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22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86188"/>
            <a:ext cx="822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DFDA-45AF-420F-B1B4-8A49CCA99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9.wav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1.wav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3.wav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1.wav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3.wav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8.wav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1.wav"/><Relationship Id="rId5" Type="http://schemas.openxmlformats.org/officeDocument/2006/relationships/image" Target="../media/image3.pn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5.wa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7.wav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n-US" dirty="0" smtClean="0"/>
              <a:t>anagement </a:t>
            </a:r>
            <a:r>
              <a:rPr lang="en-US" dirty="0" smtClean="0"/>
              <a:t>of long </a:t>
            </a:r>
            <a:r>
              <a:rPr lang="en-US" dirty="0" err="1" smtClean="0"/>
              <a:t>dento</a:t>
            </a:r>
            <a:r>
              <a:rPr lang="en-US" dirty="0" smtClean="0"/>
              <a:t>-facial </a:t>
            </a:r>
            <a:r>
              <a:rPr lang="en-US" dirty="0" smtClean="0"/>
              <a:t>skeletal malocclusion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0" y="5715000"/>
            <a:ext cx="533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Harshil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Joshi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Severe skeletal discrepancies:</a:t>
            </a:r>
          </a:p>
        </p:txBody>
      </p:sp>
      <p:pic>
        <p:nvPicPr>
          <p:cNvPr id="27651" name="Picture 3" descr="8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4724400" y="1143000"/>
            <a:ext cx="3108325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0" name="Picture 4" descr="Extra Oral  1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 l="1791" t="879" r="9558" b="2277"/>
          <a:stretch>
            <a:fillRect/>
          </a:stretch>
        </p:blipFill>
        <p:spPr bwMode="auto">
          <a:xfrm>
            <a:off x="990600" y="1143000"/>
            <a:ext cx="3232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 rot="-5400000">
            <a:off x="-1540669" y="3186907"/>
            <a:ext cx="430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FFFF"/>
                </a:solidFill>
              </a:rPr>
              <a:t>Vertical Maxillary Difficiency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-5400000">
            <a:off x="6247606" y="3277394"/>
            <a:ext cx="381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FFFF"/>
                </a:solidFill>
              </a:rPr>
              <a:t>Vertical Maxillary Excess</a:t>
            </a:r>
          </a:p>
        </p:txBody>
      </p:sp>
      <p:pic>
        <p:nvPicPr>
          <p:cNvPr id="7" name="~PP2256.WAV">
            <a:hlinkClick r:id="" action="ppaction://media"/>
          </p:cNvPr>
          <p:cNvPicPr>
            <a:picLocks noRot="1" noChangeAspect="1"/>
          </p:cNvPicPr>
          <p:nvPr>
            <a:wavAudioFile r:embed="rId2" name="~PP2256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9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7000" y="64198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Vertical Discrepancies </a:t>
            </a:r>
          </a:p>
        </p:txBody>
      </p:sp>
      <p:pic>
        <p:nvPicPr>
          <p:cNvPr id="243716" name="Picture 4" descr="Savitha -1"/>
          <p:cNvPicPr>
            <a:picLocks noChangeAspect="1" noChangeArrowheads="1"/>
          </p:cNvPicPr>
          <p:nvPr/>
        </p:nvPicPr>
        <p:blipFill>
          <a:blip r:embed="rId4" cstate="print"/>
          <a:srcRect t="6976"/>
          <a:stretch>
            <a:fillRect/>
          </a:stretch>
        </p:blipFill>
        <p:spPr bwMode="auto">
          <a:xfrm>
            <a:off x="1219200" y="1447800"/>
            <a:ext cx="3286125" cy="472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70861" dir="2880767" algn="ctr" rotWithShape="0">
              <a:srgbClr val="808080"/>
            </a:outerShdw>
          </a:effectLst>
        </p:spPr>
      </p:pic>
      <p:pic>
        <p:nvPicPr>
          <p:cNvPr id="243717" name="Picture 5" descr="upasi"/>
          <p:cNvPicPr>
            <a:picLocks noChangeAspect="1" noChangeArrowheads="1"/>
          </p:cNvPicPr>
          <p:nvPr/>
        </p:nvPicPr>
        <p:blipFill>
          <a:blip r:embed="rId5" cstate="print"/>
          <a:srcRect t="6325" b="9349"/>
          <a:stretch>
            <a:fillRect/>
          </a:stretch>
        </p:blipFill>
        <p:spPr bwMode="auto">
          <a:xfrm>
            <a:off x="5105400" y="1447800"/>
            <a:ext cx="3194050" cy="472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70861" dir="2880767" algn="ctr" rotWithShape="0">
              <a:srgbClr val="808080"/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96975" y="3933825"/>
            <a:ext cx="7261225" cy="2009775"/>
            <a:chOff x="1254" y="3175"/>
            <a:chExt cx="3394" cy="1049"/>
          </a:xfrm>
        </p:grpSpPr>
        <p:sp>
          <p:nvSpPr>
            <p:cNvPr id="28680" name="Line 7"/>
            <p:cNvSpPr>
              <a:spLocks noChangeShapeType="1"/>
            </p:cNvSpPr>
            <p:nvPr/>
          </p:nvSpPr>
          <p:spPr bwMode="auto">
            <a:xfrm>
              <a:off x="1266" y="3233"/>
              <a:ext cx="1115" cy="99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lgDash"/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Line 8"/>
            <p:cNvSpPr>
              <a:spLocks noChangeShapeType="1"/>
            </p:cNvSpPr>
            <p:nvPr/>
          </p:nvSpPr>
          <p:spPr bwMode="auto">
            <a:xfrm>
              <a:off x="1254" y="3175"/>
              <a:ext cx="1505" cy="7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lgDash"/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9"/>
            <p:cNvSpPr>
              <a:spLocks noChangeShapeType="1"/>
            </p:cNvSpPr>
            <p:nvPr/>
          </p:nvSpPr>
          <p:spPr bwMode="auto">
            <a:xfrm>
              <a:off x="3191" y="3175"/>
              <a:ext cx="1457" cy="7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lgDash"/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Line 10"/>
            <p:cNvSpPr>
              <a:spLocks noChangeShapeType="1"/>
            </p:cNvSpPr>
            <p:nvPr/>
          </p:nvSpPr>
          <p:spPr bwMode="auto">
            <a:xfrm rot="287367">
              <a:off x="3191" y="3721"/>
              <a:ext cx="1403" cy="35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lgDash"/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~PP1976.WAV">
            <a:hlinkClick r:id="" action="ppaction://media"/>
          </p:cNvPr>
          <p:cNvPicPr>
            <a:picLocks noRot="1" noChangeAspect="1"/>
          </p:cNvPicPr>
          <p:nvPr>
            <a:wavAudioFile r:embed="rId2" name="~PP1976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833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90975" y="1574800"/>
            <a:ext cx="4516438" cy="41338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Freeform 3"/>
          <p:cNvSpPr>
            <a:spLocks noEditPoints="1"/>
          </p:cNvSpPr>
          <p:nvPr/>
        </p:nvSpPr>
        <p:spPr bwMode="auto">
          <a:xfrm>
            <a:off x="6673850" y="4405313"/>
            <a:ext cx="233363" cy="393700"/>
          </a:xfrm>
          <a:custGeom>
            <a:avLst/>
            <a:gdLst>
              <a:gd name="T0" fmla="*/ 2147483647 w 513"/>
              <a:gd name="T1" fmla="*/ 2147483647 h 864"/>
              <a:gd name="T2" fmla="*/ 2147483647 w 513"/>
              <a:gd name="T3" fmla="*/ 2147483647 h 864"/>
              <a:gd name="T4" fmla="*/ 2147483647 w 513"/>
              <a:gd name="T5" fmla="*/ 2147483647 h 864"/>
              <a:gd name="T6" fmla="*/ 0 w 513"/>
              <a:gd name="T7" fmla="*/ 2147483647 h 864"/>
              <a:gd name="T8" fmla="*/ 2147483647 w 513"/>
              <a:gd name="T9" fmla="*/ 2147483647 h 864"/>
              <a:gd name="T10" fmla="*/ 2147483647 w 513"/>
              <a:gd name="T11" fmla="*/ 2147483647 h 864"/>
              <a:gd name="T12" fmla="*/ 2147483647 w 513"/>
              <a:gd name="T13" fmla="*/ 2147483647 h 864"/>
              <a:gd name="T14" fmla="*/ 2147483647 w 513"/>
              <a:gd name="T15" fmla="*/ 2147483647 h 864"/>
              <a:gd name="T16" fmla="*/ 2147483647 w 513"/>
              <a:gd name="T17" fmla="*/ 2147483647 h 864"/>
              <a:gd name="T18" fmla="*/ 2147483647 w 513"/>
              <a:gd name="T19" fmla="*/ 2147483647 h 864"/>
              <a:gd name="T20" fmla="*/ 2147483647 w 513"/>
              <a:gd name="T21" fmla="*/ 2147483647 h 864"/>
              <a:gd name="T22" fmla="*/ 2147483647 w 513"/>
              <a:gd name="T23" fmla="*/ 2147483647 h 864"/>
              <a:gd name="T24" fmla="*/ 2147483647 w 513"/>
              <a:gd name="T25" fmla="*/ 2147483647 h 864"/>
              <a:gd name="T26" fmla="*/ 2147483647 w 513"/>
              <a:gd name="T27" fmla="*/ 2147483647 h 864"/>
              <a:gd name="T28" fmla="*/ 2147483647 w 513"/>
              <a:gd name="T29" fmla="*/ 2147483647 h 864"/>
              <a:gd name="T30" fmla="*/ 2147483647 w 513"/>
              <a:gd name="T31" fmla="*/ 2147483647 h 864"/>
              <a:gd name="T32" fmla="*/ 2147483647 w 513"/>
              <a:gd name="T33" fmla="*/ 2147483647 h 864"/>
              <a:gd name="T34" fmla="*/ 2147483647 w 513"/>
              <a:gd name="T35" fmla="*/ 2147483647 h 864"/>
              <a:gd name="T36" fmla="*/ 2147483647 w 513"/>
              <a:gd name="T37" fmla="*/ 2147483647 h 864"/>
              <a:gd name="T38" fmla="*/ 2147483647 w 513"/>
              <a:gd name="T39" fmla="*/ 2147483647 h 864"/>
              <a:gd name="T40" fmla="*/ 2147483647 w 513"/>
              <a:gd name="T41" fmla="*/ 2147483647 h 864"/>
              <a:gd name="T42" fmla="*/ 2147483647 w 513"/>
              <a:gd name="T43" fmla="*/ 2147483647 h 864"/>
              <a:gd name="T44" fmla="*/ 2147483647 w 513"/>
              <a:gd name="T45" fmla="*/ 2147483647 h 864"/>
              <a:gd name="T46" fmla="*/ 2147483647 w 513"/>
              <a:gd name="T47" fmla="*/ 2147483647 h 864"/>
              <a:gd name="T48" fmla="*/ 2147483647 w 513"/>
              <a:gd name="T49" fmla="*/ 2147483647 h 864"/>
              <a:gd name="T50" fmla="*/ 2147483647 w 513"/>
              <a:gd name="T51" fmla="*/ 2147483647 h 864"/>
              <a:gd name="T52" fmla="*/ 2147483647 w 513"/>
              <a:gd name="T53" fmla="*/ 2147483647 h 864"/>
              <a:gd name="T54" fmla="*/ 2147483647 w 513"/>
              <a:gd name="T55" fmla="*/ 2147483647 h 864"/>
              <a:gd name="T56" fmla="*/ 2147483647 w 513"/>
              <a:gd name="T57" fmla="*/ 2147483647 h 864"/>
              <a:gd name="T58" fmla="*/ 2147483647 w 513"/>
              <a:gd name="T59" fmla="*/ 2147483647 h 864"/>
              <a:gd name="T60" fmla="*/ 2147483647 w 513"/>
              <a:gd name="T61" fmla="*/ 2147483647 h 864"/>
              <a:gd name="T62" fmla="*/ 2147483647 w 513"/>
              <a:gd name="T63" fmla="*/ 2147483647 h 864"/>
              <a:gd name="T64" fmla="*/ 2147483647 w 513"/>
              <a:gd name="T65" fmla="*/ 2147483647 h 864"/>
              <a:gd name="T66" fmla="*/ 2147483647 w 513"/>
              <a:gd name="T67" fmla="*/ 2147483647 h 864"/>
              <a:gd name="T68" fmla="*/ 2147483647 w 513"/>
              <a:gd name="T69" fmla="*/ 2147483647 h 864"/>
              <a:gd name="T70" fmla="*/ 2147483647 w 513"/>
              <a:gd name="T71" fmla="*/ 2147483647 h 864"/>
              <a:gd name="T72" fmla="*/ 2147483647 w 513"/>
              <a:gd name="T73" fmla="*/ 2147483647 h 864"/>
              <a:gd name="T74" fmla="*/ 2147483647 w 513"/>
              <a:gd name="T75" fmla="*/ 2147483647 h 864"/>
              <a:gd name="T76" fmla="*/ 2147483647 w 513"/>
              <a:gd name="T77" fmla="*/ 2147483647 h 864"/>
              <a:gd name="T78" fmla="*/ 2147483647 w 513"/>
              <a:gd name="T79" fmla="*/ 2147483647 h 864"/>
              <a:gd name="T80" fmla="*/ 2147483647 w 513"/>
              <a:gd name="T81" fmla="*/ 2147483647 h 864"/>
              <a:gd name="T82" fmla="*/ 2147483647 w 513"/>
              <a:gd name="T83" fmla="*/ 2147483647 h 864"/>
              <a:gd name="T84" fmla="*/ 2147483647 w 513"/>
              <a:gd name="T85" fmla="*/ 2147483647 h 864"/>
              <a:gd name="T86" fmla="*/ 2147483647 w 513"/>
              <a:gd name="T87" fmla="*/ 2147483647 h 864"/>
              <a:gd name="T88" fmla="*/ 2147483647 w 513"/>
              <a:gd name="T89" fmla="*/ 2147483647 h 864"/>
              <a:gd name="T90" fmla="*/ 2147483647 w 513"/>
              <a:gd name="T91" fmla="*/ 2147483647 h 864"/>
              <a:gd name="T92" fmla="*/ 2147483647 w 513"/>
              <a:gd name="T93" fmla="*/ 2147483647 h 864"/>
              <a:gd name="T94" fmla="*/ 2147483647 w 513"/>
              <a:gd name="T95" fmla="*/ 2147483647 h 864"/>
              <a:gd name="T96" fmla="*/ 2147483647 w 513"/>
              <a:gd name="T97" fmla="*/ 2147483647 h 864"/>
              <a:gd name="T98" fmla="*/ 2147483647 w 513"/>
              <a:gd name="T99" fmla="*/ 2147483647 h 864"/>
              <a:gd name="T100" fmla="*/ 2147483647 w 513"/>
              <a:gd name="T101" fmla="*/ 2147483647 h 864"/>
              <a:gd name="T102" fmla="*/ 2147483647 w 513"/>
              <a:gd name="T103" fmla="*/ 2147483647 h 864"/>
              <a:gd name="T104" fmla="*/ 2147483647 w 513"/>
              <a:gd name="T105" fmla="*/ 2147483647 h 864"/>
              <a:gd name="T106" fmla="*/ 2147483647 w 513"/>
              <a:gd name="T107" fmla="*/ 2147483647 h 864"/>
              <a:gd name="T108" fmla="*/ 2147483647 w 513"/>
              <a:gd name="T109" fmla="*/ 2147483647 h 864"/>
              <a:gd name="T110" fmla="*/ 2147483647 w 513"/>
              <a:gd name="T111" fmla="*/ 2147483647 h 864"/>
              <a:gd name="T112" fmla="*/ 2147483647 w 513"/>
              <a:gd name="T113" fmla="*/ 2147483647 h 8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13"/>
              <a:gd name="T172" fmla="*/ 0 h 864"/>
              <a:gd name="T173" fmla="*/ 513 w 513"/>
              <a:gd name="T174" fmla="*/ 864 h 8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13" h="864">
                <a:moveTo>
                  <a:pt x="45" y="802"/>
                </a:moveTo>
                <a:lnTo>
                  <a:pt x="40" y="809"/>
                </a:lnTo>
                <a:lnTo>
                  <a:pt x="34" y="810"/>
                </a:lnTo>
                <a:lnTo>
                  <a:pt x="29" y="807"/>
                </a:lnTo>
                <a:lnTo>
                  <a:pt x="23" y="801"/>
                </a:lnTo>
                <a:lnTo>
                  <a:pt x="18" y="790"/>
                </a:lnTo>
                <a:lnTo>
                  <a:pt x="13" y="776"/>
                </a:lnTo>
                <a:lnTo>
                  <a:pt x="10" y="759"/>
                </a:lnTo>
                <a:lnTo>
                  <a:pt x="6" y="738"/>
                </a:lnTo>
                <a:lnTo>
                  <a:pt x="2" y="716"/>
                </a:lnTo>
                <a:lnTo>
                  <a:pt x="1" y="692"/>
                </a:lnTo>
                <a:lnTo>
                  <a:pt x="0" y="665"/>
                </a:lnTo>
                <a:lnTo>
                  <a:pt x="1" y="638"/>
                </a:lnTo>
                <a:lnTo>
                  <a:pt x="2" y="610"/>
                </a:lnTo>
                <a:lnTo>
                  <a:pt x="6" y="581"/>
                </a:lnTo>
                <a:lnTo>
                  <a:pt x="11" y="551"/>
                </a:lnTo>
                <a:lnTo>
                  <a:pt x="18" y="521"/>
                </a:lnTo>
                <a:lnTo>
                  <a:pt x="24" y="500"/>
                </a:lnTo>
                <a:lnTo>
                  <a:pt x="29" y="480"/>
                </a:lnTo>
                <a:lnTo>
                  <a:pt x="35" y="457"/>
                </a:lnTo>
                <a:lnTo>
                  <a:pt x="40" y="437"/>
                </a:lnTo>
                <a:lnTo>
                  <a:pt x="45" y="416"/>
                </a:lnTo>
                <a:lnTo>
                  <a:pt x="50" y="395"/>
                </a:lnTo>
                <a:lnTo>
                  <a:pt x="53" y="374"/>
                </a:lnTo>
                <a:lnTo>
                  <a:pt x="57" y="353"/>
                </a:lnTo>
                <a:lnTo>
                  <a:pt x="59" y="333"/>
                </a:lnTo>
                <a:lnTo>
                  <a:pt x="61" y="312"/>
                </a:lnTo>
                <a:lnTo>
                  <a:pt x="62" y="291"/>
                </a:lnTo>
                <a:lnTo>
                  <a:pt x="62" y="270"/>
                </a:lnTo>
                <a:lnTo>
                  <a:pt x="61" y="249"/>
                </a:lnTo>
                <a:lnTo>
                  <a:pt x="58" y="227"/>
                </a:lnTo>
                <a:lnTo>
                  <a:pt x="54" y="206"/>
                </a:lnTo>
                <a:lnTo>
                  <a:pt x="50" y="186"/>
                </a:lnTo>
                <a:lnTo>
                  <a:pt x="48" y="163"/>
                </a:lnTo>
                <a:lnTo>
                  <a:pt x="56" y="135"/>
                </a:lnTo>
                <a:lnTo>
                  <a:pt x="70" y="104"/>
                </a:lnTo>
                <a:lnTo>
                  <a:pt x="91" y="71"/>
                </a:lnTo>
                <a:lnTo>
                  <a:pt x="116" y="43"/>
                </a:lnTo>
                <a:lnTo>
                  <a:pt x="145" y="19"/>
                </a:lnTo>
                <a:lnTo>
                  <a:pt x="177" y="4"/>
                </a:lnTo>
                <a:lnTo>
                  <a:pt x="209" y="0"/>
                </a:lnTo>
                <a:lnTo>
                  <a:pt x="217" y="2"/>
                </a:lnTo>
                <a:lnTo>
                  <a:pt x="225" y="6"/>
                </a:lnTo>
                <a:lnTo>
                  <a:pt x="232" y="13"/>
                </a:lnTo>
                <a:lnTo>
                  <a:pt x="240" y="19"/>
                </a:lnTo>
                <a:lnTo>
                  <a:pt x="247" y="28"/>
                </a:lnTo>
                <a:lnTo>
                  <a:pt x="254" y="37"/>
                </a:lnTo>
                <a:lnTo>
                  <a:pt x="261" y="45"/>
                </a:lnTo>
                <a:lnTo>
                  <a:pt x="269" y="54"/>
                </a:lnTo>
                <a:lnTo>
                  <a:pt x="273" y="59"/>
                </a:lnTo>
                <a:lnTo>
                  <a:pt x="280" y="66"/>
                </a:lnTo>
                <a:lnTo>
                  <a:pt x="286" y="70"/>
                </a:lnTo>
                <a:lnTo>
                  <a:pt x="290" y="75"/>
                </a:lnTo>
                <a:lnTo>
                  <a:pt x="296" y="79"/>
                </a:lnTo>
                <a:lnTo>
                  <a:pt x="301" y="82"/>
                </a:lnTo>
                <a:lnTo>
                  <a:pt x="306" y="84"/>
                </a:lnTo>
                <a:lnTo>
                  <a:pt x="309" y="85"/>
                </a:lnTo>
                <a:lnTo>
                  <a:pt x="324" y="85"/>
                </a:lnTo>
                <a:lnTo>
                  <a:pt x="341" y="83"/>
                </a:lnTo>
                <a:lnTo>
                  <a:pt x="357" y="76"/>
                </a:lnTo>
                <a:lnTo>
                  <a:pt x="374" y="69"/>
                </a:lnTo>
                <a:lnTo>
                  <a:pt x="390" y="61"/>
                </a:lnTo>
                <a:lnTo>
                  <a:pt x="404" y="54"/>
                </a:lnTo>
                <a:lnTo>
                  <a:pt x="417" y="50"/>
                </a:lnTo>
                <a:lnTo>
                  <a:pt x="430" y="50"/>
                </a:lnTo>
                <a:lnTo>
                  <a:pt x="446" y="56"/>
                </a:lnTo>
                <a:lnTo>
                  <a:pt x="460" y="62"/>
                </a:lnTo>
                <a:lnTo>
                  <a:pt x="472" y="71"/>
                </a:lnTo>
                <a:lnTo>
                  <a:pt x="483" y="80"/>
                </a:lnTo>
                <a:lnTo>
                  <a:pt x="491" y="92"/>
                </a:lnTo>
                <a:lnTo>
                  <a:pt x="498" y="105"/>
                </a:lnTo>
                <a:lnTo>
                  <a:pt x="503" y="119"/>
                </a:lnTo>
                <a:lnTo>
                  <a:pt x="508" y="135"/>
                </a:lnTo>
                <a:lnTo>
                  <a:pt x="511" y="150"/>
                </a:lnTo>
                <a:lnTo>
                  <a:pt x="512" y="167"/>
                </a:lnTo>
                <a:lnTo>
                  <a:pt x="513" y="184"/>
                </a:lnTo>
                <a:lnTo>
                  <a:pt x="513" y="202"/>
                </a:lnTo>
                <a:lnTo>
                  <a:pt x="513" y="221"/>
                </a:lnTo>
                <a:lnTo>
                  <a:pt x="512" y="239"/>
                </a:lnTo>
                <a:lnTo>
                  <a:pt x="511" y="256"/>
                </a:lnTo>
                <a:lnTo>
                  <a:pt x="509" y="274"/>
                </a:lnTo>
                <a:lnTo>
                  <a:pt x="483" y="314"/>
                </a:lnTo>
                <a:lnTo>
                  <a:pt x="460" y="357"/>
                </a:lnTo>
                <a:lnTo>
                  <a:pt x="443" y="399"/>
                </a:lnTo>
                <a:lnTo>
                  <a:pt x="430" y="440"/>
                </a:lnTo>
                <a:lnTo>
                  <a:pt x="419" y="483"/>
                </a:lnTo>
                <a:lnTo>
                  <a:pt x="409" y="525"/>
                </a:lnTo>
                <a:lnTo>
                  <a:pt x="402" y="567"/>
                </a:lnTo>
                <a:lnTo>
                  <a:pt x="396" y="607"/>
                </a:lnTo>
                <a:lnTo>
                  <a:pt x="388" y="646"/>
                </a:lnTo>
                <a:lnTo>
                  <a:pt x="381" y="684"/>
                </a:lnTo>
                <a:lnTo>
                  <a:pt x="373" y="720"/>
                </a:lnTo>
                <a:lnTo>
                  <a:pt x="361" y="754"/>
                </a:lnTo>
                <a:lnTo>
                  <a:pt x="346" y="785"/>
                </a:lnTo>
                <a:lnTo>
                  <a:pt x="328" y="815"/>
                </a:lnTo>
                <a:lnTo>
                  <a:pt x="305" y="841"/>
                </a:lnTo>
                <a:lnTo>
                  <a:pt x="277" y="864"/>
                </a:lnTo>
                <a:lnTo>
                  <a:pt x="261" y="854"/>
                </a:lnTo>
                <a:lnTo>
                  <a:pt x="252" y="840"/>
                </a:lnTo>
                <a:lnTo>
                  <a:pt x="248" y="819"/>
                </a:lnTo>
                <a:lnTo>
                  <a:pt x="248" y="794"/>
                </a:lnTo>
                <a:lnTo>
                  <a:pt x="252" y="764"/>
                </a:lnTo>
                <a:lnTo>
                  <a:pt x="254" y="732"/>
                </a:lnTo>
                <a:lnTo>
                  <a:pt x="258" y="697"/>
                </a:lnTo>
                <a:lnTo>
                  <a:pt x="258" y="658"/>
                </a:lnTo>
                <a:lnTo>
                  <a:pt x="257" y="629"/>
                </a:lnTo>
                <a:lnTo>
                  <a:pt x="255" y="602"/>
                </a:lnTo>
                <a:lnTo>
                  <a:pt x="254" y="577"/>
                </a:lnTo>
                <a:lnTo>
                  <a:pt x="252" y="555"/>
                </a:lnTo>
                <a:lnTo>
                  <a:pt x="250" y="535"/>
                </a:lnTo>
                <a:lnTo>
                  <a:pt x="248" y="519"/>
                </a:lnTo>
                <a:lnTo>
                  <a:pt x="247" y="504"/>
                </a:lnTo>
                <a:lnTo>
                  <a:pt x="244" y="491"/>
                </a:lnTo>
                <a:lnTo>
                  <a:pt x="242" y="481"/>
                </a:lnTo>
                <a:lnTo>
                  <a:pt x="238" y="473"/>
                </a:lnTo>
                <a:lnTo>
                  <a:pt x="236" y="467"/>
                </a:lnTo>
                <a:lnTo>
                  <a:pt x="232" y="463"/>
                </a:lnTo>
                <a:lnTo>
                  <a:pt x="229" y="461"/>
                </a:lnTo>
                <a:lnTo>
                  <a:pt x="225" y="461"/>
                </a:lnTo>
                <a:lnTo>
                  <a:pt x="221" y="464"/>
                </a:lnTo>
                <a:lnTo>
                  <a:pt x="217" y="469"/>
                </a:lnTo>
                <a:lnTo>
                  <a:pt x="215" y="469"/>
                </a:lnTo>
                <a:lnTo>
                  <a:pt x="219" y="463"/>
                </a:lnTo>
                <a:lnTo>
                  <a:pt x="219" y="457"/>
                </a:lnTo>
                <a:lnTo>
                  <a:pt x="211" y="463"/>
                </a:lnTo>
                <a:lnTo>
                  <a:pt x="204" y="470"/>
                </a:lnTo>
                <a:lnTo>
                  <a:pt x="200" y="480"/>
                </a:lnTo>
                <a:lnTo>
                  <a:pt x="196" y="490"/>
                </a:lnTo>
                <a:lnTo>
                  <a:pt x="192" y="500"/>
                </a:lnTo>
                <a:lnTo>
                  <a:pt x="189" y="511"/>
                </a:lnTo>
                <a:lnTo>
                  <a:pt x="185" y="521"/>
                </a:lnTo>
                <a:lnTo>
                  <a:pt x="182" y="530"/>
                </a:lnTo>
                <a:lnTo>
                  <a:pt x="178" y="537"/>
                </a:lnTo>
                <a:lnTo>
                  <a:pt x="169" y="550"/>
                </a:lnTo>
                <a:lnTo>
                  <a:pt x="162" y="561"/>
                </a:lnTo>
                <a:lnTo>
                  <a:pt x="159" y="572"/>
                </a:lnTo>
                <a:lnTo>
                  <a:pt x="155" y="582"/>
                </a:lnTo>
                <a:lnTo>
                  <a:pt x="151" y="593"/>
                </a:lnTo>
                <a:lnTo>
                  <a:pt x="149" y="603"/>
                </a:lnTo>
                <a:lnTo>
                  <a:pt x="144" y="613"/>
                </a:lnTo>
                <a:lnTo>
                  <a:pt x="138" y="626"/>
                </a:lnTo>
                <a:lnTo>
                  <a:pt x="131" y="641"/>
                </a:lnTo>
                <a:lnTo>
                  <a:pt x="123" y="655"/>
                </a:lnTo>
                <a:lnTo>
                  <a:pt x="115" y="672"/>
                </a:lnTo>
                <a:lnTo>
                  <a:pt x="108" y="689"/>
                </a:lnTo>
                <a:lnTo>
                  <a:pt x="100" y="706"/>
                </a:lnTo>
                <a:lnTo>
                  <a:pt x="92" y="723"/>
                </a:lnTo>
                <a:lnTo>
                  <a:pt x="85" y="740"/>
                </a:lnTo>
                <a:lnTo>
                  <a:pt x="79" y="755"/>
                </a:lnTo>
                <a:lnTo>
                  <a:pt x="71" y="770"/>
                </a:lnTo>
                <a:lnTo>
                  <a:pt x="65" y="781"/>
                </a:lnTo>
                <a:lnTo>
                  <a:pt x="61" y="793"/>
                </a:lnTo>
                <a:lnTo>
                  <a:pt x="56" y="801"/>
                </a:lnTo>
                <a:lnTo>
                  <a:pt x="51" y="806"/>
                </a:lnTo>
                <a:lnTo>
                  <a:pt x="48" y="809"/>
                </a:lnTo>
                <a:lnTo>
                  <a:pt x="46" y="807"/>
                </a:lnTo>
                <a:lnTo>
                  <a:pt x="45" y="802"/>
                </a:lnTo>
                <a:close/>
                <a:moveTo>
                  <a:pt x="311" y="78"/>
                </a:moveTo>
                <a:lnTo>
                  <a:pt x="310" y="80"/>
                </a:lnTo>
                <a:lnTo>
                  <a:pt x="306" y="80"/>
                </a:lnTo>
                <a:lnTo>
                  <a:pt x="304" y="82"/>
                </a:lnTo>
                <a:lnTo>
                  <a:pt x="307" y="84"/>
                </a:lnTo>
                <a:lnTo>
                  <a:pt x="310" y="88"/>
                </a:lnTo>
                <a:lnTo>
                  <a:pt x="311" y="96"/>
                </a:lnTo>
                <a:lnTo>
                  <a:pt x="310" y="106"/>
                </a:lnTo>
                <a:lnTo>
                  <a:pt x="309" y="119"/>
                </a:lnTo>
                <a:lnTo>
                  <a:pt x="307" y="134"/>
                </a:lnTo>
                <a:lnTo>
                  <a:pt x="306" y="148"/>
                </a:lnTo>
                <a:lnTo>
                  <a:pt x="307" y="162"/>
                </a:lnTo>
                <a:lnTo>
                  <a:pt x="310" y="175"/>
                </a:lnTo>
                <a:lnTo>
                  <a:pt x="311" y="78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6673850" y="4405313"/>
            <a:ext cx="233363" cy="393700"/>
          </a:xfrm>
          <a:custGeom>
            <a:avLst/>
            <a:gdLst>
              <a:gd name="T0" fmla="*/ 2147483647 w 513"/>
              <a:gd name="T1" fmla="*/ 2147483647 h 864"/>
              <a:gd name="T2" fmla="*/ 2147483647 w 513"/>
              <a:gd name="T3" fmla="*/ 2147483647 h 864"/>
              <a:gd name="T4" fmla="*/ 2147483647 w 513"/>
              <a:gd name="T5" fmla="*/ 2147483647 h 864"/>
              <a:gd name="T6" fmla="*/ 2147483647 w 513"/>
              <a:gd name="T7" fmla="*/ 2147483647 h 864"/>
              <a:gd name="T8" fmla="*/ 2147483647 w 513"/>
              <a:gd name="T9" fmla="*/ 2147483647 h 864"/>
              <a:gd name="T10" fmla="*/ 2147483647 w 513"/>
              <a:gd name="T11" fmla="*/ 2147483647 h 864"/>
              <a:gd name="T12" fmla="*/ 2147483647 w 513"/>
              <a:gd name="T13" fmla="*/ 2147483647 h 864"/>
              <a:gd name="T14" fmla="*/ 2147483647 w 513"/>
              <a:gd name="T15" fmla="*/ 2147483647 h 864"/>
              <a:gd name="T16" fmla="*/ 2147483647 w 513"/>
              <a:gd name="T17" fmla="*/ 2147483647 h 864"/>
              <a:gd name="T18" fmla="*/ 2147483647 w 513"/>
              <a:gd name="T19" fmla="*/ 2147483647 h 864"/>
              <a:gd name="T20" fmla="*/ 2147483647 w 513"/>
              <a:gd name="T21" fmla="*/ 2147483647 h 864"/>
              <a:gd name="T22" fmla="*/ 2147483647 w 513"/>
              <a:gd name="T23" fmla="*/ 2147483647 h 864"/>
              <a:gd name="T24" fmla="*/ 2147483647 w 513"/>
              <a:gd name="T25" fmla="*/ 2147483647 h 864"/>
              <a:gd name="T26" fmla="*/ 2147483647 w 513"/>
              <a:gd name="T27" fmla="*/ 2147483647 h 864"/>
              <a:gd name="T28" fmla="*/ 2147483647 w 513"/>
              <a:gd name="T29" fmla="*/ 0 h 864"/>
              <a:gd name="T30" fmla="*/ 2147483647 w 513"/>
              <a:gd name="T31" fmla="*/ 2147483647 h 864"/>
              <a:gd name="T32" fmla="*/ 2147483647 w 513"/>
              <a:gd name="T33" fmla="*/ 2147483647 h 864"/>
              <a:gd name="T34" fmla="*/ 2147483647 w 513"/>
              <a:gd name="T35" fmla="*/ 2147483647 h 864"/>
              <a:gd name="T36" fmla="*/ 2147483647 w 513"/>
              <a:gd name="T37" fmla="*/ 2147483647 h 864"/>
              <a:gd name="T38" fmla="*/ 2147483647 w 513"/>
              <a:gd name="T39" fmla="*/ 2147483647 h 864"/>
              <a:gd name="T40" fmla="*/ 2147483647 w 513"/>
              <a:gd name="T41" fmla="*/ 2147483647 h 864"/>
              <a:gd name="T42" fmla="*/ 2147483647 w 513"/>
              <a:gd name="T43" fmla="*/ 2147483647 h 864"/>
              <a:gd name="T44" fmla="*/ 2147483647 w 513"/>
              <a:gd name="T45" fmla="*/ 2147483647 h 864"/>
              <a:gd name="T46" fmla="*/ 2147483647 w 513"/>
              <a:gd name="T47" fmla="*/ 2147483647 h 864"/>
              <a:gd name="T48" fmla="*/ 2147483647 w 513"/>
              <a:gd name="T49" fmla="*/ 2147483647 h 864"/>
              <a:gd name="T50" fmla="*/ 2147483647 w 513"/>
              <a:gd name="T51" fmla="*/ 2147483647 h 864"/>
              <a:gd name="T52" fmla="*/ 2147483647 w 513"/>
              <a:gd name="T53" fmla="*/ 2147483647 h 864"/>
              <a:gd name="T54" fmla="*/ 2147483647 w 513"/>
              <a:gd name="T55" fmla="*/ 2147483647 h 864"/>
              <a:gd name="T56" fmla="*/ 2147483647 w 513"/>
              <a:gd name="T57" fmla="*/ 2147483647 h 864"/>
              <a:gd name="T58" fmla="*/ 2147483647 w 513"/>
              <a:gd name="T59" fmla="*/ 2147483647 h 864"/>
              <a:gd name="T60" fmla="*/ 2147483647 w 513"/>
              <a:gd name="T61" fmla="*/ 2147483647 h 864"/>
              <a:gd name="T62" fmla="*/ 2147483647 w 513"/>
              <a:gd name="T63" fmla="*/ 2147483647 h 864"/>
              <a:gd name="T64" fmla="*/ 2147483647 w 513"/>
              <a:gd name="T65" fmla="*/ 2147483647 h 864"/>
              <a:gd name="T66" fmla="*/ 2147483647 w 513"/>
              <a:gd name="T67" fmla="*/ 2147483647 h 864"/>
              <a:gd name="T68" fmla="*/ 2147483647 w 513"/>
              <a:gd name="T69" fmla="*/ 2147483647 h 864"/>
              <a:gd name="T70" fmla="*/ 2147483647 w 513"/>
              <a:gd name="T71" fmla="*/ 2147483647 h 864"/>
              <a:gd name="T72" fmla="*/ 2147483647 w 513"/>
              <a:gd name="T73" fmla="*/ 2147483647 h 864"/>
              <a:gd name="T74" fmla="*/ 2147483647 w 513"/>
              <a:gd name="T75" fmla="*/ 2147483647 h 864"/>
              <a:gd name="T76" fmla="*/ 2147483647 w 513"/>
              <a:gd name="T77" fmla="*/ 2147483647 h 864"/>
              <a:gd name="T78" fmla="*/ 2147483647 w 513"/>
              <a:gd name="T79" fmla="*/ 2147483647 h 864"/>
              <a:gd name="T80" fmla="*/ 2147483647 w 513"/>
              <a:gd name="T81" fmla="*/ 2147483647 h 864"/>
              <a:gd name="T82" fmla="*/ 2147483647 w 513"/>
              <a:gd name="T83" fmla="*/ 2147483647 h 864"/>
              <a:gd name="T84" fmla="*/ 2147483647 w 513"/>
              <a:gd name="T85" fmla="*/ 2147483647 h 864"/>
              <a:gd name="T86" fmla="*/ 2147483647 w 513"/>
              <a:gd name="T87" fmla="*/ 2147483647 h 864"/>
              <a:gd name="T88" fmla="*/ 2147483647 w 513"/>
              <a:gd name="T89" fmla="*/ 2147483647 h 864"/>
              <a:gd name="T90" fmla="*/ 2147483647 w 513"/>
              <a:gd name="T91" fmla="*/ 2147483647 h 864"/>
              <a:gd name="T92" fmla="*/ 2147483647 w 513"/>
              <a:gd name="T93" fmla="*/ 2147483647 h 864"/>
              <a:gd name="T94" fmla="*/ 2147483647 w 513"/>
              <a:gd name="T95" fmla="*/ 2147483647 h 864"/>
              <a:gd name="T96" fmla="*/ 2147483647 w 513"/>
              <a:gd name="T97" fmla="*/ 2147483647 h 864"/>
              <a:gd name="T98" fmla="*/ 2147483647 w 513"/>
              <a:gd name="T99" fmla="*/ 2147483647 h 864"/>
              <a:gd name="T100" fmla="*/ 2147483647 w 513"/>
              <a:gd name="T101" fmla="*/ 2147483647 h 864"/>
              <a:gd name="T102" fmla="*/ 2147483647 w 513"/>
              <a:gd name="T103" fmla="*/ 2147483647 h 864"/>
              <a:gd name="T104" fmla="*/ 2147483647 w 513"/>
              <a:gd name="T105" fmla="*/ 2147483647 h 864"/>
              <a:gd name="T106" fmla="*/ 2147483647 w 513"/>
              <a:gd name="T107" fmla="*/ 2147483647 h 864"/>
              <a:gd name="T108" fmla="*/ 2147483647 w 513"/>
              <a:gd name="T109" fmla="*/ 2147483647 h 864"/>
              <a:gd name="T110" fmla="*/ 2147483647 w 513"/>
              <a:gd name="T111" fmla="*/ 2147483647 h 864"/>
              <a:gd name="T112" fmla="*/ 2147483647 w 513"/>
              <a:gd name="T113" fmla="*/ 2147483647 h 8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13"/>
              <a:gd name="T172" fmla="*/ 0 h 864"/>
              <a:gd name="T173" fmla="*/ 513 w 513"/>
              <a:gd name="T174" fmla="*/ 864 h 8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13" h="864">
                <a:moveTo>
                  <a:pt x="45" y="802"/>
                </a:moveTo>
                <a:lnTo>
                  <a:pt x="45" y="802"/>
                </a:lnTo>
                <a:lnTo>
                  <a:pt x="40" y="809"/>
                </a:lnTo>
                <a:lnTo>
                  <a:pt x="34" y="810"/>
                </a:lnTo>
                <a:lnTo>
                  <a:pt x="29" y="807"/>
                </a:lnTo>
                <a:lnTo>
                  <a:pt x="23" y="801"/>
                </a:lnTo>
                <a:lnTo>
                  <a:pt x="18" y="790"/>
                </a:lnTo>
                <a:lnTo>
                  <a:pt x="13" y="776"/>
                </a:lnTo>
                <a:lnTo>
                  <a:pt x="10" y="759"/>
                </a:lnTo>
                <a:lnTo>
                  <a:pt x="6" y="738"/>
                </a:lnTo>
                <a:lnTo>
                  <a:pt x="2" y="716"/>
                </a:lnTo>
                <a:lnTo>
                  <a:pt x="1" y="692"/>
                </a:lnTo>
                <a:lnTo>
                  <a:pt x="0" y="665"/>
                </a:lnTo>
                <a:lnTo>
                  <a:pt x="1" y="638"/>
                </a:lnTo>
                <a:lnTo>
                  <a:pt x="2" y="610"/>
                </a:lnTo>
                <a:lnTo>
                  <a:pt x="6" y="581"/>
                </a:lnTo>
                <a:lnTo>
                  <a:pt x="11" y="551"/>
                </a:lnTo>
                <a:lnTo>
                  <a:pt x="18" y="521"/>
                </a:lnTo>
                <a:lnTo>
                  <a:pt x="24" y="500"/>
                </a:lnTo>
                <a:lnTo>
                  <a:pt x="29" y="480"/>
                </a:lnTo>
                <a:lnTo>
                  <a:pt x="35" y="457"/>
                </a:lnTo>
                <a:lnTo>
                  <a:pt x="40" y="437"/>
                </a:lnTo>
                <a:lnTo>
                  <a:pt x="45" y="416"/>
                </a:lnTo>
                <a:lnTo>
                  <a:pt x="50" y="395"/>
                </a:lnTo>
                <a:lnTo>
                  <a:pt x="53" y="374"/>
                </a:lnTo>
                <a:lnTo>
                  <a:pt x="57" y="353"/>
                </a:lnTo>
                <a:lnTo>
                  <a:pt x="59" y="333"/>
                </a:lnTo>
                <a:lnTo>
                  <a:pt x="61" y="312"/>
                </a:lnTo>
                <a:lnTo>
                  <a:pt x="62" y="291"/>
                </a:lnTo>
                <a:lnTo>
                  <a:pt x="62" y="270"/>
                </a:lnTo>
                <a:lnTo>
                  <a:pt x="61" y="249"/>
                </a:lnTo>
                <a:lnTo>
                  <a:pt x="58" y="227"/>
                </a:lnTo>
                <a:lnTo>
                  <a:pt x="54" y="206"/>
                </a:lnTo>
                <a:lnTo>
                  <a:pt x="50" y="186"/>
                </a:lnTo>
                <a:lnTo>
                  <a:pt x="48" y="163"/>
                </a:lnTo>
                <a:lnTo>
                  <a:pt x="56" y="135"/>
                </a:lnTo>
                <a:lnTo>
                  <a:pt x="70" y="104"/>
                </a:lnTo>
                <a:lnTo>
                  <a:pt x="91" y="71"/>
                </a:lnTo>
                <a:lnTo>
                  <a:pt x="116" y="43"/>
                </a:lnTo>
                <a:lnTo>
                  <a:pt x="145" y="19"/>
                </a:lnTo>
                <a:lnTo>
                  <a:pt x="177" y="4"/>
                </a:lnTo>
                <a:lnTo>
                  <a:pt x="209" y="0"/>
                </a:lnTo>
                <a:lnTo>
                  <a:pt x="217" y="2"/>
                </a:lnTo>
                <a:lnTo>
                  <a:pt x="225" y="6"/>
                </a:lnTo>
                <a:lnTo>
                  <a:pt x="232" y="13"/>
                </a:lnTo>
                <a:lnTo>
                  <a:pt x="240" y="19"/>
                </a:lnTo>
                <a:lnTo>
                  <a:pt x="247" y="28"/>
                </a:lnTo>
                <a:lnTo>
                  <a:pt x="254" y="37"/>
                </a:lnTo>
                <a:lnTo>
                  <a:pt x="261" y="45"/>
                </a:lnTo>
                <a:lnTo>
                  <a:pt x="269" y="54"/>
                </a:lnTo>
                <a:lnTo>
                  <a:pt x="273" y="59"/>
                </a:lnTo>
                <a:lnTo>
                  <a:pt x="280" y="66"/>
                </a:lnTo>
                <a:lnTo>
                  <a:pt x="286" y="70"/>
                </a:lnTo>
                <a:lnTo>
                  <a:pt x="290" y="75"/>
                </a:lnTo>
                <a:lnTo>
                  <a:pt x="296" y="79"/>
                </a:lnTo>
                <a:lnTo>
                  <a:pt x="301" y="82"/>
                </a:lnTo>
                <a:lnTo>
                  <a:pt x="306" y="84"/>
                </a:lnTo>
                <a:lnTo>
                  <a:pt x="309" y="85"/>
                </a:lnTo>
                <a:lnTo>
                  <a:pt x="324" y="85"/>
                </a:lnTo>
                <a:lnTo>
                  <a:pt x="341" y="83"/>
                </a:lnTo>
                <a:lnTo>
                  <a:pt x="357" y="76"/>
                </a:lnTo>
                <a:lnTo>
                  <a:pt x="374" y="69"/>
                </a:lnTo>
                <a:lnTo>
                  <a:pt x="390" y="61"/>
                </a:lnTo>
                <a:lnTo>
                  <a:pt x="404" y="54"/>
                </a:lnTo>
                <a:lnTo>
                  <a:pt x="417" y="50"/>
                </a:lnTo>
                <a:lnTo>
                  <a:pt x="430" y="50"/>
                </a:lnTo>
                <a:lnTo>
                  <a:pt x="446" y="56"/>
                </a:lnTo>
                <a:lnTo>
                  <a:pt x="460" y="62"/>
                </a:lnTo>
                <a:lnTo>
                  <a:pt x="472" y="71"/>
                </a:lnTo>
                <a:lnTo>
                  <a:pt x="483" y="80"/>
                </a:lnTo>
                <a:lnTo>
                  <a:pt x="491" y="92"/>
                </a:lnTo>
                <a:lnTo>
                  <a:pt x="498" y="105"/>
                </a:lnTo>
                <a:lnTo>
                  <a:pt x="503" y="119"/>
                </a:lnTo>
                <a:lnTo>
                  <a:pt x="508" y="135"/>
                </a:lnTo>
                <a:lnTo>
                  <a:pt x="511" y="150"/>
                </a:lnTo>
                <a:lnTo>
                  <a:pt x="512" y="167"/>
                </a:lnTo>
                <a:lnTo>
                  <a:pt x="513" y="184"/>
                </a:lnTo>
                <a:lnTo>
                  <a:pt x="513" y="202"/>
                </a:lnTo>
                <a:lnTo>
                  <a:pt x="513" y="221"/>
                </a:lnTo>
                <a:lnTo>
                  <a:pt x="512" y="239"/>
                </a:lnTo>
                <a:lnTo>
                  <a:pt x="511" y="256"/>
                </a:lnTo>
                <a:lnTo>
                  <a:pt x="509" y="274"/>
                </a:lnTo>
                <a:lnTo>
                  <a:pt x="483" y="314"/>
                </a:lnTo>
                <a:lnTo>
                  <a:pt x="460" y="357"/>
                </a:lnTo>
                <a:lnTo>
                  <a:pt x="443" y="399"/>
                </a:lnTo>
                <a:lnTo>
                  <a:pt x="430" y="440"/>
                </a:lnTo>
                <a:lnTo>
                  <a:pt x="419" y="483"/>
                </a:lnTo>
                <a:lnTo>
                  <a:pt x="409" y="525"/>
                </a:lnTo>
                <a:lnTo>
                  <a:pt x="402" y="567"/>
                </a:lnTo>
                <a:lnTo>
                  <a:pt x="396" y="607"/>
                </a:lnTo>
                <a:lnTo>
                  <a:pt x="388" y="646"/>
                </a:lnTo>
                <a:lnTo>
                  <a:pt x="381" y="684"/>
                </a:lnTo>
                <a:lnTo>
                  <a:pt x="373" y="720"/>
                </a:lnTo>
                <a:lnTo>
                  <a:pt x="361" y="754"/>
                </a:lnTo>
                <a:lnTo>
                  <a:pt x="346" y="785"/>
                </a:lnTo>
                <a:lnTo>
                  <a:pt x="328" y="815"/>
                </a:lnTo>
                <a:lnTo>
                  <a:pt x="305" y="841"/>
                </a:lnTo>
                <a:lnTo>
                  <a:pt x="277" y="864"/>
                </a:lnTo>
                <a:lnTo>
                  <a:pt x="261" y="854"/>
                </a:lnTo>
                <a:lnTo>
                  <a:pt x="252" y="840"/>
                </a:lnTo>
                <a:lnTo>
                  <a:pt x="248" y="819"/>
                </a:lnTo>
                <a:lnTo>
                  <a:pt x="248" y="794"/>
                </a:lnTo>
                <a:lnTo>
                  <a:pt x="252" y="764"/>
                </a:lnTo>
                <a:lnTo>
                  <a:pt x="254" y="732"/>
                </a:lnTo>
                <a:lnTo>
                  <a:pt x="258" y="697"/>
                </a:lnTo>
                <a:lnTo>
                  <a:pt x="258" y="658"/>
                </a:lnTo>
                <a:lnTo>
                  <a:pt x="257" y="629"/>
                </a:lnTo>
                <a:lnTo>
                  <a:pt x="255" y="602"/>
                </a:lnTo>
                <a:lnTo>
                  <a:pt x="254" y="577"/>
                </a:lnTo>
                <a:lnTo>
                  <a:pt x="252" y="555"/>
                </a:lnTo>
                <a:lnTo>
                  <a:pt x="250" y="535"/>
                </a:lnTo>
                <a:lnTo>
                  <a:pt x="248" y="519"/>
                </a:lnTo>
                <a:lnTo>
                  <a:pt x="247" y="504"/>
                </a:lnTo>
                <a:lnTo>
                  <a:pt x="244" y="491"/>
                </a:lnTo>
                <a:lnTo>
                  <a:pt x="242" y="481"/>
                </a:lnTo>
                <a:lnTo>
                  <a:pt x="238" y="473"/>
                </a:lnTo>
                <a:lnTo>
                  <a:pt x="236" y="467"/>
                </a:lnTo>
                <a:lnTo>
                  <a:pt x="232" y="463"/>
                </a:lnTo>
                <a:lnTo>
                  <a:pt x="229" y="461"/>
                </a:lnTo>
                <a:lnTo>
                  <a:pt x="225" y="461"/>
                </a:lnTo>
                <a:lnTo>
                  <a:pt x="221" y="464"/>
                </a:lnTo>
                <a:lnTo>
                  <a:pt x="217" y="469"/>
                </a:lnTo>
                <a:lnTo>
                  <a:pt x="215" y="469"/>
                </a:lnTo>
                <a:lnTo>
                  <a:pt x="219" y="463"/>
                </a:lnTo>
                <a:lnTo>
                  <a:pt x="219" y="457"/>
                </a:lnTo>
                <a:lnTo>
                  <a:pt x="211" y="463"/>
                </a:lnTo>
                <a:lnTo>
                  <a:pt x="204" y="470"/>
                </a:lnTo>
                <a:lnTo>
                  <a:pt x="200" y="480"/>
                </a:lnTo>
                <a:lnTo>
                  <a:pt x="196" y="490"/>
                </a:lnTo>
                <a:lnTo>
                  <a:pt x="192" y="500"/>
                </a:lnTo>
                <a:lnTo>
                  <a:pt x="189" y="511"/>
                </a:lnTo>
                <a:lnTo>
                  <a:pt x="185" y="521"/>
                </a:lnTo>
                <a:lnTo>
                  <a:pt x="182" y="530"/>
                </a:lnTo>
                <a:lnTo>
                  <a:pt x="178" y="537"/>
                </a:lnTo>
                <a:lnTo>
                  <a:pt x="169" y="550"/>
                </a:lnTo>
                <a:lnTo>
                  <a:pt x="162" y="561"/>
                </a:lnTo>
                <a:lnTo>
                  <a:pt x="159" y="572"/>
                </a:lnTo>
                <a:lnTo>
                  <a:pt x="155" y="582"/>
                </a:lnTo>
                <a:lnTo>
                  <a:pt x="151" y="593"/>
                </a:lnTo>
                <a:lnTo>
                  <a:pt x="149" y="603"/>
                </a:lnTo>
                <a:lnTo>
                  <a:pt x="144" y="613"/>
                </a:lnTo>
                <a:lnTo>
                  <a:pt x="138" y="626"/>
                </a:lnTo>
                <a:lnTo>
                  <a:pt x="131" y="641"/>
                </a:lnTo>
                <a:lnTo>
                  <a:pt x="123" y="655"/>
                </a:lnTo>
                <a:lnTo>
                  <a:pt x="115" y="672"/>
                </a:lnTo>
                <a:lnTo>
                  <a:pt x="108" y="689"/>
                </a:lnTo>
                <a:lnTo>
                  <a:pt x="100" y="706"/>
                </a:lnTo>
                <a:lnTo>
                  <a:pt x="92" y="723"/>
                </a:lnTo>
                <a:lnTo>
                  <a:pt x="85" y="740"/>
                </a:lnTo>
                <a:lnTo>
                  <a:pt x="79" y="755"/>
                </a:lnTo>
                <a:lnTo>
                  <a:pt x="71" y="770"/>
                </a:lnTo>
                <a:lnTo>
                  <a:pt x="65" y="781"/>
                </a:lnTo>
                <a:lnTo>
                  <a:pt x="61" y="793"/>
                </a:lnTo>
                <a:lnTo>
                  <a:pt x="56" y="801"/>
                </a:lnTo>
                <a:lnTo>
                  <a:pt x="51" y="806"/>
                </a:lnTo>
                <a:lnTo>
                  <a:pt x="48" y="809"/>
                </a:lnTo>
                <a:lnTo>
                  <a:pt x="46" y="807"/>
                </a:lnTo>
                <a:lnTo>
                  <a:pt x="45" y="80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6811963" y="4441825"/>
            <a:ext cx="3175" cy="46038"/>
          </a:xfrm>
          <a:custGeom>
            <a:avLst/>
            <a:gdLst>
              <a:gd name="T0" fmla="*/ 2147483647 w 7"/>
              <a:gd name="T1" fmla="*/ 0 h 97"/>
              <a:gd name="T2" fmla="*/ 2147483647 w 7"/>
              <a:gd name="T3" fmla="*/ 0 h 97"/>
              <a:gd name="T4" fmla="*/ 2147483647 w 7"/>
              <a:gd name="T5" fmla="*/ 2147483647 h 97"/>
              <a:gd name="T6" fmla="*/ 2147483647 w 7"/>
              <a:gd name="T7" fmla="*/ 2147483647 h 97"/>
              <a:gd name="T8" fmla="*/ 0 w 7"/>
              <a:gd name="T9" fmla="*/ 2147483647 h 97"/>
              <a:gd name="T10" fmla="*/ 2147483647 w 7"/>
              <a:gd name="T11" fmla="*/ 2147483647 h 97"/>
              <a:gd name="T12" fmla="*/ 2147483647 w 7"/>
              <a:gd name="T13" fmla="*/ 2147483647 h 97"/>
              <a:gd name="T14" fmla="*/ 2147483647 w 7"/>
              <a:gd name="T15" fmla="*/ 2147483647 h 97"/>
              <a:gd name="T16" fmla="*/ 2147483647 w 7"/>
              <a:gd name="T17" fmla="*/ 2147483647 h 97"/>
              <a:gd name="T18" fmla="*/ 2147483647 w 7"/>
              <a:gd name="T19" fmla="*/ 2147483647 h 97"/>
              <a:gd name="T20" fmla="*/ 2147483647 w 7"/>
              <a:gd name="T21" fmla="*/ 2147483647 h 97"/>
              <a:gd name="T22" fmla="*/ 2147483647 w 7"/>
              <a:gd name="T23" fmla="*/ 2147483647 h 97"/>
              <a:gd name="T24" fmla="*/ 2147483647 w 7"/>
              <a:gd name="T25" fmla="*/ 2147483647 h 97"/>
              <a:gd name="T26" fmla="*/ 2147483647 w 7"/>
              <a:gd name="T27" fmla="*/ 2147483647 h 97"/>
              <a:gd name="T28" fmla="*/ 2147483647 w 7"/>
              <a:gd name="T29" fmla="*/ 2147483647 h 9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"/>
              <a:gd name="T46" fmla="*/ 0 h 97"/>
              <a:gd name="T47" fmla="*/ 7 w 7"/>
              <a:gd name="T48" fmla="*/ 97 h 9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" h="97">
                <a:moveTo>
                  <a:pt x="7" y="0"/>
                </a:moveTo>
                <a:lnTo>
                  <a:pt x="7" y="0"/>
                </a:lnTo>
                <a:lnTo>
                  <a:pt x="6" y="2"/>
                </a:lnTo>
                <a:lnTo>
                  <a:pt x="2" y="2"/>
                </a:lnTo>
                <a:lnTo>
                  <a:pt x="0" y="4"/>
                </a:lnTo>
                <a:lnTo>
                  <a:pt x="3" y="6"/>
                </a:lnTo>
                <a:lnTo>
                  <a:pt x="6" y="10"/>
                </a:lnTo>
                <a:lnTo>
                  <a:pt x="7" y="18"/>
                </a:lnTo>
                <a:lnTo>
                  <a:pt x="6" y="28"/>
                </a:lnTo>
                <a:lnTo>
                  <a:pt x="5" y="41"/>
                </a:lnTo>
                <a:lnTo>
                  <a:pt x="3" y="56"/>
                </a:lnTo>
                <a:lnTo>
                  <a:pt x="2" y="70"/>
                </a:lnTo>
                <a:lnTo>
                  <a:pt x="3" y="84"/>
                </a:lnTo>
                <a:lnTo>
                  <a:pt x="6" y="9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6704013" y="4535488"/>
            <a:ext cx="173037" cy="39687"/>
          </a:xfrm>
          <a:custGeom>
            <a:avLst/>
            <a:gdLst>
              <a:gd name="T0" fmla="*/ 0 w 384"/>
              <a:gd name="T1" fmla="*/ 0 h 89"/>
              <a:gd name="T2" fmla="*/ 0 w 384"/>
              <a:gd name="T3" fmla="*/ 0 h 89"/>
              <a:gd name="T4" fmla="*/ 2147483647 w 384"/>
              <a:gd name="T5" fmla="*/ 2147483647 h 89"/>
              <a:gd name="T6" fmla="*/ 2147483647 w 384"/>
              <a:gd name="T7" fmla="*/ 2147483647 h 89"/>
              <a:gd name="T8" fmla="*/ 2147483647 w 384"/>
              <a:gd name="T9" fmla="*/ 2147483647 h 89"/>
              <a:gd name="T10" fmla="*/ 2147483647 w 384"/>
              <a:gd name="T11" fmla="*/ 2147483647 h 89"/>
              <a:gd name="T12" fmla="*/ 2147483647 w 384"/>
              <a:gd name="T13" fmla="*/ 2147483647 h 89"/>
              <a:gd name="T14" fmla="*/ 2147483647 w 384"/>
              <a:gd name="T15" fmla="*/ 2147483647 h 89"/>
              <a:gd name="T16" fmla="*/ 2147483647 w 384"/>
              <a:gd name="T17" fmla="*/ 2147483647 h 89"/>
              <a:gd name="T18" fmla="*/ 2147483647 w 384"/>
              <a:gd name="T19" fmla="*/ 2147483647 h 89"/>
              <a:gd name="T20" fmla="*/ 2147483647 w 384"/>
              <a:gd name="T21" fmla="*/ 2147483647 h 89"/>
              <a:gd name="T22" fmla="*/ 2147483647 w 384"/>
              <a:gd name="T23" fmla="*/ 2147483647 h 89"/>
              <a:gd name="T24" fmla="*/ 2147483647 w 384"/>
              <a:gd name="T25" fmla="*/ 2147483647 h 89"/>
              <a:gd name="T26" fmla="*/ 2147483647 w 384"/>
              <a:gd name="T27" fmla="*/ 2147483647 h 89"/>
              <a:gd name="T28" fmla="*/ 2147483647 w 384"/>
              <a:gd name="T29" fmla="*/ 2147483647 h 89"/>
              <a:gd name="T30" fmla="*/ 2147483647 w 384"/>
              <a:gd name="T31" fmla="*/ 2147483647 h 89"/>
              <a:gd name="T32" fmla="*/ 2147483647 w 384"/>
              <a:gd name="T33" fmla="*/ 2147483647 h 89"/>
              <a:gd name="T34" fmla="*/ 2147483647 w 384"/>
              <a:gd name="T35" fmla="*/ 2147483647 h 89"/>
              <a:gd name="T36" fmla="*/ 2147483647 w 384"/>
              <a:gd name="T37" fmla="*/ 2147483647 h 89"/>
              <a:gd name="T38" fmla="*/ 2147483647 w 384"/>
              <a:gd name="T39" fmla="*/ 2147483647 h 89"/>
              <a:gd name="T40" fmla="*/ 2147483647 w 384"/>
              <a:gd name="T41" fmla="*/ 2147483647 h 89"/>
              <a:gd name="T42" fmla="*/ 2147483647 w 384"/>
              <a:gd name="T43" fmla="*/ 2147483647 h 89"/>
              <a:gd name="T44" fmla="*/ 2147483647 w 384"/>
              <a:gd name="T45" fmla="*/ 2147483647 h 89"/>
              <a:gd name="T46" fmla="*/ 2147483647 w 384"/>
              <a:gd name="T47" fmla="*/ 2147483647 h 89"/>
              <a:gd name="T48" fmla="*/ 2147483647 w 384"/>
              <a:gd name="T49" fmla="*/ 2147483647 h 89"/>
              <a:gd name="T50" fmla="*/ 2147483647 w 384"/>
              <a:gd name="T51" fmla="*/ 2147483647 h 89"/>
              <a:gd name="T52" fmla="*/ 2147483647 w 384"/>
              <a:gd name="T53" fmla="*/ 2147483647 h 89"/>
              <a:gd name="T54" fmla="*/ 2147483647 w 384"/>
              <a:gd name="T55" fmla="*/ 2147483647 h 89"/>
              <a:gd name="T56" fmla="*/ 2147483647 w 384"/>
              <a:gd name="T57" fmla="*/ 2147483647 h 89"/>
              <a:gd name="T58" fmla="*/ 2147483647 w 384"/>
              <a:gd name="T59" fmla="*/ 2147483647 h 89"/>
              <a:gd name="T60" fmla="*/ 2147483647 w 384"/>
              <a:gd name="T61" fmla="*/ 2147483647 h 89"/>
              <a:gd name="T62" fmla="*/ 2147483647 w 384"/>
              <a:gd name="T63" fmla="*/ 2147483647 h 89"/>
              <a:gd name="T64" fmla="*/ 2147483647 w 384"/>
              <a:gd name="T65" fmla="*/ 2147483647 h 89"/>
              <a:gd name="T66" fmla="*/ 2147483647 w 384"/>
              <a:gd name="T67" fmla="*/ 2147483647 h 89"/>
              <a:gd name="T68" fmla="*/ 2147483647 w 384"/>
              <a:gd name="T69" fmla="*/ 2147483647 h 89"/>
              <a:gd name="T70" fmla="*/ 2147483647 w 384"/>
              <a:gd name="T71" fmla="*/ 2147483647 h 89"/>
              <a:gd name="T72" fmla="*/ 2147483647 w 384"/>
              <a:gd name="T73" fmla="*/ 2147483647 h 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4"/>
              <a:gd name="T112" fmla="*/ 0 h 89"/>
              <a:gd name="T113" fmla="*/ 384 w 384"/>
              <a:gd name="T114" fmla="*/ 89 h 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4" h="89">
                <a:moveTo>
                  <a:pt x="0" y="0"/>
                </a:moveTo>
                <a:lnTo>
                  <a:pt x="0" y="0"/>
                </a:lnTo>
                <a:lnTo>
                  <a:pt x="11" y="1"/>
                </a:lnTo>
                <a:lnTo>
                  <a:pt x="23" y="5"/>
                </a:lnTo>
                <a:lnTo>
                  <a:pt x="34" y="8"/>
                </a:lnTo>
                <a:lnTo>
                  <a:pt x="46" y="13"/>
                </a:lnTo>
                <a:lnTo>
                  <a:pt x="57" y="17"/>
                </a:lnTo>
                <a:lnTo>
                  <a:pt x="69" y="21"/>
                </a:lnTo>
                <a:lnTo>
                  <a:pt x="79" y="24"/>
                </a:lnTo>
                <a:lnTo>
                  <a:pt x="90" y="26"/>
                </a:lnTo>
                <a:lnTo>
                  <a:pt x="103" y="27"/>
                </a:lnTo>
                <a:lnTo>
                  <a:pt x="117" y="27"/>
                </a:lnTo>
                <a:lnTo>
                  <a:pt x="129" y="26"/>
                </a:lnTo>
                <a:lnTo>
                  <a:pt x="139" y="24"/>
                </a:lnTo>
                <a:lnTo>
                  <a:pt x="152" y="22"/>
                </a:lnTo>
                <a:lnTo>
                  <a:pt x="162" y="21"/>
                </a:lnTo>
                <a:lnTo>
                  <a:pt x="175" y="20"/>
                </a:lnTo>
                <a:lnTo>
                  <a:pt x="188" y="21"/>
                </a:lnTo>
                <a:lnTo>
                  <a:pt x="200" y="24"/>
                </a:lnTo>
                <a:lnTo>
                  <a:pt x="213" y="29"/>
                </a:lnTo>
                <a:lnTo>
                  <a:pt x="227" y="37"/>
                </a:lnTo>
                <a:lnTo>
                  <a:pt x="240" y="44"/>
                </a:lnTo>
                <a:lnTo>
                  <a:pt x="254" y="53"/>
                </a:lnTo>
                <a:lnTo>
                  <a:pt x="268" y="61"/>
                </a:lnTo>
                <a:lnTo>
                  <a:pt x="280" y="69"/>
                </a:lnTo>
                <a:lnTo>
                  <a:pt x="292" y="73"/>
                </a:lnTo>
                <a:lnTo>
                  <a:pt x="303" y="76"/>
                </a:lnTo>
                <a:lnTo>
                  <a:pt x="314" y="77"/>
                </a:lnTo>
                <a:lnTo>
                  <a:pt x="326" y="78"/>
                </a:lnTo>
                <a:lnTo>
                  <a:pt x="338" y="78"/>
                </a:lnTo>
                <a:lnTo>
                  <a:pt x="349" y="79"/>
                </a:lnTo>
                <a:lnTo>
                  <a:pt x="361" y="81"/>
                </a:lnTo>
                <a:lnTo>
                  <a:pt x="373" y="85"/>
                </a:lnTo>
                <a:lnTo>
                  <a:pt x="384" y="8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 noEditPoints="1"/>
          </p:cNvSpPr>
          <p:nvPr/>
        </p:nvSpPr>
        <p:spPr bwMode="auto">
          <a:xfrm>
            <a:off x="6886575" y="4433888"/>
            <a:ext cx="250825" cy="425450"/>
          </a:xfrm>
          <a:custGeom>
            <a:avLst/>
            <a:gdLst>
              <a:gd name="T0" fmla="*/ 2147483647 w 556"/>
              <a:gd name="T1" fmla="*/ 2147483647 h 934"/>
              <a:gd name="T2" fmla="*/ 2147483647 w 556"/>
              <a:gd name="T3" fmla="*/ 2147483647 h 934"/>
              <a:gd name="T4" fmla="*/ 2147483647 w 556"/>
              <a:gd name="T5" fmla="*/ 2147483647 h 934"/>
              <a:gd name="T6" fmla="*/ 0 w 556"/>
              <a:gd name="T7" fmla="*/ 2147483647 h 934"/>
              <a:gd name="T8" fmla="*/ 2147483647 w 556"/>
              <a:gd name="T9" fmla="*/ 2147483647 h 934"/>
              <a:gd name="T10" fmla="*/ 2147483647 w 556"/>
              <a:gd name="T11" fmla="*/ 2147483647 h 934"/>
              <a:gd name="T12" fmla="*/ 2147483647 w 556"/>
              <a:gd name="T13" fmla="*/ 2147483647 h 934"/>
              <a:gd name="T14" fmla="*/ 2147483647 w 556"/>
              <a:gd name="T15" fmla="*/ 2147483647 h 934"/>
              <a:gd name="T16" fmla="*/ 2147483647 w 556"/>
              <a:gd name="T17" fmla="*/ 2147483647 h 934"/>
              <a:gd name="T18" fmla="*/ 2147483647 w 556"/>
              <a:gd name="T19" fmla="*/ 2147483647 h 934"/>
              <a:gd name="T20" fmla="*/ 2147483647 w 556"/>
              <a:gd name="T21" fmla="*/ 2147483647 h 934"/>
              <a:gd name="T22" fmla="*/ 2147483647 w 556"/>
              <a:gd name="T23" fmla="*/ 2147483647 h 934"/>
              <a:gd name="T24" fmla="*/ 2147483647 w 556"/>
              <a:gd name="T25" fmla="*/ 2147483647 h 934"/>
              <a:gd name="T26" fmla="*/ 2147483647 w 556"/>
              <a:gd name="T27" fmla="*/ 2147483647 h 934"/>
              <a:gd name="T28" fmla="*/ 2147483647 w 556"/>
              <a:gd name="T29" fmla="*/ 2147483647 h 934"/>
              <a:gd name="T30" fmla="*/ 2147483647 w 556"/>
              <a:gd name="T31" fmla="*/ 0 h 934"/>
              <a:gd name="T32" fmla="*/ 2147483647 w 556"/>
              <a:gd name="T33" fmla="*/ 2147483647 h 934"/>
              <a:gd name="T34" fmla="*/ 2147483647 w 556"/>
              <a:gd name="T35" fmla="*/ 2147483647 h 934"/>
              <a:gd name="T36" fmla="*/ 2147483647 w 556"/>
              <a:gd name="T37" fmla="*/ 2147483647 h 934"/>
              <a:gd name="T38" fmla="*/ 2147483647 w 556"/>
              <a:gd name="T39" fmla="*/ 2147483647 h 934"/>
              <a:gd name="T40" fmla="*/ 2147483647 w 556"/>
              <a:gd name="T41" fmla="*/ 2147483647 h 934"/>
              <a:gd name="T42" fmla="*/ 2147483647 w 556"/>
              <a:gd name="T43" fmla="*/ 2147483647 h 934"/>
              <a:gd name="T44" fmla="*/ 2147483647 w 556"/>
              <a:gd name="T45" fmla="*/ 2147483647 h 934"/>
              <a:gd name="T46" fmla="*/ 2147483647 w 556"/>
              <a:gd name="T47" fmla="*/ 2147483647 h 934"/>
              <a:gd name="T48" fmla="*/ 2147483647 w 556"/>
              <a:gd name="T49" fmla="*/ 2147483647 h 934"/>
              <a:gd name="T50" fmla="*/ 2147483647 w 556"/>
              <a:gd name="T51" fmla="*/ 2147483647 h 934"/>
              <a:gd name="T52" fmla="*/ 2147483647 w 556"/>
              <a:gd name="T53" fmla="*/ 2147483647 h 934"/>
              <a:gd name="T54" fmla="*/ 2147483647 w 556"/>
              <a:gd name="T55" fmla="*/ 2147483647 h 934"/>
              <a:gd name="T56" fmla="*/ 2147483647 w 556"/>
              <a:gd name="T57" fmla="*/ 2147483647 h 934"/>
              <a:gd name="T58" fmla="*/ 2147483647 w 556"/>
              <a:gd name="T59" fmla="*/ 2147483647 h 934"/>
              <a:gd name="T60" fmla="*/ 2147483647 w 556"/>
              <a:gd name="T61" fmla="*/ 2147483647 h 934"/>
              <a:gd name="T62" fmla="*/ 2147483647 w 556"/>
              <a:gd name="T63" fmla="*/ 2147483647 h 934"/>
              <a:gd name="T64" fmla="*/ 2147483647 w 556"/>
              <a:gd name="T65" fmla="*/ 2147483647 h 934"/>
              <a:gd name="T66" fmla="*/ 2147483647 w 556"/>
              <a:gd name="T67" fmla="*/ 2147483647 h 934"/>
              <a:gd name="T68" fmla="*/ 2147483647 w 556"/>
              <a:gd name="T69" fmla="*/ 2147483647 h 934"/>
              <a:gd name="T70" fmla="*/ 2147483647 w 556"/>
              <a:gd name="T71" fmla="*/ 2147483647 h 934"/>
              <a:gd name="T72" fmla="*/ 2147483647 w 556"/>
              <a:gd name="T73" fmla="*/ 2147483647 h 934"/>
              <a:gd name="T74" fmla="*/ 2147483647 w 556"/>
              <a:gd name="T75" fmla="*/ 2147483647 h 934"/>
              <a:gd name="T76" fmla="*/ 2147483647 w 556"/>
              <a:gd name="T77" fmla="*/ 2147483647 h 934"/>
              <a:gd name="T78" fmla="*/ 2147483647 w 556"/>
              <a:gd name="T79" fmla="*/ 2147483647 h 934"/>
              <a:gd name="T80" fmla="*/ 2147483647 w 556"/>
              <a:gd name="T81" fmla="*/ 2147483647 h 934"/>
              <a:gd name="T82" fmla="*/ 2147483647 w 556"/>
              <a:gd name="T83" fmla="*/ 2147483647 h 934"/>
              <a:gd name="T84" fmla="*/ 2147483647 w 556"/>
              <a:gd name="T85" fmla="*/ 2147483647 h 934"/>
              <a:gd name="T86" fmla="*/ 2147483647 w 556"/>
              <a:gd name="T87" fmla="*/ 2147483647 h 934"/>
              <a:gd name="T88" fmla="*/ 2147483647 w 556"/>
              <a:gd name="T89" fmla="*/ 2147483647 h 934"/>
              <a:gd name="T90" fmla="*/ 2147483647 w 556"/>
              <a:gd name="T91" fmla="*/ 2147483647 h 934"/>
              <a:gd name="T92" fmla="*/ 2147483647 w 556"/>
              <a:gd name="T93" fmla="*/ 2147483647 h 934"/>
              <a:gd name="T94" fmla="*/ 2147483647 w 556"/>
              <a:gd name="T95" fmla="*/ 2147483647 h 934"/>
              <a:gd name="T96" fmla="*/ 2147483647 w 556"/>
              <a:gd name="T97" fmla="*/ 2147483647 h 934"/>
              <a:gd name="T98" fmla="*/ 2147483647 w 556"/>
              <a:gd name="T99" fmla="*/ 2147483647 h 934"/>
              <a:gd name="T100" fmla="*/ 2147483647 w 556"/>
              <a:gd name="T101" fmla="*/ 2147483647 h 934"/>
              <a:gd name="T102" fmla="*/ 2147483647 w 556"/>
              <a:gd name="T103" fmla="*/ 2147483647 h 934"/>
              <a:gd name="T104" fmla="*/ 2147483647 w 556"/>
              <a:gd name="T105" fmla="*/ 2147483647 h 934"/>
              <a:gd name="T106" fmla="*/ 2147483647 w 556"/>
              <a:gd name="T107" fmla="*/ 2147483647 h 934"/>
              <a:gd name="T108" fmla="*/ 2147483647 w 556"/>
              <a:gd name="T109" fmla="*/ 2147483647 h 934"/>
              <a:gd name="T110" fmla="*/ 2147483647 w 556"/>
              <a:gd name="T111" fmla="*/ 2147483647 h 934"/>
              <a:gd name="T112" fmla="*/ 2147483647 w 556"/>
              <a:gd name="T113" fmla="*/ 2147483647 h 934"/>
              <a:gd name="T114" fmla="*/ 2147483647 w 556"/>
              <a:gd name="T115" fmla="*/ 2147483647 h 934"/>
              <a:gd name="T116" fmla="*/ 2147483647 w 556"/>
              <a:gd name="T117" fmla="*/ 2147483647 h 934"/>
              <a:gd name="T118" fmla="*/ 2147483647 w 556"/>
              <a:gd name="T119" fmla="*/ 2147483647 h 934"/>
              <a:gd name="T120" fmla="*/ 2147483647 w 556"/>
              <a:gd name="T121" fmla="*/ 2147483647 h 934"/>
              <a:gd name="T122" fmla="*/ 2147483647 w 556"/>
              <a:gd name="T123" fmla="*/ 2147483647 h 9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56"/>
              <a:gd name="T187" fmla="*/ 0 h 934"/>
              <a:gd name="T188" fmla="*/ 556 w 556"/>
              <a:gd name="T189" fmla="*/ 934 h 9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56" h="934">
                <a:moveTo>
                  <a:pt x="47" y="866"/>
                </a:moveTo>
                <a:lnTo>
                  <a:pt x="41" y="872"/>
                </a:lnTo>
                <a:lnTo>
                  <a:pt x="36" y="875"/>
                </a:lnTo>
                <a:lnTo>
                  <a:pt x="30" y="872"/>
                </a:lnTo>
                <a:lnTo>
                  <a:pt x="24" y="865"/>
                </a:lnTo>
                <a:lnTo>
                  <a:pt x="18" y="853"/>
                </a:lnTo>
                <a:lnTo>
                  <a:pt x="13" y="837"/>
                </a:lnTo>
                <a:lnTo>
                  <a:pt x="8" y="819"/>
                </a:lnTo>
                <a:lnTo>
                  <a:pt x="5" y="797"/>
                </a:lnTo>
                <a:lnTo>
                  <a:pt x="2" y="774"/>
                </a:lnTo>
                <a:lnTo>
                  <a:pt x="0" y="748"/>
                </a:lnTo>
                <a:lnTo>
                  <a:pt x="0" y="719"/>
                </a:lnTo>
                <a:lnTo>
                  <a:pt x="0" y="689"/>
                </a:lnTo>
                <a:lnTo>
                  <a:pt x="2" y="658"/>
                </a:lnTo>
                <a:lnTo>
                  <a:pt x="6" y="627"/>
                </a:lnTo>
                <a:lnTo>
                  <a:pt x="12" y="594"/>
                </a:lnTo>
                <a:lnTo>
                  <a:pt x="19" y="562"/>
                </a:lnTo>
                <a:lnTo>
                  <a:pt x="25" y="538"/>
                </a:lnTo>
                <a:lnTo>
                  <a:pt x="31" y="516"/>
                </a:lnTo>
                <a:lnTo>
                  <a:pt x="38" y="493"/>
                </a:lnTo>
                <a:lnTo>
                  <a:pt x="44" y="471"/>
                </a:lnTo>
                <a:lnTo>
                  <a:pt x="48" y="448"/>
                </a:lnTo>
                <a:lnTo>
                  <a:pt x="54" y="425"/>
                </a:lnTo>
                <a:lnTo>
                  <a:pt x="58" y="403"/>
                </a:lnTo>
                <a:lnTo>
                  <a:pt x="62" y="381"/>
                </a:lnTo>
                <a:lnTo>
                  <a:pt x="65" y="359"/>
                </a:lnTo>
                <a:lnTo>
                  <a:pt x="68" y="335"/>
                </a:lnTo>
                <a:lnTo>
                  <a:pt x="69" y="313"/>
                </a:lnTo>
                <a:lnTo>
                  <a:pt x="69" y="290"/>
                </a:lnTo>
                <a:lnTo>
                  <a:pt x="68" y="268"/>
                </a:lnTo>
                <a:lnTo>
                  <a:pt x="65" y="244"/>
                </a:lnTo>
                <a:lnTo>
                  <a:pt x="62" y="222"/>
                </a:lnTo>
                <a:lnTo>
                  <a:pt x="57" y="199"/>
                </a:lnTo>
                <a:lnTo>
                  <a:pt x="54" y="188"/>
                </a:lnTo>
                <a:lnTo>
                  <a:pt x="54" y="175"/>
                </a:lnTo>
                <a:lnTo>
                  <a:pt x="57" y="160"/>
                </a:lnTo>
                <a:lnTo>
                  <a:pt x="62" y="144"/>
                </a:lnTo>
                <a:lnTo>
                  <a:pt x="69" y="127"/>
                </a:lnTo>
                <a:lnTo>
                  <a:pt x="77" y="110"/>
                </a:lnTo>
                <a:lnTo>
                  <a:pt x="88" y="93"/>
                </a:lnTo>
                <a:lnTo>
                  <a:pt x="99" y="75"/>
                </a:lnTo>
                <a:lnTo>
                  <a:pt x="113" y="60"/>
                </a:lnTo>
                <a:lnTo>
                  <a:pt x="127" y="44"/>
                </a:lnTo>
                <a:lnTo>
                  <a:pt x="143" y="31"/>
                </a:lnTo>
                <a:lnTo>
                  <a:pt x="160" y="19"/>
                </a:lnTo>
                <a:lnTo>
                  <a:pt x="175" y="10"/>
                </a:lnTo>
                <a:lnTo>
                  <a:pt x="194" y="4"/>
                </a:lnTo>
                <a:lnTo>
                  <a:pt x="211" y="0"/>
                </a:lnTo>
                <a:lnTo>
                  <a:pt x="229" y="0"/>
                </a:lnTo>
                <a:lnTo>
                  <a:pt x="236" y="1"/>
                </a:lnTo>
                <a:lnTo>
                  <a:pt x="244" y="6"/>
                </a:lnTo>
                <a:lnTo>
                  <a:pt x="253" y="13"/>
                </a:lnTo>
                <a:lnTo>
                  <a:pt x="261" y="21"/>
                </a:lnTo>
                <a:lnTo>
                  <a:pt x="269" y="30"/>
                </a:lnTo>
                <a:lnTo>
                  <a:pt x="277" y="39"/>
                </a:lnTo>
                <a:lnTo>
                  <a:pt x="286" y="49"/>
                </a:lnTo>
                <a:lnTo>
                  <a:pt x="293" y="58"/>
                </a:lnTo>
                <a:lnTo>
                  <a:pt x="298" y="63"/>
                </a:lnTo>
                <a:lnTo>
                  <a:pt x="304" y="70"/>
                </a:lnTo>
                <a:lnTo>
                  <a:pt x="310" y="75"/>
                </a:lnTo>
                <a:lnTo>
                  <a:pt x="317" y="79"/>
                </a:lnTo>
                <a:lnTo>
                  <a:pt x="322" y="83"/>
                </a:lnTo>
                <a:lnTo>
                  <a:pt x="328" y="87"/>
                </a:lnTo>
                <a:lnTo>
                  <a:pt x="333" y="89"/>
                </a:lnTo>
                <a:lnTo>
                  <a:pt x="336" y="91"/>
                </a:lnTo>
                <a:lnTo>
                  <a:pt x="353" y="92"/>
                </a:lnTo>
                <a:lnTo>
                  <a:pt x="371" y="88"/>
                </a:lnTo>
                <a:lnTo>
                  <a:pt x="388" y="82"/>
                </a:lnTo>
                <a:lnTo>
                  <a:pt x="406" y="74"/>
                </a:lnTo>
                <a:lnTo>
                  <a:pt x="422" y="66"/>
                </a:lnTo>
                <a:lnTo>
                  <a:pt x="439" y="60"/>
                </a:lnTo>
                <a:lnTo>
                  <a:pt x="452" y="56"/>
                </a:lnTo>
                <a:lnTo>
                  <a:pt x="466" y="56"/>
                </a:lnTo>
                <a:lnTo>
                  <a:pt x="484" y="61"/>
                </a:lnTo>
                <a:lnTo>
                  <a:pt x="498" y="69"/>
                </a:lnTo>
                <a:lnTo>
                  <a:pt x="512" y="78"/>
                </a:lnTo>
                <a:lnTo>
                  <a:pt x="523" y="88"/>
                </a:lnTo>
                <a:lnTo>
                  <a:pt x="532" y="100"/>
                </a:lnTo>
                <a:lnTo>
                  <a:pt x="540" y="114"/>
                </a:lnTo>
                <a:lnTo>
                  <a:pt x="546" y="130"/>
                </a:lnTo>
                <a:lnTo>
                  <a:pt x="550" y="145"/>
                </a:lnTo>
                <a:lnTo>
                  <a:pt x="553" y="162"/>
                </a:lnTo>
                <a:lnTo>
                  <a:pt x="555" y="181"/>
                </a:lnTo>
                <a:lnTo>
                  <a:pt x="556" y="199"/>
                </a:lnTo>
                <a:lnTo>
                  <a:pt x="556" y="218"/>
                </a:lnTo>
                <a:lnTo>
                  <a:pt x="556" y="238"/>
                </a:lnTo>
                <a:lnTo>
                  <a:pt x="555" y="256"/>
                </a:lnTo>
                <a:lnTo>
                  <a:pt x="554" y="275"/>
                </a:lnTo>
                <a:lnTo>
                  <a:pt x="553" y="295"/>
                </a:lnTo>
                <a:lnTo>
                  <a:pt x="523" y="339"/>
                </a:lnTo>
                <a:lnTo>
                  <a:pt x="498" y="385"/>
                </a:lnTo>
                <a:lnTo>
                  <a:pt x="480" y="430"/>
                </a:lnTo>
                <a:lnTo>
                  <a:pt x="465" y="476"/>
                </a:lnTo>
                <a:lnTo>
                  <a:pt x="452" y="521"/>
                </a:lnTo>
                <a:lnTo>
                  <a:pt x="443" y="567"/>
                </a:lnTo>
                <a:lnTo>
                  <a:pt x="434" y="611"/>
                </a:lnTo>
                <a:lnTo>
                  <a:pt x="428" y="655"/>
                </a:lnTo>
                <a:lnTo>
                  <a:pt x="420" y="698"/>
                </a:lnTo>
                <a:lnTo>
                  <a:pt x="413" y="738"/>
                </a:lnTo>
                <a:lnTo>
                  <a:pt x="403" y="777"/>
                </a:lnTo>
                <a:lnTo>
                  <a:pt x="390" y="814"/>
                </a:lnTo>
                <a:lnTo>
                  <a:pt x="374" y="848"/>
                </a:lnTo>
                <a:lnTo>
                  <a:pt x="354" y="880"/>
                </a:lnTo>
                <a:lnTo>
                  <a:pt x="329" y="909"/>
                </a:lnTo>
                <a:lnTo>
                  <a:pt x="299" y="934"/>
                </a:lnTo>
                <a:lnTo>
                  <a:pt x="289" y="930"/>
                </a:lnTo>
                <a:lnTo>
                  <a:pt x="282" y="923"/>
                </a:lnTo>
                <a:lnTo>
                  <a:pt x="276" y="915"/>
                </a:lnTo>
                <a:lnTo>
                  <a:pt x="271" y="906"/>
                </a:lnTo>
                <a:lnTo>
                  <a:pt x="269" y="896"/>
                </a:lnTo>
                <a:lnTo>
                  <a:pt x="267" y="884"/>
                </a:lnTo>
                <a:lnTo>
                  <a:pt x="267" y="871"/>
                </a:lnTo>
                <a:lnTo>
                  <a:pt x="267" y="857"/>
                </a:lnTo>
                <a:lnTo>
                  <a:pt x="269" y="842"/>
                </a:lnTo>
                <a:lnTo>
                  <a:pt x="270" y="826"/>
                </a:lnTo>
                <a:lnTo>
                  <a:pt x="272" y="809"/>
                </a:lnTo>
                <a:lnTo>
                  <a:pt x="273" y="790"/>
                </a:lnTo>
                <a:lnTo>
                  <a:pt x="276" y="771"/>
                </a:lnTo>
                <a:lnTo>
                  <a:pt x="277" y="751"/>
                </a:lnTo>
                <a:lnTo>
                  <a:pt x="277" y="731"/>
                </a:lnTo>
                <a:lnTo>
                  <a:pt x="277" y="710"/>
                </a:lnTo>
                <a:lnTo>
                  <a:pt x="276" y="679"/>
                </a:lnTo>
                <a:lnTo>
                  <a:pt x="275" y="650"/>
                </a:lnTo>
                <a:lnTo>
                  <a:pt x="273" y="623"/>
                </a:lnTo>
                <a:lnTo>
                  <a:pt x="272" y="599"/>
                </a:lnTo>
                <a:lnTo>
                  <a:pt x="271" y="578"/>
                </a:lnTo>
                <a:lnTo>
                  <a:pt x="269" y="560"/>
                </a:lnTo>
                <a:lnTo>
                  <a:pt x="266" y="543"/>
                </a:lnTo>
                <a:lnTo>
                  <a:pt x="265" y="530"/>
                </a:lnTo>
                <a:lnTo>
                  <a:pt x="261" y="519"/>
                </a:lnTo>
                <a:lnTo>
                  <a:pt x="259" y="511"/>
                </a:lnTo>
                <a:lnTo>
                  <a:pt x="255" y="504"/>
                </a:lnTo>
                <a:lnTo>
                  <a:pt x="252" y="500"/>
                </a:lnTo>
                <a:lnTo>
                  <a:pt x="248" y="499"/>
                </a:lnTo>
                <a:lnTo>
                  <a:pt x="243" y="499"/>
                </a:lnTo>
                <a:lnTo>
                  <a:pt x="238" y="502"/>
                </a:lnTo>
                <a:lnTo>
                  <a:pt x="233" y="507"/>
                </a:lnTo>
                <a:lnTo>
                  <a:pt x="232" y="507"/>
                </a:lnTo>
                <a:lnTo>
                  <a:pt x="236" y="499"/>
                </a:lnTo>
                <a:lnTo>
                  <a:pt x="237" y="494"/>
                </a:lnTo>
                <a:lnTo>
                  <a:pt x="227" y="500"/>
                </a:lnTo>
                <a:lnTo>
                  <a:pt x="220" y="508"/>
                </a:lnTo>
                <a:lnTo>
                  <a:pt x="215" y="517"/>
                </a:lnTo>
                <a:lnTo>
                  <a:pt x="211" y="529"/>
                </a:lnTo>
                <a:lnTo>
                  <a:pt x="207" y="539"/>
                </a:lnTo>
                <a:lnTo>
                  <a:pt x="204" y="551"/>
                </a:lnTo>
                <a:lnTo>
                  <a:pt x="201" y="563"/>
                </a:lnTo>
                <a:lnTo>
                  <a:pt x="197" y="572"/>
                </a:lnTo>
                <a:lnTo>
                  <a:pt x="194" y="580"/>
                </a:lnTo>
                <a:lnTo>
                  <a:pt x="184" y="594"/>
                </a:lnTo>
                <a:lnTo>
                  <a:pt x="177" y="606"/>
                </a:lnTo>
                <a:lnTo>
                  <a:pt x="172" y="617"/>
                </a:lnTo>
                <a:lnTo>
                  <a:pt x="168" y="628"/>
                </a:lnTo>
                <a:lnTo>
                  <a:pt x="165" y="640"/>
                </a:lnTo>
                <a:lnTo>
                  <a:pt x="161" y="650"/>
                </a:lnTo>
                <a:lnTo>
                  <a:pt x="156" y="663"/>
                </a:lnTo>
                <a:lnTo>
                  <a:pt x="149" y="676"/>
                </a:lnTo>
                <a:lnTo>
                  <a:pt x="140" y="690"/>
                </a:lnTo>
                <a:lnTo>
                  <a:pt x="132" y="707"/>
                </a:lnTo>
                <a:lnTo>
                  <a:pt x="125" y="724"/>
                </a:lnTo>
                <a:lnTo>
                  <a:pt x="116" y="742"/>
                </a:lnTo>
                <a:lnTo>
                  <a:pt x="108" y="762"/>
                </a:lnTo>
                <a:lnTo>
                  <a:pt x="99" y="780"/>
                </a:lnTo>
                <a:lnTo>
                  <a:pt x="91" y="797"/>
                </a:lnTo>
                <a:lnTo>
                  <a:pt x="83" y="814"/>
                </a:lnTo>
                <a:lnTo>
                  <a:pt x="76" y="829"/>
                </a:lnTo>
                <a:lnTo>
                  <a:pt x="70" y="844"/>
                </a:lnTo>
                <a:lnTo>
                  <a:pt x="64" y="855"/>
                </a:lnTo>
                <a:lnTo>
                  <a:pt x="58" y="865"/>
                </a:lnTo>
                <a:lnTo>
                  <a:pt x="54" y="870"/>
                </a:lnTo>
                <a:lnTo>
                  <a:pt x="51" y="872"/>
                </a:lnTo>
                <a:lnTo>
                  <a:pt x="48" y="871"/>
                </a:lnTo>
                <a:lnTo>
                  <a:pt x="47" y="866"/>
                </a:lnTo>
                <a:close/>
                <a:moveTo>
                  <a:pt x="338" y="83"/>
                </a:moveTo>
                <a:lnTo>
                  <a:pt x="338" y="86"/>
                </a:lnTo>
                <a:lnTo>
                  <a:pt x="333" y="86"/>
                </a:lnTo>
                <a:lnTo>
                  <a:pt x="330" y="87"/>
                </a:lnTo>
                <a:lnTo>
                  <a:pt x="334" y="89"/>
                </a:lnTo>
                <a:lnTo>
                  <a:pt x="335" y="96"/>
                </a:lnTo>
                <a:lnTo>
                  <a:pt x="333" y="108"/>
                </a:lnTo>
                <a:lnTo>
                  <a:pt x="328" y="126"/>
                </a:lnTo>
                <a:lnTo>
                  <a:pt x="322" y="145"/>
                </a:lnTo>
                <a:lnTo>
                  <a:pt x="316" y="168"/>
                </a:lnTo>
                <a:lnTo>
                  <a:pt x="311" y="190"/>
                </a:lnTo>
                <a:lnTo>
                  <a:pt x="308" y="209"/>
                </a:lnTo>
                <a:lnTo>
                  <a:pt x="311" y="225"/>
                </a:lnTo>
                <a:lnTo>
                  <a:pt x="338" y="83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6886575" y="4433888"/>
            <a:ext cx="250825" cy="425450"/>
          </a:xfrm>
          <a:custGeom>
            <a:avLst/>
            <a:gdLst>
              <a:gd name="T0" fmla="*/ 2147483647 w 556"/>
              <a:gd name="T1" fmla="*/ 2147483647 h 934"/>
              <a:gd name="T2" fmla="*/ 2147483647 w 556"/>
              <a:gd name="T3" fmla="*/ 2147483647 h 934"/>
              <a:gd name="T4" fmla="*/ 2147483647 w 556"/>
              <a:gd name="T5" fmla="*/ 2147483647 h 934"/>
              <a:gd name="T6" fmla="*/ 0 w 556"/>
              <a:gd name="T7" fmla="*/ 2147483647 h 934"/>
              <a:gd name="T8" fmla="*/ 2147483647 w 556"/>
              <a:gd name="T9" fmla="*/ 2147483647 h 934"/>
              <a:gd name="T10" fmla="*/ 2147483647 w 556"/>
              <a:gd name="T11" fmla="*/ 2147483647 h 934"/>
              <a:gd name="T12" fmla="*/ 2147483647 w 556"/>
              <a:gd name="T13" fmla="*/ 2147483647 h 934"/>
              <a:gd name="T14" fmla="*/ 2147483647 w 556"/>
              <a:gd name="T15" fmla="*/ 2147483647 h 934"/>
              <a:gd name="T16" fmla="*/ 2147483647 w 556"/>
              <a:gd name="T17" fmla="*/ 2147483647 h 934"/>
              <a:gd name="T18" fmla="*/ 2147483647 w 556"/>
              <a:gd name="T19" fmla="*/ 2147483647 h 934"/>
              <a:gd name="T20" fmla="*/ 2147483647 w 556"/>
              <a:gd name="T21" fmla="*/ 2147483647 h 934"/>
              <a:gd name="T22" fmla="*/ 2147483647 w 556"/>
              <a:gd name="T23" fmla="*/ 2147483647 h 934"/>
              <a:gd name="T24" fmla="*/ 2147483647 w 556"/>
              <a:gd name="T25" fmla="*/ 2147483647 h 934"/>
              <a:gd name="T26" fmla="*/ 2147483647 w 556"/>
              <a:gd name="T27" fmla="*/ 2147483647 h 934"/>
              <a:gd name="T28" fmla="*/ 2147483647 w 556"/>
              <a:gd name="T29" fmla="*/ 2147483647 h 934"/>
              <a:gd name="T30" fmla="*/ 2147483647 w 556"/>
              <a:gd name="T31" fmla="*/ 2147483647 h 934"/>
              <a:gd name="T32" fmla="*/ 2147483647 w 556"/>
              <a:gd name="T33" fmla="*/ 0 h 934"/>
              <a:gd name="T34" fmla="*/ 2147483647 w 556"/>
              <a:gd name="T35" fmla="*/ 2147483647 h 934"/>
              <a:gd name="T36" fmla="*/ 2147483647 w 556"/>
              <a:gd name="T37" fmla="*/ 2147483647 h 934"/>
              <a:gd name="T38" fmla="*/ 2147483647 w 556"/>
              <a:gd name="T39" fmla="*/ 2147483647 h 934"/>
              <a:gd name="T40" fmla="*/ 2147483647 w 556"/>
              <a:gd name="T41" fmla="*/ 2147483647 h 934"/>
              <a:gd name="T42" fmla="*/ 2147483647 w 556"/>
              <a:gd name="T43" fmla="*/ 2147483647 h 934"/>
              <a:gd name="T44" fmla="*/ 2147483647 w 556"/>
              <a:gd name="T45" fmla="*/ 2147483647 h 934"/>
              <a:gd name="T46" fmla="*/ 2147483647 w 556"/>
              <a:gd name="T47" fmla="*/ 2147483647 h 934"/>
              <a:gd name="T48" fmla="*/ 2147483647 w 556"/>
              <a:gd name="T49" fmla="*/ 2147483647 h 934"/>
              <a:gd name="T50" fmla="*/ 2147483647 w 556"/>
              <a:gd name="T51" fmla="*/ 2147483647 h 934"/>
              <a:gd name="T52" fmla="*/ 2147483647 w 556"/>
              <a:gd name="T53" fmla="*/ 2147483647 h 934"/>
              <a:gd name="T54" fmla="*/ 2147483647 w 556"/>
              <a:gd name="T55" fmla="*/ 2147483647 h 934"/>
              <a:gd name="T56" fmla="*/ 2147483647 w 556"/>
              <a:gd name="T57" fmla="*/ 2147483647 h 934"/>
              <a:gd name="T58" fmla="*/ 2147483647 w 556"/>
              <a:gd name="T59" fmla="*/ 2147483647 h 934"/>
              <a:gd name="T60" fmla="*/ 2147483647 w 556"/>
              <a:gd name="T61" fmla="*/ 2147483647 h 934"/>
              <a:gd name="T62" fmla="*/ 2147483647 w 556"/>
              <a:gd name="T63" fmla="*/ 2147483647 h 934"/>
              <a:gd name="T64" fmla="*/ 2147483647 w 556"/>
              <a:gd name="T65" fmla="*/ 2147483647 h 934"/>
              <a:gd name="T66" fmla="*/ 2147483647 w 556"/>
              <a:gd name="T67" fmla="*/ 2147483647 h 934"/>
              <a:gd name="T68" fmla="*/ 2147483647 w 556"/>
              <a:gd name="T69" fmla="*/ 2147483647 h 934"/>
              <a:gd name="T70" fmla="*/ 2147483647 w 556"/>
              <a:gd name="T71" fmla="*/ 2147483647 h 934"/>
              <a:gd name="T72" fmla="*/ 2147483647 w 556"/>
              <a:gd name="T73" fmla="*/ 2147483647 h 934"/>
              <a:gd name="T74" fmla="*/ 2147483647 w 556"/>
              <a:gd name="T75" fmla="*/ 2147483647 h 934"/>
              <a:gd name="T76" fmla="*/ 2147483647 w 556"/>
              <a:gd name="T77" fmla="*/ 2147483647 h 934"/>
              <a:gd name="T78" fmla="*/ 2147483647 w 556"/>
              <a:gd name="T79" fmla="*/ 2147483647 h 934"/>
              <a:gd name="T80" fmla="*/ 2147483647 w 556"/>
              <a:gd name="T81" fmla="*/ 2147483647 h 934"/>
              <a:gd name="T82" fmla="*/ 2147483647 w 556"/>
              <a:gd name="T83" fmla="*/ 2147483647 h 934"/>
              <a:gd name="T84" fmla="*/ 2147483647 w 556"/>
              <a:gd name="T85" fmla="*/ 2147483647 h 934"/>
              <a:gd name="T86" fmla="*/ 2147483647 w 556"/>
              <a:gd name="T87" fmla="*/ 2147483647 h 934"/>
              <a:gd name="T88" fmla="*/ 2147483647 w 556"/>
              <a:gd name="T89" fmla="*/ 2147483647 h 934"/>
              <a:gd name="T90" fmla="*/ 2147483647 w 556"/>
              <a:gd name="T91" fmla="*/ 2147483647 h 934"/>
              <a:gd name="T92" fmla="*/ 2147483647 w 556"/>
              <a:gd name="T93" fmla="*/ 2147483647 h 934"/>
              <a:gd name="T94" fmla="*/ 2147483647 w 556"/>
              <a:gd name="T95" fmla="*/ 2147483647 h 934"/>
              <a:gd name="T96" fmla="*/ 2147483647 w 556"/>
              <a:gd name="T97" fmla="*/ 2147483647 h 934"/>
              <a:gd name="T98" fmla="*/ 2147483647 w 556"/>
              <a:gd name="T99" fmla="*/ 2147483647 h 934"/>
              <a:gd name="T100" fmla="*/ 2147483647 w 556"/>
              <a:gd name="T101" fmla="*/ 2147483647 h 934"/>
              <a:gd name="T102" fmla="*/ 2147483647 w 556"/>
              <a:gd name="T103" fmla="*/ 2147483647 h 934"/>
              <a:gd name="T104" fmla="*/ 2147483647 w 556"/>
              <a:gd name="T105" fmla="*/ 2147483647 h 934"/>
              <a:gd name="T106" fmla="*/ 2147483647 w 556"/>
              <a:gd name="T107" fmla="*/ 2147483647 h 934"/>
              <a:gd name="T108" fmla="*/ 2147483647 w 556"/>
              <a:gd name="T109" fmla="*/ 2147483647 h 934"/>
              <a:gd name="T110" fmla="*/ 2147483647 w 556"/>
              <a:gd name="T111" fmla="*/ 2147483647 h 934"/>
              <a:gd name="T112" fmla="*/ 2147483647 w 556"/>
              <a:gd name="T113" fmla="*/ 2147483647 h 934"/>
              <a:gd name="T114" fmla="*/ 2147483647 w 556"/>
              <a:gd name="T115" fmla="*/ 2147483647 h 934"/>
              <a:gd name="T116" fmla="*/ 2147483647 w 556"/>
              <a:gd name="T117" fmla="*/ 2147483647 h 934"/>
              <a:gd name="T118" fmla="*/ 2147483647 w 556"/>
              <a:gd name="T119" fmla="*/ 2147483647 h 934"/>
              <a:gd name="T120" fmla="*/ 2147483647 w 556"/>
              <a:gd name="T121" fmla="*/ 2147483647 h 934"/>
              <a:gd name="T122" fmla="*/ 2147483647 w 556"/>
              <a:gd name="T123" fmla="*/ 2147483647 h 9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56"/>
              <a:gd name="T187" fmla="*/ 0 h 934"/>
              <a:gd name="T188" fmla="*/ 556 w 556"/>
              <a:gd name="T189" fmla="*/ 934 h 9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56" h="934">
                <a:moveTo>
                  <a:pt x="47" y="866"/>
                </a:moveTo>
                <a:lnTo>
                  <a:pt x="47" y="866"/>
                </a:lnTo>
                <a:lnTo>
                  <a:pt x="41" y="872"/>
                </a:lnTo>
                <a:lnTo>
                  <a:pt x="36" y="875"/>
                </a:lnTo>
                <a:lnTo>
                  <a:pt x="30" y="872"/>
                </a:lnTo>
                <a:lnTo>
                  <a:pt x="24" y="865"/>
                </a:lnTo>
                <a:lnTo>
                  <a:pt x="18" y="853"/>
                </a:lnTo>
                <a:lnTo>
                  <a:pt x="13" y="837"/>
                </a:lnTo>
                <a:lnTo>
                  <a:pt x="8" y="819"/>
                </a:lnTo>
                <a:lnTo>
                  <a:pt x="5" y="797"/>
                </a:lnTo>
                <a:lnTo>
                  <a:pt x="2" y="774"/>
                </a:lnTo>
                <a:lnTo>
                  <a:pt x="0" y="748"/>
                </a:lnTo>
                <a:lnTo>
                  <a:pt x="0" y="719"/>
                </a:lnTo>
                <a:lnTo>
                  <a:pt x="0" y="689"/>
                </a:lnTo>
                <a:lnTo>
                  <a:pt x="2" y="658"/>
                </a:lnTo>
                <a:lnTo>
                  <a:pt x="6" y="627"/>
                </a:lnTo>
                <a:lnTo>
                  <a:pt x="12" y="594"/>
                </a:lnTo>
                <a:lnTo>
                  <a:pt x="19" y="562"/>
                </a:lnTo>
                <a:lnTo>
                  <a:pt x="25" y="538"/>
                </a:lnTo>
                <a:lnTo>
                  <a:pt x="31" y="516"/>
                </a:lnTo>
                <a:lnTo>
                  <a:pt x="38" y="493"/>
                </a:lnTo>
                <a:lnTo>
                  <a:pt x="44" y="471"/>
                </a:lnTo>
                <a:lnTo>
                  <a:pt x="48" y="448"/>
                </a:lnTo>
                <a:lnTo>
                  <a:pt x="54" y="425"/>
                </a:lnTo>
                <a:lnTo>
                  <a:pt x="58" y="403"/>
                </a:lnTo>
                <a:lnTo>
                  <a:pt x="62" y="381"/>
                </a:lnTo>
                <a:lnTo>
                  <a:pt x="65" y="359"/>
                </a:lnTo>
                <a:lnTo>
                  <a:pt x="68" y="335"/>
                </a:lnTo>
                <a:lnTo>
                  <a:pt x="69" y="313"/>
                </a:lnTo>
                <a:lnTo>
                  <a:pt x="69" y="290"/>
                </a:lnTo>
                <a:lnTo>
                  <a:pt x="68" y="268"/>
                </a:lnTo>
                <a:lnTo>
                  <a:pt x="65" y="244"/>
                </a:lnTo>
                <a:lnTo>
                  <a:pt x="62" y="222"/>
                </a:lnTo>
                <a:lnTo>
                  <a:pt x="57" y="199"/>
                </a:lnTo>
                <a:lnTo>
                  <a:pt x="54" y="188"/>
                </a:lnTo>
                <a:lnTo>
                  <a:pt x="54" y="175"/>
                </a:lnTo>
                <a:lnTo>
                  <a:pt x="57" y="160"/>
                </a:lnTo>
                <a:lnTo>
                  <a:pt x="62" y="144"/>
                </a:lnTo>
                <a:lnTo>
                  <a:pt x="69" y="127"/>
                </a:lnTo>
                <a:lnTo>
                  <a:pt x="77" y="110"/>
                </a:lnTo>
                <a:lnTo>
                  <a:pt x="88" y="93"/>
                </a:lnTo>
                <a:lnTo>
                  <a:pt x="99" y="75"/>
                </a:lnTo>
                <a:lnTo>
                  <a:pt x="113" y="60"/>
                </a:lnTo>
                <a:lnTo>
                  <a:pt x="127" y="44"/>
                </a:lnTo>
                <a:lnTo>
                  <a:pt x="143" y="31"/>
                </a:lnTo>
                <a:lnTo>
                  <a:pt x="160" y="19"/>
                </a:lnTo>
                <a:lnTo>
                  <a:pt x="175" y="10"/>
                </a:lnTo>
                <a:lnTo>
                  <a:pt x="194" y="4"/>
                </a:lnTo>
                <a:lnTo>
                  <a:pt x="211" y="0"/>
                </a:lnTo>
                <a:lnTo>
                  <a:pt x="229" y="0"/>
                </a:lnTo>
                <a:lnTo>
                  <a:pt x="236" y="1"/>
                </a:lnTo>
                <a:lnTo>
                  <a:pt x="244" y="6"/>
                </a:lnTo>
                <a:lnTo>
                  <a:pt x="253" y="13"/>
                </a:lnTo>
                <a:lnTo>
                  <a:pt x="261" y="21"/>
                </a:lnTo>
                <a:lnTo>
                  <a:pt x="269" y="30"/>
                </a:lnTo>
                <a:lnTo>
                  <a:pt x="277" y="39"/>
                </a:lnTo>
                <a:lnTo>
                  <a:pt x="286" y="49"/>
                </a:lnTo>
                <a:lnTo>
                  <a:pt x="293" y="58"/>
                </a:lnTo>
                <a:lnTo>
                  <a:pt x="298" y="63"/>
                </a:lnTo>
                <a:lnTo>
                  <a:pt x="304" y="70"/>
                </a:lnTo>
                <a:lnTo>
                  <a:pt x="310" y="75"/>
                </a:lnTo>
                <a:lnTo>
                  <a:pt x="317" y="79"/>
                </a:lnTo>
                <a:lnTo>
                  <a:pt x="322" y="83"/>
                </a:lnTo>
                <a:lnTo>
                  <a:pt x="328" y="87"/>
                </a:lnTo>
                <a:lnTo>
                  <a:pt x="333" y="89"/>
                </a:lnTo>
                <a:lnTo>
                  <a:pt x="336" y="91"/>
                </a:lnTo>
                <a:lnTo>
                  <a:pt x="353" y="92"/>
                </a:lnTo>
                <a:lnTo>
                  <a:pt x="371" y="88"/>
                </a:lnTo>
                <a:lnTo>
                  <a:pt x="388" y="82"/>
                </a:lnTo>
                <a:lnTo>
                  <a:pt x="406" y="74"/>
                </a:lnTo>
                <a:lnTo>
                  <a:pt x="422" y="66"/>
                </a:lnTo>
                <a:lnTo>
                  <a:pt x="439" y="60"/>
                </a:lnTo>
                <a:lnTo>
                  <a:pt x="452" y="56"/>
                </a:lnTo>
                <a:lnTo>
                  <a:pt x="466" y="56"/>
                </a:lnTo>
                <a:lnTo>
                  <a:pt x="484" y="61"/>
                </a:lnTo>
                <a:lnTo>
                  <a:pt x="498" y="69"/>
                </a:lnTo>
                <a:lnTo>
                  <a:pt x="512" y="78"/>
                </a:lnTo>
                <a:lnTo>
                  <a:pt x="523" y="88"/>
                </a:lnTo>
                <a:lnTo>
                  <a:pt x="532" y="100"/>
                </a:lnTo>
                <a:lnTo>
                  <a:pt x="540" y="114"/>
                </a:lnTo>
                <a:lnTo>
                  <a:pt x="546" y="130"/>
                </a:lnTo>
                <a:lnTo>
                  <a:pt x="550" y="145"/>
                </a:lnTo>
                <a:lnTo>
                  <a:pt x="553" y="162"/>
                </a:lnTo>
                <a:lnTo>
                  <a:pt x="555" y="181"/>
                </a:lnTo>
                <a:lnTo>
                  <a:pt x="556" y="199"/>
                </a:lnTo>
                <a:lnTo>
                  <a:pt x="556" y="218"/>
                </a:lnTo>
                <a:lnTo>
                  <a:pt x="556" y="238"/>
                </a:lnTo>
                <a:lnTo>
                  <a:pt x="555" y="256"/>
                </a:lnTo>
                <a:lnTo>
                  <a:pt x="554" y="275"/>
                </a:lnTo>
                <a:lnTo>
                  <a:pt x="553" y="295"/>
                </a:lnTo>
                <a:lnTo>
                  <a:pt x="523" y="339"/>
                </a:lnTo>
                <a:lnTo>
                  <a:pt x="498" y="385"/>
                </a:lnTo>
                <a:lnTo>
                  <a:pt x="480" y="430"/>
                </a:lnTo>
                <a:lnTo>
                  <a:pt x="465" y="476"/>
                </a:lnTo>
                <a:lnTo>
                  <a:pt x="452" y="521"/>
                </a:lnTo>
                <a:lnTo>
                  <a:pt x="443" y="567"/>
                </a:lnTo>
                <a:lnTo>
                  <a:pt x="434" y="611"/>
                </a:lnTo>
                <a:lnTo>
                  <a:pt x="428" y="655"/>
                </a:lnTo>
                <a:lnTo>
                  <a:pt x="420" y="698"/>
                </a:lnTo>
                <a:lnTo>
                  <a:pt x="413" y="738"/>
                </a:lnTo>
                <a:lnTo>
                  <a:pt x="403" y="777"/>
                </a:lnTo>
                <a:lnTo>
                  <a:pt x="390" y="814"/>
                </a:lnTo>
                <a:lnTo>
                  <a:pt x="374" y="848"/>
                </a:lnTo>
                <a:lnTo>
                  <a:pt x="354" y="880"/>
                </a:lnTo>
                <a:lnTo>
                  <a:pt x="329" y="909"/>
                </a:lnTo>
                <a:lnTo>
                  <a:pt x="299" y="934"/>
                </a:lnTo>
                <a:lnTo>
                  <a:pt x="289" y="930"/>
                </a:lnTo>
                <a:lnTo>
                  <a:pt x="282" y="923"/>
                </a:lnTo>
                <a:lnTo>
                  <a:pt x="276" y="915"/>
                </a:lnTo>
                <a:lnTo>
                  <a:pt x="271" y="906"/>
                </a:lnTo>
                <a:lnTo>
                  <a:pt x="269" y="896"/>
                </a:lnTo>
                <a:lnTo>
                  <a:pt x="267" y="884"/>
                </a:lnTo>
                <a:lnTo>
                  <a:pt x="267" y="871"/>
                </a:lnTo>
                <a:lnTo>
                  <a:pt x="267" y="857"/>
                </a:lnTo>
                <a:lnTo>
                  <a:pt x="269" y="842"/>
                </a:lnTo>
                <a:lnTo>
                  <a:pt x="270" y="826"/>
                </a:lnTo>
                <a:lnTo>
                  <a:pt x="272" y="809"/>
                </a:lnTo>
                <a:lnTo>
                  <a:pt x="273" y="790"/>
                </a:lnTo>
                <a:lnTo>
                  <a:pt x="276" y="771"/>
                </a:lnTo>
                <a:lnTo>
                  <a:pt x="277" y="751"/>
                </a:lnTo>
                <a:lnTo>
                  <a:pt x="277" y="731"/>
                </a:lnTo>
                <a:lnTo>
                  <a:pt x="277" y="710"/>
                </a:lnTo>
                <a:lnTo>
                  <a:pt x="276" y="679"/>
                </a:lnTo>
                <a:lnTo>
                  <a:pt x="275" y="650"/>
                </a:lnTo>
                <a:lnTo>
                  <a:pt x="273" y="623"/>
                </a:lnTo>
                <a:lnTo>
                  <a:pt x="272" y="599"/>
                </a:lnTo>
                <a:lnTo>
                  <a:pt x="271" y="578"/>
                </a:lnTo>
                <a:lnTo>
                  <a:pt x="269" y="560"/>
                </a:lnTo>
                <a:lnTo>
                  <a:pt x="266" y="543"/>
                </a:lnTo>
                <a:lnTo>
                  <a:pt x="265" y="530"/>
                </a:lnTo>
                <a:lnTo>
                  <a:pt x="261" y="519"/>
                </a:lnTo>
                <a:lnTo>
                  <a:pt x="259" y="511"/>
                </a:lnTo>
                <a:lnTo>
                  <a:pt x="255" y="504"/>
                </a:lnTo>
                <a:lnTo>
                  <a:pt x="252" y="500"/>
                </a:lnTo>
                <a:lnTo>
                  <a:pt x="248" y="499"/>
                </a:lnTo>
                <a:lnTo>
                  <a:pt x="243" y="499"/>
                </a:lnTo>
                <a:lnTo>
                  <a:pt x="238" y="502"/>
                </a:lnTo>
                <a:lnTo>
                  <a:pt x="233" y="507"/>
                </a:lnTo>
                <a:lnTo>
                  <a:pt x="232" y="507"/>
                </a:lnTo>
                <a:lnTo>
                  <a:pt x="236" y="499"/>
                </a:lnTo>
                <a:lnTo>
                  <a:pt x="237" y="494"/>
                </a:lnTo>
                <a:lnTo>
                  <a:pt x="227" y="500"/>
                </a:lnTo>
                <a:lnTo>
                  <a:pt x="220" y="508"/>
                </a:lnTo>
                <a:lnTo>
                  <a:pt x="215" y="517"/>
                </a:lnTo>
                <a:lnTo>
                  <a:pt x="211" y="529"/>
                </a:lnTo>
                <a:lnTo>
                  <a:pt x="207" y="539"/>
                </a:lnTo>
                <a:lnTo>
                  <a:pt x="204" y="551"/>
                </a:lnTo>
                <a:lnTo>
                  <a:pt x="201" y="563"/>
                </a:lnTo>
                <a:lnTo>
                  <a:pt x="197" y="572"/>
                </a:lnTo>
                <a:lnTo>
                  <a:pt x="194" y="580"/>
                </a:lnTo>
                <a:lnTo>
                  <a:pt x="184" y="594"/>
                </a:lnTo>
                <a:lnTo>
                  <a:pt x="177" y="606"/>
                </a:lnTo>
                <a:lnTo>
                  <a:pt x="172" y="617"/>
                </a:lnTo>
                <a:lnTo>
                  <a:pt x="168" y="628"/>
                </a:lnTo>
                <a:lnTo>
                  <a:pt x="165" y="640"/>
                </a:lnTo>
                <a:lnTo>
                  <a:pt x="161" y="650"/>
                </a:lnTo>
                <a:lnTo>
                  <a:pt x="156" y="663"/>
                </a:lnTo>
                <a:lnTo>
                  <a:pt x="149" y="676"/>
                </a:lnTo>
                <a:lnTo>
                  <a:pt x="140" y="690"/>
                </a:lnTo>
                <a:lnTo>
                  <a:pt x="132" y="707"/>
                </a:lnTo>
                <a:lnTo>
                  <a:pt x="125" y="724"/>
                </a:lnTo>
                <a:lnTo>
                  <a:pt x="116" y="742"/>
                </a:lnTo>
                <a:lnTo>
                  <a:pt x="108" y="762"/>
                </a:lnTo>
                <a:lnTo>
                  <a:pt x="99" y="780"/>
                </a:lnTo>
                <a:lnTo>
                  <a:pt x="91" y="797"/>
                </a:lnTo>
                <a:lnTo>
                  <a:pt x="83" y="814"/>
                </a:lnTo>
                <a:lnTo>
                  <a:pt x="76" y="829"/>
                </a:lnTo>
                <a:lnTo>
                  <a:pt x="70" y="844"/>
                </a:lnTo>
                <a:lnTo>
                  <a:pt x="64" y="855"/>
                </a:lnTo>
                <a:lnTo>
                  <a:pt x="58" y="865"/>
                </a:lnTo>
                <a:lnTo>
                  <a:pt x="54" y="870"/>
                </a:lnTo>
                <a:lnTo>
                  <a:pt x="51" y="872"/>
                </a:lnTo>
                <a:lnTo>
                  <a:pt x="48" y="871"/>
                </a:lnTo>
                <a:lnTo>
                  <a:pt x="47" y="8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7024688" y="4471988"/>
            <a:ext cx="12700" cy="65087"/>
          </a:xfrm>
          <a:custGeom>
            <a:avLst/>
            <a:gdLst>
              <a:gd name="T0" fmla="*/ 2147483647 w 30"/>
              <a:gd name="T1" fmla="*/ 0 h 142"/>
              <a:gd name="T2" fmla="*/ 2147483647 w 30"/>
              <a:gd name="T3" fmla="*/ 0 h 142"/>
              <a:gd name="T4" fmla="*/ 2147483647 w 30"/>
              <a:gd name="T5" fmla="*/ 2147483647 h 142"/>
              <a:gd name="T6" fmla="*/ 2147483647 w 30"/>
              <a:gd name="T7" fmla="*/ 2147483647 h 142"/>
              <a:gd name="T8" fmla="*/ 2147483647 w 30"/>
              <a:gd name="T9" fmla="*/ 2147483647 h 142"/>
              <a:gd name="T10" fmla="*/ 2147483647 w 30"/>
              <a:gd name="T11" fmla="*/ 2147483647 h 142"/>
              <a:gd name="T12" fmla="*/ 2147483647 w 30"/>
              <a:gd name="T13" fmla="*/ 2147483647 h 142"/>
              <a:gd name="T14" fmla="*/ 2147483647 w 30"/>
              <a:gd name="T15" fmla="*/ 2147483647 h 142"/>
              <a:gd name="T16" fmla="*/ 2147483647 w 30"/>
              <a:gd name="T17" fmla="*/ 2147483647 h 142"/>
              <a:gd name="T18" fmla="*/ 2147483647 w 30"/>
              <a:gd name="T19" fmla="*/ 2147483647 h 142"/>
              <a:gd name="T20" fmla="*/ 2147483647 w 30"/>
              <a:gd name="T21" fmla="*/ 2147483647 h 142"/>
              <a:gd name="T22" fmla="*/ 2147483647 w 30"/>
              <a:gd name="T23" fmla="*/ 2147483647 h 142"/>
              <a:gd name="T24" fmla="*/ 2147483647 w 30"/>
              <a:gd name="T25" fmla="*/ 2147483647 h 142"/>
              <a:gd name="T26" fmla="*/ 0 w 30"/>
              <a:gd name="T27" fmla="*/ 2147483647 h 142"/>
              <a:gd name="T28" fmla="*/ 2147483647 w 30"/>
              <a:gd name="T29" fmla="*/ 2147483647 h 1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142"/>
              <a:gd name="T47" fmla="*/ 30 w 30"/>
              <a:gd name="T48" fmla="*/ 142 h 1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142">
                <a:moveTo>
                  <a:pt x="30" y="0"/>
                </a:moveTo>
                <a:lnTo>
                  <a:pt x="30" y="0"/>
                </a:lnTo>
                <a:lnTo>
                  <a:pt x="30" y="3"/>
                </a:lnTo>
                <a:lnTo>
                  <a:pt x="25" y="3"/>
                </a:lnTo>
                <a:lnTo>
                  <a:pt x="22" y="4"/>
                </a:lnTo>
                <a:lnTo>
                  <a:pt x="26" y="6"/>
                </a:lnTo>
                <a:lnTo>
                  <a:pt x="27" y="13"/>
                </a:lnTo>
                <a:lnTo>
                  <a:pt x="25" y="25"/>
                </a:lnTo>
                <a:lnTo>
                  <a:pt x="20" y="43"/>
                </a:lnTo>
                <a:lnTo>
                  <a:pt x="14" y="62"/>
                </a:lnTo>
                <a:lnTo>
                  <a:pt x="8" y="85"/>
                </a:lnTo>
                <a:lnTo>
                  <a:pt x="3" y="107"/>
                </a:lnTo>
                <a:lnTo>
                  <a:pt x="0" y="126"/>
                </a:lnTo>
                <a:lnTo>
                  <a:pt x="3" y="14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6916738" y="4572000"/>
            <a:ext cx="187325" cy="46038"/>
          </a:xfrm>
          <a:custGeom>
            <a:avLst/>
            <a:gdLst>
              <a:gd name="T0" fmla="*/ 0 w 414"/>
              <a:gd name="T1" fmla="*/ 0 h 97"/>
              <a:gd name="T2" fmla="*/ 0 w 414"/>
              <a:gd name="T3" fmla="*/ 0 h 97"/>
              <a:gd name="T4" fmla="*/ 2147483647 w 414"/>
              <a:gd name="T5" fmla="*/ 2147483647 h 97"/>
              <a:gd name="T6" fmla="*/ 2147483647 w 414"/>
              <a:gd name="T7" fmla="*/ 2147483647 h 97"/>
              <a:gd name="T8" fmla="*/ 2147483647 w 414"/>
              <a:gd name="T9" fmla="*/ 2147483647 h 97"/>
              <a:gd name="T10" fmla="*/ 2147483647 w 414"/>
              <a:gd name="T11" fmla="*/ 2147483647 h 97"/>
              <a:gd name="T12" fmla="*/ 2147483647 w 414"/>
              <a:gd name="T13" fmla="*/ 2147483647 h 97"/>
              <a:gd name="T14" fmla="*/ 2147483647 w 414"/>
              <a:gd name="T15" fmla="*/ 2147483647 h 97"/>
              <a:gd name="T16" fmla="*/ 2147483647 w 414"/>
              <a:gd name="T17" fmla="*/ 2147483647 h 97"/>
              <a:gd name="T18" fmla="*/ 2147483647 w 414"/>
              <a:gd name="T19" fmla="*/ 2147483647 h 97"/>
              <a:gd name="T20" fmla="*/ 2147483647 w 414"/>
              <a:gd name="T21" fmla="*/ 2147483647 h 97"/>
              <a:gd name="T22" fmla="*/ 2147483647 w 414"/>
              <a:gd name="T23" fmla="*/ 2147483647 h 97"/>
              <a:gd name="T24" fmla="*/ 2147483647 w 414"/>
              <a:gd name="T25" fmla="*/ 2147483647 h 97"/>
              <a:gd name="T26" fmla="*/ 2147483647 w 414"/>
              <a:gd name="T27" fmla="*/ 2147483647 h 97"/>
              <a:gd name="T28" fmla="*/ 2147483647 w 414"/>
              <a:gd name="T29" fmla="*/ 2147483647 h 97"/>
              <a:gd name="T30" fmla="*/ 2147483647 w 414"/>
              <a:gd name="T31" fmla="*/ 2147483647 h 97"/>
              <a:gd name="T32" fmla="*/ 2147483647 w 414"/>
              <a:gd name="T33" fmla="*/ 2147483647 h 97"/>
              <a:gd name="T34" fmla="*/ 2147483647 w 414"/>
              <a:gd name="T35" fmla="*/ 2147483647 h 97"/>
              <a:gd name="T36" fmla="*/ 2147483647 w 414"/>
              <a:gd name="T37" fmla="*/ 2147483647 h 97"/>
              <a:gd name="T38" fmla="*/ 2147483647 w 414"/>
              <a:gd name="T39" fmla="*/ 2147483647 h 97"/>
              <a:gd name="T40" fmla="*/ 2147483647 w 414"/>
              <a:gd name="T41" fmla="*/ 2147483647 h 97"/>
              <a:gd name="T42" fmla="*/ 2147483647 w 414"/>
              <a:gd name="T43" fmla="*/ 2147483647 h 97"/>
              <a:gd name="T44" fmla="*/ 2147483647 w 414"/>
              <a:gd name="T45" fmla="*/ 2147483647 h 97"/>
              <a:gd name="T46" fmla="*/ 2147483647 w 414"/>
              <a:gd name="T47" fmla="*/ 2147483647 h 97"/>
              <a:gd name="T48" fmla="*/ 2147483647 w 414"/>
              <a:gd name="T49" fmla="*/ 2147483647 h 97"/>
              <a:gd name="T50" fmla="*/ 2147483647 w 414"/>
              <a:gd name="T51" fmla="*/ 2147483647 h 97"/>
              <a:gd name="T52" fmla="*/ 2147483647 w 414"/>
              <a:gd name="T53" fmla="*/ 2147483647 h 97"/>
              <a:gd name="T54" fmla="*/ 2147483647 w 414"/>
              <a:gd name="T55" fmla="*/ 2147483647 h 97"/>
              <a:gd name="T56" fmla="*/ 2147483647 w 414"/>
              <a:gd name="T57" fmla="*/ 2147483647 h 97"/>
              <a:gd name="T58" fmla="*/ 2147483647 w 414"/>
              <a:gd name="T59" fmla="*/ 2147483647 h 97"/>
              <a:gd name="T60" fmla="*/ 2147483647 w 414"/>
              <a:gd name="T61" fmla="*/ 2147483647 h 97"/>
              <a:gd name="T62" fmla="*/ 2147483647 w 414"/>
              <a:gd name="T63" fmla="*/ 2147483647 h 97"/>
              <a:gd name="T64" fmla="*/ 2147483647 w 414"/>
              <a:gd name="T65" fmla="*/ 2147483647 h 97"/>
              <a:gd name="T66" fmla="*/ 2147483647 w 414"/>
              <a:gd name="T67" fmla="*/ 2147483647 h 97"/>
              <a:gd name="T68" fmla="*/ 2147483647 w 414"/>
              <a:gd name="T69" fmla="*/ 2147483647 h 97"/>
              <a:gd name="T70" fmla="*/ 2147483647 w 414"/>
              <a:gd name="T71" fmla="*/ 2147483647 h 97"/>
              <a:gd name="T72" fmla="*/ 2147483647 w 414"/>
              <a:gd name="T73" fmla="*/ 2147483647 h 9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14"/>
              <a:gd name="T112" fmla="*/ 0 h 97"/>
              <a:gd name="T113" fmla="*/ 414 w 414"/>
              <a:gd name="T114" fmla="*/ 97 h 9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14" h="97">
                <a:moveTo>
                  <a:pt x="0" y="0"/>
                </a:moveTo>
                <a:lnTo>
                  <a:pt x="0" y="0"/>
                </a:lnTo>
                <a:lnTo>
                  <a:pt x="12" y="2"/>
                </a:lnTo>
                <a:lnTo>
                  <a:pt x="25" y="6"/>
                </a:lnTo>
                <a:lnTo>
                  <a:pt x="38" y="9"/>
                </a:lnTo>
                <a:lnTo>
                  <a:pt x="50" y="13"/>
                </a:lnTo>
                <a:lnTo>
                  <a:pt x="63" y="19"/>
                </a:lnTo>
                <a:lnTo>
                  <a:pt x="75" y="22"/>
                </a:lnTo>
                <a:lnTo>
                  <a:pt x="87" y="25"/>
                </a:lnTo>
                <a:lnTo>
                  <a:pt x="98" y="28"/>
                </a:lnTo>
                <a:lnTo>
                  <a:pt x="113" y="29"/>
                </a:lnTo>
                <a:lnTo>
                  <a:pt x="126" y="29"/>
                </a:lnTo>
                <a:lnTo>
                  <a:pt x="138" y="29"/>
                </a:lnTo>
                <a:lnTo>
                  <a:pt x="152" y="26"/>
                </a:lnTo>
                <a:lnTo>
                  <a:pt x="164" y="25"/>
                </a:lnTo>
                <a:lnTo>
                  <a:pt x="176" y="22"/>
                </a:lnTo>
                <a:lnTo>
                  <a:pt x="189" y="22"/>
                </a:lnTo>
                <a:lnTo>
                  <a:pt x="204" y="22"/>
                </a:lnTo>
                <a:lnTo>
                  <a:pt x="217" y="25"/>
                </a:lnTo>
                <a:lnTo>
                  <a:pt x="230" y="32"/>
                </a:lnTo>
                <a:lnTo>
                  <a:pt x="245" y="39"/>
                </a:lnTo>
                <a:lnTo>
                  <a:pt x="260" y="48"/>
                </a:lnTo>
                <a:lnTo>
                  <a:pt x="275" y="59"/>
                </a:lnTo>
                <a:lnTo>
                  <a:pt x="290" y="68"/>
                </a:lnTo>
                <a:lnTo>
                  <a:pt x="304" y="74"/>
                </a:lnTo>
                <a:lnTo>
                  <a:pt x="316" y="80"/>
                </a:lnTo>
                <a:lnTo>
                  <a:pt x="328" y="82"/>
                </a:lnTo>
                <a:lnTo>
                  <a:pt x="340" y="84"/>
                </a:lnTo>
                <a:lnTo>
                  <a:pt x="354" y="85"/>
                </a:lnTo>
                <a:lnTo>
                  <a:pt x="366" y="85"/>
                </a:lnTo>
                <a:lnTo>
                  <a:pt x="379" y="86"/>
                </a:lnTo>
                <a:lnTo>
                  <a:pt x="391" y="88"/>
                </a:lnTo>
                <a:lnTo>
                  <a:pt x="403" y="91"/>
                </a:lnTo>
                <a:lnTo>
                  <a:pt x="414" y="9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13588" y="4471988"/>
            <a:ext cx="447675" cy="442912"/>
            <a:chOff x="4804" y="3465"/>
            <a:chExt cx="282" cy="279"/>
          </a:xfrm>
        </p:grpSpPr>
        <p:sp>
          <p:nvSpPr>
            <p:cNvPr id="29823" name="Freeform 12"/>
            <p:cNvSpPr>
              <a:spLocks/>
            </p:cNvSpPr>
            <p:nvPr/>
          </p:nvSpPr>
          <p:spPr bwMode="auto">
            <a:xfrm rot="764378">
              <a:off x="4960" y="3509"/>
              <a:ext cx="126" cy="235"/>
            </a:xfrm>
            <a:custGeom>
              <a:avLst/>
              <a:gdLst>
                <a:gd name="T0" fmla="*/ 2 w 446"/>
                <a:gd name="T1" fmla="*/ 3 h 816"/>
                <a:gd name="T2" fmla="*/ 2 w 446"/>
                <a:gd name="T3" fmla="*/ 3 h 816"/>
                <a:gd name="T4" fmla="*/ 2 w 446"/>
                <a:gd name="T5" fmla="*/ 3 h 816"/>
                <a:gd name="T6" fmla="*/ 2 w 446"/>
                <a:gd name="T7" fmla="*/ 2 h 816"/>
                <a:gd name="T8" fmla="*/ 2 w 446"/>
                <a:gd name="T9" fmla="*/ 2 h 816"/>
                <a:gd name="T10" fmla="*/ 2 w 446"/>
                <a:gd name="T11" fmla="*/ 2 h 816"/>
                <a:gd name="T12" fmla="*/ 3 w 446"/>
                <a:gd name="T13" fmla="*/ 2 h 816"/>
                <a:gd name="T14" fmla="*/ 3 w 446"/>
                <a:gd name="T15" fmla="*/ 1 h 816"/>
                <a:gd name="T16" fmla="*/ 3 w 446"/>
                <a:gd name="T17" fmla="*/ 1 h 816"/>
                <a:gd name="T18" fmla="*/ 3 w 446"/>
                <a:gd name="T19" fmla="*/ 1 h 816"/>
                <a:gd name="T20" fmla="*/ 3 w 446"/>
                <a:gd name="T21" fmla="*/ 1 h 816"/>
                <a:gd name="T22" fmla="*/ 3 w 446"/>
                <a:gd name="T23" fmla="*/ 0 h 816"/>
                <a:gd name="T24" fmla="*/ 3 w 446"/>
                <a:gd name="T25" fmla="*/ 0 h 816"/>
                <a:gd name="T26" fmla="*/ 3 w 446"/>
                <a:gd name="T27" fmla="*/ 0 h 816"/>
                <a:gd name="T28" fmla="*/ 3 w 446"/>
                <a:gd name="T29" fmla="*/ 0 h 816"/>
                <a:gd name="T30" fmla="*/ 3 w 446"/>
                <a:gd name="T31" fmla="*/ 0 h 816"/>
                <a:gd name="T32" fmla="*/ 2 w 446"/>
                <a:gd name="T33" fmla="*/ 0 h 816"/>
                <a:gd name="T34" fmla="*/ 2 w 446"/>
                <a:gd name="T35" fmla="*/ 1 h 816"/>
                <a:gd name="T36" fmla="*/ 2 w 446"/>
                <a:gd name="T37" fmla="*/ 1 h 816"/>
                <a:gd name="T38" fmla="*/ 2 w 446"/>
                <a:gd name="T39" fmla="*/ 1 h 816"/>
                <a:gd name="T40" fmla="*/ 1 w 446"/>
                <a:gd name="T41" fmla="*/ 1 h 816"/>
                <a:gd name="T42" fmla="*/ 1 w 446"/>
                <a:gd name="T43" fmla="*/ 1 h 816"/>
                <a:gd name="T44" fmla="*/ 1 w 446"/>
                <a:gd name="T45" fmla="*/ 2 h 816"/>
                <a:gd name="T46" fmla="*/ 1 w 446"/>
                <a:gd name="T47" fmla="*/ 2 h 816"/>
                <a:gd name="T48" fmla="*/ 1 w 446"/>
                <a:gd name="T49" fmla="*/ 2 h 816"/>
                <a:gd name="T50" fmla="*/ 1 w 446"/>
                <a:gd name="T51" fmla="*/ 3 h 816"/>
                <a:gd name="T52" fmla="*/ 1 w 446"/>
                <a:gd name="T53" fmla="*/ 3 h 816"/>
                <a:gd name="T54" fmla="*/ 1 w 446"/>
                <a:gd name="T55" fmla="*/ 3 h 816"/>
                <a:gd name="T56" fmla="*/ 0 w 446"/>
                <a:gd name="T57" fmla="*/ 4 h 816"/>
                <a:gd name="T58" fmla="*/ 0 w 446"/>
                <a:gd name="T59" fmla="*/ 5 h 816"/>
                <a:gd name="T60" fmla="*/ 0 w 446"/>
                <a:gd name="T61" fmla="*/ 5 h 816"/>
                <a:gd name="T62" fmla="*/ 0 w 446"/>
                <a:gd name="T63" fmla="*/ 5 h 816"/>
                <a:gd name="T64" fmla="*/ 0 w 446"/>
                <a:gd name="T65" fmla="*/ 5 h 816"/>
                <a:gd name="T66" fmla="*/ 0 w 446"/>
                <a:gd name="T67" fmla="*/ 5 h 816"/>
                <a:gd name="T68" fmla="*/ 0 w 446"/>
                <a:gd name="T69" fmla="*/ 6 h 816"/>
                <a:gd name="T70" fmla="*/ 0 w 446"/>
                <a:gd name="T71" fmla="*/ 5 h 816"/>
                <a:gd name="T72" fmla="*/ 1 w 446"/>
                <a:gd name="T73" fmla="*/ 5 h 816"/>
                <a:gd name="T74" fmla="*/ 1 w 446"/>
                <a:gd name="T75" fmla="*/ 5 h 816"/>
                <a:gd name="T76" fmla="*/ 1 w 446"/>
                <a:gd name="T77" fmla="*/ 5 h 816"/>
                <a:gd name="T78" fmla="*/ 1 w 446"/>
                <a:gd name="T79" fmla="*/ 4 h 816"/>
                <a:gd name="T80" fmla="*/ 1 w 446"/>
                <a:gd name="T81" fmla="*/ 4 h 816"/>
                <a:gd name="T82" fmla="*/ 1 w 446"/>
                <a:gd name="T83" fmla="*/ 4 h 816"/>
                <a:gd name="T84" fmla="*/ 2 w 446"/>
                <a:gd name="T85" fmla="*/ 3 h 816"/>
                <a:gd name="T86" fmla="*/ 2 w 446"/>
                <a:gd name="T87" fmla="*/ 3 h 8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816"/>
                <a:gd name="T134" fmla="*/ 446 w 446"/>
                <a:gd name="T135" fmla="*/ 816 h 8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816">
                  <a:moveTo>
                    <a:pt x="322" y="407"/>
                  </a:moveTo>
                  <a:lnTo>
                    <a:pt x="324" y="395"/>
                  </a:lnTo>
                  <a:lnTo>
                    <a:pt x="328" y="385"/>
                  </a:lnTo>
                  <a:lnTo>
                    <a:pt x="333" y="374"/>
                  </a:lnTo>
                  <a:lnTo>
                    <a:pt x="339" y="365"/>
                  </a:lnTo>
                  <a:lnTo>
                    <a:pt x="345" y="356"/>
                  </a:lnTo>
                  <a:lnTo>
                    <a:pt x="352" y="347"/>
                  </a:lnTo>
                  <a:lnTo>
                    <a:pt x="358" y="336"/>
                  </a:lnTo>
                  <a:lnTo>
                    <a:pt x="364" y="323"/>
                  </a:lnTo>
                  <a:lnTo>
                    <a:pt x="368" y="312"/>
                  </a:lnTo>
                  <a:lnTo>
                    <a:pt x="372" y="297"/>
                  </a:lnTo>
                  <a:lnTo>
                    <a:pt x="379" y="283"/>
                  </a:lnTo>
                  <a:lnTo>
                    <a:pt x="385" y="266"/>
                  </a:lnTo>
                  <a:lnTo>
                    <a:pt x="392" y="249"/>
                  </a:lnTo>
                  <a:lnTo>
                    <a:pt x="399" y="231"/>
                  </a:lnTo>
                  <a:lnTo>
                    <a:pt x="406" y="212"/>
                  </a:lnTo>
                  <a:lnTo>
                    <a:pt x="414" y="192"/>
                  </a:lnTo>
                  <a:lnTo>
                    <a:pt x="421" y="171"/>
                  </a:lnTo>
                  <a:lnTo>
                    <a:pt x="428" y="151"/>
                  </a:lnTo>
                  <a:lnTo>
                    <a:pt x="434" y="130"/>
                  </a:lnTo>
                  <a:lnTo>
                    <a:pt x="439" y="108"/>
                  </a:lnTo>
                  <a:lnTo>
                    <a:pt x="443" y="85"/>
                  </a:lnTo>
                  <a:lnTo>
                    <a:pt x="445" y="63"/>
                  </a:lnTo>
                  <a:lnTo>
                    <a:pt x="446" y="41"/>
                  </a:lnTo>
                  <a:lnTo>
                    <a:pt x="445" y="19"/>
                  </a:lnTo>
                  <a:lnTo>
                    <a:pt x="434" y="9"/>
                  </a:lnTo>
                  <a:lnTo>
                    <a:pt x="427" y="2"/>
                  </a:lnTo>
                  <a:lnTo>
                    <a:pt x="421" y="0"/>
                  </a:lnTo>
                  <a:lnTo>
                    <a:pt x="416" y="0"/>
                  </a:lnTo>
                  <a:lnTo>
                    <a:pt x="411" y="2"/>
                  </a:lnTo>
                  <a:lnTo>
                    <a:pt x="405" y="6"/>
                  </a:lnTo>
                  <a:lnTo>
                    <a:pt x="398" y="10"/>
                  </a:lnTo>
                  <a:lnTo>
                    <a:pt x="388" y="15"/>
                  </a:lnTo>
                  <a:lnTo>
                    <a:pt x="380" y="32"/>
                  </a:lnTo>
                  <a:lnTo>
                    <a:pt x="366" y="54"/>
                  </a:lnTo>
                  <a:lnTo>
                    <a:pt x="348" y="79"/>
                  </a:lnTo>
                  <a:lnTo>
                    <a:pt x="328" y="104"/>
                  </a:lnTo>
                  <a:lnTo>
                    <a:pt x="305" y="127"/>
                  </a:lnTo>
                  <a:lnTo>
                    <a:pt x="282" y="148"/>
                  </a:lnTo>
                  <a:lnTo>
                    <a:pt x="259" y="162"/>
                  </a:lnTo>
                  <a:lnTo>
                    <a:pt x="237" y="170"/>
                  </a:lnTo>
                  <a:lnTo>
                    <a:pt x="229" y="178"/>
                  </a:lnTo>
                  <a:lnTo>
                    <a:pt x="219" y="187"/>
                  </a:lnTo>
                  <a:lnTo>
                    <a:pt x="208" y="201"/>
                  </a:lnTo>
                  <a:lnTo>
                    <a:pt x="198" y="217"/>
                  </a:lnTo>
                  <a:lnTo>
                    <a:pt x="189" y="235"/>
                  </a:lnTo>
                  <a:lnTo>
                    <a:pt x="179" y="257"/>
                  </a:lnTo>
                  <a:lnTo>
                    <a:pt x="169" y="281"/>
                  </a:lnTo>
                  <a:lnTo>
                    <a:pt x="162" y="308"/>
                  </a:lnTo>
                  <a:lnTo>
                    <a:pt x="160" y="317"/>
                  </a:lnTo>
                  <a:lnTo>
                    <a:pt x="155" y="334"/>
                  </a:lnTo>
                  <a:lnTo>
                    <a:pt x="146" y="357"/>
                  </a:lnTo>
                  <a:lnTo>
                    <a:pt x="134" y="387"/>
                  </a:lnTo>
                  <a:lnTo>
                    <a:pt x="121" y="422"/>
                  </a:lnTo>
                  <a:lnTo>
                    <a:pt x="106" y="460"/>
                  </a:lnTo>
                  <a:lnTo>
                    <a:pt x="91" y="500"/>
                  </a:lnTo>
                  <a:lnTo>
                    <a:pt x="75" y="543"/>
                  </a:lnTo>
                  <a:lnTo>
                    <a:pt x="58" y="585"/>
                  </a:lnTo>
                  <a:lnTo>
                    <a:pt x="43" y="627"/>
                  </a:lnTo>
                  <a:lnTo>
                    <a:pt x="30" y="667"/>
                  </a:lnTo>
                  <a:lnTo>
                    <a:pt x="18" y="703"/>
                  </a:lnTo>
                  <a:lnTo>
                    <a:pt x="8" y="734"/>
                  </a:lnTo>
                  <a:lnTo>
                    <a:pt x="2" y="760"/>
                  </a:lnTo>
                  <a:lnTo>
                    <a:pt x="0" y="781"/>
                  </a:lnTo>
                  <a:lnTo>
                    <a:pt x="1" y="793"/>
                  </a:lnTo>
                  <a:lnTo>
                    <a:pt x="2" y="798"/>
                  </a:lnTo>
                  <a:lnTo>
                    <a:pt x="4" y="805"/>
                  </a:lnTo>
                  <a:lnTo>
                    <a:pt x="5" y="810"/>
                  </a:lnTo>
                  <a:lnTo>
                    <a:pt x="7" y="815"/>
                  </a:lnTo>
                  <a:lnTo>
                    <a:pt x="12" y="816"/>
                  </a:lnTo>
                  <a:lnTo>
                    <a:pt x="22" y="815"/>
                  </a:lnTo>
                  <a:lnTo>
                    <a:pt x="36" y="810"/>
                  </a:lnTo>
                  <a:lnTo>
                    <a:pt x="56" y="799"/>
                  </a:lnTo>
                  <a:lnTo>
                    <a:pt x="71" y="777"/>
                  </a:lnTo>
                  <a:lnTo>
                    <a:pt x="88" y="755"/>
                  </a:lnTo>
                  <a:lnTo>
                    <a:pt x="105" y="733"/>
                  </a:lnTo>
                  <a:lnTo>
                    <a:pt x="123" y="710"/>
                  </a:lnTo>
                  <a:lnTo>
                    <a:pt x="140" y="686"/>
                  </a:lnTo>
                  <a:lnTo>
                    <a:pt x="158" y="663"/>
                  </a:lnTo>
                  <a:lnTo>
                    <a:pt x="176" y="640"/>
                  </a:lnTo>
                  <a:lnTo>
                    <a:pt x="195" y="616"/>
                  </a:lnTo>
                  <a:lnTo>
                    <a:pt x="212" y="591"/>
                  </a:lnTo>
                  <a:lnTo>
                    <a:pt x="229" y="567"/>
                  </a:lnTo>
                  <a:lnTo>
                    <a:pt x="245" y="541"/>
                  </a:lnTo>
                  <a:lnTo>
                    <a:pt x="262" y="515"/>
                  </a:lnTo>
                  <a:lnTo>
                    <a:pt x="278" y="489"/>
                  </a:lnTo>
                  <a:lnTo>
                    <a:pt x="294" y="463"/>
                  </a:lnTo>
                  <a:lnTo>
                    <a:pt x="308" y="435"/>
                  </a:lnTo>
                  <a:lnTo>
                    <a:pt x="322" y="407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Freeform 13"/>
            <p:cNvSpPr>
              <a:spLocks/>
            </p:cNvSpPr>
            <p:nvPr/>
          </p:nvSpPr>
          <p:spPr bwMode="auto">
            <a:xfrm rot="764378">
              <a:off x="4960" y="3509"/>
              <a:ext cx="126" cy="235"/>
            </a:xfrm>
            <a:custGeom>
              <a:avLst/>
              <a:gdLst>
                <a:gd name="T0" fmla="*/ 2 w 446"/>
                <a:gd name="T1" fmla="*/ 3 h 816"/>
                <a:gd name="T2" fmla="*/ 2 w 446"/>
                <a:gd name="T3" fmla="*/ 3 h 816"/>
                <a:gd name="T4" fmla="*/ 2 w 446"/>
                <a:gd name="T5" fmla="*/ 3 h 816"/>
                <a:gd name="T6" fmla="*/ 2 w 446"/>
                <a:gd name="T7" fmla="*/ 2 h 816"/>
                <a:gd name="T8" fmla="*/ 2 w 446"/>
                <a:gd name="T9" fmla="*/ 2 h 816"/>
                <a:gd name="T10" fmla="*/ 2 w 446"/>
                <a:gd name="T11" fmla="*/ 2 h 816"/>
                <a:gd name="T12" fmla="*/ 2 w 446"/>
                <a:gd name="T13" fmla="*/ 2 h 816"/>
                <a:gd name="T14" fmla="*/ 3 w 446"/>
                <a:gd name="T15" fmla="*/ 2 h 816"/>
                <a:gd name="T16" fmla="*/ 3 w 446"/>
                <a:gd name="T17" fmla="*/ 1 h 816"/>
                <a:gd name="T18" fmla="*/ 3 w 446"/>
                <a:gd name="T19" fmla="*/ 1 h 816"/>
                <a:gd name="T20" fmla="*/ 3 w 446"/>
                <a:gd name="T21" fmla="*/ 1 h 816"/>
                <a:gd name="T22" fmla="*/ 3 w 446"/>
                <a:gd name="T23" fmla="*/ 1 h 816"/>
                <a:gd name="T24" fmla="*/ 3 w 446"/>
                <a:gd name="T25" fmla="*/ 0 h 816"/>
                <a:gd name="T26" fmla="*/ 3 w 446"/>
                <a:gd name="T27" fmla="*/ 0 h 816"/>
                <a:gd name="T28" fmla="*/ 3 w 446"/>
                <a:gd name="T29" fmla="*/ 0 h 816"/>
                <a:gd name="T30" fmla="*/ 3 w 446"/>
                <a:gd name="T31" fmla="*/ 0 h 816"/>
                <a:gd name="T32" fmla="*/ 3 w 446"/>
                <a:gd name="T33" fmla="*/ 0 h 816"/>
                <a:gd name="T34" fmla="*/ 3 w 446"/>
                <a:gd name="T35" fmla="*/ 0 h 816"/>
                <a:gd name="T36" fmla="*/ 2 w 446"/>
                <a:gd name="T37" fmla="*/ 0 h 816"/>
                <a:gd name="T38" fmla="*/ 2 w 446"/>
                <a:gd name="T39" fmla="*/ 1 h 816"/>
                <a:gd name="T40" fmla="*/ 2 w 446"/>
                <a:gd name="T41" fmla="*/ 1 h 816"/>
                <a:gd name="T42" fmla="*/ 2 w 446"/>
                <a:gd name="T43" fmla="*/ 1 h 816"/>
                <a:gd name="T44" fmla="*/ 1 w 446"/>
                <a:gd name="T45" fmla="*/ 1 h 816"/>
                <a:gd name="T46" fmla="*/ 1 w 446"/>
                <a:gd name="T47" fmla="*/ 1 h 816"/>
                <a:gd name="T48" fmla="*/ 1 w 446"/>
                <a:gd name="T49" fmla="*/ 1 h 816"/>
                <a:gd name="T50" fmla="*/ 1 w 446"/>
                <a:gd name="T51" fmla="*/ 2 h 816"/>
                <a:gd name="T52" fmla="*/ 1 w 446"/>
                <a:gd name="T53" fmla="*/ 2 h 816"/>
                <a:gd name="T54" fmla="*/ 1 w 446"/>
                <a:gd name="T55" fmla="*/ 2 h 816"/>
                <a:gd name="T56" fmla="*/ 1 w 446"/>
                <a:gd name="T57" fmla="*/ 3 h 816"/>
                <a:gd name="T58" fmla="*/ 1 w 446"/>
                <a:gd name="T59" fmla="*/ 3 h 816"/>
                <a:gd name="T60" fmla="*/ 1 w 446"/>
                <a:gd name="T61" fmla="*/ 3 h 816"/>
                <a:gd name="T62" fmla="*/ 0 w 446"/>
                <a:gd name="T63" fmla="*/ 4 h 816"/>
                <a:gd name="T64" fmla="*/ 0 w 446"/>
                <a:gd name="T65" fmla="*/ 5 h 816"/>
                <a:gd name="T66" fmla="*/ 0 w 446"/>
                <a:gd name="T67" fmla="*/ 5 h 816"/>
                <a:gd name="T68" fmla="*/ 0 w 446"/>
                <a:gd name="T69" fmla="*/ 5 h 816"/>
                <a:gd name="T70" fmla="*/ 0 w 446"/>
                <a:gd name="T71" fmla="*/ 5 h 816"/>
                <a:gd name="T72" fmla="*/ 0 w 446"/>
                <a:gd name="T73" fmla="*/ 5 h 816"/>
                <a:gd name="T74" fmla="*/ 0 w 446"/>
                <a:gd name="T75" fmla="*/ 6 h 816"/>
                <a:gd name="T76" fmla="*/ 0 w 446"/>
                <a:gd name="T77" fmla="*/ 6 h 816"/>
                <a:gd name="T78" fmla="*/ 0 w 446"/>
                <a:gd name="T79" fmla="*/ 5 h 816"/>
                <a:gd name="T80" fmla="*/ 1 w 446"/>
                <a:gd name="T81" fmla="*/ 5 h 816"/>
                <a:gd name="T82" fmla="*/ 1 w 446"/>
                <a:gd name="T83" fmla="*/ 5 h 816"/>
                <a:gd name="T84" fmla="*/ 1 w 446"/>
                <a:gd name="T85" fmla="*/ 5 h 816"/>
                <a:gd name="T86" fmla="*/ 1 w 446"/>
                <a:gd name="T87" fmla="*/ 4 h 816"/>
                <a:gd name="T88" fmla="*/ 1 w 446"/>
                <a:gd name="T89" fmla="*/ 4 h 816"/>
                <a:gd name="T90" fmla="*/ 1 w 446"/>
                <a:gd name="T91" fmla="*/ 4 h 816"/>
                <a:gd name="T92" fmla="*/ 2 w 446"/>
                <a:gd name="T93" fmla="*/ 3 h 816"/>
                <a:gd name="T94" fmla="*/ 2 w 446"/>
                <a:gd name="T95" fmla="*/ 3 h 8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6"/>
                <a:gd name="T145" fmla="*/ 0 h 816"/>
                <a:gd name="T146" fmla="*/ 446 w 446"/>
                <a:gd name="T147" fmla="*/ 816 h 8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6" h="816">
                  <a:moveTo>
                    <a:pt x="322" y="407"/>
                  </a:moveTo>
                  <a:lnTo>
                    <a:pt x="322" y="407"/>
                  </a:lnTo>
                  <a:lnTo>
                    <a:pt x="324" y="395"/>
                  </a:lnTo>
                  <a:lnTo>
                    <a:pt x="328" y="385"/>
                  </a:lnTo>
                  <a:lnTo>
                    <a:pt x="333" y="374"/>
                  </a:lnTo>
                  <a:lnTo>
                    <a:pt x="339" y="365"/>
                  </a:lnTo>
                  <a:lnTo>
                    <a:pt x="345" y="356"/>
                  </a:lnTo>
                  <a:lnTo>
                    <a:pt x="352" y="347"/>
                  </a:lnTo>
                  <a:lnTo>
                    <a:pt x="358" y="336"/>
                  </a:lnTo>
                  <a:lnTo>
                    <a:pt x="364" y="323"/>
                  </a:lnTo>
                  <a:lnTo>
                    <a:pt x="368" y="312"/>
                  </a:lnTo>
                  <a:lnTo>
                    <a:pt x="372" y="297"/>
                  </a:lnTo>
                  <a:lnTo>
                    <a:pt x="379" y="283"/>
                  </a:lnTo>
                  <a:lnTo>
                    <a:pt x="385" y="266"/>
                  </a:lnTo>
                  <a:lnTo>
                    <a:pt x="392" y="249"/>
                  </a:lnTo>
                  <a:lnTo>
                    <a:pt x="399" y="231"/>
                  </a:lnTo>
                  <a:lnTo>
                    <a:pt x="406" y="212"/>
                  </a:lnTo>
                  <a:lnTo>
                    <a:pt x="414" y="192"/>
                  </a:lnTo>
                  <a:lnTo>
                    <a:pt x="421" y="171"/>
                  </a:lnTo>
                  <a:lnTo>
                    <a:pt x="428" y="151"/>
                  </a:lnTo>
                  <a:lnTo>
                    <a:pt x="434" y="130"/>
                  </a:lnTo>
                  <a:lnTo>
                    <a:pt x="439" y="108"/>
                  </a:lnTo>
                  <a:lnTo>
                    <a:pt x="443" y="85"/>
                  </a:lnTo>
                  <a:lnTo>
                    <a:pt x="445" y="63"/>
                  </a:lnTo>
                  <a:lnTo>
                    <a:pt x="446" y="41"/>
                  </a:lnTo>
                  <a:lnTo>
                    <a:pt x="445" y="19"/>
                  </a:lnTo>
                  <a:lnTo>
                    <a:pt x="434" y="9"/>
                  </a:lnTo>
                  <a:lnTo>
                    <a:pt x="427" y="2"/>
                  </a:lnTo>
                  <a:lnTo>
                    <a:pt x="421" y="0"/>
                  </a:lnTo>
                  <a:lnTo>
                    <a:pt x="416" y="0"/>
                  </a:lnTo>
                  <a:lnTo>
                    <a:pt x="411" y="2"/>
                  </a:lnTo>
                  <a:lnTo>
                    <a:pt x="405" y="6"/>
                  </a:lnTo>
                  <a:lnTo>
                    <a:pt x="398" y="10"/>
                  </a:lnTo>
                  <a:lnTo>
                    <a:pt x="388" y="15"/>
                  </a:lnTo>
                  <a:lnTo>
                    <a:pt x="380" y="32"/>
                  </a:lnTo>
                  <a:lnTo>
                    <a:pt x="366" y="54"/>
                  </a:lnTo>
                  <a:lnTo>
                    <a:pt x="348" y="79"/>
                  </a:lnTo>
                  <a:lnTo>
                    <a:pt x="328" y="104"/>
                  </a:lnTo>
                  <a:lnTo>
                    <a:pt x="305" y="127"/>
                  </a:lnTo>
                  <a:lnTo>
                    <a:pt x="282" y="148"/>
                  </a:lnTo>
                  <a:lnTo>
                    <a:pt x="259" y="162"/>
                  </a:lnTo>
                  <a:lnTo>
                    <a:pt x="237" y="170"/>
                  </a:lnTo>
                  <a:lnTo>
                    <a:pt x="229" y="178"/>
                  </a:lnTo>
                  <a:lnTo>
                    <a:pt x="219" y="187"/>
                  </a:lnTo>
                  <a:lnTo>
                    <a:pt x="208" y="201"/>
                  </a:lnTo>
                  <a:lnTo>
                    <a:pt x="198" y="217"/>
                  </a:lnTo>
                  <a:lnTo>
                    <a:pt x="189" y="235"/>
                  </a:lnTo>
                  <a:lnTo>
                    <a:pt x="179" y="257"/>
                  </a:lnTo>
                  <a:lnTo>
                    <a:pt x="169" y="281"/>
                  </a:lnTo>
                  <a:lnTo>
                    <a:pt x="162" y="308"/>
                  </a:lnTo>
                  <a:lnTo>
                    <a:pt x="160" y="317"/>
                  </a:lnTo>
                  <a:lnTo>
                    <a:pt x="155" y="334"/>
                  </a:lnTo>
                  <a:lnTo>
                    <a:pt x="146" y="357"/>
                  </a:lnTo>
                  <a:lnTo>
                    <a:pt x="134" y="387"/>
                  </a:lnTo>
                  <a:lnTo>
                    <a:pt x="121" y="422"/>
                  </a:lnTo>
                  <a:lnTo>
                    <a:pt x="106" y="460"/>
                  </a:lnTo>
                  <a:lnTo>
                    <a:pt x="91" y="500"/>
                  </a:lnTo>
                  <a:lnTo>
                    <a:pt x="75" y="543"/>
                  </a:lnTo>
                  <a:lnTo>
                    <a:pt x="58" y="585"/>
                  </a:lnTo>
                  <a:lnTo>
                    <a:pt x="43" y="627"/>
                  </a:lnTo>
                  <a:lnTo>
                    <a:pt x="30" y="667"/>
                  </a:lnTo>
                  <a:lnTo>
                    <a:pt x="18" y="703"/>
                  </a:lnTo>
                  <a:lnTo>
                    <a:pt x="8" y="734"/>
                  </a:lnTo>
                  <a:lnTo>
                    <a:pt x="2" y="760"/>
                  </a:lnTo>
                  <a:lnTo>
                    <a:pt x="0" y="781"/>
                  </a:lnTo>
                  <a:lnTo>
                    <a:pt x="1" y="793"/>
                  </a:lnTo>
                  <a:lnTo>
                    <a:pt x="2" y="798"/>
                  </a:lnTo>
                  <a:lnTo>
                    <a:pt x="4" y="805"/>
                  </a:lnTo>
                  <a:lnTo>
                    <a:pt x="5" y="810"/>
                  </a:lnTo>
                  <a:lnTo>
                    <a:pt x="7" y="815"/>
                  </a:lnTo>
                  <a:lnTo>
                    <a:pt x="12" y="816"/>
                  </a:lnTo>
                  <a:lnTo>
                    <a:pt x="22" y="815"/>
                  </a:lnTo>
                  <a:lnTo>
                    <a:pt x="36" y="810"/>
                  </a:lnTo>
                  <a:lnTo>
                    <a:pt x="56" y="799"/>
                  </a:lnTo>
                  <a:lnTo>
                    <a:pt x="71" y="777"/>
                  </a:lnTo>
                  <a:lnTo>
                    <a:pt x="88" y="755"/>
                  </a:lnTo>
                  <a:lnTo>
                    <a:pt x="105" y="733"/>
                  </a:lnTo>
                  <a:lnTo>
                    <a:pt x="123" y="710"/>
                  </a:lnTo>
                  <a:lnTo>
                    <a:pt x="140" y="686"/>
                  </a:lnTo>
                  <a:lnTo>
                    <a:pt x="158" y="663"/>
                  </a:lnTo>
                  <a:lnTo>
                    <a:pt x="176" y="640"/>
                  </a:lnTo>
                  <a:lnTo>
                    <a:pt x="195" y="616"/>
                  </a:lnTo>
                  <a:lnTo>
                    <a:pt x="212" y="591"/>
                  </a:lnTo>
                  <a:lnTo>
                    <a:pt x="229" y="567"/>
                  </a:lnTo>
                  <a:lnTo>
                    <a:pt x="245" y="541"/>
                  </a:lnTo>
                  <a:lnTo>
                    <a:pt x="262" y="515"/>
                  </a:lnTo>
                  <a:lnTo>
                    <a:pt x="278" y="489"/>
                  </a:lnTo>
                  <a:lnTo>
                    <a:pt x="294" y="463"/>
                  </a:lnTo>
                  <a:lnTo>
                    <a:pt x="308" y="435"/>
                  </a:lnTo>
                  <a:lnTo>
                    <a:pt x="322" y="40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Freeform 14"/>
            <p:cNvSpPr>
              <a:spLocks/>
            </p:cNvSpPr>
            <p:nvPr/>
          </p:nvSpPr>
          <p:spPr bwMode="auto">
            <a:xfrm rot="683590">
              <a:off x="5022" y="3581"/>
              <a:ext cx="43" cy="40"/>
            </a:xfrm>
            <a:custGeom>
              <a:avLst/>
              <a:gdLst>
                <a:gd name="T0" fmla="*/ 0 w 149"/>
                <a:gd name="T1" fmla="*/ 0 h 140"/>
                <a:gd name="T2" fmla="*/ 0 w 149"/>
                <a:gd name="T3" fmla="*/ 0 h 140"/>
                <a:gd name="T4" fmla="*/ 0 w 149"/>
                <a:gd name="T5" fmla="*/ 0 h 140"/>
                <a:gd name="T6" fmla="*/ 0 w 149"/>
                <a:gd name="T7" fmla="*/ 0 h 140"/>
                <a:gd name="T8" fmla="*/ 0 w 149"/>
                <a:gd name="T9" fmla="*/ 0 h 140"/>
                <a:gd name="T10" fmla="*/ 0 w 149"/>
                <a:gd name="T11" fmla="*/ 0 h 140"/>
                <a:gd name="T12" fmla="*/ 1 w 149"/>
                <a:gd name="T13" fmla="*/ 1 h 140"/>
                <a:gd name="T14" fmla="*/ 1 w 149"/>
                <a:gd name="T15" fmla="*/ 1 h 140"/>
                <a:gd name="T16" fmla="*/ 1 w 149"/>
                <a:gd name="T17" fmla="*/ 1 h 140"/>
                <a:gd name="T18" fmla="*/ 1 w 149"/>
                <a:gd name="T19" fmla="*/ 1 h 140"/>
                <a:gd name="T20" fmla="*/ 1 w 149"/>
                <a:gd name="T21" fmla="*/ 1 h 140"/>
                <a:gd name="T22" fmla="*/ 1 w 149"/>
                <a:gd name="T23" fmla="*/ 1 h 140"/>
                <a:gd name="T24" fmla="*/ 1 w 149"/>
                <a:gd name="T25" fmla="*/ 1 h 140"/>
                <a:gd name="T26" fmla="*/ 1 w 149"/>
                <a:gd name="T27" fmla="*/ 1 h 140"/>
                <a:gd name="T28" fmla="*/ 1 w 149"/>
                <a:gd name="T29" fmla="*/ 1 h 140"/>
                <a:gd name="T30" fmla="*/ 1 w 149"/>
                <a:gd name="T31" fmla="*/ 1 h 140"/>
                <a:gd name="T32" fmla="*/ 1 w 149"/>
                <a:gd name="T33" fmla="*/ 1 h 140"/>
                <a:gd name="T34" fmla="*/ 1 w 149"/>
                <a:gd name="T35" fmla="*/ 1 h 140"/>
                <a:gd name="T36" fmla="*/ 1 w 149"/>
                <a:gd name="T37" fmla="*/ 1 h 1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140"/>
                <a:gd name="T59" fmla="*/ 149 w 149"/>
                <a:gd name="T60" fmla="*/ 140 h 1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140">
                  <a:moveTo>
                    <a:pt x="0" y="0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32" y="23"/>
                  </a:lnTo>
                  <a:lnTo>
                    <a:pt x="45" y="41"/>
                  </a:lnTo>
                  <a:lnTo>
                    <a:pt x="57" y="62"/>
                  </a:lnTo>
                  <a:lnTo>
                    <a:pt x="68" y="83"/>
                  </a:lnTo>
                  <a:lnTo>
                    <a:pt x="77" y="103"/>
                  </a:lnTo>
                  <a:lnTo>
                    <a:pt x="86" y="121"/>
                  </a:lnTo>
                  <a:lnTo>
                    <a:pt x="95" y="135"/>
                  </a:lnTo>
                  <a:lnTo>
                    <a:pt x="101" y="138"/>
                  </a:lnTo>
                  <a:lnTo>
                    <a:pt x="107" y="139"/>
                  </a:lnTo>
                  <a:lnTo>
                    <a:pt x="113" y="140"/>
                  </a:lnTo>
                  <a:lnTo>
                    <a:pt x="120" y="139"/>
                  </a:lnTo>
                  <a:lnTo>
                    <a:pt x="127" y="138"/>
                  </a:lnTo>
                  <a:lnTo>
                    <a:pt x="135" y="134"/>
                  </a:lnTo>
                  <a:lnTo>
                    <a:pt x="142" y="129"/>
                  </a:lnTo>
                  <a:lnTo>
                    <a:pt x="149" y="1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Freeform 15"/>
            <p:cNvSpPr>
              <a:spLocks/>
            </p:cNvSpPr>
            <p:nvPr/>
          </p:nvSpPr>
          <p:spPr bwMode="auto">
            <a:xfrm rot="755840">
              <a:off x="4943" y="3503"/>
              <a:ext cx="113" cy="227"/>
            </a:xfrm>
            <a:custGeom>
              <a:avLst/>
              <a:gdLst>
                <a:gd name="T0" fmla="*/ 2 w 395"/>
                <a:gd name="T1" fmla="*/ 3 h 787"/>
                <a:gd name="T2" fmla="*/ 2 w 395"/>
                <a:gd name="T3" fmla="*/ 3 h 787"/>
                <a:gd name="T4" fmla="*/ 2 w 395"/>
                <a:gd name="T5" fmla="*/ 2 h 787"/>
                <a:gd name="T6" fmla="*/ 2 w 395"/>
                <a:gd name="T7" fmla="*/ 2 h 787"/>
                <a:gd name="T8" fmla="*/ 2 w 395"/>
                <a:gd name="T9" fmla="*/ 2 h 787"/>
                <a:gd name="T10" fmla="*/ 2 w 395"/>
                <a:gd name="T11" fmla="*/ 2 h 787"/>
                <a:gd name="T12" fmla="*/ 2 w 395"/>
                <a:gd name="T13" fmla="*/ 2 h 787"/>
                <a:gd name="T14" fmla="*/ 3 w 395"/>
                <a:gd name="T15" fmla="*/ 1 h 787"/>
                <a:gd name="T16" fmla="*/ 3 w 395"/>
                <a:gd name="T17" fmla="*/ 1 h 787"/>
                <a:gd name="T18" fmla="*/ 3 w 395"/>
                <a:gd name="T19" fmla="*/ 1 h 787"/>
                <a:gd name="T20" fmla="*/ 3 w 395"/>
                <a:gd name="T21" fmla="*/ 1 h 787"/>
                <a:gd name="T22" fmla="*/ 3 w 395"/>
                <a:gd name="T23" fmla="*/ 0 h 787"/>
                <a:gd name="T24" fmla="*/ 3 w 395"/>
                <a:gd name="T25" fmla="*/ 0 h 787"/>
                <a:gd name="T26" fmla="*/ 2 w 395"/>
                <a:gd name="T27" fmla="*/ 0 h 787"/>
                <a:gd name="T28" fmla="*/ 2 w 395"/>
                <a:gd name="T29" fmla="*/ 0 h 787"/>
                <a:gd name="T30" fmla="*/ 2 w 395"/>
                <a:gd name="T31" fmla="*/ 0 h 787"/>
                <a:gd name="T32" fmla="*/ 2 w 395"/>
                <a:gd name="T33" fmla="*/ 0 h 787"/>
                <a:gd name="T34" fmla="*/ 2 w 395"/>
                <a:gd name="T35" fmla="*/ 1 h 787"/>
                <a:gd name="T36" fmla="*/ 2 w 395"/>
                <a:gd name="T37" fmla="*/ 1 h 787"/>
                <a:gd name="T38" fmla="*/ 1 w 395"/>
                <a:gd name="T39" fmla="*/ 1 h 787"/>
                <a:gd name="T40" fmla="*/ 1 w 395"/>
                <a:gd name="T41" fmla="*/ 1 h 787"/>
                <a:gd name="T42" fmla="*/ 1 w 395"/>
                <a:gd name="T43" fmla="*/ 1 h 787"/>
                <a:gd name="T44" fmla="*/ 1 w 395"/>
                <a:gd name="T45" fmla="*/ 2 h 787"/>
                <a:gd name="T46" fmla="*/ 1 w 395"/>
                <a:gd name="T47" fmla="*/ 2 h 787"/>
                <a:gd name="T48" fmla="*/ 1 w 395"/>
                <a:gd name="T49" fmla="*/ 2 h 787"/>
                <a:gd name="T50" fmla="*/ 1 w 395"/>
                <a:gd name="T51" fmla="*/ 3 h 787"/>
                <a:gd name="T52" fmla="*/ 1 w 395"/>
                <a:gd name="T53" fmla="*/ 3 h 787"/>
                <a:gd name="T54" fmla="*/ 1 w 395"/>
                <a:gd name="T55" fmla="*/ 3 h 787"/>
                <a:gd name="T56" fmla="*/ 0 w 395"/>
                <a:gd name="T57" fmla="*/ 4 h 787"/>
                <a:gd name="T58" fmla="*/ 0 w 395"/>
                <a:gd name="T59" fmla="*/ 5 h 787"/>
                <a:gd name="T60" fmla="*/ 0 w 395"/>
                <a:gd name="T61" fmla="*/ 5 h 787"/>
                <a:gd name="T62" fmla="*/ 0 w 395"/>
                <a:gd name="T63" fmla="*/ 5 h 787"/>
                <a:gd name="T64" fmla="*/ 0 w 395"/>
                <a:gd name="T65" fmla="*/ 5 h 787"/>
                <a:gd name="T66" fmla="*/ 0 w 395"/>
                <a:gd name="T67" fmla="*/ 5 h 787"/>
                <a:gd name="T68" fmla="*/ 0 w 395"/>
                <a:gd name="T69" fmla="*/ 5 h 787"/>
                <a:gd name="T70" fmla="*/ 0 w 395"/>
                <a:gd name="T71" fmla="*/ 5 h 787"/>
                <a:gd name="T72" fmla="*/ 1 w 395"/>
                <a:gd name="T73" fmla="*/ 5 h 787"/>
                <a:gd name="T74" fmla="*/ 1 w 395"/>
                <a:gd name="T75" fmla="*/ 5 h 787"/>
                <a:gd name="T76" fmla="*/ 1 w 395"/>
                <a:gd name="T77" fmla="*/ 5 h 787"/>
                <a:gd name="T78" fmla="*/ 1 w 395"/>
                <a:gd name="T79" fmla="*/ 4 h 787"/>
                <a:gd name="T80" fmla="*/ 1 w 395"/>
                <a:gd name="T81" fmla="*/ 4 h 787"/>
                <a:gd name="T82" fmla="*/ 1 w 395"/>
                <a:gd name="T83" fmla="*/ 3 h 787"/>
                <a:gd name="T84" fmla="*/ 2 w 395"/>
                <a:gd name="T85" fmla="*/ 3 h 787"/>
                <a:gd name="T86" fmla="*/ 2 w 395"/>
                <a:gd name="T87" fmla="*/ 3 h 7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5"/>
                <a:gd name="T133" fmla="*/ 0 h 787"/>
                <a:gd name="T134" fmla="*/ 395 w 395"/>
                <a:gd name="T135" fmla="*/ 787 h 7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5" h="787">
                  <a:moveTo>
                    <a:pt x="293" y="392"/>
                  </a:moveTo>
                  <a:lnTo>
                    <a:pt x="296" y="380"/>
                  </a:lnTo>
                  <a:lnTo>
                    <a:pt x="299" y="370"/>
                  </a:lnTo>
                  <a:lnTo>
                    <a:pt x="304" y="360"/>
                  </a:lnTo>
                  <a:lnTo>
                    <a:pt x="310" y="351"/>
                  </a:lnTo>
                  <a:lnTo>
                    <a:pt x="315" y="344"/>
                  </a:lnTo>
                  <a:lnTo>
                    <a:pt x="321" y="333"/>
                  </a:lnTo>
                  <a:lnTo>
                    <a:pt x="327" y="323"/>
                  </a:lnTo>
                  <a:lnTo>
                    <a:pt x="333" y="311"/>
                  </a:lnTo>
                  <a:lnTo>
                    <a:pt x="336" y="299"/>
                  </a:lnTo>
                  <a:lnTo>
                    <a:pt x="339" y="286"/>
                  </a:lnTo>
                  <a:lnTo>
                    <a:pt x="344" y="273"/>
                  </a:lnTo>
                  <a:lnTo>
                    <a:pt x="349" y="258"/>
                  </a:lnTo>
                  <a:lnTo>
                    <a:pt x="355" y="241"/>
                  </a:lnTo>
                  <a:lnTo>
                    <a:pt x="361" y="224"/>
                  </a:lnTo>
                  <a:lnTo>
                    <a:pt x="367" y="206"/>
                  </a:lnTo>
                  <a:lnTo>
                    <a:pt x="373" y="188"/>
                  </a:lnTo>
                  <a:lnTo>
                    <a:pt x="378" y="168"/>
                  </a:lnTo>
                  <a:lnTo>
                    <a:pt x="384" y="149"/>
                  </a:lnTo>
                  <a:lnTo>
                    <a:pt x="388" y="128"/>
                  </a:lnTo>
                  <a:lnTo>
                    <a:pt x="391" y="108"/>
                  </a:lnTo>
                  <a:lnTo>
                    <a:pt x="394" y="87"/>
                  </a:lnTo>
                  <a:lnTo>
                    <a:pt x="395" y="67"/>
                  </a:lnTo>
                  <a:lnTo>
                    <a:pt x="395" y="46"/>
                  </a:lnTo>
                  <a:lnTo>
                    <a:pt x="392" y="25"/>
                  </a:lnTo>
                  <a:lnTo>
                    <a:pt x="380" y="15"/>
                  </a:lnTo>
                  <a:lnTo>
                    <a:pt x="369" y="8"/>
                  </a:lnTo>
                  <a:lnTo>
                    <a:pt x="360" y="3"/>
                  </a:lnTo>
                  <a:lnTo>
                    <a:pt x="351" y="0"/>
                  </a:lnTo>
                  <a:lnTo>
                    <a:pt x="342" y="0"/>
                  </a:lnTo>
                  <a:lnTo>
                    <a:pt x="333" y="2"/>
                  </a:lnTo>
                  <a:lnTo>
                    <a:pt x="323" y="4"/>
                  </a:lnTo>
                  <a:lnTo>
                    <a:pt x="313" y="8"/>
                  </a:lnTo>
                  <a:lnTo>
                    <a:pt x="302" y="21"/>
                  </a:lnTo>
                  <a:lnTo>
                    <a:pt x="290" y="42"/>
                  </a:lnTo>
                  <a:lnTo>
                    <a:pt x="276" y="68"/>
                  </a:lnTo>
                  <a:lnTo>
                    <a:pt x="262" y="98"/>
                  </a:lnTo>
                  <a:lnTo>
                    <a:pt x="246" y="128"/>
                  </a:lnTo>
                  <a:lnTo>
                    <a:pt x="230" y="155"/>
                  </a:lnTo>
                  <a:lnTo>
                    <a:pt x="215" y="178"/>
                  </a:lnTo>
                  <a:lnTo>
                    <a:pt x="199" y="194"/>
                  </a:lnTo>
                  <a:lnTo>
                    <a:pt x="195" y="202"/>
                  </a:lnTo>
                  <a:lnTo>
                    <a:pt x="190" y="211"/>
                  </a:lnTo>
                  <a:lnTo>
                    <a:pt x="186" y="221"/>
                  </a:lnTo>
                  <a:lnTo>
                    <a:pt x="181" y="234"/>
                  </a:lnTo>
                  <a:lnTo>
                    <a:pt x="173" y="249"/>
                  </a:lnTo>
                  <a:lnTo>
                    <a:pt x="166" y="267"/>
                  </a:lnTo>
                  <a:lnTo>
                    <a:pt x="156" y="286"/>
                  </a:lnTo>
                  <a:lnTo>
                    <a:pt x="146" y="310"/>
                  </a:lnTo>
                  <a:lnTo>
                    <a:pt x="144" y="318"/>
                  </a:lnTo>
                  <a:lnTo>
                    <a:pt x="140" y="333"/>
                  </a:lnTo>
                  <a:lnTo>
                    <a:pt x="132" y="357"/>
                  </a:lnTo>
                  <a:lnTo>
                    <a:pt x="121" y="385"/>
                  </a:lnTo>
                  <a:lnTo>
                    <a:pt x="109" y="418"/>
                  </a:lnTo>
                  <a:lnTo>
                    <a:pt x="96" y="453"/>
                  </a:lnTo>
                  <a:lnTo>
                    <a:pt x="81" y="492"/>
                  </a:lnTo>
                  <a:lnTo>
                    <a:pt x="67" y="532"/>
                  </a:lnTo>
                  <a:lnTo>
                    <a:pt x="52" y="571"/>
                  </a:lnTo>
                  <a:lnTo>
                    <a:pt x="38" y="610"/>
                  </a:lnTo>
                  <a:lnTo>
                    <a:pt x="26" y="648"/>
                  </a:lnTo>
                  <a:lnTo>
                    <a:pt x="15" y="682"/>
                  </a:lnTo>
                  <a:lnTo>
                    <a:pt x="8" y="712"/>
                  </a:lnTo>
                  <a:lnTo>
                    <a:pt x="2" y="736"/>
                  </a:lnTo>
                  <a:lnTo>
                    <a:pt x="0" y="755"/>
                  </a:lnTo>
                  <a:lnTo>
                    <a:pt x="3" y="766"/>
                  </a:lnTo>
                  <a:lnTo>
                    <a:pt x="4" y="771"/>
                  </a:lnTo>
                  <a:lnTo>
                    <a:pt x="5" y="777"/>
                  </a:lnTo>
                  <a:lnTo>
                    <a:pt x="6" y="782"/>
                  </a:lnTo>
                  <a:lnTo>
                    <a:pt x="9" y="786"/>
                  </a:lnTo>
                  <a:lnTo>
                    <a:pt x="15" y="787"/>
                  </a:lnTo>
                  <a:lnTo>
                    <a:pt x="23" y="786"/>
                  </a:lnTo>
                  <a:lnTo>
                    <a:pt x="37" y="781"/>
                  </a:lnTo>
                  <a:lnTo>
                    <a:pt x="56" y="769"/>
                  </a:lnTo>
                  <a:lnTo>
                    <a:pt x="71" y="748"/>
                  </a:lnTo>
                  <a:lnTo>
                    <a:pt x="86" y="726"/>
                  </a:lnTo>
                  <a:lnTo>
                    <a:pt x="102" y="704"/>
                  </a:lnTo>
                  <a:lnTo>
                    <a:pt x="118" y="682"/>
                  </a:lnTo>
                  <a:lnTo>
                    <a:pt x="135" y="660"/>
                  </a:lnTo>
                  <a:lnTo>
                    <a:pt x="150" y="638"/>
                  </a:lnTo>
                  <a:lnTo>
                    <a:pt x="166" y="614"/>
                  </a:lnTo>
                  <a:lnTo>
                    <a:pt x="182" y="592"/>
                  </a:lnTo>
                  <a:lnTo>
                    <a:pt x="198" y="569"/>
                  </a:lnTo>
                  <a:lnTo>
                    <a:pt x="213" y="544"/>
                  </a:lnTo>
                  <a:lnTo>
                    <a:pt x="228" y="519"/>
                  </a:lnTo>
                  <a:lnTo>
                    <a:pt x="242" y="494"/>
                  </a:lnTo>
                  <a:lnTo>
                    <a:pt x="257" y="470"/>
                  </a:lnTo>
                  <a:lnTo>
                    <a:pt x="269" y="444"/>
                  </a:lnTo>
                  <a:lnTo>
                    <a:pt x="282" y="418"/>
                  </a:lnTo>
                  <a:lnTo>
                    <a:pt x="293" y="392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Freeform 16"/>
            <p:cNvSpPr>
              <a:spLocks/>
            </p:cNvSpPr>
            <p:nvPr/>
          </p:nvSpPr>
          <p:spPr bwMode="auto">
            <a:xfrm rot="755840">
              <a:off x="4943" y="3503"/>
              <a:ext cx="113" cy="227"/>
            </a:xfrm>
            <a:custGeom>
              <a:avLst/>
              <a:gdLst>
                <a:gd name="T0" fmla="*/ 2 w 395"/>
                <a:gd name="T1" fmla="*/ 3 h 787"/>
                <a:gd name="T2" fmla="*/ 2 w 395"/>
                <a:gd name="T3" fmla="*/ 3 h 787"/>
                <a:gd name="T4" fmla="*/ 2 w 395"/>
                <a:gd name="T5" fmla="*/ 2 h 787"/>
                <a:gd name="T6" fmla="*/ 2 w 395"/>
                <a:gd name="T7" fmla="*/ 2 h 787"/>
                <a:gd name="T8" fmla="*/ 2 w 395"/>
                <a:gd name="T9" fmla="*/ 2 h 787"/>
                <a:gd name="T10" fmla="*/ 2 w 395"/>
                <a:gd name="T11" fmla="*/ 2 h 787"/>
                <a:gd name="T12" fmla="*/ 2 w 395"/>
                <a:gd name="T13" fmla="*/ 2 h 787"/>
                <a:gd name="T14" fmla="*/ 2 w 395"/>
                <a:gd name="T15" fmla="*/ 2 h 787"/>
                <a:gd name="T16" fmla="*/ 3 w 395"/>
                <a:gd name="T17" fmla="*/ 1 h 787"/>
                <a:gd name="T18" fmla="*/ 3 w 395"/>
                <a:gd name="T19" fmla="*/ 1 h 787"/>
                <a:gd name="T20" fmla="*/ 3 w 395"/>
                <a:gd name="T21" fmla="*/ 1 h 787"/>
                <a:gd name="T22" fmla="*/ 3 w 395"/>
                <a:gd name="T23" fmla="*/ 1 h 787"/>
                <a:gd name="T24" fmla="*/ 3 w 395"/>
                <a:gd name="T25" fmla="*/ 0 h 787"/>
                <a:gd name="T26" fmla="*/ 3 w 395"/>
                <a:gd name="T27" fmla="*/ 0 h 787"/>
                <a:gd name="T28" fmla="*/ 3 w 395"/>
                <a:gd name="T29" fmla="*/ 0 h 787"/>
                <a:gd name="T30" fmla="*/ 2 w 395"/>
                <a:gd name="T31" fmla="*/ 0 h 787"/>
                <a:gd name="T32" fmla="*/ 2 w 395"/>
                <a:gd name="T33" fmla="*/ 0 h 787"/>
                <a:gd name="T34" fmla="*/ 2 w 395"/>
                <a:gd name="T35" fmla="*/ 0 h 787"/>
                <a:gd name="T36" fmla="*/ 2 w 395"/>
                <a:gd name="T37" fmla="*/ 0 h 787"/>
                <a:gd name="T38" fmla="*/ 2 w 395"/>
                <a:gd name="T39" fmla="*/ 1 h 787"/>
                <a:gd name="T40" fmla="*/ 2 w 395"/>
                <a:gd name="T41" fmla="*/ 1 h 787"/>
                <a:gd name="T42" fmla="*/ 1 w 395"/>
                <a:gd name="T43" fmla="*/ 1 h 787"/>
                <a:gd name="T44" fmla="*/ 1 w 395"/>
                <a:gd name="T45" fmla="*/ 1 h 787"/>
                <a:gd name="T46" fmla="*/ 1 w 395"/>
                <a:gd name="T47" fmla="*/ 1 h 787"/>
                <a:gd name="T48" fmla="*/ 1 w 395"/>
                <a:gd name="T49" fmla="*/ 1 h 787"/>
                <a:gd name="T50" fmla="*/ 1 w 395"/>
                <a:gd name="T51" fmla="*/ 2 h 787"/>
                <a:gd name="T52" fmla="*/ 1 w 395"/>
                <a:gd name="T53" fmla="*/ 2 h 787"/>
                <a:gd name="T54" fmla="*/ 1 w 395"/>
                <a:gd name="T55" fmla="*/ 2 h 787"/>
                <a:gd name="T56" fmla="*/ 1 w 395"/>
                <a:gd name="T57" fmla="*/ 3 h 787"/>
                <a:gd name="T58" fmla="*/ 1 w 395"/>
                <a:gd name="T59" fmla="*/ 3 h 787"/>
                <a:gd name="T60" fmla="*/ 1 w 395"/>
                <a:gd name="T61" fmla="*/ 3 h 787"/>
                <a:gd name="T62" fmla="*/ 0 w 395"/>
                <a:gd name="T63" fmla="*/ 4 h 787"/>
                <a:gd name="T64" fmla="*/ 0 w 395"/>
                <a:gd name="T65" fmla="*/ 5 h 787"/>
                <a:gd name="T66" fmla="*/ 0 w 395"/>
                <a:gd name="T67" fmla="*/ 5 h 787"/>
                <a:gd name="T68" fmla="*/ 0 w 395"/>
                <a:gd name="T69" fmla="*/ 5 h 787"/>
                <a:gd name="T70" fmla="*/ 0 w 395"/>
                <a:gd name="T71" fmla="*/ 5 h 787"/>
                <a:gd name="T72" fmla="*/ 0 w 395"/>
                <a:gd name="T73" fmla="*/ 5 h 787"/>
                <a:gd name="T74" fmla="*/ 0 w 395"/>
                <a:gd name="T75" fmla="*/ 5 h 787"/>
                <a:gd name="T76" fmla="*/ 0 w 395"/>
                <a:gd name="T77" fmla="*/ 5 h 787"/>
                <a:gd name="T78" fmla="*/ 0 w 395"/>
                <a:gd name="T79" fmla="*/ 5 h 787"/>
                <a:gd name="T80" fmla="*/ 1 w 395"/>
                <a:gd name="T81" fmla="*/ 5 h 787"/>
                <a:gd name="T82" fmla="*/ 1 w 395"/>
                <a:gd name="T83" fmla="*/ 5 h 787"/>
                <a:gd name="T84" fmla="*/ 1 w 395"/>
                <a:gd name="T85" fmla="*/ 5 h 787"/>
                <a:gd name="T86" fmla="*/ 1 w 395"/>
                <a:gd name="T87" fmla="*/ 4 h 787"/>
                <a:gd name="T88" fmla="*/ 1 w 395"/>
                <a:gd name="T89" fmla="*/ 4 h 787"/>
                <a:gd name="T90" fmla="*/ 1 w 395"/>
                <a:gd name="T91" fmla="*/ 3 h 787"/>
                <a:gd name="T92" fmla="*/ 2 w 395"/>
                <a:gd name="T93" fmla="*/ 3 h 787"/>
                <a:gd name="T94" fmla="*/ 2 w 395"/>
                <a:gd name="T95" fmla="*/ 3 h 7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5"/>
                <a:gd name="T145" fmla="*/ 0 h 787"/>
                <a:gd name="T146" fmla="*/ 395 w 395"/>
                <a:gd name="T147" fmla="*/ 787 h 7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5" h="787">
                  <a:moveTo>
                    <a:pt x="293" y="392"/>
                  </a:moveTo>
                  <a:lnTo>
                    <a:pt x="293" y="392"/>
                  </a:lnTo>
                  <a:lnTo>
                    <a:pt x="296" y="380"/>
                  </a:lnTo>
                  <a:lnTo>
                    <a:pt x="299" y="370"/>
                  </a:lnTo>
                  <a:lnTo>
                    <a:pt x="304" y="360"/>
                  </a:lnTo>
                  <a:lnTo>
                    <a:pt x="310" y="351"/>
                  </a:lnTo>
                  <a:lnTo>
                    <a:pt x="315" y="344"/>
                  </a:lnTo>
                  <a:lnTo>
                    <a:pt x="321" y="333"/>
                  </a:lnTo>
                  <a:lnTo>
                    <a:pt x="327" y="323"/>
                  </a:lnTo>
                  <a:lnTo>
                    <a:pt x="333" y="311"/>
                  </a:lnTo>
                  <a:lnTo>
                    <a:pt x="336" y="299"/>
                  </a:lnTo>
                  <a:lnTo>
                    <a:pt x="339" y="286"/>
                  </a:lnTo>
                  <a:lnTo>
                    <a:pt x="344" y="273"/>
                  </a:lnTo>
                  <a:lnTo>
                    <a:pt x="349" y="258"/>
                  </a:lnTo>
                  <a:lnTo>
                    <a:pt x="355" y="241"/>
                  </a:lnTo>
                  <a:lnTo>
                    <a:pt x="361" y="224"/>
                  </a:lnTo>
                  <a:lnTo>
                    <a:pt x="367" y="206"/>
                  </a:lnTo>
                  <a:lnTo>
                    <a:pt x="373" y="188"/>
                  </a:lnTo>
                  <a:lnTo>
                    <a:pt x="378" y="168"/>
                  </a:lnTo>
                  <a:lnTo>
                    <a:pt x="384" y="149"/>
                  </a:lnTo>
                  <a:lnTo>
                    <a:pt x="388" y="128"/>
                  </a:lnTo>
                  <a:lnTo>
                    <a:pt x="391" y="108"/>
                  </a:lnTo>
                  <a:lnTo>
                    <a:pt x="394" y="87"/>
                  </a:lnTo>
                  <a:lnTo>
                    <a:pt x="395" y="67"/>
                  </a:lnTo>
                  <a:lnTo>
                    <a:pt x="395" y="46"/>
                  </a:lnTo>
                  <a:lnTo>
                    <a:pt x="392" y="25"/>
                  </a:lnTo>
                  <a:lnTo>
                    <a:pt x="380" y="15"/>
                  </a:lnTo>
                  <a:lnTo>
                    <a:pt x="369" y="8"/>
                  </a:lnTo>
                  <a:lnTo>
                    <a:pt x="360" y="3"/>
                  </a:lnTo>
                  <a:lnTo>
                    <a:pt x="351" y="0"/>
                  </a:lnTo>
                  <a:lnTo>
                    <a:pt x="342" y="0"/>
                  </a:lnTo>
                  <a:lnTo>
                    <a:pt x="333" y="2"/>
                  </a:lnTo>
                  <a:lnTo>
                    <a:pt x="323" y="4"/>
                  </a:lnTo>
                  <a:lnTo>
                    <a:pt x="313" y="8"/>
                  </a:lnTo>
                  <a:lnTo>
                    <a:pt x="302" y="21"/>
                  </a:lnTo>
                  <a:lnTo>
                    <a:pt x="290" y="42"/>
                  </a:lnTo>
                  <a:lnTo>
                    <a:pt x="276" y="68"/>
                  </a:lnTo>
                  <a:lnTo>
                    <a:pt x="262" y="98"/>
                  </a:lnTo>
                  <a:lnTo>
                    <a:pt x="246" y="128"/>
                  </a:lnTo>
                  <a:lnTo>
                    <a:pt x="230" y="155"/>
                  </a:lnTo>
                  <a:lnTo>
                    <a:pt x="215" y="178"/>
                  </a:lnTo>
                  <a:lnTo>
                    <a:pt x="199" y="194"/>
                  </a:lnTo>
                  <a:lnTo>
                    <a:pt x="195" y="202"/>
                  </a:lnTo>
                  <a:lnTo>
                    <a:pt x="190" y="211"/>
                  </a:lnTo>
                  <a:lnTo>
                    <a:pt x="186" y="221"/>
                  </a:lnTo>
                  <a:lnTo>
                    <a:pt x="181" y="234"/>
                  </a:lnTo>
                  <a:lnTo>
                    <a:pt x="173" y="249"/>
                  </a:lnTo>
                  <a:lnTo>
                    <a:pt x="166" y="267"/>
                  </a:lnTo>
                  <a:lnTo>
                    <a:pt x="156" y="286"/>
                  </a:lnTo>
                  <a:lnTo>
                    <a:pt x="146" y="310"/>
                  </a:lnTo>
                  <a:lnTo>
                    <a:pt x="144" y="318"/>
                  </a:lnTo>
                  <a:lnTo>
                    <a:pt x="140" y="333"/>
                  </a:lnTo>
                  <a:lnTo>
                    <a:pt x="132" y="357"/>
                  </a:lnTo>
                  <a:lnTo>
                    <a:pt x="121" y="385"/>
                  </a:lnTo>
                  <a:lnTo>
                    <a:pt x="109" y="418"/>
                  </a:lnTo>
                  <a:lnTo>
                    <a:pt x="96" y="453"/>
                  </a:lnTo>
                  <a:lnTo>
                    <a:pt x="81" y="492"/>
                  </a:lnTo>
                  <a:lnTo>
                    <a:pt x="67" y="532"/>
                  </a:lnTo>
                  <a:lnTo>
                    <a:pt x="52" y="571"/>
                  </a:lnTo>
                  <a:lnTo>
                    <a:pt x="38" y="610"/>
                  </a:lnTo>
                  <a:lnTo>
                    <a:pt x="26" y="648"/>
                  </a:lnTo>
                  <a:lnTo>
                    <a:pt x="15" y="682"/>
                  </a:lnTo>
                  <a:lnTo>
                    <a:pt x="8" y="712"/>
                  </a:lnTo>
                  <a:lnTo>
                    <a:pt x="2" y="736"/>
                  </a:lnTo>
                  <a:lnTo>
                    <a:pt x="0" y="755"/>
                  </a:lnTo>
                  <a:lnTo>
                    <a:pt x="3" y="766"/>
                  </a:lnTo>
                  <a:lnTo>
                    <a:pt x="4" y="771"/>
                  </a:lnTo>
                  <a:lnTo>
                    <a:pt x="5" y="777"/>
                  </a:lnTo>
                  <a:lnTo>
                    <a:pt x="6" y="782"/>
                  </a:lnTo>
                  <a:lnTo>
                    <a:pt x="9" y="786"/>
                  </a:lnTo>
                  <a:lnTo>
                    <a:pt x="15" y="787"/>
                  </a:lnTo>
                  <a:lnTo>
                    <a:pt x="23" y="786"/>
                  </a:lnTo>
                  <a:lnTo>
                    <a:pt x="37" y="781"/>
                  </a:lnTo>
                  <a:lnTo>
                    <a:pt x="56" y="769"/>
                  </a:lnTo>
                  <a:lnTo>
                    <a:pt x="71" y="748"/>
                  </a:lnTo>
                  <a:lnTo>
                    <a:pt x="86" y="726"/>
                  </a:lnTo>
                  <a:lnTo>
                    <a:pt x="102" y="704"/>
                  </a:lnTo>
                  <a:lnTo>
                    <a:pt x="118" y="682"/>
                  </a:lnTo>
                  <a:lnTo>
                    <a:pt x="135" y="660"/>
                  </a:lnTo>
                  <a:lnTo>
                    <a:pt x="150" y="638"/>
                  </a:lnTo>
                  <a:lnTo>
                    <a:pt x="166" y="614"/>
                  </a:lnTo>
                  <a:lnTo>
                    <a:pt x="182" y="592"/>
                  </a:lnTo>
                  <a:lnTo>
                    <a:pt x="198" y="569"/>
                  </a:lnTo>
                  <a:lnTo>
                    <a:pt x="213" y="544"/>
                  </a:lnTo>
                  <a:lnTo>
                    <a:pt x="228" y="519"/>
                  </a:lnTo>
                  <a:lnTo>
                    <a:pt x="242" y="494"/>
                  </a:lnTo>
                  <a:lnTo>
                    <a:pt x="257" y="470"/>
                  </a:lnTo>
                  <a:lnTo>
                    <a:pt x="269" y="444"/>
                  </a:lnTo>
                  <a:lnTo>
                    <a:pt x="282" y="418"/>
                  </a:lnTo>
                  <a:lnTo>
                    <a:pt x="293" y="39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Freeform 17"/>
            <p:cNvSpPr>
              <a:spLocks/>
            </p:cNvSpPr>
            <p:nvPr/>
          </p:nvSpPr>
          <p:spPr bwMode="auto">
            <a:xfrm rot="751729">
              <a:off x="5002" y="3573"/>
              <a:ext cx="40" cy="36"/>
            </a:xfrm>
            <a:custGeom>
              <a:avLst/>
              <a:gdLst>
                <a:gd name="T0" fmla="*/ 0 w 139"/>
                <a:gd name="T1" fmla="*/ 0 h 123"/>
                <a:gd name="T2" fmla="*/ 0 w 139"/>
                <a:gd name="T3" fmla="*/ 0 h 123"/>
                <a:gd name="T4" fmla="*/ 0 w 139"/>
                <a:gd name="T5" fmla="*/ 0 h 123"/>
                <a:gd name="T6" fmla="*/ 0 w 139"/>
                <a:gd name="T7" fmla="*/ 0 h 123"/>
                <a:gd name="T8" fmla="*/ 0 w 139"/>
                <a:gd name="T9" fmla="*/ 0 h 123"/>
                <a:gd name="T10" fmla="*/ 0 w 139"/>
                <a:gd name="T11" fmla="*/ 0 h 123"/>
                <a:gd name="T12" fmla="*/ 0 w 139"/>
                <a:gd name="T13" fmla="*/ 0 h 123"/>
                <a:gd name="T14" fmla="*/ 0 w 139"/>
                <a:gd name="T15" fmla="*/ 0 h 123"/>
                <a:gd name="T16" fmla="*/ 0 w 139"/>
                <a:gd name="T17" fmla="*/ 0 h 123"/>
                <a:gd name="T18" fmla="*/ 0 w 139"/>
                <a:gd name="T19" fmla="*/ 0 h 123"/>
                <a:gd name="T20" fmla="*/ 0 w 139"/>
                <a:gd name="T21" fmla="*/ 0 h 123"/>
                <a:gd name="T22" fmla="*/ 0 w 139"/>
                <a:gd name="T23" fmla="*/ 1 h 123"/>
                <a:gd name="T24" fmla="*/ 0 w 139"/>
                <a:gd name="T25" fmla="*/ 1 h 123"/>
                <a:gd name="T26" fmla="*/ 0 w 139"/>
                <a:gd name="T27" fmla="*/ 1 h 123"/>
                <a:gd name="T28" fmla="*/ 0 w 139"/>
                <a:gd name="T29" fmla="*/ 1 h 123"/>
                <a:gd name="T30" fmla="*/ 0 w 139"/>
                <a:gd name="T31" fmla="*/ 1 h 123"/>
                <a:gd name="T32" fmla="*/ 0 w 139"/>
                <a:gd name="T33" fmla="*/ 1 h 123"/>
                <a:gd name="T34" fmla="*/ 0 w 139"/>
                <a:gd name="T35" fmla="*/ 1 h 123"/>
                <a:gd name="T36" fmla="*/ 1 w 139"/>
                <a:gd name="T37" fmla="*/ 1 h 123"/>
                <a:gd name="T38" fmla="*/ 1 w 139"/>
                <a:gd name="T39" fmla="*/ 1 h 123"/>
                <a:gd name="T40" fmla="*/ 1 w 139"/>
                <a:gd name="T41" fmla="*/ 1 h 123"/>
                <a:gd name="T42" fmla="*/ 1 w 139"/>
                <a:gd name="T43" fmla="*/ 1 h 123"/>
                <a:gd name="T44" fmla="*/ 1 w 139"/>
                <a:gd name="T45" fmla="*/ 1 h 123"/>
                <a:gd name="T46" fmla="*/ 1 w 139"/>
                <a:gd name="T47" fmla="*/ 1 h 123"/>
                <a:gd name="T48" fmla="*/ 1 w 139"/>
                <a:gd name="T49" fmla="*/ 1 h 123"/>
                <a:gd name="T50" fmla="*/ 1 w 139"/>
                <a:gd name="T51" fmla="*/ 1 h 123"/>
                <a:gd name="T52" fmla="*/ 1 w 139"/>
                <a:gd name="T53" fmla="*/ 1 h 123"/>
                <a:gd name="T54" fmla="*/ 1 w 139"/>
                <a:gd name="T55" fmla="*/ 1 h 1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9"/>
                <a:gd name="T85" fmla="*/ 0 h 123"/>
                <a:gd name="T86" fmla="*/ 139 w 139"/>
                <a:gd name="T87" fmla="*/ 123 h 1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9" h="123">
                  <a:moveTo>
                    <a:pt x="0" y="0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12" y="10"/>
                  </a:lnTo>
                  <a:lnTo>
                    <a:pt x="17" y="18"/>
                  </a:lnTo>
                  <a:lnTo>
                    <a:pt x="22" y="26"/>
                  </a:lnTo>
                  <a:lnTo>
                    <a:pt x="27" y="35"/>
                  </a:lnTo>
                  <a:lnTo>
                    <a:pt x="31" y="44"/>
                  </a:lnTo>
                  <a:lnTo>
                    <a:pt x="36" y="53"/>
                  </a:lnTo>
                  <a:lnTo>
                    <a:pt x="40" y="63"/>
                  </a:lnTo>
                  <a:lnTo>
                    <a:pt x="42" y="70"/>
                  </a:lnTo>
                  <a:lnTo>
                    <a:pt x="45" y="76"/>
                  </a:lnTo>
                  <a:lnTo>
                    <a:pt x="47" y="83"/>
                  </a:lnTo>
                  <a:lnTo>
                    <a:pt x="51" y="88"/>
                  </a:lnTo>
                  <a:lnTo>
                    <a:pt x="54" y="95"/>
                  </a:lnTo>
                  <a:lnTo>
                    <a:pt x="58" y="100"/>
                  </a:lnTo>
                  <a:lnTo>
                    <a:pt x="63" y="106"/>
                  </a:lnTo>
                  <a:lnTo>
                    <a:pt x="68" y="112"/>
                  </a:lnTo>
                  <a:lnTo>
                    <a:pt x="73" y="118"/>
                  </a:lnTo>
                  <a:lnTo>
                    <a:pt x="80" y="122"/>
                  </a:lnTo>
                  <a:lnTo>
                    <a:pt x="87" y="123"/>
                  </a:lnTo>
                  <a:lnTo>
                    <a:pt x="97" y="123"/>
                  </a:lnTo>
                  <a:lnTo>
                    <a:pt x="106" y="122"/>
                  </a:lnTo>
                  <a:lnTo>
                    <a:pt x="117" y="119"/>
                  </a:lnTo>
                  <a:lnTo>
                    <a:pt x="128" y="115"/>
                  </a:lnTo>
                  <a:lnTo>
                    <a:pt x="139" y="10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Freeform 18"/>
            <p:cNvSpPr>
              <a:spLocks/>
            </p:cNvSpPr>
            <p:nvPr/>
          </p:nvSpPr>
          <p:spPr bwMode="auto">
            <a:xfrm rot="761685">
              <a:off x="4862" y="3470"/>
              <a:ext cx="99" cy="243"/>
            </a:xfrm>
            <a:custGeom>
              <a:avLst/>
              <a:gdLst>
                <a:gd name="T0" fmla="*/ 1 w 347"/>
                <a:gd name="T1" fmla="*/ 2 h 846"/>
                <a:gd name="T2" fmla="*/ 0 w 347"/>
                <a:gd name="T3" fmla="*/ 3 h 846"/>
                <a:gd name="T4" fmla="*/ 0 w 347"/>
                <a:gd name="T5" fmla="*/ 4 h 846"/>
                <a:gd name="T6" fmla="*/ 0 w 347"/>
                <a:gd name="T7" fmla="*/ 4 h 846"/>
                <a:gd name="T8" fmla="*/ 0 w 347"/>
                <a:gd name="T9" fmla="*/ 5 h 846"/>
                <a:gd name="T10" fmla="*/ 0 w 347"/>
                <a:gd name="T11" fmla="*/ 5 h 846"/>
                <a:gd name="T12" fmla="*/ 0 w 347"/>
                <a:gd name="T13" fmla="*/ 5 h 846"/>
                <a:gd name="T14" fmla="*/ 0 w 347"/>
                <a:gd name="T15" fmla="*/ 6 h 846"/>
                <a:gd name="T16" fmla="*/ 0 w 347"/>
                <a:gd name="T17" fmla="*/ 6 h 846"/>
                <a:gd name="T18" fmla="*/ 0 w 347"/>
                <a:gd name="T19" fmla="*/ 6 h 846"/>
                <a:gd name="T20" fmla="*/ 0 w 347"/>
                <a:gd name="T21" fmla="*/ 6 h 846"/>
                <a:gd name="T22" fmla="*/ 0 w 347"/>
                <a:gd name="T23" fmla="*/ 5 h 846"/>
                <a:gd name="T24" fmla="*/ 1 w 347"/>
                <a:gd name="T25" fmla="*/ 5 h 846"/>
                <a:gd name="T26" fmla="*/ 1 w 347"/>
                <a:gd name="T27" fmla="*/ 5 h 846"/>
                <a:gd name="T28" fmla="*/ 1 w 347"/>
                <a:gd name="T29" fmla="*/ 4 h 846"/>
                <a:gd name="T30" fmla="*/ 1 w 347"/>
                <a:gd name="T31" fmla="*/ 3 h 846"/>
                <a:gd name="T32" fmla="*/ 2 w 347"/>
                <a:gd name="T33" fmla="*/ 3 h 846"/>
                <a:gd name="T34" fmla="*/ 2 w 347"/>
                <a:gd name="T35" fmla="*/ 2 h 846"/>
                <a:gd name="T36" fmla="*/ 2 w 347"/>
                <a:gd name="T37" fmla="*/ 2 h 846"/>
                <a:gd name="T38" fmla="*/ 2 w 347"/>
                <a:gd name="T39" fmla="*/ 2 h 846"/>
                <a:gd name="T40" fmla="*/ 2 w 347"/>
                <a:gd name="T41" fmla="*/ 2 h 846"/>
                <a:gd name="T42" fmla="*/ 2 w 347"/>
                <a:gd name="T43" fmla="*/ 2 h 846"/>
                <a:gd name="T44" fmla="*/ 2 w 347"/>
                <a:gd name="T45" fmla="*/ 1 h 846"/>
                <a:gd name="T46" fmla="*/ 2 w 347"/>
                <a:gd name="T47" fmla="*/ 1 h 846"/>
                <a:gd name="T48" fmla="*/ 2 w 347"/>
                <a:gd name="T49" fmla="*/ 1 h 846"/>
                <a:gd name="T50" fmla="*/ 2 w 347"/>
                <a:gd name="T51" fmla="*/ 1 h 846"/>
                <a:gd name="T52" fmla="*/ 2 w 347"/>
                <a:gd name="T53" fmla="*/ 1 h 846"/>
                <a:gd name="T54" fmla="*/ 2 w 347"/>
                <a:gd name="T55" fmla="*/ 1 h 846"/>
                <a:gd name="T56" fmla="*/ 2 w 347"/>
                <a:gd name="T57" fmla="*/ 0 h 846"/>
                <a:gd name="T58" fmla="*/ 2 w 347"/>
                <a:gd name="T59" fmla="*/ 0 h 846"/>
                <a:gd name="T60" fmla="*/ 2 w 347"/>
                <a:gd name="T61" fmla="*/ 0 h 846"/>
                <a:gd name="T62" fmla="*/ 2 w 347"/>
                <a:gd name="T63" fmla="*/ 0 h 846"/>
                <a:gd name="T64" fmla="*/ 2 w 347"/>
                <a:gd name="T65" fmla="*/ 0 h 846"/>
                <a:gd name="T66" fmla="*/ 1 w 347"/>
                <a:gd name="T67" fmla="*/ 0 h 846"/>
                <a:gd name="T68" fmla="*/ 1 w 347"/>
                <a:gd name="T69" fmla="*/ 0 h 846"/>
                <a:gd name="T70" fmla="*/ 1 w 347"/>
                <a:gd name="T71" fmla="*/ 0 h 846"/>
                <a:gd name="T72" fmla="*/ 1 w 347"/>
                <a:gd name="T73" fmla="*/ 0 h 846"/>
                <a:gd name="T74" fmla="*/ 1 w 347"/>
                <a:gd name="T75" fmla="*/ 0 h 846"/>
                <a:gd name="T76" fmla="*/ 1 w 347"/>
                <a:gd name="T77" fmla="*/ 0 h 846"/>
                <a:gd name="T78" fmla="*/ 1 w 347"/>
                <a:gd name="T79" fmla="*/ 0 h 846"/>
                <a:gd name="T80" fmla="*/ 1 w 347"/>
                <a:gd name="T81" fmla="*/ 1 h 846"/>
                <a:gd name="T82" fmla="*/ 1 w 347"/>
                <a:gd name="T83" fmla="*/ 1 h 846"/>
                <a:gd name="T84" fmla="*/ 1 w 347"/>
                <a:gd name="T85" fmla="*/ 1 h 846"/>
                <a:gd name="T86" fmla="*/ 1 w 347"/>
                <a:gd name="T87" fmla="*/ 1 h 846"/>
                <a:gd name="T88" fmla="*/ 1 w 347"/>
                <a:gd name="T89" fmla="*/ 1 h 846"/>
                <a:gd name="T90" fmla="*/ 1 w 347"/>
                <a:gd name="T91" fmla="*/ 1 h 846"/>
                <a:gd name="T92" fmla="*/ 1 w 347"/>
                <a:gd name="T93" fmla="*/ 1 h 846"/>
                <a:gd name="T94" fmla="*/ 1 w 347"/>
                <a:gd name="T95" fmla="*/ 1 h 846"/>
                <a:gd name="T96" fmla="*/ 1 w 347"/>
                <a:gd name="T97" fmla="*/ 1 h 846"/>
                <a:gd name="T98" fmla="*/ 1 w 347"/>
                <a:gd name="T99" fmla="*/ 1 h 846"/>
                <a:gd name="T100" fmla="*/ 1 w 347"/>
                <a:gd name="T101" fmla="*/ 1 h 846"/>
                <a:gd name="T102" fmla="*/ 1 w 347"/>
                <a:gd name="T103" fmla="*/ 2 h 846"/>
                <a:gd name="T104" fmla="*/ 1 w 347"/>
                <a:gd name="T105" fmla="*/ 2 h 846"/>
                <a:gd name="T106" fmla="*/ 1 w 347"/>
                <a:gd name="T107" fmla="*/ 2 h 846"/>
                <a:gd name="T108" fmla="*/ 1 w 347"/>
                <a:gd name="T109" fmla="*/ 2 h 846"/>
                <a:gd name="T110" fmla="*/ 1 w 347"/>
                <a:gd name="T111" fmla="*/ 2 h 846"/>
                <a:gd name="T112" fmla="*/ 1 w 347"/>
                <a:gd name="T113" fmla="*/ 2 h 8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7"/>
                <a:gd name="T172" fmla="*/ 0 h 846"/>
                <a:gd name="T173" fmla="*/ 347 w 347"/>
                <a:gd name="T174" fmla="*/ 846 h 8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7" h="846">
                  <a:moveTo>
                    <a:pt x="76" y="292"/>
                  </a:moveTo>
                  <a:lnTo>
                    <a:pt x="52" y="419"/>
                  </a:lnTo>
                  <a:lnTo>
                    <a:pt x="32" y="528"/>
                  </a:lnTo>
                  <a:lnTo>
                    <a:pt x="18" y="621"/>
                  </a:lnTo>
                  <a:lnTo>
                    <a:pt x="7" y="699"/>
                  </a:lnTo>
                  <a:lnTo>
                    <a:pt x="1" y="761"/>
                  </a:lnTo>
                  <a:lnTo>
                    <a:pt x="0" y="805"/>
                  </a:lnTo>
                  <a:lnTo>
                    <a:pt x="3" y="833"/>
                  </a:lnTo>
                  <a:lnTo>
                    <a:pt x="11" y="846"/>
                  </a:lnTo>
                  <a:lnTo>
                    <a:pt x="23" y="843"/>
                  </a:lnTo>
                  <a:lnTo>
                    <a:pt x="41" y="822"/>
                  </a:lnTo>
                  <a:lnTo>
                    <a:pt x="63" y="785"/>
                  </a:lnTo>
                  <a:lnTo>
                    <a:pt x="89" y="732"/>
                  </a:lnTo>
                  <a:lnTo>
                    <a:pt x="121" y="663"/>
                  </a:lnTo>
                  <a:lnTo>
                    <a:pt x="157" y="577"/>
                  </a:lnTo>
                  <a:lnTo>
                    <a:pt x="198" y="476"/>
                  </a:lnTo>
                  <a:lnTo>
                    <a:pt x="244" y="357"/>
                  </a:lnTo>
                  <a:lnTo>
                    <a:pt x="253" y="342"/>
                  </a:lnTo>
                  <a:lnTo>
                    <a:pt x="267" y="322"/>
                  </a:lnTo>
                  <a:lnTo>
                    <a:pt x="286" y="299"/>
                  </a:lnTo>
                  <a:lnTo>
                    <a:pt x="306" y="273"/>
                  </a:lnTo>
                  <a:lnTo>
                    <a:pt x="325" y="246"/>
                  </a:lnTo>
                  <a:lnTo>
                    <a:pt x="338" y="218"/>
                  </a:lnTo>
                  <a:lnTo>
                    <a:pt x="347" y="191"/>
                  </a:lnTo>
                  <a:lnTo>
                    <a:pt x="345" y="166"/>
                  </a:lnTo>
                  <a:lnTo>
                    <a:pt x="334" y="132"/>
                  </a:lnTo>
                  <a:lnTo>
                    <a:pt x="323" y="101"/>
                  </a:lnTo>
                  <a:lnTo>
                    <a:pt x="312" y="74"/>
                  </a:lnTo>
                  <a:lnTo>
                    <a:pt x="302" y="51"/>
                  </a:lnTo>
                  <a:lnTo>
                    <a:pt x="291" y="31"/>
                  </a:lnTo>
                  <a:lnTo>
                    <a:pt x="280" y="17"/>
                  </a:lnTo>
                  <a:lnTo>
                    <a:pt x="268" y="6"/>
                  </a:lnTo>
                  <a:lnTo>
                    <a:pt x="255" y="1"/>
                  </a:lnTo>
                  <a:lnTo>
                    <a:pt x="238" y="0"/>
                  </a:lnTo>
                  <a:lnTo>
                    <a:pt x="220" y="2"/>
                  </a:lnTo>
                  <a:lnTo>
                    <a:pt x="201" y="9"/>
                  </a:lnTo>
                  <a:lnTo>
                    <a:pt x="180" y="19"/>
                  </a:lnTo>
                  <a:lnTo>
                    <a:pt x="158" y="32"/>
                  </a:lnTo>
                  <a:lnTo>
                    <a:pt x="136" y="48"/>
                  </a:lnTo>
                  <a:lnTo>
                    <a:pt x="116" y="64"/>
                  </a:lnTo>
                  <a:lnTo>
                    <a:pt x="94" y="82"/>
                  </a:lnTo>
                  <a:lnTo>
                    <a:pt x="87" y="95"/>
                  </a:lnTo>
                  <a:lnTo>
                    <a:pt x="82" y="108"/>
                  </a:lnTo>
                  <a:lnTo>
                    <a:pt x="78" y="122"/>
                  </a:lnTo>
                  <a:lnTo>
                    <a:pt x="76" y="136"/>
                  </a:lnTo>
                  <a:lnTo>
                    <a:pt x="74" y="152"/>
                  </a:lnTo>
                  <a:lnTo>
                    <a:pt x="74" y="166"/>
                  </a:lnTo>
                  <a:lnTo>
                    <a:pt x="74" y="182"/>
                  </a:lnTo>
                  <a:lnTo>
                    <a:pt x="75" y="196"/>
                  </a:lnTo>
                  <a:lnTo>
                    <a:pt x="76" y="212"/>
                  </a:lnTo>
                  <a:lnTo>
                    <a:pt x="77" y="226"/>
                  </a:lnTo>
                  <a:lnTo>
                    <a:pt x="78" y="239"/>
                  </a:lnTo>
                  <a:lnTo>
                    <a:pt x="78" y="252"/>
                  </a:lnTo>
                  <a:lnTo>
                    <a:pt x="80" y="264"/>
                  </a:lnTo>
                  <a:lnTo>
                    <a:pt x="80" y="274"/>
                  </a:lnTo>
                  <a:lnTo>
                    <a:pt x="78" y="285"/>
                  </a:lnTo>
                  <a:lnTo>
                    <a:pt x="76" y="292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Freeform 19"/>
            <p:cNvSpPr>
              <a:spLocks/>
            </p:cNvSpPr>
            <p:nvPr/>
          </p:nvSpPr>
          <p:spPr bwMode="auto">
            <a:xfrm rot="761685">
              <a:off x="4862" y="3470"/>
              <a:ext cx="99" cy="243"/>
            </a:xfrm>
            <a:custGeom>
              <a:avLst/>
              <a:gdLst>
                <a:gd name="T0" fmla="*/ 1 w 347"/>
                <a:gd name="T1" fmla="*/ 2 h 846"/>
                <a:gd name="T2" fmla="*/ 1 w 347"/>
                <a:gd name="T3" fmla="*/ 2 h 846"/>
                <a:gd name="T4" fmla="*/ 0 w 347"/>
                <a:gd name="T5" fmla="*/ 3 h 846"/>
                <a:gd name="T6" fmla="*/ 0 w 347"/>
                <a:gd name="T7" fmla="*/ 4 h 846"/>
                <a:gd name="T8" fmla="*/ 0 w 347"/>
                <a:gd name="T9" fmla="*/ 4 h 846"/>
                <a:gd name="T10" fmla="*/ 0 w 347"/>
                <a:gd name="T11" fmla="*/ 5 h 846"/>
                <a:gd name="T12" fmla="*/ 0 w 347"/>
                <a:gd name="T13" fmla="*/ 5 h 846"/>
                <a:gd name="T14" fmla="*/ 0 w 347"/>
                <a:gd name="T15" fmla="*/ 5 h 846"/>
                <a:gd name="T16" fmla="*/ 0 w 347"/>
                <a:gd name="T17" fmla="*/ 6 h 846"/>
                <a:gd name="T18" fmla="*/ 0 w 347"/>
                <a:gd name="T19" fmla="*/ 6 h 846"/>
                <a:gd name="T20" fmla="*/ 0 w 347"/>
                <a:gd name="T21" fmla="*/ 6 h 846"/>
                <a:gd name="T22" fmla="*/ 0 w 347"/>
                <a:gd name="T23" fmla="*/ 6 h 846"/>
                <a:gd name="T24" fmla="*/ 0 w 347"/>
                <a:gd name="T25" fmla="*/ 5 h 846"/>
                <a:gd name="T26" fmla="*/ 1 w 347"/>
                <a:gd name="T27" fmla="*/ 5 h 846"/>
                <a:gd name="T28" fmla="*/ 1 w 347"/>
                <a:gd name="T29" fmla="*/ 5 h 846"/>
                <a:gd name="T30" fmla="*/ 1 w 347"/>
                <a:gd name="T31" fmla="*/ 4 h 846"/>
                <a:gd name="T32" fmla="*/ 1 w 347"/>
                <a:gd name="T33" fmla="*/ 3 h 846"/>
                <a:gd name="T34" fmla="*/ 2 w 347"/>
                <a:gd name="T35" fmla="*/ 3 h 846"/>
                <a:gd name="T36" fmla="*/ 2 w 347"/>
                <a:gd name="T37" fmla="*/ 3 h 846"/>
                <a:gd name="T38" fmla="*/ 2 w 347"/>
                <a:gd name="T39" fmla="*/ 2 h 846"/>
                <a:gd name="T40" fmla="*/ 2 w 347"/>
                <a:gd name="T41" fmla="*/ 2 h 846"/>
                <a:gd name="T42" fmla="*/ 2 w 347"/>
                <a:gd name="T43" fmla="*/ 2 h 846"/>
                <a:gd name="T44" fmla="*/ 2 w 347"/>
                <a:gd name="T45" fmla="*/ 2 h 846"/>
                <a:gd name="T46" fmla="*/ 2 w 347"/>
                <a:gd name="T47" fmla="*/ 2 h 846"/>
                <a:gd name="T48" fmla="*/ 2 w 347"/>
                <a:gd name="T49" fmla="*/ 1 h 846"/>
                <a:gd name="T50" fmla="*/ 2 w 347"/>
                <a:gd name="T51" fmla="*/ 1 h 846"/>
                <a:gd name="T52" fmla="*/ 2 w 347"/>
                <a:gd name="T53" fmla="*/ 1 h 846"/>
                <a:gd name="T54" fmla="*/ 2 w 347"/>
                <a:gd name="T55" fmla="*/ 1 h 846"/>
                <a:gd name="T56" fmla="*/ 2 w 347"/>
                <a:gd name="T57" fmla="*/ 1 h 846"/>
                <a:gd name="T58" fmla="*/ 2 w 347"/>
                <a:gd name="T59" fmla="*/ 1 h 846"/>
                <a:gd name="T60" fmla="*/ 2 w 347"/>
                <a:gd name="T61" fmla="*/ 1 h 846"/>
                <a:gd name="T62" fmla="*/ 2 w 347"/>
                <a:gd name="T63" fmla="*/ 0 h 846"/>
                <a:gd name="T64" fmla="*/ 2 w 347"/>
                <a:gd name="T65" fmla="*/ 0 h 846"/>
                <a:gd name="T66" fmla="*/ 2 w 347"/>
                <a:gd name="T67" fmla="*/ 0 h 846"/>
                <a:gd name="T68" fmla="*/ 2 w 347"/>
                <a:gd name="T69" fmla="*/ 0 h 846"/>
                <a:gd name="T70" fmla="*/ 2 w 347"/>
                <a:gd name="T71" fmla="*/ 0 h 846"/>
                <a:gd name="T72" fmla="*/ 2 w 347"/>
                <a:gd name="T73" fmla="*/ 0 h 846"/>
                <a:gd name="T74" fmla="*/ 1 w 347"/>
                <a:gd name="T75" fmla="*/ 0 h 846"/>
                <a:gd name="T76" fmla="*/ 1 w 347"/>
                <a:gd name="T77" fmla="*/ 0 h 846"/>
                <a:gd name="T78" fmla="*/ 1 w 347"/>
                <a:gd name="T79" fmla="*/ 0 h 846"/>
                <a:gd name="T80" fmla="*/ 1 w 347"/>
                <a:gd name="T81" fmla="*/ 0 h 846"/>
                <a:gd name="T82" fmla="*/ 1 w 347"/>
                <a:gd name="T83" fmla="*/ 0 h 846"/>
                <a:gd name="T84" fmla="*/ 1 w 347"/>
                <a:gd name="T85" fmla="*/ 0 h 846"/>
                <a:gd name="T86" fmla="*/ 1 w 347"/>
                <a:gd name="T87" fmla="*/ 0 h 846"/>
                <a:gd name="T88" fmla="*/ 1 w 347"/>
                <a:gd name="T89" fmla="*/ 1 h 846"/>
                <a:gd name="T90" fmla="*/ 1 w 347"/>
                <a:gd name="T91" fmla="*/ 1 h 846"/>
                <a:gd name="T92" fmla="*/ 1 w 347"/>
                <a:gd name="T93" fmla="*/ 1 h 846"/>
                <a:gd name="T94" fmla="*/ 1 w 347"/>
                <a:gd name="T95" fmla="*/ 1 h 846"/>
                <a:gd name="T96" fmla="*/ 1 w 347"/>
                <a:gd name="T97" fmla="*/ 1 h 846"/>
                <a:gd name="T98" fmla="*/ 1 w 347"/>
                <a:gd name="T99" fmla="*/ 1 h 846"/>
                <a:gd name="T100" fmla="*/ 1 w 347"/>
                <a:gd name="T101" fmla="*/ 1 h 846"/>
                <a:gd name="T102" fmla="*/ 1 w 347"/>
                <a:gd name="T103" fmla="*/ 1 h 846"/>
                <a:gd name="T104" fmla="*/ 1 w 347"/>
                <a:gd name="T105" fmla="*/ 1 h 846"/>
                <a:gd name="T106" fmla="*/ 1 w 347"/>
                <a:gd name="T107" fmla="*/ 1 h 846"/>
                <a:gd name="T108" fmla="*/ 1 w 347"/>
                <a:gd name="T109" fmla="*/ 1 h 846"/>
                <a:gd name="T110" fmla="*/ 1 w 347"/>
                <a:gd name="T111" fmla="*/ 1 h 846"/>
                <a:gd name="T112" fmla="*/ 1 w 347"/>
                <a:gd name="T113" fmla="*/ 2 h 846"/>
                <a:gd name="T114" fmla="*/ 1 w 347"/>
                <a:gd name="T115" fmla="*/ 2 h 846"/>
                <a:gd name="T116" fmla="*/ 1 w 347"/>
                <a:gd name="T117" fmla="*/ 2 h 846"/>
                <a:gd name="T118" fmla="*/ 1 w 347"/>
                <a:gd name="T119" fmla="*/ 2 h 846"/>
                <a:gd name="T120" fmla="*/ 1 w 347"/>
                <a:gd name="T121" fmla="*/ 2 h 846"/>
                <a:gd name="T122" fmla="*/ 1 w 347"/>
                <a:gd name="T123" fmla="*/ 2 h 8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7"/>
                <a:gd name="T187" fmla="*/ 0 h 846"/>
                <a:gd name="T188" fmla="*/ 347 w 347"/>
                <a:gd name="T189" fmla="*/ 846 h 8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7" h="846">
                  <a:moveTo>
                    <a:pt x="76" y="292"/>
                  </a:moveTo>
                  <a:lnTo>
                    <a:pt x="76" y="292"/>
                  </a:lnTo>
                  <a:lnTo>
                    <a:pt x="52" y="419"/>
                  </a:lnTo>
                  <a:lnTo>
                    <a:pt x="32" y="528"/>
                  </a:lnTo>
                  <a:lnTo>
                    <a:pt x="18" y="621"/>
                  </a:lnTo>
                  <a:lnTo>
                    <a:pt x="7" y="699"/>
                  </a:lnTo>
                  <a:lnTo>
                    <a:pt x="1" y="761"/>
                  </a:lnTo>
                  <a:lnTo>
                    <a:pt x="0" y="805"/>
                  </a:lnTo>
                  <a:lnTo>
                    <a:pt x="3" y="833"/>
                  </a:lnTo>
                  <a:lnTo>
                    <a:pt x="11" y="846"/>
                  </a:lnTo>
                  <a:lnTo>
                    <a:pt x="23" y="843"/>
                  </a:lnTo>
                  <a:lnTo>
                    <a:pt x="41" y="822"/>
                  </a:lnTo>
                  <a:lnTo>
                    <a:pt x="63" y="785"/>
                  </a:lnTo>
                  <a:lnTo>
                    <a:pt x="89" y="732"/>
                  </a:lnTo>
                  <a:lnTo>
                    <a:pt x="121" y="663"/>
                  </a:lnTo>
                  <a:lnTo>
                    <a:pt x="157" y="577"/>
                  </a:lnTo>
                  <a:lnTo>
                    <a:pt x="198" y="476"/>
                  </a:lnTo>
                  <a:lnTo>
                    <a:pt x="244" y="357"/>
                  </a:lnTo>
                  <a:lnTo>
                    <a:pt x="253" y="342"/>
                  </a:lnTo>
                  <a:lnTo>
                    <a:pt x="267" y="322"/>
                  </a:lnTo>
                  <a:lnTo>
                    <a:pt x="286" y="299"/>
                  </a:lnTo>
                  <a:lnTo>
                    <a:pt x="306" y="273"/>
                  </a:lnTo>
                  <a:lnTo>
                    <a:pt x="325" y="246"/>
                  </a:lnTo>
                  <a:lnTo>
                    <a:pt x="338" y="218"/>
                  </a:lnTo>
                  <a:lnTo>
                    <a:pt x="347" y="191"/>
                  </a:lnTo>
                  <a:lnTo>
                    <a:pt x="345" y="166"/>
                  </a:lnTo>
                  <a:lnTo>
                    <a:pt x="334" y="132"/>
                  </a:lnTo>
                  <a:lnTo>
                    <a:pt x="323" y="101"/>
                  </a:lnTo>
                  <a:lnTo>
                    <a:pt x="312" y="74"/>
                  </a:lnTo>
                  <a:lnTo>
                    <a:pt x="302" y="51"/>
                  </a:lnTo>
                  <a:lnTo>
                    <a:pt x="291" y="31"/>
                  </a:lnTo>
                  <a:lnTo>
                    <a:pt x="280" y="17"/>
                  </a:lnTo>
                  <a:lnTo>
                    <a:pt x="268" y="6"/>
                  </a:lnTo>
                  <a:lnTo>
                    <a:pt x="255" y="1"/>
                  </a:lnTo>
                  <a:lnTo>
                    <a:pt x="238" y="0"/>
                  </a:lnTo>
                  <a:lnTo>
                    <a:pt x="220" y="2"/>
                  </a:lnTo>
                  <a:lnTo>
                    <a:pt x="201" y="9"/>
                  </a:lnTo>
                  <a:lnTo>
                    <a:pt x="180" y="19"/>
                  </a:lnTo>
                  <a:lnTo>
                    <a:pt x="158" y="32"/>
                  </a:lnTo>
                  <a:lnTo>
                    <a:pt x="136" y="48"/>
                  </a:lnTo>
                  <a:lnTo>
                    <a:pt x="116" y="64"/>
                  </a:lnTo>
                  <a:lnTo>
                    <a:pt x="94" y="82"/>
                  </a:lnTo>
                  <a:lnTo>
                    <a:pt x="87" y="95"/>
                  </a:lnTo>
                  <a:lnTo>
                    <a:pt x="82" y="108"/>
                  </a:lnTo>
                  <a:lnTo>
                    <a:pt x="78" y="122"/>
                  </a:lnTo>
                  <a:lnTo>
                    <a:pt x="76" y="136"/>
                  </a:lnTo>
                  <a:lnTo>
                    <a:pt x="74" y="152"/>
                  </a:lnTo>
                  <a:lnTo>
                    <a:pt x="74" y="166"/>
                  </a:lnTo>
                  <a:lnTo>
                    <a:pt x="74" y="182"/>
                  </a:lnTo>
                  <a:lnTo>
                    <a:pt x="75" y="196"/>
                  </a:lnTo>
                  <a:lnTo>
                    <a:pt x="76" y="212"/>
                  </a:lnTo>
                  <a:lnTo>
                    <a:pt x="77" y="226"/>
                  </a:lnTo>
                  <a:lnTo>
                    <a:pt x="78" y="239"/>
                  </a:lnTo>
                  <a:lnTo>
                    <a:pt x="78" y="252"/>
                  </a:lnTo>
                  <a:lnTo>
                    <a:pt x="80" y="264"/>
                  </a:lnTo>
                  <a:lnTo>
                    <a:pt x="80" y="274"/>
                  </a:lnTo>
                  <a:lnTo>
                    <a:pt x="78" y="285"/>
                  </a:lnTo>
                  <a:lnTo>
                    <a:pt x="76" y="29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Freeform 20"/>
            <p:cNvSpPr>
              <a:spLocks/>
            </p:cNvSpPr>
            <p:nvPr/>
          </p:nvSpPr>
          <p:spPr bwMode="auto">
            <a:xfrm rot="618290">
              <a:off x="4892" y="3551"/>
              <a:ext cx="50" cy="21"/>
            </a:xfrm>
            <a:custGeom>
              <a:avLst/>
              <a:gdLst>
                <a:gd name="T0" fmla="*/ 0 w 175"/>
                <a:gd name="T1" fmla="*/ 0 h 72"/>
                <a:gd name="T2" fmla="*/ 0 w 175"/>
                <a:gd name="T3" fmla="*/ 0 h 72"/>
                <a:gd name="T4" fmla="*/ 0 w 175"/>
                <a:gd name="T5" fmla="*/ 0 h 72"/>
                <a:gd name="T6" fmla="*/ 0 w 175"/>
                <a:gd name="T7" fmla="*/ 0 h 72"/>
                <a:gd name="T8" fmla="*/ 0 w 175"/>
                <a:gd name="T9" fmla="*/ 0 h 72"/>
                <a:gd name="T10" fmla="*/ 1 w 175"/>
                <a:gd name="T11" fmla="*/ 1 h 72"/>
                <a:gd name="T12" fmla="*/ 1 w 175"/>
                <a:gd name="T13" fmla="*/ 1 h 72"/>
                <a:gd name="T14" fmla="*/ 1 w 175"/>
                <a:gd name="T15" fmla="*/ 1 h 72"/>
                <a:gd name="T16" fmla="*/ 1 w 175"/>
                <a:gd name="T17" fmla="*/ 1 h 72"/>
                <a:gd name="T18" fmla="*/ 1 w 175"/>
                <a:gd name="T19" fmla="*/ 0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72"/>
                <a:gd name="T32" fmla="*/ 175 w 175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72">
                  <a:moveTo>
                    <a:pt x="0" y="0"/>
                  </a:moveTo>
                  <a:lnTo>
                    <a:pt x="0" y="0"/>
                  </a:lnTo>
                  <a:lnTo>
                    <a:pt x="17" y="23"/>
                  </a:lnTo>
                  <a:lnTo>
                    <a:pt x="37" y="43"/>
                  </a:lnTo>
                  <a:lnTo>
                    <a:pt x="56" y="57"/>
                  </a:lnTo>
                  <a:lnTo>
                    <a:pt x="77" y="67"/>
                  </a:lnTo>
                  <a:lnTo>
                    <a:pt x="100" y="72"/>
                  </a:lnTo>
                  <a:lnTo>
                    <a:pt x="123" y="72"/>
                  </a:lnTo>
                  <a:lnTo>
                    <a:pt x="148" y="67"/>
                  </a:lnTo>
                  <a:lnTo>
                    <a:pt x="175" y="5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Freeform 21"/>
            <p:cNvSpPr>
              <a:spLocks/>
            </p:cNvSpPr>
            <p:nvPr/>
          </p:nvSpPr>
          <p:spPr bwMode="auto">
            <a:xfrm>
              <a:off x="4804" y="3465"/>
              <a:ext cx="94" cy="249"/>
            </a:xfrm>
            <a:custGeom>
              <a:avLst/>
              <a:gdLst>
                <a:gd name="T0" fmla="*/ 0 w 330"/>
                <a:gd name="T1" fmla="*/ 2 h 863"/>
                <a:gd name="T2" fmla="*/ 0 w 330"/>
                <a:gd name="T3" fmla="*/ 3 h 863"/>
                <a:gd name="T4" fmla="*/ 0 w 330"/>
                <a:gd name="T5" fmla="*/ 4 h 863"/>
                <a:gd name="T6" fmla="*/ 0 w 330"/>
                <a:gd name="T7" fmla="*/ 4 h 863"/>
                <a:gd name="T8" fmla="*/ 0 w 330"/>
                <a:gd name="T9" fmla="*/ 5 h 863"/>
                <a:gd name="T10" fmla="*/ 0 w 330"/>
                <a:gd name="T11" fmla="*/ 5 h 863"/>
                <a:gd name="T12" fmla="*/ 0 w 330"/>
                <a:gd name="T13" fmla="*/ 6 h 863"/>
                <a:gd name="T14" fmla="*/ 0 w 330"/>
                <a:gd name="T15" fmla="*/ 6 h 863"/>
                <a:gd name="T16" fmla="*/ 0 w 330"/>
                <a:gd name="T17" fmla="*/ 6 h 863"/>
                <a:gd name="T18" fmla="*/ 0 w 330"/>
                <a:gd name="T19" fmla="*/ 6 h 863"/>
                <a:gd name="T20" fmla="*/ 0 w 330"/>
                <a:gd name="T21" fmla="*/ 6 h 863"/>
                <a:gd name="T22" fmla="*/ 0 w 330"/>
                <a:gd name="T23" fmla="*/ 5 h 863"/>
                <a:gd name="T24" fmla="*/ 1 w 330"/>
                <a:gd name="T25" fmla="*/ 5 h 863"/>
                <a:gd name="T26" fmla="*/ 1 w 330"/>
                <a:gd name="T27" fmla="*/ 5 h 863"/>
                <a:gd name="T28" fmla="*/ 1 w 330"/>
                <a:gd name="T29" fmla="*/ 4 h 863"/>
                <a:gd name="T30" fmla="*/ 1 w 330"/>
                <a:gd name="T31" fmla="*/ 3 h 863"/>
                <a:gd name="T32" fmla="*/ 1 w 330"/>
                <a:gd name="T33" fmla="*/ 3 h 863"/>
                <a:gd name="T34" fmla="*/ 1 w 330"/>
                <a:gd name="T35" fmla="*/ 2 h 863"/>
                <a:gd name="T36" fmla="*/ 2 w 330"/>
                <a:gd name="T37" fmla="*/ 2 h 863"/>
                <a:gd name="T38" fmla="*/ 2 w 330"/>
                <a:gd name="T39" fmla="*/ 2 h 863"/>
                <a:gd name="T40" fmla="*/ 2 w 330"/>
                <a:gd name="T41" fmla="*/ 2 h 863"/>
                <a:gd name="T42" fmla="*/ 2 w 330"/>
                <a:gd name="T43" fmla="*/ 2 h 863"/>
                <a:gd name="T44" fmla="*/ 2 w 330"/>
                <a:gd name="T45" fmla="*/ 1 h 863"/>
                <a:gd name="T46" fmla="*/ 2 w 330"/>
                <a:gd name="T47" fmla="*/ 1 h 863"/>
                <a:gd name="T48" fmla="*/ 2 w 330"/>
                <a:gd name="T49" fmla="*/ 1 h 863"/>
                <a:gd name="T50" fmla="*/ 2 w 330"/>
                <a:gd name="T51" fmla="*/ 1 h 863"/>
                <a:gd name="T52" fmla="*/ 2 w 330"/>
                <a:gd name="T53" fmla="*/ 1 h 863"/>
                <a:gd name="T54" fmla="*/ 2 w 330"/>
                <a:gd name="T55" fmla="*/ 1 h 863"/>
                <a:gd name="T56" fmla="*/ 2 w 330"/>
                <a:gd name="T57" fmla="*/ 0 h 863"/>
                <a:gd name="T58" fmla="*/ 2 w 330"/>
                <a:gd name="T59" fmla="*/ 0 h 863"/>
                <a:gd name="T60" fmla="*/ 2 w 330"/>
                <a:gd name="T61" fmla="*/ 0 h 863"/>
                <a:gd name="T62" fmla="*/ 2 w 330"/>
                <a:gd name="T63" fmla="*/ 0 h 863"/>
                <a:gd name="T64" fmla="*/ 1 w 330"/>
                <a:gd name="T65" fmla="*/ 0 h 863"/>
                <a:gd name="T66" fmla="*/ 1 w 330"/>
                <a:gd name="T67" fmla="*/ 0 h 863"/>
                <a:gd name="T68" fmla="*/ 1 w 330"/>
                <a:gd name="T69" fmla="*/ 0 h 863"/>
                <a:gd name="T70" fmla="*/ 1 w 330"/>
                <a:gd name="T71" fmla="*/ 0 h 863"/>
                <a:gd name="T72" fmla="*/ 1 w 330"/>
                <a:gd name="T73" fmla="*/ 0 h 863"/>
                <a:gd name="T74" fmla="*/ 1 w 330"/>
                <a:gd name="T75" fmla="*/ 0 h 863"/>
                <a:gd name="T76" fmla="*/ 1 w 330"/>
                <a:gd name="T77" fmla="*/ 0 h 863"/>
                <a:gd name="T78" fmla="*/ 1 w 330"/>
                <a:gd name="T79" fmla="*/ 1 h 863"/>
                <a:gd name="T80" fmla="*/ 1 w 330"/>
                <a:gd name="T81" fmla="*/ 1 h 863"/>
                <a:gd name="T82" fmla="*/ 1 w 330"/>
                <a:gd name="T83" fmla="*/ 1 h 863"/>
                <a:gd name="T84" fmla="*/ 0 w 330"/>
                <a:gd name="T85" fmla="*/ 1 h 863"/>
                <a:gd name="T86" fmla="*/ 0 w 330"/>
                <a:gd name="T87" fmla="*/ 1 h 863"/>
                <a:gd name="T88" fmla="*/ 0 w 330"/>
                <a:gd name="T89" fmla="*/ 1 h 863"/>
                <a:gd name="T90" fmla="*/ 0 w 330"/>
                <a:gd name="T91" fmla="*/ 1 h 863"/>
                <a:gd name="T92" fmla="*/ 0 w 330"/>
                <a:gd name="T93" fmla="*/ 1 h 863"/>
                <a:gd name="T94" fmla="*/ 0 w 330"/>
                <a:gd name="T95" fmla="*/ 1 h 863"/>
                <a:gd name="T96" fmla="*/ 0 w 330"/>
                <a:gd name="T97" fmla="*/ 1 h 863"/>
                <a:gd name="T98" fmla="*/ 0 w 330"/>
                <a:gd name="T99" fmla="*/ 1 h 863"/>
                <a:gd name="T100" fmla="*/ 0 w 330"/>
                <a:gd name="T101" fmla="*/ 2 h 863"/>
                <a:gd name="T102" fmla="*/ 0 w 330"/>
                <a:gd name="T103" fmla="*/ 2 h 863"/>
                <a:gd name="T104" fmla="*/ 0 w 330"/>
                <a:gd name="T105" fmla="*/ 2 h 863"/>
                <a:gd name="T106" fmla="*/ 0 w 330"/>
                <a:gd name="T107" fmla="*/ 2 h 863"/>
                <a:gd name="T108" fmla="*/ 0 w 330"/>
                <a:gd name="T109" fmla="*/ 2 h 863"/>
                <a:gd name="T110" fmla="*/ 0 w 330"/>
                <a:gd name="T111" fmla="*/ 2 h 863"/>
                <a:gd name="T112" fmla="*/ 0 w 330"/>
                <a:gd name="T113" fmla="*/ 2 h 8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0"/>
                <a:gd name="T172" fmla="*/ 0 h 863"/>
                <a:gd name="T173" fmla="*/ 330 w 330"/>
                <a:gd name="T174" fmla="*/ 863 h 8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0" h="863">
                  <a:moveTo>
                    <a:pt x="64" y="301"/>
                  </a:moveTo>
                  <a:lnTo>
                    <a:pt x="44" y="429"/>
                  </a:lnTo>
                  <a:lnTo>
                    <a:pt x="27" y="541"/>
                  </a:lnTo>
                  <a:lnTo>
                    <a:pt x="13" y="636"/>
                  </a:lnTo>
                  <a:lnTo>
                    <a:pt x="5" y="715"/>
                  </a:lnTo>
                  <a:lnTo>
                    <a:pt x="1" y="776"/>
                  </a:lnTo>
                  <a:lnTo>
                    <a:pt x="0" y="822"/>
                  </a:lnTo>
                  <a:lnTo>
                    <a:pt x="5" y="850"/>
                  </a:lnTo>
                  <a:lnTo>
                    <a:pt x="12" y="863"/>
                  </a:lnTo>
                  <a:lnTo>
                    <a:pt x="25" y="858"/>
                  </a:lnTo>
                  <a:lnTo>
                    <a:pt x="41" y="837"/>
                  </a:lnTo>
                  <a:lnTo>
                    <a:pt x="63" y="799"/>
                  </a:lnTo>
                  <a:lnTo>
                    <a:pt x="88" y="745"/>
                  </a:lnTo>
                  <a:lnTo>
                    <a:pt x="117" y="675"/>
                  </a:lnTo>
                  <a:lnTo>
                    <a:pt x="151" y="586"/>
                  </a:lnTo>
                  <a:lnTo>
                    <a:pt x="190" y="482"/>
                  </a:lnTo>
                  <a:lnTo>
                    <a:pt x="232" y="361"/>
                  </a:lnTo>
                  <a:lnTo>
                    <a:pt x="240" y="346"/>
                  </a:lnTo>
                  <a:lnTo>
                    <a:pt x="254" y="325"/>
                  </a:lnTo>
                  <a:lnTo>
                    <a:pt x="272" y="300"/>
                  </a:lnTo>
                  <a:lnTo>
                    <a:pt x="292" y="273"/>
                  </a:lnTo>
                  <a:lnTo>
                    <a:pt x="310" y="245"/>
                  </a:lnTo>
                  <a:lnTo>
                    <a:pt x="324" y="217"/>
                  </a:lnTo>
                  <a:lnTo>
                    <a:pt x="330" y="189"/>
                  </a:lnTo>
                  <a:lnTo>
                    <a:pt x="328" y="165"/>
                  </a:lnTo>
                  <a:lnTo>
                    <a:pt x="316" y="131"/>
                  </a:lnTo>
                  <a:lnTo>
                    <a:pt x="304" y="100"/>
                  </a:lnTo>
                  <a:lnTo>
                    <a:pt x="293" y="72"/>
                  </a:lnTo>
                  <a:lnTo>
                    <a:pt x="282" y="49"/>
                  </a:lnTo>
                  <a:lnTo>
                    <a:pt x="270" y="31"/>
                  </a:lnTo>
                  <a:lnTo>
                    <a:pt x="259" y="16"/>
                  </a:lnTo>
                  <a:lnTo>
                    <a:pt x="247" y="6"/>
                  </a:lnTo>
                  <a:lnTo>
                    <a:pt x="234" y="1"/>
                  </a:lnTo>
                  <a:lnTo>
                    <a:pt x="218" y="0"/>
                  </a:lnTo>
                  <a:lnTo>
                    <a:pt x="200" y="3"/>
                  </a:lnTo>
                  <a:lnTo>
                    <a:pt x="180" y="11"/>
                  </a:lnTo>
                  <a:lnTo>
                    <a:pt x="160" y="22"/>
                  </a:lnTo>
                  <a:lnTo>
                    <a:pt x="139" y="36"/>
                  </a:lnTo>
                  <a:lnTo>
                    <a:pt x="119" y="52"/>
                  </a:lnTo>
                  <a:lnTo>
                    <a:pt x="97" y="70"/>
                  </a:lnTo>
                  <a:lnTo>
                    <a:pt x="75" y="88"/>
                  </a:lnTo>
                  <a:lnTo>
                    <a:pt x="69" y="101"/>
                  </a:lnTo>
                  <a:lnTo>
                    <a:pt x="64" y="115"/>
                  </a:lnTo>
                  <a:lnTo>
                    <a:pt x="61" y="130"/>
                  </a:lnTo>
                  <a:lnTo>
                    <a:pt x="58" y="144"/>
                  </a:lnTo>
                  <a:lnTo>
                    <a:pt x="58" y="160"/>
                  </a:lnTo>
                  <a:lnTo>
                    <a:pt x="57" y="175"/>
                  </a:lnTo>
                  <a:lnTo>
                    <a:pt x="58" y="189"/>
                  </a:lnTo>
                  <a:lnTo>
                    <a:pt x="59" y="205"/>
                  </a:lnTo>
                  <a:lnTo>
                    <a:pt x="61" y="219"/>
                  </a:lnTo>
                  <a:lnTo>
                    <a:pt x="62" y="234"/>
                  </a:lnTo>
                  <a:lnTo>
                    <a:pt x="64" y="248"/>
                  </a:lnTo>
                  <a:lnTo>
                    <a:pt x="65" y="261"/>
                  </a:lnTo>
                  <a:lnTo>
                    <a:pt x="65" y="273"/>
                  </a:lnTo>
                  <a:lnTo>
                    <a:pt x="67" y="283"/>
                  </a:lnTo>
                  <a:lnTo>
                    <a:pt x="65" y="293"/>
                  </a:lnTo>
                  <a:lnTo>
                    <a:pt x="64" y="301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Freeform 22"/>
            <p:cNvSpPr>
              <a:spLocks/>
            </p:cNvSpPr>
            <p:nvPr/>
          </p:nvSpPr>
          <p:spPr bwMode="auto">
            <a:xfrm>
              <a:off x="4804" y="3465"/>
              <a:ext cx="94" cy="249"/>
            </a:xfrm>
            <a:custGeom>
              <a:avLst/>
              <a:gdLst>
                <a:gd name="T0" fmla="*/ 0 w 330"/>
                <a:gd name="T1" fmla="*/ 2 h 863"/>
                <a:gd name="T2" fmla="*/ 0 w 330"/>
                <a:gd name="T3" fmla="*/ 2 h 863"/>
                <a:gd name="T4" fmla="*/ 0 w 330"/>
                <a:gd name="T5" fmla="*/ 3 h 863"/>
                <a:gd name="T6" fmla="*/ 0 w 330"/>
                <a:gd name="T7" fmla="*/ 4 h 863"/>
                <a:gd name="T8" fmla="*/ 0 w 330"/>
                <a:gd name="T9" fmla="*/ 4 h 863"/>
                <a:gd name="T10" fmla="*/ 0 w 330"/>
                <a:gd name="T11" fmla="*/ 5 h 863"/>
                <a:gd name="T12" fmla="*/ 0 w 330"/>
                <a:gd name="T13" fmla="*/ 5 h 863"/>
                <a:gd name="T14" fmla="*/ 0 w 330"/>
                <a:gd name="T15" fmla="*/ 6 h 863"/>
                <a:gd name="T16" fmla="*/ 0 w 330"/>
                <a:gd name="T17" fmla="*/ 6 h 863"/>
                <a:gd name="T18" fmla="*/ 0 w 330"/>
                <a:gd name="T19" fmla="*/ 6 h 863"/>
                <a:gd name="T20" fmla="*/ 0 w 330"/>
                <a:gd name="T21" fmla="*/ 6 h 863"/>
                <a:gd name="T22" fmla="*/ 0 w 330"/>
                <a:gd name="T23" fmla="*/ 6 h 863"/>
                <a:gd name="T24" fmla="*/ 0 w 330"/>
                <a:gd name="T25" fmla="*/ 5 h 863"/>
                <a:gd name="T26" fmla="*/ 1 w 330"/>
                <a:gd name="T27" fmla="*/ 5 h 863"/>
                <a:gd name="T28" fmla="*/ 1 w 330"/>
                <a:gd name="T29" fmla="*/ 5 h 863"/>
                <a:gd name="T30" fmla="*/ 1 w 330"/>
                <a:gd name="T31" fmla="*/ 4 h 863"/>
                <a:gd name="T32" fmla="*/ 1 w 330"/>
                <a:gd name="T33" fmla="*/ 3 h 863"/>
                <a:gd name="T34" fmla="*/ 1 w 330"/>
                <a:gd name="T35" fmla="*/ 3 h 863"/>
                <a:gd name="T36" fmla="*/ 1 w 330"/>
                <a:gd name="T37" fmla="*/ 3 h 863"/>
                <a:gd name="T38" fmla="*/ 1 w 330"/>
                <a:gd name="T39" fmla="*/ 2 h 863"/>
                <a:gd name="T40" fmla="*/ 2 w 330"/>
                <a:gd name="T41" fmla="*/ 2 h 863"/>
                <a:gd name="T42" fmla="*/ 2 w 330"/>
                <a:gd name="T43" fmla="*/ 2 h 863"/>
                <a:gd name="T44" fmla="*/ 2 w 330"/>
                <a:gd name="T45" fmla="*/ 2 h 863"/>
                <a:gd name="T46" fmla="*/ 2 w 330"/>
                <a:gd name="T47" fmla="*/ 2 h 863"/>
                <a:gd name="T48" fmla="*/ 2 w 330"/>
                <a:gd name="T49" fmla="*/ 1 h 863"/>
                <a:gd name="T50" fmla="*/ 2 w 330"/>
                <a:gd name="T51" fmla="*/ 1 h 863"/>
                <a:gd name="T52" fmla="*/ 2 w 330"/>
                <a:gd name="T53" fmla="*/ 1 h 863"/>
                <a:gd name="T54" fmla="*/ 2 w 330"/>
                <a:gd name="T55" fmla="*/ 1 h 863"/>
                <a:gd name="T56" fmla="*/ 2 w 330"/>
                <a:gd name="T57" fmla="*/ 1 h 863"/>
                <a:gd name="T58" fmla="*/ 2 w 330"/>
                <a:gd name="T59" fmla="*/ 1 h 863"/>
                <a:gd name="T60" fmla="*/ 2 w 330"/>
                <a:gd name="T61" fmla="*/ 1 h 863"/>
                <a:gd name="T62" fmla="*/ 2 w 330"/>
                <a:gd name="T63" fmla="*/ 0 h 863"/>
                <a:gd name="T64" fmla="*/ 2 w 330"/>
                <a:gd name="T65" fmla="*/ 0 h 863"/>
                <a:gd name="T66" fmla="*/ 2 w 330"/>
                <a:gd name="T67" fmla="*/ 0 h 863"/>
                <a:gd name="T68" fmla="*/ 2 w 330"/>
                <a:gd name="T69" fmla="*/ 0 h 863"/>
                <a:gd name="T70" fmla="*/ 1 w 330"/>
                <a:gd name="T71" fmla="*/ 0 h 863"/>
                <a:gd name="T72" fmla="*/ 1 w 330"/>
                <a:gd name="T73" fmla="*/ 0 h 863"/>
                <a:gd name="T74" fmla="*/ 1 w 330"/>
                <a:gd name="T75" fmla="*/ 0 h 863"/>
                <a:gd name="T76" fmla="*/ 1 w 330"/>
                <a:gd name="T77" fmla="*/ 0 h 863"/>
                <a:gd name="T78" fmla="*/ 1 w 330"/>
                <a:gd name="T79" fmla="*/ 0 h 863"/>
                <a:gd name="T80" fmla="*/ 1 w 330"/>
                <a:gd name="T81" fmla="*/ 0 h 863"/>
                <a:gd name="T82" fmla="*/ 1 w 330"/>
                <a:gd name="T83" fmla="*/ 0 h 863"/>
                <a:gd name="T84" fmla="*/ 1 w 330"/>
                <a:gd name="T85" fmla="*/ 0 h 863"/>
                <a:gd name="T86" fmla="*/ 1 w 330"/>
                <a:gd name="T87" fmla="*/ 1 h 863"/>
                <a:gd name="T88" fmla="*/ 1 w 330"/>
                <a:gd name="T89" fmla="*/ 1 h 863"/>
                <a:gd name="T90" fmla="*/ 1 w 330"/>
                <a:gd name="T91" fmla="*/ 1 h 863"/>
                <a:gd name="T92" fmla="*/ 1 w 330"/>
                <a:gd name="T93" fmla="*/ 1 h 863"/>
                <a:gd name="T94" fmla="*/ 0 w 330"/>
                <a:gd name="T95" fmla="*/ 1 h 863"/>
                <a:gd name="T96" fmla="*/ 0 w 330"/>
                <a:gd name="T97" fmla="*/ 1 h 863"/>
                <a:gd name="T98" fmla="*/ 0 w 330"/>
                <a:gd name="T99" fmla="*/ 1 h 863"/>
                <a:gd name="T100" fmla="*/ 0 w 330"/>
                <a:gd name="T101" fmla="*/ 1 h 863"/>
                <a:gd name="T102" fmla="*/ 0 w 330"/>
                <a:gd name="T103" fmla="*/ 1 h 863"/>
                <a:gd name="T104" fmla="*/ 0 w 330"/>
                <a:gd name="T105" fmla="*/ 1 h 863"/>
                <a:gd name="T106" fmla="*/ 0 w 330"/>
                <a:gd name="T107" fmla="*/ 1 h 863"/>
                <a:gd name="T108" fmla="*/ 0 w 330"/>
                <a:gd name="T109" fmla="*/ 1 h 863"/>
                <a:gd name="T110" fmla="*/ 0 w 330"/>
                <a:gd name="T111" fmla="*/ 2 h 863"/>
                <a:gd name="T112" fmla="*/ 0 w 330"/>
                <a:gd name="T113" fmla="*/ 2 h 863"/>
                <a:gd name="T114" fmla="*/ 0 w 330"/>
                <a:gd name="T115" fmla="*/ 2 h 863"/>
                <a:gd name="T116" fmla="*/ 0 w 330"/>
                <a:gd name="T117" fmla="*/ 2 h 863"/>
                <a:gd name="T118" fmla="*/ 0 w 330"/>
                <a:gd name="T119" fmla="*/ 2 h 863"/>
                <a:gd name="T120" fmla="*/ 0 w 330"/>
                <a:gd name="T121" fmla="*/ 2 h 863"/>
                <a:gd name="T122" fmla="*/ 0 w 330"/>
                <a:gd name="T123" fmla="*/ 2 h 8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0"/>
                <a:gd name="T187" fmla="*/ 0 h 863"/>
                <a:gd name="T188" fmla="*/ 330 w 330"/>
                <a:gd name="T189" fmla="*/ 863 h 8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0" h="863">
                  <a:moveTo>
                    <a:pt x="64" y="301"/>
                  </a:moveTo>
                  <a:lnTo>
                    <a:pt x="64" y="301"/>
                  </a:lnTo>
                  <a:lnTo>
                    <a:pt x="44" y="429"/>
                  </a:lnTo>
                  <a:lnTo>
                    <a:pt x="27" y="541"/>
                  </a:lnTo>
                  <a:lnTo>
                    <a:pt x="13" y="636"/>
                  </a:lnTo>
                  <a:lnTo>
                    <a:pt x="5" y="715"/>
                  </a:lnTo>
                  <a:lnTo>
                    <a:pt x="1" y="776"/>
                  </a:lnTo>
                  <a:lnTo>
                    <a:pt x="0" y="822"/>
                  </a:lnTo>
                  <a:lnTo>
                    <a:pt x="5" y="850"/>
                  </a:lnTo>
                  <a:lnTo>
                    <a:pt x="12" y="863"/>
                  </a:lnTo>
                  <a:lnTo>
                    <a:pt x="25" y="858"/>
                  </a:lnTo>
                  <a:lnTo>
                    <a:pt x="41" y="837"/>
                  </a:lnTo>
                  <a:lnTo>
                    <a:pt x="63" y="799"/>
                  </a:lnTo>
                  <a:lnTo>
                    <a:pt x="88" y="745"/>
                  </a:lnTo>
                  <a:lnTo>
                    <a:pt x="117" y="675"/>
                  </a:lnTo>
                  <a:lnTo>
                    <a:pt x="151" y="586"/>
                  </a:lnTo>
                  <a:lnTo>
                    <a:pt x="190" y="482"/>
                  </a:lnTo>
                  <a:lnTo>
                    <a:pt x="232" y="361"/>
                  </a:lnTo>
                  <a:lnTo>
                    <a:pt x="240" y="346"/>
                  </a:lnTo>
                  <a:lnTo>
                    <a:pt x="254" y="325"/>
                  </a:lnTo>
                  <a:lnTo>
                    <a:pt x="272" y="300"/>
                  </a:lnTo>
                  <a:lnTo>
                    <a:pt x="292" y="273"/>
                  </a:lnTo>
                  <a:lnTo>
                    <a:pt x="310" y="245"/>
                  </a:lnTo>
                  <a:lnTo>
                    <a:pt x="324" y="217"/>
                  </a:lnTo>
                  <a:lnTo>
                    <a:pt x="330" y="189"/>
                  </a:lnTo>
                  <a:lnTo>
                    <a:pt x="328" y="165"/>
                  </a:lnTo>
                  <a:lnTo>
                    <a:pt x="316" y="131"/>
                  </a:lnTo>
                  <a:lnTo>
                    <a:pt x="304" y="100"/>
                  </a:lnTo>
                  <a:lnTo>
                    <a:pt x="293" y="72"/>
                  </a:lnTo>
                  <a:lnTo>
                    <a:pt x="282" y="49"/>
                  </a:lnTo>
                  <a:lnTo>
                    <a:pt x="270" y="31"/>
                  </a:lnTo>
                  <a:lnTo>
                    <a:pt x="259" y="16"/>
                  </a:lnTo>
                  <a:lnTo>
                    <a:pt x="247" y="6"/>
                  </a:lnTo>
                  <a:lnTo>
                    <a:pt x="234" y="1"/>
                  </a:lnTo>
                  <a:lnTo>
                    <a:pt x="218" y="0"/>
                  </a:lnTo>
                  <a:lnTo>
                    <a:pt x="200" y="3"/>
                  </a:lnTo>
                  <a:lnTo>
                    <a:pt x="180" y="11"/>
                  </a:lnTo>
                  <a:lnTo>
                    <a:pt x="160" y="22"/>
                  </a:lnTo>
                  <a:lnTo>
                    <a:pt x="139" y="36"/>
                  </a:lnTo>
                  <a:lnTo>
                    <a:pt x="119" y="52"/>
                  </a:lnTo>
                  <a:lnTo>
                    <a:pt x="97" y="70"/>
                  </a:lnTo>
                  <a:lnTo>
                    <a:pt x="75" y="88"/>
                  </a:lnTo>
                  <a:lnTo>
                    <a:pt x="69" y="101"/>
                  </a:lnTo>
                  <a:lnTo>
                    <a:pt x="64" y="115"/>
                  </a:lnTo>
                  <a:lnTo>
                    <a:pt x="61" y="130"/>
                  </a:lnTo>
                  <a:lnTo>
                    <a:pt x="58" y="144"/>
                  </a:lnTo>
                  <a:lnTo>
                    <a:pt x="58" y="160"/>
                  </a:lnTo>
                  <a:lnTo>
                    <a:pt x="57" y="175"/>
                  </a:lnTo>
                  <a:lnTo>
                    <a:pt x="58" y="189"/>
                  </a:lnTo>
                  <a:lnTo>
                    <a:pt x="59" y="205"/>
                  </a:lnTo>
                  <a:lnTo>
                    <a:pt x="61" y="219"/>
                  </a:lnTo>
                  <a:lnTo>
                    <a:pt x="62" y="234"/>
                  </a:lnTo>
                  <a:lnTo>
                    <a:pt x="64" y="248"/>
                  </a:lnTo>
                  <a:lnTo>
                    <a:pt x="65" y="261"/>
                  </a:lnTo>
                  <a:lnTo>
                    <a:pt x="65" y="273"/>
                  </a:lnTo>
                  <a:lnTo>
                    <a:pt x="67" y="283"/>
                  </a:lnTo>
                  <a:lnTo>
                    <a:pt x="65" y="293"/>
                  </a:lnTo>
                  <a:lnTo>
                    <a:pt x="64" y="30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Freeform 23"/>
            <p:cNvSpPr>
              <a:spLocks/>
            </p:cNvSpPr>
            <p:nvPr/>
          </p:nvSpPr>
          <p:spPr bwMode="auto">
            <a:xfrm>
              <a:off x="4822" y="3550"/>
              <a:ext cx="49" cy="20"/>
            </a:xfrm>
            <a:custGeom>
              <a:avLst/>
              <a:gdLst>
                <a:gd name="T0" fmla="*/ 0 w 171"/>
                <a:gd name="T1" fmla="*/ 0 h 69"/>
                <a:gd name="T2" fmla="*/ 0 w 171"/>
                <a:gd name="T3" fmla="*/ 0 h 69"/>
                <a:gd name="T4" fmla="*/ 0 w 171"/>
                <a:gd name="T5" fmla="*/ 0 h 69"/>
                <a:gd name="T6" fmla="*/ 0 w 171"/>
                <a:gd name="T7" fmla="*/ 0 h 69"/>
                <a:gd name="T8" fmla="*/ 0 w 171"/>
                <a:gd name="T9" fmla="*/ 0 h 69"/>
                <a:gd name="T10" fmla="*/ 1 w 171"/>
                <a:gd name="T11" fmla="*/ 1 h 69"/>
                <a:gd name="T12" fmla="*/ 1 w 171"/>
                <a:gd name="T13" fmla="*/ 1 h 69"/>
                <a:gd name="T14" fmla="*/ 1 w 171"/>
                <a:gd name="T15" fmla="*/ 1 h 69"/>
                <a:gd name="T16" fmla="*/ 1 w 171"/>
                <a:gd name="T17" fmla="*/ 0 h 69"/>
                <a:gd name="T18" fmla="*/ 1 w 171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1"/>
                <a:gd name="T31" fmla="*/ 0 h 69"/>
                <a:gd name="T32" fmla="*/ 171 w 171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1" h="69">
                  <a:moveTo>
                    <a:pt x="0" y="0"/>
                  </a:moveTo>
                  <a:lnTo>
                    <a:pt x="0" y="0"/>
                  </a:lnTo>
                  <a:lnTo>
                    <a:pt x="17" y="24"/>
                  </a:lnTo>
                  <a:lnTo>
                    <a:pt x="36" y="42"/>
                  </a:lnTo>
                  <a:lnTo>
                    <a:pt x="55" y="56"/>
                  </a:lnTo>
                  <a:lnTo>
                    <a:pt x="76" y="66"/>
                  </a:lnTo>
                  <a:lnTo>
                    <a:pt x="98" y="69"/>
                  </a:lnTo>
                  <a:lnTo>
                    <a:pt x="122" y="68"/>
                  </a:lnTo>
                  <a:lnTo>
                    <a:pt x="146" y="63"/>
                  </a:lnTo>
                  <a:lnTo>
                    <a:pt x="171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5" name="Freeform 24"/>
            <p:cNvSpPr>
              <a:spLocks/>
            </p:cNvSpPr>
            <p:nvPr/>
          </p:nvSpPr>
          <p:spPr bwMode="auto">
            <a:xfrm rot="767894">
              <a:off x="4925" y="3490"/>
              <a:ext cx="99" cy="241"/>
            </a:xfrm>
            <a:custGeom>
              <a:avLst/>
              <a:gdLst>
                <a:gd name="T0" fmla="*/ 2 w 346"/>
                <a:gd name="T1" fmla="*/ 2 h 837"/>
                <a:gd name="T2" fmla="*/ 2 w 346"/>
                <a:gd name="T3" fmla="*/ 2 h 837"/>
                <a:gd name="T4" fmla="*/ 2 w 346"/>
                <a:gd name="T5" fmla="*/ 2 h 837"/>
                <a:gd name="T6" fmla="*/ 2 w 346"/>
                <a:gd name="T7" fmla="*/ 1 h 837"/>
                <a:gd name="T8" fmla="*/ 2 w 346"/>
                <a:gd name="T9" fmla="*/ 1 h 837"/>
                <a:gd name="T10" fmla="*/ 2 w 346"/>
                <a:gd name="T11" fmla="*/ 1 h 837"/>
                <a:gd name="T12" fmla="*/ 2 w 346"/>
                <a:gd name="T13" fmla="*/ 1 h 837"/>
                <a:gd name="T14" fmla="*/ 2 w 346"/>
                <a:gd name="T15" fmla="*/ 1 h 837"/>
                <a:gd name="T16" fmla="*/ 2 w 346"/>
                <a:gd name="T17" fmla="*/ 1 h 837"/>
                <a:gd name="T18" fmla="*/ 2 w 346"/>
                <a:gd name="T19" fmla="*/ 0 h 837"/>
                <a:gd name="T20" fmla="*/ 2 w 346"/>
                <a:gd name="T21" fmla="*/ 0 h 837"/>
                <a:gd name="T22" fmla="*/ 2 w 346"/>
                <a:gd name="T23" fmla="*/ 0 h 837"/>
                <a:gd name="T24" fmla="*/ 2 w 346"/>
                <a:gd name="T25" fmla="*/ 0 h 837"/>
                <a:gd name="T26" fmla="*/ 1 w 346"/>
                <a:gd name="T27" fmla="*/ 0 h 837"/>
                <a:gd name="T28" fmla="*/ 1 w 346"/>
                <a:gd name="T29" fmla="*/ 0 h 837"/>
                <a:gd name="T30" fmla="*/ 1 w 346"/>
                <a:gd name="T31" fmla="*/ 0 h 837"/>
                <a:gd name="T32" fmla="*/ 1 w 346"/>
                <a:gd name="T33" fmla="*/ 1 h 837"/>
                <a:gd name="T34" fmla="*/ 1 w 346"/>
                <a:gd name="T35" fmla="*/ 1 h 837"/>
                <a:gd name="T36" fmla="*/ 1 w 346"/>
                <a:gd name="T37" fmla="*/ 1 h 837"/>
                <a:gd name="T38" fmla="*/ 1 w 346"/>
                <a:gd name="T39" fmla="*/ 2 h 837"/>
                <a:gd name="T40" fmla="*/ 1 w 346"/>
                <a:gd name="T41" fmla="*/ 2 h 837"/>
                <a:gd name="T42" fmla="*/ 1 w 346"/>
                <a:gd name="T43" fmla="*/ 2 h 837"/>
                <a:gd name="T44" fmla="*/ 1 w 346"/>
                <a:gd name="T45" fmla="*/ 3 h 837"/>
                <a:gd name="T46" fmla="*/ 0 w 346"/>
                <a:gd name="T47" fmla="*/ 3 h 837"/>
                <a:gd name="T48" fmla="*/ 0 w 346"/>
                <a:gd name="T49" fmla="*/ 3 h 837"/>
                <a:gd name="T50" fmla="*/ 0 w 346"/>
                <a:gd name="T51" fmla="*/ 3 h 837"/>
                <a:gd name="T52" fmla="*/ 0 w 346"/>
                <a:gd name="T53" fmla="*/ 4 h 837"/>
                <a:gd name="T54" fmla="*/ 0 w 346"/>
                <a:gd name="T55" fmla="*/ 4 h 837"/>
                <a:gd name="T56" fmla="*/ 0 w 346"/>
                <a:gd name="T57" fmla="*/ 4 h 837"/>
                <a:gd name="T58" fmla="*/ 0 w 346"/>
                <a:gd name="T59" fmla="*/ 5 h 837"/>
                <a:gd name="T60" fmla="*/ 0 w 346"/>
                <a:gd name="T61" fmla="*/ 5 h 837"/>
                <a:gd name="T62" fmla="*/ 0 w 346"/>
                <a:gd name="T63" fmla="*/ 5 h 837"/>
                <a:gd name="T64" fmla="*/ 0 w 346"/>
                <a:gd name="T65" fmla="*/ 5 h 837"/>
                <a:gd name="T66" fmla="*/ 0 w 346"/>
                <a:gd name="T67" fmla="*/ 5 h 837"/>
                <a:gd name="T68" fmla="*/ 0 w 346"/>
                <a:gd name="T69" fmla="*/ 5 h 837"/>
                <a:gd name="T70" fmla="*/ 0 w 346"/>
                <a:gd name="T71" fmla="*/ 5 h 837"/>
                <a:gd name="T72" fmla="*/ 0 w 346"/>
                <a:gd name="T73" fmla="*/ 6 h 837"/>
                <a:gd name="T74" fmla="*/ 0 w 346"/>
                <a:gd name="T75" fmla="*/ 6 h 837"/>
                <a:gd name="T76" fmla="*/ 0 w 346"/>
                <a:gd name="T77" fmla="*/ 6 h 837"/>
                <a:gd name="T78" fmla="*/ 0 w 346"/>
                <a:gd name="T79" fmla="*/ 5 h 837"/>
                <a:gd name="T80" fmla="*/ 0 w 346"/>
                <a:gd name="T81" fmla="*/ 5 h 837"/>
                <a:gd name="T82" fmla="*/ 1 w 346"/>
                <a:gd name="T83" fmla="*/ 5 h 837"/>
                <a:gd name="T84" fmla="*/ 1 w 346"/>
                <a:gd name="T85" fmla="*/ 5 h 837"/>
                <a:gd name="T86" fmla="*/ 1 w 346"/>
                <a:gd name="T87" fmla="*/ 4 h 837"/>
                <a:gd name="T88" fmla="*/ 1 w 346"/>
                <a:gd name="T89" fmla="*/ 3 h 837"/>
                <a:gd name="T90" fmla="*/ 1 w 346"/>
                <a:gd name="T91" fmla="*/ 3 h 837"/>
                <a:gd name="T92" fmla="*/ 1 w 346"/>
                <a:gd name="T93" fmla="*/ 3 h 837"/>
                <a:gd name="T94" fmla="*/ 2 w 346"/>
                <a:gd name="T95" fmla="*/ 2 h 8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6"/>
                <a:gd name="T145" fmla="*/ 0 h 837"/>
                <a:gd name="T146" fmla="*/ 346 w 346"/>
                <a:gd name="T147" fmla="*/ 837 h 8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6" h="837">
                  <a:moveTo>
                    <a:pt x="257" y="322"/>
                  </a:moveTo>
                  <a:lnTo>
                    <a:pt x="263" y="312"/>
                  </a:lnTo>
                  <a:lnTo>
                    <a:pt x="270" y="302"/>
                  </a:lnTo>
                  <a:lnTo>
                    <a:pt x="278" y="290"/>
                  </a:lnTo>
                  <a:lnTo>
                    <a:pt x="287" y="277"/>
                  </a:lnTo>
                  <a:lnTo>
                    <a:pt x="296" y="263"/>
                  </a:lnTo>
                  <a:lnTo>
                    <a:pt x="306" y="249"/>
                  </a:lnTo>
                  <a:lnTo>
                    <a:pt x="316" y="233"/>
                  </a:lnTo>
                  <a:lnTo>
                    <a:pt x="324" y="218"/>
                  </a:lnTo>
                  <a:lnTo>
                    <a:pt x="332" y="202"/>
                  </a:lnTo>
                  <a:lnTo>
                    <a:pt x="338" y="185"/>
                  </a:lnTo>
                  <a:lnTo>
                    <a:pt x="342" y="169"/>
                  </a:lnTo>
                  <a:lnTo>
                    <a:pt x="346" y="154"/>
                  </a:lnTo>
                  <a:lnTo>
                    <a:pt x="346" y="139"/>
                  </a:lnTo>
                  <a:lnTo>
                    <a:pt x="345" y="124"/>
                  </a:lnTo>
                  <a:lnTo>
                    <a:pt x="340" y="111"/>
                  </a:lnTo>
                  <a:lnTo>
                    <a:pt x="332" y="98"/>
                  </a:lnTo>
                  <a:lnTo>
                    <a:pt x="323" y="77"/>
                  </a:lnTo>
                  <a:lnTo>
                    <a:pt x="316" y="60"/>
                  </a:lnTo>
                  <a:lnTo>
                    <a:pt x="310" y="47"/>
                  </a:lnTo>
                  <a:lnTo>
                    <a:pt x="305" y="37"/>
                  </a:lnTo>
                  <a:lnTo>
                    <a:pt x="299" y="29"/>
                  </a:lnTo>
                  <a:lnTo>
                    <a:pt x="294" y="21"/>
                  </a:lnTo>
                  <a:lnTo>
                    <a:pt x="288" y="13"/>
                  </a:lnTo>
                  <a:lnTo>
                    <a:pt x="281" y="6"/>
                  </a:lnTo>
                  <a:lnTo>
                    <a:pt x="271" y="0"/>
                  </a:lnTo>
                  <a:lnTo>
                    <a:pt x="257" y="0"/>
                  </a:lnTo>
                  <a:lnTo>
                    <a:pt x="238" y="6"/>
                  </a:lnTo>
                  <a:lnTo>
                    <a:pt x="219" y="15"/>
                  </a:lnTo>
                  <a:lnTo>
                    <a:pt x="196" y="28"/>
                  </a:lnTo>
                  <a:lnTo>
                    <a:pt x="173" y="45"/>
                  </a:lnTo>
                  <a:lnTo>
                    <a:pt x="149" y="63"/>
                  </a:lnTo>
                  <a:lnTo>
                    <a:pt x="126" y="82"/>
                  </a:lnTo>
                  <a:lnTo>
                    <a:pt x="119" y="100"/>
                  </a:lnTo>
                  <a:lnTo>
                    <a:pt x="115" y="123"/>
                  </a:lnTo>
                  <a:lnTo>
                    <a:pt x="113" y="149"/>
                  </a:lnTo>
                  <a:lnTo>
                    <a:pt x="111" y="176"/>
                  </a:lnTo>
                  <a:lnTo>
                    <a:pt x="111" y="202"/>
                  </a:lnTo>
                  <a:lnTo>
                    <a:pt x="110" y="225"/>
                  </a:lnTo>
                  <a:lnTo>
                    <a:pt x="109" y="244"/>
                  </a:lnTo>
                  <a:lnTo>
                    <a:pt x="105" y="255"/>
                  </a:lnTo>
                  <a:lnTo>
                    <a:pt x="98" y="279"/>
                  </a:lnTo>
                  <a:lnTo>
                    <a:pt x="91" y="302"/>
                  </a:lnTo>
                  <a:lnTo>
                    <a:pt x="84" y="325"/>
                  </a:lnTo>
                  <a:lnTo>
                    <a:pt x="76" y="350"/>
                  </a:lnTo>
                  <a:lnTo>
                    <a:pt x="69" y="374"/>
                  </a:lnTo>
                  <a:lnTo>
                    <a:pt x="62" y="398"/>
                  </a:lnTo>
                  <a:lnTo>
                    <a:pt x="56" y="422"/>
                  </a:lnTo>
                  <a:lnTo>
                    <a:pt x="48" y="445"/>
                  </a:lnTo>
                  <a:lnTo>
                    <a:pt x="42" y="469"/>
                  </a:lnTo>
                  <a:lnTo>
                    <a:pt x="38" y="491"/>
                  </a:lnTo>
                  <a:lnTo>
                    <a:pt x="32" y="513"/>
                  </a:lnTo>
                  <a:lnTo>
                    <a:pt x="28" y="534"/>
                  </a:lnTo>
                  <a:lnTo>
                    <a:pt x="24" y="554"/>
                  </a:lnTo>
                  <a:lnTo>
                    <a:pt x="22" y="573"/>
                  </a:lnTo>
                  <a:lnTo>
                    <a:pt x="19" y="591"/>
                  </a:lnTo>
                  <a:lnTo>
                    <a:pt x="19" y="606"/>
                  </a:lnTo>
                  <a:lnTo>
                    <a:pt x="19" y="622"/>
                  </a:lnTo>
                  <a:lnTo>
                    <a:pt x="18" y="639"/>
                  </a:lnTo>
                  <a:lnTo>
                    <a:pt x="17" y="656"/>
                  </a:lnTo>
                  <a:lnTo>
                    <a:pt x="15" y="671"/>
                  </a:lnTo>
                  <a:lnTo>
                    <a:pt x="13" y="688"/>
                  </a:lnTo>
                  <a:lnTo>
                    <a:pt x="11" y="703"/>
                  </a:lnTo>
                  <a:lnTo>
                    <a:pt x="9" y="716"/>
                  </a:lnTo>
                  <a:lnTo>
                    <a:pt x="6" y="726"/>
                  </a:lnTo>
                  <a:lnTo>
                    <a:pt x="4" y="743"/>
                  </a:lnTo>
                  <a:lnTo>
                    <a:pt x="1" y="757"/>
                  </a:lnTo>
                  <a:lnTo>
                    <a:pt x="0" y="770"/>
                  </a:lnTo>
                  <a:lnTo>
                    <a:pt x="0" y="782"/>
                  </a:lnTo>
                  <a:lnTo>
                    <a:pt x="1" y="792"/>
                  </a:lnTo>
                  <a:lnTo>
                    <a:pt x="1" y="801"/>
                  </a:lnTo>
                  <a:lnTo>
                    <a:pt x="3" y="809"/>
                  </a:lnTo>
                  <a:lnTo>
                    <a:pt x="4" y="816"/>
                  </a:lnTo>
                  <a:lnTo>
                    <a:pt x="6" y="827"/>
                  </a:lnTo>
                  <a:lnTo>
                    <a:pt x="10" y="834"/>
                  </a:lnTo>
                  <a:lnTo>
                    <a:pt x="15" y="837"/>
                  </a:lnTo>
                  <a:lnTo>
                    <a:pt x="21" y="835"/>
                  </a:lnTo>
                  <a:lnTo>
                    <a:pt x="27" y="829"/>
                  </a:lnTo>
                  <a:lnTo>
                    <a:pt x="35" y="820"/>
                  </a:lnTo>
                  <a:lnTo>
                    <a:pt x="45" y="805"/>
                  </a:lnTo>
                  <a:lnTo>
                    <a:pt x="56" y="788"/>
                  </a:lnTo>
                  <a:lnTo>
                    <a:pt x="67" y="768"/>
                  </a:lnTo>
                  <a:lnTo>
                    <a:pt x="80" y="743"/>
                  </a:lnTo>
                  <a:lnTo>
                    <a:pt x="93" y="714"/>
                  </a:lnTo>
                  <a:lnTo>
                    <a:pt x="109" y="683"/>
                  </a:lnTo>
                  <a:lnTo>
                    <a:pt x="125" y="648"/>
                  </a:lnTo>
                  <a:lnTo>
                    <a:pt x="143" y="610"/>
                  </a:lnTo>
                  <a:lnTo>
                    <a:pt x="161" y="570"/>
                  </a:lnTo>
                  <a:lnTo>
                    <a:pt x="180" y="526"/>
                  </a:lnTo>
                  <a:lnTo>
                    <a:pt x="190" y="504"/>
                  </a:lnTo>
                  <a:lnTo>
                    <a:pt x="201" y="480"/>
                  </a:lnTo>
                  <a:lnTo>
                    <a:pt x="212" y="456"/>
                  </a:lnTo>
                  <a:lnTo>
                    <a:pt x="223" y="430"/>
                  </a:lnTo>
                  <a:lnTo>
                    <a:pt x="232" y="403"/>
                  </a:lnTo>
                  <a:lnTo>
                    <a:pt x="242" y="376"/>
                  </a:lnTo>
                  <a:lnTo>
                    <a:pt x="249" y="349"/>
                  </a:lnTo>
                  <a:lnTo>
                    <a:pt x="257" y="322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6" name="Freeform 25"/>
            <p:cNvSpPr>
              <a:spLocks/>
            </p:cNvSpPr>
            <p:nvPr/>
          </p:nvSpPr>
          <p:spPr bwMode="auto">
            <a:xfrm rot="767894">
              <a:off x="4925" y="3490"/>
              <a:ext cx="99" cy="241"/>
            </a:xfrm>
            <a:custGeom>
              <a:avLst/>
              <a:gdLst>
                <a:gd name="T0" fmla="*/ 2 w 346"/>
                <a:gd name="T1" fmla="*/ 2 h 837"/>
                <a:gd name="T2" fmla="*/ 2 w 346"/>
                <a:gd name="T3" fmla="*/ 2 h 837"/>
                <a:gd name="T4" fmla="*/ 2 w 346"/>
                <a:gd name="T5" fmla="*/ 2 h 837"/>
                <a:gd name="T6" fmla="*/ 2 w 346"/>
                <a:gd name="T7" fmla="*/ 2 h 837"/>
                <a:gd name="T8" fmla="*/ 2 w 346"/>
                <a:gd name="T9" fmla="*/ 1 h 837"/>
                <a:gd name="T10" fmla="*/ 2 w 346"/>
                <a:gd name="T11" fmla="*/ 1 h 837"/>
                <a:gd name="T12" fmla="*/ 2 w 346"/>
                <a:gd name="T13" fmla="*/ 1 h 837"/>
                <a:gd name="T14" fmla="*/ 2 w 346"/>
                <a:gd name="T15" fmla="*/ 1 h 837"/>
                <a:gd name="T16" fmla="*/ 2 w 346"/>
                <a:gd name="T17" fmla="*/ 1 h 837"/>
                <a:gd name="T18" fmla="*/ 2 w 346"/>
                <a:gd name="T19" fmla="*/ 1 h 837"/>
                <a:gd name="T20" fmla="*/ 2 w 346"/>
                <a:gd name="T21" fmla="*/ 0 h 837"/>
                <a:gd name="T22" fmla="*/ 2 w 346"/>
                <a:gd name="T23" fmla="*/ 0 h 837"/>
                <a:gd name="T24" fmla="*/ 2 w 346"/>
                <a:gd name="T25" fmla="*/ 0 h 837"/>
                <a:gd name="T26" fmla="*/ 2 w 346"/>
                <a:gd name="T27" fmla="*/ 0 h 837"/>
                <a:gd name="T28" fmla="*/ 2 w 346"/>
                <a:gd name="T29" fmla="*/ 0 h 837"/>
                <a:gd name="T30" fmla="*/ 1 w 346"/>
                <a:gd name="T31" fmla="*/ 0 h 837"/>
                <a:gd name="T32" fmla="*/ 1 w 346"/>
                <a:gd name="T33" fmla="*/ 0 h 837"/>
                <a:gd name="T34" fmla="*/ 1 w 346"/>
                <a:gd name="T35" fmla="*/ 1 h 837"/>
                <a:gd name="T36" fmla="*/ 1 w 346"/>
                <a:gd name="T37" fmla="*/ 1 h 837"/>
                <a:gd name="T38" fmla="*/ 1 w 346"/>
                <a:gd name="T39" fmla="*/ 1 h 837"/>
                <a:gd name="T40" fmla="*/ 1 w 346"/>
                <a:gd name="T41" fmla="*/ 1 h 837"/>
                <a:gd name="T42" fmla="*/ 1 w 346"/>
                <a:gd name="T43" fmla="*/ 2 h 837"/>
                <a:gd name="T44" fmla="*/ 1 w 346"/>
                <a:gd name="T45" fmla="*/ 2 h 837"/>
                <a:gd name="T46" fmla="*/ 1 w 346"/>
                <a:gd name="T47" fmla="*/ 2 h 837"/>
                <a:gd name="T48" fmla="*/ 1 w 346"/>
                <a:gd name="T49" fmla="*/ 2 h 837"/>
                <a:gd name="T50" fmla="*/ 0 w 346"/>
                <a:gd name="T51" fmla="*/ 3 h 837"/>
                <a:gd name="T52" fmla="*/ 0 w 346"/>
                <a:gd name="T53" fmla="*/ 3 h 837"/>
                <a:gd name="T54" fmla="*/ 0 w 346"/>
                <a:gd name="T55" fmla="*/ 3 h 837"/>
                <a:gd name="T56" fmla="*/ 0 w 346"/>
                <a:gd name="T57" fmla="*/ 4 h 837"/>
                <a:gd name="T58" fmla="*/ 0 w 346"/>
                <a:gd name="T59" fmla="*/ 4 h 837"/>
                <a:gd name="T60" fmla="*/ 0 w 346"/>
                <a:gd name="T61" fmla="*/ 4 h 837"/>
                <a:gd name="T62" fmla="*/ 0 w 346"/>
                <a:gd name="T63" fmla="*/ 4 h 837"/>
                <a:gd name="T64" fmla="*/ 0 w 346"/>
                <a:gd name="T65" fmla="*/ 5 h 837"/>
                <a:gd name="T66" fmla="*/ 0 w 346"/>
                <a:gd name="T67" fmla="*/ 5 h 837"/>
                <a:gd name="T68" fmla="*/ 0 w 346"/>
                <a:gd name="T69" fmla="*/ 5 h 837"/>
                <a:gd name="T70" fmla="*/ 0 w 346"/>
                <a:gd name="T71" fmla="*/ 5 h 837"/>
                <a:gd name="T72" fmla="*/ 0 w 346"/>
                <a:gd name="T73" fmla="*/ 5 h 837"/>
                <a:gd name="T74" fmla="*/ 0 w 346"/>
                <a:gd name="T75" fmla="*/ 5 h 837"/>
                <a:gd name="T76" fmla="*/ 0 w 346"/>
                <a:gd name="T77" fmla="*/ 5 h 837"/>
                <a:gd name="T78" fmla="*/ 0 w 346"/>
                <a:gd name="T79" fmla="*/ 6 h 837"/>
                <a:gd name="T80" fmla="*/ 0 w 346"/>
                <a:gd name="T81" fmla="*/ 6 h 837"/>
                <a:gd name="T82" fmla="*/ 0 w 346"/>
                <a:gd name="T83" fmla="*/ 6 h 837"/>
                <a:gd name="T84" fmla="*/ 0 w 346"/>
                <a:gd name="T85" fmla="*/ 6 h 837"/>
                <a:gd name="T86" fmla="*/ 0 w 346"/>
                <a:gd name="T87" fmla="*/ 5 h 837"/>
                <a:gd name="T88" fmla="*/ 0 w 346"/>
                <a:gd name="T89" fmla="*/ 5 h 837"/>
                <a:gd name="T90" fmla="*/ 1 w 346"/>
                <a:gd name="T91" fmla="*/ 5 h 837"/>
                <a:gd name="T92" fmla="*/ 1 w 346"/>
                <a:gd name="T93" fmla="*/ 5 h 837"/>
                <a:gd name="T94" fmla="*/ 1 w 346"/>
                <a:gd name="T95" fmla="*/ 4 h 837"/>
                <a:gd name="T96" fmla="*/ 1 w 346"/>
                <a:gd name="T97" fmla="*/ 3 h 837"/>
                <a:gd name="T98" fmla="*/ 1 w 346"/>
                <a:gd name="T99" fmla="*/ 3 h 837"/>
                <a:gd name="T100" fmla="*/ 1 w 346"/>
                <a:gd name="T101" fmla="*/ 3 h 837"/>
                <a:gd name="T102" fmla="*/ 2 w 346"/>
                <a:gd name="T103" fmla="*/ 3 h 837"/>
                <a:gd name="T104" fmla="*/ 2 w 346"/>
                <a:gd name="T105" fmla="*/ 2 h 8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6"/>
                <a:gd name="T160" fmla="*/ 0 h 837"/>
                <a:gd name="T161" fmla="*/ 346 w 346"/>
                <a:gd name="T162" fmla="*/ 837 h 8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6" h="837">
                  <a:moveTo>
                    <a:pt x="257" y="322"/>
                  </a:moveTo>
                  <a:lnTo>
                    <a:pt x="257" y="322"/>
                  </a:lnTo>
                  <a:lnTo>
                    <a:pt x="263" y="312"/>
                  </a:lnTo>
                  <a:lnTo>
                    <a:pt x="270" y="302"/>
                  </a:lnTo>
                  <a:lnTo>
                    <a:pt x="278" y="290"/>
                  </a:lnTo>
                  <a:lnTo>
                    <a:pt x="287" y="277"/>
                  </a:lnTo>
                  <a:lnTo>
                    <a:pt x="296" y="263"/>
                  </a:lnTo>
                  <a:lnTo>
                    <a:pt x="306" y="249"/>
                  </a:lnTo>
                  <a:lnTo>
                    <a:pt x="316" y="233"/>
                  </a:lnTo>
                  <a:lnTo>
                    <a:pt x="324" y="218"/>
                  </a:lnTo>
                  <a:lnTo>
                    <a:pt x="332" y="202"/>
                  </a:lnTo>
                  <a:lnTo>
                    <a:pt x="338" y="185"/>
                  </a:lnTo>
                  <a:lnTo>
                    <a:pt x="342" y="169"/>
                  </a:lnTo>
                  <a:lnTo>
                    <a:pt x="346" y="154"/>
                  </a:lnTo>
                  <a:lnTo>
                    <a:pt x="346" y="139"/>
                  </a:lnTo>
                  <a:lnTo>
                    <a:pt x="345" y="124"/>
                  </a:lnTo>
                  <a:lnTo>
                    <a:pt x="340" y="111"/>
                  </a:lnTo>
                  <a:lnTo>
                    <a:pt x="332" y="98"/>
                  </a:lnTo>
                  <a:lnTo>
                    <a:pt x="323" y="77"/>
                  </a:lnTo>
                  <a:lnTo>
                    <a:pt x="316" y="60"/>
                  </a:lnTo>
                  <a:lnTo>
                    <a:pt x="310" y="47"/>
                  </a:lnTo>
                  <a:lnTo>
                    <a:pt x="305" y="37"/>
                  </a:lnTo>
                  <a:lnTo>
                    <a:pt x="299" y="29"/>
                  </a:lnTo>
                  <a:lnTo>
                    <a:pt x="294" y="21"/>
                  </a:lnTo>
                  <a:lnTo>
                    <a:pt x="288" y="13"/>
                  </a:lnTo>
                  <a:lnTo>
                    <a:pt x="281" y="6"/>
                  </a:lnTo>
                  <a:lnTo>
                    <a:pt x="271" y="0"/>
                  </a:lnTo>
                  <a:lnTo>
                    <a:pt x="257" y="0"/>
                  </a:lnTo>
                  <a:lnTo>
                    <a:pt x="238" y="6"/>
                  </a:lnTo>
                  <a:lnTo>
                    <a:pt x="219" y="15"/>
                  </a:lnTo>
                  <a:lnTo>
                    <a:pt x="196" y="28"/>
                  </a:lnTo>
                  <a:lnTo>
                    <a:pt x="173" y="45"/>
                  </a:lnTo>
                  <a:lnTo>
                    <a:pt x="149" y="63"/>
                  </a:lnTo>
                  <a:lnTo>
                    <a:pt x="126" y="82"/>
                  </a:lnTo>
                  <a:lnTo>
                    <a:pt x="119" y="100"/>
                  </a:lnTo>
                  <a:lnTo>
                    <a:pt x="115" y="123"/>
                  </a:lnTo>
                  <a:lnTo>
                    <a:pt x="113" y="149"/>
                  </a:lnTo>
                  <a:lnTo>
                    <a:pt x="111" y="176"/>
                  </a:lnTo>
                  <a:lnTo>
                    <a:pt x="111" y="202"/>
                  </a:lnTo>
                  <a:lnTo>
                    <a:pt x="110" y="225"/>
                  </a:lnTo>
                  <a:lnTo>
                    <a:pt x="109" y="244"/>
                  </a:lnTo>
                  <a:lnTo>
                    <a:pt x="105" y="255"/>
                  </a:lnTo>
                  <a:lnTo>
                    <a:pt x="98" y="279"/>
                  </a:lnTo>
                  <a:lnTo>
                    <a:pt x="91" y="302"/>
                  </a:lnTo>
                  <a:lnTo>
                    <a:pt x="84" y="325"/>
                  </a:lnTo>
                  <a:lnTo>
                    <a:pt x="76" y="350"/>
                  </a:lnTo>
                  <a:lnTo>
                    <a:pt x="69" y="374"/>
                  </a:lnTo>
                  <a:lnTo>
                    <a:pt x="62" y="398"/>
                  </a:lnTo>
                  <a:lnTo>
                    <a:pt x="56" y="422"/>
                  </a:lnTo>
                  <a:lnTo>
                    <a:pt x="48" y="445"/>
                  </a:lnTo>
                  <a:lnTo>
                    <a:pt x="42" y="469"/>
                  </a:lnTo>
                  <a:lnTo>
                    <a:pt x="38" y="491"/>
                  </a:lnTo>
                  <a:lnTo>
                    <a:pt x="32" y="513"/>
                  </a:lnTo>
                  <a:lnTo>
                    <a:pt x="28" y="534"/>
                  </a:lnTo>
                  <a:lnTo>
                    <a:pt x="24" y="554"/>
                  </a:lnTo>
                  <a:lnTo>
                    <a:pt x="22" y="573"/>
                  </a:lnTo>
                  <a:lnTo>
                    <a:pt x="19" y="591"/>
                  </a:lnTo>
                  <a:lnTo>
                    <a:pt x="19" y="606"/>
                  </a:lnTo>
                  <a:lnTo>
                    <a:pt x="19" y="622"/>
                  </a:lnTo>
                  <a:lnTo>
                    <a:pt x="18" y="639"/>
                  </a:lnTo>
                  <a:lnTo>
                    <a:pt x="17" y="656"/>
                  </a:lnTo>
                  <a:lnTo>
                    <a:pt x="15" y="671"/>
                  </a:lnTo>
                  <a:lnTo>
                    <a:pt x="13" y="688"/>
                  </a:lnTo>
                  <a:lnTo>
                    <a:pt x="11" y="703"/>
                  </a:lnTo>
                  <a:lnTo>
                    <a:pt x="9" y="716"/>
                  </a:lnTo>
                  <a:lnTo>
                    <a:pt x="6" y="726"/>
                  </a:lnTo>
                  <a:lnTo>
                    <a:pt x="4" y="743"/>
                  </a:lnTo>
                  <a:lnTo>
                    <a:pt x="1" y="757"/>
                  </a:lnTo>
                  <a:lnTo>
                    <a:pt x="0" y="770"/>
                  </a:lnTo>
                  <a:lnTo>
                    <a:pt x="0" y="782"/>
                  </a:lnTo>
                  <a:lnTo>
                    <a:pt x="1" y="792"/>
                  </a:lnTo>
                  <a:lnTo>
                    <a:pt x="1" y="801"/>
                  </a:lnTo>
                  <a:lnTo>
                    <a:pt x="3" y="809"/>
                  </a:lnTo>
                  <a:lnTo>
                    <a:pt x="4" y="816"/>
                  </a:lnTo>
                  <a:lnTo>
                    <a:pt x="6" y="827"/>
                  </a:lnTo>
                  <a:lnTo>
                    <a:pt x="10" y="834"/>
                  </a:lnTo>
                  <a:lnTo>
                    <a:pt x="15" y="837"/>
                  </a:lnTo>
                  <a:lnTo>
                    <a:pt x="21" y="835"/>
                  </a:lnTo>
                  <a:lnTo>
                    <a:pt x="27" y="829"/>
                  </a:lnTo>
                  <a:lnTo>
                    <a:pt x="35" y="820"/>
                  </a:lnTo>
                  <a:lnTo>
                    <a:pt x="45" y="805"/>
                  </a:lnTo>
                  <a:lnTo>
                    <a:pt x="56" y="788"/>
                  </a:lnTo>
                  <a:lnTo>
                    <a:pt x="67" y="768"/>
                  </a:lnTo>
                  <a:lnTo>
                    <a:pt x="80" y="743"/>
                  </a:lnTo>
                  <a:lnTo>
                    <a:pt x="93" y="714"/>
                  </a:lnTo>
                  <a:lnTo>
                    <a:pt x="109" y="683"/>
                  </a:lnTo>
                  <a:lnTo>
                    <a:pt x="125" y="648"/>
                  </a:lnTo>
                  <a:lnTo>
                    <a:pt x="143" y="610"/>
                  </a:lnTo>
                  <a:lnTo>
                    <a:pt x="161" y="570"/>
                  </a:lnTo>
                  <a:lnTo>
                    <a:pt x="180" y="526"/>
                  </a:lnTo>
                  <a:lnTo>
                    <a:pt x="190" y="504"/>
                  </a:lnTo>
                  <a:lnTo>
                    <a:pt x="201" y="480"/>
                  </a:lnTo>
                  <a:lnTo>
                    <a:pt x="212" y="456"/>
                  </a:lnTo>
                  <a:lnTo>
                    <a:pt x="223" y="430"/>
                  </a:lnTo>
                  <a:lnTo>
                    <a:pt x="232" y="403"/>
                  </a:lnTo>
                  <a:lnTo>
                    <a:pt x="242" y="376"/>
                  </a:lnTo>
                  <a:lnTo>
                    <a:pt x="249" y="349"/>
                  </a:lnTo>
                  <a:lnTo>
                    <a:pt x="257" y="3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Freeform 26"/>
            <p:cNvSpPr>
              <a:spLocks/>
            </p:cNvSpPr>
            <p:nvPr/>
          </p:nvSpPr>
          <p:spPr bwMode="auto">
            <a:xfrm rot="725685">
              <a:off x="4964" y="3561"/>
              <a:ext cx="48" cy="27"/>
            </a:xfrm>
            <a:custGeom>
              <a:avLst/>
              <a:gdLst>
                <a:gd name="T0" fmla="*/ 0 w 166"/>
                <a:gd name="T1" fmla="*/ 0 h 95"/>
                <a:gd name="T2" fmla="*/ 0 w 166"/>
                <a:gd name="T3" fmla="*/ 0 h 95"/>
                <a:gd name="T4" fmla="*/ 0 w 166"/>
                <a:gd name="T5" fmla="*/ 0 h 95"/>
                <a:gd name="T6" fmla="*/ 0 w 166"/>
                <a:gd name="T7" fmla="*/ 0 h 95"/>
                <a:gd name="T8" fmla="*/ 0 w 166"/>
                <a:gd name="T9" fmla="*/ 0 h 95"/>
                <a:gd name="T10" fmla="*/ 0 w 166"/>
                <a:gd name="T11" fmla="*/ 0 h 95"/>
                <a:gd name="T12" fmla="*/ 0 w 166"/>
                <a:gd name="T13" fmla="*/ 0 h 95"/>
                <a:gd name="T14" fmla="*/ 0 w 166"/>
                <a:gd name="T15" fmla="*/ 1 h 95"/>
                <a:gd name="T16" fmla="*/ 0 w 166"/>
                <a:gd name="T17" fmla="*/ 1 h 95"/>
                <a:gd name="T18" fmla="*/ 1 w 166"/>
                <a:gd name="T19" fmla="*/ 1 h 95"/>
                <a:gd name="T20" fmla="*/ 1 w 166"/>
                <a:gd name="T21" fmla="*/ 1 h 95"/>
                <a:gd name="T22" fmla="*/ 1 w 166"/>
                <a:gd name="T23" fmla="*/ 1 h 95"/>
                <a:gd name="T24" fmla="*/ 1 w 166"/>
                <a:gd name="T25" fmla="*/ 1 h 95"/>
                <a:gd name="T26" fmla="*/ 1 w 166"/>
                <a:gd name="T27" fmla="*/ 1 h 95"/>
                <a:gd name="T28" fmla="*/ 1 w 166"/>
                <a:gd name="T29" fmla="*/ 1 h 95"/>
                <a:gd name="T30" fmla="*/ 1 w 166"/>
                <a:gd name="T31" fmla="*/ 1 h 95"/>
                <a:gd name="T32" fmla="*/ 1 w 166"/>
                <a:gd name="T33" fmla="*/ 1 h 95"/>
                <a:gd name="T34" fmla="*/ 1 w 166"/>
                <a:gd name="T35" fmla="*/ 1 h 95"/>
                <a:gd name="T36" fmla="*/ 1 w 166"/>
                <a:gd name="T37" fmla="*/ 1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6"/>
                <a:gd name="T58" fmla="*/ 0 h 95"/>
                <a:gd name="T59" fmla="*/ 166 w 166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6" h="95">
                  <a:moveTo>
                    <a:pt x="0" y="0"/>
                  </a:moveTo>
                  <a:lnTo>
                    <a:pt x="0" y="0"/>
                  </a:lnTo>
                  <a:lnTo>
                    <a:pt x="6" y="11"/>
                  </a:lnTo>
                  <a:lnTo>
                    <a:pt x="10" y="22"/>
                  </a:lnTo>
                  <a:lnTo>
                    <a:pt x="16" y="35"/>
                  </a:lnTo>
                  <a:lnTo>
                    <a:pt x="25" y="50"/>
                  </a:lnTo>
                  <a:lnTo>
                    <a:pt x="35" y="63"/>
                  </a:lnTo>
                  <a:lnTo>
                    <a:pt x="48" y="74"/>
                  </a:lnTo>
                  <a:lnTo>
                    <a:pt x="65" y="85"/>
                  </a:lnTo>
                  <a:lnTo>
                    <a:pt x="88" y="92"/>
                  </a:lnTo>
                  <a:lnTo>
                    <a:pt x="96" y="94"/>
                  </a:lnTo>
                  <a:lnTo>
                    <a:pt x="106" y="95"/>
                  </a:lnTo>
                  <a:lnTo>
                    <a:pt x="116" y="95"/>
                  </a:lnTo>
                  <a:lnTo>
                    <a:pt x="125" y="94"/>
                  </a:lnTo>
                  <a:lnTo>
                    <a:pt x="136" y="91"/>
                  </a:lnTo>
                  <a:lnTo>
                    <a:pt x="147" y="87"/>
                  </a:lnTo>
                  <a:lnTo>
                    <a:pt x="157" y="83"/>
                  </a:lnTo>
                  <a:lnTo>
                    <a:pt x="166" y="7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3990975" y="1574800"/>
            <a:ext cx="4516438" cy="41338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Freeform 28"/>
          <p:cNvSpPr>
            <a:spLocks/>
          </p:cNvSpPr>
          <p:nvPr/>
        </p:nvSpPr>
        <p:spPr bwMode="auto">
          <a:xfrm>
            <a:off x="7629525" y="4003675"/>
            <a:ext cx="142875" cy="463550"/>
          </a:xfrm>
          <a:custGeom>
            <a:avLst/>
            <a:gdLst>
              <a:gd name="T0" fmla="*/ 2147483647 w 303"/>
              <a:gd name="T1" fmla="*/ 2147483647 h 969"/>
              <a:gd name="T2" fmla="*/ 2147483647 w 303"/>
              <a:gd name="T3" fmla="*/ 2147483647 h 969"/>
              <a:gd name="T4" fmla="*/ 2147483647 w 303"/>
              <a:gd name="T5" fmla="*/ 2147483647 h 969"/>
              <a:gd name="T6" fmla="*/ 2147483647 w 303"/>
              <a:gd name="T7" fmla="*/ 2147483647 h 969"/>
              <a:gd name="T8" fmla="*/ 2147483647 w 303"/>
              <a:gd name="T9" fmla="*/ 2147483647 h 969"/>
              <a:gd name="T10" fmla="*/ 2147483647 w 303"/>
              <a:gd name="T11" fmla="*/ 2147483647 h 969"/>
              <a:gd name="T12" fmla="*/ 2147483647 w 303"/>
              <a:gd name="T13" fmla="*/ 2147483647 h 969"/>
              <a:gd name="T14" fmla="*/ 2147483647 w 303"/>
              <a:gd name="T15" fmla="*/ 2147483647 h 969"/>
              <a:gd name="T16" fmla="*/ 2147483647 w 303"/>
              <a:gd name="T17" fmla="*/ 2147483647 h 969"/>
              <a:gd name="T18" fmla="*/ 2147483647 w 303"/>
              <a:gd name="T19" fmla="*/ 2147483647 h 969"/>
              <a:gd name="T20" fmla="*/ 2147483647 w 303"/>
              <a:gd name="T21" fmla="*/ 2147483647 h 969"/>
              <a:gd name="T22" fmla="*/ 2147483647 w 303"/>
              <a:gd name="T23" fmla="*/ 2147483647 h 969"/>
              <a:gd name="T24" fmla="*/ 2147483647 w 303"/>
              <a:gd name="T25" fmla="*/ 2147483647 h 969"/>
              <a:gd name="T26" fmla="*/ 2147483647 w 303"/>
              <a:gd name="T27" fmla="*/ 2147483647 h 969"/>
              <a:gd name="T28" fmla="*/ 2147483647 w 303"/>
              <a:gd name="T29" fmla="*/ 2147483647 h 969"/>
              <a:gd name="T30" fmla="*/ 2147483647 w 303"/>
              <a:gd name="T31" fmla="*/ 2147483647 h 969"/>
              <a:gd name="T32" fmla="*/ 2147483647 w 303"/>
              <a:gd name="T33" fmla="*/ 2147483647 h 969"/>
              <a:gd name="T34" fmla="*/ 2147483647 w 303"/>
              <a:gd name="T35" fmla="*/ 2147483647 h 969"/>
              <a:gd name="T36" fmla="*/ 2147483647 w 303"/>
              <a:gd name="T37" fmla="*/ 2147483647 h 969"/>
              <a:gd name="T38" fmla="*/ 2147483647 w 303"/>
              <a:gd name="T39" fmla="*/ 2147483647 h 969"/>
              <a:gd name="T40" fmla="*/ 2147483647 w 303"/>
              <a:gd name="T41" fmla="*/ 2147483647 h 969"/>
              <a:gd name="T42" fmla="*/ 2147483647 w 303"/>
              <a:gd name="T43" fmla="*/ 2147483647 h 969"/>
              <a:gd name="T44" fmla="*/ 2147483647 w 303"/>
              <a:gd name="T45" fmla="*/ 2147483647 h 969"/>
              <a:gd name="T46" fmla="*/ 2147483647 w 303"/>
              <a:gd name="T47" fmla="*/ 2147483647 h 969"/>
              <a:gd name="T48" fmla="*/ 2147483647 w 303"/>
              <a:gd name="T49" fmla="*/ 2147483647 h 969"/>
              <a:gd name="T50" fmla="*/ 2147483647 w 303"/>
              <a:gd name="T51" fmla="*/ 2147483647 h 969"/>
              <a:gd name="T52" fmla="*/ 2147483647 w 303"/>
              <a:gd name="T53" fmla="*/ 2147483647 h 969"/>
              <a:gd name="T54" fmla="*/ 2147483647 w 303"/>
              <a:gd name="T55" fmla="*/ 2147483647 h 969"/>
              <a:gd name="T56" fmla="*/ 2147483647 w 303"/>
              <a:gd name="T57" fmla="*/ 2147483647 h 969"/>
              <a:gd name="T58" fmla="*/ 2147483647 w 303"/>
              <a:gd name="T59" fmla="*/ 2147483647 h 969"/>
              <a:gd name="T60" fmla="*/ 2147483647 w 303"/>
              <a:gd name="T61" fmla="*/ 2147483647 h 969"/>
              <a:gd name="T62" fmla="*/ 2147483647 w 303"/>
              <a:gd name="T63" fmla="*/ 2147483647 h 969"/>
              <a:gd name="T64" fmla="*/ 2147483647 w 303"/>
              <a:gd name="T65" fmla="*/ 2147483647 h 969"/>
              <a:gd name="T66" fmla="*/ 0 w 303"/>
              <a:gd name="T67" fmla="*/ 2147483647 h 969"/>
              <a:gd name="T68" fmla="*/ 2147483647 w 303"/>
              <a:gd name="T69" fmla="*/ 2147483647 h 969"/>
              <a:gd name="T70" fmla="*/ 2147483647 w 303"/>
              <a:gd name="T71" fmla="*/ 2147483647 h 969"/>
              <a:gd name="T72" fmla="*/ 2147483647 w 303"/>
              <a:gd name="T73" fmla="*/ 2147483647 h 969"/>
              <a:gd name="T74" fmla="*/ 2147483647 w 303"/>
              <a:gd name="T75" fmla="*/ 2147483647 h 969"/>
              <a:gd name="T76" fmla="*/ 2147483647 w 303"/>
              <a:gd name="T77" fmla="*/ 2147483647 h 969"/>
              <a:gd name="T78" fmla="*/ 2147483647 w 303"/>
              <a:gd name="T79" fmla="*/ 2147483647 h 969"/>
              <a:gd name="T80" fmla="*/ 2147483647 w 303"/>
              <a:gd name="T81" fmla="*/ 2147483647 h 969"/>
              <a:gd name="T82" fmla="*/ 2147483647 w 303"/>
              <a:gd name="T83" fmla="*/ 2147483647 h 969"/>
              <a:gd name="T84" fmla="*/ 2147483647 w 303"/>
              <a:gd name="T85" fmla="*/ 2147483647 h 969"/>
              <a:gd name="T86" fmla="*/ 2147483647 w 303"/>
              <a:gd name="T87" fmla="*/ 2147483647 h 969"/>
              <a:gd name="T88" fmla="*/ 2147483647 w 303"/>
              <a:gd name="T89" fmla="*/ 2147483647 h 969"/>
              <a:gd name="T90" fmla="*/ 2147483647 w 303"/>
              <a:gd name="T91" fmla="*/ 2147483647 h 969"/>
              <a:gd name="T92" fmla="*/ 2147483647 w 303"/>
              <a:gd name="T93" fmla="*/ 2147483647 h 969"/>
              <a:gd name="T94" fmla="*/ 2147483647 w 303"/>
              <a:gd name="T95" fmla="*/ 2147483647 h 9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3"/>
              <a:gd name="T145" fmla="*/ 0 h 969"/>
              <a:gd name="T146" fmla="*/ 303 w 303"/>
              <a:gd name="T147" fmla="*/ 969 h 96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3" h="969">
                <a:moveTo>
                  <a:pt x="243" y="574"/>
                </a:moveTo>
                <a:lnTo>
                  <a:pt x="244" y="587"/>
                </a:lnTo>
                <a:lnTo>
                  <a:pt x="248" y="597"/>
                </a:lnTo>
                <a:lnTo>
                  <a:pt x="253" y="608"/>
                </a:lnTo>
                <a:lnTo>
                  <a:pt x="257" y="615"/>
                </a:lnTo>
                <a:lnTo>
                  <a:pt x="264" y="625"/>
                </a:lnTo>
                <a:lnTo>
                  <a:pt x="268" y="634"/>
                </a:lnTo>
                <a:lnTo>
                  <a:pt x="273" y="645"/>
                </a:lnTo>
                <a:lnTo>
                  <a:pt x="277" y="658"/>
                </a:lnTo>
                <a:lnTo>
                  <a:pt x="280" y="671"/>
                </a:lnTo>
                <a:lnTo>
                  <a:pt x="285" y="686"/>
                </a:lnTo>
                <a:lnTo>
                  <a:pt x="289" y="700"/>
                </a:lnTo>
                <a:lnTo>
                  <a:pt x="293" y="714"/>
                </a:lnTo>
                <a:lnTo>
                  <a:pt x="296" y="730"/>
                </a:lnTo>
                <a:lnTo>
                  <a:pt x="299" y="747"/>
                </a:lnTo>
                <a:lnTo>
                  <a:pt x="301" y="764"/>
                </a:lnTo>
                <a:lnTo>
                  <a:pt x="302" y="781"/>
                </a:lnTo>
                <a:lnTo>
                  <a:pt x="303" y="799"/>
                </a:lnTo>
                <a:lnTo>
                  <a:pt x="303" y="818"/>
                </a:lnTo>
                <a:lnTo>
                  <a:pt x="302" y="838"/>
                </a:lnTo>
                <a:lnTo>
                  <a:pt x="300" y="859"/>
                </a:lnTo>
                <a:lnTo>
                  <a:pt x="296" y="879"/>
                </a:lnTo>
                <a:lnTo>
                  <a:pt x="291" y="900"/>
                </a:lnTo>
                <a:lnTo>
                  <a:pt x="285" y="922"/>
                </a:lnTo>
                <a:lnTo>
                  <a:pt x="277" y="946"/>
                </a:lnTo>
                <a:lnTo>
                  <a:pt x="267" y="952"/>
                </a:lnTo>
                <a:lnTo>
                  <a:pt x="259" y="958"/>
                </a:lnTo>
                <a:lnTo>
                  <a:pt x="250" y="961"/>
                </a:lnTo>
                <a:lnTo>
                  <a:pt x="242" y="965"/>
                </a:lnTo>
                <a:lnTo>
                  <a:pt x="233" y="968"/>
                </a:lnTo>
                <a:lnTo>
                  <a:pt x="226" y="969"/>
                </a:lnTo>
                <a:lnTo>
                  <a:pt x="218" y="969"/>
                </a:lnTo>
                <a:lnTo>
                  <a:pt x="208" y="968"/>
                </a:lnTo>
                <a:lnTo>
                  <a:pt x="198" y="961"/>
                </a:lnTo>
                <a:lnTo>
                  <a:pt x="189" y="951"/>
                </a:lnTo>
                <a:lnTo>
                  <a:pt x="179" y="937"/>
                </a:lnTo>
                <a:lnTo>
                  <a:pt x="169" y="920"/>
                </a:lnTo>
                <a:lnTo>
                  <a:pt x="158" y="900"/>
                </a:lnTo>
                <a:lnTo>
                  <a:pt x="149" y="881"/>
                </a:lnTo>
                <a:lnTo>
                  <a:pt x="137" y="861"/>
                </a:lnTo>
                <a:lnTo>
                  <a:pt x="126" y="842"/>
                </a:lnTo>
                <a:lnTo>
                  <a:pt x="116" y="834"/>
                </a:lnTo>
                <a:lnTo>
                  <a:pt x="107" y="822"/>
                </a:lnTo>
                <a:lnTo>
                  <a:pt x="98" y="808"/>
                </a:lnTo>
                <a:lnTo>
                  <a:pt x="89" y="788"/>
                </a:lnTo>
                <a:lnTo>
                  <a:pt x="82" y="768"/>
                </a:lnTo>
                <a:lnTo>
                  <a:pt x="77" y="742"/>
                </a:lnTo>
                <a:lnTo>
                  <a:pt x="74" y="713"/>
                </a:lnTo>
                <a:lnTo>
                  <a:pt x="72" y="682"/>
                </a:lnTo>
                <a:lnTo>
                  <a:pt x="68" y="652"/>
                </a:lnTo>
                <a:lnTo>
                  <a:pt x="63" y="621"/>
                </a:lnTo>
                <a:lnTo>
                  <a:pt x="57" y="587"/>
                </a:lnTo>
                <a:lnTo>
                  <a:pt x="51" y="550"/>
                </a:lnTo>
                <a:lnTo>
                  <a:pt x="46" y="513"/>
                </a:lnTo>
                <a:lnTo>
                  <a:pt x="40" y="475"/>
                </a:lnTo>
                <a:lnTo>
                  <a:pt x="34" y="437"/>
                </a:lnTo>
                <a:lnTo>
                  <a:pt x="29" y="400"/>
                </a:lnTo>
                <a:lnTo>
                  <a:pt x="24" y="362"/>
                </a:lnTo>
                <a:lnTo>
                  <a:pt x="19" y="327"/>
                </a:lnTo>
                <a:lnTo>
                  <a:pt x="16" y="293"/>
                </a:lnTo>
                <a:lnTo>
                  <a:pt x="12" y="260"/>
                </a:lnTo>
                <a:lnTo>
                  <a:pt x="9" y="231"/>
                </a:lnTo>
                <a:lnTo>
                  <a:pt x="7" y="204"/>
                </a:lnTo>
                <a:lnTo>
                  <a:pt x="6" y="182"/>
                </a:lnTo>
                <a:lnTo>
                  <a:pt x="6" y="164"/>
                </a:lnTo>
                <a:lnTo>
                  <a:pt x="2" y="128"/>
                </a:lnTo>
                <a:lnTo>
                  <a:pt x="1" y="95"/>
                </a:lnTo>
                <a:lnTo>
                  <a:pt x="0" y="67"/>
                </a:lnTo>
                <a:lnTo>
                  <a:pt x="1" y="43"/>
                </a:lnTo>
                <a:lnTo>
                  <a:pt x="2" y="25"/>
                </a:lnTo>
                <a:lnTo>
                  <a:pt x="6" y="11"/>
                </a:lnTo>
                <a:lnTo>
                  <a:pt x="9" y="3"/>
                </a:lnTo>
                <a:lnTo>
                  <a:pt x="16" y="0"/>
                </a:lnTo>
                <a:lnTo>
                  <a:pt x="22" y="3"/>
                </a:lnTo>
                <a:lnTo>
                  <a:pt x="29" y="9"/>
                </a:lnTo>
                <a:lnTo>
                  <a:pt x="37" y="21"/>
                </a:lnTo>
                <a:lnTo>
                  <a:pt x="47" y="34"/>
                </a:lnTo>
                <a:lnTo>
                  <a:pt x="59" y="51"/>
                </a:lnTo>
                <a:lnTo>
                  <a:pt x="72" y="68"/>
                </a:lnTo>
                <a:lnTo>
                  <a:pt x="88" y="86"/>
                </a:lnTo>
                <a:lnTo>
                  <a:pt x="105" y="104"/>
                </a:lnTo>
                <a:lnTo>
                  <a:pt x="117" y="126"/>
                </a:lnTo>
                <a:lnTo>
                  <a:pt x="129" y="150"/>
                </a:lnTo>
                <a:lnTo>
                  <a:pt x="139" y="175"/>
                </a:lnTo>
                <a:lnTo>
                  <a:pt x="150" y="201"/>
                </a:lnTo>
                <a:lnTo>
                  <a:pt x="158" y="228"/>
                </a:lnTo>
                <a:lnTo>
                  <a:pt x="167" y="257"/>
                </a:lnTo>
                <a:lnTo>
                  <a:pt x="175" y="285"/>
                </a:lnTo>
                <a:lnTo>
                  <a:pt x="184" y="315"/>
                </a:lnTo>
                <a:lnTo>
                  <a:pt x="191" y="346"/>
                </a:lnTo>
                <a:lnTo>
                  <a:pt x="198" y="379"/>
                </a:lnTo>
                <a:lnTo>
                  <a:pt x="205" y="410"/>
                </a:lnTo>
                <a:lnTo>
                  <a:pt x="213" y="442"/>
                </a:lnTo>
                <a:lnTo>
                  <a:pt x="220" y="475"/>
                </a:lnTo>
                <a:lnTo>
                  <a:pt x="227" y="509"/>
                </a:lnTo>
                <a:lnTo>
                  <a:pt x="236" y="541"/>
                </a:lnTo>
                <a:lnTo>
                  <a:pt x="243" y="574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Freeform 29"/>
          <p:cNvSpPr>
            <a:spLocks/>
          </p:cNvSpPr>
          <p:nvPr/>
        </p:nvSpPr>
        <p:spPr bwMode="auto">
          <a:xfrm>
            <a:off x="7629525" y="4003675"/>
            <a:ext cx="142875" cy="463550"/>
          </a:xfrm>
          <a:custGeom>
            <a:avLst/>
            <a:gdLst>
              <a:gd name="T0" fmla="*/ 2147483647 w 303"/>
              <a:gd name="T1" fmla="*/ 2147483647 h 969"/>
              <a:gd name="T2" fmla="*/ 2147483647 w 303"/>
              <a:gd name="T3" fmla="*/ 2147483647 h 969"/>
              <a:gd name="T4" fmla="*/ 2147483647 w 303"/>
              <a:gd name="T5" fmla="*/ 2147483647 h 969"/>
              <a:gd name="T6" fmla="*/ 2147483647 w 303"/>
              <a:gd name="T7" fmla="*/ 2147483647 h 969"/>
              <a:gd name="T8" fmla="*/ 2147483647 w 303"/>
              <a:gd name="T9" fmla="*/ 2147483647 h 969"/>
              <a:gd name="T10" fmla="*/ 2147483647 w 303"/>
              <a:gd name="T11" fmla="*/ 2147483647 h 969"/>
              <a:gd name="T12" fmla="*/ 2147483647 w 303"/>
              <a:gd name="T13" fmla="*/ 2147483647 h 969"/>
              <a:gd name="T14" fmla="*/ 2147483647 w 303"/>
              <a:gd name="T15" fmla="*/ 2147483647 h 969"/>
              <a:gd name="T16" fmla="*/ 2147483647 w 303"/>
              <a:gd name="T17" fmla="*/ 2147483647 h 969"/>
              <a:gd name="T18" fmla="*/ 2147483647 w 303"/>
              <a:gd name="T19" fmla="*/ 2147483647 h 969"/>
              <a:gd name="T20" fmla="*/ 2147483647 w 303"/>
              <a:gd name="T21" fmla="*/ 2147483647 h 969"/>
              <a:gd name="T22" fmla="*/ 2147483647 w 303"/>
              <a:gd name="T23" fmla="*/ 2147483647 h 969"/>
              <a:gd name="T24" fmla="*/ 2147483647 w 303"/>
              <a:gd name="T25" fmla="*/ 2147483647 h 969"/>
              <a:gd name="T26" fmla="*/ 2147483647 w 303"/>
              <a:gd name="T27" fmla="*/ 2147483647 h 969"/>
              <a:gd name="T28" fmla="*/ 2147483647 w 303"/>
              <a:gd name="T29" fmla="*/ 2147483647 h 969"/>
              <a:gd name="T30" fmla="*/ 2147483647 w 303"/>
              <a:gd name="T31" fmla="*/ 2147483647 h 969"/>
              <a:gd name="T32" fmla="*/ 2147483647 w 303"/>
              <a:gd name="T33" fmla="*/ 2147483647 h 969"/>
              <a:gd name="T34" fmla="*/ 2147483647 w 303"/>
              <a:gd name="T35" fmla="*/ 2147483647 h 969"/>
              <a:gd name="T36" fmla="*/ 2147483647 w 303"/>
              <a:gd name="T37" fmla="*/ 2147483647 h 969"/>
              <a:gd name="T38" fmla="*/ 2147483647 w 303"/>
              <a:gd name="T39" fmla="*/ 2147483647 h 969"/>
              <a:gd name="T40" fmla="*/ 2147483647 w 303"/>
              <a:gd name="T41" fmla="*/ 2147483647 h 969"/>
              <a:gd name="T42" fmla="*/ 2147483647 w 303"/>
              <a:gd name="T43" fmla="*/ 2147483647 h 969"/>
              <a:gd name="T44" fmla="*/ 2147483647 w 303"/>
              <a:gd name="T45" fmla="*/ 2147483647 h 969"/>
              <a:gd name="T46" fmla="*/ 2147483647 w 303"/>
              <a:gd name="T47" fmla="*/ 2147483647 h 969"/>
              <a:gd name="T48" fmla="*/ 2147483647 w 303"/>
              <a:gd name="T49" fmla="*/ 2147483647 h 969"/>
              <a:gd name="T50" fmla="*/ 2147483647 w 303"/>
              <a:gd name="T51" fmla="*/ 2147483647 h 969"/>
              <a:gd name="T52" fmla="*/ 2147483647 w 303"/>
              <a:gd name="T53" fmla="*/ 2147483647 h 969"/>
              <a:gd name="T54" fmla="*/ 2147483647 w 303"/>
              <a:gd name="T55" fmla="*/ 2147483647 h 969"/>
              <a:gd name="T56" fmla="*/ 2147483647 w 303"/>
              <a:gd name="T57" fmla="*/ 2147483647 h 969"/>
              <a:gd name="T58" fmla="*/ 2147483647 w 303"/>
              <a:gd name="T59" fmla="*/ 2147483647 h 969"/>
              <a:gd name="T60" fmla="*/ 2147483647 w 303"/>
              <a:gd name="T61" fmla="*/ 2147483647 h 969"/>
              <a:gd name="T62" fmla="*/ 2147483647 w 303"/>
              <a:gd name="T63" fmla="*/ 2147483647 h 969"/>
              <a:gd name="T64" fmla="*/ 2147483647 w 303"/>
              <a:gd name="T65" fmla="*/ 2147483647 h 969"/>
              <a:gd name="T66" fmla="*/ 2147483647 w 303"/>
              <a:gd name="T67" fmla="*/ 2147483647 h 969"/>
              <a:gd name="T68" fmla="*/ 2147483647 w 303"/>
              <a:gd name="T69" fmla="*/ 2147483647 h 969"/>
              <a:gd name="T70" fmla="*/ 2147483647 w 303"/>
              <a:gd name="T71" fmla="*/ 2147483647 h 969"/>
              <a:gd name="T72" fmla="*/ 2147483647 w 303"/>
              <a:gd name="T73" fmla="*/ 2147483647 h 969"/>
              <a:gd name="T74" fmla="*/ 2147483647 w 303"/>
              <a:gd name="T75" fmla="*/ 2147483647 h 969"/>
              <a:gd name="T76" fmla="*/ 2147483647 w 303"/>
              <a:gd name="T77" fmla="*/ 2147483647 h 969"/>
              <a:gd name="T78" fmla="*/ 2147483647 w 303"/>
              <a:gd name="T79" fmla="*/ 0 h 969"/>
              <a:gd name="T80" fmla="*/ 2147483647 w 303"/>
              <a:gd name="T81" fmla="*/ 2147483647 h 969"/>
              <a:gd name="T82" fmla="*/ 2147483647 w 303"/>
              <a:gd name="T83" fmla="*/ 2147483647 h 969"/>
              <a:gd name="T84" fmla="*/ 2147483647 w 303"/>
              <a:gd name="T85" fmla="*/ 2147483647 h 969"/>
              <a:gd name="T86" fmla="*/ 2147483647 w 303"/>
              <a:gd name="T87" fmla="*/ 2147483647 h 969"/>
              <a:gd name="T88" fmla="*/ 2147483647 w 303"/>
              <a:gd name="T89" fmla="*/ 2147483647 h 969"/>
              <a:gd name="T90" fmla="*/ 2147483647 w 303"/>
              <a:gd name="T91" fmla="*/ 2147483647 h 969"/>
              <a:gd name="T92" fmla="*/ 2147483647 w 303"/>
              <a:gd name="T93" fmla="*/ 2147483647 h 969"/>
              <a:gd name="T94" fmla="*/ 2147483647 w 303"/>
              <a:gd name="T95" fmla="*/ 2147483647 h 969"/>
              <a:gd name="T96" fmla="*/ 2147483647 w 303"/>
              <a:gd name="T97" fmla="*/ 2147483647 h 969"/>
              <a:gd name="T98" fmla="*/ 2147483647 w 303"/>
              <a:gd name="T99" fmla="*/ 2147483647 h 969"/>
              <a:gd name="T100" fmla="*/ 2147483647 w 303"/>
              <a:gd name="T101" fmla="*/ 2147483647 h 969"/>
              <a:gd name="T102" fmla="*/ 2147483647 w 303"/>
              <a:gd name="T103" fmla="*/ 2147483647 h 969"/>
              <a:gd name="T104" fmla="*/ 2147483647 w 303"/>
              <a:gd name="T105" fmla="*/ 2147483647 h 96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03"/>
              <a:gd name="T160" fmla="*/ 0 h 969"/>
              <a:gd name="T161" fmla="*/ 303 w 303"/>
              <a:gd name="T162" fmla="*/ 969 h 96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03" h="969">
                <a:moveTo>
                  <a:pt x="243" y="574"/>
                </a:moveTo>
                <a:lnTo>
                  <a:pt x="243" y="574"/>
                </a:lnTo>
                <a:lnTo>
                  <a:pt x="244" y="587"/>
                </a:lnTo>
                <a:lnTo>
                  <a:pt x="248" y="597"/>
                </a:lnTo>
                <a:lnTo>
                  <a:pt x="253" y="608"/>
                </a:lnTo>
                <a:lnTo>
                  <a:pt x="257" y="615"/>
                </a:lnTo>
                <a:lnTo>
                  <a:pt x="264" y="625"/>
                </a:lnTo>
                <a:lnTo>
                  <a:pt x="268" y="634"/>
                </a:lnTo>
                <a:lnTo>
                  <a:pt x="273" y="645"/>
                </a:lnTo>
                <a:lnTo>
                  <a:pt x="277" y="658"/>
                </a:lnTo>
                <a:lnTo>
                  <a:pt x="280" y="671"/>
                </a:lnTo>
                <a:lnTo>
                  <a:pt x="285" y="686"/>
                </a:lnTo>
                <a:lnTo>
                  <a:pt x="289" y="700"/>
                </a:lnTo>
                <a:lnTo>
                  <a:pt x="293" y="714"/>
                </a:lnTo>
                <a:lnTo>
                  <a:pt x="296" y="730"/>
                </a:lnTo>
                <a:lnTo>
                  <a:pt x="299" y="747"/>
                </a:lnTo>
                <a:lnTo>
                  <a:pt x="301" y="764"/>
                </a:lnTo>
                <a:lnTo>
                  <a:pt x="302" y="781"/>
                </a:lnTo>
                <a:lnTo>
                  <a:pt x="303" y="799"/>
                </a:lnTo>
                <a:lnTo>
                  <a:pt x="303" y="818"/>
                </a:lnTo>
                <a:lnTo>
                  <a:pt x="302" y="838"/>
                </a:lnTo>
                <a:lnTo>
                  <a:pt x="300" y="859"/>
                </a:lnTo>
                <a:lnTo>
                  <a:pt x="296" y="879"/>
                </a:lnTo>
                <a:lnTo>
                  <a:pt x="291" y="900"/>
                </a:lnTo>
                <a:lnTo>
                  <a:pt x="285" y="922"/>
                </a:lnTo>
                <a:lnTo>
                  <a:pt x="277" y="946"/>
                </a:lnTo>
                <a:lnTo>
                  <a:pt x="267" y="952"/>
                </a:lnTo>
                <a:lnTo>
                  <a:pt x="259" y="958"/>
                </a:lnTo>
                <a:lnTo>
                  <a:pt x="250" y="961"/>
                </a:lnTo>
                <a:lnTo>
                  <a:pt x="242" y="965"/>
                </a:lnTo>
                <a:lnTo>
                  <a:pt x="233" y="968"/>
                </a:lnTo>
                <a:lnTo>
                  <a:pt x="226" y="969"/>
                </a:lnTo>
                <a:lnTo>
                  <a:pt x="218" y="969"/>
                </a:lnTo>
                <a:lnTo>
                  <a:pt x="208" y="968"/>
                </a:lnTo>
                <a:lnTo>
                  <a:pt x="198" y="961"/>
                </a:lnTo>
                <a:lnTo>
                  <a:pt x="189" y="951"/>
                </a:lnTo>
                <a:lnTo>
                  <a:pt x="179" y="937"/>
                </a:lnTo>
                <a:lnTo>
                  <a:pt x="169" y="920"/>
                </a:lnTo>
                <a:lnTo>
                  <a:pt x="158" y="900"/>
                </a:lnTo>
                <a:lnTo>
                  <a:pt x="149" y="881"/>
                </a:lnTo>
                <a:lnTo>
                  <a:pt x="137" y="861"/>
                </a:lnTo>
                <a:lnTo>
                  <a:pt x="126" y="842"/>
                </a:lnTo>
                <a:lnTo>
                  <a:pt x="116" y="834"/>
                </a:lnTo>
                <a:lnTo>
                  <a:pt x="107" y="822"/>
                </a:lnTo>
                <a:lnTo>
                  <a:pt x="98" y="808"/>
                </a:lnTo>
                <a:lnTo>
                  <a:pt x="89" y="788"/>
                </a:lnTo>
                <a:lnTo>
                  <a:pt x="82" y="768"/>
                </a:lnTo>
                <a:lnTo>
                  <a:pt x="77" y="742"/>
                </a:lnTo>
                <a:lnTo>
                  <a:pt x="74" y="713"/>
                </a:lnTo>
                <a:lnTo>
                  <a:pt x="72" y="682"/>
                </a:lnTo>
                <a:lnTo>
                  <a:pt x="68" y="652"/>
                </a:lnTo>
                <a:lnTo>
                  <a:pt x="63" y="621"/>
                </a:lnTo>
                <a:lnTo>
                  <a:pt x="57" y="587"/>
                </a:lnTo>
                <a:lnTo>
                  <a:pt x="51" y="550"/>
                </a:lnTo>
                <a:lnTo>
                  <a:pt x="46" y="513"/>
                </a:lnTo>
                <a:lnTo>
                  <a:pt x="40" y="475"/>
                </a:lnTo>
                <a:lnTo>
                  <a:pt x="34" y="437"/>
                </a:lnTo>
                <a:lnTo>
                  <a:pt x="29" y="400"/>
                </a:lnTo>
                <a:lnTo>
                  <a:pt x="24" y="362"/>
                </a:lnTo>
                <a:lnTo>
                  <a:pt x="19" y="327"/>
                </a:lnTo>
                <a:lnTo>
                  <a:pt x="16" y="293"/>
                </a:lnTo>
                <a:lnTo>
                  <a:pt x="12" y="260"/>
                </a:lnTo>
                <a:lnTo>
                  <a:pt x="9" y="231"/>
                </a:lnTo>
                <a:lnTo>
                  <a:pt x="7" y="204"/>
                </a:lnTo>
                <a:lnTo>
                  <a:pt x="6" y="182"/>
                </a:lnTo>
                <a:lnTo>
                  <a:pt x="6" y="164"/>
                </a:lnTo>
                <a:lnTo>
                  <a:pt x="2" y="128"/>
                </a:lnTo>
                <a:lnTo>
                  <a:pt x="1" y="95"/>
                </a:lnTo>
                <a:lnTo>
                  <a:pt x="0" y="67"/>
                </a:lnTo>
                <a:lnTo>
                  <a:pt x="1" y="43"/>
                </a:lnTo>
                <a:lnTo>
                  <a:pt x="2" y="25"/>
                </a:lnTo>
                <a:lnTo>
                  <a:pt x="6" y="11"/>
                </a:lnTo>
                <a:lnTo>
                  <a:pt x="9" y="3"/>
                </a:lnTo>
                <a:lnTo>
                  <a:pt x="16" y="0"/>
                </a:lnTo>
                <a:lnTo>
                  <a:pt x="22" y="3"/>
                </a:lnTo>
                <a:lnTo>
                  <a:pt x="29" y="9"/>
                </a:lnTo>
                <a:lnTo>
                  <a:pt x="37" y="21"/>
                </a:lnTo>
                <a:lnTo>
                  <a:pt x="47" y="34"/>
                </a:lnTo>
                <a:lnTo>
                  <a:pt x="59" y="51"/>
                </a:lnTo>
                <a:lnTo>
                  <a:pt x="72" y="68"/>
                </a:lnTo>
                <a:lnTo>
                  <a:pt x="88" y="86"/>
                </a:lnTo>
                <a:lnTo>
                  <a:pt x="105" y="104"/>
                </a:lnTo>
                <a:lnTo>
                  <a:pt x="117" y="126"/>
                </a:lnTo>
                <a:lnTo>
                  <a:pt x="129" y="150"/>
                </a:lnTo>
                <a:lnTo>
                  <a:pt x="139" y="175"/>
                </a:lnTo>
                <a:lnTo>
                  <a:pt x="150" y="201"/>
                </a:lnTo>
                <a:lnTo>
                  <a:pt x="158" y="228"/>
                </a:lnTo>
                <a:lnTo>
                  <a:pt x="167" y="257"/>
                </a:lnTo>
                <a:lnTo>
                  <a:pt x="175" y="285"/>
                </a:lnTo>
                <a:lnTo>
                  <a:pt x="184" y="315"/>
                </a:lnTo>
                <a:lnTo>
                  <a:pt x="191" y="346"/>
                </a:lnTo>
                <a:lnTo>
                  <a:pt x="198" y="379"/>
                </a:lnTo>
                <a:lnTo>
                  <a:pt x="205" y="410"/>
                </a:lnTo>
                <a:lnTo>
                  <a:pt x="213" y="442"/>
                </a:lnTo>
                <a:lnTo>
                  <a:pt x="220" y="475"/>
                </a:lnTo>
                <a:lnTo>
                  <a:pt x="227" y="509"/>
                </a:lnTo>
                <a:lnTo>
                  <a:pt x="236" y="541"/>
                </a:lnTo>
                <a:lnTo>
                  <a:pt x="243" y="57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Freeform 30"/>
          <p:cNvSpPr>
            <a:spLocks/>
          </p:cNvSpPr>
          <p:nvPr/>
        </p:nvSpPr>
        <p:spPr bwMode="auto">
          <a:xfrm>
            <a:off x="7662863" y="4279900"/>
            <a:ext cx="82550" cy="57150"/>
          </a:xfrm>
          <a:custGeom>
            <a:avLst/>
            <a:gdLst>
              <a:gd name="T0" fmla="*/ 0 w 177"/>
              <a:gd name="T1" fmla="*/ 2147483647 h 120"/>
              <a:gd name="T2" fmla="*/ 0 w 177"/>
              <a:gd name="T3" fmla="*/ 2147483647 h 120"/>
              <a:gd name="T4" fmla="*/ 2147483647 w 177"/>
              <a:gd name="T5" fmla="*/ 2147483647 h 120"/>
              <a:gd name="T6" fmla="*/ 2147483647 w 177"/>
              <a:gd name="T7" fmla="*/ 2147483647 h 120"/>
              <a:gd name="T8" fmla="*/ 2147483647 w 177"/>
              <a:gd name="T9" fmla="*/ 2147483647 h 120"/>
              <a:gd name="T10" fmla="*/ 2147483647 w 177"/>
              <a:gd name="T11" fmla="*/ 2147483647 h 120"/>
              <a:gd name="T12" fmla="*/ 2147483647 w 177"/>
              <a:gd name="T13" fmla="*/ 2147483647 h 120"/>
              <a:gd name="T14" fmla="*/ 2147483647 w 177"/>
              <a:gd name="T15" fmla="*/ 2147483647 h 120"/>
              <a:gd name="T16" fmla="*/ 2147483647 w 177"/>
              <a:gd name="T17" fmla="*/ 2147483647 h 120"/>
              <a:gd name="T18" fmla="*/ 2147483647 w 177"/>
              <a:gd name="T19" fmla="*/ 2147483647 h 120"/>
              <a:gd name="T20" fmla="*/ 2147483647 w 177"/>
              <a:gd name="T21" fmla="*/ 2147483647 h 120"/>
              <a:gd name="T22" fmla="*/ 2147483647 w 177"/>
              <a:gd name="T23" fmla="*/ 0 h 120"/>
              <a:gd name="T24" fmla="*/ 2147483647 w 177"/>
              <a:gd name="T25" fmla="*/ 0 h 120"/>
              <a:gd name="T26" fmla="*/ 2147483647 w 177"/>
              <a:gd name="T27" fmla="*/ 0 h 120"/>
              <a:gd name="T28" fmla="*/ 2147483647 w 177"/>
              <a:gd name="T29" fmla="*/ 2147483647 h 120"/>
              <a:gd name="T30" fmla="*/ 2147483647 w 177"/>
              <a:gd name="T31" fmla="*/ 2147483647 h 120"/>
              <a:gd name="T32" fmla="*/ 2147483647 w 177"/>
              <a:gd name="T33" fmla="*/ 2147483647 h 120"/>
              <a:gd name="T34" fmla="*/ 2147483647 w 177"/>
              <a:gd name="T35" fmla="*/ 2147483647 h 120"/>
              <a:gd name="T36" fmla="*/ 2147483647 w 177"/>
              <a:gd name="T37" fmla="*/ 2147483647 h 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7"/>
              <a:gd name="T58" fmla="*/ 0 h 120"/>
              <a:gd name="T59" fmla="*/ 177 w 177"/>
              <a:gd name="T60" fmla="*/ 120 h 1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7" h="120">
                <a:moveTo>
                  <a:pt x="0" y="120"/>
                </a:moveTo>
                <a:lnTo>
                  <a:pt x="0" y="120"/>
                </a:lnTo>
                <a:lnTo>
                  <a:pt x="19" y="115"/>
                </a:lnTo>
                <a:lnTo>
                  <a:pt x="37" y="103"/>
                </a:lnTo>
                <a:lnTo>
                  <a:pt x="54" y="87"/>
                </a:lnTo>
                <a:lnTo>
                  <a:pt x="69" y="68"/>
                </a:lnTo>
                <a:lnTo>
                  <a:pt x="83" y="50"/>
                </a:lnTo>
                <a:lnTo>
                  <a:pt x="97" y="30"/>
                </a:lnTo>
                <a:lnTo>
                  <a:pt x="109" y="14"/>
                </a:lnTo>
                <a:lnTo>
                  <a:pt x="120" y="1"/>
                </a:lnTo>
                <a:lnTo>
                  <a:pt x="127" y="0"/>
                </a:lnTo>
                <a:lnTo>
                  <a:pt x="134" y="0"/>
                </a:lnTo>
                <a:lnTo>
                  <a:pt x="142" y="0"/>
                </a:lnTo>
                <a:lnTo>
                  <a:pt x="149" y="3"/>
                </a:lnTo>
                <a:lnTo>
                  <a:pt x="155" y="7"/>
                </a:lnTo>
                <a:lnTo>
                  <a:pt x="162" y="12"/>
                </a:lnTo>
                <a:lnTo>
                  <a:pt x="169" y="18"/>
                </a:lnTo>
                <a:lnTo>
                  <a:pt x="177" y="2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Freeform 31"/>
          <p:cNvSpPr>
            <a:spLocks/>
          </p:cNvSpPr>
          <p:nvPr/>
        </p:nvSpPr>
        <p:spPr bwMode="auto">
          <a:xfrm>
            <a:off x="7572375" y="4065588"/>
            <a:ext cx="125413" cy="400050"/>
          </a:xfrm>
          <a:custGeom>
            <a:avLst/>
            <a:gdLst>
              <a:gd name="T0" fmla="*/ 2147483647 w 265"/>
              <a:gd name="T1" fmla="*/ 2147483647 h 837"/>
              <a:gd name="T2" fmla="*/ 2147483647 w 265"/>
              <a:gd name="T3" fmla="*/ 2147483647 h 837"/>
              <a:gd name="T4" fmla="*/ 2147483647 w 265"/>
              <a:gd name="T5" fmla="*/ 2147483647 h 837"/>
              <a:gd name="T6" fmla="*/ 2147483647 w 265"/>
              <a:gd name="T7" fmla="*/ 2147483647 h 837"/>
              <a:gd name="T8" fmla="*/ 2147483647 w 265"/>
              <a:gd name="T9" fmla="*/ 2147483647 h 837"/>
              <a:gd name="T10" fmla="*/ 2147483647 w 265"/>
              <a:gd name="T11" fmla="*/ 2147483647 h 837"/>
              <a:gd name="T12" fmla="*/ 2147483647 w 265"/>
              <a:gd name="T13" fmla="*/ 2147483647 h 837"/>
              <a:gd name="T14" fmla="*/ 2147483647 w 265"/>
              <a:gd name="T15" fmla="*/ 2147483647 h 837"/>
              <a:gd name="T16" fmla="*/ 2147483647 w 265"/>
              <a:gd name="T17" fmla="*/ 2147483647 h 837"/>
              <a:gd name="T18" fmla="*/ 2147483647 w 265"/>
              <a:gd name="T19" fmla="*/ 2147483647 h 837"/>
              <a:gd name="T20" fmla="*/ 2147483647 w 265"/>
              <a:gd name="T21" fmla="*/ 2147483647 h 837"/>
              <a:gd name="T22" fmla="*/ 2147483647 w 265"/>
              <a:gd name="T23" fmla="*/ 0 h 837"/>
              <a:gd name="T24" fmla="*/ 2147483647 w 265"/>
              <a:gd name="T25" fmla="*/ 2147483647 h 837"/>
              <a:gd name="T26" fmla="*/ 0 w 265"/>
              <a:gd name="T27" fmla="*/ 2147483647 h 837"/>
              <a:gd name="T28" fmla="*/ 2147483647 w 265"/>
              <a:gd name="T29" fmla="*/ 2147483647 h 837"/>
              <a:gd name="T30" fmla="*/ 2147483647 w 265"/>
              <a:gd name="T31" fmla="*/ 2147483647 h 837"/>
              <a:gd name="T32" fmla="*/ 2147483647 w 265"/>
              <a:gd name="T33" fmla="*/ 2147483647 h 837"/>
              <a:gd name="T34" fmla="*/ 2147483647 w 265"/>
              <a:gd name="T35" fmla="*/ 2147483647 h 837"/>
              <a:gd name="T36" fmla="*/ 2147483647 w 265"/>
              <a:gd name="T37" fmla="*/ 2147483647 h 837"/>
              <a:gd name="T38" fmla="*/ 2147483647 w 265"/>
              <a:gd name="T39" fmla="*/ 2147483647 h 837"/>
              <a:gd name="T40" fmla="*/ 2147483647 w 265"/>
              <a:gd name="T41" fmla="*/ 2147483647 h 837"/>
              <a:gd name="T42" fmla="*/ 2147483647 w 265"/>
              <a:gd name="T43" fmla="*/ 2147483647 h 837"/>
              <a:gd name="T44" fmla="*/ 2147483647 w 265"/>
              <a:gd name="T45" fmla="*/ 2147483647 h 837"/>
              <a:gd name="T46" fmla="*/ 2147483647 w 265"/>
              <a:gd name="T47" fmla="*/ 2147483647 h 837"/>
              <a:gd name="T48" fmla="*/ 2147483647 w 265"/>
              <a:gd name="T49" fmla="*/ 2147483647 h 837"/>
              <a:gd name="T50" fmla="*/ 2147483647 w 265"/>
              <a:gd name="T51" fmla="*/ 2147483647 h 837"/>
              <a:gd name="T52" fmla="*/ 2147483647 w 265"/>
              <a:gd name="T53" fmla="*/ 2147483647 h 837"/>
              <a:gd name="T54" fmla="*/ 2147483647 w 265"/>
              <a:gd name="T55" fmla="*/ 2147483647 h 837"/>
              <a:gd name="T56" fmla="*/ 2147483647 w 265"/>
              <a:gd name="T57" fmla="*/ 2147483647 h 837"/>
              <a:gd name="T58" fmla="*/ 2147483647 w 265"/>
              <a:gd name="T59" fmla="*/ 2147483647 h 837"/>
              <a:gd name="T60" fmla="*/ 2147483647 w 265"/>
              <a:gd name="T61" fmla="*/ 2147483647 h 837"/>
              <a:gd name="T62" fmla="*/ 2147483647 w 265"/>
              <a:gd name="T63" fmla="*/ 2147483647 h 837"/>
              <a:gd name="T64" fmla="*/ 2147483647 w 265"/>
              <a:gd name="T65" fmla="*/ 2147483647 h 837"/>
              <a:gd name="T66" fmla="*/ 2147483647 w 265"/>
              <a:gd name="T67" fmla="*/ 2147483647 h 837"/>
              <a:gd name="T68" fmla="*/ 2147483647 w 265"/>
              <a:gd name="T69" fmla="*/ 2147483647 h 837"/>
              <a:gd name="T70" fmla="*/ 2147483647 w 265"/>
              <a:gd name="T71" fmla="*/ 2147483647 h 837"/>
              <a:gd name="T72" fmla="*/ 2147483647 w 265"/>
              <a:gd name="T73" fmla="*/ 2147483647 h 837"/>
              <a:gd name="T74" fmla="*/ 2147483647 w 265"/>
              <a:gd name="T75" fmla="*/ 2147483647 h 837"/>
              <a:gd name="T76" fmla="*/ 2147483647 w 265"/>
              <a:gd name="T77" fmla="*/ 2147483647 h 837"/>
              <a:gd name="T78" fmla="*/ 2147483647 w 265"/>
              <a:gd name="T79" fmla="*/ 2147483647 h 837"/>
              <a:gd name="T80" fmla="*/ 2147483647 w 265"/>
              <a:gd name="T81" fmla="*/ 2147483647 h 837"/>
              <a:gd name="T82" fmla="*/ 2147483647 w 265"/>
              <a:gd name="T83" fmla="*/ 2147483647 h 837"/>
              <a:gd name="T84" fmla="*/ 2147483647 w 265"/>
              <a:gd name="T85" fmla="*/ 2147483647 h 837"/>
              <a:gd name="T86" fmla="*/ 2147483647 w 265"/>
              <a:gd name="T87" fmla="*/ 2147483647 h 837"/>
              <a:gd name="T88" fmla="*/ 2147483647 w 265"/>
              <a:gd name="T89" fmla="*/ 2147483647 h 837"/>
              <a:gd name="T90" fmla="*/ 2147483647 w 265"/>
              <a:gd name="T91" fmla="*/ 2147483647 h 837"/>
              <a:gd name="T92" fmla="*/ 2147483647 w 265"/>
              <a:gd name="T93" fmla="*/ 2147483647 h 837"/>
              <a:gd name="T94" fmla="*/ 2147483647 w 265"/>
              <a:gd name="T95" fmla="*/ 2147483647 h 83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5"/>
              <a:gd name="T145" fmla="*/ 0 h 837"/>
              <a:gd name="T146" fmla="*/ 265 w 265"/>
              <a:gd name="T147" fmla="*/ 837 h 83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5" h="837">
                <a:moveTo>
                  <a:pt x="219" y="536"/>
                </a:moveTo>
                <a:lnTo>
                  <a:pt x="212" y="501"/>
                </a:lnTo>
                <a:lnTo>
                  <a:pt x="204" y="469"/>
                </a:lnTo>
                <a:lnTo>
                  <a:pt x="197" y="436"/>
                </a:lnTo>
                <a:lnTo>
                  <a:pt x="189" y="406"/>
                </a:lnTo>
                <a:lnTo>
                  <a:pt x="180" y="378"/>
                </a:lnTo>
                <a:lnTo>
                  <a:pt x="173" y="350"/>
                </a:lnTo>
                <a:lnTo>
                  <a:pt x="165" y="324"/>
                </a:lnTo>
                <a:lnTo>
                  <a:pt x="156" y="298"/>
                </a:lnTo>
                <a:lnTo>
                  <a:pt x="149" y="275"/>
                </a:lnTo>
                <a:lnTo>
                  <a:pt x="140" y="253"/>
                </a:lnTo>
                <a:lnTo>
                  <a:pt x="132" y="232"/>
                </a:lnTo>
                <a:lnTo>
                  <a:pt x="125" y="211"/>
                </a:lnTo>
                <a:lnTo>
                  <a:pt x="117" y="192"/>
                </a:lnTo>
                <a:lnTo>
                  <a:pt x="109" y="173"/>
                </a:lnTo>
                <a:lnTo>
                  <a:pt x="103" y="156"/>
                </a:lnTo>
                <a:lnTo>
                  <a:pt x="96" y="140"/>
                </a:lnTo>
                <a:lnTo>
                  <a:pt x="80" y="103"/>
                </a:lnTo>
                <a:lnTo>
                  <a:pt x="67" y="72"/>
                </a:lnTo>
                <a:lnTo>
                  <a:pt x="53" y="47"/>
                </a:lnTo>
                <a:lnTo>
                  <a:pt x="42" y="26"/>
                </a:lnTo>
                <a:lnTo>
                  <a:pt x="33" y="12"/>
                </a:lnTo>
                <a:lnTo>
                  <a:pt x="24" y="4"/>
                </a:lnTo>
                <a:lnTo>
                  <a:pt x="16" y="0"/>
                </a:lnTo>
                <a:lnTo>
                  <a:pt x="10" y="3"/>
                </a:lnTo>
                <a:lnTo>
                  <a:pt x="5" y="9"/>
                </a:lnTo>
                <a:lnTo>
                  <a:pt x="2" y="19"/>
                </a:lnTo>
                <a:lnTo>
                  <a:pt x="0" y="32"/>
                </a:lnTo>
                <a:lnTo>
                  <a:pt x="0" y="47"/>
                </a:lnTo>
                <a:lnTo>
                  <a:pt x="1" y="65"/>
                </a:lnTo>
                <a:lnTo>
                  <a:pt x="2" y="87"/>
                </a:lnTo>
                <a:lnTo>
                  <a:pt x="5" y="112"/>
                </a:lnTo>
                <a:lnTo>
                  <a:pt x="9" y="140"/>
                </a:lnTo>
                <a:lnTo>
                  <a:pt x="9" y="147"/>
                </a:lnTo>
                <a:lnTo>
                  <a:pt x="10" y="155"/>
                </a:lnTo>
                <a:lnTo>
                  <a:pt x="9" y="164"/>
                </a:lnTo>
                <a:lnTo>
                  <a:pt x="9" y="173"/>
                </a:lnTo>
                <a:lnTo>
                  <a:pt x="7" y="181"/>
                </a:lnTo>
                <a:lnTo>
                  <a:pt x="6" y="190"/>
                </a:lnTo>
                <a:lnTo>
                  <a:pt x="5" y="199"/>
                </a:lnTo>
                <a:lnTo>
                  <a:pt x="4" y="207"/>
                </a:lnTo>
                <a:lnTo>
                  <a:pt x="1" y="231"/>
                </a:lnTo>
                <a:lnTo>
                  <a:pt x="1" y="255"/>
                </a:lnTo>
                <a:lnTo>
                  <a:pt x="1" y="283"/>
                </a:lnTo>
                <a:lnTo>
                  <a:pt x="2" y="310"/>
                </a:lnTo>
                <a:lnTo>
                  <a:pt x="4" y="337"/>
                </a:lnTo>
                <a:lnTo>
                  <a:pt x="6" y="366"/>
                </a:lnTo>
                <a:lnTo>
                  <a:pt x="10" y="394"/>
                </a:lnTo>
                <a:lnTo>
                  <a:pt x="13" y="423"/>
                </a:lnTo>
                <a:lnTo>
                  <a:pt x="18" y="452"/>
                </a:lnTo>
                <a:lnTo>
                  <a:pt x="22" y="479"/>
                </a:lnTo>
                <a:lnTo>
                  <a:pt x="27" y="505"/>
                </a:lnTo>
                <a:lnTo>
                  <a:pt x="31" y="530"/>
                </a:lnTo>
                <a:lnTo>
                  <a:pt x="36" y="554"/>
                </a:lnTo>
                <a:lnTo>
                  <a:pt x="41" y="575"/>
                </a:lnTo>
                <a:lnTo>
                  <a:pt x="45" y="595"/>
                </a:lnTo>
                <a:lnTo>
                  <a:pt x="50" y="612"/>
                </a:lnTo>
                <a:lnTo>
                  <a:pt x="52" y="632"/>
                </a:lnTo>
                <a:lnTo>
                  <a:pt x="54" y="652"/>
                </a:lnTo>
                <a:lnTo>
                  <a:pt x="56" y="670"/>
                </a:lnTo>
                <a:lnTo>
                  <a:pt x="57" y="687"/>
                </a:lnTo>
                <a:lnTo>
                  <a:pt x="59" y="703"/>
                </a:lnTo>
                <a:lnTo>
                  <a:pt x="62" y="718"/>
                </a:lnTo>
                <a:lnTo>
                  <a:pt x="64" y="733"/>
                </a:lnTo>
                <a:lnTo>
                  <a:pt x="68" y="746"/>
                </a:lnTo>
                <a:lnTo>
                  <a:pt x="73" y="755"/>
                </a:lnTo>
                <a:lnTo>
                  <a:pt x="77" y="766"/>
                </a:lnTo>
                <a:lnTo>
                  <a:pt x="84" y="779"/>
                </a:lnTo>
                <a:lnTo>
                  <a:pt x="90" y="794"/>
                </a:lnTo>
                <a:lnTo>
                  <a:pt x="96" y="808"/>
                </a:lnTo>
                <a:lnTo>
                  <a:pt x="100" y="820"/>
                </a:lnTo>
                <a:lnTo>
                  <a:pt x="106" y="829"/>
                </a:lnTo>
                <a:lnTo>
                  <a:pt x="111" y="833"/>
                </a:lnTo>
                <a:lnTo>
                  <a:pt x="133" y="837"/>
                </a:lnTo>
                <a:lnTo>
                  <a:pt x="157" y="837"/>
                </a:lnTo>
                <a:lnTo>
                  <a:pt x="181" y="831"/>
                </a:lnTo>
                <a:lnTo>
                  <a:pt x="204" y="822"/>
                </a:lnTo>
                <a:lnTo>
                  <a:pt x="225" y="813"/>
                </a:lnTo>
                <a:lnTo>
                  <a:pt x="241" y="804"/>
                </a:lnTo>
                <a:lnTo>
                  <a:pt x="252" y="796"/>
                </a:lnTo>
                <a:lnTo>
                  <a:pt x="254" y="792"/>
                </a:lnTo>
                <a:lnTo>
                  <a:pt x="261" y="761"/>
                </a:lnTo>
                <a:lnTo>
                  <a:pt x="265" y="733"/>
                </a:lnTo>
                <a:lnTo>
                  <a:pt x="265" y="704"/>
                </a:lnTo>
                <a:lnTo>
                  <a:pt x="264" y="678"/>
                </a:lnTo>
                <a:lnTo>
                  <a:pt x="261" y="653"/>
                </a:lnTo>
                <a:lnTo>
                  <a:pt x="257" y="630"/>
                </a:lnTo>
                <a:lnTo>
                  <a:pt x="250" y="609"/>
                </a:lnTo>
                <a:lnTo>
                  <a:pt x="244" y="590"/>
                </a:lnTo>
                <a:lnTo>
                  <a:pt x="237" y="574"/>
                </a:lnTo>
                <a:lnTo>
                  <a:pt x="231" y="560"/>
                </a:lnTo>
                <a:lnTo>
                  <a:pt x="225" y="548"/>
                </a:lnTo>
                <a:lnTo>
                  <a:pt x="220" y="540"/>
                </a:lnTo>
                <a:lnTo>
                  <a:pt x="217" y="534"/>
                </a:lnTo>
                <a:lnTo>
                  <a:pt x="215" y="531"/>
                </a:lnTo>
                <a:lnTo>
                  <a:pt x="215" y="532"/>
                </a:lnTo>
                <a:lnTo>
                  <a:pt x="219" y="536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Freeform 32"/>
          <p:cNvSpPr>
            <a:spLocks/>
          </p:cNvSpPr>
          <p:nvPr/>
        </p:nvSpPr>
        <p:spPr bwMode="auto">
          <a:xfrm>
            <a:off x="7572375" y="4065588"/>
            <a:ext cx="125413" cy="400050"/>
          </a:xfrm>
          <a:custGeom>
            <a:avLst/>
            <a:gdLst>
              <a:gd name="T0" fmla="*/ 2147483647 w 265"/>
              <a:gd name="T1" fmla="*/ 2147483647 h 837"/>
              <a:gd name="T2" fmla="*/ 2147483647 w 265"/>
              <a:gd name="T3" fmla="*/ 2147483647 h 837"/>
              <a:gd name="T4" fmla="*/ 2147483647 w 265"/>
              <a:gd name="T5" fmla="*/ 2147483647 h 837"/>
              <a:gd name="T6" fmla="*/ 2147483647 w 265"/>
              <a:gd name="T7" fmla="*/ 2147483647 h 837"/>
              <a:gd name="T8" fmla="*/ 2147483647 w 265"/>
              <a:gd name="T9" fmla="*/ 2147483647 h 837"/>
              <a:gd name="T10" fmla="*/ 2147483647 w 265"/>
              <a:gd name="T11" fmla="*/ 2147483647 h 837"/>
              <a:gd name="T12" fmla="*/ 2147483647 w 265"/>
              <a:gd name="T13" fmla="*/ 2147483647 h 837"/>
              <a:gd name="T14" fmla="*/ 2147483647 w 265"/>
              <a:gd name="T15" fmla="*/ 2147483647 h 837"/>
              <a:gd name="T16" fmla="*/ 2147483647 w 265"/>
              <a:gd name="T17" fmla="*/ 2147483647 h 837"/>
              <a:gd name="T18" fmla="*/ 2147483647 w 265"/>
              <a:gd name="T19" fmla="*/ 2147483647 h 837"/>
              <a:gd name="T20" fmla="*/ 2147483647 w 265"/>
              <a:gd name="T21" fmla="*/ 2147483647 h 837"/>
              <a:gd name="T22" fmla="*/ 2147483647 w 265"/>
              <a:gd name="T23" fmla="*/ 2147483647 h 837"/>
              <a:gd name="T24" fmla="*/ 2147483647 w 265"/>
              <a:gd name="T25" fmla="*/ 0 h 837"/>
              <a:gd name="T26" fmla="*/ 2147483647 w 265"/>
              <a:gd name="T27" fmla="*/ 2147483647 h 837"/>
              <a:gd name="T28" fmla="*/ 2147483647 w 265"/>
              <a:gd name="T29" fmla="*/ 2147483647 h 837"/>
              <a:gd name="T30" fmla="*/ 0 w 265"/>
              <a:gd name="T31" fmla="*/ 2147483647 h 837"/>
              <a:gd name="T32" fmla="*/ 2147483647 w 265"/>
              <a:gd name="T33" fmla="*/ 2147483647 h 837"/>
              <a:gd name="T34" fmla="*/ 2147483647 w 265"/>
              <a:gd name="T35" fmla="*/ 2147483647 h 837"/>
              <a:gd name="T36" fmla="*/ 2147483647 w 265"/>
              <a:gd name="T37" fmla="*/ 2147483647 h 837"/>
              <a:gd name="T38" fmla="*/ 2147483647 w 265"/>
              <a:gd name="T39" fmla="*/ 2147483647 h 837"/>
              <a:gd name="T40" fmla="*/ 2147483647 w 265"/>
              <a:gd name="T41" fmla="*/ 2147483647 h 837"/>
              <a:gd name="T42" fmla="*/ 2147483647 w 265"/>
              <a:gd name="T43" fmla="*/ 2147483647 h 837"/>
              <a:gd name="T44" fmla="*/ 2147483647 w 265"/>
              <a:gd name="T45" fmla="*/ 2147483647 h 837"/>
              <a:gd name="T46" fmla="*/ 2147483647 w 265"/>
              <a:gd name="T47" fmla="*/ 2147483647 h 837"/>
              <a:gd name="T48" fmla="*/ 2147483647 w 265"/>
              <a:gd name="T49" fmla="*/ 2147483647 h 837"/>
              <a:gd name="T50" fmla="*/ 2147483647 w 265"/>
              <a:gd name="T51" fmla="*/ 2147483647 h 837"/>
              <a:gd name="T52" fmla="*/ 2147483647 w 265"/>
              <a:gd name="T53" fmla="*/ 2147483647 h 837"/>
              <a:gd name="T54" fmla="*/ 2147483647 w 265"/>
              <a:gd name="T55" fmla="*/ 2147483647 h 837"/>
              <a:gd name="T56" fmla="*/ 2147483647 w 265"/>
              <a:gd name="T57" fmla="*/ 2147483647 h 837"/>
              <a:gd name="T58" fmla="*/ 2147483647 w 265"/>
              <a:gd name="T59" fmla="*/ 2147483647 h 837"/>
              <a:gd name="T60" fmla="*/ 2147483647 w 265"/>
              <a:gd name="T61" fmla="*/ 2147483647 h 837"/>
              <a:gd name="T62" fmla="*/ 2147483647 w 265"/>
              <a:gd name="T63" fmla="*/ 2147483647 h 837"/>
              <a:gd name="T64" fmla="*/ 2147483647 w 265"/>
              <a:gd name="T65" fmla="*/ 2147483647 h 837"/>
              <a:gd name="T66" fmla="*/ 2147483647 w 265"/>
              <a:gd name="T67" fmla="*/ 2147483647 h 837"/>
              <a:gd name="T68" fmla="*/ 2147483647 w 265"/>
              <a:gd name="T69" fmla="*/ 2147483647 h 837"/>
              <a:gd name="T70" fmla="*/ 2147483647 w 265"/>
              <a:gd name="T71" fmla="*/ 2147483647 h 837"/>
              <a:gd name="T72" fmla="*/ 2147483647 w 265"/>
              <a:gd name="T73" fmla="*/ 2147483647 h 837"/>
              <a:gd name="T74" fmla="*/ 2147483647 w 265"/>
              <a:gd name="T75" fmla="*/ 2147483647 h 837"/>
              <a:gd name="T76" fmla="*/ 2147483647 w 265"/>
              <a:gd name="T77" fmla="*/ 2147483647 h 837"/>
              <a:gd name="T78" fmla="*/ 2147483647 w 265"/>
              <a:gd name="T79" fmla="*/ 2147483647 h 837"/>
              <a:gd name="T80" fmla="*/ 2147483647 w 265"/>
              <a:gd name="T81" fmla="*/ 2147483647 h 837"/>
              <a:gd name="T82" fmla="*/ 2147483647 w 265"/>
              <a:gd name="T83" fmla="*/ 2147483647 h 837"/>
              <a:gd name="T84" fmla="*/ 2147483647 w 265"/>
              <a:gd name="T85" fmla="*/ 2147483647 h 837"/>
              <a:gd name="T86" fmla="*/ 2147483647 w 265"/>
              <a:gd name="T87" fmla="*/ 2147483647 h 837"/>
              <a:gd name="T88" fmla="*/ 2147483647 w 265"/>
              <a:gd name="T89" fmla="*/ 2147483647 h 837"/>
              <a:gd name="T90" fmla="*/ 2147483647 w 265"/>
              <a:gd name="T91" fmla="*/ 2147483647 h 837"/>
              <a:gd name="T92" fmla="*/ 2147483647 w 265"/>
              <a:gd name="T93" fmla="*/ 2147483647 h 837"/>
              <a:gd name="T94" fmla="*/ 2147483647 w 265"/>
              <a:gd name="T95" fmla="*/ 2147483647 h 837"/>
              <a:gd name="T96" fmla="*/ 2147483647 w 265"/>
              <a:gd name="T97" fmla="*/ 2147483647 h 837"/>
              <a:gd name="T98" fmla="*/ 2147483647 w 265"/>
              <a:gd name="T99" fmla="*/ 2147483647 h 837"/>
              <a:gd name="T100" fmla="*/ 2147483647 w 265"/>
              <a:gd name="T101" fmla="*/ 2147483647 h 837"/>
              <a:gd name="T102" fmla="*/ 2147483647 w 265"/>
              <a:gd name="T103" fmla="*/ 2147483647 h 837"/>
              <a:gd name="T104" fmla="*/ 2147483647 w 265"/>
              <a:gd name="T105" fmla="*/ 2147483647 h 83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65"/>
              <a:gd name="T160" fmla="*/ 0 h 837"/>
              <a:gd name="T161" fmla="*/ 265 w 265"/>
              <a:gd name="T162" fmla="*/ 837 h 83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65" h="837">
                <a:moveTo>
                  <a:pt x="219" y="536"/>
                </a:moveTo>
                <a:lnTo>
                  <a:pt x="219" y="536"/>
                </a:lnTo>
                <a:lnTo>
                  <a:pt x="212" y="501"/>
                </a:lnTo>
                <a:lnTo>
                  <a:pt x="204" y="469"/>
                </a:lnTo>
                <a:lnTo>
                  <a:pt x="197" y="436"/>
                </a:lnTo>
                <a:lnTo>
                  <a:pt x="189" y="406"/>
                </a:lnTo>
                <a:lnTo>
                  <a:pt x="180" y="378"/>
                </a:lnTo>
                <a:lnTo>
                  <a:pt x="173" y="350"/>
                </a:lnTo>
                <a:lnTo>
                  <a:pt x="165" y="324"/>
                </a:lnTo>
                <a:lnTo>
                  <a:pt x="156" y="298"/>
                </a:lnTo>
                <a:lnTo>
                  <a:pt x="149" y="275"/>
                </a:lnTo>
                <a:lnTo>
                  <a:pt x="140" y="253"/>
                </a:lnTo>
                <a:lnTo>
                  <a:pt x="132" y="232"/>
                </a:lnTo>
                <a:lnTo>
                  <a:pt x="125" y="211"/>
                </a:lnTo>
                <a:lnTo>
                  <a:pt x="117" y="192"/>
                </a:lnTo>
                <a:lnTo>
                  <a:pt x="109" y="173"/>
                </a:lnTo>
                <a:lnTo>
                  <a:pt x="103" y="156"/>
                </a:lnTo>
                <a:lnTo>
                  <a:pt x="96" y="140"/>
                </a:lnTo>
                <a:lnTo>
                  <a:pt x="80" y="103"/>
                </a:lnTo>
                <a:lnTo>
                  <a:pt x="67" y="72"/>
                </a:lnTo>
                <a:lnTo>
                  <a:pt x="53" y="47"/>
                </a:lnTo>
                <a:lnTo>
                  <a:pt x="42" y="26"/>
                </a:lnTo>
                <a:lnTo>
                  <a:pt x="33" y="12"/>
                </a:lnTo>
                <a:lnTo>
                  <a:pt x="24" y="4"/>
                </a:lnTo>
                <a:lnTo>
                  <a:pt x="16" y="0"/>
                </a:lnTo>
                <a:lnTo>
                  <a:pt x="10" y="3"/>
                </a:lnTo>
                <a:lnTo>
                  <a:pt x="5" y="9"/>
                </a:lnTo>
                <a:lnTo>
                  <a:pt x="2" y="19"/>
                </a:lnTo>
                <a:lnTo>
                  <a:pt x="0" y="32"/>
                </a:lnTo>
                <a:lnTo>
                  <a:pt x="0" y="47"/>
                </a:lnTo>
                <a:lnTo>
                  <a:pt x="1" y="65"/>
                </a:lnTo>
                <a:lnTo>
                  <a:pt x="2" y="87"/>
                </a:lnTo>
                <a:lnTo>
                  <a:pt x="5" y="112"/>
                </a:lnTo>
                <a:lnTo>
                  <a:pt x="9" y="140"/>
                </a:lnTo>
                <a:lnTo>
                  <a:pt x="9" y="147"/>
                </a:lnTo>
                <a:lnTo>
                  <a:pt x="10" y="155"/>
                </a:lnTo>
                <a:lnTo>
                  <a:pt x="9" y="164"/>
                </a:lnTo>
                <a:lnTo>
                  <a:pt x="9" y="173"/>
                </a:lnTo>
                <a:lnTo>
                  <a:pt x="7" y="181"/>
                </a:lnTo>
                <a:lnTo>
                  <a:pt x="6" y="190"/>
                </a:lnTo>
                <a:lnTo>
                  <a:pt x="5" y="199"/>
                </a:lnTo>
                <a:lnTo>
                  <a:pt x="4" y="207"/>
                </a:lnTo>
                <a:lnTo>
                  <a:pt x="1" y="231"/>
                </a:lnTo>
                <a:lnTo>
                  <a:pt x="1" y="255"/>
                </a:lnTo>
                <a:lnTo>
                  <a:pt x="1" y="283"/>
                </a:lnTo>
                <a:lnTo>
                  <a:pt x="2" y="310"/>
                </a:lnTo>
                <a:lnTo>
                  <a:pt x="4" y="337"/>
                </a:lnTo>
                <a:lnTo>
                  <a:pt x="6" y="366"/>
                </a:lnTo>
                <a:lnTo>
                  <a:pt x="10" y="394"/>
                </a:lnTo>
                <a:lnTo>
                  <a:pt x="13" y="423"/>
                </a:lnTo>
                <a:lnTo>
                  <a:pt x="18" y="452"/>
                </a:lnTo>
                <a:lnTo>
                  <a:pt x="22" y="479"/>
                </a:lnTo>
                <a:lnTo>
                  <a:pt x="27" y="505"/>
                </a:lnTo>
                <a:lnTo>
                  <a:pt x="31" y="530"/>
                </a:lnTo>
                <a:lnTo>
                  <a:pt x="36" y="554"/>
                </a:lnTo>
                <a:lnTo>
                  <a:pt x="41" y="575"/>
                </a:lnTo>
                <a:lnTo>
                  <a:pt x="45" y="595"/>
                </a:lnTo>
                <a:lnTo>
                  <a:pt x="50" y="612"/>
                </a:lnTo>
                <a:lnTo>
                  <a:pt x="52" y="632"/>
                </a:lnTo>
                <a:lnTo>
                  <a:pt x="54" y="652"/>
                </a:lnTo>
                <a:lnTo>
                  <a:pt x="56" y="670"/>
                </a:lnTo>
                <a:lnTo>
                  <a:pt x="57" y="687"/>
                </a:lnTo>
                <a:lnTo>
                  <a:pt x="59" y="703"/>
                </a:lnTo>
                <a:lnTo>
                  <a:pt x="62" y="718"/>
                </a:lnTo>
                <a:lnTo>
                  <a:pt x="64" y="733"/>
                </a:lnTo>
                <a:lnTo>
                  <a:pt x="68" y="746"/>
                </a:lnTo>
                <a:lnTo>
                  <a:pt x="73" y="755"/>
                </a:lnTo>
                <a:lnTo>
                  <a:pt x="77" y="766"/>
                </a:lnTo>
                <a:lnTo>
                  <a:pt x="84" y="779"/>
                </a:lnTo>
                <a:lnTo>
                  <a:pt x="90" y="794"/>
                </a:lnTo>
                <a:lnTo>
                  <a:pt x="96" y="808"/>
                </a:lnTo>
                <a:lnTo>
                  <a:pt x="100" y="820"/>
                </a:lnTo>
                <a:lnTo>
                  <a:pt x="106" y="829"/>
                </a:lnTo>
                <a:lnTo>
                  <a:pt x="111" y="833"/>
                </a:lnTo>
                <a:lnTo>
                  <a:pt x="133" y="837"/>
                </a:lnTo>
                <a:lnTo>
                  <a:pt x="157" y="837"/>
                </a:lnTo>
                <a:lnTo>
                  <a:pt x="181" y="831"/>
                </a:lnTo>
                <a:lnTo>
                  <a:pt x="204" y="822"/>
                </a:lnTo>
                <a:lnTo>
                  <a:pt x="225" y="813"/>
                </a:lnTo>
                <a:lnTo>
                  <a:pt x="241" y="804"/>
                </a:lnTo>
                <a:lnTo>
                  <a:pt x="252" y="796"/>
                </a:lnTo>
                <a:lnTo>
                  <a:pt x="254" y="792"/>
                </a:lnTo>
                <a:lnTo>
                  <a:pt x="261" y="761"/>
                </a:lnTo>
                <a:lnTo>
                  <a:pt x="265" y="733"/>
                </a:lnTo>
                <a:lnTo>
                  <a:pt x="265" y="704"/>
                </a:lnTo>
                <a:lnTo>
                  <a:pt x="264" y="678"/>
                </a:lnTo>
                <a:lnTo>
                  <a:pt x="261" y="653"/>
                </a:lnTo>
                <a:lnTo>
                  <a:pt x="257" y="630"/>
                </a:lnTo>
                <a:lnTo>
                  <a:pt x="250" y="609"/>
                </a:lnTo>
                <a:lnTo>
                  <a:pt x="244" y="590"/>
                </a:lnTo>
                <a:lnTo>
                  <a:pt x="237" y="574"/>
                </a:lnTo>
                <a:lnTo>
                  <a:pt x="231" y="560"/>
                </a:lnTo>
                <a:lnTo>
                  <a:pt x="225" y="548"/>
                </a:lnTo>
                <a:lnTo>
                  <a:pt x="220" y="540"/>
                </a:lnTo>
                <a:lnTo>
                  <a:pt x="217" y="534"/>
                </a:lnTo>
                <a:lnTo>
                  <a:pt x="215" y="531"/>
                </a:lnTo>
                <a:lnTo>
                  <a:pt x="215" y="532"/>
                </a:lnTo>
                <a:lnTo>
                  <a:pt x="219" y="53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Freeform 33"/>
          <p:cNvSpPr>
            <a:spLocks/>
          </p:cNvSpPr>
          <p:nvPr/>
        </p:nvSpPr>
        <p:spPr bwMode="auto">
          <a:xfrm>
            <a:off x="7597775" y="4310063"/>
            <a:ext cx="79375" cy="60325"/>
          </a:xfrm>
          <a:custGeom>
            <a:avLst/>
            <a:gdLst>
              <a:gd name="T0" fmla="*/ 0 w 172"/>
              <a:gd name="T1" fmla="*/ 2147483647 h 127"/>
              <a:gd name="T2" fmla="*/ 0 w 172"/>
              <a:gd name="T3" fmla="*/ 2147483647 h 127"/>
              <a:gd name="T4" fmla="*/ 2147483647 w 172"/>
              <a:gd name="T5" fmla="*/ 2147483647 h 127"/>
              <a:gd name="T6" fmla="*/ 2147483647 w 172"/>
              <a:gd name="T7" fmla="*/ 2147483647 h 127"/>
              <a:gd name="T8" fmla="*/ 2147483647 w 172"/>
              <a:gd name="T9" fmla="*/ 2147483647 h 127"/>
              <a:gd name="T10" fmla="*/ 2147483647 w 172"/>
              <a:gd name="T11" fmla="*/ 2147483647 h 127"/>
              <a:gd name="T12" fmla="*/ 2147483647 w 172"/>
              <a:gd name="T13" fmla="*/ 2147483647 h 127"/>
              <a:gd name="T14" fmla="*/ 2147483647 w 172"/>
              <a:gd name="T15" fmla="*/ 2147483647 h 127"/>
              <a:gd name="T16" fmla="*/ 2147483647 w 172"/>
              <a:gd name="T17" fmla="*/ 2147483647 h 127"/>
              <a:gd name="T18" fmla="*/ 2147483647 w 172"/>
              <a:gd name="T19" fmla="*/ 2147483647 h 127"/>
              <a:gd name="T20" fmla="*/ 2147483647 w 172"/>
              <a:gd name="T21" fmla="*/ 2147483647 h 127"/>
              <a:gd name="T22" fmla="*/ 2147483647 w 172"/>
              <a:gd name="T23" fmla="*/ 2147483647 h 127"/>
              <a:gd name="T24" fmla="*/ 2147483647 w 172"/>
              <a:gd name="T25" fmla="*/ 2147483647 h 127"/>
              <a:gd name="T26" fmla="*/ 2147483647 w 172"/>
              <a:gd name="T27" fmla="*/ 2147483647 h 127"/>
              <a:gd name="T28" fmla="*/ 2147483647 w 172"/>
              <a:gd name="T29" fmla="*/ 2147483647 h 127"/>
              <a:gd name="T30" fmla="*/ 2147483647 w 172"/>
              <a:gd name="T31" fmla="*/ 2147483647 h 127"/>
              <a:gd name="T32" fmla="*/ 2147483647 w 172"/>
              <a:gd name="T33" fmla="*/ 2147483647 h 127"/>
              <a:gd name="T34" fmla="*/ 2147483647 w 172"/>
              <a:gd name="T35" fmla="*/ 2147483647 h 127"/>
              <a:gd name="T36" fmla="*/ 2147483647 w 172"/>
              <a:gd name="T37" fmla="*/ 2147483647 h 127"/>
              <a:gd name="T38" fmla="*/ 2147483647 w 172"/>
              <a:gd name="T39" fmla="*/ 2147483647 h 127"/>
              <a:gd name="T40" fmla="*/ 2147483647 w 172"/>
              <a:gd name="T41" fmla="*/ 2147483647 h 127"/>
              <a:gd name="T42" fmla="*/ 2147483647 w 172"/>
              <a:gd name="T43" fmla="*/ 0 h 127"/>
              <a:gd name="T44" fmla="*/ 2147483647 w 172"/>
              <a:gd name="T45" fmla="*/ 0 h 127"/>
              <a:gd name="T46" fmla="*/ 2147483647 w 172"/>
              <a:gd name="T47" fmla="*/ 2147483647 h 127"/>
              <a:gd name="T48" fmla="*/ 2147483647 w 172"/>
              <a:gd name="T49" fmla="*/ 2147483647 h 127"/>
              <a:gd name="T50" fmla="*/ 2147483647 w 172"/>
              <a:gd name="T51" fmla="*/ 2147483647 h 127"/>
              <a:gd name="T52" fmla="*/ 2147483647 w 172"/>
              <a:gd name="T53" fmla="*/ 2147483647 h 127"/>
              <a:gd name="T54" fmla="*/ 2147483647 w 172"/>
              <a:gd name="T55" fmla="*/ 2147483647 h 12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2"/>
              <a:gd name="T85" fmla="*/ 0 h 127"/>
              <a:gd name="T86" fmla="*/ 172 w 172"/>
              <a:gd name="T87" fmla="*/ 127 h 12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2" h="127">
                <a:moveTo>
                  <a:pt x="0" y="127"/>
                </a:moveTo>
                <a:lnTo>
                  <a:pt x="0" y="127"/>
                </a:lnTo>
                <a:lnTo>
                  <a:pt x="7" y="122"/>
                </a:lnTo>
                <a:lnTo>
                  <a:pt x="14" y="116"/>
                </a:lnTo>
                <a:lnTo>
                  <a:pt x="22" y="109"/>
                </a:lnTo>
                <a:lnTo>
                  <a:pt x="29" y="101"/>
                </a:lnTo>
                <a:lnTo>
                  <a:pt x="35" y="92"/>
                </a:lnTo>
                <a:lnTo>
                  <a:pt x="41" y="82"/>
                </a:lnTo>
                <a:lnTo>
                  <a:pt x="48" y="71"/>
                </a:lnTo>
                <a:lnTo>
                  <a:pt x="54" y="60"/>
                </a:lnTo>
                <a:lnTo>
                  <a:pt x="58" y="53"/>
                </a:lnTo>
                <a:lnTo>
                  <a:pt x="62" y="47"/>
                </a:lnTo>
                <a:lnTo>
                  <a:pt x="66" y="40"/>
                </a:lnTo>
                <a:lnTo>
                  <a:pt x="71" y="34"/>
                </a:lnTo>
                <a:lnTo>
                  <a:pt x="76" y="27"/>
                </a:lnTo>
                <a:lnTo>
                  <a:pt x="81" y="21"/>
                </a:lnTo>
                <a:lnTo>
                  <a:pt x="87" y="15"/>
                </a:lnTo>
                <a:lnTo>
                  <a:pt x="92" y="9"/>
                </a:lnTo>
                <a:lnTo>
                  <a:pt x="99" y="4"/>
                </a:lnTo>
                <a:lnTo>
                  <a:pt x="108" y="0"/>
                </a:lnTo>
                <a:lnTo>
                  <a:pt x="117" y="0"/>
                </a:lnTo>
                <a:lnTo>
                  <a:pt x="127" y="1"/>
                </a:lnTo>
                <a:lnTo>
                  <a:pt x="138" y="5"/>
                </a:lnTo>
                <a:lnTo>
                  <a:pt x="149" y="10"/>
                </a:lnTo>
                <a:lnTo>
                  <a:pt x="161" y="18"/>
                </a:lnTo>
                <a:lnTo>
                  <a:pt x="172" y="2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Freeform 34"/>
          <p:cNvSpPr>
            <a:spLocks/>
          </p:cNvSpPr>
          <p:nvPr/>
        </p:nvSpPr>
        <p:spPr bwMode="auto">
          <a:xfrm>
            <a:off x="7466013" y="4027488"/>
            <a:ext cx="146050" cy="469900"/>
          </a:xfrm>
          <a:custGeom>
            <a:avLst/>
            <a:gdLst>
              <a:gd name="T0" fmla="*/ 2147483647 w 310"/>
              <a:gd name="T1" fmla="*/ 2147483647 h 985"/>
              <a:gd name="T2" fmla="*/ 2147483647 w 310"/>
              <a:gd name="T3" fmla="*/ 2147483647 h 985"/>
              <a:gd name="T4" fmla="*/ 2147483647 w 310"/>
              <a:gd name="T5" fmla="*/ 2147483647 h 985"/>
              <a:gd name="T6" fmla="*/ 2147483647 w 310"/>
              <a:gd name="T7" fmla="*/ 2147483647 h 985"/>
              <a:gd name="T8" fmla="*/ 2147483647 w 310"/>
              <a:gd name="T9" fmla="*/ 2147483647 h 985"/>
              <a:gd name="T10" fmla="*/ 2147483647 w 310"/>
              <a:gd name="T11" fmla="*/ 2147483647 h 985"/>
              <a:gd name="T12" fmla="*/ 2147483647 w 310"/>
              <a:gd name="T13" fmla="*/ 2147483647 h 985"/>
              <a:gd name="T14" fmla="*/ 2147483647 w 310"/>
              <a:gd name="T15" fmla="*/ 2147483647 h 985"/>
              <a:gd name="T16" fmla="*/ 2147483647 w 310"/>
              <a:gd name="T17" fmla="*/ 2147483647 h 985"/>
              <a:gd name="T18" fmla="*/ 2147483647 w 310"/>
              <a:gd name="T19" fmla="*/ 2147483647 h 985"/>
              <a:gd name="T20" fmla="*/ 2147483647 w 310"/>
              <a:gd name="T21" fmla="*/ 2147483647 h 985"/>
              <a:gd name="T22" fmla="*/ 2147483647 w 310"/>
              <a:gd name="T23" fmla="*/ 2147483647 h 985"/>
              <a:gd name="T24" fmla="*/ 2147483647 w 310"/>
              <a:gd name="T25" fmla="*/ 2147483647 h 985"/>
              <a:gd name="T26" fmla="*/ 2147483647 w 310"/>
              <a:gd name="T27" fmla="*/ 2147483647 h 985"/>
              <a:gd name="T28" fmla="*/ 2147483647 w 310"/>
              <a:gd name="T29" fmla="*/ 2147483647 h 985"/>
              <a:gd name="T30" fmla="*/ 2147483647 w 310"/>
              <a:gd name="T31" fmla="*/ 2147483647 h 985"/>
              <a:gd name="T32" fmla="*/ 2147483647 w 310"/>
              <a:gd name="T33" fmla="*/ 2147483647 h 985"/>
              <a:gd name="T34" fmla="*/ 2147483647 w 310"/>
              <a:gd name="T35" fmla="*/ 2147483647 h 985"/>
              <a:gd name="T36" fmla="*/ 2147483647 w 310"/>
              <a:gd name="T37" fmla="*/ 2147483647 h 985"/>
              <a:gd name="T38" fmla="*/ 2147483647 w 310"/>
              <a:gd name="T39" fmla="*/ 2147483647 h 985"/>
              <a:gd name="T40" fmla="*/ 2147483647 w 310"/>
              <a:gd name="T41" fmla="*/ 2147483647 h 985"/>
              <a:gd name="T42" fmla="*/ 2147483647 w 310"/>
              <a:gd name="T43" fmla="*/ 2147483647 h 985"/>
              <a:gd name="T44" fmla="*/ 2147483647 w 310"/>
              <a:gd name="T45" fmla="*/ 2147483647 h 985"/>
              <a:gd name="T46" fmla="*/ 2147483647 w 310"/>
              <a:gd name="T47" fmla="*/ 2147483647 h 985"/>
              <a:gd name="T48" fmla="*/ 2147483647 w 310"/>
              <a:gd name="T49" fmla="*/ 2147483647 h 985"/>
              <a:gd name="T50" fmla="*/ 2147483647 w 310"/>
              <a:gd name="T51" fmla="*/ 2147483647 h 985"/>
              <a:gd name="T52" fmla="*/ 0 w 310"/>
              <a:gd name="T53" fmla="*/ 2147483647 h 985"/>
              <a:gd name="T54" fmla="*/ 0 w 310"/>
              <a:gd name="T55" fmla="*/ 2147483647 h 985"/>
              <a:gd name="T56" fmla="*/ 2147483647 w 310"/>
              <a:gd name="T57" fmla="*/ 2147483647 h 985"/>
              <a:gd name="T58" fmla="*/ 2147483647 w 310"/>
              <a:gd name="T59" fmla="*/ 2147483647 h 985"/>
              <a:gd name="T60" fmla="*/ 2147483647 w 310"/>
              <a:gd name="T61" fmla="*/ 2147483647 h 985"/>
              <a:gd name="T62" fmla="*/ 2147483647 w 310"/>
              <a:gd name="T63" fmla="*/ 2147483647 h 985"/>
              <a:gd name="T64" fmla="*/ 2147483647 w 310"/>
              <a:gd name="T65" fmla="*/ 2147483647 h 985"/>
              <a:gd name="T66" fmla="*/ 2147483647 w 310"/>
              <a:gd name="T67" fmla="*/ 2147483647 h 985"/>
              <a:gd name="T68" fmla="*/ 2147483647 w 310"/>
              <a:gd name="T69" fmla="*/ 2147483647 h 985"/>
              <a:gd name="T70" fmla="*/ 2147483647 w 310"/>
              <a:gd name="T71" fmla="*/ 2147483647 h 985"/>
              <a:gd name="T72" fmla="*/ 2147483647 w 310"/>
              <a:gd name="T73" fmla="*/ 2147483647 h 985"/>
              <a:gd name="T74" fmla="*/ 2147483647 w 310"/>
              <a:gd name="T75" fmla="*/ 0 h 985"/>
              <a:gd name="T76" fmla="*/ 2147483647 w 310"/>
              <a:gd name="T77" fmla="*/ 2147483647 h 985"/>
              <a:gd name="T78" fmla="*/ 2147483647 w 310"/>
              <a:gd name="T79" fmla="*/ 2147483647 h 985"/>
              <a:gd name="T80" fmla="*/ 2147483647 w 310"/>
              <a:gd name="T81" fmla="*/ 2147483647 h 985"/>
              <a:gd name="T82" fmla="*/ 2147483647 w 310"/>
              <a:gd name="T83" fmla="*/ 2147483647 h 985"/>
              <a:gd name="T84" fmla="*/ 2147483647 w 310"/>
              <a:gd name="T85" fmla="*/ 2147483647 h 985"/>
              <a:gd name="T86" fmla="*/ 2147483647 w 310"/>
              <a:gd name="T87" fmla="*/ 2147483647 h 985"/>
              <a:gd name="T88" fmla="*/ 2147483647 w 310"/>
              <a:gd name="T89" fmla="*/ 2147483647 h 985"/>
              <a:gd name="T90" fmla="*/ 2147483647 w 310"/>
              <a:gd name="T91" fmla="*/ 2147483647 h 985"/>
              <a:gd name="T92" fmla="*/ 2147483647 w 310"/>
              <a:gd name="T93" fmla="*/ 2147483647 h 985"/>
              <a:gd name="T94" fmla="*/ 2147483647 w 310"/>
              <a:gd name="T95" fmla="*/ 2147483647 h 985"/>
              <a:gd name="T96" fmla="*/ 2147483647 w 310"/>
              <a:gd name="T97" fmla="*/ 2147483647 h 985"/>
              <a:gd name="T98" fmla="*/ 2147483647 w 310"/>
              <a:gd name="T99" fmla="*/ 2147483647 h 985"/>
              <a:gd name="T100" fmla="*/ 2147483647 w 310"/>
              <a:gd name="T101" fmla="*/ 2147483647 h 985"/>
              <a:gd name="T102" fmla="*/ 2147483647 w 310"/>
              <a:gd name="T103" fmla="*/ 2147483647 h 9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10"/>
              <a:gd name="T157" fmla="*/ 0 h 985"/>
              <a:gd name="T158" fmla="*/ 310 w 310"/>
              <a:gd name="T159" fmla="*/ 985 h 9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10" h="985">
                <a:moveTo>
                  <a:pt x="218" y="622"/>
                </a:moveTo>
                <a:lnTo>
                  <a:pt x="227" y="631"/>
                </a:lnTo>
                <a:lnTo>
                  <a:pt x="238" y="643"/>
                </a:lnTo>
                <a:lnTo>
                  <a:pt x="248" y="658"/>
                </a:lnTo>
                <a:lnTo>
                  <a:pt x="259" y="676"/>
                </a:lnTo>
                <a:lnTo>
                  <a:pt x="268" y="697"/>
                </a:lnTo>
                <a:lnTo>
                  <a:pt x="278" y="721"/>
                </a:lnTo>
                <a:lnTo>
                  <a:pt x="287" y="744"/>
                </a:lnTo>
                <a:lnTo>
                  <a:pt x="294" y="767"/>
                </a:lnTo>
                <a:lnTo>
                  <a:pt x="300" y="791"/>
                </a:lnTo>
                <a:lnTo>
                  <a:pt x="305" y="814"/>
                </a:lnTo>
                <a:lnTo>
                  <a:pt x="308" y="835"/>
                </a:lnTo>
                <a:lnTo>
                  <a:pt x="310" y="856"/>
                </a:lnTo>
                <a:lnTo>
                  <a:pt x="308" y="873"/>
                </a:lnTo>
                <a:lnTo>
                  <a:pt x="305" y="887"/>
                </a:lnTo>
                <a:lnTo>
                  <a:pt x="299" y="898"/>
                </a:lnTo>
                <a:lnTo>
                  <a:pt x="289" y="904"/>
                </a:lnTo>
                <a:lnTo>
                  <a:pt x="277" y="925"/>
                </a:lnTo>
                <a:lnTo>
                  <a:pt x="265" y="940"/>
                </a:lnTo>
                <a:lnTo>
                  <a:pt x="254" y="951"/>
                </a:lnTo>
                <a:lnTo>
                  <a:pt x="243" y="959"/>
                </a:lnTo>
                <a:lnTo>
                  <a:pt x="232" y="964"/>
                </a:lnTo>
                <a:lnTo>
                  <a:pt x="222" y="969"/>
                </a:lnTo>
                <a:lnTo>
                  <a:pt x="213" y="974"/>
                </a:lnTo>
                <a:lnTo>
                  <a:pt x="204" y="981"/>
                </a:lnTo>
                <a:lnTo>
                  <a:pt x="193" y="985"/>
                </a:lnTo>
                <a:lnTo>
                  <a:pt x="179" y="982"/>
                </a:lnTo>
                <a:lnTo>
                  <a:pt x="161" y="973"/>
                </a:lnTo>
                <a:lnTo>
                  <a:pt x="140" y="959"/>
                </a:lnTo>
                <a:lnTo>
                  <a:pt x="118" y="939"/>
                </a:lnTo>
                <a:lnTo>
                  <a:pt x="95" y="917"/>
                </a:lnTo>
                <a:lnTo>
                  <a:pt x="72" y="892"/>
                </a:lnTo>
                <a:lnTo>
                  <a:pt x="51" y="866"/>
                </a:lnTo>
                <a:lnTo>
                  <a:pt x="45" y="845"/>
                </a:lnTo>
                <a:lnTo>
                  <a:pt x="43" y="819"/>
                </a:lnTo>
                <a:lnTo>
                  <a:pt x="43" y="790"/>
                </a:lnTo>
                <a:lnTo>
                  <a:pt x="46" y="760"/>
                </a:lnTo>
                <a:lnTo>
                  <a:pt x="48" y="731"/>
                </a:lnTo>
                <a:lnTo>
                  <a:pt x="51" y="704"/>
                </a:lnTo>
                <a:lnTo>
                  <a:pt x="52" y="683"/>
                </a:lnTo>
                <a:lnTo>
                  <a:pt x="49" y="669"/>
                </a:lnTo>
                <a:lnTo>
                  <a:pt x="45" y="641"/>
                </a:lnTo>
                <a:lnTo>
                  <a:pt x="41" y="614"/>
                </a:lnTo>
                <a:lnTo>
                  <a:pt x="36" y="587"/>
                </a:lnTo>
                <a:lnTo>
                  <a:pt x="31" y="558"/>
                </a:lnTo>
                <a:lnTo>
                  <a:pt x="26" y="529"/>
                </a:lnTo>
                <a:lnTo>
                  <a:pt x="22" y="501"/>
                </a:lnTo>
                <a:lnTo>
                  <a:pt x="18" y="474"/>
                </a:lnTo>
                <a:lnTo>
                  <a:pt x="13" y="446"/>
                </a:lnTo>
                <a:lnTo>
                  <a:pt x="9" y="419"/>
                </a:lnTo>
                <a:lnTo>
                  <a:pt x="7" y="393"/>
                </a:lnTo>
                <a:lnTo>
                  <a:pt x="3" y="367"/>
                </a:lnTo>
                <a:lnTo>
                  <a:pt x="2" y="343"/>
                </a:lnTo>
                <a:lnTo>
                  <a:pt x="0" y="320"/>
                </a:lnTo>
                <a:lnTo>
                  <a:pt x="0" y="298"/>
                </a:lnTo>
                <a:lnTo>
                  <a:pt x="0" y="278"/>
                </a:lnTo>
                <a:lnTo>
                  <a:pt x="1" y="260"/>
                </a:lnTo>
                <a:lnTo>
                  <a:pt x="2" y="242"/>
                </a:lnTo>
                <a:lnTo>
                  <a:pt x="3" y="224"/>
                </a:lnTo>
                <a:lnTo>
                  <a:pt x="5" y="204"/>
                </a:lnTo>
                <a:lnTo>
                  <a:pt x="5" y="186"/>
                </a:lnTo>
                <a:lnTo>
                  <a:pt x="5" y="168"/>
                </a:lnTo>
                <a:lnTo>
                  <a:pt x="3" y="151"/>
                </a:lnTo>
                <a:lnTo>
                  <a:pt x="3" y="135"/>
                </a:lnTo>
                <a:lnTo>
                  <a:pt x="2" y="124"/>
                </a:lnTo>
                <a:lnTo>
                  <a:pt x="1" y="104"/>
                </a:lnTo>
                <a:lnTo>
                  <a:pt x="1" y="87"/>
                </a:lnTo>
                <a:lnTo>
                  <a:pt x="2" y="72"/>
                </a:lnTo>
                <a:lnTo>
                  <a:pt x="3" y="59"/>
                </a:lnTo>
                <a:lnTo>
                  <a:pt x="5" y="47"/>
                </a:lnTo>
                <a:lnTo>
                  <a:pt x="7" y="38"/>
                </a:lnTo>
                <a:lnTo>
                  <a:pt x="8" y="29"/>
                </a:lnTo>
                <a:lnTo>
                  <a:pt x="11" y="22"/>
                </a:lnTo>
                <a:lnTo>
                  <a:pt x="14" y="11"/>
                </a:lnTo>
                <a:lnTo>
                  <a:pt x="19" y="3"/>
                </a:lnTo>
                <a:lnTo>
                  <a:pt x="25" y="0"/>
                </a:lnTo>
                <a:lnTo>
                  <a:pt x="31" y="4"/>
                </a:lnTo>
                <a:lnTo>
                  <a:pt x="37" y="11"/>
                </a:lnTo>
                <a:lnTo>
                  <a:pt x="45" y="24"/>
                </a:lnTo>
                <a:lnTo>
                  <a:pt x="53" y="40"/>
                </a:lnTo>
                <a:lnTo>
                  <a:pt x="63" y="61"/>
                </a:lnTo>
                <a:lnTo>
                  <a:pt x="72" y="87"/>
                </a:lnTo>
                <a:lnTo>
                  <a:pt x="82" y="117"/>
                </a:lnTo>
                <a:lnTo>
                  <a:pt x="94" y="151"/>
                </a:lnTo>
                <a:lnTo>
                  <a:pt x="106" y="189"/>
                </a:lnTo>
                <a:lnTo>
                  <a:pt x="118" y="230"/>
                </a:lnTo>
                <a:lnTo>
                  <a:pt x="132" y="276"/>
                </a:lnTo>
                <a:lnTo>
                  <a:pt x="146" y="325"/>
                </a:lnTo>
                <a:lnTo>
                  <a:pt x="162" y="379"/>
                </a:lnTo>
                <a:lnTo>
                  <a:pt x="166" y="392"/>
                </a:lnTo>
                <a:lnTo>
                  <a:pt x="169" y="405"/>
                </a:lnTo>
                <a:lnTo>
                  <a:pt x="174" y="419"/>
                </a:lnTo>
                <a:lnTo>
                  <a:pt x="178" y="432"/>
                </a:lnTo>
                <a:lnTo>
                  <a:pt x="181" y="448"/>
                </a:lnTo>
                <a:lnTo>
                  <a:pt x="186" y="462"/>
                </a:lnTo>
                <a:lnTo>
                  <a:pt x="190" y="477"/>
                </a:lnTo>
                <a:lnTo>
                  <a:pt x="193" y="493"/>
                </a:lnTo>
                <a:lnTo>
                  <a:pt x="198" y="509"/>
                </a:lnTo>
                <a:lnTo>
                  <a:pt x="202" y="524"/>
                </a:lnTo>
                <a:lnTo>
                  <a:pt x="204" y="541"/>
                </a:lnTo>
                <a:lnTo>
                  <a:pt x="208" y="557"/>
                </a:lnTo>
                <a:lnTo>
                  <a:pt x="212" y="574"/>
                </a:lnTo>
                <a:lnTo>
                  <a:pt x="214" y="589"/>
                </a:lnTo>
                <a:lnTo>
                  <a:pt x="216" y="606"/>
                </a:lnTo>
                <a:lnTo>
                  <a:pt x="218" y="622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Freeform 35"/>
          <p:cNvSpPr>
            <a:spLocks/>
          </p:cNvSpPr>
          <p:nvPr/>
        </p:nvSpPr>
        <p:spPr bwMode="auto">
          <a:xfrm>
            <a:off x="7466013" y="4027488"/>
            <a:ext cx="146050" cy="469900"/>
          </a:xfrm>
          <a:custGeom>
            <a:avLst/>
            <a:gdLst>
              <a:gd name="T0" fmla="*/ 2147483647 w 310"/>
              <a:gd name="T1" fmla="*/ 2147483647 h 985"/>
              <a:gd name="T2" fmla="*/ 2147483647 w 310"/>
              <a:gd name="T3" fmla="*/ 2147483647 h 985"/>
              <a:gd name="T4" fmla="*/ 2147483647 w 310"/>
              <a:gd name="T5" fmla="*/ 2147483647 h 985"/>
              <a:gd name="T6" fmla="*/ 2147483647 w 310"/>
              <a:gd name="T7" fmla="*/ 2147483647 h 985"/>
              <a:gd name="T8" fmla="*/ 2147483647 w 310"/>
              <a:gd name="T9" fmla="*/ 2147483647 h 985"/>
              <a:gd name="T10" fmla="*/ 2147483647 w 310"/>
              <a:gd name="T11" fmla="*/ 2147483647 h 985"/>
              <a:gd name="T12" fmla="*/ 2147483647 w 310"/>
              <a:gd name="T13" fmla="*/ 2147483647 h 985"/>
              <a:gd name="T14" fmla="*/ 2147483647 w 310"/>
              <a:gd name="T15" fmla="*/ 2147483647 h 985"/>
              <a:gd name="T16" fmla="*/ 2147483647 w 310"/>
              <a:gd name="T17" fmla="*/ 2147483647 h 985"/>
              <a:gd name="T18" fmla="*/ 2147483647 w 310"/>
              <a:gd name="T19" fmla="*/ 2147483647 h 985"/>
              <a:gd name="T20" fmla="*/ 2147483647 w 310"/>
              <a:gd name="T21" fmla="*/ 2147483647 h 985"/>
              <a:gd name="T22" fmla="*/ 2147483647 w 310"/>
              <a:gd name="T23" fmla="*/ 2147483647 h 985"/>
              <a:gd name="T24" fmla="*/ 2147483647 w 310"/>
              <a:gd name="T25" fmla="*/ 2147483647 h 985"/>
              <a:gd name="T26" fmla="*/ 2147483647 w 310"/>
              <a:gd name="T27" fmla="*/ 2147483647 h 985"/>
              <a:gd name="T28" fmla="*/ 2147483647 w 310"/>
              <a:gd name="T29" fmla="*/ 2147483647 h 985"/>
              <a:gd name="T30" fmla="*/ 2147483647 w 310"/>
              <a:gd name="T31" fmla="*/ 2147483647 h 985"/>
              <a:gd name="T32" fmla="*/ 2147483647 w 310"/>
              <a:gd name="T33" fmla="*/ 2147483647 h 985"/>
              <a:gd name="T34" fmla="*/ 2147483647 w 310"/>
              <a:gd name="T35" fmla="*/ 2147483647 h 985"/>
              <a:gd name="T36" fmla="*/ 2147483647 w 310"/>
              <a:gd name="T37" fmla="*/ 2147483647 h 985"/>
              <a:gd name="T38" fmla="*/ 2147483647 w 310"/>
              <a:gd name="T39" fmla="*/ 2147483647 h 985"/>
              <a:gd name="T40" fmla="*/ 2147483647 w 310"/>
              <a:gd name="T41" fmla="*/ 2147483647 h 985"/>
              <a:gd name="T42" fmla="*/ 2147483647 w 310"/>
              <a:gd name="T43" fmla="*/ 2147483647 h 985"/>
              <a:gd name="T44" fmla="*/ 2147483647 w 310"/>
              <a:gd name="T45" fmla="*/ 2147483647 h 985"/>
              <a:gd name="T46" fmla="*/ 2147483647 w 310"/>
              <a:gd name="T47" fmla="*/ 2147483647 h 985"/>
              <a:gd name="T48" fmla="*/ 2147483647 w 310"/>
              <a:gd name="T49" fmla="*/ 2147483647 h 985"/>
              <a:gd name="T50" fmla="*/ 2147483647 w 310"/>
              <a:gd name="T51" fmla="*/ 2147483647 h 985"/>
              <a:gd name="T52" fmla="*/ 2147483647 w 310"/>
              <a:gd name="T53" fmla="*/ 2147483647 h 985"/>
              <a:gd name="T54" fmla="*/ 2147483647 w 310"/>
              <a:gd name="T55" fmla="*/ 2147483647 h 985"/>
              <a:gd name="T56" fmla="*/ 2147483647 w 310"/>
              <a:gd name="T57" fmla="*/ 2147483647 h 985"/>
              <a:gd name="T58" fmla="*/ 0 w 310"/>
              <a:gd name="T59" fmla="*/ 2147483647 h 985"/>
              <a:gd name="T60" fmla="*/ 2147483647 w 310"/>
              <a:gd name="T61" fmla="*/ 2147483647 h 985"/>
              <a:gd name="T62" fmla="*/ 2147483647 w 310"/>
              <a:gd name="T63" fmla="*/ 2147483647 h 985"/>
              <a:gd name="T64" fmla="*/ 2147483647 w 310"/>
              <a:gd name="T65" fmla="*/ 2147483647 h 985"/>
              <a:gd name="T66" fmla="*/ 2147483647 w 310"/>
              <a:gd name="T67" fmla="*/ 2147483647 h 985"/>
              <a:gd name="T68" fmla="*/ 2147483647 w 310"/>
              <a:gd name="T69" fmla="*/ 2147483647 h 985"/>
              <a:gd name="T70" fmla="*/ 2147483647 w 310"/>
              <a:gd name="T71" fmla="*/ 2147483647 h 985"/>
              <a:gd name="T72" fmla="*/ 2147483647 w 310"/>
              <a:gd name="T73" fmla="*/ 2147483647 h 985"/>
              <a:gd name="T74" fmla="*/ 2147483647 w 310"/>
              <a:gd name="T75" fmla="*/ 2147483647 h 985"/>
              <a:gd name="T76" fmla="*/ 2147483647 w 310"/>
              <a:gd name="T77" fmla="*/ 2147483647 h 985"/>
              <a:gd name="T78" fmla="*/ 2147483647 w 310"/>
              <a:gd name="T79" fmla="*/ 2147483647 h 985"/>
              <a:gd name="T80" fmla="*/ 2147483647 w 310"/>
              <a:gd name="T81" fmla="*/ 2147483647 h 985"/>
              <a:gd name="T82" fmla="*/ 2147483647 w 310"/>
              <a:gd name="T83" fmla="*/ 0 h 985"/>
              <a:gd name="T84" fmla="*/ 2147483647 w 310"/>
              <a:gd name="T85" fmla="*/ 2147483647 h 985"/>
              <a:gd name="T86" fmla="*/ 2147483647 w 310"/>
              <a:gd name="T87" fmla="*/ 2147483647 h 985"/>
              <a:gd name="T88" fmla="*/ 2147483647 w 310"/>
              <a:gd name="T89" fmla="*/ 2147483647 h 985"/>
              <a:gd name="T90" fmla="*/ 2147483647 w 310"/>
              <a:gd name="T91" fmla="*/ 2147483647 h 985"/>
              <a:gd name="T92" fmla="*/ 2147483647 w 310"/>
              <a:gd name="T93" fmla="*/ 2147483647 h 985"/>
              <a:gd name="T94" fmla="*/ 2147483647 w 310"/>
              <a:gd name="T95" fmla="*/ 2147483647 h 985"/>
              <a:gd name="T96" fmla="*/ 2147483647 w 310"/>
              <a:gd name="T97" fmla="*/ 2147483647 h 985"/>
              <a:gd name="T98" fmla="*/ 2147483647 w 310"/>
              <a:gd name="T99" fmla="*/ 2147483647 h 985"/>
              <a:gd name="T100" fmla="*/ 2147483647 w 310"/>
              <a:gd name="T101" fmla="*/ 2147483647 h 985"/>
              <a:gd name="T102" fmla="*/ 2147483647 w 310"/>
              <a:gd name="T103" fmla="*/ 2147483647 h 985"/>
              <a:gd name="T104" fmla="*/ 2147483647 w 310"/>
              <a:gd name="T105" fmla="*/ 2147483647 h 985"/>
              <a:gd name="T106" fmla="*/ 2147483647 w 310"/>
              <a:gd name="T107" fmla="*/ 2147483647 h 985"/>
              <a:gd name="T108" fmla="*/ 2147483647 w 310"/>
              <a:gd name="T109" fmla="*/ 2147483647 h 985"/>
              <a:gd name="T110" fmla="*/ 2147483647 w 310"/>
              <a:gd name="T111" fmla="*/ 2147483647 h 985"/>
              <a:gd name="T112" fmla="*/ 2147483647 w 310"/>
              <a:gd name="T113" fmla="*/ 2147483647 h 9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0"/>
              <a:gd name="T172" fmla="*/ 0 h 985"/>
              <a:gd name="T173" fmla="*/ 310 w 310"/>
              <a:gd name="T174" fmla="*/ 985 h 98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0" h="985">
                <a:moveTo>
                  <a:pt x="218" y="622"/>
                </a:moveTo>
                <a:lnTo>
                  <a:pt x="218" y="622"/>
                </a:lnTo>
                <a:lnTo>
                  <a:pt x="227" y="631"/>
                </a:lnTo>
                <a:lnTo>
                  <a:pt x="238" y="643"/>
                </a:lnTo>
                <a:lnTo>
                  <a:pt x="248" y="658"/>
                </a:lnTo>
                <a:lnTo>
                  <a:pt x="259" y="676"/>
                </a:lnTo>
                <a:lnTo>
                  <a:pt x="268" y="697"/>
                </a:lnTo>
                <a:lnTo>
                  <a:pt x="278" y="721"/>
                </a:lnTo>
                <a:lnTo>
                  <a:pt x="287" y="744"/>
                </a:lnTo>
                <a:lnTo>
                  <a:pt x="294" y="767"/>
                </a:lnTo>
                <a:lnTo>
                  <a:pt x="300" y="791"/>
                </a:lnTo>
                <a:lnTo>
                  <a:pt x="305" y="814"/>
                </a:lnTo>
                <a:lnTo>
                  <a:pt x="308" y="835"/>
                </a:lnTo>
                <a:lnTo>
                  <a:pt x="310" y="856"/>
                </a:lnTo>
                <a:lnTo>
                  <a:pt x="308" y="873"/>
                </a:lnTo>
                <a:lnTo>
                  <a:pt x="305" y="887"/>
                </a:lnTo>
                <a:lnTo>
                  <a:pt x="299" y="898"/>
                </a:lnTo>
                <a:lnTo>
                  <a:pt x="289" y="904"/>
                </a:lnTo>
                <a:lnTo>
                  <a:pt x="277" y="925"/>
                </a:lnTo>
                <a:lnTo>
                  <a:pt x="265" y="940"/>
                </a:lnTo>
                <a:lnTo>
                  <a:pt x="254" y="951"/>
                </a:lnTo>
                <a:lnTo>
                  <a:pt x="243" y="959"/>
                </a:lnTo>
                <a:lnTo>
                  <a:pt x="232" y="964"/>
                </a:lnTo>
                <a:lnTo>
                  <a:pt x="222" y="969"/>
                </a:lnTo>
                <a:lnTo>
                  <a:pt x="213" y="974"/>
                </a:lnTo>
                <a:lnTo>
                  <a:pt x="204" y="981"/>
                </a:lnTo>
                <a:lnTo>
                  <a:pt x="193" y="985"/>
                </a:lnTo>
                <a:lnTo>
                  <a:pt x="179" y="982"/>
                </a:lnTo>
                <a:lnTo>
                  <a:pt x="161" y="973"/>
                </a:lnTo>
                <a:lnTo>
                  <a:pt x="140" y="959"/>
                </a:lnTo>
                <a:lnTo>
                  <a:pt x="118" y="939"/>
                </a:lnTo>
                <a:lnTo>
                  <a:pt x="95" y="917"/>
                </a:lnTo>
                <a:lnTo>
                  <a:pt x="72" y="892"/>
                </a:lnTo>
                <a:lnTo>
                  <a:pt x="51" y="866"/>
                </a:lnTo>
                <a:lnTo>
                  <a:pt x="45" y="845"/>
                </a:lnTo>
                <a:lnTo>
                  <a:pt x="43" y="819"/>
                </a:lnTo>
                <a:lnTo>
                  <a:pt x="43" y="790"/>
                </a:lnTo>
                <a:lnTo>
                  <a:pt x="46" y="760"/>
                </a:lnTo>
                <a:lnTo>
                  <a:pt x="48" y="731"/>
                </a:lnTo>
                <a:lnTo>
                  <a:pt x="51" y="704"/>
                </a:lnTo>
                <a:lnTo>
                  <a:pt x="52" y="683"/>
                </a:lnTo>
                <a:lnTo>
                  <a:pt x="49" y="669"/>
                </a:lnTo>
                <a:lnTo>
                  <a:pt x="45" y="641"/>
                </a:lnTo>
                <a:lnTo>
                  <a:pt x="41" y="614"/>
                </a:lnTo>
                <a:lnTo>
                  <a:pt x="36" y="587"/>
                </a:lnTo>
                <a:lnTo>
                  <a:pt x="31" y="558"/>
                </a:lnTo>
                <a:lnTo>
                  <a:pt x="26" y="529"/>
                </a:lnTo>
                <a:lnTo>
                  <a:pt x="22" y="501"/>
                </a:lnTo>
                <a:lnTo>
                  <a:pt x="18" y="474"/>
                </a:lnTo>
                <a:lnTo>
                  <a:pt x="13" y="446"/>
                </a:lnTo>
                <a:lnTo>
                  <a:pt x="9" y="419"/>
                </a:lnTo>
                <a:lnTo>
                  <a:pt x="7" y="393"/>
                </a:lnTo>
                <a:lnTo>
                  <a:pt x="3" y="367"/>
                </a:lnTo>
                <a:lnTo>
                  <a:pt x="2" y="343"/>
                </a:lnTo>
                <a:lnTo>
                  <a:pt x="0" y="320"/>
                </a:lnTo>
                <a:lnTo>
                  <a:pt x="0" y="298"/>
                </a:lnTo>
                <a:lnTo>
                  <a:pt x="0" y="278"/>
                </a:lnTo>
                <a:lnTo>
                  <a:pt x="1" y="260"/>
                </a:lnTo>
                <a:lnTo>
                  <a:pt x="2" y="242"/>
                </a:lnTo>
                <a:lnTo>
                  <a:pt x="3" y="224"/>
                </a:lnTo>
                <a:lnTo>
                  <a:pt x="5" y="204"/>
                </a:lnTo>
                <a:lnTo>
                  <a:pt x="5" y="186"/>
                </a:lnTo>
                <a:lnTo>
                  <a:pt x="5" y="168"/>
                </a:lnTo>
                <a:lnTo>
                  <a:pt x="3" y="151"/>
                </a:lnTo>
                <a:lnTo>
                  <a:pt x="3" y="135"/>
                </a:lnTo>
                <a:lnTo>
                  <a:pt x="2" y="124"/>
                </a:lnTo>
                <a:lnTo>
                  <a:pt x="1" y="104"/>
                </a:lnTo>
                <a:lnTo>
                  <a:pt x="1" y="87"/>
                </a:lnTo>
                <a:lnTo>
                  <a:pt x="2" y="72"/>
                </a:lnTo>
                <a:lnTo>
                  <a:pt x="3" y="59"/>
                </a:lnTo>
                <a:lnTo>
                  <a:pt x="5" y="47"/>
                </a:lnTo>
                <a:lnTo>
                  <a:pt x="7" y="38"/>
                </a:lnTo>
                <a:lnTo>
                  <a:pt x="8" y="29"/>
                </a:lnTo>
                <a:lnTo>
                  <a:pt x="11" y="22"/>
                </a:lnTo>
                <a:lnTo>
                  <a:pt x="14" y="11"/>
                </a:lnTo>
                <a:lnTo>
                  <a:pt x="19" y="3"/>
                </a:lnTo>
                <a:lnTo>
                  <a:pt x="25" y="0"/>
                </a:lnTo>
                <a:lnTo>
                  <a:pt x="31" y="4"/>
                </a:lnTo>
                <a:lnTo>
                  <a:pt x="37" y="11"/>
                </a:lnTo>
                <a:lnTo>
                  <a:pt x="45" y="24"/>
                </a:lnTo>
                <a:lnTo>
                  <a:pt x="53" y="40"/>
                </a:lnTo>
                <a:lnTo>
                  <a:pt x="63" y="61"/>
                </a:lnTo>
                <a:lnTo>
                  <a:pt x="72" y="87"/>
                </a:lnTo>
                <a:lnTo>
                  <a:pt x="82" y="117"/>
                </a:lnTo>
                <a:lnTo>
                  <a:pt x="94" y="151"/>
                </a:lnTo>
                <a:lnTo>
                  <a:pt x="106" y="189"/>
                </a:lnTo>
                <a:lnTo>
                  <a:pt x="118" y="230"/>
                </a:lnTo>
                <a:lnTo>
                  <a:pt x="132" y="276"/>
                </a:lnTo>
                <a:lnTo>
                  <a:pt x="146" y="325"/>
                </a:lnTo>
                <a:lnTo>
                  <a:pt x="162" y="379"/>
                </a:lnTo>
                <a:lnTo>
                  <a:pt x="166" y="392"/>
                </a:lnTo>
                <a:lnTo>
                  <a:pt x="169" y="405"/>
                </a:lnTo>
                <a:lnTo>
                  <a:pt x="174" y="419"/>
                </a:lnTo>
                <a:lnTo>
                  <a:pt x="178" y="432"/>
                </a:lnTo>
                <a:lnTo>
                  <a:pt x="181" y="448"/>
                </a:lnTo>
                <a:lnTo>
                  <a:pt x="186" y="462"/>
                </a:lnTo>
                <a:lnTo>
                  <a:pt x="190" y="477"/>
                </a:lnTo>
                <a:lnTo>
                  <a:pt x="193" y="493"/>
                </a:lnTo>
                <a:lnTo>
                  <a:pt x="198" y="509"/>
                </a:lnTo>
                <a:lnTo>
                  <a:pt x="202" y="524"/>
                </a:lnTo>
                <a:lnTo>
                  <a:pt x="204" y="541"/>
                </a:lnTo>
                <a:lnTo>
                  <a:pt x="208" y="557"/>
                </a:lnTo>
                <a:lnTo>
                  <a:pt x="212" y="574"/>
                </a:lnTo>
                <a:lnTo>
                  <a:pt x="214" y="589"/>
                </a:lnTo>
                <a:lnTo>
                  <a:pt x="216" y="606"/>
                </a:lnTo>
                <a:lnTo>
                  <a:pt x="218" y="62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Freeform 36"/>
          <p:cNvSpPr>
            <a:spLocks/>
          </p:cNvSpPr>
          <p:nvPr/>
        </p:nvSpPr>
        <p:spPr bwMode="auto">
          <a:xfrm>
            <a:off x="7486650" y="4316413"/>
            <a:ext cx="87313" cy="42862"/>
          </a:xfrm>
          <a:custGeom>
            <a:avLst/>
            <a:gdLst>
              <a:gd name="T0" fmla="*/ 0 w 185"/>
              <a:gd name="T1" fmla="*/ 2147483647 h 90"/>
              <a:gd name="T2" fmla="*/ 0 w 185"/>
              <a:gd name="T3" fmla="*/ 2147483647 h 90"/>
              <a:gd name="T4" fmla="*/ 2147483647 w 185"/>
              <a:gd name="T5" fmla="*/ 2147483647 h 90"/>
              <a:gd name="T6" fmla="*/ 2147483647 w 185"/>
              <a:gd name="T7" fmla="*/ 2147483647 h 90"/>
              <a:gd name="T8" fmla="*/ 2147483647 w 185"/>
              <a:gd name="T9" fmla="*/ 2147483647 h 90"/>
              <a:gd name="T10" fmla="*/ 2147483647 w 185"/>
              <a:gd name="T11" fmla="*/ 2147483647 h 90"/>
              <a:gd name="T12" fmla="*/ 2147483647 w 185"/>
              <a:gd name="T13" fmla="*/ 2147483647 h 90"/>
              <a:gd name="T14" fmla="*/ 2147483647 w 185"/>
              <a:gd name="T15" fmla="*/ 2147483647 h 90"/>
              <a:gd name="T16" fmla="*/ 2147483647 w 185"/>
              <a:gd name="T17" fmla="*/ 2147483647 h 90"/>
              <a:gd name="T18" fmla="*/ 2147483647 w 185"/>
              <a:gd name="T19" fmla="*/ 2147483647 h 90"/>
              <a:gd name="T20" fmla="*/ 2147483647 w 185"/>
              <a:gd name="T21" fmla="*/ 2147483647 h 90"/>
              <a:gd name="T22" fmla="*/ 2147483647 w 185"/>
              <a:gd name="T23" fmla="*/ 2147483647 h 90"/>
              <a:gd name="T24" fmla="*/ 2147483647 w 185"/>
              <a:gd name="T25" fmla="*/ 0 h 90"/>
              <a:gd name="T26" fmla="*/ 2147483647 w 185"/>
              <a:gd name="T27" fmla="*/ 0 h 90"/>
              <a:gd name="T28" fmla="*/ 2147483647 w 185"/>
              <a:gd name="T29" fmla="*/ 2147483647 h 90"/>
              <a:gd name="T30" fmla="*/ 2147483647 w 185"/>
              <a:gd name="T31" fmla="*/ 2147483647 h 90"/>
              <a:gd name="T32" fmla="*/ 2147483647 w 185"/>
              <a:gd name="T33" fmla="*/ 2147483647 h 90"/>
              <a:gd name="T34" fmla="*/ 2147483647 w 185"/>
              <a:gd name="T35" fmla="*/ 2147483647 h 90"/>
              <a:gd name="T36" fmla="*/ 2147483647 w 185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5"/>
              <a:gd name="T58" fmla="*/ 0 h 90"/>
              <a:gd name="T59" fmla="*/ 185 w 185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5" h="90">
                <a:moveTo>
                  <a:pt x="0" y="90"/>
                </a:moveTo>
                <a:lnTo>
                  <a:pt x="0" y="90"/>
                </a:lnTo>
                <a:lnTo>
                  <a:pt x="17" y="83"/>
                </a:lnTo>
                <a:lnTo>
                  <a:pt x="32" y="76"/>
                </a:lnTo>
                <a:lnTo>
                  <a:pt x="46" y="65"/>
                </a:lnTo>
                <a:lnTo>
                  <a:pt x="59" y="54"/>
                </a:lnTo>
                <a:lnTo>
                  <a:pt x="71" y="42"/>
                </a:lnTo>
                <a:lnTo>
                  <a:pt x="82" y="29"/>
                </a:lnTo>
                <a:lnTo>
                  <a:pt x="94" y="17"/>
                </a:lnTo>
                <a:lnTo>
                  <a:pt x="105" y="7"/>
                </a:lnTo>
                <a:lnTo>
                  <a:pt x="113" y="1"/>
                </a:lnTo>
                <a:lnTo>
                  <a:pt x="122" y="0"/>
                </a:lnTo>
                <a:lnTo>
                  <a:pt x="131" y="0"/>
                </a:lnTo>
                <a:lnTo>
                  <a:pt x="142" y="3"/>
                </a:lnTo>
                <a:lnTo>
                  <a:pt x="153" y="7"/>
                </a:lnTo>
                <a:lnTo>
                  <a:pt x="164" y="13"/>
                </a:lnTo>
                <a:lnTo>
                  <a:pt x="175" y="21"/>
                </a:lnTo>
                <a:lnTo>
                  <a:pt x="185" y="2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Freeform 37"/>
          <p:cNvSpPr>
            <a:spLocks noEditPoints="1"/>
          </p:cNvSpPr>
          <p:nvPr/>
        </p:nvSpPr>
        <p:spPr bwMode="auto">
          <a:xfrm>
            <a:off x="6946900" y="4056063"/>
            <a:ext cx="280988" cy="434975"/>
          </a:xfrm>
          <a:custGeom>
            <a:avLst/>
            <a:gdLst>
              <a:gd name="T0" fmla="*/ 2147483647 w 594"/>
              <a:gd name="T1" fmla="*/ 0 h 911"/>
              <a:gd name="T2" fmla="*/ 2147483647 w 594"/>
              <a:gd name="T3" fmla="*/ 2147483647 h 911"/>
              <a:gd name="T4" fmla="*/ 2147483647 w 594"/>
              <a:gd name="T5" fmla="*/ 2147483647 h 911"/>
              <a:gd name="T6" fmla="*/ 2147483647 w 594"/>
              <a:gd name="T7" fmla="*/ 2147483647 h 911"/>
              <a:gd name="T8" fmla="*/ 2147483647 w 594"/>
              <a:gd name="T9" fmla="*/ 2147483647 h 911"/>
              <a:gd name="T10" fmla="*/ 2147483647 w 594"/>
              <a:gd name="T11" fmla="*/ 2147483647 h 911"/>
              <a:gd name="T12" fmla="*/ 2147483647 w 594"/>
              <a:gd name="T13" fmla="*/ 2147483647 h 911"/>
              <a:gd name="T14" fmla="*/ 2147483647 w 594"/>
              <a:gd name="T15" fmla="*/ 2147483647 h 911"/>
              <a:gd name="T16" fmla="*/ 2147483647 w 594"/>
              <a:gd name="T17" fmla="*/ 2147483647 h 911"/>
              <a:gd name="T18" fmla="*/ 2147483647 w 594"/>
              <a:gd name="T19" fmla="*/ 2147483647 h 911"/>
              <a:gd name="T20" fmla="*/ 2147483647 w 594"/>
              <a:gd name="T21" fmla="*/ 2147483647 h 911"/>
              <a:gd name="T22" fmla="*/ 0 w 594"/>
              <a:gd name="T23" fmla="*/ 2147483647 h 911"/>
              <a:gd name="T24" fmla="*/ 2147483647 w 594"/>
              <a:gd name="T25" fmla="*/ 2147483647 h 911"/>
              <a:gd name="T26" fmla="*/ 2147483647 w 594"/>
              <a:gd name="T27" fmla="*/ 2147483647 h 911"/>
              <a:gd name="T28" fmla="*/ 2147483647 w 594"/>
              <a:gd name="T29" fmla="*/ 2147483647 h 911"/>
              <a:gd name="T30" fmla="*/ 2147483647 w 594"/>
              <a:gd name="T31" fmla="*/ 2147483647 h 911"/>
              <a:gd name="T32" fmla="*/ 2147483647 w 594"/>
              <a:gd name="T33" fmla="*/ 2147483647 h 911"/>
              <a:gd name="T34" fmla="*/ 2147483647 w 594"/>
              <a:gd name="T35" fmla="*/ 2147483647 h 911"/>
              <a:gd name="T36" fmla="*/ 2147483647 w 594"/>
              <a:gd name="T37" fmla="*/ 2147483647 h 911"/>
              <a:gd name="T38" fmla="*/ 2147483647 w 594"/>
              <a:gd name="T39" fmla="*/ 2147483647 h 911"/>
              <a:gd name="T40" fmla="*/ 2147483647 w 594"/>
              <a:gd name="T41" fmla="*/ 2147483647 h 911"/>
              <a:gd name="T42" fmla="*/ 2147483647 w 594"/>
              <a:gd name="T43" fmla="*/ 2147483647 h 911"/>
              <a:gd name="T44" fmla="*/ 2147483647 w 594"/>
              <a:gd name="T45" fmla="*/ 2147483647 h 911"/>
              <a:gd name="T46" fmla="*/ 2147483647 w 594"/>
              <a:gd name="T47" fmla="*/ 2147483647 h 911"/>
              <a:gd name="T48" fmla="*/ 2147483647 w 594"/>
              <a:gd name="T49" fmla="*/ 2147483647 h 911"/>
              <a:gd name="T50" fmla="*/ 2147483647 w 594"/>
              <a:gd name="T51" fmla="*/ 2147483647 h 911"/>
              <a:gd name="T52" fmla="*/ 2147483647 w 594"/>
              <a:gd name="T53" fmla="*/ 2147483647 h 911"/>
              <a:gd name="T54" fmla="*/ 2147483647 w 594"/>
              <a:gd name="T55" fmla="*/ 2147483647 h 911"/>
              <a:gd name="T56" fmla="*/ 2147483647 w 594"/>
              <a:gd name="T57" fmla="*/ 2147483647 h 911"/>
              <a:gd name="T58" fmla="*/ 2147483647 w 594"/>
              <a:gd name="T59" fmla="*/ 2147483647 h 911"/>
              <a:gd name="T60" fmla="*/ 2147483647 w 594"/>
              <a:gd name="T61" fmla="*/ 2147483647 h 911"/>
              <a:gd name="T62" fmla="*/ 2147483647 w 594"/>
              <a:gd name="T63" fmla="*/ 2147483647 h 911"/>
              <a:gd name="T64" fmla="*/ 2147483647 w 594"/>
              <a:gd name="T65" fmla="*/ 2147483647 h 911"/>
              <a:gd name="T66" fmla="*/ 2147483647 w 594"/>
              <a:gd name="T67" fmla="*/ 2147483647 h 911"/>
              <a:gd name="T68" fmla="*/ 2147483647 w 594"/>
              <a:gd name="T69" fmla="*/ 2147483647 h 911"/>
              <a:gd name="T70" fmla="*/ 2147483647 w 594"/>
              <a:gd name="T71" fmla="*/ 2147483647 h 911"/>
              <a:gd name="T72" fmla="*/ 2147483647 w 594"/>
              <a:gd name="T73" fmla="*/ 2147483647 h 911"/>
              <a:gd name="T74" fmla="*/ 2147483647 w 594"/>
              <a:gd name="T75" fmla="*/ 2147483647 h 911"/>
              <a:gd name="T76" fmla="*/ 2147483647 w 594"/>
              <a:gd name="T77" fmla="*/ 2147483647 h 911"/>
              <a:gd name="T78" fmla="*/ 2147483647 w 594"/>
              <a:gd name="T79" fmla="*/ 2147483647 h 911"/>
              <a:gd name="T80" fmla="*/ 2147483647 w 594"/>
              <a:gd name="T81" fmla="*/ 2147483647 h 911"/>
              <a:gd name="T82" fmla="*/ 2147483647 w 594"/>
              <a:gd name="T83" fmla="*/ 2147483647 h 911"/>
              <a:gd name="T84" fmla="*/ 2147483647 w 594"/>
              <a:gd name="T85" fmla="*/ 2147483647 h 911"/>
              <a:gd name="T86" fmla="*/ 2147483647 w 594"/>
              <a:gd name="T87" fmla="*/ 2147483647 h 911"/>
              <a:gd name="T88" fmla="*/ 2147483647 w 594"/>
              <a:gd name="T89" fmla="*/ 2147483647 h 911"/>
              <a:gd name="T90" fmla="*/ 2147483647 w 594"/>
              <a:gd name="T91" fmla="*/ 2147483647 h 911"/>
              <a:gd name="T92" fmla="*/ 2147483647 w 594"/>
              <a:gd name="T93" fmla="*/ 2147483647 h 911"/>
              <a:gd name="T94" fmla="*/ 2147483647 w 594"/>
              <a:gd name="T95" fmla="*/ 2147483647 h 911"/>
              <a:gd name="T96" fmla="*/ 2147483647 w 594"/>
              <a:gd name="T97" fmla="*/ 2147483647 h 911"/>
              <a:gd name="T98" fmla="*/ 2147483647 w 594"/>
              <a:gd name="T99" fmla="*/ 2147483647 h 911"/>
              <a:gd name="T100" fmla="*/ 2147483647 w 594"/>
              <a:gd name="T101" fmla="*/ 2147483647 h 911"/>
              <a:gd name="T102" fmla="*/ 2147483647 w 594"/>
              <a:gd name="T103" fmla="*/ 2147483647 h 911"/>
              <a:gd name="T104" fmla="*/ 2147483647 w 594"/>
              <a:gd name="T105" fmla="*/ 2147483647 h 911"/>
              <a:gd name="T106" fmla="*/ 2147483647 w 594"/>
              <a:gd name="T107" fmla="*/ 2147483647 h 911"/>
              <a:gd name="T108" fmla="*/ 2147483647 w 594"/>
              <a:gd name="T109" fmla="*/ 2147483647 h 911"/>
              <a:gd name="T110" fmla="*/ 2147483647 w 594"/>
              <a:gd name="T111" fmla="*/ 2147483647 h 911"/>
              <a:gd name="T112" fmla="*/ 2147483647 w 594"/>
              <a:gd name="T113" fmla="*/ 2147483647 h 911"/>
              <a:gd name="T114" fmla="*/ 2147483647 w 594"/>
              <a:gd name="T115" fmla="*/ 2147483647 h 911"/>
              <a:gd name="T116" fmla="*/ 2147483647 w 594"/>
              <a:gd name="T117" fmla="*/ 2147483647 h 911"/>
              <a:gd name="T118" fmla="*/ 2147483647 w 594"/>
              <a:gd name="T119" fmla="*/ 2147483647 h 911"/>
              <a:gd name="T120" fmla="*/ 2147483647 w 594"/>
              <a:gd name="T121" fmla="*/ 2147483647 h 911"/>
              <a:gd name="T122" fmla="*/ 2147483647 w 594"/>
              <a:gd name="T123" fmla="*/ 2147483647 h 911"/>
              <a:gd name="T124" fmla="*/ 2147483647 w 594"/>
              <a:gd name="T125" fmla="*/ 2147483647 h 9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4"/>
              <a:gd name="T190" fmla="*/ 0 h 911"/>
              <a:gd name="T191" fmla="*/ 594 w 594"/>
              <a:gd name="T192" fmla="*/ 911 h 9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4" h="911">
                <a:moveTo>
                  <a:pt x="143" y="12"/>
                </a:moveTo>
                <a:lnTo>
                  <a:pt x="138" y="4"/>
                </a:lnTo>
                <a:lnTo>
                  <a:pt x="132" y="0"/>
                </a:lnTo>
                <a:lnTo>
                  <a:pt x="125" y="2"/>
                </a:lnTo>
                <a:lnTo>
                  <a:pt x="116" y="8"/>
                </a:lnTo>
                <a:lnTo>
                  <a:pt x="108" y="18"/>
                </a:lnTo>
                <a:lnTo>
                  <a:pt x="98" y="31"/>
                </a:lnTo>
                <a:lnTo>
                  <a:pt x="88" y="50"/>
                </a:lnTo>
                <a:lnTo>
                  <a:pt x="80" y="69"/>
                </a:lnTo>
                <a:lnTo>
                  <a:pt x="72" y="93"/>
                </a:lnTo>
                <a:lnTo>
                  <a:pt x="63" y="119"/>
                </a:lnTo>
                <a:lnTo>
                  <a:pt x="57" y="147"/>
                </a:lnTo>
                <a:lnTo>
                  <a:pt x="51" y="177"/>
                </a:lnTo>
                <a:lnTo>
                  <a:pt x="47" y="208"/>
                </a:lnTo>
                <a:lnTo>
                  <a:pt x="45" y="240"/>
                </a:lnTo>
                <a:lnTo>
                  <a:pt x="44" y="273"/>
                </a:lnTo>
                <a:lnTo>
                  <a:pt x="46" y="307"/>
                </a:lnTo>
                <a:lnTo>
                  <a:pt x="49" y="331"/>
                </a:lnTo>
                <a:lnTo>
                  <a:pt x="50" y="355"/>
                </a:lnTo>
                <a:lnTo>
                  <a:pt x="52" y="379"/>
                </a:lnTo>
                <a:lnTo>
                  <a:pt x="53" y="402"/>
                </a:lnTo>
                <a:lnTo>
                  <a:pt x="55" y="426"/>
                </a:lnTo>
                <a:lnTo>
                  <a:pt x="55" y="449"/>
                </a:lnTo>
                <a:lnTo>
                  <a:pt x="55" y="472"/>
                </a:lnTo>
                <a:lnTo>
                  <a:pt x="55" y="496"/>
                </a:lnTo>
                <a:lnTo>
                  <a:pt x="53" y="518"/>
                </a:lnTo>
                <a:lnTo>
                  <a:pt x="51" y="541"/>
                </a:lnTo>
                <a:lnTo>
                  <a:pt x="47" y="563"/>
                </a:lnTo>
                <a:lnTo>
                  <a:pt x="41" y="585"/>
                </a:lnTo>
                <a:lnTo>
                  <a:pt x="35" y="608"/>
                </a:lnTo>
                <a:lnTo>
                  <a:pt x="28" y="630"/>
                </a:lnTo>
                <a:lnTo>
                  <a:pt x="18" y="652"/>
                </a:lnTo>
                <a:lnTo>
                  <a:pt x="7" y="673"/>
                </a:lnTo>
                <a:lnTo>
                  <a:pt x="3" y="683"/>
                </a:lnTo>
                <a:lnTo>
                  <a:pt x="0" y="696"/>
                </a:lnTo>
                <a:lnTo>
                  <a:pt x="0" y="712"/>
                </a:lnTo>
                <a:lnTo>
                  <a:pt x="3" y="729"/>
                </a:lnTo>
                <a:lnTo>
                  <a:pt x="6" y="747"/>
                </a:lnTo>
                <a:lnTo>
                  <a:pt x="12" y="766"/>
                </a:lnTo>
                <a:lnTo>
                  <a:pt x="21" y="786"/>
                </a:lnTo>
                <a:lnTo>
                  <a:pt x="30" y="805"/>
                </a:lnTo>
                <a:lnTo>
                  <a:pt x="43" y="825"/>
                </a:lnTo>
                <a:lnTo>
                  <a:pt x="56" y="843"/>
                </a:lnTo>
                <a:lnTo>
                  <a:pt x="70" y="860"/>
                </a:lnTo>
                <a:lnTo>
                  <a:pt x="86" y="876"/>
                </a:lnTo>
                <a:lnTo>
                  <a:pt x="103" y="889"/>
                </a:lnTo>
                <a:lnTo>
                  <a:pt x="121" y="899"/>
                </a:lnTo>
                <a:lnTo>
                  <a:pt x="140" y="907"/>
                </a:lnTo>
                <a:lnTo>
                  <a:pt x="161" y="911"/>
                </a:lnTo>
                <a:lnTo>
                  <a:pt x="171" y="911"/>
                </a:lnTo>
                <a:lnTo>
                  <a:pt x="182" y="908"/>
                </a:lnTo>
                <a:lnTo>
                  <a:pt x="191" y="903"/>
                </a:lnTo>
                <a:lnTo>
                  <a:pt x="202" y="898"/>
                </a:lnTo>
                <a:lnTo>
                  <a:pt x="214" y="890"/>
                </a:lnTo>
                <a:lnTo>
                  <a:pt x="225" y="882"/>
                </a:lnTo>
                <a:lnTo>
                  <a:pt x="236" y="874"/>
                </a:lnTo>
                <a:lnTo>
                  <a:pt x="247" y="866"/>
                </a:lnTo>
                <a:lnTo>
                  <a:pt x="254" y="863"/>
                </a:lnTo>
                <a:lnTo>
                  <a:pt x="263" y="859"/>
                </a:lnTo>
                <a:lnTo>
                  <a:pt x="270" y="855"/>
                </a:lnTo>
                <a:lnTo>
                  <a:pt x="278" y="852"/>
                </a:lnTo>
                <a:lnTo>
                  <a:pt x="286" y="850"/>
                </a:lnTo>
                <a:lnTo>
                  <a:pt x="293" y="847"/>
                </a:lnTo>
                <a:lnTo>
                  <a:pt x="299" y="846"/>
                </a:lnTo>
                <a:lnTo>
                  <a:pt x="303" y="846"/>
                </a:lnTo>
                <a:lnTo>
                  <a:pt x="322" y="848"/>
                </a:lnTo>
                <a:lnTo>
                  <a:pt x="343" y="856"/>
                </a:lnTo>
                <a:lnTo>
                  <a:pt x="361" y="866"/>
                </a:lnTo>
                <a:lnTo>
                  <a:pt x="380" y="878"/>
                </a:lnTo>
                <a:lnTo>
                  <a:pt x="397" y="890"/>
                </a:lnTo>
                <a:lnTo>
                  <a:pt x="414" y="900"/>
                </a:lnTo>
                <a:lnTo>
                  <a:pt x="430" y="908"/>
                </a:lnTo>
                <a:lnTo>
                  <a:pt x="444" y="911"/>
                </a:lnTo>
                <a:lnTo>
                  <a:pt x="465" y="909"/>
                </a:lnTo>
                <a:lnTo>
                  <a:pt x="484" y="905"/>
                </a:lnTo>
                <a:lnTo>
                  <a:pt x="501" y="899"/>
                </a:lnTo>
                <a:lnTo>
                  <a:pt x="516" y="891"/>
                </a:lnTo>
                <a:lnTo>
                  <a:pt x="529" y="881"/>
                </a:lnTo>
                <a:lnTo>
                  <a:pt x="540" y="869"/>
                </a:lnTo>
                <a:lnTo>
                  <a:pt x="549" y="855"/>
                </a:lnTo>
                <a:lnTo>
                  <a:pt x="559" y="840"/>
                </a:lnTo>
                <a:lnTo>
                  <a:pt x="566" y="823"/>
                </a:lnTo>
                <a:lnTo>
                  <a:pt x="572" y="807"/>
                </a:lnTo>
                <a:lnTo>
                  <a:pt x="577" y="788"/>
                </a:lnTo>
                <a:lnTo>
                  <a:pt x="582" y="770"/>
                </a:lnTo>
                <a:lnTo>
                  <a:pt x="586" y="751"/>
                </a:lnTo>
                <a:lnTo>
                  <a:pt x="589" y="731"/>
                </a:lnTo>
                <a:lnTo>
                  <a:pt x="592" y="712"/>
                </a:lnTo>
                <a:lnTo>
                  <a:pt x="594" y="692"/>
                </a:lnTo>
                <a:lnTo>
                  <a:pt x="570" y="641"/>
                </a:lnTo>
                <a:lnTo>
                  <a:pt x="553" y="592"/>
                </a:lnTo>
                <a:lnTo>
                  <a:pt x="541" y="543"/>
                </a:lnTo>
                <a:lnTo>
                  <a:pt x="534" y="493"/>
                </a:lnTo>
                <a:lnTo>
                  <a:pt x="530" y="445"/>
                </a:lnTo>
                <a:lnTo>
                  <a:pt x="529" y="398"/>
                </a:lnTo>
                <a:lnTo>
                  <a:pt x="529" y="353"/>
                </a:lnTo>
                <a:lnTo>
                  <a:pt x="530" y="308"/>
                </a:lnTo>
                <a:lnTo>
                  <a:pt x="531" y="264"/>
                </a:lnTo>
                <a:lnTo>
                  <a:pt x="531" y="223"/>
                </a:lnTo>
                <a:lnTo>
                  <a:pt x="528" y="181"/>
                </a:lnTo>
                <a:lnTo>
                  <a:pt x="522" y="142"/>
                </a:lnTo>
                <a:lnTo>
                  <a:pt x="512" y="104"/>
                </a:lnTo>
                <a:lnTo>
                  <a:pt x="496" y="69"/>
                </a:lnTo>
                <a:lnTo>
                  <a:pt x="473" y="35"/>
                </a:lnTo>
                <a:lnTo>
                  <a:pt x="444" y="3"/>
                </a:lnTo>
                <a:lnTo>
                  <a:pt x="432" y="5"/>
                </a:lnTo>
                <a:lnTo>
                  <a:pt x="422" y="9"/>
                </a:lnTo>
                <a:lnTo>
                  <a:pt x="414" y="16"/>
                </a:lnTo>
                <a:lnTo>
                  <a:pt x="407" y="24"/>
                </a:lnTo>
                <a:lnTo>
                  <a:pt x="402" y="33"/>
                </a:lnTo>
                <a:lnTo>
                  <a:pt x="398" y="44"/>
                </a:lnTo>
                <a:lnTo>
                  <a:pt x="395" y="57"/>
                </a:lnTo>
                <a:lnTo>
                  <a:pt x="392" y="72"/>
                </a:lnTo>
                <a:lnTo>
                  <a:pt x="390" y="87"/>
                </a:lnTo>
                <a:lnTo>
                  <a:pt x="388" y="103"/>
                </a:lnTo>
                <a:lnTo>
                  <a:pt x="386" y="121"/>
                </a:lnTo>
                <a:lnTo>
                  <a:pt x="385" y="139"/>
                </a:lnTo>
                <a:lnTo>
                  <a:pt x="382" y="159"/>
                </a:lnTo>
                <a:lnTo>
                  <a:pt x="380" y="178"/>
                </a:lnTo>
                <a:lnTo>
                  <a:pt x="376" y="199"/>
                </a:lnTo>
                <a:lnTo>
                  <a:pt x="372" y="220"/>
                </a:lnTo>
                <a:lnTo>
                  <a:pt x="363" y="251"/>
                </a:lnTo>
                <a:lnTo>
                  <a:pt x="356" y="279"/>
                </a:lnTo>
                <a:lnTo>
                  <a:pt x="349" y="305"/>
                </a:lnTo>
                <a:lnTo>
                  <a:pt x="343" y="328"/>
                </a:lnTo>
                <a:lnTo>
                  <a:pt x="335" y="347"/>
                </a:lnTo>
                <a:lnTo>
                  <a:pt x="329" y="366"/>
                </a:lnTo>
                <a:lnTo>
                  <a:pt x="323" y="381"/>
                </a:lnTo>
                <a:lnTo>
                  <a:pt x="317" y="393"/>
                </a:lnTo>
                <a:lnTo>
                  <a:pt x="312" y="403"/>
                </a:lnTo>
                <a:lnTo>
                  <a:pt x="306" y="411"/>
                </a:lnTo>
                <a:lnTo>
                  <a:pt x="301" y="418"/>
                </a:lnTo>
                <a:lnTo>
                  <a:pt x="297" y="420"/>
                </a:lnTo>
                <a:lnTo>
                  <a:pt x="292" y="422"/>
                </a:lnTo>
                <a:lnTo>
                  <a:pt x="287" y="419"/>
                </a:lnTo>
                <a:lnTo>
                  <a:pt x="282" y="416"/>
                </a:lnTo>
                <a:lnTo>
                  <a:pt x="277" y="410"/>
                </a:lnTo>
                <a:lnTo>
                  <a:pt x="276" y="409"/>
                </a:lnTo>
                <a:lnTo>
                  <a:pt x="276" y="410"/>
                </a:lnTo>
                <a:lnTo>
                  <a:pt x="277" y="414"/>
                </a:lnTo>
                <a:lnTo>
                  <a:pt x="278" y="418"/>
                </a:lnTo>
                <a:lnTo>
                  <a:pt x="280" y="422"/>
                </a:lnTo>
                <a:lnTo>
                  <a:pt x="278" y="423"/>
                </a:lnTo>
                <a:lnTo>
                  <a:pt x="276" y="422"/>
                </a:lnTo>
                <a:lnTo>
                  <a:pt x="270" y="415"/>
                </a:lnTo>
                <a:lnTo>
                  <a:pt x="264" y="406"/>
                </a:lnTo>
                <a:lnTo>
                  <a:pt x="259" y="396"/>
                </a:lnTo>
                <a:lnTo>
                  <a:pt x="257" y="384"/>
                </a:lnTo>
                <a:lnTo>
                  <a:pt x="255" y="372"/>
                </a:lnTo>
                <a:lnTo>
                  <a:pt x="253" y="359"/>
                </a:lnTo>
                <a:lnTo>
                  <a:pt x="252" y="347"/>
                </a:lnTo>
                <a:lnTo>
                  <a:pt x="249" y="337"/>
                </a:lnTo>
                <a:lnTo>
                  <a:pt x="247" y="329"/>
                </a:lnTo>
                <a:lnTo>
                  <a:pt x="238" y="314"/>
                </a:lnTo>
                <a:lnTo>
                  <a:pt x="234" y="299"/>
                </a:lnTo>
                <a:lnTo>
                  <a:pt x="231" y="286"/>
                </a:lnTo>
                <a:lnTo>
                  <a:pt x="229" y="275"/>
                </a:lnTo>
                <a:lnTo>
                  <a:pt x="228" y="263"/>
                </a:lnTo>
                <a:lnTo>
                  <a:pt x="225" y="251"/>
                </a:lnTo>
                <a:lnTo>
                  <a:pt x="223" y="238"/>
                </a:lnTo>
                <a:lnTo>
                  <a:pt x="218" y="224"/>
                </a:lnTo>
                <a:lnTo>
                  <a:pt x="212" y="207"/>
                </a:lnTo>
                <a:lnTo>
                  <a:pt x="206" y="189"/>
                </a:lnTo>
                <a:lnTo>
                  <a:pt x="200" y="169"/>
                </a:lnTo>
                <a:lnTo>
                  <a:pt x="194" y="150"/>
                </a:lnTo>
                <a:lnTo>
                  <a:pt x="189" y="129"/>
                </a:lnTo>
                <a:lnTo>
                  <a:pt x="183" y="109"/>
                </a:lnTo>
                <a:lnTo>
                  <a:pt x="178" y="90"/>
                </a:lnTo>
                <a:lnTo>
                  <a:pt x="173" y="70"/>
                </a:lnTo>
                <a:lnTo>
                  <a:pt x="168" y="54"/>
                </a:lnTo>
                <a:lnTo>
                  <a:pt x="163" y="39"/>
                </a:lnTo>
                <a:lnTo>
                  <a:pt x="160" y="26"/>
                </a:lnTo>
                <a:lnTo>
                  <a:pt x="156" y="16"/>
                </a:lnTo>
                <a:lnTo>
                  <a:pt x="151" y="9"/>
                </a:lnTo>
                <a:lnTo>
                  <a:pt x="149" y="5"/>
                </a:lnTo>
                <a:lnTo>
                  <a:pt x="145" y="7"/>
                </a:lnTo>
                <a:lnTo>
                  <a:pt x="143" y="12"/>
                </a:lnTo>
                <a:close/>
                <a:moveTo>
                  <a:pt x="303" y="852"/>
                </a:moveTo>
                <a:lnTo>
                  <a:pt x="304" y="850"/>
                </a:lnTo>
                <a:lnTo>
                  <a:pt x="299" y="848"/>
                </a:lnTo>
                <a:lnTo>
                  <a:pt x="295" y="848"/>
                </a:lnTo>
                <a:lnTo>
                  <a:pt x="300" y="846"/>
                </a:lnTo>
                <a:lnTo>
                  <a:pt x="304" y="840"/>
                </a:lnTo>
                <a:lnTo>
                  <a:pt x="304" y="827"/>
                </a:lnTo>
                <a:lnTo>
                  <a:pt x="303" y="809"/>
                </a:lnTo>
                <a:lnTo>
                  <a:pt x="300" y="787"/>
                </a:lnTo>
                <a:lnTo>
                  <a:pt x="297" y="764"/>
                </a:lnTo>
                <a:lnTo>
                  <a:pt x="295" y="742"/>
                </a:lnTo>
                <a:lnTo>
                  <a:pt x="298" y="721"/>
                </a:lnTo>
                <a:lnTo>
                  <a:pt x="303" y="705"/>
                </a:lnTo>
                <a:lnTo>
                  <a:pt x="303" y="852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Freeform 38"/>
          <p:cNvSpPr>
            <a:spLocks/>
          </p:cNvSpPr>
          <p:nvPr/>
        </p:nvSpPr>
        <p:spPr bwMode="auto">
          <a:xfrm>
            <a:off x="6946900" y="4056063"/>
            <a:ext cx="280988" cy="434975"/>
          </a:xfrm>
          <a:custGeom>
            <a:avLst/>
            <a:gdLst>
              <a:gd name="T0" fmla="*/ 2147483647 w 594"/>
              <a:gd name="T1" fmla="*/ 2147483647 h 911"/>
              <a:gd name="T2" fmla="*/ 2147483647 w 594"/>
              <a:gd name="T3" fmla="*/ 2147483647 h 911"/>
              <a:gd name="T4" fmla="*/ 2147483647 w 594"/>
              <a:gd name="T5" fmla="*/ 2147483647 h 911"/>
              <a:gd name="T6" fmla="*/ 2147483647 w 594"/>
              <a:gd name="T7" fmla="*/ 2147483647 h 911"/>
              <a:gd name="T8" fmla="*/ 2147483647 w 594"/>
              <a:gd name="T9" fmla="*/ 2147483647 h 911"/>
              <a:gd name="T10" fmla="*/ 2147483647 w 594"/>
              <a:gd name="T11" fmla="*/ 2147483647 h 911"/>
              <a:gd name="T12" fmla="*/ 2147483647 w 594"/>
              <a:gd name="T13" fmla="*/ 2147483647 h 911"/>
              <a:gd name="T14" fmla="*/ 2147483647 w 594"/>
              <a:gd name="T15" fmla="*/ 2147483647 h 911"/>
              <a:gd name="T16" fmla="*/ 2147483647 w 594"/>
              <a:gd name="T17" fmla="*/ 2147483647 h 911"/>
              <a:gd name="T18" fmla="*/ 2147483647 w 594"/>
              <a:gd name="T19" fmla="*/ 2147483647 h 911"/>
              <a:gd name="T20" fmla="*/ 2147483647 w 594"/>
              <a:gd name="T21" fmla="*/ 2147483647 h 911"/>
              <a:gd name="T22" fmla="*/ 2147483647 w 594"/>
              <a:gd name="T23" fmla="*/ 2147483647 h 911"/>
              <a:gd name="T24" fmla="*/ 0 w 594"/>
              <a:gd name="T25" fmla="*/ 2147483647 h 911"/>
              <a:gd name="T26" fmla="*/ 2147483647 w 594"/>
              <a:gd name="T27" fmla="*/ 2147483647 h 911"/>
              <a:gd name="T28" fmla="*/ 2147483647 w 594"/>
              <a:gd name="T29" fmla="*/ 2147483647 h 911"/>
              <a:gd name="T30" fmla="*/ 2147483647 w 594"/>
              <a:gd name="T31" fmla="*/ 2147483647 h 911"/>
              <a:gd name="T32" fmla="*/ 2147483647 w 594"/>
              <a:gd name="T33" fmla="*/ 2147483647 h 911"/>
              <a:gd name="T34" fmla="*/ 2147483647 w 594"/>
              <a:gd name="T35" fmla="*/ 2147483647 h 911"/>
              <a:gd name="T36" fmla="*/ 2147483647 w 594"/>
              <a:gd name="T37" fmla="*/ 2147483647 h 911"/>
              <a:gd name="T38" fmla="*/ 2147483647 w 594"/>
              <a:gd name="T39" fmla="*/ 2147483647 h 911"/>
              <a:gd name="T40" fmla="*/ 2147483647 w 594"/>
              <a:gd name="T41" fmla="*/ 2147483647 h 911"/>
              <a:gd name="T42" fmla="*/ 2147483647 w 594"/>
              <a:gd name="T43" fmla="*/ 2147483647 h 911"/>
              <a:gd name="T44" fmla="*/ 2147483647 w 594"/>
              <a:gd name="T45" fmla="*/ 2147483647 h 911"/>
              <a:gd name="T46" fmla="*/ 2147483647 w 594"/>
              <a:gd name="T47" fmla="*/ 2147483647 h 911"/>
              <a:gd name="T48" fmla="*/ 2147483647 w 594"/>
              <a:gd name="T49" fmla="*/ 2147483647 h 911"/>
              <a:gd name="T50" fmla="*/ 2147483647 w 594"/>
              <a:gd name="T51" fmla="*/ 2147483647 h 911"/>
              <a:gd name="T52" fmla="*/ 2147483647 w 594"/>
              <a:gd name="T53" fmla="*/ 2147483647 h 911"/>
              <a:gd name="T54" fmla="*/ 2147483647 w 594"/>
              <a:gd name="T55" fmla="*/ 2147483647 h 911"/>
              <a:gd name="T56" fmla="*/ 2147483647 w 594"/>
              <a:gd name="T57" fmla="*/ 2147483647 h 911"/>
              <a:gd name="T58" fmla="*/ 2147483647 w 594"/>
              <a:gd name="T59" fmla="*/ 2147483647 h 911"/>
              <a:gd name="T60" fmla="*/ 2147483647 w 594"/>
              <a:gd name="T61" fmla="*/ 2147483647 h 911"/>
              <a:gd name="T62" fmla="*/ 2147483647 w 594"/>
              <a:gd name="T63" fmla="*/ 2147483647 h 911"/>
              <a:gd name="T64" fmla="*/ 2147483647 w 594"/>
              <a:gd name="T65" fmla="*/ 2147483647 h 911"/>
              <a:gd name="T66" fmla="*/ 2147483647 w 594"/>
              <a:gd name="T67" fmla="*/ 2147483647 h 911"/>
              <a:gd name="T68" fmla="*/ 2147483647 w 594"/>
              <a:gd name="T69" fmla="*/ 2147483647 h 911"/>
              <a:gd name="T70" fmla="*/ 2147483647 w 594"/>
              <a:gd name="T71" fmla="*/ 2147483647 h 911"/>
              <a:gd name="T72" fmla="*/ 2147483647 w 594"/>
              <a:gd name="T73" fmla="*/ 2147483647 h 911"/>
              <a:gd name="T74" fmla="*/ 2147483647 w 594"/>
              <a:gd name="T75" fmla="*/ 2147483647 h 911"/>
              <a:gd name="T76" fmla="*/ 2147483647 w 594"/>
              <a:gd name="T77" fmla="*/ 2147483647 h 911"/>
              <a:gd name="T78" fmla="*/ 2147483647 w 594"/>
              <a:gd name="T79" fmla="*/ 2147483647 h 911"/>
              <a:gd name="T80" fmla="*/ 2147483647 w 594"/>
              <a:gd name="T81" fmla="*/ 2147483647 h 911"/>
              <a:gd name="T82" fmla="*/ 2147483647 w 594"/>
              <a:gd name="T83" fmla="*/ 2147483647 h 911"/>
              <a:gd name="T84" fmla="*/ 2147483647 w 594"/>
              <a:gd name="T85" fmla="*/ 2147483647 h 911"/>
              <a:gd name="T86" fmla="*/ 2147483647 w 594"/>
              <a:gd name="T87" fmla="*/ 2147483647 h 911"/>
              <a:gd name="T88" fmla="*/ 2147483647 w 594"/>
              <a:gd name="T89" fmla="*/ 2147483647 h 911"/>
              <a:gd name="T90" fmla="*/ 2147483647 w 594"/>
              <a:gd name="T91" fmla="*/ 2147483647 h 911"/>
              <a:gd name="T92" fmla="*/ 2147483647 w 594"/>
              <a:gd name="T93" fmla="*/ 2147483647 h 911"/>
              <a:gd name="T94" fmla="*/ 2147483647 w 594"/>
              <a:gd name="T95" fmla="*/ 2147483647 h 911"/>
              <a:gd name="T96" fmla="*/ 2147483647 w 594"/>
              <a:gd name="T97" fmla="*/ 2147483647 h 911"/>
              <a:gd name="T98" fmla="*/ 2147483647 w 594"/>
              <a:gd name="T99" fmla="*/ 2147483647 h 911"/>
              <a:gd name="T100" fmla="*/ 2147483647 w 594"/>
              <a:gd name="T101" fmla="*/ 2147483647 h 911"/>
              <a:gd name="T102" fmla="*/ 2147483647 w 594"/>
              <a:gd name="T103" fmla="*/ 2147483647 h 911"/>
              <a:gd name="T104" fmla="*/ 2147483647 w 594"/>
              <a:gd name="T105" fmla="*/ 2147483647 h 911"/>
              <a:gd name="T106" fmla="*/ 2147483647 w 594"/>
              <a:gd name="T107" fmla="*/ 2147483647 h 911"/>
              <a:gd name="T108" fmla="*/ 2147483647 w 594"/>
              <a:gd name="T109" fmla="*/ 2147483647 h 911"/>
              <a:gd name="T110" fmla="*/ 2147483647 w 594"/>
              <a:gd name="T111" fmla="*/ 2147483647 h 911"/>
              <a:gd name="T112" fmla="*/ 2147483647 w 594"/>
              <a:gd name="T113" fmla="*/ 2147483647 h 911"/>
              <a:gd name="T114" fmla="*/ 2147483647 w 594"/>
              <a:gd name="T115" fmla="*/ 2147483647 h 911"/>
              <a:gd name="T116" fmla="*/ 2147483647 w 594"/>
              <a:gd name="T117" fmla="*/ 2147483647 h 911"/>
              <a:gd name="T118" fmla="*/ 2147483647 w 594"/>
              <a:gd name="T119" fmla="*/ 2147483647 h 911"/>
              <a:gd name="T120" fmla="*/ 2147483647 w 594"/>
              <a:gd name="T121" fmla="*/ 2147483647 h 911"/>
              <a:gd name="T122" fmla="*/ 2147483647 w 594"/>
              <a:gd name="T123" fmla="*/ 2147483647 h 911"/>
              <a:gd name="T124" fmla="*/ 2147483647 w 594"/>
              <a:gd name="T125" fmla="*/ 2147483647 h 9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4"/>
              <a:gd name="T190" fmla="*/ 0 h 911"/>
              <a:gd name="T191" fmla="*/ 594 w 594"/>
              <a:gd name="T192" fmla="*/ 911 h 9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4" h="911">
                <a:moveTo>
                  <a:pt x="143" y="12"/>
                </a:moveTo>
                <a:lnTo>
                  <a:pt x="143" y="12"/>
                </a:lnTo>
                <a:lnTo>
                  <a:pt x="138" y="4"/>
                </a:lnTo>
                <a:lnTo>
                  <a:pt x="132" y="0"/>
                </a:lnTo>
                <a:lnTo>
                  <a:pt x="125" y="2"/>
                </a:lnTo>
                <a:lnTo>
                  <a:pt x="116" y="8"/>
                </a:lnTo>
                <a:lnTo>
                  <a:pt x="108" y="18"/>
                </a:lnTo>
                <a:lnTo>
                  <a:pt x="98" y="31"/>
                </a:lnTo>
                <a:lnTo>
                  <a:pt x="88" y="50"/>
                </a:lnTo>
                <a:lnTo>
                  <a:pt x="80" y="69"/>
                </a:lnTo>
                <a:lnTo>
                  <a:pt x="72" y="93"/>
                </a:lnTo>
                <a:lnTo>
                  <a:pt x="63" y="119"/>
                </a:lnTo>
                <a:lnTo>
                  <a:pt x="57" y="147"/>
                </a:lnTo>
                <a:lnTo>
                  <a:pt x="51" y="177"/>
                </a:lnTo>
                <a:lnTo>
                  <a:pt x="47" y="208"/>
                </a:lnTo>
                <a:lnTo>
                  <a:pt x="45" y="240"/>
                </a:lnTo>
                <a:lnTo>
                  <a:pt x="44" y="273"/>
                </a:lnTo>
                <a:lnTo>
                  <a:pt x="46" y="307"/>
                </a:lnTo>
                <a:lnTo>
                  <a:pt x="49" y="331"/>
                </a:lnTo>
                <a:lnTo>
                  <a:pt x="50" y="355"/>
                </a:lnTo>
                <a:lnTo>
                  <a:pt x="52" y="379"/>
                </a:lnTo>
                <a:lnTo>
                  <a:pt x="53" y="402"/>
                </a:lnTo>
                <a:lnTo>
                  <a:pt x="55" y="426"/>
                </a:lnTo>
                <a:lnTo>
                  <a:pt x="55" y="449"/>
                </a:lnTo>
                <a:lnTo>
                  <a:pt x="55" y="472"/>
                </a:lnTo>
                <a:lnTo>
                  <a:pt x="55" y="496"/>
                </a:lnTo>
                <a:lnTo>
                  <a:pt x="53" y="518"/>
                </a:lnTo>
                <a:lnTo>
                  <a:pt x="51" y="541"/>
                </a:lnTo>
                <a:lnTo>
                  <a:pt x="47" y="563"/>
                </a:lnTo>
                <a:lnTo>
                  <a:pt x="41" y="585"/>
                </a:lnTo>
                <a:lnTo>
                  <a:pt x="35" y="608"/>
                </a:lnTo>
                <a:lnTo>
                  <a:pt x="28" y="630"/>
                </a:lnTo>
                <a:lnTo>
                  <a:pt x="18" y="652"/>
                </a:lnTo>
                <a:lnTo>
                  <a:pt x="7" y="673"/>
                </a:lnTo>
                <a:lnTo>
                  <a:pt x="3" y="683"/>
                </a:lnTo>
                <a:lnTo>
                  <a:pt x="0" y="696"/>
                </a:lnTo>
                <a:lnTo>
                  <a:pt x="0" y="712"/>
                </a:lnTo>
                <a:lnTo>
                  <a:pt x="3" y="729"/>
                </a:lnTo>
                <a:lnTo>
                  <a:pt x="6" y="747"/>
                </a:lnTo>
                <a:lnTo>
                  <a:pt x="12" y="766"/>
                </a:lnTo>
                <a:lnTo>
                  <a:pt x="21" y="786"/>
                </a:lnTo>
                <a:lnTo>
                  <a:pt x="30" y="805"/>
                </a:lnTo>
                <a:lnTo>
                  <a:pt x="43" y="825"/>
                </a:lnTo>
                <a:lnTo>
                  <a:pt x="56" y="843"/>
                </a:lnTo>
                <a:lnTo>
                  <a:pt x="70" y="860"/>
                </a:lnTo>
                <a:lnTo>
                  <a:pt x="86" y="876"/>
                </a:lnTo>
                <a:lnTo>
                  <a:pt x="103" y="889"/>
                </a:lnTo>
                <a:lnTo>
                  <a:pt x="121" y="899"/>
                </a:lnTo>
                <a:lnTo>
                  <a:pt x="140" y="907"/>
                </a:lnTo>
                <a:lnTo>
                  <a:pt x="161" y="911"/>
                </a:lnTo>
                <a:lnTo>
                  <a:pt x="171" y="911"/>
                </a:lnTo>
                <a:lnTo>
                  <a:pt x="182" y="908"/>
                </a:lnTo>
                <a:lnTo>
                  <a:pt x="191" y="903"/>
                </a:lnTo>
                <a:lnTo>
                  <a:pt x="202" y="898"/>
                </a:lnTo>
                <a:lnTo>
                  <a:pt x="214" y="890"/>
                </a:lnTo>
                <a:lnTo>
                  <a:pt x="225" y="882"/>
                </a:lnTo>
                <a:lnTo>
                  <a:pt x="236" y="874"/>
                </a:lnTo>
                <a:lnTo>
                  <a:pt x="247" y="866"/>
                </a:lnTo>
                <a:lnTo>
                  <a:pt x="254" y="863"/>
                </a:lnTo>
                <a:lnTo>
                  <a:pt x="263" y="859"/>
                </a:lnTo>
                <a:lnTo>
                  <a:pt x="270" y="855"/>
                </a:lnTo>
                <a:lnTo>
                  <a:pt x="278" y="852"/>
                </a:lnTo>
                <a:lnTo>
                  <a:pt x="286" y="850"/>
                </a:lnTo>
                <a:lnTo>
                  <a:pt x="293" y="847"/>
                </a:lnTo>
                <a:lnTo>
                  <a:pt x="299" y="846"/>
                </a:lnTo>
                <a:lnTo>
                  <a:pt x="303" y="846"/>
                </a:lnTo>
                <a:lnTo>
                  <a:pt x="322" y="848"/>
                </a:lnTo>
                <a:lnTo>
                  <a:pt x="343" y="856"/>
                </a:lnTo>
                <a:lnTo>
                  <a:pt x="361" y="866"/>
                </a:lnTo>
                <a:lnTo>
                  <a:pt x="380" y="878"/>
                </a:lnTo>
                <a:lnTo>
                  <a:pt x="397" y="890"/>
                </a:lnTo>
                <a:lnTo>
                  <a:pt x="414" y="900"/>
                </a:lnTo>
                <a:lnTo>
                  <a:pt x="430" y="908"/>
                </a:lnTo>
                <a:lnTo>
                  <a:pt x="444" y="911"/>
                </a:lnTo>
                <a:lnTo>
                  <a:pt x="465" y="909"/>
                </a:lnTo>
                <a:lnTo>
                  <a:pt x="484" y="905"/>
                </a:lnTo>
                <a:lnTo>
                  <a:pt x="501" y="899"/>
                </a:lnTo>
                <a:lnTo>
                  <a:pt x="516" y="891"/>
                </a:lnTo>
                <a:lnTo>
                  <a:pt x="529" y="881"/>
                </a:lnTo>
                <a:lnTo>
                  <a:pt x="540" y="869"/>
                </a:lnTo>
                <a:lnTo>
                  <a:pt x="549" y="855"/>
                </a:lnTo>
                <a:lnTo>
                  <a:pt x="559" y="840"/>
                </a:lnTo>
                <a:lnTo>
                  <a:pt x="566" y="823"/>
                </a:lnTo>
                <a:lnTo>
                  <a:pt x="572" y="807"/>
                </a:lnTo>
                <a:lnTo>
                  <a:pt x="577" y="788"/>
                </a:lnTo>
                <a:lnTo>
                  <a:pt x="582" y="770"/>
                </a:lnTo>
                <a:lnTo>
                  <a:pt x="586" y="751"/>
                </a:lnTo>
                <a:lnTo>
                  <a:pt x="589" y="731"/>
                </a:lnTo>
                <a:lnTo>
                  <a:pt x="592" y="712"/>
                </a:lnTo>
                <a:lnTo>
                  <a:pt x="594" y="692"/>
                </a:lnTo>
                <a:lnTo>
                  <a:pt x="570" y="641"/>
                </a:lnTo>
                <a:lnTo>
                  <a:pt x="553" y="592"/>
                </a:lnTo>
                <a:lnTo>
                  <a:pt x="541" y="543"/>
                </a:lnTo>
                <a:lnTo>
                  <a:pt x="534" y="493"/>
                </a:lnTo>
                <a:lnTo>
                  <a:pt x="530" y="445"/>
                </a:lnTo>
                <a:lnTo>
                  <a:pt x="529" y="398"/>
                </a:lnTo>
                <a:lnTo>
                  <a:pt x="529" y="353"/>
                </a:lnTo>
                <a:lnTo>
                  <a:pt x="530" y="308"/>
                </a:lnTo>
                <a:lnTo>
                  <a:pt x="531" y="264"/>
                </a:lnTo>
                <a:lnTo>
                  <a:pt x="531" y="223"/>
                </a:lnTo>
                <a:lnTo>
                  <a:pt x="528" y="181"/>
                </a:lnTo>
                <a:lnTo>
                  <a:pt x="522" y="142"/>
                </a:lnTo>
                <a:lnTo>
                  <a:pt x="512" y="104"/>
                </a:lnTo>
                <a:lnTo>
                  <a:pt x="496" y="69"/>
                </a:lnTo>
                <a:lnTo>
                  <a:pt x="473" y="35"/>
                </a:lnTo>
                <a:lnTo>
                  <a:pt x="444" y="3"/>
                </a:lnTo>
                <a:lnTo>
                  <a:pt x="432" y="5"/>
                </a:lnTo>
                <a:lnTo>
                  <a:pt x="422" y="9"/>
                </a:lnTo>
                <a:lnTo>
                  <a:pt x="414" y="16"/>
                </a:lnTo>
                <a:lnTo>
                  <a:pt x="407" y="24"/>
                </a:lnTo>
                <a:lnTo>
                  <a:pt x="402" y="33"/>
                </a:lnTo>
                <a:lnTo>
                  <a:pt x="398" y="44"/>
                </a:lnTo>
                <a:lnTo>
                  <a:pt x="395" y="57"/>
                </a:lnTo>
                <a:lnTo>
                  <a:pt x="392" y="72"/>
                </a:lnTo>
                <a:lnTo>
                  <a:pt x="390" y="87"/>
                </a:lnTo>
                <a:lnTo>
                  <a:pt x="388" y="103"/>
                </a:lnTo>
                <a:lnTo>
                  <a:pt x="386" y="121"/>
                </a:lnTo>
                <a:lnTo>
                  <a:pt x="385" y="139"/>
                </a:lnTo>
                <a:lnTo>
                  <a:pt x="382" y="159"/>
                </a:lnTo>
                <a:lnTo>
                  <a:pt x="380" y="178"/>
                </a:lnTo>
                <a:lnTo>
                  <a:pt x="376" y="199"/>
                </a:lnTo>
                <a:lnTo>
                  <a:pt x="372" y="220"/>
                </a:lnTo>
                <a:lnTo>
                  <a:pt x="363" y="251"/>
                </a:lnTo>
                <a:lnTo>
                  <a:pt x="356" y="279"/>
                </a:lnTo>
                <a:lnTo>
                  <a:pt x="349" y="305"/>
                </a:lnTo>
                <a:lnTo>
                  <a:pt x="343" y="328"/>
                </a:lnTo>
                <a:lnTo>
                  <a:pt x="335" y="347"/>
                </a:lnTo>
                <a:lnTo>
                  <a:pt x="329" y="366"/>
                </a:lnTo>
                <a:lnTo>
                  <a:pt x="323" y="381"/>
                </a:lnTo>
                <a:lnTo>
                  <a:pt x="317" y="393"/>
                </a:lnTo>
                <a:lnTo>
                  <a:pt x="312" y="403"/>
                </a:lnTo>
                <a:lnTo>
                  <a:pt x="306" y="411"/>
                </a:lnTo>
                <a:lnTo>
                  <a:pt x="301" y="418"/>
                </a:lnTo>
                <a:lnTo>
                  <a:pt x="297" y="420"/>
                </a:lnTo>
                <a:lnTo>
                  <a:pt x="292" y="422"/>
                </a:lnTo>
                <a:lnTo>
                  <a:pt x="287" y="419"/>
                </a:lnTo>
                <a:lnTo>
                  <a:pt x="282" y="416"/>
                </a:lnTo>
                <a:lnTo>
                  <a:pt x="277" y="410"/>
                </a:lnTo>
                <a:lnTo>
                  <a:pt x="276" y="409"/>
                </a:lnTo>
                <a:lnTo>
                  <a:pt x="276" y="410"/>
                </a:lnTo>
                <a:lnTo>
                  <a:pt x="277" y="414"/>
                </a:lnTo>
                <a:lnTo>
                  <a:pt x="278" y="418"/>
                </a:lnTo>
                <a:lnTo>
                  <a:pt x="280" y="422"/>
                </a:lnTo>
                <a:lnTo>
                  <a:pt x="278" y="423"/>
                </a:lnTo>
                <a:lnTo>
                  <a:pt x="276" y="422"/>
                </a:lnTo>
                <a:lnTo>
                  <a:pt x="270" y="415"/>
                </a:lnTo>
                <a:lnTo>
                  <a:pt x="264" y="406"/>
                </a:lnTo>
                <a:lnTo>
                  <a:pt x="259" y="396"/>
                </a:lnTo>
                <a:lnTo>
                  <a:pt x="257" y="384"/>
                </a:lnTo>
                <a:lnTo>
                  <a:pt x="255" y="372"/>
                </a:lnTo>
                <a:lnTo>
                  <a:pt x="253" y="359"/>
                </a:lnTo>
                <a:lnTo>
                  <a:pt x="252" y="347"/>
                </a:lnTo>
                <a:lnTo>
                  <a:pt x="249" y="337"/>
                </a:lnTo>
                <a:lnTo>
                  <a:pt x="247" y="329"/>
                </a:lnTo>
                <a:lnTo>
                  <a:pt x="238" y="314"/>
                </a:lnTo>
                <a:lnTo>
                  <a:pt x="234" y="299"/>
                </a:lnTo>
                <a:lnTo>
                  <a:pt x="231" y="286"/>
                </a:lnTo>
                <a:lnTo>
                  <a:pt x="229" y="275"/>
                </a:lnTo>
                <a:lnTo>
                  <a:pt x="228" y="263"/>
                </a:lnTo>
                <a:lnTo>
                  <a:pt x="225" y="251"/>
                </a:lnTo>
                <a:lnTo>
                  <a:pt x="223" y="238"/>
                </a:lnTo>
                <a:lnTo>
                  <a:pt x="218" y="224"/>
                </a:lnTo>
                <a:lnTo>
                  <a:pt x="212" y="207"/>
                </a:lnTo>
                <a:lnTo>
                  <a:pt x="206" y="189"/>
                </a:lnTo>
                <a:lnTo>
                  <a:pt x="200" y="169"/>
                </a:lnTo>
                <a:lnTo>
                  <a:pt x="194" y="150"/>
                </a:lnTo>
                <a:lnTo>
                  <a:pt x="189" y="129"/>
                </a:lnTo>
                <a:lnTo>
                  <a:pt x="183" y="109"/>
                </a:lnTo>
                <a:lnTo>
                  <a:pt x="178" y="90"/>
                </a:lnTo>
                <a:lnTo>
                  <a:pt x="173" y="70"/>
                </a:lnTo>
                <a:lnTo>
                  <a:pt x="168" y="54"/>
                </a:lnTo>
                <a:lnTo>
                  <a:pt x="163" y="39"/>
                </a:lnTo>
                <a:lnTo>
                  <a:pt x="160" y="26"/>
                </a:lnTo>
                <a:lnTo>
                  <a:pt x="156" y="16"/>
                </a:lnTo>
                <a:lnTo>
                  <a:pt x="151" y="9"/>
                </a:lnTo>
                <a:lnTo>
                  <a:pt x="149" y="5"/>
                </a:lnTo>
                <a:lnTo>
                  <a:pt x="145" y="7"/>
                </a:lnTo>
                <a:lnTo>
                  <a:pt x="143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Freeform 39"/>
          <p:cNvSpPr>
            <a:spLocks/>
          </p:cNvSpPr>
          <p:nvPr/>
        </p:nvSpPr>
        <p:spPr bwMode="auto">
          <a:xfrm>
            <a:off x="7086600" y="4392613"/>
            <a:ext cx="3175" cy="69850"/>
          </a:xfrm>
          <a:custGeom>
            <a:avLst/>
            <a:gdLst>
              <a:gd name="T0" fmla="*/ 2147483647 w 9"/>
              <a:gd name="T1" fmla="*/ 2147483647 h 147"/>
              <a:gd name="T2" fmla="*/ 2147483647 w 9"/>
              <a:gd name="T3" fmla="*/ 2147483647 h 147"/>
              <a:gd name="T4" fmla="*/ 2147483647 w 9"/>
              <a:gd name="T5" fmla="*/ 2147483647 h 147"/>
              <a:gd name="T6" fmla="*/ 2147483647 w 9"/>
              <a:gd name="T7" fmla="*/ 2147483647 h 147"/>
              <a:gd name="T8" fmla="*/ 0 w 9"/>
              <a:gd name="T9" fmla="*/ 2147483647 h 147"/>
              <a:gd name="T10" fmla="*/ 2147483647 w 9"/>
              <a:gd name="T11" fmla="*/ 2147483647 h 147"/>
              <a:gd name="T12" fmla="*/ 2147483647 w 9"/>
              <a:gd name="T13" fmla="*/ 2147483647 h 147"/>
              <a:gd name="T14" fmla="*/ 2147483647 w 9"/>
              <a:gd name="T15" fmla="*/ 2147483647 h 147"/>
              <a:gd name="T16" fmla="*/ 2147483647 w 9"/>
              <a:gd name="T17" fmla="*/ 2147483647 h 147"/>
              <a:gd name="T18" fmla="*/ 2147483647 w 9"/>
              <a:gd name="T19" fmla="*/ 2147483647 h 147"/>
              <a:gd name="T20" fmla="*/ 2147483647 w 9"/>
              <a:gd name="T21" fmla="*/ 2147483647 h 147"/>
              <a:gd name="T22" fmla="*/ 2147483647 w 9"/>
              <a:gd name="T23" fmla="*/ 2147483647 h 147"/>
              <a:gd name="T24" fmla="*/ 0 w 9"/>
              <a:gd name="T25" fmla="*/ 2147483647 h 147"/>
              <a:gd name="T26" fmla="*/ 2147483647 w 9"/>
              <a:gd name="T27" fmla="*/ 2147483647 h 147"/>
              <a:gd name="T28" fmla="*/ 2147483647 w 9"/>
              <a:gd name="T29" fmla="*/ 0 h 14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"/>
              <a:gd name="T46" fmla="*/ 0 h 147"/>
              <a:gd name="T47" fmla="*/ 9 w 9"/>
              <a:gd name="T48" fmla="*/ 147 h 14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" h="147">
                <a:moveTo>
                  <a:pt x="8" y="147"/>
                </a:moveTo>
                <a:lnTo>
                  <a:pt x="8" y="147"/>
                </a:lnTo>
                <a:lnTo>
                  <a:pt x="9" y="145"/>
                </a:lnTo>
                <a:lnTo>
                  <a:pt x="4" y="143"/>
                </a:lnTo>
                <a:lnTo>
                  <a:pt x="0" y="143"/>
                </a:lnTo>
                <a:lnTo>
                  <a:pt x="5" y="141"/>
                </a:lnTo>
                <a:lnTo>
                  <a:pt x="9" y="135"/>
                </a:lnTo>
                <a:lnTo>
                  <a:pt x="9" y="122"/>
                </a:lnTo>
                <a:lnTo>
                  <a:pt x="8" y="104"/>
                </a:lnTo>
                <a:lnTo>
                  <a:pt x="5" y="82"/>
                </a:lnTo>
                <a:lnTo>
                  <a:pt x="2" y="59"/>
                </a:lnTo>
                <a:lnTo>
                  <a:pt x="0" y="37"/>
                </a:lnTo>
                <a:lnTo>
                  <a:pt x="3" y="16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Freeform 40"/>
          <p:cNvSpPr>
            <a:spLocks/>
          </p:cNvSpPr>
          <p:nvPr/>
        </p:nvSpPr>
        <p:spPr bwMode="auto">
          <a:xfrm>
            <a:off x="6969125" y="4327525"/>
            <a:ext cx="233363" cy="14288"/>
          </a:xfrm>
          <a:custGeom>
            <a:avLst/>
            <a:gdLst>
              <a:gd name="T0" fmla="*/ 0 w 493"/>
              <a:gd name="T1" fmla="*/ 2147483647 h 31"/>
              <a:gd name="T2" fmla="*/ 0 w 493"/>
              <a:gd name="T3" fmla="*/ 2147483647 h 31"/>
              <a:gd name="T4" fmla="*/ 2147483647 w 493"/>
              <a:gd name="T5" fmla="*/ 2147483647 h 31"/>
              <a:gd name="T6" fmla="*/ 2147483647 w 493"/>
              <a:gd name="T7" fmla="*/ 2147483647 h 31"/>
              <a:gd name="T8" fmla="*/ 2147483647 w 493"/>
              <a:gd name="T9" fmla="*/ 2147483647 h 31"/>
              <a:gd name="T10" fmla="*/ 2147483647 w 493"/>
              <a:gd name="T11" fmla="*/ 2147483647 h 31"/>
              <a:gd name="T12" fmla="*/ 2147483647 w 493"/>
              <a:gd name="T13" fmla="*/ 2147483647 h 31"/>
              <a:gd name="T14" fmla="*/ 2147483647 w 493"/>
              <a:gd name="T15" fmla="*/ 0 h 31"/>
              <a:gd name="T16" fmla="*/ 2147483647 w 493"/>
              <a:gd name="T17" fmla="*/ 0 h 31"/>
              <a:gd name="T18" fmla="*/ 2147483647 w 493"/>
              <a:gd name="T19" fmla="*/ 0 h 31"/>
              <a:gd name="T20" fmla="*/ 2147483647 w 493"/>
              <a:gd name="T21" fmla="*/ 0 h 31"/>
              <a:gd name="T22" fmla="*/ 2147483647 w 493"/>
              <a:gd name="T23" fmla="*/ 2147483647 h 31"/>
              <a:gd name="T24" fmla="*/ 2147483647 w 493"/>
              <a:gd name="T25" fmla="*/ 2147483647 h 31"/>
              <a:gd name="T26" fmla="*/ 2147483647 w 493"/>
              <a:gd name="T27" fmla="*/ 2147483647 h 31"/>
              <a:gd name="T28" fmla="*/ 2147483647 w 493"/>
              <a:gd name="T29" fmla="*/ 2147483647 h 31"/>
              <a:gd name="T30" fmla="*/ 2147483647 w 493"/>
              <a:gd name="T31" fmla="*/ 2147483647 h 31"/>
              <a:gd name="T32" fmla="*/ 2147483647 w 493"/>
              <a:gd name="T33" fmla="*/ 2147483647 h 31"/>
              <a:gd name="T34" fmla="*/ 2147483647 w 493"/>
              <a:gd name="T35" fmla="*/ 2147483647 h 31"/>
              <a:gd name="T36" fmla="*/ 2147483647 w 493"/>
              <a:gd name="T37" fmla="*/ 2147483647 h 31"/>
              <a:gd name="T38" fmla="*/ 2147483647 w 493"/>
              <a:gd name="T39" fmla="*/ 2147483647 h 31"/>
              <a:gd name="T40" fmla="*/ 2147483647 w 493"/>
              <a:gd name="T41" fmla="*/ 2147483647 h 31"/>
              <a:gd name="T42" fmla="*/ 2147483647 w 493"/>
              <a:gd name="T43" fmla="*/ 2147483647 h 31"/>
              <a:gd name="T44" fmla="*/ 2147483647 w 493"/>
              <a:gd name="T45" fmla="*/ 2147483647 h 31"/>
              <a:gd name="T46" fmla="*/ 2147483647 w 493"/>
              <a:gd name="T47" fmla="*/ 2147483647 h 31"/>
              <a:gd name="T48" fmla="*/ 2147483647 w 493"/>
              <a:gd name="T49" fmla="*/ 2147483647 h 31"/>
              <a:gd name="T50" fmla="*/ 2147483647 w 493"/>
              <a:gd name="T51" fmla="*/ 2147483647 h 31"/>
              <a:gd name="T52" fmla="*/ 2147483647 w 493"/>
              <a:gd name="T53" fmla="*/ 2147483647 h 31"/>
              <a:gd name="T54" fmla="*/ 2147483647 w 493"/>
              <a:gd name="T55" fmla="*/ 0 h 31"/>
              <a:gd name="T56" fmla="*/ 2147483647 w 493"/>
              <a:gd name="T57" fmla="*/ 0 h 31"/>
              <a:gd name="T58" fmla="*/ 2147483647 w 493"/>
              <a:gd name="T59" fmla="*/ 0 h 31"/>
              <a:gd name="T60" fmla="*/ 2147483647 w 493"/>
              <a:gd name="T61" fmla="*/ 2147483647 h 31"/>
              <a:gd name="T62" fmla="*/ 2147483647 w 493"/>
              <a:gd name="T63" fmla="*/ 2147483647 h 31"/>
              <a:gd name="T64" fmla="*/ 2147483647 w 493"/>
              <a:gd name="T65" fmla="*/ 2147483647 h 31"/>
              <a:gd name="T66" fmla="*/ 2147483647 w 493"/>
              <a:gd name="T67" fmla="*/ 2147483647 h 31"/>
              <a:gd name="T68" fmla="*/ 2147483647 w 493"/>
              <a:gd name="T69" fmla="*/ 2147483647 h 31"/>
              <a:gd name="T70" fmla="*/ 2147483647 w 493"/>
              <a:gd name="T71" fmla="*/ 2147483647 h 31"/>
              <a:gd name="T72" fmla="*/ 2147483647 w 493"/>
              <a:gd name="T73" fmla="*/ 2147483647 h 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93"/>
              <a:gd name="T112" fmla="*/ 0 h 31"/>
              <a:gd name="T113" fmla="*/ 493 w 493"/>
              <a:gd name="T114" fmla="*/ 31 h 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93" h="31">
                <a:moveTo>
                  <a:pt x="0" y="5"/>
                </a:moveTo>
                <a:lnTo>
                  <a:pt x="0" y="5"/>
                </a:lnTo>
                <a:lnTo>
                  <a:pt x="13" y="6"/>
                </a:lnTo>
                <a:lnTo>
                  <a:pt x="27" y="6"/>
                </a:lnTo>
                <a:lnTo>
                  <a:pt x="43" y="5"/>
                </a:lnTo>
                <a:lnTo>
                  <a:pt x="59" y="4"/>
                </a:lnTo>
                <a:lnTo>
                  <a:pt x="75" y="1"/>
                </a:lnTo>
                <a:lnTo>
                  <a:pt x="90" y="0"/>
                </a:lnTo>
                <a:lnTo>
                  <a:pt x="105" y="0"/>
                </a:lnTo>
                <a:lnTo>
                  <a:pt x="118" y="0"/>
                </a:lnTo>
                <a:lnTo>
                  <a:pt x="135" y="1"/>
                </a:lnTo>
                <a:lnTo>
                  <a:pt x="150" y="5"/>
                </a:lnTo>
                <a:lnTo>
                  <a:pt x="164" y="9"/>
                </a:lnTo>
                <a:lnTo>
                  <a:pt x="177" y="14"/>
                </a:lnTo>
                <a:lnTo>
                  <a:pt x="191" y="19"/>
                </a:lnTo>
                <a:lnTo>
                  <a:pt x="205" y="25"/>
                </a:lnTo>
                <a:lnTo>
                  <a:pt x="220" y="29"/>
                </a:lnTo>
                <a:lnTo>
                  <a:pt x="237" y="31"/>
                </a:lnTo>
                <a:lnTo>
                  <a:pt x="252" y="31"/>
                </a:lnTo>
                <a:lnTo>
                  <a:pt x="269" y="27"/>
                </a:lnTo>
                <a:lnTo>
                  <a:pt x="287" y="23"/>
                </a:lnTo>
                <a:lnTo>
                  <a:pt x="306" y="17"/>
                </a:lnTo>
                <a:lnTo>
                  <a:pt x="325" y="12"/>
                </a:lnTo>
                <a:lnTo>
                  <a:pt x="343" y="6"/>
                </a:lnTo>
                <a:lnTo>
                  <a:pt x="360" y="3"/>
                </a:lnTo>
                <a:lnTo>
                  <a:pt x="376" y="0"/>
                </a:lnTo>
                <a:lnTo>
                  <a:pt x="390" y="0"/>
                </a:lnTo>
                <a:lnTo>
                  <a:pt x="405" y="1"/>
                </a:lnTo>
                <a:lnTo>
                  <a:pt x="419" y="3"/>
                </a:lnTo>
                <a:lnTo>
                  <a:pt x="434" y="5"/>
                </a:lnTo>
                <a:lnTo>
                  <a:pt x="448" y="8"/>
                </a:lnTo>
                <a:lnTo>
                  <a:pt x="463" y="8"/>
                </a:lnTo>
                <a:lnTo>
                  <a:pt x="479" y="8"/>
                </a:lnTo>
                <a:lnTo>
                  <a:pt x="493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Freeform 41"/>
          <p:cNvSpPr>
            <a:spLocks noEditPoints="1"/>
          </p:cNvSpPr>
          <p:nvPr/>
        </p:nvSpPr>
        <p:spPr bwMode="auto">
          <a:xfrm>
            <a:off x="6711950" y="4068763"/>
            <a:ext cx="236538" cy="415925"/>
          </a:xfrm>
          <a:custGeom>
            <a:avLst/>
            <a:gdLst>
              <a:gd name="T0" fmla="*/ 2147483647 w 501"/>
              <a:gd name="T1" fmla="*/ 0 h 872"/>
              <a:gd name="T2" fmla="*/ 2147483647 w 501"/>
              <a:gd name="T3" fmla="*/ 2147483647 h 872"/>
              <a:gd name="T4" fmla="*/ 2147483647 w 501"/>
              <a:gd name="T5" fmla="*/ 2147483647 h 872"/>
              <a:gd name="T6" fmla="*/ 2147483647 w 501"/>
              <a:gd name="T7" fmla="*/ 2147483647 h 872"/>
              <a:gd name="T8" fmla="*/ 2147483647 w 501"/>
              <a:gd name="T9" fmla="*/ 2147483647 h 872"/>
              <a:gd name="T10" fmla="*/ 2147483647 w 501"/>
              <a:gd name="T11" fmla="*/ 2147483647 h 872"/>
              <a:gd name="T12" fmla="*/ 2147483647 w 501"/>
              <a:gd name="T13" fmla="*/ 2147483647 h 872"/>
              <a:gd name="T14" fmla="*/ 2147483647 w 501"/>
              <a:gd name="T15" fmla="*/ 2147483647 h 872"/>
              <a:gd name="T16" fmla="*/ 2147483647 w 501"/>
              <a:gd name="T17" fmla="*/ 2147483647 h 872"/>
              <a:gd name="T18" fmla="*/ 2147483647 w 501"/>
              <a:gd name="T19" fmla="*/ 2147483647 h 872"/>
              <a:gd name="T20" fmla="*/ 2147483647 w 501"/>
              <a:gd name="T21" fmla="*/ 2147483647 h 872"/>
              <a:gd name="T22" fmla="*/ 0 w 501"/>
              <a:gd name="T23" fmla="*/ 2147483647 h 872"/>
              <a:gd name="T24" fmla="*/ 2147483647 w 501"/>
              <a:gd name="T25" fmla="*/ 2147483647 h 872"/>
              <a:gd name="T26" fmla="*/ 2147483647 w 501"/>
              <a:gd name="T27" fmla="*/ 2147483647 h 872"/>
              <a:gd name="T28" fmla="*/ 2147483647 w 501"/>
              <a:gd name="T29" fmla="*/ 2147483647 h 872"/>
              <a:gd name="T30" fmla="*/ 2147483647 w 501"/>
              <a:gd name="T31" fmla="*/ 2147483647 h 872"/>
              <a:gd name="T32" fmla="*/ 2147483647 w 501"/>
              <a:gd name="T33" fmla="*/ 2147483647 h 872"/>
              <a:gd name="T34" fmla="*/ 2147483647 w 501"/>
              <a:gd name="T35" fmla="*/ 2147483647 h 872"/>
              <a:gd name="T36" fmla="*/ 2147483647 w 501"/>
              <a:gd name="T37" fmla="*/ 2147483647 h 872"/>
              <a:gd name="T38" fmla="*/ 2147483647 w 501"/>
              <a:gd name="T39" fmla="*/ 2147483647 h 872"/>
              <a:gd name="T40" fmla="*/ 2147483647 w 501"/>
              <a:gd name="T41" fmla="*/ 2147483647 h 872"/>
              <a:gd name="T42" fmla="*/ 2147483647 w 501"/>
              <a:gd name="T43" fmla="*/ 2147483647 h 872"/>
              <a:gd name="T44" fmla="*/ 2147483647 w 501"/>
              <a:gd name="T45" fmla="*/ 2147483647 h 872"/>
              <a:gd name="T46" fmla="*/ 2147483647 w 501"/>
              <a:gd name="T47" fmla="*/ 2147483647 h 872"/>
              <a:gd name="T48" fmla="*/ 2147483647 w 501"/>
              <a:gd name="T49" fmla="*/ 2147483647 h 872"/>
              <a:gd name="T50" fmla="*/ 2147483647 w 501"/>
              <a:gd name="T51" fmla="*/ 2147483647 h 872"/>
              <a:gd name="T52" fmla="*/ 2147483647 w 501"/>
              <a:gd name="T53" fmla="*/ 2147483647 h 872"/>
              <a:gd name="T54" fmla="*/ 2147483647 w 501"/>
              <a:gd name="T55" fmla="*/ 2147483647 h 872"/>
              <a:gd name="T56" fmla="*/ 2147483647 w 501"/>
              <a:gd name="T57" fmla="*/ 2147483647 h 872"/>
              <a:gd name="T58" fmla="*/ 2147483647 w 501"/>
              <a:gd name="T59" fmla="*/ 2147483647 h 872"/>
              <a:gd name="T60" fmla="*/ 2147483647 w 501"/>
              <a:gd name="T61" fmla="*/ 2147483647 h 872"/>
              <a:gd name="T62" fmla="*/ 2147483647 w 501"/>
              <a:gd name="T63" fmla="*/ 2147483647 h 872"/>
              <a:gd name="T64" fmla="*/ 2147483647 w 501"/>
              <a:gd name="T65" fmla="*/ 2147483647 h 872"/>
              <a:gd name="T66" fmla="*/ 2147483647 w 501"/>
              <a:gd name="T67" fmla="*/ 2147483647 h 872"/>
              <a:gd name="T68" fmla="*/ 2147483647 w 501"/>
              <a:gd name="T69" fmla="*/ 2147483647 h 872"/>
              <a:gd name="T70" fmla="*/ 2147483647 w 501"/>
              <a:gd name="T71" fmla="*/ 2147483647 h 872"/>
              <a:gd name="T72" fmla="*/ 2147483647 w 501"/>
              <a:gd name="T73" fmla="*/ 2147483647 h 872"/>
              <a:gd name="T74" fmla="*/ 2147483647 w 501"/>
              <a:gd name="T75" fmla="*/ 2147483647 h 872"/>
              <a:gd name="T76" fmla="*/ 2147483647 w 501"/>
              <a:gd name="T77" fmla="*/ 2147483647 h 872"/>
              <a:gd name="T78" fmla="*/ 2147483647 w 501"/>
              <a:gd name="T79" fmla="*/ 2147483647 h 872"/>
              <a:gd name="T80" fmla="*/ 2147483647 w 501"/>
              <a:gd name="T81" fmla="*/ 2147483647 h 872"/>
              <a:gd name="T82" fmla="*/ 2147483647 w 501"/>
              <a:gd name="T83" fmla="*/ 2147483647 h 872"/>
              <a:gd name="T84" fmla="*/ 2147483647 w 501"/>
              <a:gd name="T85" fmla="*/ 2147483647 h 872"/>
              <a:gd name="T86" fmla="*/ 2147483647 w 501"/>
              <a:gd name="T87" fmla="*/ 2147483647 h 872"/>
              <a:gd name="T88" fmla="*/ 2147483647 w 501"/>
              <a:gd name="T89" fmla="*/ 2147483647 h 872"/>
              <a:gd name="T90" fmla="*/ 2147483647 w 501"/>
              <a:gd name="T91" fmla="*/ 2147483647 h 872"/>
              <a:gd name="T92" fmla="*/ 2147483647 w 501"/>
              <a:gd name="T93" fmla="*/ 2147483647 h 872"/>
              <a:gd name="T94" fmla="*/ 2147483647 w 501"/>
              <a:gd name="T95" fmla="*/ 2147483647 h 872"/>
              <a:gd name="T96" fmla="*/ 2147483647 w 501"/>
              <a:gd name="T97" fmla="*/ 2147483647 h 872"/>
              <a:gd name="T98" fmla="*/ 2147483647 w 501"/>
              <a:gd name="T99" fmla="*/ 2147483647 h 872"/>
              <a:gd name="T100" fmla="*/ 2147483647 w 501"/>
              <a:gd name="T101" fmla="*/ 2147483647 h 872"/>
              <a:gd name="T102" fmla="*/ 2147483647 w 501"/>
              <a:gd name="T103" fmla="*/ 2147483647 h 872"/>
              <a:gd name="T104" fmla="*/ 2147483647 w 501"/>
              <a:gd name="T105" fmla="*/ 2147483647 h 872"/>
              <a:gd name="T106" fmla="*/ 2147483647 w 501"/>
              <a:gd name="T107" fmla="*/ 2147483647 h 872"/>
              <a:gd name="T108" fmla="*/ 2147483647 w 501"/>
              <a:gd name="T109" fmla="*/ 2147483647 h 872"/>
              <a:gd name="T110" fmla="*/ 2147483647 w 501"/>
              <a:gd name="T111" fmla="*/ 2147483647 h 872"/>
              <a:gd name="T112" fmla="*/ 2147483647 w 501"/>
              <a:gd name="T113" fmla="*/ 2147483647 h 872"/>
              <a:gd name="T114" fmla="*/ 2147483647 w 501"/>
              <a:gd name="T115" fmla="*/ 2147483647 h 872"/>
              <a:gd name="T116" fmla="*/ 2147483647 w 501"/>
              <a:gd name="T117" fmla="*/ 2147483647 h 87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01"/>
              <a:gd name="T178" fmla="*/ 0 h 872"/>
              <a:gd name="T179" fmla="*/ 501 w 501"/>
              <a:gd name="T180" fmla="*/ 872 h 87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01" h="872">
                <a:moveTo>
                  <a:pt x="121" y="11"/>
                </a:moveTo>
                <a:lnTo>
                  <a:pt x="117" y="3"/>
                </a:lnTo>
                <a:lnTo>
                  <a:pt x="111" y="0"/>
                </a:lnTo>
                <a:lnTo>
                  <a:pt x="105" y="2"/>
                </a:lnTo>
                <a:lnTo>
                  <a:pt x="99" y="7"/>
                </a:lnTo>
                <a:lnTo>
                  <a:pt x="91" y="16"/>
                </a:lnTo>
                <a:lnTo>
                  <a:pt x="83" y="30"/>
                </a:lnTo>
                <a:lnTo>
                  <a:pt x="76" y="46"/>
                </a:lnTo>
                <a:lnTo>
                  <a:pt x="68" y="65"/>
                </a:lnTo>
                <a:lnTo>
                  <a:pt x="60" y="89"/>
                </a:lnTo>
                <a:lnTo>
                  <a:pt x="54" y="113"/>
                </a:lnTo>
                <a:lnTo>
                  <a:pt x="48" y="139"/>
                </a:lnTo>
                <a:lnTo>
                  <a:pt x="44" y="168"/>
                </a:lnTo>
                <a:lnTo>
                  <a:pt x="40" y="198"/>
                </a:lnTo>
                <a:lnTo>
                  <a:pt x="37" y="229"/>
                </a:lnTo>
                <a:lnTo>
                  <a:pt x="37" y="260"/>
                </a:lnTo>
                <a:lnTo>
                  <a:pt x="39" y="293"/>
                </a:lnTo>
                <a:lnTo>
                  <a:pt x="41" y="316"/>
                </a:lnTo>
                <a:lnTo>
                  <a:pt x="42" y="338"/>
                </a:lnTo>
                <a:lnTo>
                  <a:pt x="44" y="362"/>
                </a:lnTo>
                <a:lnTo>
                  <a:pt x="45" y="384"/>
                </a:lnTo>
                <a:lnTo>
                  <a:pt x="46" y="406"/>
                </a:lnTo>
                <a:lnTo>
                  <a:pt x="47" y="429"/>
                </a:lnTo>
                <a:lnTo>
                  <a:pt x="47" y="452"/>
                </a:lnTo>
                <a:lnTo>
                  <a:pt x="46" y="474"/>
                </a:lnTo>
                <a:lnTo>
                  <a:pt x="45" y="496"/>
                </a:lnTo>
                <a:lnTo>
                  <a:pt x="42" y="517"/>
                </a:lnTo>
                <a:lnTo>
                  <a:pt x="40" y="539"/>
                </a:lnTo>
                <a:lnTo>
                  <a:pt x="35" y="561"/>
                </a:lnTo>
                <a:lnTo>
                  <a:pt x="30" y="582"/>
                </a:lnTo>
                <a:lnTo>
                  <a:pt x="23" y="602"/>
                </a:lnTo>
                <a:lnTo>
                  <a:pt x="16" y="623"/>
                </a:lnTo>
                <a:lnTo>
                  <a:pt x="6" y="644"/>
                </a:lnTo>
                <a:lnTo>
                  <a:pt x="2" y="654"/>
                </a:lnTo>
                <a:lnTo>
                  <a:pt x="0" y="666"/>
                </a:lnTo>
                <a:lnTo>
                  <a:pt x="0" y="680"/>
                </a:lnTo>
                <a:lnTo>
                  <a:pt x="2" y="697"/>
                </a:lnTo>
                <a:lnTo>
                  <a:pt x="6" y="714"/>
                </a:lnTo>
                <a:lnTo>
                  <a:pt x="11" y="732"/>
                </a:lnTo>
                <a:lnTo>
                  <a:pt x="18" y="752"/>
                </a:lnTo>
                <a:lnTo>
                  <a:pt x="27" y="770"/>
                </a:lnTo>
                <a:lnTo>
                  <a:pt x="36" y="788"/>
                </a:lnTo>
                <a:lnTo>
                  <a:pt x="47" y="807"/>
                </a:lnTo>
                <a:lnTo>
                  <a:pt x="59" y="822"/>
                </a:lnTo>
                <a:lnTo>
                  <a:pt x="74" y="838"/>
                </a:lnTo>
                <a:lnTo>
                  <a:pt x="88" y="851"/>
                </a:lnTo>
                <a:lnTo>
                  <a:pt x="103" y="860"/>
                </a:lnTo>
                <a:lnTo>
                  <a:pt x="120" y="868"/>
                </a:lnTo>
                <a:lnTo>
                  <a:pt x="137" y="872"/>
                </a:lnTo>
                <a:lnTo>
                  <a:pt x="145" y="872"/>
                </a:lnTo>
                <a:lnTo>
                  <a:pt x="154" y="869"/>
                </a:lnTo>
                <a:lnTo>
                  <a:pt x="162" y="864"/>
                </a:lnTo>
                <a:lnTo>
                  <a:pt x="172" y="859"/>
                </a:lnTo>
                <a:lnTo>
                  <a:pt x="181" y="852"/>
                </a:lnTo>
                <a:lnTo>
                  <a:pt x="191" y="844"/>
                </a:lnTo>
                <a:lnTo>
                  <a:pt x="200" y="837"/>
                </a:lnTo>
                <a:lnTo>
                  <a:pt x="209" y="829"/>
                </a:lnTo>
                <a:lnTo>
                  <a:pt x="215" y="825"/>
                </a:lnTo>
                <a:lnTo>
                  <a:pt x="221" y="821"/>
                </a:lnTo>
                <a:lnTo>
                  <a:pt x="229" y="817"/>
                </a:lnTo>
                <a:lnTo>
                  <a:pt x="235" y="814"/>
                </a:lnTo>
                <a:lnTo>
                  <a:pt x="242" y="812"/>
                </a:lnTo>
                <a:lnTo>
                  <a:pt x="248" y="811"/>
                </a:lnTo>
                <a:lnTo>
                  <a:pt x="253" y="809"/>
                </a:lnTo>
                <a:lnTo>
                  <a:pt x="256" y="809"/>
                </a:lnTo>
                <a:lnTo>
                  <a:pt x="273" y="812"/>
                </a:lnTo>
                <a:lnTo>
                  <a:pt x="289" y="818"/>
                </a:lnTo>
                <a:lnTo>
                  <a:pt x="305" y="829"/>
                </a:lnTo>
                <a:lnTo>
                  <a:pt x="321" y="840"/>
                </a:lnTo>
                <a:lnTo>
                  <a:pt x="335" y="852"/>
                </a:lnTo>
                <a:lnTo>
                  <a:pt x="350" y="861"/>
                </a:lnTo>
                <a:lnTo>
                  <a:pt x="363" y="869"/>
                </a:lnTo>
                <a:lnTo>
                  <a:pt x="375" y="872"/>
                </a:lnTo>
                <a:lnTo>
                  <a:pt x="393" y="870"/>
                </a:lnTo>
                <a:lnTo>
                  <a:pt x="409" y="866"/>
                </a:lnTo>
                <a:lnTo>
                  <a:pt x="422" y="861"/>
                </a:lnTo>
                <a:lnTo>
                  <a:pt x="435" y="852"/>
                </a:lnTo>
                <a:lnTo>
                  <a:pt x="446" y="843"/>
                </a:lnTo>
                <a:lnTo>
                  <a:pt x="456" y="831"/>
                </a:lnTo>
                <a:lnTo>
                  <a:pt x="464" y="818"/>
                </a:lnTo>
                <a:lnTo>
                  <a:pt x="472" y="804"/>
                </a:lnTo>
                <a:lnTo>
                  <a:pt x="478" y="788"/>
                </a:lnTo>
                <a:lnTo>
                  <a:pt x="483" y="771"/>
                </a:lnTo>
                <a:lnTo>
                  <a:pt x="487" y="755"/>
                </a:lnTo>
                <a:lnTo>
                  <a:pt x="491" y="736"/>
                </a:lnTo>
                <a:lnTo>
                  <a:pt x="494" y="718"/>
                </a:lnTo>
                <a:lnTo>
                  <a:pt x="497" y="699"/>
                </a:lnTo>
                <a:lnTo>
                  <a:pt x="498" y="680"/>
                </a:lnTo>
                <a:lnTo>
                  <a:pt x="501" y="662"/>
                </a:lnTo>
                <a:lnTo>
                  <a:pt x="480" y="614"/>
                </a:lnTo>
                <a:lnTo>
                  <a:pt x="466" y="566"/>
                </a:lnTo>
                <a:lnTo>
                  <a:pt x="456" y="518"/>
                </a:lnTo>
                <a:lnTo>
                  <a:pt x="450" y="471"/>
                </a:lnTo>
                <a:lnTo>
                  <a:pt x="446" y="426"/>
                </a:lnTo>
                <a:lnTo>
                  <a:pt x="446" y="381"/>
                </a:lnTo>
                <a:lnTo>
                  <a:pt x="446" y="337"/>
                </a:lnTo>
                <a:lnTo>
                  <a:pt x="448" y="294"/>
                </a:lnTo>
                <a:lnTo>
                  <a:pt x="449" y="253"/>
                </a:lnTo>
                <a:lnTo>
                  <a:pt x="448" y="212"/>
                </a:lnTo>
                <a:lnTo>
                  <a:pt x="445" y="173"/>
                </a:lnTo>
                <a:lnTo>
                  <a:pt x="440" y="136"/>
                </a:lnTo>
                <a:lnTo>
                  <a:pt x="432" y="100"/>
                </a:lnTo>
                <a:lnTo>
                  <a:pt x="419" y="65"/>
                </a:lnTo>
                <a:lnTo>
                  <a:pt x="399" y="33"/>
                </a:lnTo>
                <a:lnTo>
                  <a:pt x="375" y="3"/>
                </a:lnTo>
                <a:lnTo>
                  <a:pt x="357" y="9"/>
                </a:lnTo>
                <a:lnTo>
                  <a:pt x="344" y="22"/>
                </a:lnTo>
                <a:lnTo>
                  <a:pt x="336" y="42"/>
                </a:lnTo>
                <a:lnTo>
                  <a:pt x="331" y="68"/>
                </a:lnTo>
                <a:lnTo>
                  <a:pt x="328" y="99"/>
                </a:lnTo>
                <a:lnTo>
                  <a:pt x="325" y="133"/>
                </a:lnTo>
                <a:lnTo>
                  <a:pt x="321" y="171"/>
                </a:lnTo>
                <a:lnTo>
                  <a:pt x="313" y="210"/>
                </a:lnTo>
                <a:lnTo>
                  <a:pt x="307" y="240"/>
                </a:lnTo>
                <a:lnTo>
                  <a:pt x="300" y="267"/>
                </a:lnTo>
                <a:lnTo>
                  <a:pt x="294" y="290"/>
                </a:lnTo>
                <a:lnTo>
                  <a:pt x="289" y="312"/>
                </a:lnTo>
                <a:lnTo>
                  <a:pt x="283" y="332"/>
                </a:lnTo>
                <a:lnTo>
                  <a:pt x="278" y="350"/>
                </a:lnTo>
                <a:lnTo>
                  <a:pt x="273" y="364"/>
                </a:lnTo>
                <a:lnTo>
                  <a:pt x="269" y="376"/>
                </a:lnTo>
                <a:lnTo>
                  <a:pt x="264" y="387"/>
                </a:lnTo>
                <a:lnTo>
                  <a:pt x="259" y="394"/>
                </a:lnTo>
                <a:lnTo>
                  <a:pt x="255" y="400"/>
                </a:lnTo>
                <a:lnTo>
                  <a:pt x="250" y="402"/>
                </a:lnTo>
                <a:lnTo>
                  <a:pt x="247" y="403"/>
                </a:lnTo>
                <a:lnTo>
                  <a:pt x="242" y="402"/>
                </a:lnTo>
                <a:lnTo>
                  <a:pt x="238" y="398"/>
                </a:lnTo>
                <a:lnTo>
                  <a:pt x="235" y="393"/>
                </a:lnTo>
                <a:lnTo>
                  <a:pt x="233" y="393"/>
                </a:lnTo>
                <a:lnTo>
                  <a:pt x="236" y="400"/>
                </a:lnTo>
                <a:lnTo>
                  <a:pt x="236" y="405"/>
                </a:lnTo>
                <a:lnTo>
                  <a:pt x="227" y="397"/>
                </a:lnTo>
                <a:lnTo>
                  <a:pt x="223" y="388"/>
                </a:lnTo>
                <a:lnTo>
                  <a:pt x="219" y="377"/>
                </a:lnTo>
                <a:lnTo>
                  <a:pt x="217" y="367"/>
                </a:lnTo>
                <a:lnTo>
                  <a:pt x="215" y="355"/>
                </a:lnTo>
                <a:lnTo>
                  <a:pt x="214" y="344"/>
                </a:lnTo>
                <a:lnTo>
                  <a:pt x="213" y="332"/>
                </a:lnTo>
                <a:lnTo>
                  <a:pt x="210" y="323"/>
                </a:lnTo>
                <a:lnTo>
                  <a:pt x="208" y="315"/>
                </a:lnTo>
                <a:lnTo>
                  <a:pt x="202" y="299"/>
                </a:lnTo>
                <a:lnTo>
                  <a:pt x="197" y="286"/>
                </a:lnTo>
                <a:lnTo>
                  <a:pt x="195" y="275"/>
                </a:lnTo>
                <a:lnTo>
                  <a:pt x="194" y="263"/>
                </a:lnTo>
                <a:lnTo>
                  <a:pt x="192" y="251"/>
                </a:lnTo>
                <a:lnTo>
                  <a:pt x="190" y="240"/>
                </a:lnTo>
                <a:lnTo>
                  <a:pt x="187" y="228"/>
                </a:lnTo>
                <a:lnTo>
                  <a:pt x="184" y="214"/>
                </a:lnTo>
                <a:lnTo>
                  <a:pt x="179" y="198"/>
                </a:lnTo>
                <a:lnTo>
                  <a:pt x="174" y="180"/>
                </a:lnTo>
                <a:lnTo>
                  <a:pt x="169" y="162"/>
                </a:lnTo>
                <a:lnTo>
                  <a:pt x="164" y="142"/>
                </a:lnTo>
                <a:lnTo>
                  <a:pt x="160" y="123"/>
                </a:lnTo>
                <a:lnTo>
                  <a:pt x="156" y="103"/>
                </a:lnTo>
                <a:lnTo>
                  <a:pt x="151" y="85"/>
                </a:lnTo>
                <a:lnTo>
                  <a:pt x="148" y="67"/>
                </a:lnTo>
                <a:lnTo>
                  <a:pt x="143" y="51"/>
                </a:lnTo>
                <a:lnTo>
                  <a:pt x="139" y="37"/>
                </a:lnTo>
                <a:lnTo>
                  <a:pt x="135" y="24"/>
                </a:lnTo>
                <a:lnTo>
                  <a:pt x="132" y="15"/>
                </a:lnTo>
                <a:lnTo>
                  <a:pt x="129" y="8"/>
                </a:lnTo>
                <a:lnTo>
                  <a:pt x="126" y="5"/>
                </a:lnTo>
                <a:lnTo>
                  <a:pt x="123" y="5"/>
                </a:lnTo>
                <a:lnTo>
                  <a:pt x="121" y="11"/>
                </a:lnTo>
                <a:close/>
                <a:moveTo>
                  <a:pt x="256" y="816"/>
                </a:moveTo>
                <a:lnTo>
                  <a:pt x="258" y="813"/>
                </a:lnTo>
                <a:lnTo>
                  <a:pt x="253" y="812"/>
                </a:lnTo>
                <a:lnTo>
                  <a:pt x="249" y="812"/>
                </a:lnTo>
                <a:lnTo>
                  <a:pt x="253" y="809"/>
                </a:lnTo>
                <a:lnTo>
                  <a:pt x="256" y="804"/>
                </a:lnTo>
                <a:lnTo>
                  <a:pt x="256" y="791"/>
                </a:lnTo>
                <a:lnTo>
                  <a:pt x="255" y="774"/>
                </a:lnTo>
                <a:lnTo>
                  <a:pt x="253" y="753"/>
                </a:lnTo>
                <a:lnTo>
                  <a:pt x="250" y="731"/>
                </a:lnTo>
                <a:lnTo>
                  <a:pt x="250" y="709"/>
                </a:lnTo>
                <a:lnTo>
                  <a:pt x="252" y="690"/>
                </a:lnTo>
                <a:lnTo>
                  <a:pt x="256" y="675"/>
                </a:lnTo>
                <a:lnTo>
                  <a:pt x="256" y="816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Freeform 42"/>
          <p:cNvSpPr>
            <a:spLocks/>
          </p:cNvSpPr>
          <p:nvPr/>
        </p:nvSpPr>
        <p:spPr bwMode="auto">
          <a:xfrm>
            <a:off x="6711950" y="4068763"/>
            <a:ext cx="236538" cy="415925"/>
          </a:xfrm>
          <a:custGeom>
            <a:avLst/>
            <a:gdLst>
              <a:gd name="T0" fmla="*/ 2147483647 w 501"/>
              <a:gd name="T1" fmla="*/ 2147483647 h 872"/>
              <a:gd name="T2" fmla="*/ 2147483647 w 501"/>
              <a:gd name="T3" fmla="*/ 2147483647 h 872"/>
              <a:gd name="T4" fmla="*/ 2147483647 w 501"/>
              <a:gd name="T5" fmla="*/ 2147483647 h 872"/>
              <a:gd name="T6" fmla="*/ 2147483647 w 501"/>
              <a:gd name="T7" fmla="*/ 2147483647 h 872"/>
              <a:gd name="T8" fmla="*/ 2147483647 w 501"/>
              <a:gd name="T9" fmla="*/ 2147483647 h 872"/>
              <a:gd name="T10" fmla="*/ 2147483647 w 501"/>
              <a:gd name="T11" fmla="*/ 2147483647 h 872"/>
              <a:gd name="T12" fmla="*/ 2147483647 w 501"/>
              <a:gd name="T13" fmla="*/ 2147483647 h 872"/>
              <a:gd name="T14" fmla="*/ 2147483647 w 501"/>
              <a:gd name="T15" fmla="*/ 2147483647 h 872"/>
              <a:gd name="T16" fmla="*/ 2147483647 w 501"/>
              <a:gd name="T17" fmla="*/ 2147483647 h 872"/>
              <a:gd name="T18" fmla="*/ 2147483647 w 501"/>
              <a:gd name="T19" fmla="*/ 2147483647 h 872"/>
              <a:gd name="T20" fmla="*/ 2147483647 w 501"/>
              <a:gd name="T21" fmla="*/ 2147483647 h 872"/>
              <a:gd name="T22" fmla="*/ 2147483647 w 501"/>
              <a:gd name="T23" fmla="*/ 2147483647 h 872"/>
              <a:gd name="T24" fmla="*/ 0 w 501"/>
              <a:gd name="T25" fmla="*/ 2147483647 h 872"/>
              <a:gd name="T26" fmla="*/ 2147483647 w 501"/>
              <a:gd name="T27" fmla="*/ 2147483647 h 872"/>
              <a:gd name="T28" fmla="*/ 2147483647 w 501"/>
              <a:gd name="T29" fmla="*/ 2147483647 h 872"/>
              <a:gd name="T30" fmla="*/ 2147483647 w 501"/>
              <a:gd name="T31" fmla="*/ 2147483647 h 872"/>
              <a:gd name="T32" fmla="*/ 2147483647 w 501"/>
              <a:gd name="T33" fmla="*/ 2147483647 h 872"/>
              <a:gd name="T34" fmla="*/ 2147483647 w 501"/>
              <a:gd name="T35" fmla="*/ 2147483647 h 872"/>
              <a:gd name="T36" fmla="*/ 2147483647 w 501"/>
              <a:gd name="T37" fmla="*/ 2147483647 h 872"/>
              <a:gd name="T38" fmla="*/ 2147483647 w 501"/>
              <a:gd name="T39" fmla="*/ 2147483647 h 872"/>
              <a:gd name="T40" fmla="*/ 2147483647 w 501"/>
              <a:gd name="T41" fmla="*/ 2147483647 h 872"/>
              <a:gd name="T42" fmla="*/ 2147483647 w 501"/>
              <a:gd name="T43" fmla="*/ 2147483647 h 872"/>
              <a:gd name="T44" fmla="*/ 2147483647 w 501"/>
              <a:gd name="T45" fmla="*/ 2147483647 h 872"/>
              <a:gd name="T46" fmla="*/ 2147483647 w 501"/>
              <a:gd name="T47" fmla="*/ 2147483647 h 872"/>
              <a:gd name="T48" fmla="*/ 2147483647 w 501"/>
              <a:gd name="T49" fmla="*/ 2147483647 h 872"/>
              <a:gd name="T50" fmla="*/ 2147483647 w 501"/>
              <a:gd name="T51" fmla="*/ 2147483647 h 872"/>
              <a:gd name="T52" fmla="*/ 2147483647 w 501"/>
              <a:gd name="T53" fmla="*/ 2147483647 h 872"/>
              <a:gd name="T54" fmla="*/ 2147483647 w 501"/>
              <a:gd name="T55" fmla="*/ 2147483647 h 872"/>
              <a:gd name="T56" fmla="*/ 2147483647 w 501"/>
              <a:gd name="T57" fmla="*/ 2147483647 h 872"/>
              <a:gd name="T58" fmla="*/ 2147483647 w 501"/>
              <a:gd name="T59" fmla="*/ 2147483647 h 872"/>
              <a:gd name="T60" fmla="*/ 2147483647 w 501"/>
              <a:gd name="T61" fmla="*/ 2147483647 h 872"/>
              <a:gd name="T62" fmla="*/ 2147483647 w 501"/>
              <a:gd name="T63" fmla="*/ 2147483647 h 872"/>
              <a:gd name="T64" fmla="*/ 2147483647 w 501"/>
              <a:gd name="T65" fmla="*/ 2147483647 h 872"/>
              <a:gd name="T66" fmla="*/ 2147483647 w 501"/>
              <a:gd name="T67" fmla="*/ 2147483647 h 872"/>
              <a:gd name="T68" fmla="*/ 2147483647 w 501"/>
              <a:gd name="T69" fmla="*/ 2147483647 h 872"/>
              <a:gd name="T70" fmla="*/ 2147483647 w 501"/>
              <a:gd name="T71" fmla="*/ 2147483647 h 872"/>
              <a:gd name="T72" fmla="*/ 2147483647 w 501"/>
              <a:gd name="T73" fmla="*/ 2147483647 h 872"/>
              <a:gd name="T74" fmla="*/ 2147483647 w 501"/>
              <a:gd name="T75" fmla="*/ 2147483647 h 872"/>
              <a:gd name="T76" fmla="*/ 2147483647 w 501"/>
              <a:gd name="T77" fmla="*/ 2147483647 h 872"/>
              <a:gd name="T78" fmla="*/ 2147483647 w 501"/>
              <a:gd name="T79" fmla="*/ 2147483647 h 872"/>
              <a:gd name="T80" fmla="*/ 2147483647 w 501"/>
              <a:gd name="T81" fmla="*/ 2147483647 h 872"/>
              <a:gd name="T82" fmla="*/ 2147483647 w 501"/>
              <a:gd name="T83" fmla="*/ 2147483647 h 872"/>
              <a:gd name="T84" fmla="*/ 2147483647 w 501"/>
              <a:gd name="T85" fmla="*/ 2147483647 h 872"/>
              <a:gd name="T86" fmla="*/ 2147483647 w 501"/>
              <a:gd name="T87" fmla="*/ 2147483647 h 872"/>
              <a:gd name="T88" fmla="*/ 2147483647 w 501"/>
              <a:gd name="T89" fmla="*/ 2147483647 h 872"/>
              <a:gd name="T90" fmla="*/ 2147483647 w 501"/>
              <a:gd name="T91" fmla="*/ 2147483647 h 872"/>
              <a:gd name="T92" fmla="*/ 2147483647 w 501"/>
              <a:gd name="T93" fmla="*/ 2147483647 h 872"/>
              <a:gd name="T94" fmla="*/ 2147483647 w 501"/>
              <a:gd name="T95" fmla="*/ 2147483647 h 872"/>
              <a:gd name="T96" fmla="*/ 2147483647 w 501"/>
              <a:gd name="T97" fmla="*/ 2147483647 h 872"/>
              <a:gd name="T98" fmla="*/ 2147483647 w 501"/>
              <a:gd name="T99" fmla="*/ 2147483647 h 872"/>
              <a:gd name="T100" fmla="*/ 2147483647 w 501"/>
              <a:gd name="T101" fmla="*/ 2147483647 h 872"/>
              <a:gd name="T102" fmla="*/ 2147483647 w 501"/>
              <a:gd name="T103" fmla="*/ 2147483647 h 872"/>
              <a:gd name="T104" fmla="*/ 2147483647 w 501"/>
              <a:gd name="T105" fmla="*/ 2147483647 h 872"/>
              <a:gd name="T106" fmla="*/ 2147483647 w 501"/>
              <a:gd name="T107" fmla="*/ 2147483647 h 872"/>
              <a:gd name="T108" fmla="*/ 2147483647 w 501"/>
              <a:gd name="T109" fmla="*/ 2147483647 h 872"/>
              <a:gd name="T110" fmla="*/ 2147483647 w 501"/>
              <a:gd name="T111" fmla="*/ 2147483647 h 872"/>
              <a:gd name="T112" fmla="*/ 2147483647 w 501"/>
              <a:gd name="T113" fmla="*/ 2147483647 h 872"/>
              <a:gd name="T114" fmla="*/ 2147483647 w 501"/>
              <a:gd name="T115" fmla="*/ 2147483647 h 872"/>
              <a:gd name="T116" fmla="*/ 2147483647 w 501"/>
              <a:gd name="T117" fmla="*/ 2147483647 h 87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01"/>
              <a:gd name="T178" fmla="*/ 0 h 872"/>
              <a:gd name="T179" fmla="*/ 501 w 501"/>
              <a:gd name="T180" fmla="*/ 872 h 87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01" h="872">
                <a:moveTo>
                  <a:pt x="121" y="11"/>
                </a:moveTo>
                <a:lnTo>
                  <a:pt x="121" y="11"/>
                </a:lnTo>
                <a:lnTo>
                  <a:pt x="117" y="3"/>
                </a:lnTo>
                <a:lnTo>
                  <a:pt x="111" y="0"/>
                </a:lnTo>
                <a:lnTo>
                  <a:pt x="105" y="2"/>
                </a:lnTo>
                <a:lnTo>
                  <a:pt x="99" y="7"/>
                </a:lnTo>
                <a:lnTo>
                  <a:pt x="91" y="16"/>
                </a:lnTo>
                <a:lnTo>
                  <a:pt x="83" y="30"/>
                </a:lnTo>
                <a:lnTo>
                  <a:pt x="76" y="46"/>
                </a:lnTo>
                <a:lnTo>
                  <a:pt x="68" y="65"/>
                </a:lnTo>
                <a:lnTo>
                  <a:pt x="60" y="89"/>
                </a:lnTo>
                <a:lnTo>
                  <a:pt x="54" y="113"/>
                </a:lnTo>
                <a:lnTo>
                  <a:pt x="48" y="139"/>
                </a:lnTo>
                <a:lnTo>
                  <a:pt x="44" y="168"/>
                </a:lnTo>
                <a:lnTo>
                  <a:pt x="40" y="198"/>
                </a:lnTo>
                <a:lnTo>
                  <a:pt x="37" y="229"/>
                </a:lnTo>
                <a:lnTo>
                  <a:pt x="37" y="260"/>
                </a:lnTo>
                <a:lnTo>
                  <a:pt x="39" y="293"/>
                </a:lnTo>
                <a:lnTo>
                  <a:pt x="41" y="316"/>
                </a:lnTo>
                <a:lnTo>
                  <a:pt x="42" y="338"/>
                </a:lnTo>
                <a:lnTo>
                  <a:pt x="44" y="362"/>
                </a:lnTo>
                <a:lnTo>
                  <a:pt x="45" y="384"/>
                </a:lnTo>
                <a:lnTo>
                  <a:pt x="46" y="406"/>
                </a:lnTo>
                <a:lnTo>
                  <a:pt x="47" y="429"/>
                </a:lnTo>
                <a:lnTo>
                  <a:pt x="47" y="452"/>
                </a:lnTo>
                <a:lnTo>
                  <a:pt x="46" y="474"/>
                </a:lnTo>
                <a:lnTo>
                  <a:pt x="45" y="496"/>
                </a:lnTo>
                <a:lnTo>
                  <a:pt x="42" y="517"/>
                </a:lnTo>
                <a:lnTo>
                  <a:pt x="40" y="539"/>
                </a:lnTo>
                <a:lnTo>
                  <a:pt x="35" y="561"/>
                </a:lnTo>
                <a:lnTo>
                  <a:pt x="30" y="582"/>
                </a:lnTo>
                <a:lnTo>
                  <a:pt x="23" y="602"/>
                </a:lnTo>
                <a:lnTo>
                  <a:pt x="16" y="623"/>
                </a:lnTo>
                <a:lnTo>
                  <a:pt x="6" y="644"/>
                </a:lnTo>
                <a:lnTo>
                  <a:pt x="2" y="654"/>
                </a:lnTo>
                <a:lnTo>
                  <a:pt x="0" y="666"/>
                </a:lnTo>
                <a:lnTo>
                  <a:pt x="0" y="680"/>
                </a:lnTo>
                <a:lnTo>
                  <a:pt x="2" y="697"/>
                </a:lnTo>
                <a:lnTo>
                  <a:pt x="6" y="714"/>
                </a:lnTo>
                <a:lnTo>
                  <a:pt x="11" y="732"/>
                </a:lnTo>
                <a:lnTo>
                  <a:pt x="18" y="752"/>
                </a:lnTo>
                <a:lnTo>
                  <a:pt x="27" y="770"/>
                </a:lnTo>
                <a:lnTo>
                  <a:pt x="36" y="788"/>
                </a:lnTo>
                <a:lnTo>
                  <a:pt x="47" y="807"/>
                </a:lnTo>
                <a:lnTo>
                  <a:pt x="59" y="822"/>
                </a:lnTo>
                <a:lnTo>
                  <a:pt x="74" y="838"/>
                </a:lnTo>
                <a:lnTo>
                  <a:pt x="88" y="851"/>
                </a:lnTo>
                <a:lnTo>
                  <a:pt x="103" y="860"/>
                </a:lnTo>
                <a:lnTo>
                  <a:pt x="120" y="868"/>
                </a:lnTo>
                <a:lnTo>
                  <a:pt x="137" y="872"/>
                </a:lnTo>
                <a:lnTo>
                  <a:pt x="145" y="872"/>
                </a:lnTo>
                <a:lnTo>
                  <a:pt x="154" y="869"/>
                </a:lnTo>
                <a:lnTo>
                  <a:pt x="162" y="864"/>
                </a:lnTo>
                <a:lnTo>
                  <a:pt x="172" y="859"/>
                </a:lnTo>
                <a:lnTo>
                  <a:pt x="181" y="852"/>
                </a:lnTo>
                <a:lnTo>
                  <a:pt x="191" y="844"/>
                </a:lnTo>
                <a:lnTo>
                  <a:pt x="200" y="837"/>
                </a:lnTo>
                <a:lnTo>
                  <a:pt x="209" y="829"/>
                </a:lnTo>
                <a:lnTo>
                  <a:pt x="215" y="825"/>
                </a:lnTo>
                <a:lnTo>
                  <a:pt x="221" y="821"/>
                </a:lnTo>
                <a:lnTo>
                  <a:pt x="229" y="817"/>
                </a:lnTo>
                <a:lnTo>
                  <a:pt x="235" y="814"/>
                </a:lnTo>
                <a:lnTo>
                  <a:pt x="242" y="812"/>
                </a:lnTo>
                <a:lnTo>
                  <a:pt x="248" y="811"/>
                </a:lnTo>
                <a:lnTo>
                  <a:pt x="253" y="809"/>
                </a:lnTo>
                <a:lnTo>
                  <a:pt x="256" y="809"/>
                </a:lnTo>
                <a:lnTo>
                  <a:pt x="273" y="812"/>
                </a:lnTo>
                <a:lnTo>
                  <a:pt x="289" y="818"/>
                </a:lnTo>
                <a:lnTo>
                  <a:pt x="305" y="829"/>
                </a:lnTo>
                <a:lnTo>
                  <a:pt x="321" y="840"/>
                </a:lnTo>
                <a:lnTo>
                  <a:pt x="335" y="852"/>
                </a:lnTo>
                <a:lnTo>
                  <a:pt x="350" y="861"/>
                </a:lnTo>
                <a:lnTo>
                  <a:pt x="363" y="869"/>
                </a:lnTo>
                <a:lnTo>
                  <a:pt x="375" y="872"/>
                </a:lnTo>
                <a:lnTo>
                  <a:pt x="393" y="870"/>
                </a:lnTo>
                <a:lnTo>
                  <a:pt x="409" y="866"/>
                </a:lnTo>
                <a:lnTo>
                  <a:pt x="422" y="861"/>
                </a:lnTo>
                <a:lnTo>
                  <a:pt x="435" y="852"/>
                </a:lnTo>
                <a:lnTo>
                  <a:pt x="446" y="843"/>
                </a:lnTo>
                <a:lnTo>
                  <a:pt x="456" y="831"/>
                </a:lnTo>
                <a:lnTo>
                  <a:pt x="464" y="818"/>
                </a:lnTo>
                <a:lnTo>
                  <a:pt x="472" y="804"/>
                </a:lnTo>
                <a:lnTo>
                  <a:pt x="478" y="788"/>
                </a:lnTo>
                <a:lnTo>
                  <a:pt x="483" y="771"/>
                </a:lnTo>
                <a:lnTo>
                  <a:pt x="487" y="755"/>
                </a:lnTo>
                <a:lnTo>
                  <a:pt x="491" y="736"/>
                </a:lnTo>
                <a:lnTo>
                  <a:pt x="494" y="718"/>
                </a:lnTo>
                <a:lnTo>
                  <a:pt x="497" y="699"/>
                </a:lnTo>
                <a:lnTo>
                  <a:pt x="498" y="680"/>
                </a:lnTo>
                <a:lnTo>
                  <a:pt x="501" y="662"/>
                </a:lnTo>
                <a:lnTo>
                  <a:pt x="480" y="614"/>
                </a:lnTo>
                <a:lnTo>
                  <a:pt x="466" y="566"/>
                </a:lnTo>
                <a:lnTo>
                  <a:pt x="456" y="518"/>
                </a:lnTo>
                <a:lnTo>
                  <a:pt x="450" y="471"/>
                </a:lnTo>
                <a:lnTo>
                  <a:pt x="446" y="426"/>
                </a:lnTo>
                <a:lnTo>
                  <a:pt x="446" y="381"/>
                </a:lnTo>
                <a:lnTo>
                  <a:pt x="446" y="337"/>
                </a:lnTo>
                <a:lnTo>
                  <a:pt x="448" y="294"/>
                </a:lnTo>
                <a:lnTo>
                  <a:pt x="449" y="253"/>
                </a:lnTo>
                <a:lnTo>
                  <a:pt x="448" y="212"/>
                </a:lnTo>
                <a:lnTo>
                  <a:pt x="445" y="173"/>
                </a:lnTo>
                <a:lnTo>
                  <a:pt x="440" y="136"/>
                </a:lnTo>
                <a:lnTo>
                  <a:pt x="432" y="100"/>
                </a:lnTo>
                <a:lnTo>
                  <a:pt x="419" y="65"/>
                </a:lnTo>
                <a:lnTo>
                  <a:pt x="399" y="33"/>
                </a:lnTo>
                <a:lnTo>
                  <a:pt x="375" y="3"/>
                </a:lnTo>
                <a:lnTo>
                  <a:pt x="357" y="9"/>
                </a:lnTo>
                <a:lnTo>
                  <a:pt x="344" y="22"/>
                </a:lnTo>
                <a:lnTo>
                  <a:pt x="336" y="42"/>
                </a:lnTo>
                <a:lnTo>
                  <a:pt x="331" y="68"/>
                </a:lnTo>
                <a:lnTo>
                  <a:pt x="328" y="99"/>
                </a:lnTo>
                <a:lnTo>
                  <a:pt x="325" y="133"/>
                </a:lnTo>
                <a:lnTo>
                  <a:pt x="321" y="171"/>
                </a:lnTo>
                <a:lnTo>
                  <a:pt x="313" y="210"/>
                </a:lnTo>
                <a:lnTo>
                  <a:pt x="307" y="240"/>
                </a:lnTo>
                <a:lnTo>
                  <a:pt x="300" y="267"/>
                </a:lnTo>
                <a:lnTo>
                  <a:pt x="294" y="290"/>
                </a:lnTo>
                <a:lnTo>
                  <a:pt x="289" y="312"/>
                </a:lnTo>
                <a:lnTo>
                  <a:pt x="283" y="332"/>
                </a:lnTo>
                <a:lnTo>
                  <a:pt x="278" y="350"/>
                </a:lnTo>
                <a:lnTo>
                  <a:pt x="273" y="364"/>
                </a:lnTo>
                <a:lnTo>
                  <a:pt x="269" y="376"/>
                </a:lnTo>
                <a:lnTo>
                  <a:pt x="264" y="387"/>
                </a:lnTo>
                <a:lnTo>
                  <a:pt x="259" y="394"/>
                </a:lnTo>
                <a:lnTo>
                  <a:pt x="255" y="400"/>
                </a:lnTo>
                <a:lnTo>
                  <a:pt x="250" y="402"/>
                </a:lnTo>
                <a:lnTo>
                  <a:pt x="247" y="403"/>
                </a:lnTo>
                <a:lnTo>
                  <a:pt x="242" y="402"/>
                </a:lnTo>
                <a:lnTo>
                  <a:pt x="238" y="398"/>
                </a:lnTo>
                <a:lnTo>
                  <a:pt x="235" y="393"/>
                </a:lnTo>
                <a:lnTo>
                  <a:pt x="233" y="393"/>
                </a:lnTo>
                <a:lnTo>
                  <a:pt x="236" y="400"/>
                </a:lnTo>
                <a:lnTo>
                  <a:pt x="236" y="405"/>
                </a:lnTo>
                <a:lnTo>
                  <a:pt x="227" y="397"/>
                </a:lnTo>
                <a:lnTo>
                  <a:pt x="223" y="388"/>
                </a:lnTo>
                <a:lnTo>
                  <a:pt x="219" y="377"/>
                </a:lnTo>
                <a:lnTo>
                  <a:pt x="217" y="367"/>
                </a:lnTo>
                <a:lnTo>
                  <a:pt x="215" y="355"/>
                </a:lnTo>
                <a:lnTo>
                  <a:pt x="214" y="344"/>
                </a:lnTo>
                <a:lnTo>
                  <a:pt x="213" y="332"/>
                </a:lnTo>
                <a:lnTo>
                  <a:pt x="210" y="323"/>
                </a:lnTo>
                <a:lnTo>
                  <a:pt x="208" y="315"/>
                </a:lnTo>
                <a:lnTo>
                  <a:pt x="202" y="299"/>
                </a:lnTo>
                <a:lnTo>
                  <a:pt x="197" y="286"/>
                </a:lnTo>
                <a:lnTo>
                  <a:pt x="195" y="275"/>
                </a:lnTo>
                <a:lnTo>
                  <a:pt x="194" y="263"/>
                </a:lnTo>
                <a:lnTo>
                  <a:pt x="192" y="251"/>
                </a:lnTo>
                <a:lnTo>
                  <a:pt x="190" y="240"/>
                </a:lnTo>
                <a:lnTo>
                  <a:pt x="187" y="228"/>
                </a:lnTo>
                <a:lnTo>
                  <a:pt x="184" y="214"/>
                </a:lnTo>
                <a:lnTo>
                  <a:pt x="179" y="198"/>
                </a:lnTo>
                <a:lnTo>
                  <a:pt x="174" y="180"/>
                </a:lnTo>
                <a:lnTo>
                  <a:pt x="169" y="162"/>
                </a:lnTo>
                <a:lnTo>
                  <a:pt x="164" y="142"/>
                </a:lnTo>
                <a:lnTo>
                  <a:pt x="160" y="123"/>
                </a:lnTo>
                <a:lnTo>
                  <a:pt x="156" y="103"/>
                </a:lnTo>
                <a:lnTo>
                  <a:pt x="151" y="85"/>
                </a:lnTo>
                <a:lnTo>
                  <a:pt x="148" y="67"/>
                </a:lnTo>
                <a:lnTo>
                  <a:pt x="143" y="51"/>
                </a:lnTo>
                <a:lnTo>
                  <a:pt x="139" y="37"/>
                </a:lnTo>
                <a:lnTo>
                  <a:pt x="135" y="24"/>
                </a:lnTo>
                <a:lnTo>
                  <a:pt x="132" y="15"/>
                </a:lnTo>
                <a:lnTo>
                  <a:pt x="129" y="8"/>
                </a:lnTo>
                <a:lnTo>
                  <a:pt x="126" y="5"/>
                </a:lnTo>
                <a:lnTo>
                  <a:pt x="123" y="5"/>
                </a:lnTo>
                <a:lnTo>
                  <a:pt x="12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Freeform 43"/>
          <p:cNvSpPr>
            <a:spLocks/>
          </p:cNvSpPr>
          <p:nvPr/>
        </p:nvSpPr>
        <p:spPr bwMode="auto">
          <a:xfrm>
            <a:off x="6829425" y="4391025"/>
            <a:ext cx="4763" cy="68263"/>
          </a:xfrm>
          <a:custGeom>
            <a:avLst/>
            <a:gdLst>
              <a:gd name="T0" fmla="*/ 2147483647 w 9"/>
              <a:gd name="T1" fmla="*/ 2147483647 h 141"/>
              <a:gd name="T2" fmla="*/ 2147483647 w 9"/>
              <a:gd name="T3" fmla="*/ 2147483647 h 141"/>
              <a:gd name="T4" fmla="*/ 2147483647 w 9"/>
              <a:gd name="T5" fmla="*/ 2147483647 h 141"/>
              <a:gd name="T6" fmla="*/ 2147483647 w 9"/>
              <a:gd name="T7" fmla="*/ 2147483647 h 141"/>
              <a:gd name="T8" fmla="*/ 0 w 9"/>
              <a:gd name="T9" fmla="*/ 2147483647 h 141"/>
              <a:gd name="T10" fmla="*/ 2147483647 w 9"/>
              <a:gd name="T11" fmla="*/ 2147483647 h 141"/>
              <a:gd name="T12" fmla="*/ 2147483647 w 9"/>
              <a:gd name="T13" fmla="*/ 2147483647 h 141"/>
              <a:gd name="T14" fmla="*/ 2147483647 w 9"/>
              <a:gd name="T15" fmla="*/ 2147483647 h 141"/>
              <a:gd name="T16" fmla="*/ 2147483647 w 9"/>
              <a:gd name="T17" fmla="*/ 2147483647 h 141"/>
              <a:gd name="T18" fmla="*/ 2147483647 w 9"/>
              <a:gd name="T19" fmla="*/ 2147483647 h 141"/>
              <a:gd name="T20" fmla="*/ 2147483647 w 9"/>
              <a:gd name="T21" fmla="*/ 2147483647 h 141"/>
              <a:gd name="T22" fmla="*/ 2147483647 w 9"/>
              <a:gd name="T23" fmla="*/ 2147483647 h 141"/>
              <a:gd name="T24" fmla="*/ 2147483647 w 9"/>
              <a:gd name="T25" fmla="*/ 2147483647 h 141"/>
              <a:gd name="T26" fmla="*/ 2147483647 w 9"/>
              <a:gd name="T27" fmla="*/ 2147483647 h 141"/>
              <a:gd name="T28" fmla="*/ 2147483647 w 9"/>
              <a:gd name="T29" fmla="*/ 0 h 1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"/>
              <a:gd name="T46" fmla="*/ 0 h 141"/>
              <a:gd name="T47" fmla="*/ 9 w 9"/>
              <a:gd name="T48" fmla="*/ 141 h 14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" h="141">
                <a:moveTo>
                  <a:pt x="7" y="141"/>
                </a:moveTo>
                <a:lnTo>
                  <a:pt x="7" y="141"/>
                </a:lnTo>
                <a:lnTo>
                  <a:pt x="9" y="138"/>
                </a:lnTo>
                <a:lnTo>
                  <a:pt x="4" y="137"/>
                </a:lnTo>
                <a:lnTo>
                  <a:pt x="0" y="137"/>
                </a:lnTo>
                <a:lnTo>
                  <a:pt x="4" y="134"/>
                </a:lnTo>
                <a:lnTo>
                  <a:pt x="7" y="129"/>
                </a:lnTo>
                <a:lnTo>
                  <a:pt x="7" y="116"/>
                </a:lnTo>
                <a:lnTo>
                  <a:pt x="6" y="99"/>
                </a:lnTo>
                <a:lnTo>
                  <a:pt x="4" y="78"/>
                </a:lnTo>
                <a:lnTo>
                  <a:pt x="1" y="56"/>
                </a:lnTo>
                <a:lnTo>
                  <a:pt x="1" y="34"/>
                </a:lnTo>
                <a:lnTo>
                  <a:pt x="3" y="15"/>
                </a:lnTo>
                <a:lnTo>
                  <a:pt x="7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Freeform 44"/>
          <p:cNvSpPr>
            <a:spLocks/>
          </p:cNvSpPr>
          <p:nvPr/>
        </p:nvSpPr>
        <p:spPr bwMode="auto">
          <a:xfrm>
            <a:off x="6732588" y="4327525"/>
            <a:ext cx="195262" cy="14288"/>
          </a:xfrm>
          <a:custGeom>
            <a:avLst/>
            <a:gdLst>
              <a:gd name="T0" fmla="*/ 0 w 416"/>
              <a:gd name="T1" fmla="*/ 2147483647 h 30"/>
              <a:gd name="T2" fmla="*/ 0 w 416"/>
              <a:gd name="T3" fmla="*/ 2147483647 h 30"/>
              <a:gd name="T4" fmla="*/ 2147483647 w 416"/>
              <a:gd name="T5" fmla="*/ 2147483647 h 30"/>
              <a:gd name="T6" fmla="*/ 2147483647 w 416"/>
              <a:gd name="T7" fmla="*/ 2147483647 h 30"/>
              <a:gd name="T8" fmla="*/ 2147483647 w 416"/>
              <a:gd name="T9" fmla="*/ 2147483647 h 30"/>
              <a:gd name="T10" fmla="*/ 2147483647 w 416"/>
              <a:gd name="T11" fmla="*/ 2147483647 h 30"/>
              <a:gd name="T12" fmla="*/ 2147483647 w 416"/>
              <a:gd name="T13" fmla="*/ 2147483647 h 30"/>
              <a:gd name="T14" fmla="*/ 2147483647 w 416"/>
              <a:gd name="T15" fmla="*/ 2147483647 h 30"/>
              <a:gd name="T16" fmla="*/ 2147483647 w 416"/>
              <a:gd name="T17" fmla="*/ 0 h 30"/>
              <a:gd name="T18" fmla="*/ 2147483647 w 416"/>
              <a:gd name="T19" fmla="*/ 0 h 30"/>
              <a:gd name="T20" fmla="*/ 2147483647 w 416"/>
              <a:gd name="T21" fmla="*/ 0 h 30"/>
              <a:gd name="T22" fmla="*/ 2147483647 w 416"/>
              <a:gd name="T23" fmla="*/ 2147483647 h 30"/>
              <a:gd name="T24" fmla="*/ 2147483647 w 416"/>
              <a:gd name="T25" fmla="*/ 2147483647 h 30"/>
              <a:gd name="T26" fmla="*/ 2147483647 w 416"/>
              <a:gd name="T27" fmla="*/ 2147483647 h 30"/>
              <a:gd name="T28" fmla="*/ 2147483647 w 416"/>
              <a:gd name="T29" fmla="*/ 2147483647 h 30"/>
              <a:gd name="T30" fmla="*/ 2147483647 w 416"/>
              <a:gd name="T31" fmla="*/ 2147483647 h 30"/>
              <a:gd name="T32" fmla="*/ 2147483647 w 416"/>
              <a:gd name="T33" fmla="*/ 2147483647 h 30"/>
              <a:gd name="T34" fmla="*/ 2147483647 w 416"/>
              <a:gd name="T35" fmla="*/ 2147483647 h 30"/>
              <a:gd name="T36" fmla="*/ 2147483647 w 416"/>
              <a:gd name="T37" fmla="*/ 2147483647 h 30"/>
              <a:gd name="T38" fmla="*/ 2147483647 w 416"/>
              <a:gd name="T39" fmla="*/ 2147483647 h 30"/>
              <a:gd name="T40" fmla="*/ 2147483647 w 416"/>
              <a:gd name="T41" fmla="*/ 2147483647 h 30"/>
              <a:gd name="T42" fmla="*/ 2147483647 w 416"/>
              <a:gd name="T43" fmla="*/ 2147483647 h 30"/>
              <a:gd name="T44" fmla="*/ 2147483647 w 416"/>
              <a:gd name="T45" fmla="*/ 2147483647 h 30"/>
              <a:gd name="T46" fmla="*/ 2147483647 w 416"/>
              <a:gd name="T47" fmla="*/ 2147483647 h 30"/>
              <a:gd name="T48" fmla="*/ 2147483647 w 416"/>
              <a:gd name="T49" fmla="*/ 2147483647 h 30"/>
              <a:gd name="T50" fmla="*/ 2147483647 w 416"/>
              <a:gd name="T51" fmla="*/ 2147483647 h 30"/>
              <a:gd name="T52" fmla="*/ 2147483647 w 416"/>
              <a:gd name="T53" fmla="*/ 2147483647 h 30"/>
              <a:gd name="T54" fmla="*/ 2147483647 w 416"/>
              <a:gd name="T55" fmla="*/ 0 h 30"/>
              <a:gd name="T56" fmla="*/ 2147483647 w 416"/>
              <a:gd name="T57" fmla="*/ 0 h 30"/>
              <a:gd name="T58" fmla="*/ 2147483647 w 416"/>
              <a:gd name="T59" fmla="*/ 0 h 30"/>
              <a:gd name="T60" fmla="*/ 2147483647 w 416"/>
              <a:gd name="T61" fmla="*/ 2147483647 h 30"/>
              <a:gd name="T62" fmla="*/ 2147483647 w 416"/>
              <a:gd name="T63" fmla="*/ 2147483647 h 30"/>
              <a:gd name="T64" fmla="*/ 2147483647 w 416"/>
              <a:gd name="T65" fmla="*/ 2147483647 h 30"/>
              <a:gd name="T66" fmla="*/ 2147483647 w 416"/>
              <a:gd name="T67" fmla="*/ 2147483647 h 30"/>
              <a:gd name="T68" fmla="*/ 2147483647 w 416"/>
              <a:gd name="T69" fmla="*/ 2147483647 h 30"/>
              <a:gd name="T70" fmla="*/ 2147483647 w 416"/>
              <a:gd name="T71" fmla="*/ 2147483647 h 30"/>
              <a:gd name="T72" fmla="*/ 2147483647 w 416"/>
              <a:gd name="T73" fmla="*/ 2147483647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16"/>
              <a:gd name="T112" fmla="*/ 0 h 30"/>
              <a:gd name="T113" fmla="*/ 416 w 416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16" h="30">
                <a:moveTo>
                  <a:pt x="0" y="5"/>
                </a:moveTo>
                <a:lnTo>
                  <a:pt x="0" y="5"/>
                </a:lnTo>
                <a:lnTo>
                  <a:pt x="12" y="7"/>
                </a:lnTo>
                <a:lnTo>
                  <a:pt x="24" y="7"/>
                </a:lnTo>
                <a:lnTo>
                  <a:pt x="38" y="5"/>
                </a:lnTo>
                <a:lnTo>
                  <a:pt x="51" y="4"/>
                </a:lnTo>
                <a:lnTo>
                  <a:pt x="64" y="3"/>
                </a:lnTo>
                <a:lnTo>
                  <a:pt x="76" y="2"/>
                </a:lnTo>
                <a:lnTo>
                  <a:pt x="90" y="0"/>
                </a:lnTo>
                <a:lnTo>
                  <a:pt x="100" y="0"/>
                </a:lnTo>
                <a:lnTo>
                  <a:pt x="114" y="2"/>
                </a:lnTo>
                <a:lnTo>
                  <a:pt x="127" y="5"/>
                </a:lnTo>
                <a:lnTo>
                  <a:pt x="139" y="9"/>
                </a:lnTo>
                <a:lnTo>
                  <a:pt x="150" y="15"/>
                </a:lnTo>
                <a:lnTo>
                  <a:pt x="162" y="20"/>
                </a:lnTo>
                <a:lnTo>
                  <a:pt x="174" y="24"/>
                </a:lnTo>
                <a:lnTo>
                  <a:pt x="186" y="28"/>
                </a:lnTo>
                <a:lnTo>
                  <a:pt x="200" y="30"/>
                </a:lnTo>
                <a:lnTo>
                  <a:pt x="213" y="30"/>
                </a:lnTo>
                <a:lnTo>
                  <a:pt x="226" y="28"/>
                </a:lnTo>
                <a:lnTo>
                  <a:pt x="242" y="22"/>
                </a:lnTo>
                <a:lnTo>
                  <a:pt x="259" y="17"/>
                </a:lnTo>
                <a:lnTo>
                  <a:pt x="275" y="12"/>
                </a:lnTo>
                <a:lnTo>
                  <a:pt x="290" y="7"/>
                </a:lnTo>
                <a:lnTo>
                  <a:pt x="304" y="3"/>
                </a:lnTo>
                <a:lnTo>
                  <a:pt x="317" y="0"/>
                </a:lnTo>
                <a:lnTo>
                  <a:pt x="329" y="0"/>
                </a:lnTo>
                <a:lnTo>
                  <a:pt x="341" y="2"/>
                </a:lnTo>
                <a:lnTo>
                  <a:pt x="355" y="4"/>
                </a:lnTo>
                <a:lnTo>
                  <a:pt x="367" y="5"/>
                </a:lnTo>
                <a:lnTo>
                  <a:pt x="379" y="8"/>
                </a:lnTo>
                <a:lnTo>
                  <a:pt x="392" y="8"/>
                </a:lnTo>
                <a:lnTo>
                  <a:pt x="404" y="8"/>
                </a:lnTo>
                <a:lnTo>
                  <a:pt x="416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Freeform 45"/>
          <p:cNvSpPr>
            <a:spLocks/>
          </p:cNvSpPr>
          <p:nvPr/>
        </p:nvSpPr>
        <p:spPr bwMode="auto">
          <a:xfrm>
            <a:off x="7351713" y="4057650"/>
            <a:ext cx="139700" cy="436563"/>
          </a:xfrm>
          <a:custGeom>
            <a:avLst/>
            <a:gdLst>
              <a:gd name="T0" fmla="*/ 2147483647 w 293"/>
              <a:gd name="T1" fmla="*/ 2147483647 h 913"/>
              <a:gd name="T2" fmla="*/ 2147483647 w 293"/>
              <a:gd name="T3" fmla="*/ 2147483647 h 913"/>
              <a:gd name="T4" fmla="*/ 2147483647 w 293"/>
              <a:gd name="T5" fmla="*/ 2147483647 h 913"/>
              <a:gd name="T6" fmla="*/ 2147483647 w 293"/>
              <a:gd name="T7" fmla="*/ 2147483647 h 913"/>
              <a:gd name="T8" fmla="*/ 2147483647 w 293"/>
              <a:gd name="T9" fmla="*/ 2147483647 h 913"/>
              <a:gd name="T10" fmla="*/ 2147483647 w 293"/>
              <a:gd name="T11" fmla="*/ 2147483647 h 913"/>
              <a:gd name="T12" fmla="*/ 2147483647 w 293"/>
              <a:gd name="T13" fmla="*/ 2147483647 h 913"/>
              <a:gd name="T14" fmla="*/ 2147483647 w 293"/>
              <a:gd name="T15" fmla="*/ 2147483647 h 913"/>
              <a:gd name="T16" fmla="*/ 2147483647 w 293"/>
              <a:gd name="T17" fmla="*/ 2147483647 h 913"/>
              <a:gd name="T18" fmla="*/ 2147483647 w 293"/>
              <a:gd name="T19" fmla="*/ 2147483647 h 913"/>
              <a:gd name="T20" fmla="*/ 2147483647 w 293"/>
              <a:gd name="T21" fmla="*/ 2147483647 h 913"/>
              <a:gd name="T22" fmla="*/ 2147483647 w 293"/>
              <a:gd name="T23" fmla="*/ 2147483647 h 913"/>
              <a:gd name="T24" fmla="*/ 2147483647 w 293"/>
              <a:gd name="T25" fmla="*/ 2147483647 h 913"/>
              <a:gd name="T26" fmla="*/ 2147483647 w 293"/>
              <a:gd name="T27" fmla="*/ 2147483647 h 913"/>
              <a:gd name="T28" fmla="*/ 2147483647 w 293"/>
              <a:gd name="T29" fmla="*/ 2147483647 h 913"/>
              <a:gd name="T30" fmla="*/ 2147483647 w 293"/>
              <a:gd name="T31" fmla="*/ 2147483647 h 913"/>
              <a:gd name="T32" fmla="*/ 2147483647 w 293"/>
              <a:gd name="T33" fmla="*/ 2147483647 h 913"/>
              <a:gd name="T34" fmla="*/ 2147483647 w 293"/>
              <a:gd name="T35" fmla="*/ 2147483647 h 913"/>
              <a:gd name="T36" fmla="*/ 2147483647 w 293"/>
              <a:gd name="T37" fmla="*/ 2147483647 h 913"/>
              <a:gd name="T38" fmla="*/ 2147483647 w 293"/>
              <a:gd name="T39" fmla="*/ 2147483647 h 913"/>
              <a:gd name="T40" fmla="*/ 2147483647 w 293"/>
              <a:gd name="T41" fmla="*/ 2147483647 h 913"/>
              <a:gd name="T42" fmla="*/ 2147483647 w 293"/>
              <a:gd name="T43" fmla="*/ 2147483647 h 913"/>
              <a:gd name="T44" fmla="*/ 2147483647 w 293"/>
              <a:gd name="T45" fmla="*/ 2147483647 h 913"/>
              <a:gd name="T46" fmla="*/ 2147483647 w 293"/>
              <a:gd name="T47" fmla="*/ 2147483647 h 913"/>
              <a:gd name="T48" fmla="*/ 2147483647 w 293"/>
              <a:gd name="T49" fmla="*/ 2147483647 h 913"/>
              <a:gd name="T50" fmla="*/ 0 w 293"/>
              <a:gd name="T51" fmla="*/ 2147483647 h 913"/>
              <a:gd name="T52" fmla="*/ 2147483647 w 293"/>
              <a:gd name="T53" fmla="*/ 2147483647 h 913"/>
              <a:gd name="T54" fmla="*/ 2147483647 w 293"/>
              <a:gd name="T55" fmla="*/ 2147483647 h 913"/>
              <a:gd name="T56" fmla="*/ 2147483647 w 293"/>
              <a:gd name="T57" fmla="*/ 2147483647 h 913"/>
              <a:gd name="T58" fmla="*/ 2147483647 w 293"/>
              <a:gd name="T59" fmla="*/ 2147483647 h 913"/>
              <a:gd name="T60" fmla="*/ 2147483647 w 293"/>
              <a:gd name="T61" fmla="*/ 2147483647 h 913"/>
              <a:gd name="T62" fmla="*/ 2147483647 w 293"/>
              <a:gd name="T63" fmla="*/ 2147483647 h 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3"/>
              <a:gd name="T97" fmla="*/ 0 h 913"/>
              <a:gd name="T98" fmla="*/ 293 w 293"/>
              <a:gd name="T99" fmla="*/ 913 h 9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3" h="913">
                <a:moveTo>
                  <a:pt x="34" y="575"/>
                </a:moveTo>
                <a:lnTo>
                  <a:pt x="35" y="442"/>
                </a:lnTo>
                <a:lnTo>
                  <a:pt x="38" y="327"/>
                </a:lnTo>
                <a:lnTo>
                  <a:pt x="40" y="228"/>
                </a:lnTo>
                <a:lnTo>
                  <a:pt x="45" y="147"/>
                </a:lnTo>
                <a:lnTo>
                  <a:pt x="52" y="85"/>
                </a:lnTo>
                <a:lnTo>
                  <a:pt x="60" y="39"/>
                </a:lnTo>
                <a:lnTo>
                  <a:pt x="68" y="11"/>
                </a:lnTo>
                <a:lnTo>
                  <a:pt x="79" y="0"/>
                </a:lnTo>
                <a:lnTo>
                  <a:pt x="91" y="8"/>
                </a:lnTo>
                <a:lnTo>
                  <a:pt x="106" y="33"/>
                </a:lnTo>
                <a:lnTo>
                  <a:pt x="120" y="74"/>
                </a:lnTo>
                <a:lnTo>
                  <a:pt x="137" y="134"/>
                </a:lnTo>
                <a:lnTo>
                  <a:pt x="155" y="212"/>
                </a:lnTo>
                <a:lnTo>
                  <a:pt x="176" y="307"/>
                </a:lnTo>
                <a:lnTo>
                  <a:pt x="197" y="420"/>
                </a:lnTo>
                <a:lnTo>
                  <a:pt x="220" y="552"/>
                </a:lnTo>
                <a:lnTo>
                  <a:pt x="222" y="559"/>
                </a:lnTo>
                <a:lnTo>
                  <a:pt x="225" y="568"/>
                </a:lnTo>
                <a:lnTo>
                  <a:pt x="230" y="580"/>
                </a:lnTo>
                <a:lnTo>
                  <a:pt x="237" y="592"/>
                </a:lnTo>
                <a:lnTo>
                  <a:pt x="243" y="606"/>
                </a:lnTo>
                <a:lnTo>
                  <a:pt x="252" y="621"/>
                </a:lnTo>
                <a:lnTo>
                  <a:pt x="259" y="636"/>
                </a:lnTo>
                <a:lnTo>
                  <a:pt x="268" y="652"/>
                </a:lnTo>
                <a:lnTo>
                  <a:pt x="275" y="667"/>
                </a:lnTo>
                <a:lnTo>
                  <a:pt x="281" y="684"/>
                </a:lnTo>
                <a:lnTo>
                  <a:pt x="286" y="700"/>
                </a:lnTo>
                <a:lnTo>
                  <a:pt x="291" y="715"/>
                </a:lnTo>
                <a:lnTo>
                  <a:pt x="293" y="730"/>
                </a:lnTo>
                <a:lnTo>
                  <a:pt x="293" y="744"/>
                </a:lnTo>
                <a:lnTo>
                  <a:pt x="291" y="757"/>
                </a:lnTo>
                <a:lnTo>
                  <a:pt x="286" y="769"/>
                </a:lnTo>
                <a:lnTo>
                  <a:pt x="268" y="801"/>
                </a:lnTo>
                <a:lnTo>
                  <a:pt x="251" y="829"/>
                </a:lnTo>
                <a:lnTo>
                  <a:pt x="234" y="853"/>
                </a:lnTo>
                <a:lnTo>
                  <a:pt x="218" y="874"/>
                </a:lnTo>
                <a:lnTo>
                  <a:pt x="204" y="891"/>
                </a:lnTo>
                <a:lnTo>
                  <a:pt x="189" y="903"/>
                </a:lnTo>
                <a:lnTo>
                  <a:pt x="174" y="911"/>
                </a:lnTo>
                <a:lnTo>
                  <a:pt x="160" y="913"/>
                </a:lnTo>
                <a:lnTo>
                  <a:pt x="143" y="911"/>
                </a:lnTo>
                <a:lnTo>
                  <a:pt x="125" y="904"/>
                </a:lnTo>
                <a:lnTo>
                  <a:pt x="106" y="892"/>
                </a:lnTo>
                <a:lnTo>
                  <a:pt x="86" y="877"/>
                </a:lnTo>
                <a:lnTo>
                  <a:pt x="67" y="859"/>
                </a:lnTo>
                <a:lnTo>
                  <a:pt x="47" y="838"/>
                </a:lnTo>
                <a:lnTo>
                  <a:pt x="28" y="816"/>
                </a:lnTo>
                <a:lnTo>
                  <a:pt x="9" y="792"/>
                </a:lnTo>
                <a:lnTo>
                  <a:pt x="4" y="778"/>
                </a:lnTo>
                <a:lnTo>
                  <a:pt x="1" y="764"/>
                </a:lnTo>
                <a:lnTo>
                  <a:pt x="0" y="748"/>
                </a:lnTo>
                <a:lnTo>
                  <a:pt x="1" y="734"/>
                </a:lnTo>
                <a:lnTo>
                  <a:pt x="3" y="718"/>
                </a:lnTo>
                <a:lnTo>
                  <a:pt x="5" y="702"/>
                </a:lnTo>
                <a:lnTo>
                  <a:pt x="9" y="687"/>
                </a:lnTo>
                <a:lnTo>
                  <a:pt x="12" y="673"/>
                </a:lnTo>
                <a:lnTo>
                  <a:pt x="17" y="658"/>
                </a:lnTo>
                <a:lnTo>
                  <a:pt x="21" y="644"/>
                </a:lnTo>
                <a:lnTo>
                  <a:pt x="26" y="630"/>
                </a:lnTo>
                <a:lnTo>
                  <a:pt x="28" y="617"/>
                </a:lnTo>
                <a:lnTo>
                  <a:pt x="32" y="605"/>
                </a:lnTo>
                <a:lnTo>
                  <a:pt x="34" y="595"/>
                </a:lnTo>
                <a:lnTo>
                  <a:pt x="34" y="584"/>
                </a:lnTo>
                <a:lnTo>
                  <a:pt x="34" y="575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7" name="Freeform 46"/>
          <p:cNvSpPr>
            <a:spLocks/>
          </p:cNvSpPr>
          <p:nvPr/>
        </p:nvSpPr>
        <p:spPr bwMode="auto">
          <a:xfrm>
            <a:off x="7351713" y="4057650"/>
            <a:ext cx="139700" cy="436563"/>
          </a:xfrm>
          <a:custGeom>
            <a:avLst/>
            <a:gdLst>
              <a:gd name="T0" fmla="*/ 2147483647 w 293"/>
              <a:gd name="T1" fmla="*/ 2147483647 h 913"/>
              <a:gd name="T2" fmla="*/ 2147483647 w 293"/>
              <a:gd name="T3" fmla="*/ 2147483647 h 913"/>
              <a:gd name="T4" fmla="*/ 2147483647 w 293"/>
              <a:gd name="T5" fmla="*/ 2147483647 h 913"/>
              <a:gd name="T6" fmla="*/ 2147483647 w 293"/>
              <a:gd name="T7" fmla="*/ 2147483647 h 913"/>
              <a:gd name="T8" fmla="*/ 2147483647 w 293"/>
              <a:gd name="T9" fmla="*/ 0 h 913"/>
              <a:gd name="T10" fmla="*/ 2147483647 w 293"/>
              <a:gd name="T11" fmla="*/ 2147483647 h 913"/>
              <a:gd name="T12" fmla="*/ 2147483647 w 293"/>
              <a:gd name="T13" fmla="*/ 2147483647 h 913"/>
              <a:gd name="T14" fmla="*/ 2147483647 w 293"/>
              <a:gd name="T15" fmla="*/ 2147483647 h 913"/>
              <a:gd name="T16" fmla="*/ 2147483647 w 293"/>
              <a:gd name="T17" fmla="*/ 2147483647 h 913"/>
              <a:gd name="T18" fmla="*/ 2147483647 w 293"/>
              <a:gd name="T19" fmla="*/ 2147483647 h 913"/>
              <a:gd name="T20" fmla="*/ 2147483647 w 293"/>
              <a:gd name="T21" fmla="*/ 2147483647 h 913"/>
              <a:gd name="T22" fmla="*/ 2147483647 w 293"/>
              <a:gd name="T23" fmla="*/ 2147483647 h 913"/>
              <a:gd name="T24" fmla="*/ 2147483647 w 293"/>
              <a:gd name="T25" fmla="*/ 2147483647 h 913"/>
              <a:gd name="T26" fmla="*/ 2147483647 w 293"/>
              <a:gd name="T27" fmla="*/ 2147483647 h 913"/>
              <a:gd name="T28" fmla="*/ 2147483647 w 293"/>
              <a:gd name="T29" fmla="*/ 2147483647 h 913"/>
              <a:gd name="T30" fmla="*/ 2147483647 w 293"/>
              <a:gd name="T31" fmla="*/ 2147483647 h 913"/>
              <a:gd name="T32" fmla="*/ 2147483647 w 293"/>
              <a:gd name="T33" fmla="*/ 2147483647 h 913"/>
              <a:gd name="T34" fmla="*/ 2147483647 w 293"/>
              <a:gd name="T35" fmla="*/ 2147483647 h 913"/>
              <a:gd name="T36" fmla="*/ 2147483647 w 293"/>
              <a:gd name="T37" fmla="*/ 2147483647 h 913"/>
              <a:gd name="T38" fmla="*/ 2147483647 w 293"/>
              <a:gd name="T39" fmla="*/ 2147483647 h 913"/>
              <a:gd name="T40" fmla="*/ 2147483647 w 293"/>
              <a:gd name="T41" fmla="*/ 2147483647 h 913"/>
              <a:gd name="T42" fmla="*/ 2147483647 w 293"/>
              <a:gd name="T43" fmla="*/ 2147483647 h 913"/>
              <a:gd name="T44" fmla="*/ 2147483647 w 293"/>
              <a:gd name="T45" fmla="*/ 2147483647 h 913"/>
              <a:gd name="T46" fmla="*/ 2147483647 w 293"/>
              <a:gd name="T47" fmla="*/ 2147483647 h 913"/>
              <a:gd name="T48" fmla="*/ 2147483647 w 293"/>
              <a:gd name="T49" fmla="*/ 2147483647 h 913"/>
              <a:gd name="T50" fmla="*/ 2147483647 w 293"/>
              <a:gd name="T51" fmla="*/ 2147483647 h 913"/>
              <a:gd name="T52" fmla="*/ 2147483647 w 293"/>
              <a:gd name="T53" fmla="*/ 2147483647 h 913"/>
              <a:gd name="T54" fmla="*/ 2147483647 w 293"/>
              <a:gd name="T55" fmla="*/ 2147483647 h 913"/>
              <a:gd name="T56" fmla="*/ 2147483647 w 293"/>
              <a:gd name="T57" fmla="*/ 2147483647 h 913"/>
              <a:gd name="T58" fmla="*/ 2147483647 w 293"/>
              <a:gd name="T59" fmla="*/ 2147483647 h 913"/>
              <a:gd name="T60" fmla="*/ 2147483647 w 293"/>
              <a:gd name="T61" fmla="*/ 2147483647 h 913"/>
              <a:gd name="T62" fmla="*/ 2147483647 w 293"/>
              <a:gd name="T63" fmla="*/ 2147483647 h 913"/>
              <a:gd name="T64" fmla="*/ 2147483647 w 293"/>
              <a:gd name="T65" fmla="*/ 2147483647 h 913"/>
              <a:gd name="T66" fmla="*/ 2147483647 w 293"/>
              <a:gd name="T67" fmla="*/ 2147483647 h 913"/>
              <a:gd name="T68" fmla="*/ 2147483647 w 293"/>
              <a:gd name="T69" fmla="*/ 2147483647 h 9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3"/>
              <a:gd name="T106" fmla="*/ 0 h 913"/>
              <a:gd name="T107" fmla="*/ 293 w 293"/>
              <a:gd name="T108" fmla="*/ 913 h 91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3" h="913">
                <a:moveTo>
                  <a:pt x="34" y="575"/>
                </a:moveTo>
                <a:lnTo>
                  <a:pt x="34" y="575"/>
                </a:lnTo>
                <a:lnTo>
                  <a:pt x="35" y="442"/>
                </a:lnTo>
                <a:lnTo>
                  <a:pt x="38" y="327"/>
                </a:lnTo>
                <a:lnTo>
                  <a:pt x="40" y="228"/>
                </a:lnTo>
                <a:lnTo>
                  <a:pt x="45" y="147"/>
                </a:lnTo>
                <a:lnTo>
                  <a:pt x="52" y="85"/>
                </a:lnTo>
                <a:lnTo>
                  <a:pt x="60" y="39"/>
                </a:lnTo>
                <a:lnTo>
                  <a:pt x="68" y="11"/>
                </a:lnTo>
                <a:lnTo>
                  <a:pt x="79" y="0"/>
                </a:lnTo>
                <a:lnTo>
                  <a:pt x="91" y="8"/>
                </a:lnTo>
                <a:lnTo>
                  <a:pt x="106" y="33"/>
                </a:lnTo>
                <a:lnTo>
                  <a:pt x="120" y="74"/>
                </a:lnTo>
                <a:lnTo>
                  <a:pt x="137" y="134"/>
                </a:lnTo>
                <a:lnTo>
                  <a:pt x="155" y="212"/>
                </a:lnTo>
                <a:lnTo>
                  <a:pt x="176" y="307"/>
                </a:lnTo>
                <a:lnTo>
                  <a:pt x="197" y="420"/>
                </a:lnTo>
                <a:lnTo>
                  <a:pt x="220" y="552"/>
                </a:lnTo>
                <a:lnTo>
                  <a:pt x="222" y="559"/>
                </a:lnTo>
                <a:lnTo>
                  <a:pt x="225" y="568"/>
                </a:lnTo>
                <a:lnTo>
                  <a:pt x="230" y="580"/>
                </a:lnTo>
                <a:lnTo>
                  <a:pt x="237" y="592"/>
                </a:lnTo>
                <a:lnTo>
                  <a:pt x="243" y="606"/>
                </a:lnTo>
                <a:lnTo>
                  <a:pt x="252" y="621"/>
                </a:lnTo>
                <a:lnTo>
                  <a:pt x="259" y="636"/>
                </a:lnTo>
                <a:lnTo>
                  <a:pt x="268" y="652"/>
                </a:lnTo>
                <a:lnTo>
                  <a:pt x="275" y="667"/>
                </a:lnTo>
                <a:lnTo>
                  <a:pt x="281" y="684"/>
                </a:lnTo>
                <a:lnTo>
                  <a:pt x="286" y="700"/>
                </a:lnTo>
                <a:lnTo>
                  <a:pt x="291" y="715"/>
                </a:lnTo>
                <a:lnTo>
                  <a:pt x="293" y="730"/>
                </a:lnTo>
                <a:lnTo>
                  <a:pt x="293" y="744"/>
                </a:lnTo>
                <a:lnTo>
                  <a:pt x="291" y="757"/>
                </a:lnTo>
                <a:lnTo>
                  <a:pt x="286" y="769"/>
                </a:lnTo>
                <a:lnTo>
                  <a:pt x="268" y="801"/>
                </a:lnTo>
                <a:lnTo>
                  <a:pt x="251" y="829"/>
                </a:lnTo>
                <a:lnTo>
                  <a:pt x="234" y="853"/>
                </a:lnTo>
                <a:lnTo>
                  <a:pt x="218" y="874"/>
                </a:lnTo>
                <a:lnTo>
                  <a:pt x="204" y="891"/>
                </a:lnTo>
                <a:lnTo>
                  <a:pt x="189" y="903"/>
                </a:lnTo>
                <a:lnTo>
                  <a:pt x="174" y="911"/>
                </a:lnTo>
                <a:lnTo>
                  <a:pt x="160" y="913"/>
                </a:lnTo>
                <a:lnTo>
                  <a:pt x="143" y="911"/>
                </a:lnTo>
                <a:lnTo>
                  <a:pt x="125" y="904"/>
                </a:lnTo>
                <a:lnTo>
                  <a:pt x="106" y="892"/>
                </a:lnTo>
                <a:lnTo>
                  <a:pt x="86" y="877"/>
                </a:lnTo>
                <a:lnTo>
                  <a:pt x="67" y="859"/>
                </a:lnTo>
                <a:lnTo>
                  <a:pt x="47" y="838"/>
                </a:lnTo>
                <a:lnTo>
                  <a:pt x="28" y="816"/>
                </a:lnTo>
                <a:lnTo>
                  <a:pt x="9" y="792"/>
                </a:lnTo>
                <a:lnTo>
                  <a:pt x="4" y="778"/>
                </a:lnTo>
                <a:lnTo>
                  <a:pt x="1" y="764"/>
                </a:lnTo>
                <a:lnTo>
                  <a:pt x="0" y="748"/>
                </a:lnTo>
                <a:lnTo>
                  <a:pt x="1" y="734"/>
                </a:lnTo>
                <a:lnTo>
                  <a:pt x="3" y="718"/>
                </a:lnTo>
                <a:lnTo>
                  <a:pt x="5" y="702"/>
                </a:lnTo>
                <a:lnTo>
                  <a:pt x="9" y="687"/>
                </a:lnTo>
                <a:lnTo>
                  <a:pt x="12" y="673"/>
                </a:lnTo>
                <a:lnTo>
                  <a:pt x="17" y="658"/>
                </a:lnTo>
                <a:lnTo>
                  <a:pt x="21" y="644"/>
                </a:lnTo>
                <a:lnTo>
                  <a:pt x="26" y="630"/>
                </a:lnTo>
                <a:lnTo>
                  <a:pt x="28" y="617"/>
                </a:lnTo>
                <a:lnTo>
                  <a:pt x="32" y="605"/>
                </a:lnTo>
                <a:lnTo>
                  <a:pt x="34" y="595"/>
                </a:lnTo>
                <a:lnTo>
                  <a:pt x="34" y="584"/>
                </a:lnTo>
                <a:lnTo>
                  <a:pt x="34" y="57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Freeform 47"/>
          <p:cNvSpPr>
            <a:spLocks/>
          </p:cNvSpPr>
          <p:nvPr/>
        </p:nvSpPr>
        <p:spPr bwMode="auto">
          <a:xfrm>
            <a:off x="7370763" y="4313238"/>
            <a:ext cx="87312" cy="23812"/>
          </a:xfrm>
          <a:custGeom>
            <a:avLst/>
            <a:gdLst>
              <a:gd name="T0" fmla="*/ 0 w 188"/>
              <a:gd name="T1" fmla="*/ 2147483647 h 49"/>
              <a:gd name="T2" fmla="*/ 0 w 188"/>
              <a:gd name="T3" fmla="*/ 2147483647 h 49"/>
              <a:gd name="T4" fmla="*/ 2147483647 w 188"/>
              <a:gd name="T5" fmla="*/ 2147483647 h 49"/>
              <a:gd name="T6" fmla="*/ 2147483647 w 188"/>
              <a:gd name="T7" fmla="*/ 2147483647 h 49"/>
              <a:gd name="T8" fmla="*/ 2147483647 w 188"/>
              <a:gd name="T9" fmla="*/ 2147483647 h 49"/>
              <a:gd name="T10" fmla="*/ 2147483647 w 188"/>
              <a:gd name="T11" fmla="*/ 0 h 49"/>
              <a:gd name="T12" fmla="*/ 2147483647 w 188"/>
              <a:gd name="T13" fmla="*/ 0 h 49"/>
              <a:gd name="T14" fmla="*/ 2147483647 w 188"/>
              <a:gd name="T15" fmla="*/ 2147483647 h 49"/>
              <a:gd name="T16" fmla="*/ 2147483647 w 188"/>
              <a:gd name="T17" fmla="*/ 2147483647 h 49"/>
              <a:gd name="T18" fmla="*/ 2147483647 w 188"/>
              <a:gd name="T19" fmla="*/ 2147483647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8"/>
              <a:gd name="T31" fmla="*/ 0 h 49"/>
              <a:gd name="T32" fmla="*/ 188 w 188"/>
              <a:gd name="T33" fmla="*/ 49 h 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8" h="49">
                <a:moveTo>
                  <a:pt x="0" y="49"/>
                </a:moveTo>
                <a:lnTo>
                  <a:pt x="0" y="49"/>
                </a:lnTo>
                <a:lnTo>
                  <a:pt x="21" y="30"/>
                </a:lnTo>
                <a:lnTo>
                  <a:pt x="44" y="14"/>
                </a:lnTo>
                <a:lnTo>
                  <a:pt x="67" y="5"/>
                </a:lnTo>
                <a:lnTo>
                  <a:pt x="90" y="0"/>
                </a:lnTo>
                <a:lnTo>
                  <a:pt x="115" y="0"/>
                </a:lnTo>
                <a:lnTo>
                  <a:pt x="139" y="6"/>
                </a:lnTo>
                <a:lnTo>
                  <a:pt x="163" y="17"/>
                </a:lnTo>
                <a:lnTo>
                  <a:pt x="188" y="3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Freeform 48"/>
          <p:cNvSpPr>
            <a:spLocks/>
          </p:cNvSpPr>
          <p:nvPr/>
        </p:nvSpPr>
        <p:spPr bwMode="auto">
          <a:xfrm>
            <a:off x="7223125" y="4056063"/>
            <a:ext cx="138113" cy="436562"/>
          </a:xfrm>
          <a:custGeom>
            <a:avLst/>
            <a:gdLst>
              <a:gd name="T0" fmla="*/ 2147483647 w 291"/>
              <a:gd name="T1" fmla="*/ 2147483647 h 915"/>
              <a:gd name="T2" fmla="*/ 2147483647 w 291"/>
              <a:gd name="T3" fmla="*/ 2147483647 h 915"/>
              <a:gd name="T4" fmla="*/ 2147483647 w 291"/>
              <a:gd name="T5" fmla="*/ 2147483647 h 915"/>
              <a:gd name="T6" fmla="*/ 2147483647 w 291"/>
              <a:gd name="T7" fmla="*/ 2147483647 h 915"/>
              <a:gd name="T8" fmla="*/ 2147483647 w 291"/>
              <a:gd name="T9" fmla="*/ 2147483647 h 915"/>
              <a:gd name="T10" fmla="*/ 2147483647 w 291"/>
              <a:gd name="T11" fmla="*/ 2147483647 h 915"/>
              <a:gd name="T12" fmla="*/ 2147483647 w 291"/>
              <a:gd name="T13" fmla="*/ 2147483647 h 915"/>
              <a:gd name="T14" fmla="*/ 2147483647 w 291"/>
              <a:gd name="T15" fmla="*/ 2147483647 h 915"/>
              <a:gd name="T16" fmla="*/ 2147483647 w 291"/>
              <a:gd name="T17" fmla="*/ 2147483647 h 915"/>
              <a:gd name="T18" fmla="*/ 2147483647 w 291"/>
              <a:gd name="T19" fmla="*/ 2147483647 h 915"/>
              <a:gd name="T20" fmla="*/ 2147483647 w 291"/>
              <a:gd name="T21" fmla="*/ 2147483647 h 915"/>
              <a:gd name="T22" fmla="*/ 2147483647 w 291"/>
              <a:gd name="T23" fmla="*/ 2147483647 h 915"/>
              <a:gd name="T24" fmla="*/ 2147483647 w 291"/>
              <a:gd name="T25" fmla="*/ 2147483647 h 915"/>
              <a:gd name="T26" fmla="*/ 2147483647 w 291"/>
              <a:gd name="T27" fmla="*/ 2147483647 h 915"/>
              <a:gd name="T28" fmla="*/ 2147483647 w 291"/>
              <a:gd name="T29" fmla="*/ 2147483647 h 915"/>
              <a:gd name="T30" fmla="*/ 2147483647 w 291"/>
              <a:gd name="T31" fmla="*/ 2147483647 h 915"/>
              <a:gd name="T32" fmla="*/ 2147483647 w 291"/>
              <a:gd name="T33" fmla="*/ 2147483647 h 915"/>
              <a:gd name="T34" fmla="*/ 2147483647 w 291"/>
              <a:gd name="T35" fmla="*/ 2147483647 h 915"/>
              <a:gd name="T36" fmla="*/ 2147483647 w 291"/>
              <a:gd name="T37" fmla="*/ 2147483647 h 915"/>
              <a:gd name="T38" fmla="*/ 2147483647 w 291"/>
              <a:gd name="T39" fmla="*/ 2147483647 h 915"/>
              <a:gd name="T40" fmla="*/ 2147483647 w 291"/>
              <a:gd name="T41" fmla="*/ 2147483647 h 915"/>
              <a:gd name="T42" fmla="*/ 2147483647 w 291"/>
              <a:gd name="T43" fmla="*/ 2147483647 h 915"/>
              <a:gd name="T44" fmla="*/ 2147483647 w 291"/>
              <a:gd name="T45" fmla="*/ 2147483647 h 915"/>
              <a:gd name="T46" fmla="*/ 2147483647 w 291"/>
              <a:gd name="T47" fmla="*/ 2147483647 h 915"/>
              <a:gd name="T48" fmla="*/ 2147483647 w 291"/>
              <a:gd name="T49" fmla="*/ 2147483647 h 915"/>
              <a:gd name="T50" fmla="*/ 0 w 291"/>
              <a:gd name="T51" fmla="*/ 2147483647 h 915"/>
              <a:gd name="T52" fmla="*/ 2147483647 w 291"/>
              <a:gd name="T53" fmla="*/ 2147483647 h 915"/>
              <a:gd name="T54" fmla="*/ 2147483647 w 291"/>
              <a:gd name="T55" fmla="*/ 2147483647 h 915"/>
              <a:gd name="T56" fmla="*/ 2147483647 w 291"/>
              <a:gd name="T57" fmla="*/ 2147483647 h 915"/>
              <a:gd name="T58" fmla="*/ 2147483647 w 291"/>
              <a:gd name="T59" fmla="*/ 2147483647 h 915"/>
              <a:gd name="T60" fmla="*/ 2147483647 w 291"/>
              <a:gd name="T61" fmla="*/ 2147483647 h 915"/>
              <a:gd name="T62" fmla="*/ 2147483647 w 291"/>
              <a:gd name="T63" fmla="*/ 2147483647 h 9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1"/>
              <a:gd name="T97" fmla="*/ 0 h 915"/>
              <a:gd name="T98" fmla="*/ 291 w 291"/>
              <a:gd name="T99" fmla="*/ 915 h 9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1" h="915">
                <a:moveTo>
                  <a:pt x="36" y="575"/>
                </a:moveTo>
                <a:lnTo>
                  <a:pt x="39" y="442"/>
                </a:lnTo>
                <a:lnTo>
                  <a:pt x="43" y="327"/>
                </a:lnTo>
                <a:lnTo>
                  <a:pt x="48" y="228"/>
                </a:lnTo>
                <a:lnTo>
                  <a:pt x="54" y="147"/>
                </a:lnTo>
                <a:lnTo>
                  <a:pt x="62" y="85"/>
                </a:lnTo>
                <a:lnTo>
                  <a:pt x="70" y="39"/>
                </a:lnTo>
                <a:lnTo>
                  <a:pt x="80" y="11"/>
                </a:lnTo>
                <a:lnTo>
                  <a:pt x="91" y="0"/>
                </a:lnTo>
                <a:lnTo>
                  <a:pt x="103" y="8"/>
                </a:lnTo>
                <a:lnTo>
                  <a:pt x="116" y="33"/>
                </a:lnTo>
                <a:lnTo>
                  <a:pt x="131" y="74"/>
                </a:lnTo>
                <a:lnTo>
                  <a:pt x="146" y="136"/>
                </a:lnTo>
                <a:lnTo>
                  <a:pt x="163" y="214"/>
                </a:lnTo>
                <a:lnTo>
                  <a:pt x="183" y="308"/>
                </a:lnTo>
                <a:lnTo>
                  <a:pt x="202" y="422"/>
                </a:lnTo>
                <a:lnTo>
                  <a:pt x="224" y="553"/>
                </a:lnTo>
                <a:lnTo>
                  <a:pt x="225" y="561"/>
                </a:lnTo>
                <a:lnTo>
                  <a:pt x="229" y="570"/>
                </a:lnTo>
                <a:lnTo>
                  <a:pt x="233" y="582"/>
                </a:lnTo>
                <a:lnTo>
                  <a:pt x="239" y="595"/>
                </a:lnTo>
                <a:lnTo>
                  <a:pt x="245" y="609"/>
                </a:lnTo>
                <a:lnTo>
                  <a:pt x="253" y="623"/>
                </a:lnTo>
                <a:lnTo>
                  <a:pt x="261" y="639"/>
                </a:lnTo>
                <a:lnTo>
                  <a:pt x="268" y="654"/>
                </a:lnTo>
                <a:lnTo>
                  <a:pt x="274" y="671"/>
                </a:lnTo>
                <a:lnTo>
                  <a:pt x="281" y="687"/>
                </a:lnTo>
                <a:lnTo>
                  <a:pt x="287" y="704"/>
                </a:lnTo>
                <a:lnTo>
                  <a:pt x="290" y="719"/>
                </a:lnTo>
                <a:lnTo>
                  <a:pt x="291" y="734"/>
                </a:lnTo>
                <a:lnTo>
                  <a:pt x="291" y="748"/>
                </a:lnTo>
                <a:lnTo>
                  <a:pt x="289" y="761"/>
                </a:lnTo>
                <a:lnTo>
                  <a:pt x="284" y="773"/>
                </a:lnTo>
                <a:lnTo>
                  <a:pt x="265" y="804"/>
                </a:lnTo>
                <a:lnTo>
                  <a:pt x="248" y="833"/>
                </a:lnTo>
                <a:lnTo>
                  <a:pt x="231" y="857"/>
                </a:lnTo>
                <a:lnTo>
                  <a:pt x="215" y="877"/>
                </a:lnTo>
                <a:lnTo>
                  <a:pt x="199" y="894"/>
                </a:lnTo>
                <a:lnTo>
                  <a:pt x="185" y="905"/>
                </a:lnTo>
                <a:lnTo>
                  <a:pt x="170" y="912"/>
                </a:lnTo>
                <a:lnTo>
                  <a:pt x="156" y="915"/>
                </a:lnTo>
                <a:lnTo>
                  <a:pt x="139" y="912"/>
                </a:lnTo>
                <a:lnTo>
                  <a:pt x="121" y="904"/>
                </a:lnTo>
                <a:lnTo>
                  <a:pt x="103" y="892"/>
                </a:lnTo>
                <a:lnTo>
                  <a:pt x="83" y="877"/>
                </a:lnTo>
                <a:lnTo>
                  <a:pt x="64" y="859"/>
                </a:lnTo>
                <a:lnTo>
                  <a:pt x="45" y="838"/>
                </a:lnTo>
                <a:lnTo>
                  <a:pt x="26" y="814"/>
                </a:lnTo>
                <a:lnTo>
                  <a:pt x="7" y="791"/>
                </a:lnTo>
                <a:lnTo>
                  <a:pt x="4" y="777"/>
                </a:lnTo>
                <a:lnTo>
                  <a:pt x="1" y="762"/>
                </a:lnTo>
                <a:lnTo>
                  <a:pt x="0" y="747"/>
                </a:lnTo>
                <a:lnTo>
                  <a:pt x="1" y="731"/>
                </a:lnTo>
                <a:lnTo>
                  <a:pt x="2" y="716"/>
                </a:lnTo>
                <a:lnTo>
                  <a:pt x="6" y="701"/>
                </a:lnTo>
                <a:lnTo>
                  <a:pt x="10" y="686"/>
                </a:lnTo>
                <a:lnTo>
                  <a:pt x="13" y="671"/>
                </a:lnTo>
                <a:lnTo>
                  <a:pt x="17" y="656"/>
                </a:lnTo>
                <a:lnTo>
                  <a:pt x="22" y="643"/>
                </a:lnTo>
                <a:lnTo>
                  <a:pt x="26" y="628"/>
                </a:lnTo>
                <a:lnTo>
                  <a:pt x="30" y="617"/>
                </a:lnTo>
                <a:lnTo>
                  <a:pt x="33" y="605"/>
                </a:lnTo>
                <a:lnTo>
                  <a:pt x="35" y="593"/>
                </a:lnTo>
                <a:lnTo>
                  <a:pt x="36" y="584"/>
                </a:lnTo>
                <a:lnTo>
                  <a:pt x="36" y="575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0" name="Freeform 49"/>
          <p:cNvSpPr>
            <a:spLocks/>
          </p:cNvSpPr>
          <p:nvPr/>
        </p:nvSpPr>
        <p:spPr bwMode="auto">
          <a:xfrm>
            <a:off x="7223125" y="4056063"/>
            <a:ext cx="138113" cy="436562"/>
          </a:xfrm>
          <a:custGeom>
            <a:avLst/>
            <a:gdLst>
              <a:gd name="T0" fmla="*/ 2147483647 w 291"/>
              <a:gd name="T1" fmla="*/ 2147483647 h 915"/>
              <a:gd name="T2" fmla="*/ 2147483647 w 291"/>
              <a:gd name="T3" fmla="*/ 2147483647 h 915"/>
              <a:gd name="T4" fmla="*/ 2147483647 w 291"/>
              <a:gd name="T5" fmla="*/ 2147483647 h 915"/>
              <a:gd name="T6" fmla="*/ 2147483647 w 291"/>
              <a:gd name="T7" fmla="*/ 2147483647 h 915"/>
              <a:gd name="T8" fmla="*/ 2147483647 w 291"/>
              <a:gd name="T9" fmla="*/ 0 h 915"/>
              <a:gd name="T10" fmla="*/ 2147483647 w 291"/>
              <a:gd name="T11" fmla="*/ 2147483647 h 915"/>
              <a:gd name="T12" fmla="*/ 2147483647 w 291"/>
              <a:gd name="T13" fmla="*/ 2147483647 h 915"/>
              <a:gd name="T14" fmla="*/ 2147483647 w 291"/>
              <a:gd name="T15" fmla="*/ 2147483647 h 915"/>
              <a:gd name="T16" fmla="*/ 2147483647 w 291"/>
              <a:gd name="T17" fmla="*/ 2147483647 h 915"/>
              <a:gd name="T18" fmla="*/ 2147483647 w 291"/>
              <a:gd name="T19" fmla="*/ 2147483647 h 915"/>
              <a:gd name="T20" fmla="*/ 2147483647 w 291"/>
              <a:gd name="T21" fmla="*/ 2147483647 h 915"/>
              <a:gd name="T22" fmla="*/ 2147483647 w 291"/>
              <a:gd name="T23" fmla="*/ 2147483647 h 915"/>
              <a:gd name="T24" fmla="*/ 2147483647 w 291"/>
              <a:gd name="T25" fmla="*/ 2147483647 h 915"/>
              <a:gd name="T26" fmla="*/ 2147483647 w 291"/>
              <a:gd name="T27" fmla="*/ 2147483647 h 915"/>
              <a:gd name="T28" fmla="*/ 2147483647 w 291"/>
              <a:gd name="T29" fmla="*/ 2147483647 h 915"/>
              <a:gd name="T30" fmla="*/ 2147483647 w 291"/>
              <a:gd name="T31" fmla="*/ 2147483647 h 915"/>
              <a:gd name="T32" fmla="*/ 2147483647 w 291"/>
              <a:gd name="T33" fmla="*/ 2147483647 h 915"/>
              <a:gd name="T34" fmla="*/ 2147483647 w 291"/>
              <a:gd name="T35" fmla="*/ 2147483647 h 915"/>
              <a:gd name="T36" fmla="*/ 2147483647 w 291"/>
              <a:gd name="T37" fmla="*/ 2147483647 h 915"/>
              <a:gd name="T38" fmla="*/ 2147483647 w 291"/>
              <a:gd name="T39" fmla="*/ 2147483647 h 915"/>
              <a:gd name="T40" fmla="*/ 2147483647 w 291"/>
              <a:gd name="T41" fmla="*/ 2147483647 h 915"/>
              <a:gd name="T42" fmla="*/ 2147483647 w 291"/>
              <a:gd name="T43" fmla="*/ 2147483647 h 915"/>
              <a:gd name="T44" fmla="*/ 2147483647 w 291"/>
              <a:gd name="T45" fmla="*/ 2147483647 h 915"/>
              <a:gd name="T46" fmla="*/ 2147483647 w 291"/>
              <a:gd name="T47" fmla="*/ 2147483647 h 915"/>
              <a:gd name="T48" fmla="*/ 2147483647 w 291"/>
              <a:gd name="T49" fmla="*/ 2147483647 h 915"/>
              <a:gd name="T50" fmla="*/ 2147483647 w 291"/>
              <a:gd name="T51" fmla="*/ 2147483647 h 915"/>
              <a:gd name="T52" fmla="*/ 2147483647 w 291"/>
              <a:gd name="T53" fmla="*/ 2147483647 h 915"/>
              <a:gd name="T54" fmla="*/ 2147483647 w 291"/>
              <a:gd name="T55" fmla="*/ 2147483647 h 915"/>
              <a:gd name="T56" fmla="*/ 2147483647 w 291"/>
              <a:gd name="T57" fmla="*/ 2147483647 h 915"/>
              <a:gd name="T58" fmla="*/ 2147483647 w 291"/>
              <a:gd name="T59" fmla="*/ 2147483647 h 915"/>
              <a:gd name="T60" fmla="*/ 2147483647 w 291"/>
              <a:gd name="T61" fmla="*/ 2147483647 h 915"/>
              <a:gd name="T62" fmla="*/ 2147483647 w 291"/>
              <a:gd name="T63" fmla="*/ 2147483647 h 915"/>
              <a:gd name="T64" fmla="*/ 2147483647 w 291"/>
              <a:gd name="T65" fmla="*/ 2147483647 h 915"/>
              <a:gd name="T66" fmla="*/ 2147483647 w 291"/>
              <a:gd name="T67" fmla="*/ 2147483647 h 915"/>
              <a:gd name="T68" fmla="*/ 2147483647 w 291"/>
              <a:gd name="T69" fmla="*/ 2147483647 h 9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1"/>
              <a:gd name="T106" fmla="*/ 0 h 915"/>
              <a:gd name="T107" fmla="*/ 291 w 291"/>
              <a:gd name="T108" fmla="*/ 915 h 9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1" h="915">
                <a:moveTo>
                  <a:pt x="36" y="575"/>
                </a:moveTo>
                <a:lnTo>
                  <a:pt x="36" y="575"/>
                </a:lnTo>
                <a:lnTo>
                  <a:pt x="39" y="442"/>
                </a:lnTo>
                <a:lnTo>
                  <a:pt x="43" y="327"/>
                </a:lnTo>
                <a:lnTo>
                  <a:pt x="48" y="228"/>
                </a:lnTo>
                <a:lnTo>
                  <a:pt x="54" y="147"/>
                </a:lnTo>
                <a:lnTo>
                  <a:pt x="62" y="85"/>
                </a:lnTo>
                <a:lnTo>
                  <a:pt x="70" y="39"/>
                </a:lnTo>
                <a:lnTo>
                  <a:pt x="80" y="11"/>
                </a:lnTo>
                <a:lnTo>
                  <a:pt x="91" y="0"/>
                </a:lnTo>
                <a:lnTo>
                  <a:pt x="103" y="8"/>
                </a:lnTo>
                <a:lnTo>
                  <a:pt x="116" y="33"/>
                </a:lnTo>
                <a:lnTo>
                  <a:pt x="131" y="74"/>
                </a:lnTo>
                <a:lnTo>
                  <a:pt x="146" y="136"/>
                </a:lnTo>
                <a:lnTo>
                  <a:pt x="163" y="214"/>
                </a:lnTo>
                <a:lnTo>
                  <a:pt x="183" y="308"/>
                </a:lnTo>
                <a:lnTo>
                  <a:pt x="202" y="422"/>
                </a:lnTo>
                <a:lnTo>
                  <a:pt x="224" y="553"/>
                </a:lnTo>
                <a:lnTo>
                  <a:pt x="225" y="561"/>
                </a:lnTo>
                <a:lnTo>
                  <a:pt x="229" y="570"/>
                </a:lnTo>
                <a:lnTo>
                  <a:pt x="233" y="582"/>
                </a:lnTo>
                <a:lnTo>
                  <a:pt x="239" y="595"/>
                </a:lnTo>
                <a:lnTo>
                  <a:pt x="245" y="609"/>
                </a:lnTo>
                <a:lnTo>
                  <a:pt x="253" y="623"/>
                </a:lnTo>
                <a:lnTo>
                  <a:pt x="261" y="639"/>
                </a:lnTo>
                <a:lnTo>
                  <a:pt x="268" y="654"/>
                </a:lnTo>
                <a:lnTo>
                  <a:pt x="274" y="671"/>
                </a:lnTo>
                <a:lnTo>
                  <a:pt x="281" y="687"/>
                </a:lnTo>
                <a:lnTo>
                  <a:pt x="287" y="704"/>
                </a:lnTo>
                <a:lnTo>
                  <a:pt x="290" y="719"/>
                </a:lnTo>
                <a:lnTo>
                  <a:pt x="291" y="734"/>
                </a:lnTo>
                <a:lnTo>
                  <a:pt x="291" y="748"/>
                </a:lnTo>
                <a:lnTo>
                  <a:pt x="289" y="761"/>
                </a:lnTo>
                <a:lnTo>
                  <a:pt x="284" y="773"/>
                </a:lnTo>
                <a:lnTo>
                  <a:pt x="265" y="804"/>
                </a:lnTo>
                <a:lnTo>
                  <a:pt x="248" y="833"/>
                </a:lnTo>
                <a:lnTo>
                  <a:pt x="231" y="857"/>
                </a:lnTo>
                <a:lnTo>
                  <a:pt x="215" y="877"/>
                </a:lnTo>
                <a:lnTo>
                  <a:pt x="199" y="894"/>
                </a:lnTo>
                <a:lnTo>
                  <a:pt x="185" y="905"/>
                </a:lnTo>
                <a:lnTo>
                  <a:pt x="170" y="912"/>
                </a:lnTo>
                <a:lnTo>
                  <a:pt x="156" y="915"/>
                </a:lnTo>
                <a:lnTo>
                  <a:pt x="139" y="912"/>
                </a:lnTo>
                <a:lnTo>
                  <a:pt x="121" y="904"/>
                </a:lnTo>
                <a:lnTo>
                  <a:pt x="103" y="892"/>
                </a:lnTo>
                <a:lnTo>
                  <a:pt x="83" y="877"/>
                </a:lnTo>
                <a:lnTo>
                  <a:pt x="64" y="859"/>
                </a:lnTo>
                <a:lnTo>
                  <a:pt x="45" y="838"/>
                </a:lnTo>
                <a:lnTo>
                  <a:pt x="26" y="814"/>
                </a:lnTo>
                <a:lnTo>
                  <a:pt x="7" y="791"/>
                </a:lnTo>
                <a:lnTo>
                  <a:pt x="4" y="777"/>
                </a:lnTo>
                <a:lnTo>
                  <a:pt x="1" y="762"/>
                </a:lnTo>
                <a:lnTo>
                  <a:pt x="0" y="747"/>
                </a:lnTo>
                <a:lnTo>
                  <a:pt x="1" y="731"/>
                </a:lnTo>
                <a:lnTo>
                  <a:pt x="2" y="716"/>
                </a:lnTo>
                <a:lnTo>
                  <a:pt x="6" y="701"/>
                </a:lnTo>
                <a:lnTo>
                  <a:pt x="10" y="686"/>
                </a:lnTo>
                <a:lnTo>
                  <a:pt x="13" y="671"/>
                </a:lnTo>
                <a:lnTo>
                  <a:pt x="17" y="656"/>
                </a:lnTo>
                <a:lnTo>
                  <a:pt x="22" y="643"/>
                </a:lnTo>
                <a:lnTo>
                  <a:pt x="26" y="628"/>
                </a:lnTo>
                <a:lnTo>
                  <a:pt x="30" y="617"/>
                </a:lnTo>
                <a:lnTo>
                  <a:pt x="33" y="605"/>
                </a:lnTo>
                <a:lnTo>
                  <a:pt x="35" y="593"/>
                </a:lnTo>
                <a:lnTo>
                  <a:pt x="36" y="584"/>
                </a:lnTo>
                <a:lnTo>
                  <a:pt x="36" y="57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Freeform 50"/>
          <p:cNvSpPr>
            <a:spLocks/>
          </p:cNvSpPr>
          <p:nvPr/>
        </p:nvSpPr>
        <p:spPr bwMode="auto">
          <a:xfrm>
            <a:off x="7242175" y="4311650"/>
            <a:ext cx="88900" cy="22225"/>
          </a:xfrm>
          <a:custGeom>
            <a:avLst/>
            <a:gdLst>
              <a:gd name="T0" fmla="*/ 0 w 190"/>
              <a:gd name="T1" fmla="*/ 2147483647 h 48"/>
              <a:gd name="T2" fmla="*/ 0 w 190"/>
              <a:gd name="T3" fmla="*/ 2147483647 h 48"/>
              <a:gd name="T4" fmla="*/ 2147483647 w 190"/>
              <a:gd name="T5" fmla="*/ 2147483647 h 48"/>
              <a:gd name="T6" fmla="*/ 2147483647 w 190"/>
              <a:gd name="T7" fmla="*/ 2147483647 h 48"/>
              <a:gd name="T8" fmla="*/ 2147483647 w 190"/>
              <a:gd name="T9" fmla="*/ 2147483647 h 48"/>
              <a:gd name="T10" fmla="*/ 2147483647 w 190"/>
              <a:gd name="T11" fmla="*/ 0 h 48"/>
              <a:gd name="T12" fmla="*/ 2147483647 w 190"/>
              <a:gd name="T13" fmla="*/ 2147483647 h 48"/>
              <a:gd name="T14" fmla="*/ 2147483647 w 190"/>
              <a:gd name="T15" fmla="*/ 2147483647 h 48"/>
              <a:gd name="T16" fmla="*/ 2147483647 w 190"/>
              <a:gd name="T17" fmla="*/ 2147483647 h 48"/>
              <a:gd name="T18" fmla="*/ 2147483647 w 190"/>
              <a:gd name="T19" fmla="*/ 2147483647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0"/>
              <a:gd name="T31" fmla="*/ 0 h 48"/>
              <a:gd name="T32" fmla="*/ 190 w 190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0" h="48">
                <a:moveTo>
                  <a:pt x="0" y="48"/>
                </a:moveTo>
                <a:lnTo>
                  <a:pt x="0" y="48"/>
                </a:lnTo>
                <a:lnTo>
                  <a:pt x="23" y="28"/>
                </a:lnTo>
                <a:lnTo>
                  <a:pt x="46" y="14"/>
                </a:lnTo>
                <a:lnTo>
                  <a:pt x="69" y="5"/>
                </a:lnTo>
                <a:lnTo>
                  <a:pt x="94" y="0"/>
                </a:lnTo>
                <a:lnTo>
                  <a:pt x="117" y="1"/>
                </a:lnTo>
                <a:lnTo>
                  <a:pt x="141" y="8"/>
                </a:lnTo>
                <a:lnTo>
                  <a:pt x="166" y="18"/>
                </a:lnTo>
                <a:lnTo>
                  <a:pt x="190" y="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2" name="Freeform 51"/>
          <p:cNvSpPr>
            <a:spLocks/>
          </p:cNvSpPr>
          <p:nvPr/>
        </p:nvSpPr>
        <p:spPr bwMode="auto">
          <a:xfrm>
            <a:off x="6323013" y="2979738"/>
            <a:ext cx="1463675" cy="1377950"/>
          </a:xfrm>
          <a:custGeom>
            <a:avLst/>
            <a:gdLst>
              <a:gd name="T0" fmla="*/ 2147483647 w 3102"/>
              <a:gd name="T1" fmla="*/ 2147483647 h 2880"/>
              <a:gd name="T2" fmla="*/ 2147483647 w 3102"/>
              <a:gd name="T3" fmla="*/ 2147483647 h 2880"/>
              <a:gd name="T4" fmla="*/ 2147483647 w 3102"/>
              <a:gd name="T5" fmla="*/ 2147483647 h 2880"/>
              <a:gd name="T6" fmla="*/ 2147483647 w 3102"/>
              <a:gd name="T7" fmla="*/ 2147483647 h 2880"/>
              <a:gd name="T8" fmla="*/ 2147483647 w 3102"/>
              <a:gd name="T9" fmla="*/ 2147483647 h 2880"/>
              <a:gd name="T10" fmla="*/ 2147483647 w 3102"/>
              <a:gd name="T11" fmla="*/ 2147483647 h 2880"/>
              <a:gd name="T12" fmla="*/ 2147483647 w 3102"/>
              <a:gd name="T13" fmla="*/ 2147483647 h 2880"/>
              <a:gd name="T14" fmla="*/ 2147483647 w 3102"/>
              <a:gd name="T15" fmla="*/ 2147483647 h 2880"/>
              <a:gd name="T16" fmla="*/ 2147483647 w 3102"/>
              <a:gd name="T17" fmla="*/ 2147483647 h 2880"/>
              <a:gd name="T18" fmla="*/ 2147483647 w 3102"/>
              <a:gd name="T19" fmla="*/ 2147483647 h 2880"/>
              <a:gd name="T20" fmla="*/ 2147483647 w 3102"/>
              <a:gd name="T21" fmla="*/ 2147483647 h 2880"/>
              <a:gd name="T22" fmla="*/ 2147483647 w 3102"/>
              <a:gd name="T23" fmla="*/ 2147483647 h 2880"/>
              <a:gd name="T24" fmla="*/ 2147483647 w 3102"/>
              <a:gd name="T25" fmla="*/ 2147483647 h 2880"/>
              <a:gd name="T26" fmla="*/ 2147483647 w 3102"/>
              <a:gd name="T27" fmla="*/ 2147483647 h 2880"/>
              <a:gd name="T28" fmla="*/ 2147483647 w 3102"/>
              <a:gd name="T29" fmla="*/ 2147483647 h 2880"/>
              <a:gd name="T30" fmla="*/ 2147483647 w 3102"/>
              <a:gd name="T31" fmla="*/ 2147483647 h 2880"/>
              <a:gd name="T32" fmla="*/ 2147483647 w 3102"/>
              <a:gd name="T33" fmla="*/ 2147483647 h 2880"/>
              <a:gd name="T34" fmla="*/ 2147483647 w 3102"/>
              <a:gd name="T35" fmla="*/ 2147483647 h 2880"/>
              <a:gd name="T36" fmla="*/ 2147483647 w 3102"/>
              <a:gd name="T37" fmla="*/ 2147483647 h 2880"/>
              <a:gd name="T38" fmla="*/ 2147483647 w 3102"/>
              <a:gd name="T39" fmla="*/ 2147483647 h 2880"/>
              <a:gd name="T40" fmla="*/ 2147483647 w 3102"/>
              <a:gd name="T41" fmla="*/ 2147483647 h 2880"/>
              <a:gd name="T42" fmla="*/ 2147483647 w 3102"/>
              <a:gd name="T43" fmla="*/ 2147483647 h 2880"/>
              <a:gd name="T44" fmla="*/ 2147483647 w 3102"/>
              <a:gd name="T45" fmla="*/ 2147483647 h 2880"/>
              <a:gd name="T46" fmla="*/ 2147483647 w 3102"/>
              <a:gd name="T47" fmla="*/ 2147483647 h 2880"/>
              <a:gd name="T48" fmla="*/ 2147483647 w 3102"/>
              <a:gd name="T49" fmla="*/ 2147483647 h 2880"/>
              <a:gd name="T50" fmla="*/ 2147483647 w 3102"/>
              <a:gd name="T51" fmla="*/ 2147483647 h 2880"/>
              <a:gd name="T52" fmla="*/ 2147483647 w 3102"/>
              <a:gd name="T53" fmla="*/ 2147483647 h 2880"/>
              <a:gd name="T54" fmla="*/ 2147483647 w 3102"/>
              <a:gd name="T55" fmla="*/ 2147483647 h 2880"/>
              <a:gd name="T56" fmla="*/ 2147483647 w 3102"/>
              <a:gd name="T57" fmla="*/ 2147483647 h 2880"/>
              <a:gd name="T58" fmla="*/ 2147483647 w 3102"/>
              <a:gd name="T59" fmla="*/ 2147483647 h 2880"/>
              <a:gd name="T60" fmla="*/ 2147483647 w 3102"/>
              <a:gd name="T61" fmla="*/ 2147483647 h 2880"/>
              <a:gd name="T62" fmla="*/ 2147483647 w 3102"/>
              <a:gd name="T63" fmla="*/ 2147483647 h 2880"/>
              <a:gd name="T64" fmla="*/ 2147483647 w 3102"/>
              <a:gd name="T65" fmla="*/ 2147483647 h 2880"/>
              <a:gd name="T66" fmla="*/ 2147483647 w 3102"/>
              <a:gd name="T67" fmla="*/ 2147483647 h 2880"/>
              <a:gd name="T68" fmla="*/ 2147483647 w 3102"/>
              <a:gd name="T69" fmla="*/ 2147483647 h 2880"/>
              <a:gd name="T70" fmla="*/ 2147483647 w 3102"/>
              <a:gd name="T71" fmla="*/ 2147483647 h 2880"/>
              <a:gd name="T72" fmla="*/ 2147483647 w 3102"/>
              <a:gd name="T73" fmla="*/ 2147483647 h 2880"/>
              <a:gd name="T74" fmla="*/ 2147483647 w 3102"/>
              <a:gd name="T75" fmla="*/ 2147483647 h 2880"/>
              <a:gd name="T76" fmla="*/ 2147483647 w 3102"/>
              <a:gd name="T77" fmla="*/ 2147483647 h 2880"/>
              <a:gd name="T78" fmla="*/ 2147483647 w 3102"/>
              <a:gd name="T79" fmla="*/ 2147483647 h 2880"/>
              <a:gd name="T80" fmla="*/ 2147483647 w 3102"/>
              <a:gd name="T81" fmla="*/ 2147483647 h 2880"/>
              <a:gd name="T82" fmla="*/ 2147483647 w 3102"/>
              <a:gd name="T83" fmla="*/ 2147483647 h 2880"/>
              <a:gd name="T84" fmla="*/ 2147483647 w 3102"/>
              <a:gd name="T85" fmla="*/ 2147483647 h 2880"/>
              <a:gd name="T86" fmla="*/ 2147483647 w 3102"/>
              <a:gd name="T87" fmla="*/ 2147483647 h 2880"/>
              <a:gd name="T88" fmla="*/ 2147483647 w 3102"/>
              <a:gd name="T89" fmla="*/ 2147483647 h 2880"/>
              <a:gd name="T90" fmla="*/ 2147483647 w 3102"/>
              <a:gd name="T91" fmla="*/ 2147483647 h 2880"/>
              <a:gd name="T92" fmla="*/ 2147483647 w 3102"/>
              <a:gd name="T93" fmla="*/ 2147483647 h 2880"/>
              <a:gd name="T94" fmla="*/ 2147483647 w 3102"/>
              <a:gd name="T95" fmla="*/ 2147483647 h 2880"/>
              <a:gd name="T96" fmla="*/ 2147483647 w 3102"/>
              <a:gd name="T97" fmla="*/ 2147483647 h 2880"/>
              <a:gd name="T98" fmla="*/ 2147483647 w 3102"/>
              <a:gd name="T99" fmla="*/ 2147483647 h 2880"/>
              <a:gd name="T100" fmla="*/ 2147483647 w 3102"/>
              <a:gd name="T101" fmla="*/ 2147483647 h 2880"/>
              <a:gd name="T102" fmla="*/ 2147483647 w 3102"/>
              <a:gd name="T103" fmla="*/ 2147483647 h 2880"/>
              <a:gd name="T104" fmla="*/ 2147483647 w 3102"/>
              <a:gd name="T105" fmla="*/ 2147483647 h 2880"/>
              <a:gd name="T106" fmla="*/ 2147483647 w 3102"/>
              <a:gd name="T107" fmla="*/ 2147483647 h 2880"/>
              <a:gd name="T108" fmla="*/ 2147483647 w 3102"/>
              <a:gd name="T109" fmla="*/ 2147483647 h 2880"/>
              <a:gd name="T110" fmla="*/ 2147483647 w 3102"/>
              <a:gd name="T111" fmla="*/ 2147483647 h 2880"/>
              <a:gd name="T112" fmla="*/ 2147483647 w 3102"/>
              <a:gd name="T113" fmla="*/ 2147483647 h 2880"/>
              <a:gd name="T114" fmla="*/ 2147483647 w 3102"/>
              <a:gd name="T115" fmla="*/ 2147483647 h 28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102"/>
              <a:gd name="T175" fmla="*/ 0 h 2880"/>
              <a:gd name="T176" fmla="*/ 3102 w 3102"/>
              <a:gd name="T177" fmla="*/ 2880 h 28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102" h="2880">
                <a:moveTo>
                  <a:pt x="319" y="1314"/>
                </a:moveTo>
                <a:lnTo>
                  <a:pt x="311" y="1363"/>
                </a:lnTo>
                <a:lnTo>
                  <a:pt x="311" y="1402"/>
                </a:lnTo>
                <a:lnTo>
                  <a:pt x="318" y="1435"/>
                </a:lnTo>
                <a:lnTo>
                  <a:pt x="333" y="1461"/>
                </a:lnTo>
                <a:lnTo>
                  <a:pt x="353" y="1483"/>
                </a:lnTo>
                <a:lnTo>
                  <a:pt x="379" y="1502"/>
                </a:lnTo>
                <a:lnTo>
                  <a:pt x="409" y="1521"/>
                </a:lnTo>
                <a:lnTo>
                  <a:pt x="441" y="1540"/>
                </a:lnTo>
                <a:lnTo>
                  <a:pt x="475" y="1561"/>
                </a:lnTo>
                <a:lnTo>
                  <a:pt x="512" y="1587"/>
                </a:lnTo>
                <a:lnTo>
                  <a:pt x="548" y="1618"/>
                </a:lnTo>
                <a:lnTo>
                  <a:pt x="584" y="1657"/>
                </a:lnTo>
                <a:lnTo>
                  <a:pt x="618" y="1705"/>
                </a:lnTo>
                <a:lnTo>
                  <a:pt x="651" y="1764"/>
                </a:lnTo>
                <a:lnTo>
                  <a:pt x="680" y="1835"/>
                </a:lnTo>
                <a:lnTo>
                  <a:pt x="704" y="1920"/>
                </a:lnTo>
                <a:lnTo>
                  <a:pt x="702" y="1942"/>
                </a:lnTo>
                <a:lnTo>
                  <a:pt x="698" y="1964"/>
                </a:lnTo>
                <a:lnTo>
                  <a:pt x="696" y="1989"/>
                </a:lnTo>
                <a:lnTo>
                  <a:pt x="693" y="2015"/>
                </a:lnTo>
                <a:lnTo>
                  <a:pt x="689" y="2041"/>
                </a:lnTo>
                <a:lnTo>
                  <a:pt x="687" y="2068"/>
                </a:lnTo>
                <a:lnTo>
                  <a:pt x="686" y="2097"/>
                </a:lnTo>
                <a:lnTo>
                  <a:pt x="683" y="2127"/>
                </a:lnTo>
                <a:lnTo>
                  <a:pt x="681" y="2157"/>
                </a:lnTo>
                <a:lnTo>
                  <a:pt x="680" y="2188"/>
                </a:lnTo>
                <a:lnTo>
                  <a:pt x="679" y="2219"/>
                </a:lnTo>
                <a:lnTo>
                  <a:pt x="677" y="2250"/>
                </a:lnTo>
                <a:lnTo>
                  <a:pt x="677" y="2283"/>
                </a:lnTo>
                <a:lnTo>
                  <a:pt x="676" y="2315"/>
                </a:lnTo>
                <a:lnTo>
                  <a:pt x="677" y="2348"/>
                </a:lnTo>
                <a:lnTo>
                  <a:pt x="677" y="2380"/>
                </a:lnTo>
                <a:lnTo>
                  <a:pt x="679" y="2413"/>
                </a:lnTo>
                <a:lnTo>
                  <a:pt x="680" y="2445"/>
                </a:lnTo>
                <a:lnTo>
                  <a:pt x="682" y="2478"/>
                </a:lnTo>
                <a:lnTo>
                  <a:pt x="685" y="2510"/>
                </a:lnTo>
                <a:lnTo>
                  <a:pt x="687" y="2542"/>
                </a:lnTo>
                <a:lnTo>
                  <a:pt x="692" y="2574"/>
                </a:lnTo>
                <a:lnTo>
                  <a:pt x="696" y="2604"/>
                </a:lnTo>
                <a:lnTo>
                  <a:pt x="700" y="2635"/>
                </a:lnTo>
                <a:lnTo>
                  <a:pt x="706" y="2665"/>
                </a:lnTo>
                <a:lnTo>
                  <a:pt x="712" y="2694"/>
                </a:lnTo>
                <a:lnTo>
                  <a:pt x="720" y="2722"/>
                </a:lnTo>
                <a:lnTo>
                  <a:pt x="727" y="2748"/>
                </a:lnTo>
                <a:lnTo>
                  <a:pt x="737" y="2774"/>
                </a:lnTo>
                <a:lnTo>
                  <a:pt x="745" y="2800"/>
                </a:lnTo>
                <a:lnTo>
                  <a:pt x="756" y="2824"/>
                </a:lnTo>
                <a:lnTo>
                  <a:pt x="767" y="2846"/>
                </a:lnTo>
                <a:lnTo>
                  <a:pt x="810" y="2837"/>
                </a:lnTo>
                <a:lnTo>
                  <a:pt x="854" y="2829"/>
                </a:lnTo>
                <a:lnTo>
                  <a:pt x="895" y="2822"/>
                </a:lnTo>
                <a:lnTo>
                  <a:pt x="935" y="2817"/>
                </a:lnTo>
                <a:lnTo>
                  <a:pt x="975" y="2812"/>
                </a:lnTo>
                <a:lnTo>
                  <a:pt x="1014" y="2809"/>
                </a:lnTo>
                <a:lnTo>
                  <a:pt x="1051" y="2808"/>
                </a:lnTo>
                <a:lnTo>
                  <a:pt x="1089" y="2808"/>
                </a:lnTo>
                <a:lnTo>
                  <a:pt x="1125" y="2809"/>
                </a:lnTo>
                <a:lnTo>
                  <a:pt x="1162" y="2812"/>
                </a:lnTo>
                <a:lnTo>
                  <a:pt x="1199" y="2816"/>
                </a:lnTo>
                <a:lnTo>
                  <a:pt x="1235" y="2821"/>
                </a:lnTo>
                <a:lnTo>
                  <a:pt x="1273" y="2828"/>
                </a:lnTo>
                <a:lnTo>
                  <a:pt x="1310" y="2835"/>
                </a:lnTo>
                <a:lnTo>
                  <a:pt x="1348" y="2846"/>
                </a:lnTo>
                <a:lnTo>
                  <a:pt x="1386" y="2856"/>
                </a:lnTo>
                <a:lnTo>
                  <a:pt x="1423" y="2842"/>
                </a:lnTo>
                <a:lnTo>
                  <a:pt x="1459" y="2830"/>
                </a:lnTo>
                <a:lnTo>
                  <a:pt x="1495" y="2821"/>
                </a:lnTo>
                <a:lnTo>
                  <a:pt x="1531" y="2813"/>
                </a:lnTo>
                <a:lnTo>
                  <a:pt x="1568" y="2807"/>
                </a:lnTo>
                <a:lnTo>
                  <a:pt x="1603" y="2803"/>
                </a:lnTo>
                <a:lnTo>
                  <a:pt x="1638" y="2800"/>
                </a:lnTo>
                <a:lnTo>
                  <a:pt x="1674" y="2799"/>
                </a:lnTo>
                <a:lnTo>
                  <a:pt x="1708" y="2800"/>
                </a:lnTo>
                <a:lnTo>
                  <a:pt x="1743" y="2804"/>
                </a:lnTo>
                <a:lnTo>
                  <a:pt x="1778" y="2809"/>
                </a:lnTo>
                <a:lnTo>
                  <a:pt x="1813" y="2816"/>
                </a:lnTo>
                <a:lnTo>
                  <a:pt x="1847" y="2824"/>
                </a:lnTo>
                <a:lnTo>
                  <a:pt x="1882" y="2835"/>
                </a:lnTo>
                <a:lnTo>
                  <a:pt x="1916" y="2847"/>
                </a:lnTo>
                <a:lnTo>
                  <a:pt x="1950" y="2862"/>
                </a:lnTo>
                <a:lnTo>
                  <a:pt x="1967" y="2845"/>
                </a:lnTo>
                <a:lnTo>
                  <a:pt x="1983" y="2830"/>
                </a:lnTo>
                <a:lnTo>
                  <a:pt x="2000" y="2817"/>
                </a:lnTo>
                <a:lnTo>
                  <a:pt x="2017" y="2807"/>
                </a:lnTo>
                <a:lnTo>
                  <a:pt x="2032" y="2799"/>
                </a:lnTo>
                <a:lnTo>
                  <a:pt x="2049" y="2794"/>
                </a:lnTo>
                <a:lnTo>
                  <a:pt x="2066" y="2790"/>
                </a:lnTo>
                <a:lnTo>
                  <a:pt x="2083" y="2789"/>
                </a:lnTo>
                <a:lnTo>
                  <a:pt x="2100" y="2790"/>
                </a:lnTo>
                <a:lnTo>
                  <a:pt x="2117" y="2794"/>
                </a:lnTo>
                <a:lnTo>
                  <a:pt x="2134" y="2799"/>
                </a:lnTo>
                <a:lnTo>
                  <a:pt x="2150" y="2807"/>
                </a:lnTo>
                <a:lnTo>
                  <a:pt x="2167" y="2817"/>
                </a:lnTo>
                <a:lnTo>
                  <a:pt x="2183" y="2830"/>
                </a:lnTo>
                <a:lnTo>
                  <a:pt x="2199" y="2845"/>
                </a:lnTo>
                <a:lnTo>
                  <a:pt x="2216" y="2862"/>
                </a:lnTo>
                <a:lnTo>
                  <a:pt x="2244" y="2839"/>
                </a:lnTo>
                <a:lnTo>
                  <a:pt x="2268" y="2821"/>
                </a:lnTo>
                <a:lnTo>
                  <a:pt x="2292" y="2808"/>
                </a:lnTo>
                <a:lnTo>
                  <a:pt x="2313" y="2800"/>
                </a:lnTo>
                <a:lnTo>
                  <a:pt x="2332" y="2795"/>
                </a:lnTo>
                <a:lnTo>
                  <a:pt x="2350" y="2794"/>
                </a:lnTo>
                <a:lnTo>
                  <a:pt x="2367" y="2796"/>
                </a:lnTo>
                <a:lnTo>
                  <a:pt x="2383" y="2800"/>
                </a:lnTo>
                <a:lnTo>
                  <a:pt x="2396" y="2807"/>
                </a:lnTo>
                <a:lnTo>
                  <a:pt x="2410" y="2815"/>
                </a:lnTo>
                <a:lnTo>
                  <a:pt x="2423" y="2824"/>
                </a:lnTo>
                <a:lnTo>
                  <a:pt x="2435" y="2834"/>
                </a:lnTo>
                <a:lnTo>
                  <a:pt x="2446" y="2843"/>
                </a:lnTo>
                <a:lnTo>
                  <a:pt x="2457" y="2854"/>
                </a:lnTo>
                <a:lnTo>
                  <a:pt x="2469" y="2863"/>
                </a:lnTo>
                <a:lnTo>
                  <a:pt x="2480" y="2872"/>
                </a:lnTo>
                <a:lnTo>
                  <a:pt x="2494" y="2855"/>
                </a:lnTo>
                <a:lnTo>
                  <a:pt x="2510" y="2841"/>
                </a:lnTo>
                <a:lnTo>
                  <a:pt x="2525" y="2828"/>
                </a:lnTo>
                <a:lnTo>
                  <a:pt x="2540" y="2819"/>
                </a:lnTo>
                <a:lnTo>
                  <a:pt x="2556" y="2812"/>
                </a:lnTo>
                <a:lnTo>
                  <a:pt x="2572" y="2807"/>
                </a:lnTo>
                <a:lnTo>
                  <a:pt x="2589" y="2804"/>
                </a:lnTo>
                <a:lnTo>
                  <a:pt x="2604" y="2804"/>
                </a:lnTo>
                <a:lnTo>
                  <a:pt x="2619" y="2807"/>
                </a:lnTo>
                <a:lnTo>
                  <a:pt x="2635" y="2811"/>
                </a:lnTo>
                <a:lnTo>
                  <a:pt x="2649" y="2817"/>
                </a:lnTo>
                <a:lnTo>
                  <a:pt x="2664" y="2826"/>
                </a:lnTo>
                <a:lnTo>
                  <a:pt x="2678" y="2837"/>
                </a:lnTo>
                <a:lnTo>
                  <a:pt x="2692" y="2850"/>
                </a:lnTo>
                <a:lnTo>
                  <a:pt x="2705" y="2864"/>
                </a:lnTo>
                <a:lnTo>
                  <a:pt x="2717" y="2880"/>
                </a:lnTo>
                <a:lnTo>
                  <a:pt x="2735" y="2846"/>
                </a:lnTo>
                <a:lnTo>
                  <a:pt x="2754" y="2817"/>
                </a:lnTo>
                <a:lnTo>
                  <a:pt x="2773" y="2794"/>
                </a:lnTo>
                <a:lnTo>
                  <a:pt x="2793" y="2778"/>
                </a:lnTo>
                <a:lnTo>
                  <a:pt x="2814" y="2770"/>
                </a:lnTo>
                <a:lnTo>
                  <a:pt x="2836" y="2773"/>
                </a:lnTo>
                <a:lnTo>
                  <a:pt x="2857" y="2785"/>
                </a:lnTo>
                <a:lnTo>
                  <a:pt x="2882" y="2809"/>
                </a:lnTo>
                <a:lnTo>
                  <a:pt x="2913" y="2767"/>
                </a:lnTo>
                <a:lnTo>
                  <a:pt x="2935" y="2735"/>
                </a:lnTo>
                <a:lnTo>
                  <a:pt x="2950" y="2715"/>
                </a:lnTo>
                <a:lnTo>
                  <a:pt x="2964" y="2703"/>
                </a:lnTo>
                <a:lnTo>
                  <a:pt x="2976" y="2699"/>
                </a:lnTo>
                <a:lnTo>
                  <a:pt x="2993" y="2700"/>
                </a:lnTo>
                <a:lnTo>
                  <a:pt x="3016" y="2705"/>
                </a:lnTo>
                <a:lnTo>
                  <a:pt x="3048" y="2713"/>
                </a:lnTo>
                <a:lnTo>
                  <a:pt x="3044" y="2686"/>
                </a:lnTo>
                <a:lnTo>
                  <a:pt x="3039" y="2657"/>
                </a:lnTo>
                <a:lnTo>
                  <a:pt x="3034" y="2626"/>
                </a:lnTo>
                <a:lnTo>
                  <a:pt x="3028" y="2594"/>
                </a:lnTo>
                <a:lnTo>
                  <a:pt x="3023" y="2560"/>
                </a:lnTo>
                <a:lnTo>
                  <a:pt x="3017" y="2525"/>
                </a:lnTo>
                <a:lnTo>
                  <a:pt x="3011" y="2488"/>
                </a:lnTo>
                <a:lnTo>
                  <a:pt x="3005" y="2449"/>
                </a:lnTo>
                <a:lnTo>
                  <a:pt x="2999" y="2410"/>
                </a:lnTo>
                <a:lnTo>
                  <a:pt x="2993" y="2371"/>
                </a:lnTo>
                <a:lnTo>
                  <a:pt x="2987" y="2330"/>
                </a:lnTo>
                <a:lnTo>
                  <a:pt x="2981" y="2288"/>
                </a:lnTo>
                <a:lnTo>
                  <a:pt x="2975" y="2245"/>
                </a:lnTo>
                <a:lnTo>
                  <a:pt x="2969" y="2201"/>
                </a:lnTo>
                <a:lnTo>
                  <a:pt x="2963" y="2157"/>
                </a:lnTo>
                <a:lnTo>
                  <a:pt x="2957" y="2112"/>
                </a:lnTo>
                <a:lnTo>
                  <a:pt x="2955" y="2101"/>
                </a:lnTo>
                <a:lnTo>
                  <a:pt x="2955" y="2086"/>
                </a:lnTo>
                <a:lnTo>
                  <a:pt x="2959" y="2071"/>
                </a:lnTo>
                <a:lnTo>
                  <a:pt x="2964" y="2053"/>
                </a:lnTo>
                <a:lnTo>
                  <a:pt x="2971" y="2033"/>
                </a:lnTo>
                <a:lnTo>
                  <a:pt x="2980" y="2014"/>
                </a:lnTo>
                <a:lnTo>
                  <a:pt x="2989" y="1993"/>
                </a:lnTo>
                <a:lnTo>
                  <a:pt x="3001" y="1971"/>
                </a:lnTo>
                <a:lnTo>
                  <a:pt x="3013" y="1950"/>
                </a:lnTo>
                <a:lnTo>
                  <a:pt x="3025" y="1929"/>
                </a:lnTo>
                <a:lnTo>
                  <a:pt x="3039" y="1907"/>
                </a:lnTo>
                <a:lnTo>
                  <a:pt x="3052" y="1887"/>
                </a:lnTo>
                <a:lnTo>
                  <a:pt x="3065" y="1868"/>
                </a:lnTo>
                <a:lnTo>
                  <a:pt x="3077" y="1850"/>
                </a:lnTo>
                <a:lnTo>
                  <a:pt x="3091" y="1833"/>
                </a:lnTo>
                <a:lnTo>
                  <a:pt x="3102" y="1818"/>
                </a:lnTo>
                <a:lnTo>
                  <a:pt x="3081" y="1816"/>
                </a:lnTo>
                <a:lnTo>
                  <a:pt x="3059" y="1813"/>
                </a:lnTo>
                <a:lnTo>
                  <a:pt x="3036" y="1811"/>
                </a:lnTo>
                <a:lnTo>
                  <a:pt x="3015" y="1807"/>
                </a:lnTo>
                <a:lnTo>
                  <a:pt x="2992" y="1804"/>
                </a:lnTo>
                <a:lnTo>
                  <a:pt x="2969" y="1802"/>
                </a:lnTo>
                <a:lnTo>
                  <a:pt x="2946" y="1798"/>
                </a:lnTo>
                <a:lnTo>
                  <a:pt x="2923" y="1794"/>
                </a:lnTo>
                <a:lnTo>
                  <a:pt x="2900" y="1790"/>
                </a:lnTo>
                <a:lnTo>
                  <a:pt x="2878" y="1787"/>
                </a:lnTo>
                <a:lnTo>
                  <a:pt x="2857" y="1783"/>
                </a:lnTo>
                <a:lnTo>
                  <a:pt x="2837" y="1779"/>
                </a:lnTo>
                <a:lnTo>
                  <a:pt x="2819" y="1776"/>
                </a:lnTo>
                <a:lnTo>
                  <a:pt x="2800" y="1772"/>
                </a:lnTo>
                <a:lnTo>
                  <a:pt x="2785" y="1768"/>
                </a:lnTo>
                <a:lnTo>
                  <a:pt x="2770" y="1764"/>
                </a:lnTo>
                <a:lnTo>
                  <a:pt x="2757" y="1759"/>
                </a:lnTo>
                <a:lnTo>
                  <a:pt x="2745" y="1751"/>
                </a:lnTo>
                <a:lnTo>
                  <a:pt x="2732" y="1742"/>
                </a:lnTo>
                <a:lnTo>
                  <a:pt x="2719" y="1730"/>
                </a:lnTo>
                <a:lnTo>
                  <a:pt x="2707" y="1716"/>
                </a:lnTo>
                <a:lnTo>
                  <a:pt x="2695" y="1701"/>
                </a:lnTo>
                <a:lnTo>
                  <a:pt x="2684" y="1686"/>
                </a:lnTo>
                <a:lnTo>
                  <a:pt x="2675" y="1669"/>
                </a:lnTo>
                <a:lnTo>
                  <a:pt x="2664" y="1652"/>
                </a:lnTo>
                <a:lnTo>
                  <a:pt x="2655" y="1634"/>
                </a:lnTo>
                <a:lnTo>
                  <a:pt x="2647" y="1617"/>
                </a:lnTo>
                <a:lnTo>
                  <a:pt x="2638" y="1601"/>
                </a:lnTo>
                <a:lnTo>
                  <a:pt x="2632" y="1586"/>
                </a:lnTo>
                <a:lnTo>
                  <a:pt x="2626" y="1571"/>
                </a:lnTo>
                <a:lnTo>
                  <a:pt x="2621" y="1558"/>
                </a:lnTo>
                <a:lnTo>
                  <a:pt x="2618" y="1548"/>
                </a:lnTo>
                <a:lnTo>
                  <a:pt x="2601" y="1487"/>
                </a:lnTo>
                <a:lnTo>
                  <a:pt x="2591" y="1424"/>
                </a:lnTo>
                <a:lnTo>
                  <a:pt x="2589" y="1362"/>
                </a:lnTo>
                <a:lnTo>
                  <a:pt x="2591" y="1300"/>
                </a:lnTo>
                <a:lnTo>
                  <a:pt x="2600" y="1237"/>
                </a:lnTo>
                <a:lnTo>
                  <a:pt x="2613" y="1176"/>
                </a:lnTo>
                <a:lnTo>
                  <a:pt x="2631" y="1115"/>
                </a:lnTo>
                <a:lnTo>
                  <a:pt x="2652" y="1058"/>
                </a:lnTo>
                <a:lnTo>
                  <a:pt x="2675" y="1002"/>
                </a:lnTo>
                <a:lnTo>
                  <a:pt x="2701" y="948"/>
                </a:lnTo>
                <a:lnTo>
                  <a:pt x="2728" y="899"/>
                </a:lnTo>
                <a:lnTo>
                  <a:pt x="2756" y="853"/>
                </a:lnTo>
                <a:lnTo>
                  <a:pt x="2784" y="813"/>
                </a:lnTo>
                <a:lnTo>
                  <a:pt x="2810" y="777"/>
                </a:lnTo>
                <a:lnTo>
                  <a:pt x="2836" y="746"/>
                </a:lnTo>
                <a:lnTo>
                  <a:pt x="2860" y="721"/>
                </a:lnTo>
                <a:lnTo>
                  <a:pt x="2826" y="686"/>
                </a:lnTo>
                <a:lnTo>
                  <a:pt x="2792" y="654"/>
                </a:lnTo>
                <a:lnTo>
                  <a:pt x="2759" y="626"/>
                </a:lnTo>
                <a:lnTo>
                  <a:pt x="2727" y="601"/>
                </a:lnTo>
                <a:lnTo>
                  <a:pt x="2694" y="579"/>
                </a:lnTo>
                <a:lnTo>
                  <a:pt x="2663" y="558"/>
                </a:lnTo>
                <a:lnTo>
                  <a:pt x="2631" y="539"/>
                </a:lnTo>
                <a:lnTo>
                  <a:pt x="2600" y="519"/>
                </a:lnTo>
                <a:lnTo>
                  <a:pt x="2569" y="500"/>
                </a:lnTo>
                <a:lnTo>
                  <a:pt x="2539" y="480"/>
                </a:lnTo>
                <a:lnTo>
                  <a:pt x="2510" y="459"/>
                </a:lnTo>
                <a:lnTo>
                  <a:pt x="2482" y="437"/>
                </a:lnTo>
                <a:lnTo>
                  <a:pt x="2454" y="413"/>
                </a:lnTo>
                <a:lnTo>
                  <a:pt x="2428" y="384"/>
                </a:lnTo>
                <a:lnTo>
                  <a:pt x="2401" y="353"/>
                </a:lnTo>
                <a:lnTo>
                  <a:pt x="2376" y="318"/>
                </a:lnTo>
                <a:lnTo>
                  <a:pt x="2363" y="301"/>
                </a:lnTo>
                <a:lnTo>
                  <a:pt x="2353" y="288"/>
                </a:lnTo>
                <a:lnTo>
                  <a:pt x="2344" y="276"/>
                </a:lnTo>
                <a:lnTo>
                  <a:pt x="2340" y="266"/>
                </a:lnTo>
                <a:lnTo>
                  <a:pt x="2336" y="257"/>
                </a:lnTo>
                <a:lnTo>
                  <a:pt x="2334" y="247"/>
                </a:lnTo>
                <a:lnTo>
                  <a:pt x="2332" y="238"/>
                </a:lnTo>
                <a:lnTo>
                  <a:pt x="2332" y="227"/>
                </a:lnTo>
                <a:lnTo>
                  <a:pt x="2331" y="214"/>
                </a:lnTo>
                <a:lnTo>
                  <a:pt x="2330" y="198"/>
                </a:lnTo>
                <a:lnTo>
                  <a:pt x="2329" y="178"/>
                </a:lnTo>
                <a:lnTo>
                  <a:pt x="2326" y="155"/>
                </a:lnTo>
                <a:lnTo>
                  <a:pt x="2321" y="125"/>
                </a:lnTo>
                <a:lnTo>
                  <a:pt x="2314" y="90"/>
                </a:lnTo>
                <a:lnTo>
                  <a:pt x="2306" y="50"/>
                </a:lnTo>
                <a:lnTo>
                  <a:pt x="2294" y="0"/>
                </a:lnTo>
                <a:lnTo>
                  <a:pt x="2223" y="81"/>
                </a:lnTo>
                <a:lnTo>
                  <a:pt x="2122" y="50"/>
                </a:lnTo>
                <a:lnTo>
                  <a:pt x="2049" y="151"/>
                </a:lnTo>
                <a:lnTo>
                  <a:pt x="1919" y="138"/>
                </a:lnTo>
                <a:lnTo>
                  <a:pt x="1905" y="165"/>
                </a:lnTo>
                <a:lnTo>
                  <a:pt x="1891" y="188"/>
                </a:lnTo>
                <a:lnTo>
                  <a:pt x="1874" y="204"/>
                </a:lnTo>
                <a:lnTo>
                  <a:pt x="1856" y="216"/>
                </a:lnTo>
                <a:lnTo>
                  <a:pt x="1835" y="223"/>
                </a:lnTo>
                <a:lnTo>
                  <a:pt x="1815" y="227"/>
                </a:lnTo>
                <a:lnTo>
                  <a:pt x="1792" y="227"/>
                </a:lnTo>
                <a:lnTo>
                  <a:pt x="1766" y="224"/>
                </a:lnTo>
                <a:lnTo>
                  <a:pt x="1741" y="220"/>
                </a:lnTo>
                <a:lnTo>
                  <a:pt x="1713" y="215"/>
                </a:lnTo>
                <a:lnTo>
                  <a:pt x="1684" y="210"/>
                </a:lnTo>
                <a:lnTo>
                  <a:pt x="1654" y="203"/>
                </a:lnTo>
                <a:lnTo>
                  <a:pt x="1623" y="198"/>
                </a:lnTo>
                <a:lnTo>
                  <a:pt x="1591" y="193"/>
                </a:lnTo>
                <a:lnTo>
                  <a:pt x="1557" y="190"/>
                </a:lnTo>
                <a:lnTo>
                  <a:pt x="1522" y="190"/>
                </a:lnTo>
                <a:lnTo>
                  <a:pt x="1513" y="188"/>
                </a:lnTo>
                <a:lnTo>
                  <a:pt x="1507" y="182"/>
                </a:lnTo>
                <a:lnTo>
                  <a:pt x="1502" y="176"/>
                </a:lnTo>
                <a:lnTo>
                  <a:pt x="1498" y="167"/>
                </a:lnTo>
                <a:lnTo>
                  <a:pt x="1493" y="158"/>
                </a:lnTo>
                <a:lnTo>
                  <a:pt x="1487" y="151"/>
                </a:lnTo>
                <a:lnTo>
                  <a:pt x="1479" y="146"/>
                </a:lnTo>
                <a:lnTo>
                  <a:pt x="1471" y="143"/>
                </a:lnTo>
                <a:lnTo>
                  <a:pt x="1465" y="146"/>
                </a:lnTo>
                <a:lnTo>
                  <a:pt x="1461" y="151"/>
                </a:lnTo>
                <a:lnTo>
                  <a:pt x="1458" y="158"/>
                </a:lnTo>
                <a:lnTo>
                  <a:pt x="1455" y="167"/>
                </a:lnTo>
                <a:lnTo>
                  <a:pt x="1453" y="176"/>
                </a:lnTo>
                <a:lnTo>
                  <a:pt x="1450" y="182"/>
                </a:lnTo>
                <a:lnTo>
                  <a:pt x="1447" y="188"/>
                </a:lnTo>
                <a:lnTo>
                  <a:pt x="1442" y="190"/>
                </a:lnTo>
                <a:lnTo>
                  <a:pt x="1435" y="186"/>
                </a:lnTo>
                <a:lnTo>
                  <a:pt x="1431" y="177"/>
                </a:lnTo>
                <a:lnTo>
                  <a:pt x="1430" y="164"/>
                </a:lnTo>
                <a:lnTo>
                  <a:pt x="1429" y="149"/>
                </a:lnTo>
                <a:lnTo>
                  <a:pt x="1429" y="133"/>
                </a:lnTo>
                <a:lnTo>
                  <a:pt x="1427" y="120"/>
                </a:lnTo>
                <a:lnTo>
                  <a:pt x="1424" y="111"/>
                </a:lnTo>
                <a:lnTo>
                  <a:pt x="1418" y="107"/>
                </a:lnTo>
                <a:lnTo>
                  <a:pt x="1415" y="103"/>
                </a:lnTo>
                <a:lnTo>
                  <a:pt x="1412" y="108"/>
                </a:lnTo>
                <a:lnTo>
                  <a:pt x="1408" y="119"/>
                </a:lnTo>
                <a:lnTo>
                  <a:pt x="1402" y="134"/>
                </a:lnTo>
                <a:lnTo>
                  <a:pt x="1396" y="151"/>
                </a:lnTo>
                <a:lnTo>
                  <a:pt x="1390" y="165"/>
                </a:lnTo>
                <a:lnTo>
                  <a:pt x="1383" y="176"/>
                </a:lnTo>
                <a:lnTo>
                  <a:pt x="1374" y="180"/>
                </a:lnTo>
                <a:lnTo>
                  <a:pt x="1368" y="175"/>
                </a:lnTo>
                <a:lnTo>
                  <a:pt x="1365" y="162"/>
                </a:lnTo>
                <a:lnTo>
                  <a:pt x="1363" y="142"/>
                </a:lnTo>
                <a:lnTo>
                  <a:pt x="1362" y="121"/>
                </a:lnTo>
                <a:lnTo>
                  <a:pt x="1361" y="99"/>
                </a:lnTo>
                <a:lnTo>
                  <a:pt x="1358" y="80"/>
                </a:lnTo>
                <a:lnTo>
                  <a:pt x="1354" y="67"/>
                </a:lnTo>
                <a:lnTo>
                  <a:pt x="1348" y="60"/>
                </a:lnTo>
                <a:lnTo>
                  <a:pt x="1342" y="61"/>
                </a:lnTo>
                <a:lnTo>
                  <a:pt x="1338" y="69"/>
                </a:lnTo>
                <a:lnTo>
                  <a:pt x="1335" y="78"/>
                </a:lnTo>
                <a:lnTo>
                  <a:pt x="1334" y="90"/>
                </a:lnTo>
                <a:lnTo>
                  <a:pt x="1333" y="102"/>
                </a:lnTo>
                <a:lnTo>
                  <a:pt x="1331" y="111"/>
                </a:lnTo>
                <a:lnTo>
                  <a:pt x="1327" y="119"/>
                </a:lnTo>
                <a:lnTo>
                  <a:pt x="1321" y="120"/>
                </a:lnTo>
                <a:lnTo>
                  <a:pt x="1314" y="117"/>
                </a:lnTo>
                <a:lnTo>
                  <a:pt x="1306" y="115"/>
                </a:lnTo>
                <a:lnTo>
                  <a:pt x="1299" y="110"/>
                </a:lnTo>
                <a:lnTo>
                  <a:pt x="1292" y="104"/>
                </a:lnTo>
                <a:lnTo>
                  <a:pt x="1285" y="99"/>
                </a:lnTo>
                <a:lnTo>
                  <a:pt x="1277" y="94"/>
                </a:lnTo>
                <a:lnTo>
                  <a:pt x="1270" y="91"/>
                </a:lnTo>
                <a:lnTo>
                  <a:pt x="1263" y="89"/>
                </a:lnTo>
                <a:lnTo>
                  <a:pt x="1254" y="90"/>
                </a:lnTo>
                <a:lnTo>
                  <a:pt x="1244" y="95"/>
                </a:lnTo>
                <a:lnTo>
                  <a:pt x="1229" y="102"/>
                </a:lnTo>
                <a:lnTo>
                  <a:pt x="1214" y="111"/>
                </a:lnTo>
                <a:lnTo>
                  <a:pt x="1199" y="120"/>
                </a:lnTo>
                <a:lnTo>
                  <a:pt x="1185" y="126"/>
                </a:lnTo>
                <a:lnTo>
                  <a:pt x="1173" y="132"/>
                </a:lnTo>
                <a:lnTo>
                  <a:pt x="1164" y="133"/>
                </a:lnTo>
                <a:lnTo>
                  <a:pt x="1139" y="125"/>
                </a:lnTo>
                <a:lnTo>
                  <a:pt x="1119" y="112"/>
                </a:lnTo>
                <a:lnTo>
                  <a:pt x="1101" y="94"/>
                </a:lnTo>
                <a:lnTo>
                  <a:pt x="1083" y="74"/>
                </a:lnTo>
                <a:lnTo>
                  <a:pt x="1064" y="58"/>
                </a:lnTo>
                <a:lnTo>
                  <a:pt x="1044" y="45"/>
                </a:lnTo>
                <a:lnTo>
                  <a:pt x="1019" y="38"/>
                </a:lnTo>
                <a:lnTo>
                  <a:pt x="989" y="42"/>
                </a:lnTo>
                <a:lnTo>
                  <a:pt x="969" y="43"/>
                </a:lnTo>
                <a:lnTo>
                  <a:pt x="946" y="52"/>
                </a:lnTo>
                <a:lnTo>
                  <a:pt x="923" y="67"/>
                </a:lnTo>
                <a:lnTo>
                  <a:pt x="899" y="84"/>
                </a:lnTo>
                <a:lnTo>
                  <a:pt x="875" y="102"/>
                </a:lnTo>
                <a:lnTo>
                  <a:pt x="850" y="116"/>
                </a:lnTo>
                <a:lnTo>
                  <a:pt x="827" y="126"/>
                </a:lnTo>
                <a:lnTo>
                  <a:pt x="806" y="128"/>
                </a:lnTo>
                <a:lnTo>
                  <a:pt x="791" y="126"/>
                </a:lnTo>
                <a:lnTo>
                  <a:pt x="774" y="125"/>
                </a:lnTo>
                <a:lnTo>
                  <a:pt x="755" y="123"/>
                </a:lnTo>
                <a:lnTo>
                  <a:pt x="733" y="120"/>
                </a:lnTo>
                <a:lnTo>
                  <a:pt x="711" y="117"/>
                </a:lnTo>
                <a:lnTo>
                  <a:pt x="688" y="115"/>
                </a:lnTo>
                <a:lnTo>
                  <a:pt x="666" y="111"/>
                </a:lnTo>
                <a:lnTo>
                  <a:pt x="646" y="107"/>
                </a:lnTo>
                <a:lnTo>
                  <a:pt x="627" y="103"/>
                </a:lnTo>
                <a:lnTo>
                  <a:pt x="611" y="98"/>
                </a:lnTo>
                <a:lnTo>
                  <a:pt x="598" y="93"/>
                </a:lnTo>
                <a:lnTo>
                  <a:pt x="588" y="86"/>
                </a:lnTo>
                <a:lnTo>
                  <a:pt x="583" y="78"/>
                </a:lnTo>
                <a:lnTo>
                  <a:pt x="583" y="71"/>
                </a:lnTo>
                <a:lnTo>
                  <a:pt x="589" y="63"/>
                </a:lnTo>
                <a:lnTo>
                  <a:pt x="602" y="52"/>
                </a:lnTo>
                <a:lnTo>
                  <a:pt x="573" y="46"/>
                </a:lnTo>
                <a:lnTo>
                  <a:pt x="547" y="46"/>
                </a:lnTo>
                <a:lnTo>
                  <a:pt x="524" y="50"/>
                </a:lnTo>
                <a:lnTo>
                  <a:pt x="503" y="58"/>
                </a:lnTo>
                <a:lnTo>
                  <a:pt x="485" y="69"/>
                </a:lnTo>
                <a:lnTo>
                  <a:pt x="469" y="84"/>
                </a:lnTo>
                <a:lnTo>
                  <a:pt x="455" y="100"/>
                </a:lnTo>
                <a:lnTo>
                  <a:pt x="441" y="117"/>
                </a:lnTo>
                <a:lnTo>
                  <a:pt x="429" y="137"/>
                </a:lnTo>
                <a:lnTo>
                  <a:pt x="418" y="155"/>
                </a:lnTo>
                <a:lnTo>
                  <a:pt x="406" y="173"/>
                </a:lnTo>
                <a:lnTo>
                  <a:pt x="396" y="189"/>
                </a:lnTo>
                <a:lnTo>
                  <a:pt x="383" y="203"/>
                </a:lnTo>
                <a:lnTo>
                  <a:pt x="370" y="215"/>
                </a:lnTo>
                <a:lnTo>
                  <a:pt x="357" y="223"/>
                </a:lnTo>
                <a:lnTo>
                  <a:pt x="341" y="227"/>
                </a:lnTo>
                <a:lnTo>
                  <a:pt x="325" y="236"/>
                </a:lnTo>
                <a:lnTo>
                  <a:pt x="306" y="238"/>
                </a:lnTo>
                <a:lnTo>
                  <a:pt x="287" y="238"/>
                </a:lnTo>
                <a:lnTo>
                  <a:pt x="265" y="233"/>
                </a:lnTo>
                <a:lnTo>
                  <a:pt x="242" y="227"/>
                </a:lnTo>
                <a:lnTo>
                  <a:pt x="218" y="217"/>
                </a:lnTo>
                <a:lnTo>
                  <a:pt x="193" y="207"/>
                </a:lnTo>
                <a:lnTo>
                  <a:pt x="169" y="197"/>
                </a:lnTo>
                <a:lnTo>
                  <a:pt x="144" y="186"/>
                </a:lnTo>
                <a:lnTo>
                  <a:pt x="120" y="176"/>
                </a:lnTo>
                <a:lnTo>
                  <a:pt x="97" y="168"/>
                </a:lnTo>
                <a:lnTo>
                  <a:pt x="74" y="163"/>
                </a:lnTo>
                <a:lnTo>
                  <a:pt x="52" y="160"/>
                </a:lnTo>
                <a:lnTo>
                  <a:pt x="33" y="162"/>
                </a:lnTo>
                <a:lnTo>
                  <a:pt x="16" y="168"/>
                </a:lnTo>
                <a:lnTo>
                  <a:pt x="0" y="180"/>
                </a:lnTo>
                <a:lnTo>
                  <a:pt x="167" y="263"/>
                </a:lnTo>
                <a:lnTo>
                  <a:pt x="111" y="526"/>
                </a:lnTo>
                <a:lnTo>
                  <a:pt x="244" y="742"/>
                </a:lnTo>
                <a:lnTo>
                  <a:pt x="232" y="1015"/>
                </a:lnTo>
                <a:lnTo>
                  <a:pt x="319" y="1314"/>
                </a:lnTo>
                <a:close/>
              </a:path>
            </a:pathLst>
          </a:custGeom>
          <a:solidFill>
            <a:srgbClr val="E1B58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3" name="Freeform 52"/>
          <p:cNvSpPr>
            <a:spLocks/>
          </p:cNvSpPr>
          <p:nvPr/>
        </p:nvSpPr>
        <p:spPr bwMode="auto">
          <a:xfrm>
            <a:off x="6323013" y="2979738"/>
            <a:ext cx="1463675" cy="1377950"/>
          </a:xfrm>
          <a:custGeom>
            <a:avLst/>
            <a:gdLst>
              <a:gd name="T0" fmla="*/ 2147483647 w 3102"/>
              <a:gd name="T1" fmla="*/ 2147483647 h 2880"/>
              <a:gd name="T2" fmla="*/ 2147483647 w 3102"/>
              <a:gd name="T3" fmla="*/ 2147483647 h 2880"/>
              <a:gd name="T4" fmla="*/ 2147483647 w 3102"/>
              <a:gd name="T5" fmla="*/ 2147483647 h 2880"/>
              <a:gd name="T6" fmla="*/ 2147483647 w 3102"/>
              <a:gd name="T7" fmla="*/ 2147483647 h 2880"/>
              <a:gd name="T8" fmla="*/ 2147483647 w 3102"/>
              <a:gd name="T9" fmla="*/ 2147483647 h 2880"/>
              <a:gd name="T10" fmla="*/ 2147483647 w 3102"/>
              <a:gd name="T11" fmla="*/ 2147483647 h 2880"/>
              <a:gd name="T12" fmla="*/ 2147483647 w 3102"/>
              <a:gd name="T13" fmla="*/ 2147483647 h 2880"/>
              <a:gd name="T14" fmla="*/ 2147483647 w 3102"/>
              <a:gd name="T15" fmla="*/ 2147483647 h 2880"/>
              <a:gd name="T16" fmla="*/ 2147483647 w 3102"/>
              <a:gd name="T17" fmla="*/ 2147483647 h 2880"/>
              <a:gd name="T18" fmla="*/ 2147483647 w 3102"/>
              <a:gd name="T19" fmla="*/ 2147483647 h 2880"/>
              <a:gd name="T20" fmla="*/ 2147483647 w 3102"/>
              <a:gd name="T21" fmla="*/ 2147483647 h 2880"/>
              <a:gd name="T22" fmla="*/ 2147483647 w 3102"/>
              <a:gd name="T23" fmla="*/ 2147483647 h 2880"/>
              <a:gd name="T24" fmla="*/ 2147483647 w 3102"/>
              <a:gd name="T25" fmla="*/ 2147483647 h 2880"/>
              <a:gd name="T26" fmla="*/ 2147483647 w 3102"/>
              <a:gd name="T27" fmla="*/ 2147483647 h 2880"/>
              <a:gd name="T28" fmla="*/ 2147483647 w 3102"/>
              <a:gd name="T29" fmla="*/ 2147483647 h 2880"/>
              <a:gd name="T30" fmla="*/ 2147483647 w 3102"/>
              <a:gd name="T31" fmla="*/ 2147483647 h 2880"/>
              <a:gd name="T32" fmla="*/ 2147483647 w 3102"/>
              <a:gd name="T33" fmla="*/ 2147483647 h 2880"/>
              <a:gd name="T34" fmla="*/ 2147483647 w 3102"/>
              <a:gd name="T35" fmla="*/ 2147483647 h 2880"/>
              <a:gd name="T36" fmla="*/ 2147483647 w 3102"/>
              <a:gd name="T37" fmla="*/ 2147483647 h 2880"/>
              <a:gd name="T38" fmla="*/ 2147483647 w 3102"/>
              <a:gd name="T39" fmla="*/ 2147483647 h 2880"/>
              <a:gd name="T40" fmla="*/ 2147483647 w 3102"/>
              <a:gd name="T41" fmla="*/ 2147483647 h 2880"/>
              <a:gd name="T42" fmla="*/ 2147483647 w 3102"/>
              <a:gd name="T43" fmla="*/ 2147483647 h 2880"/>
              <a:gd name="T44" fmla="*/ 2147483647 w 3102"/>
              <a:gd name="T45" fmla="*/ 2147483647 h 2880"/>
              <a:gd name="T46" fmla="*/ 2147483647 w 3102"/>
              <a:gd name="T47" fmla="*/ 2147483647 h 2880"/>
              <a:gd name="T48" fmla="*/ 2147483647 w 3102"/>
              <a:gd name="T49" fmla="*/ 2147483647 h 2880"/>
              <a:gd name="T50" fmla="*/ 2147483647 w 3102"/>
              <a:gd name="T51" fmla="*/ 2147483647 h 2880"/>
              <a:gd name="T52" fmla="*/ 2147483647 w 3102"/>
              <a:gd name="T53" fmla="*/ 2147483647 h 2880"/>
              <a:gd name="T54" fmla="*/ 2147483647 w 3102"/>
              <a:gd name="T55" fmla="*/ 2147483647 h 2880"/>
              <a:gd name="T56" fmla="*/ 2147483647 w 3102"/>
              <a:gd name="T57" fmla="*/ 2147483647 h 2880"/>
              <a:gd name="T58" fmla="*/ 2147483647 w 3102"/>
              <a:gd name="T59" fmla="*/ 2147483647 h 2880"/>
              <a:gd name="T60" fmla="*/ 2147483647 w 3102"/>
              <a:gd name="T61" fmla="*/ 2147483647 h 2880"/>
              <a:gd name="T62" fmla="*/ 2147483647 w 3102"/>
              <a:gd name="T63" fmla="*/ 2147483647 h 2880"/>
              <a:gd name="T64" fmla="*/ 2147483647 w 3102"/>
              <a:gd name="T65" fmla="*/ 2147483647 h 2880"/>
              <a:gd name="T66" fmla="*/ 2147483647 w 3102"/>
              <a:gd name="T67" fmla="*/ 2147483647 h 2880"/>
              <a:gd name="T68" fmla="*/ 2147483647 w 3102"/>
              <a:gd name="T69" fmla="*/ 2147483647 h 2880"/>
              <a:gd name="T70" fmla="*/ 2147483647 w 3102"/>
              <a:gd name="T71" fmla="*/ 2147483647 h 2880"/>
              <a:gd name="T72" fmla="*/ 2147483647 w 3102"/>
              <a:gd name="T73" fmla="*/ 2147483647 h 2880"/>
              <a:gd name="T74" fmla="*/ 2147483647 w 3102"/>
              <a:gd name="T75" fmla="*/ 2147483647 h 2880"/>
              <a:gd name="T76" fmla="*/ 2147483647 w 3102"/>
              <a:gd name="T77" fmla="*/ 2147483647 h 2880"/>
              <a:gd name="T78" fmla="*/ 2147483647 w 3102"/>
              <a:gd name="T79" fmla="*/ 2147483647 h 2880"/>
              <a:gd name="T80" fmla="*/ 2147483647 w 3102"/>
              <a:gd name="T81" fmla="*/ 2147483647 h 2880"/>
              <a:gd name="T82" fmla="*/ 2147483647 w 3102"/>
              <a:gd name="T83" fmla="*/ 2147483647 h 2880"/>
              <a:gd name="T84" fmla="*/ 2147483647 w 3102"/>
              <a:gd name="T85" fmla="*/ 2147483647 h 2880"/>
              <a:gd name="T86" fmla="*/ 2147483647 w 3102"/>
              <a:gd name="T87" fmla="*/ 2147483647 h 2880"/>
              <a:gd name="T88" fmla="*/ 2147483647 w 3102"/>
              <a:gd name="T89" fmla="*/ 2147483647 h 2880"/>
              <a:gd name="T90" fmla="*/ 2147483647 w 3102"/>
              <a:gd name="T91" fmla="*/ 2147483647 h 2880"/>
              <a:gd name="T92" fmla="*/ 2147483647 w 3102"/>
              <a:gd name="T93" fmla="*/ 2147483647 h 2880"/>
              <a:gd name="T94" fmla="*/ 2147483647 w 3102"/>
              <a:gd name="T95" fmla="*/ 2147483647 h 2880"/>
              <a:gd name="T96" fmla="*/ 2147483647 w 3102"/>
              <a:gd name="T97" fmla="*/ 2147483647 h 2880"/>
              <a:gd name="T98" fmla="*/ 2147483647 w 3102"/>
              <a:gd name="T99" fmla="*/ 2147483647 h 2880"/>
              <a:gd name="T100" fmla="*/ 2147483647 w 3102"/>
              <a:gd name="T101" fmla="*/ 2147483647 h 2880"/>
              <a:gd name="T102" fmla="*/ 2147483647 w 3102"/>
              <a:gd name="T103" fmla="*/ 2147483647 h 2880"/>
              <a:gd name="T104" fmla="*/ 2147483647 w 3102"/>
              <a:gd name="T105" fmla="*/ 2147483647 h 2880"/>
              <a:gd name="T106" fmla="*/ 2147483647 w 3102"/>
              <a:gd name="T107" fmla="*/ 2147483647 h 2880"/>
              <a:gd name="T108" fmla="*/ 2147483647 w 3102"/>
              <a:gd name="T109" fmla="*/ 2147483647 h 2880"/>
              <a:gd name="T110" fmla="*/ 2147483647 w 3102"/>
              <a:gd name="T111" fmla="*/ 2147483647 h 2880"/>
              <a:gd name="T112" fmla="*/ 2147483647 w 3102"/>
              <a:gd name="T113" fmla="*/ 2147483647 h 2880"/>
              <a:gd name="T114" fmla="*/ 2147483647 w 3102"/>
              <a:gd name="T115" fmla="*/ 2147483647 h 28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102"/>
              <a:gd name="T175" fmla="*/ 0 h 2880"/>
              <a:gd name="T176" fmla="*/ 3102 w 3102"/>
              <a:gd name="T177" fmla="*/ 2880 h 28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102" h="2880">
                <a:moveTo>
                  <a:pt x="319" y="1314"/>
                </a:moveTo>
                <a:lnTo>
                  <a:pt x="311" y="1363"/>
                </a:lnTo>
                <a:lnTo>
                  <a:pt x="311" y="1402"/>
                </a:lnTo>
                <a:lnTo>
                  <a:pt x="318" y="1435"/>
                </a:lnTo>
                <a:lnTo>
                  <a:pt x="333" y="1461"/>
                </a:lnTo>
                <a:lnTo>
                  <a:pt x="353" y="1483"/>
                </a:lnTo>
                <a:lnTo>
                  <a:pt x="379" y="1502"/>
                </a:lnTo>
                <a:lnTo>
                  <a:pt x="409" y="1521"/>
                </a:lnTo>
                <a:lnTo>
                  <a:pt x="441" y="1540"/>
                </a:lnTo>
                <a:lnTo>
                  <a:pt x="475" y="1561"/>
                </a:lnTo>
                <a:lnTo>
                  <a:pt x="512" y="1587"/>
                </a:lnTo>
                <a:lnTo>
                  <a:pt x="548" y="1618"/>
                </a:lnTo>
                <a:lnTo>
                  <a:pt x="584" y="1657"/>
                </a:lnTo>
                <a:lnTo>
                  <a:pt x="618" y="1705"/>
                </a:lnTo>
                <a:lnTo>
                  <a:pt x="651" y="1764"/>
                </a:lnTo>
                <a:lnTo>
                  <a:pt x="680" y="1835"/>
                </a:lnTo>
                <a:lnTo>
                  <a:pt x="704" y="1920"/>
                </a:lnTo>
                <a:lnTo>
                  <a:pt x="702" y="1942"/>
                </a:lnTo>
                <a:lnTo>
                  <a:pt x="698" y="1964"/>
                </a:lnTo>
                <a:lnTo>
                  <a:pt x="696" y="1989"/>
                </a:lnTo>
                <a:lnTo>
                  <a:pt x="693" y="2015"/>
                </a:lnTo>
                <a:lnTo>
                  <a:pt x="689" y="2041"/>
                </a:lnTo>
                <a:lnTo>
                  <a:pt x="687" y="2068"/>
                </a:lnTo>
                <a:lnTo>
                  <a:pt x="686" y="2097"/>
                </a:lnTo>
                <a:lnTo>
                  <a:pt x="683" y="2127"/>
                </a:lnTo>
                <a:lnTo>
                  <a:pt x="681" y="2157"/>
                </a:lnTo>
                <a:lnTo>
                  <a:pt x="680" y="2188"/>
                </a:lnTo>
                <a:lnTo>
                  <a:pt x="679" y="2219"/>
                </a:lnTo>
                <a:lnTo>
                  <a:pt x="677" y="2250"/>
                </a:lnTo>
                <a:lnTo>
                  <a:pt x="677" y="2283"/>
                </a:lnTo>
                <a:lnTo>
                  <a:pt x="676" y="2315"/>
                </a:lnTo>
                <a:lnTo>
                  <a:pt x="677" y="2348"/>
                </a:lnTo>
                <a:lnTo>
                  <a:pt x="677" y="2380"/>
                </a:lnTo>
                <a:lnTo>
                  <a:pt x="679" y="2413"/>
                </a:lnTo>
                <a:lnTo>
                  <a:pt x="680" y="2445"/>
                </a:lnTo>
                <a:lnTo>
                  <a:pt x="682" y="2478"/>
                </a:lnTo>
                <a:lnTo>
                  <a:pt x="685" y="2510"/>
                </a:lnTo>
                <a:lnTo>
                  <a:pt x="687" y="2542"/>
                </a:lnTo>
                <a:lnTo>
                  <a:pt x="692" y="2574"/>
                </a:lnTo>
                <a:lnTo>
                  <a:pt x="696" y="2604"/>
                </a:lnTo>
                <a:lnTo>
                  <a:pt x="700" y="2635"/>
                </a:lnTo>
                <a:lnTo>
                  <a:pt x="706" y="2665"/>
                </a:lnTo>
                <a:lnTo>
                  <a:pt x="712" y="2694"/>
                </a:lnTo>
                <a:lnTo>
                  <a:pt x="720" y="2722"/>
                </a:lnTo>
                <a:lnTo>
                  <a:pt x="727" y="2748"/>
                </a:lnTo>
                <a:lnTo>
                  <a:pt x="737" y="2774"/>
                </a:lnTo>
                <a:lnTo>
                  <a:pt x="745" y="2800"/>
                </a:lnTo>
                <a:lnTo>
                  <a:pt x="756" y="2824"/>
                </a:lnTo>
                <a:lnTo>
                  <a:pt x="767" y="2846"/>
                </a:lnTo>
                <a:lnTo>
                  <a:pt x="810" y="2837"/>
                </a:lnTo>
                <a:lnTo>
                  <a:pt x="854" y="2829"/>
                </a:lnTo>
                <a:lnTo>
                  <a:pt x="895" y="2822"/>
                </a:lnTo>
                <a:lnTo>
                  <a:pt x="935" y="2817"/>
                </a:lnTo>
                <a:lnTo>
                  <a:pt x="975" y="2812"/>
                </a:lnTo>
                <a:lnTo>
                  <a:pt x="1014" y="2809"/>
                </a:lnTo>
                <a:lnTo>
                  <a:pt x="1051" y="2808"/>
                </a:lnTo>
                <a:lnTo>
                  <a:pt x="1089" y="2808"/>
                </a:lnTo>
                <a:lnTo>
                  <a:pt x="1125" y="2809"/>
                </a:lnTo>
                <a:lnTo>
                  <a:pt x="1162" y="2812"/>
                </a:lnTo>
                <a:lnTo>
                  <a:pt x="1199" y="2816"/>
                </a:lnTo>
                <a:lnTo>
                  <a:pt x="1235" y="2821"/>
                </a:lnTo>
                <a:lnTo>
                  <a:pt x="1273" y="2828"/>
                </a:lnTo>
                <a:lnTo>
                  <a:pt x="1310" y="2835"/>
                </a:lnTo>
                <a:lnTo>
                  <a:pt x="1348" y="2846"/>
                </a:lnTo>
                <a:lnTo>
                  <a:pt x="1386" y="2856"/>
                </a:lnTo>
                <a:lnTo>
                  <a:pt x="1423" y="2842"/>
                </a:lnTo>
                <a:lnTo>
                  <a:pt x="1459" y="2830"/>
                </a:lnTo>
                <a:lnTo>
                  <a:pt x="1495" y="2821"/>
                </a:lnTo>
                <a:lnTo>
                  <a:pt x="1531" y="2813"/>
                </a:lnTo>
                <a:lnTo>
                  <a:pt x="1568" y="2807"/>
                </a:lnTo>
                <a:lnTo>
                  <a:pt x="1603" y="2803"/>
                </a:lnTo>
                <a:lnTo>
                  <a:pt x="1638" y="2800"/>
                </a:lnTo>
                <a:lnTo>
                  <a:pt x="1674" y="2799"/>
                </a:lnTo>
                <a:lnTo>
                  <a:pt x="1708" y="2800"/>
                </a:lnTo>
                <a:lnTo>
                  <a:pt x="1743" y="2804"/>
                </a:lnTo>
                <a:lnTo>
                  <a:pt x="1778" y="2809"/>
                </a:lnTo>
                <a:lnTo>
                  <a:pt x="1813" y="2816"/>
                </a:lnTo>
                <a:lnTo>
                  <a:pt x="1847" y="2824"/>
                </a:lnTo>
                <a:lnTo>
                  <a:pt x="1882" y="2835"/>
                </a:lnTo>
                <a:lnTo>
                  <a:pt x="1916" y="2847"/>
                </a:lnTo>
                <a:lnTo>
                  <a:pt x="1950" y="2862"/>
                </a:lnTo>
                <a:lnTo>
                  <a:pt x="1967" y="2845"/>
                </a:lnTo>
                <a:lnTo>
                  <a:pt x="1983" y="2830"/>
                </a:lnTo>
                <a:lnTo>
                  <a:pt x="2000" y="2817"/>
                </a:lnTo>
                <a:lnTo>
                  <a:pt x="2017" y="2807"/>
                </a:lnTo>
                <a:lnTo>
                  <a:pt x="2032" y="2799"/>
                </a:lnTo>
                <a:lnTo>
                  <a:pt x="2049" y="2794"/>
                </a:lnTo>
                <a:lnTo>
                  <a:pt x="2066" y="2790"/>
                </a:lnTo>
                <a:lnTo>
                  <a:pt x="2083" y="2789"/>
                </a:lnTo>
                <a:lnTo>
                  <a:pt x="2100" y="2790"/>
                </a:lnTo>
                <a:lnTo>
                  <a:pt x="2117" y="2794"/>
                </a:lnTo>
                <a:lnTo>
                  <a:pt x="2134" y="2799"/>
                </a:lnTo>
                <a:lnTo>
                  <a:pt x="2150" y="2807"/>
                </a:lnTo>
                <a:lnTo>
                  <a:pt x="2167" y="2817"/>
                </a:lnTo>
                <a:lnTo>
                  <a:pt x="2183" y="2830"/>
                </a:lnTo>
                <a:lnTo>
                  <a:pt x="2199" y="2845"/>
                </a:lnTo>
                <a:lnTo>
                  <a:pt x="2216" y="2862"/>
                </a:lnTo>
                <a:lnTo>
                  <a:pt x="2244" y="2839"/>
                </a:lnTo>
                <a:lnTo>
                  <a:pt x="2268" y="2821"/>
                </a:lnTo>
                <a:lnTo>
                  <a:pt x="2292" y="2808"/>
                </a:lnTo>
                <a:lnTo>
                  <a:pt x="2313" y="2800"/>
                </a:lnTo>
                <a:lnTo>
                  <a:pt x="2332" y="2795"/>
                </a:lnTo>
                <a:lnTo>
                  <a:pt x="2350" y="2794"/>
                </a:lnTo>
                <a:lnTo>
                  <a:pt x="2367" y="2796"/>
                </a:lnTo>
                <a:lnTo>
                  <a:pt x="2383" y="2800"/>
                </a:lnTo>
                <a:lnTo>
                  <a:pt x="2396" y="2807"/>
                </a:lnTo>
                <a:lnTo>
                  <a:pt x="2410" y="2815"/>
                </a:lnTo>
                <a:lnTo>
                  <a:pt x="2423" y="2824"/>
                </a:lnTo>
                <a:lnTo>
                  <a:pt x="2435" y="2834"/>
                </a:lnTo>
                <a:lnTo>
                  <a:pt x="2446" y="2843"/>
                </a:lnTo>
                <a:lnTo>
                  <a:pt x="2457" y="2854"/>
                </a:lnTo>
                <a:lnTo>
                  <a:pt x="2469" y="2863"/>
                </a:lnTo>
                <a:lnTo>
                  <a:pt x="2480" y="2872"/>
                </a:lnTo>
                <a:lnTo>
                  <a:pt x="2494" y="2855"/>
                </a:lnTo>
                <a:lnTo>
                  <a:pt x="2510" y="2841"/>
                </a:lnTo>
                <a:lnTo>
                  <a:pt x="2525" y="2828"/>
                </a:lnTo>
                <a:lnTo>
                  <a:pt x="2540" y="2819"/>
                </a:lnTo>
                <a:lnTo>
                  <a:pt x="2556" y="2812"/>
                </a:lnTo>
                <a:lnTo>
                  <a:pt x="2572" y="2807"/>
                </a:lnTo>
                <a:lnTo>
                  <a:pt x="2589" y="2804"/>
                </a:lnTo>
                <a:lnTo>
                  <a:pt x="2604" y="2804"/>
                </a:lnTo>
                <a:lnTo>
                  <a:pt x="2619" y="2807"/>
                </a:lnTo>
                <a:lnTo>
                  <a:pt x="2635" y="2811"/>
                </a:lnTo>
                <a:lnTo>
                  <a:pt x="2649" y="2817"/>
                </a:lnTo>
                <a:lnTo>
                  <a:pt x="2664" y="2826"/>
                </a:lnTo>
                <a:lnTo>
                  <a:pt x="2678" y="2837"/>
                </a:lnTo>
                <a:lnTo>
                  <a:pt x="2692" y="2850"/>
                </a:lnTo>
                <a:lnTo>
                  <a:pt x="2705" y="2864"/>
                </a:lnTo>
                <a:lnTo>
                  <a:pt x="2717" y="2880"/>
                </a:lnTo>
                <a:lnTo>
                  <a:pt x="2735" y="2846"/>
                </a:lnTo>
                <a:lnTo>
                  <a:pt x="2754" y="2817"/>
                </a:lnTo>
                <a:lnTo>
                  <a:pt x="2773" y="2794"/>
                </a:lnTo>
                <a:lnTo>
                  <a:pt x="2793" y="2778"/>
                </a:lnTo>
                <a:lnTo>
                  <a:pt x="2814" y="2770"/>
                </a:lnTo>
                <a:lnTo>
                  <a:pt x="2836" y="2773"/>
                </a:lnTo>
                <a:lnTo>
                  <a:pt x="2857" y="2785"/>
                </a:lnTo>
                <a:lnTo>
                  <a:pt x="2882" y="2809"/>
                </a:lnTo>
                <a:lnTo>
                  <a:pt x="2913" y="2767"/>
                </a:lnTo>
                <a:lnTo>
                  <a:pt x="2935" y="2735"/>
                </a:lnTo>
                <a:lnTo>
                  <a:pt x="2950" y="2715"/>
                </a:lnTo>
                <a:lnTo>
                  <a:pt x="2964" y="2703"/>
                </a:lnTo>
                <a:lnTo>
                  <a:pt x="2976" y="2699"/>
                </a:lnTo>
                <a:lnTo>
                  <a:pt x="2993" y="2700"/>
                </a:lnTo>
                <a:lnTo>
                  <a:pt x="3016" y="2705"/>
                </a:lnTo>
                <a:lnTo>
                  <a:pt x="3048" y="2713"/>
                </a:lnTo>
                <a:lnTo>
                  <a:pt x="3044" y="2686"/>
                </a:lnTo>
                <a:lnTo>
                  <a:pt x="3039" y="2657"/>
                </a:lnTo>
                <a:lnTo>
                  <a:pt x="3034" y="2626"/>
                </a:lnTo>
                <a:lnTo>
                  <a:pt x="3028" y="2594"/>
                </a:lnTo>
                <a:lnTo>
                  <a:pt x="3023" y="2560"/>
                </a:lnTo>
                <a:lnTo>
                  <a:pt x="3017" y="2525"/>
                </a:lnTo>
                <a:lnTo>
                  <a:pt x="3011" y="2488"/>
                </a:lnTo>
                <a:lnTo>
                  <a:pt x="3005" y="2449"/>
                </a:lnTo>
                <a:lnTo>
                  <a:pt x="2999" y="2410"/>
                </a:lnTo>
                <a:lnTo>
                  <a:pt x="2993" y="2371"/>
                </a:lnTo>
                <a:lnTo>
                  <a:pt x="2987" y="2330"/>
                </a:lnTo>
                <a:lnTo>
                  <a:pt x="2981" y="2288"/>
                </a:lnTo>
                <a:lnTo>
                  <a:pt x="2975" y="2245"/>
                </a:lnTo>
                <a:lnTo>
                  <a:pt x="2969" y="2201"/>
                </a:lnTo>
                <a:lnTo>
                  <a:pt x="2963" y="2157"/>
                </a:lnTo>
                <a:lnTo>
                  <a:pt x="2957" y="2112"/>
                </a:lnTo>
                <a:lnTo>
                  <a:pt x="2955" y="2101"/>
                </a:lnTo>
                <a:lnTo>
                  <a:pt x="2955" y="2086"/>
                </a:lnTo>
                <a:lnTo>
                  <a:pt x="2959" y="2071"/>
                </a:lnTo>
                <a:lnTo>
                  <a:pt x="2964" y="2053"/>
                </a:lnTo>
                <a:lnTo>
                  <a:pt x="2971" y="2033"/>
                </a:lnTo>
                <a:lnTo>
                  <a:pt x="2980" y="2014"/>
                </a:lnTo>
                <a:lnTo>
                  <a:pt x="2989" y="1993"/>
                </a:lnTo>
                <a:lnTo>
                  <a:pt x="3001" y="1971"/>
                </a:lnTo>
                <a:lnTo>
                  <a:pt x="3013" y="1950"/>
                </a:lnTo>
                <a:lnTo>
                  <a:pt x="3025" y="1929"/>
                </a:lnTo>
                <a:lnTo>
                  <a:pt x="3039" y="1907"/>
                </a:lnTo>
                <a:lnTo>
                  <a:pt x="3052" y="1887"/>
                </a:lnTo>
                <a:lnTo>
                  <a:pt x="3065" y="1868"/>
                </a:lnTo>
                <a:lnTo>
                  <a:pt x="3077" y="1850"/>
                </a:lnTo>
                <a:lnTo>
                  <a:pt x="3091" y="1833"/>
                </a:lnTo>
                <a:lnTo>
                  <a:pt x="3102" y="1818"/>
                </a:lnTo>
                <a:lnTo>
                  <a:pt x="3081" y="1816"/>
                </a:lnTo>
                <a:lnTo>
                  <a:pt x="3059" y="1813"/>
                </a:lnTo>
                <a:lnTo>
                  <a:pt x="3036" y="1811"/>
                </a:lnTo>
                <a:lnTo>
                  <a:pt x="3015" y="1807"/>
                </a:lnTo>
                <a:lnTo>
                  <a:pt x="2992" y="1804"/>
                </a:lnTo>
                <a:lnTo>
                  <a:pt x="2969" y="1802"/>
                </a:lnTo>
                <a:lnTo>
                  <a:pt x="2946" y="1798"/>
                </a:lnTo>
                <a:lnTo>
                  <a:pt x="2923" y="1794"/>
                </a:lnTo>
                <a:lnTo>
                  <a:pt x="2900" y="1790"/>
                </a:lnTo>
                <a:lnTo>
                  <a:pt x="2878" y="1787"/>
                </a:lnTo>
                <a:lnTo>
                  <a:pt x="2857" y="1783"/>
                </a:lnTo>
                <a:lnTo>
                  <a:pt x="2837" y="1779"/>
                </a:lnTo>
                <a:lnTo>
                  <a:pt x="2819" y="1776"/>
                </a:lnTo>
                <a:lnTo>
                  <a:pt x="2800" y="1772"/>
                </a:lnTo>
                <a:lnTo>
                  <a:pt x="2785" y="1768"/>
                </a:lnTo>
                <a:lnTo>
                  <a:pt x="2770" y="1764"/>
                </a:lnTo>
                <a:lnTo>
                  <a:pt x="2757" y="1759"/>
                </a:lnTo>
                <a:lnTo>
                  <a:pt x="2745" y="1751"/>
                </a:lnTo>
                <a:lnTo>
                  <a:pt x="2732" y="1742"/>
                </a:lnTo>
                <a:lnTo>
                  <a:pt x="2719" y="1730"/>
                </a:lnTo>
                <a:lnTo>
                  <a:pt x="2707" y="1716"/>
                </a:lnTo>
                <a:lnTo>
                  <a:pt x="2695" y="1701"/>
                </a:lnTo>
                <a:lnTo>
                  <a:pt x="2684" y="1686"/>
                </a:lnTo>
                <a:lnTo>
                  <a:pt x="2675" y="1669"/>
                </a:lnTo>
                <a:lnTo>
                  <a:pt x="2664" y="1652"/>
                </a:lnTo>
                <a:lnTo>
                  <a:pt x="2655" y="1634"/>
                </a:lnTo>
                <a:lnTo>
                  <a:pt x="2647" y="1617"/>
                </a:lnTo>
                <a:lnTo>
                  <a:pt x="2638" y="1601"/>
                </a:lnTo>
                <a:lnTo>
                  <a:pt x="2632" y="1586"/>
                </a:lnTo>
                <a:lnTo>
                  <a:pt x="2626" y="1571"/>
                </a:lnTo>
                <a:lnTo>
                  <a:pt x="2621" y="1558"/>
                </a:lnTo>
                <a:lnTo>
                  <a:pt x="2618" y="1548"/>
                </a:lnTo>
                <a:lnTo>
                  <a:pt x="2601" y="1487"/>
                </a:lnTo>
                <a:lnTo>
                  <a:pt x="2591" y="1424"/>
                </a:lnTo>
                <a:lnTo>
                  <a:pt x="2589" y="1362"/>
                </a:lnTo>
                <a:lnTo>
                  <a:pt x="2591" y="1300"/>
                </a:lnTo>
                <a:lnTo>
                  <a:pt x="2600" y="1237"/>
                </a:lnTo>
                <a:lnTo>
                  <a:pt x="2613" y="1176"/>
                </a:lnTo>
                <a:lnTo>
                  <a:pt x="2631" y="1115"/>
                </a:lnTo>
                <a:lnTo>
                  <a:pt x="2652" y="1058"/>
                </a:lnTo>
                <a:lnTo>
                  <a:pt x="2675" y="1002"/>
                </a:lnTo>
                <a:lnTo>
                  <a:pt x="2701" y="948"/>
                </a:lnTo>
                <a:lnTo>
                  <a:pt x="2728" y="899"/>
                </a:lnTo>
                <a:lnTo>
                  <a:pt x="2756" y="853"/>
                </a:lnTo>
                <a:lnTo>
                  <a:pt x="2784" y="813"/>
                </a:lnTo>
                <a:lnTo>
                  <a:pt x="2810" y="777"/>
                </a:lnTo>
                <a:lnTo>
                  <a:pt x="2836" y="746"/>
                </a:lnTo>
                <a:lnTo>
                  <a:pt x="2860" y="721"/>
                </a:lnTo>
                <a:lnTo>
                  <a:pt x="2826" y="686"/>
                </a:lnTo>
                <a:lnTo>
                  <a:pt x="2792" y="654"/>
                </a:lnTo>
                <a:lnTo>
                  <a:pt x="2759" y="626"/>
                </a:lnTo>
                <a:lnTo>
                  <a:pt x="2727" y="601"/>
                </a:lnTo>
                <a:lnTo>
                  <a:pt x="2694" y="579"/>
                </a:lnTo>
                <a:lnTo>
                  <a:pt x="2663" y="558"/>
                </a:lnTo>
                <a:lnTo>
                  <a:pt x="2631" y="539"/>
                </a:lnTo>
                <a:lnTo>
                  <a:pt x="2600" y="519"/>
                </a:lnTo>
                <a:lnTo>
                  <a:pt x="2569" y="500"/>
                </a:lnTo>
                <a:lnTo>
                  <a:pt x="2539" y="480"/>
                </a:lnTo>
                <a:lnTo>
                  <a:pt x="2510" y="459"/>
                </a:lnTo>
                <a:lnTo>
                  <a:pt x="2482" y="437"/>
                </a:lnTo>
                <a:lnTo>
                  <a:pt x="2454" y="413"/>
                </a:lnTo>
                <a:lnTo>
                  <a:pt x="2428" y="384"/>
                </a:lnTo>
                <a:lnTo>
                  <a:pt x="2401" y="353"/>
                </a:lnTo>
                <a:lnTo>
                  <a:pt x="2376" y="318"/>
                </a:lnTo>
                <a:lnTo>
                  <a:pt x="2363" y="301"/>
                </a:lnTo>
                <a:lnTo>
                  <a:pt x="2353" y="288"/>
                </a:lnTo>
                <a:lnTo>
                  <a:pt x="2344" y="276"/>
                </a:lnTo>
                <a:lnTo>
                  <a:pt x="2340" y="266"/>
                </a:lnTo>
                <a:lnTo>
                  <a:pt x="2336" y="257"/>
                </a:lnTo>
                <a:lnTo>
                  <a:pt x="2334" y="247"/>
                </a:lnTo>
                <a:lnTo>
                  <a:pt x="2332" y="238"/>
                </a:lnTo>
                <a:lnTo>
                  <a:pt x="2332" y="227"/>
                </a:lnTo>
                <a:lnTo>
                  <a:pt x="2331" y="214"/>
                </a:lnTo>
                <a:lnTo>
                  <a:pt x="2330" y="198"/>
                </a:lnTo>
                <a:lnTo>
                  <a:pt x="2329" y="178"/>
                </a:lnTo>
                <a:lnTo>
                  <a:pt x="2326" y="155"/>
                </a:lnTo>
                <a:lnTo>
                  <a:pt x="2321" y="125"/>
                </a:lnTo>
                <a:lnTo>
                  <a:pt x="2314" y="90"/>
                </a:lnTo>
                <a:lnTo>
                  <a:pt x="2306" y="50"/>
                </a:lnTo>
                <a:lnTo>
                  <a:pt x="2294" y="0"/>
                </a:lnTo>
                <a:lnTo>
                  <a:pt x="2223" y="81"/>
                </a:lnTo>
                <a:lnTo>
                  <a:pt x="2122" y="50"/>
                </a:lnTo>
                <a:lnTo>
                  <a:pt x="2049" y="151"/>
                </a:lnTo>
                <a:lnTo>
                  <a:pt x="1919" y="138"/>
                </a:lnTo>
                <a:lnTo>
                  <a:pt x="1905" y="165"/>
                </a:lnTo>
                <a:lnTo>
                  <a:pt x="1891" y="188"/>
                </a:lnTo>
                <a:lnTo>
                  <a:pt x="1874" y="204"/>
                </a:lnTo>
                <a:lnTo>
                  <a:pt x="1856" y="216"/>
                </a:lnTo>
                <a:lnTo>
                  <a:pt x="1835" y="223"/>
                </a:lnTo>
                <a:lnTo>
                  <a:pt x="1815" y="227"/>
                </a:lnTo>
                <a:lnTo>
                  <a:pt x="1792" y="227"/>
                </a:lnTo>
                <a:lnTo>
                  <a:pt x="1766" y="224"/>
                </a:lnTo>
                <a:lnTo>
                  <a:pt x="1741" y="220"/>
                </a:lnTo>
                <a:lnTo>
                  <a:pt x="1713" y="215"/>
                </a:lnTo>
                <a:lnTo>
                  <a:pt x="1684" y="210"/>
                </a:lnTo>
                <a:lnTo>
                  <a:pt x="1654" y="203"/>
                </a:lnTo>
                <a:lnTo>
                  <a:pt x="1623" y="198"/>
                </a:lnTo>
                <a:lnTo>
                  <a:pt x="1591" y="193"/>
                </a:lnTo>
                <a:lnTo>
                  <a:pt x="1557" y="190"/>
                </a:lnTo>
                <a:lnTo>
                  <a:pt x="1522" y="190"/>
                </a:lnTo>
                <a:lnTo>
                  <a:pt x="1513" y="188"/>
                </a:lnTo>
                <a:lnTo>
                  <a:pt x="1507" y="182"/>
                </a:lnTo>
                <a:lnTo>
                  <a:pt x="1502" y="176"/>
                </a:lnTo>
                <a:lnTo>
                  <a:pt x="1498" y="167"/>
                </a:lnTo>
                <a:lnTo>
                  <a:pt x="1493" y="158"/>
                </a:lnTo>
                <a:lnTo>
                  <a:pt x="1487" y="151"/>
                </a:lnTo>
                <a:lnTo>
                  <a:pt x="1479" y="146"/>
                </a:lnTo>
                <a:lnTo>
                  <a:pt x="1471" y="143"/>
                </a:lnTo>
                <a:lnTo>
                  <a:pt x="1465" y="146"/>
                </a:lnTo>
                <a:lnTo>
                  <a:pt x="1461" y="151"/>
                </a:lnTo>
                <a:lnTo>
                  <a:pt x="1458" y="158"/>
                </a:lnTo>
                <a:lnTo>
                  <a:pt x="1455" y="167"/>
                </a:lnTo>
                <a:lnTo>
                  <a:pt x="1453" y="176"/>
                </a:lnTo>
                <a:lnTo>
                  <a:pt x="1450" y="182"/>
                </a:lnTo>
                <a:lnTo>
                  <a:pt x="1447" y="188"/>
                </a:lnTo>
                <a:lnTo>
                  <a:pt x="1442" y="190"/>
                </a:lnTo>
                <a:lnTo>
                  <a:pt x="1435" y="186"/>
                </a:lnTo>
                <a:lnTo>
                  <a:pt x="1431" y="177"/>
                </a:lnTo>
                <a:lnTo>
                  <a:pt x="1430" y="164"/>
                </a:lnTo>
                <a:lnTo>
                  <a:pt x="1429" y="149"/>
                </a:lnTo>
                <a:lnTo>
                  <a:pt x="1429" y="133"/>
                </a:lnTo>
                <a:lnTo>
                  <a:pt x="1427" y="120"/>
                </a:lnTo>
                <a:lnTo>
                  <a:pt x="1424" y="111"/>
                </a:lnTo>
                <a:lnTo>
                  <a:pt x="1418" y="107"/>
                </a:lnTo>
                <a:lnTo>
                  <a:pt x="1415" y="103"/>
                </a:lnTo>
                <a:lnTo>
                  <a:pt x="1412" y="108"/>
                </a:lnTo>
                <a:lnTo>
                  <a:pt x="1408" y="119"/>
                </a:lnTo>
                <a:lnTo>
                  <a:pt x="1402" y="134"/>
                </a:lnTo>
                <a:lnTo>
                  <a:pt x="1396" y="151"/>
                </a:lnTo>
                <a:lnTo>
                  <a:pt x="1390" y="165"/>
                </a:lnTo>
                <a:lnTo>
                  <a:pt x="1383" y="176"/>
                </a:lnTo>
                <a:lnTo>
                  <a:pt x="1374" y="180"/>
                </a:lnTo>
                <a:lnTo>
                  <a:pt x="1368" y="175"/>
                </a:lnTo>
                <a:lnTo>
                  <a:pt x="1365" y="162"/>
                </a:lnTo>
                <a:lnTo>
                  <a:pt x="1363" y="142"/>
                </a:lnTo>
                <a:lnTo>
                  <a:pt x="1362" y="121"/>
                </a:lnTo>
                <a:lnTo>
                  <a:pt x="1361" y="99"/>
                </a:lnTo>
                <a:lnTo>
                  <a:pt x="1358" y="80"/>
                </a:lnTo>
                <a:lnTo>
                  <a:pt x="1354" y="67"/>
                </a:lnTo>
                <a:lnTo>
                  <a:pt x="1348" y="60"/>
                </a:lnTo>
                <a:lnTo>
                  <a:pt x="1342" y="61"/>
                </a:lnTo>
                <a:lnTo>
                  <a:pt x="1338" y="69"/>
                </a:lnTo>
                <a:lnTo>
                  <a:pt x="1335" y="78"/>
                </a:lnTo>
                <a:lnTo>
                  <a:pt x="1334" y="90"/>
                </a:lnTo>
                <a:lnTo>
                  <a:pt x="1333" y="102"/>
                </a:lnTo>
                <a:lnTo>
                  <a:pt x="1331" y="111"/>
                </a:lnTo>
                <a:lnTo>
                  <a:pt x="1327" y="119"/>
                </a:lnTo>
                <a:lnTo>
                  <a:pt x="1321" y="120"/>
                </a:lnTo>
                <a:lnTo>
                  <a:pt x="1314" y="117"/>
                </a:lnTo>
                <a:lnTo>
                  <a:pt x="1306" y="115"/>
                </a:lnTo>
                <a:lnTo>
                  <a:pt x="1299" y="110"/>
                </a:lnTo>
                <a:lnTo>
                  <a:pt x="1292" y="104"/>
                </a:lnTo>
                <a:lnTo>
                  <a:pt x="1285" y="99"/>
                </a:lnTo>
                <a:lnTo>
                  <a:pt x="1277" y="94"/>
                </a:lnTo>
                <a:lnTo>
                  <a:pt x="1270" y="91"/>
                </a:lnTo>
                <a:lnTo>
                  <a:pt x="1263" y="89"/>
                </a:lnTo>
                <a:lnTo>
                  <a:pt x="1254" y="90"/>
                </a:lnTo>
                <a:lnTo>
                  <a:pt x="1244" y="95"/>
                </a:lnTo>
                <a:lnTo>
                  <a:pt x="1229" y="102"/>
                </a:lnTo>
                <a:lnTo>
                  <a:pt x="1214" y="111"/>
                </a:lnTo>
                <a:lnTo>
                  <a:pt x="1199" y="120"/>
                </a:lnTo>
                <a:lnTo>
                  <a:pt x="1185" y="126"/>
                </a:lnTo>
                <a:lnTo>
                  <a:pt x="1173" y="132"/>
                </a:lnTo>
                <a:lnTo>
                  <a:pt x="1164" y="133"/>
                </a:lnTo>
                <a:lnTo>
                  <a:pt x="1139" y="125"/>
                </a:lnTo>
                <a:lnTo>
                  <a:pt x="1119" y="112"/>
                </a:lnTo>
                <a:lnTo>
                  <a:pt x="1101" y="94"/>
                </a:lnTo>
                <a:lnTo>
                  <a:pt x="1083" y="74"/>
                </a:lnTo>
                <a:lnTo>
                  <a:pt x="1064" y="58"/>
                </a:lnTo>
                <a:lnTo>
                  <a:pt x="1044" y="45"/>
                </a:lnTo>
                <a:lnTo>
                  <a:pt x="1019" y="38"/>
                </a:lnTo>
                <a:lnTo>
                  <a:pt x="989" y="42"/>
                </a:lnTo>
                <a:lnTo>
                  <a:pt x="969" y="43"/>
                </a:lnTo>
                <a:lnTo>
                  <a:pt x="946" y="52"/>
                </a:lnTo>
                <a:lnTo>
                  <a:pt x="923" y="67"/>
                </a:lnTo>
                <a:lnTo>
                  <a:pt x="899" y="84"/>
                </a:lnTo>
                <a:lnTo>
                  <a:pt x="875" y="102"/>
                </a:lnTo>
                <a:lnTo>
                  <a:pt x="850" y="116"/>
                </a:lnTo>
                <a:lnTo>
                  <a:pt x="827" y="126"/>
                </a:lnTo>
                <a:lnTo>
                  <a:pt x="806" y="128"/>
                </a:lnTo>
                <a:lnTo>
                  <a:pt x="791" y="126"/>
                </a:lnTo>
                <a:lnTo>
                  <a:pt x="774" y="125"/>
                </a:lnTo>
                <a:lnTo>
                  <a:pt x="755" y="123"/>
                </a:lnTo>
                <a:lnTo>
                  <a:pt x="733" y="120"/>
                </a:lnTo>
                <a:lnTo>
                  <a:pt x="711" y="117"/>
                </a:lnTo>
                <a:lnTo>
                  <a:pt x="688" y="115"/>
                </a:lnTo>
                <a:lnTo>
                  <a:pt x="666" y="111"/>
                </a:lnTo>
                <a:lnTo>
                  <a:pt x="646" y="107"/>
                </a:lnTo>
                <a:lnTo>
                  <a:pt x="627" y="103"/>
                </a:lnTo>
                <a:lnTo>
                  <a:pt x="611" y="98"/>
                </a:lnTo>
                <a:lnTo>
                  <a:pt x="598" y="93"/>
                </a:lnTo>
                <a:lnTo>
                  <a:pt x="588" y="86"/>
                </a:lnTo>
                <a:lnTo>
                  <a:pt x="583" y="78"/>
                </a:lnTo>
                <a:lnTo>
                  <a:pt x="583" y="71"/>
                </a:lnTo>
                <a:lnTo>
                  <a:pt x="589" y="63"/>
                </a:lnTo>
                <a:lnTo>
                  <a:pt x="602" y="52"/>
                </a:lnTo>
                <a:lnTo>
                  <a:pt x="573" y="46"/>
                </a:lnTo>
                <a:lnTo>
                  <a:pt x="547" y="46"/>
                </a:lnTo>
                <a:lnTo>
                  <a:pt x="524" y="50"/>
                </a:lnTo>
                <a:lnTo>
                  <a:pt x="503" y="58"/>
                </a:lnTo>
                <a:lnTo>
                  <a:pt x="485" y="69"/>
                </a:lnTo>
                <a:lnTo>
                  <a:pt x="469" y="84"/>
                </a:lnTo>
                <a:lnTo>
                  <a:pt x="455" y="100"/>
                </a:lnTo>
                <a:lnTo>
                  <a:pt x="441" y="117"/>
                </a:lnTo>
                <a:lnTo>
                  <a:pt x="429" y="137"/>
                </a:lnTo>
                <a:lnTo>
                  <a:pt x="418" y="155"/>
                </a:lnTo>
                <a:lnTo>
                  <a:pt x="406" y="173"/>
                </a:lnTo>
                <a:lnTo>
                  <a:pt x="396" y="189"/>
                </a:lnTo>
                <a:lnTo>
                  <a:pt x="383" y="203"/>
                </a:lnTo>
                <a:lnTo>
                  <a:pt x="370" y="215"/>
                </a:lnTo>
                <a:lnTo>
                  <a:pt x="357" y="223"/>
                </a:lnTo>
                <a:lnTo>
                  <a:pt x="341" y="227"/>
                </a:lnTo>
                <a:lnTo>
                  <a:pt x="325" y="236"/>
                </a:lnTo>
                <a:lnTo>
                  <a:pt x="306" y="238"/>
                </a:lnTo>
                <a:lnTo>
                  <a:pt x="287" y="238"/>
                </a:lnTo>
                <a:lnTo>
                  <a:pt x="265" y="233"/>
                </a:lnTo>
                <a:lnTo>
                  <a:pt x="242" y="227"/>
                </a:lnTo>
                <a:lnTo>
                  <a:pt x="218" y="217"/>
                </a:lnTo>
                <a:lnTo>
                  <a:pt x="193" y="207"/>
                </a:lnTo>
                <a:lnTo>
                  <a:pt x="169" y="197"/>
                </a:lnTo>
                <a:lnTo>
                  <a:pt x="144" y="186"/>
                </a:lnTo>
                <a:lnTo>
                  <a:pt x="120" y="176"/>
                </a:lnTo>
                <a:lnTo>
                  <a:pt x="97" y="168"/>
                </a:lnTo>
                <a:lnTo>
                  <a:pt x="74" y="163"/>
                </a:lnTo>
                <a:lnTo>
                  <a:pt x="52" y="160"/>
                </a:lnTo>
                <a:lnTo>
                  <a:pt x="33" y="162"/>
                </a:lnTo>
                <a:lnTo>
                  <a:pt x="16" y="168"/>
                </a:lnTo>
                <a:lnTo>
                  <a:pt x="0" y="180"/>
                </a:lnTo>
                <a:lnTo>
                  <a:pt x="167" y="263"/>
                </a:lnTo>
                <a:lnTo>
                  <a:pt x="111" y="526"/>
                </a:lnTo>
                <a:lnTo>
                  <a:pt x="244" y="742"/>
                </a:lnTo>
                <a:lnTo>
                  <a:pt x="232" y="1015"/>
                </a:lnTo>
                <a:lnTo>
                  <a:pt x="319" y="1314"/>
                </a:lnTo>
                <a:close/>
              </a:path>
            </a:pathLst>
          </a:custGeom>
          <a:solidFill>
            <a:srgbClr val="DBAD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4" name="Freeform 53"/>
          <p:cNvSpPr>
            <a:spLocks/>
          </p:cNvSpPr>
          <p:nvPr/>
        </p:nvSpPr>
        <p:spPr bwMode="auto">
          <a:xfrm>
            <a:off x="7629525" y="4003675"/>
            <a:ext cx="111125" cy="319088"/>
          </a:xfrm>
          <a:custGeom>
            <a:avLst/>
            <a:gdLst>
              <a:gd name="T0" fmla="*/ 2147483647 w 239"/>
              <a:gd name="T1" fmla="*/ 2147483647 h 667"/>
              <a:gd name="T2" fmla="*/ 2147483647 w 239"/>
              <a:gd name="T3" fmla="*/ 2147483647 h 667"/>
              <a:gd name="T4" fmla="*/ 2147483647 w 239"/>
              <a:gd name="T5" fmla="*/ 2147483647 h 667"/>
              <a:gd name="T6" fmla="*/ 2147483647 w 239"/>
              <a:gd name="T7" fmla="*/ 2147483647 h 667"/>
              <a:gd name="T8" fmla="*/ 2147483647 w 239"/>
              <a:gd name="T9" fmla="*/ 2147483647 h 667"/>
              <a:gd name="T10" fmla="*/ 2147483647 w 239"/>
              <a:gd name="T11" fmla="*/ 2147483647 h 667"/>
              <a:gd name="T12" fmla="*/ 2147483647 w 239"/>
              <a:gd name="T13" fmla="*/ 2147483647 h 667"/>
              <a:gd name="T14" fmla="*/ 2147483647 w 239"/>
              <a:gd name="T15" fmla="*/ 2147483647 h 667"/>
              <a:gd name="T16" fmla="*/ 2147483647 w 239"/>
              <a:gd name="T17" fmla="*/ 2147483647 h 667"/>
              <a:gd name="T18" fmla="*/ 2147483647 w 239"/>
              <a:gd name="T19" fmla="*/ 2147483647 h 667"/>
              <a:gd name="T20" fmla="*/ 2147483647 w 239"/>
              <a:gd name="T21" fmla="*/ 2147483647 h 667"/>
              <a:gd name="T22" fmla="*/ 2147483647 w 239"/>
              <a:gd name="T23" fmla="*/ 2147483647 h 667"/>
              <a:gd name="T24" fmla="*/ 2147483647 w 239"/>
              <a:gd name="T25" fmla="*/ 2147483647 h 667"/>
              <a:gd name="T26" fmla="*/ 2147483647 w 239"/>
              <a:gd name="T27" fmla="*/ 2147483647 h 667"/>
              <a:gd name="T28" fmla="*/ 2147483647 w 239"/>
              <a:gd name="T29" fmla="*/ 2147483647 h 667"/>
              <a:gd name="T30" fmla="*/ 2147483647 w 239"/>
              <a:gd name="T31" fmla="*/ 2147483647 h 667"/>
              <a:gd name="T32" fmla="*/ 2147483647 w 239"/>
              <a:gd name="T33" fmla="*/ 2147483647 h 667"/>
              <a:gd name="T34" fmla="*/ 2147483647 w 239"/>
              <a:gd name="T35" fmla="*/ 2147483647 h 667"/>
              <a:gd name="T36" fmla="*/ 2147483647 w 239"/>
              <a:gd name="T37" fmla="*/ 2147483647 h 667"/>
              <a:gd name="T38" fmla="*/ 2147483647 w 239"/>
              <a:gd name="T39" fmla="*/ 2147483647 h 667"/>
              <a:gd name="T40" fmla="*/ 2147483647 w 239"/>
              <a:gd name="T41" fmla="*/ 2147483647 h 667"/>
              <a:gd name="T42" fmla="*/ 2147483647 w 239"/>
              <a:gd name="T43" fmla="*/ 2147483647 h 667"/>
              <a:gd name="T44" fmla="*/ 0 w 239"/>
              <a:gd name="T45" fmla="*/ 2147483647 h 667"/>
              <a:gd name="T46" fmla="*/ 2147483647 w 239"/>
              <a:gd name="T47" fmla="*/ 2147483647 h 667"/>
              <a:gd name="T48" fmla="*/ 2147483647 w 239"/>
              <a:gd name="T49" fmla="*/ 2147483647 h 667"/>
              <a:gd name="T50" fmla="*/ 2147483647 w 239"/>
              <a:gd name="T51" fmla="*/ 2147483647 h 667"/>
              <a:gd name="T52" fmla="*/ 2147483647 w 239"/>
              <a:gd name="T53" fmla="*/ 2147483647 h 667"/>
              <a:gd name="T54" fmla="*/ 2147483647 w 239"/>
              <a:gd name="T55" fmla="*/ 2147483647 h 667"/>
              <a:gd name="T56" fmla="*/ 2147483647 w 239"/>
              <a:gd name="T57" fmla="*/ 2147483647 h 667"/>
              <a:gd name="T58" fmla="*/ 2147483647 w 239"/>
              <a:gd name="T59" fmla="*/ 2147483647 h 667"/>
              <a:gd name="T60" fmla="*/ 2147483647 w 239"/>
              <a:gd name="T61" fmla="*/ 2147483647 h 667"/>
              <a:gd name="T62" fmla="*/ 2147483647 w 239"/>
              <a:gd name="T63" fmla="*/ 2147483647 h 6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9"/>
              <a:gd name="T97" fmla="*/ 0 h 667"/>
              <a:gd name="T98" fmla="*/ 239 w 239"/>
              <a:gd name="T99" fmla="*/ 667 h 6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9" h="667">
                <a:moveTo>
                  <a:pt x="63" y="628"/>
                </a:moveTo>
                <a:lnTo>
                  <a:pt x="69" y="630"/>
                </a:lnTo>
                <a:lnTo>
                  <a:pt x="75" y="632"/>
                </a:lnTo>
                <a:lnTo>
                  <a:pt x="81" y="636"/>
                </a:lnTo>
                <a:lnTo>
                  <a:pt x="88" y="640"/>
                </a:lnTo>
                <a:lnTo>
                  <a:pt x="94" y="645"/>
                </a:lnTo>
                <a:lnTo>
                  <a:pt x="100" y="652"/>
                </a:lnTo>
                <a:lnTo>
                  <a:pt x="107" y="660"/>
                </a:lnTo>
                <a:lnTo>
                  <a:pt x="114" y="667"/>
                </a:lnTo>
                <a:lnTo>
                  <a:pt x="140" y="631"/>
                </a:lnTo>
                <a:lnTo>
                  <a:pt x="161" y="602"/>
                </a:lnTo>
                <a:lnTo>
                  <a:pt x="175" y="582"/>
                </a:lnTo>
                <a:lnTo>
                  <a:pt x="187" y="567"/>
                </a:lnTo>
                <a:lnTo>
                  <a:pt x="198" y="560"/>
                </a:lnTo>
                <a:lnTo>
                  <a:pt x="208" y="556"/>
                </a:lnTo>
                <a:lnTo>
                  <a:pt x="221" y="557"/>
                </a:lnTo>
                <a:lnTo>
                  <a:pt x="239" y="561"/>
                </a:lnTo>
                <a:lnTo>
                  <a:pt x="232" y="528"/>
                </a:lnTo>
                <a:lnTo>
                  <a:pt x="225" y="497"/>
                </a:lnTo>
                <a:lnTo>
                  <a:pt x="218" y="465"/>
                </a:lnTo>
                <a:lnTo>
                  <a:pt x="210" y="433"/>
                </a:lnTo>
                <a:lnTo>
                  <a:pt x="203" y="401"/>
                </a:lnTo>
                <a:lnTo>
                  <a:pt x="196" y="371"/>
                </a:lnTo>
                <a:lnTo>
                  <a:pt x="189" y="340"/>
                </a:lnTo>
                <a:lnTo>
                  <a:pt x="181" y="310"/>
                </a:lnTo>
                <a:lnTo>
                  <a:pt x="174" y="280"/>
                </a:lnTo>
                <a:lnTo>
                  <a:pt x="166" y="251"/>
                </a:lnTo>
                <a:lnTo>
                  <a:pt x="157" y="224"/>
                </a:lnTo>
                <a:lnTo>
                  <a:pt x="147" y="198"/>
                </a:lnTo>
                <a:lnTo>
                  <a:pt x="138" y="172"/>
                </a:lnTo>
                <a:lnTo>
                  <a:pt x="128" y="149"/>
                </a:lnTo>
                <a:lnTo>
                  <a:pt x="117" y="125"/>
                </a:lnTo>
                <a:lnTo>
                  <a:pt x="105" y="104"/>
                </a:lnTo>
                <a:lnTo>
                  <a:pt x="88" y="86"/>
                </a:lnTo>
                <a:lnTo>
                  <a:pt x="72" y="68"/>
                </a:lnTo>
                <a:lnTo>
                  <a:pt x="59" y="51"/>
                </a:lnTo>
                <a:lnTo>
                  <a:pt x="47" y="34"/>
                </a:lnTo>
                <a:lnTo>
                  <a:pt x="37" y="21"/>
                </a:lnTo>
                <a:lnTo>
                  <a:pt x="29" y="9"/>
                </a:lnTo>
                <a:lnTo>
                  <a:pt x="22" y="3"/>
                </a:lnTo>
                <a:lnTo>
                  <a:pt x="16" y="0"/>
                </a:lnTo>
                <a:lnTo>
                  <a:pt x="9" y="3"/>
                </a:lnTo>
                <a:lnTo>
                  <a:pt x="6" y="11"/>
                </a:lnTo>
                <a:lnTo>
                  <a:pt x="2" y="25"/>
                </a:lnTo>
                <a:lnTo>
                  <a:pt x="1" y="43"/>
                </a:lnTo>
                <a:lnTo>
                  <a:pt x="0" y="67"/>
                </a:lnTo>
                <a:lnTo>
                  <a:pt x="1" y="95"/>
                </a:lnTo>
                <a:lnTo>
                  <a:pt x="2" y="128"/>
                </a:lnTo>
                <a:lnTo>
                  <a:pt x="6" y="164"/>
                </a:lnTo>
                <a:lnTo>
                  <a:pt x="6" y="180"/>
                </a:lnTo>
                <a:lnTo>
                  <a:pt x="7" y="199"/>
                </a:lnTo>
                <a:lnTo>
                  <a:pt x="8" y="223"/>
                </a:lnTo>
                <a:lnTo>
                  <a:pt x="11" y="247"/>
                </a:lnTo>
                <a:lnTo>
                  <a:pt x="13" y="275"/>
                </a:lnTo>
                <a:lnTo>
                  <a:pt x="16" y="305"/>
                </a:lnTo>
                <a:lnTo>
                  <a:pt x="20" y="335"/>
                </a:lnTo>
                <a:lnTo>
                  <a:pt x="24" y="367"/>
                </a:lnTo>
                <a:lnTo>
                  <a:pt x="29" y="400"/>
                </a:lnTo>
                <a:lnTo>
                  <a:pt x="32" y="433"/>
                </a:lnTo>
                <a:lnTo>
                  <a:pt x="37" y="467"/>
                </a:lnTo>
                <a:lnTo>
                  <a:pt x="43" y="501"/>
                </a:lnTo>
                <a:lnTo>
                  <a:pt x="48" y="535"/>
                </a:lnTo>
                <a:lnTo>
                  <a:pt x="53" y="567"/>
                </a:lnTo>
                <a:lnTo>
                  <a:pt x="58" y="599"/>
                </a:lnTo>
                <a:lnTo>
                  <a:pt x="63" y="628"/>
                </a:lnTo>
                <a:close/>
              </a:path>
            </a:pathLst>
          </a:custGeom>
          <a:solidFill>
            <a:srgbClr val="E0A8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5" name="Freeform 54"/>
          <p:cNvSpPr>
            <a:spLocks/>
          </p:cNvSpPr>
          <p:nvPr/>
        </p:nvSpPr>
        <p:spPr bwMode="auto">
          <a:xfrm>
            <a:off x="7629525" y="4003675"/>
            <a:ext cx="111125" cy="300038"/>
          </a:xfrm>
          <a:custGeom>
            <a:avLst/>
            <a:gdLst>
              <a:gd name="T0" fmla="*/ 2147483647 w 239"/>
              <a:gd name="T1" fmla="*/ 2147483647 h 628"/>
              <a:gd name="T2" fmla="*/ 2147483647 w 239"/>
              <a:gd name="T3" fmla="*/ 2147483647 h 628"/>
              <a:gd name="T4" fmla="*/ 2147483647 w 239"/>
              <a:gd name="T5" fmla="*/ 2147483647 h 628"/>
              <a:gd name="T6" fmla="*/ 2147483647 w 239"/>
              <a:gd name="T7" fmla="*/ 2147483647 h 628"/>
              <a:gd name="T8" fmla="*/ 2147483647 w 239"/>
              <a:gd name="T9" fmla="*/ 2147483647 h 628"/>
              <a:gd name="T10" fmla="*/ 2147483647 w 239"/>
              <a:gd name="T11" fmla="*/ 2147483647 h 628"/>
              <a:gd name="T12" fmla="*/ 2147483647 w 239"/>
              <a:gd name="T13" fmla="*/ 2147483647 h 628"/>
              <a:gd name="T14" fmla="*/ 2147483647 w 239"/>
              <a:gd name="T15" fmla="*/ 2147483647 h 628"/>
              <a:gd name="T16" fmla="*/ 2147483647 w 239"/>
              <a:gd name="T17" fmla="*/ 2147483647 h 628"/>
              <a:gd name="T18" fmla="*/ 0 w 239"/>
              <a:gd name="T19" fmla="*/ 2147483647 h 628"/>
              <a:gd name="T20" fmla="*/ 2147483647 w 239"/>
              <a:gd name="T21" fmla="*/ 2147483647 h 628"/>
              <a:gd name="T22" fmla="*/ 2147483647 w 239"/>
              <a:gd name="T23" fmla="*/ 2147483647 h 628"/>
              <a:gd name="T24" fmla="*/ 2147483647 w 239"/>
              <a:gd name="T25" fmla="*/ 0 h 628"/>
              <a:gd name="T26" fmla="*/ 2147483647 w 239"/>
              <a:gd name="T27" fmla="*/ 2147483647 h 628"/>
              <a:gd name="T28" fmla="*/ 2147483647 w 239"/>
              <a:gd name="T29" fmla="*/ 2147483647 h 628"/>
              <a:gd name="T30" fmla="*/ 2147483647 w 239"/>
              <a:gd name="T31" fmla="*/ 2147483647 h 628"/>
              <a:gd name="T32" fmla="*/ 2147483647 w 239"/>
              <a:gd name="T33" fmla="*/ 2147483647 h 628"/>
              <a:gd name="T34" fmla="*/ 2147483647 w 239"/>
              <a:gd name="T35" fmla="*/ 2147483647 h 628"/>
              <a:gd name="T36" fmla="*/ 2147483647 w 239"/>
              <a:gd name="T37" fmla="*/ 2147483647 h 628"/>
              <a:gd name="T38" fmla="*/ 2147483647 w 239"/>
              <a:gd name="T39" fmla="*/ 2147483647 h 628"/>
              <a:gd name="T40" fmla="*/ 2147483647 w 239"/>
              <a:gd name="T41" fmla="*/ 2147483647 h 628"/>
              <a:gd name="T42" fmla="*/ 2147483647 w 239"/>
              <a:gd name="T43" fmla="*/ 2147483647 h 628"/>
              <a:gd name="T44" fmla="*/ 2147483647 w 239"/>
              <a:gd name="T45" fmla="*/ 2147483647 h 628"/>
              <a:gd name="T46" fmla="*/ 2147483647 w 239"/>
              <a:gd name="T47" fmla="*/ 2147483647 h 628"/>
              <a:gd name="T48" fmla="*/ 2147483647 w 239"/>
              <a:gd name="T49" fmla="*/ 2147483647 h 628"/>
              <a:gd name="T50" fmla="*/ 2147483647 w 239"/>
              <a:gd name="T51" fmla="*/ 2147483647 h 628"/>
              <a:gd name="T52" fmla="*/ 2147483647 w 239"/>
              <a:gd name="T53" fmla="*/ 2147483647 h 628"/>
              <a:gd name="T54" fmla="*/ 2147483647 w 239"/>
              <a:gd name="T55" fmla="*/ 2147483647 h 628"/>
              <a:gd name="T56" fmla="*/ 2147483647 w 239"/>
              <a:gd name="T57" fmla="*/ 2147483647 h 628"/>
              <a:gd name="T58" fmla="*/ 2147483647 w 239"/>
              <a:gd name="T59" fmla="*/ 2147483647 h 628"/>
              <a:gd name="T60" fmla="*/ 2147483647 w 239"/>
              <a:gd name="T61" fmla="*/ 2147483647 h 628"/>
              <a:gd name="T62" fmla="*/ 2147483647 w 239"/>
              <a:gd name="T63" fmla="*/ 2147483647 h 628"/>
              <a:gd name="T64" fmla="*/ 2147483647 w 239"/>
              <a:gd name="T65" fmla="*/ 2147483647 h 628"/>
              <a:gd name="T66" fmla="*/ 2147483647 w 239"/>
              <a:gd name="T67" fmla="*/ 2147483647 h 628"/>
              <a:gd name="T68" fmla="*/ 2147483647 w 239"/>
              <a:gd name="T69" fmla="*/ 2147483647 h 628"/>
              <a:gd name="T70" fmla="*/ 2147483647 w 239"/>
              <a:gd name="T71" fmla="*/ 2147483647 h 628"/>
              <a:gd name="T72" fmla="*/ 2147483647 w 239"/>
              <a:gd name="T73" fmla="*/ 2147483647 h 628"/>
              <a:gd name="T74" fmla="*/ 2147483647 w 239"/>
              <a:gd name="T75" fmla="*/ 0 h 628"/>
              <a:gd name="T76" fmla="*/ 2147483647 w 239"/>
              <a:gd name="T77" fmla="*/ 2147483647 h 628"/>
              <a:gd name="T78" fmla="*/ 2147483647 w 239"/>
              <a:gd name="T79" fmla="*/ 2147483647 h 628"/>
              <a:gd name="T80" fmla="*/ 0 w 239"/>
              <a:gd name="T81" fmla="*/ 2147483647 h 628"/>
              <a:gd name="T82" fmla="*/ 2147483647 w 239"/>
              <a:gd name="T83" fmla="*/ 2147483647 h 628"/>
              <a:gd name="T84" fmla="*/ 2147483647 w 239"/>
              <a:gd name="T85" fmla="*/ 2147483647 h 628"/>
              <a:gd name="T86" fmla="*/ 2147483647 w 239"/>
              <a:gd name="T87" fmla="*/ 2147483647 h 628"/>
              <a:gd name="T88" fmla="*/ 2147483647 w 239"/>
              <a:gd name="T89" fmla="*/ 2147483647 h 628"/>
              <a:gd name="T90" fmla="*/ 2147483647 w 239"/>
              <a:gd name="T91" fmla="*/ 2147483647 h 628"/>
              <a:gd name="T92" fmla="*/ 2147483647 w 239"/>
              <a:gd name="T93" fmla="*/ 2147483647 h 628"/>
              <a:gd name="T94" fmla="*/ 2147483647 w 239"/>
              <a:gd name="T95" fmla="*/ 2147483647 h 628"/>
              <a:gd name="T96" fmla="*/ 2147483647 w 239"/>
              <a:gd name="T97" fmla="*/ 2147483647 h 628"/>
              <a:gd name="T98" fmla="*/ 2147483647 w 239"/>
              <a:gd name="T99" fmla="*/ 2147483647 h 6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9"/>
              <a:gd name="T151" fmla="*/ 0 h 628"/>
              <a:gd name="T152" fmla="*/ 239 w 239"/>
              <a:gd name="T153" fmla="*/ 628 h 6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9" h="628">
                <a:moveTo>
                  <a:pt x="63" y="628"/>
                </a:moveTo>
                <a:lnTo>
                  <a:pt x="63" y="621"/>
                </a:lnTo>
                <a:lnTo>
                  <a:pt x="57" y="587"/>
                </a:lnTo>
                <a:lnTo>
                  <a:pt x="51" y="550"/>
                </a:lnTo>
                <a:lnTo>
                  <a:pt x="46" y="513"/>
                </a:lnTo>
                <a:lnTo>
                  <a:pt x="40" y="475"/>
                </a:lnTo>
                <a:lnTo>
                  <a:pt x="34" y="437"/>
                </a:lnTo>
                <a:lnTo>
                  <a:pt x="29" y="400"/>
                </a:lnTo>
                <a:lnTo>
                  <a:pt x="24" y="362"/>
                </a:lnTo>
                <a:lnTo>
                  <a:pt x="19" y="327"/>
                </a:lnTo>
                <a:lnTo>
                  <a:pt x="16" y="293"/>
                </a:lnTo>
                <a:lnTo>
                  <a:pt x="12" y="260"/>
                </a:lnTo>
                <a:lnTo>
                  <a:pt x="9" y="231"/>
                </a:lnTo>
                <a:lnTo>
                  <a:pt x="7" y="204"/>
                </a:lnTo>
                <a:lnTo>
                  <a:pt x="6" y="182"/>
                </a:lnTo>
                <a:lnTo>
                  <a:pt x="6" y="164"/>
                </a:lnTo>
                <a:lnTo>
                  <a:pt x="2" y="128"/>
                </a:lnTo>
                <a:lnTo>
                  <a:pt x="1" y="95"/>
                </a:lnTo>
                <a:lnTo>
                  <a:pt x="0" y="67"/>
                </a:lnTo>
                <a:lnTo>
                  <a:pt x="1" y="43"/>
                </a:lnTo>
                <a:lnTo>
                  <a:pt x="2" y="25"/>
                </a:lnTo>
                <a:lnTo>
                  <a:pt x="6" y="11"/>
                </a:lnTo>
                <a:lnTo>
                  <a:pt x="9" y="3"/>
                </a:lnTo>
                <a:lnTo>
                  <a:pt x="16" y="0"/>
                </a:lnTo>
                <a:lnTo>
                  <a:pt x="22" y="3"/>
                </a:lnTo>
                <a:lnTo>
                  <a:pt x="29" y="9"/>
                </a:lnTo>
                <a:lnTo>
                  <a:pt x="37" y="21"/>
                </a:lnTo>
                <a:lnTo>
                  <a:pt x="47" y="34"/>
                </a:lnTo>
                <a:lnTo>
                  <a:pt x="59" y="51"/>
                </a:lnTo>
                <a:lnTo>
                  <a:pt x="72" y="68"/>
                </a:lnTo>
                <a:lnTo>
                  <a:pt x="88" y="86"/>
                </a:lnTo>
                <a:lnTo>
                  <a:pt x="105" y="104"/>
                </a:lnTo>
                <a:lnTo>
                  <a:pt x="117" y="126"/>
                </a:lnTo>
                <a:lnTo>
                  <a:pt x="129" y="150"/>
                </a:lnTo>
                <a:lnTo>
                  <a:pt x="139" y="175"/>
                </a:lnTo>
                <a:lnTo>
                  <a:pt x="150" y="201"/>
                </a:lnTo>
                <a:lnTo>
                  <a:pt x="158" y="228"/>
                </a:lnTo>
                <a:lnTo>
                  <a:pt x="167" y="257"/>
                </a:lnTo>
                <a:lnTo>
                  <a:pt x="175" y="285"/>
                </a:lnTo>
                <a:lnTo>
                  <a:pt x="184" y="315"/>
                </a:lnTo>
                <a:lnTo>
                  <a:pt x="191" y="346"/>
                </a:lnTo>
                <a:lnTo>
                  <a:pt x="198" y="379"/>
                </a:lnTo>
                <a:lnTo>
                  <a:pt x="205" y="410"/>
                </a:lnTo>
                <a:lnTo>
                  <a:pt x="213" y="442"/>
                </a:lnTo>
                <a:lnTo>
                  <a:pt x="220" y="475"/>
                </a:lnTo>
                <a:lnTo>
                  <a:pt x="227" y="509"/>
                </a:lnTo>
                <a:lnTo>
                  <a:pt x="236" y="541"/>
                </a:lnTo>
                <a:lnTo>
                  <a:pt x="239" y="561"/>
                </a:lnTo>
                <a:lnTo>
                  <a:pt x="236" y="541"/>
                </a:lnTo>
                <a:lnTo>
                  <a:pt x="227" y="509"/>
                </a:lnTo>
                <a:lnTo>
                  <a:pt x="220" y="475"/>
                </a:lnTo>
                <a:lnTo>
                  <a:pt x="213" y="442"/>
                </a:lnTo>
                <a:lnTo>
                  <a:pt x="205" y="410"/>
                </a:lnTo>
                <a:lnTo>
                  <a:pt x="198" y="379"/>
                </a:lnTo>
                <a:lnTo>
                  <a:pt x="191" y="346"/>
                </a:lnTo>
                <a:lnTo>
                  <a:pt x="184" y="315"/>
                </a:lnTo>
                <a:lnTo>
                  <a:pt x="175" y="285"/>
                </a:lnTo>
                <a:lnTo>
                  <a:pt x="167" y="257"/>
                </a:lnTo>
                <a:lnTo>
                  <a:pt x="158" y="228"/>
                </a:lnTo>
                <a:lnTo>
                  <a:pt x="150" y="201"/>
                </a:lnTo>
                <a:lnTo>
                  <a:pt x="139" y="175"/>
                </a:lnTo>
                <a:lnTo>
                  <a:pt x="129" y="150"/>
                </a:lnTo>
                <a:lnTo>
                  <a:pt x="117" y="126"/>
                </a:lnTo>
                <a:lnTo>
                  <a:pt x="105" y="104"/>
                </a:lnTo>
                <a:lnTo>
                  <a:pt x="88" y="86"/>
                </a:lnTo>
                <a:lnTo>
                  <a:pt x="72" y="68"/>
                </a:lnTo>
                <a:lnTo>
                  <a:pt x="59" y="51"/>
                </a:lnTo>
                <a:lnTo>
                  <a:pt x="47" y="34"/>
                </a:lnTo>
                <a:lnTo>
                  <a:pt x="37" y="21"/>
                </a:lnTo>
                <a:lnTo>
                  <a:pt x="29" y="9"/>
                </a:lnTo>
                <a:lnTo>
                  <a:pt x="22" y="3"/>
                </a:lnTo>
                <a:lnTo>
                  <a:pt x="16" y="0"/>
                </a:lnTo>
                <a:lnTo>
                  <a:pt x="9" y="3"/>
                </a:lnTo>
                <a:lnTo>
                  <a:pt x="6" y="11"/>
                </a:lnTo>
                <a:lnTo>
                  <a:pt x="2" y="25"/>
                </a:lnTo>
                <a:lnTo>
                  <a:pt x="1" y="43"/>
                </a:lnTo>
                <a:lnTo>
                  <a:pt x="0" y="67"/>
                </a:lnTo>
                <a:lnTo>
                  <a:pt x="1" y="95"/>
                </a:lnTo>
                <a:lnTo>
                  <a:pt x="2" y="128"/>
                </a:lnTo>
                <a:lnTo>
                  <a:pt x="6" y="164"/>
                </a:lnTo>
                <a:lnTo>
                  <a:pt x="6" y="182"/>
                </a:lnTo>
                <a:lnTo>
                  <a:pt x="7" y="204"/>
                </a:lnTo>
                <a:lnTo>
                  <a:pt x="9" y="231"/>
                </a:lnTo>
                <a:lnTo>
                  <a:pt x="12" y="260"/>
                </a:lnTo>
                <a:lnTo>
                  <a:pt x="16" y="293"/>
                </a:lnTo>
                <a:lnTo>
                  <a:pt x="19" y="327"/>
                </a:lnTo>
                <a:lnTo>
                  <a:pt x="24" y="362"/>
                </a:lnTo>
                <a:lnTo>
                  <a:pt x="29" y="400"/>
                </a:lnTo>
                <a:lnTo>
                  <a:pt x="34" y="437"/>
                </a:lnTo>
                <a:lnTo>
                  <a:pt x="40" y="475"/>
                </a:lnTo>
                <a:lnTo>
                  <a:pt x="46" y="513"/>
                </a:lnTo>
                <a:lnTo>
                  <a:pt x="51" y="550"/>
                </a:lnTo>
                <a:lnTo>
                  <a:pt x="57" y="587"/>
                </a:lnTo>
                <a:lnTo>
                  <a:pt x="63" y="621"/>
                </a:lnTo>
                <a:lnTo>
                  <a:pt x="63" y="628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6" name="Freeform 55"/>
          <p:cNvSpPr>
            <a:spLocks/>
          </p:cNvSpPr>
          <p:nvPr/>
        </p:nvSpPr>
        <p:spPr bwMode="auto">
          <a:xfrm>
            <a:off x="7572375" y="4065588"/>
            <a:ext cx="101600" cy="292100"/>
          </a:xfrm>
          <a:custGeom>
            <a:avLst/>
            <a:gdLst>
              <a:gd name="T0" fmla="*/ 2147483647 w 214"/>
              <a:gd name="T1" fmla="*/ 2147483647 h 608"/>
              <a:gd name="T2" fmla="*/ 2147483647 w 214"/>
              <a:gd name="T3" fmla="*/ 2147483647 h 608"/>
              <a:gd name="T4" fmla="*/ 2147483647 w 214"/>
              <a:gd name="T5" fmla="*/ 2147483647 h 608"/>
              <a:gd name="T6" fmla="*/ 2147483647 w 214"/>
              <a:gd name="T7" fmla="*/ 2147483647 h 608"/>
              <a:gd name="T8" fmla="*/ 2147483647 w 214"/>
              <a:gd name="T9" fmla="*/ 2147483647 h 608"/>
              <a:gd name="T10" fmla="*/ 2147483647 w 214"/>
              <a:gd name="T11" fmla="*/ 2147483647 h 608"/>
              <a:gd name="T12" fmla="*/ 2147483647 w 214"/>
              <a:gd name="T13" fmla="*/ 2147483647 h 608"/>
              <a:gd name="T14" fmla="*/ 2147483647 w 214"/>
              <a:gd name="T15" fmla="*/ 2147483647 h 608"/>
              <a:gd name="T16" fmla="*/ 2147483647 w 214"/>
              <a:gd name="T17" fmla="*/ 2147483647 h 608"/>
              <a:gd name="T18" fmla="*/ 2147483647 w 214"/>
              <a:gd name="T19" fmla="*/ 2147483647 h 608"/>
              <a:gd name="T20" fmla="*/ 2147483647 w 214"/>
              <a:gd name="T21" fmla="*/ 2147483647 h 608"/>
              <a:gd name="T22" fmla="*/ 2147483647 w 214"/>
              <a:gd name="T23" fmla="*/ 2147483647 h 608"/>
              <a:gd name="T24" fmla="*/ 2147483647 w 214"/>
              <a:gd name="T25" fmla="*/ 2147483647 h 608"/>
              <a:gd name="T26" fmla="*/ 2147483647 w 214"/>
              <a:gd name="T27" fmla="*/ 2147483647 h 608"/>
              <a:gd name="T28" fmla="*/ 2147483647 w 214"/>
              <a:gd name="T29" fmla="*/ 2147483647 h 608"/>
              <a:gd name="T30" fmla="*/ 2147483647 w 214"/>
              <a:gd name="T31" fmla="*/ 2147483647 h 608"/>
              <a:gd name="T32" fmla="*/ 2147483647 w 214"/>
              <a:gd name="T33" fmla="*/ 2147483647 h 608"/>
              <a:gd name="T34" fmla="*/ 2147483647 w 214"/>
              <a:gd name="T35" fmla="*/ 0 h 608"/>
              <a:gd name="T36" fmla="*/ 2147483647 w 214"/>
              <a:gd name="T37" fmla="*/ 2147483647 h 608"/>
              <a:gd name="T38" fmla="*/ 0 w 214"/>
              <a:gd name="T39" fmla="*/ 2147483647 h 608"/>
              <a:gd name="T40" fmla="*/ 2147483647 w 214"/>
              <a:gd name="T41" fmla="*/ 2147483647 h 608"/>
              <a:gd name="T42" fmla="*/ 2147483647 w 214"/>
              <a:gd name="T43" fmla="*/ 2147483647 h 608"/>
              <a:gd name="T44" fmla="*/ 2147483647 w 214"/>
              <a:gd name="T45" fmla="*/ 2147483647 h 608"/>
              <a:gd name="T46" fmla="*/ 2147483647 w 214"/>
              <a:gd name="T47" fmla="*/ 2147483647 h 608"/>
              <a:gd name="T48" fmla="*/ 2147483647 w 214"/>
              <a:gd name="T49" fmla="*/ 2147483647 h 608"/>
              <a:gd name="T50" fmla="*/ 2147483647 w 214"/>
              <a:gd name="T51" fmla="*/ 2147483647 h 608"/>
              <a:gd name="T52" fmla="*/ 2147483647 w 214"/>
              <a:gd name="T53" fmla="*/ 2147483647 h 608"/>
              <a:gd name="T54" fmla="*/ 2147483647 w 214"/>
              <a:gd name="T55" fmla="*/ 2147483647 h 608"/>
              <a:gd name="T56" fmla="*/ 2147483647 w 214"/>
              <a:gd name="T57" fmla="*/ 2147483647 h 608"/>
              <a:gd name="T58" fmla="*/ 2147483647 w 214"/>
              <a:gd name="T59" fmla="*/ 2147483647 h 608"/>
              <a:gd name="T60" fmla="*/ 2147483647 w 214"/>
              <a:gd name="T61" fmla="*/ 2147483647 h 608"/>
              <a:gd name="T62" fmla="*/ 2147483647 w 214"/>
              <a:gd name="T63" fmla="*/ 2147483647 h 608"/>
              <a:gd name="T64" fmla="*/ 2147483647 w 214"/>
              <a:gd name="T65" fmla="*/ 2147483647 h 608"/>
              <a:gd name="T66" fmla="*/ 2147483647 w 214"/>
              <a:gd name="T67" fmla="*/ 2147483647 h 6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4"/>
              <a:gd name="T103" fmla="*/ 0 h 608"/>
              <a:gd name="T104" fmla="*/ 214 w 214"/>
              <a:gd name="T105" fmla="*/ 608 h 6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4" h="608">
                <a:moveTo>
                  <a:pt x="39" y="571"/>
                </a:moveTo>
                <a:lnTo>
                  <a:pt x="47" y="579"/>
                </a:lnTo>
                <a:lnTo>
                  <a:pt x="54" y="588"/>
                </a:lnTo>
                <a:lnTo>
                  <a:pt x="62" y="597"/>
                </a:lnTo>
                <a:lnTo>
                  <a:pt x="69" y="608"/>
                </a:lnTo>
                <a:lnTo>
                  <a:pt x="86" y="577"/>
                </a:lnTo>
                <a:lnTo>
                  <a:pt x="102" y="550"/>
                </a:lnTo>
                <a:lnTo>
                  <a:pt x="120" y="528"/>
                </a:lnTo>
                <a:lnTo>
                  <a:pt x="137" y="511"/>
                </a:lnTo>
                <a:lnTo>
                  <a:pt x="155" y="501"/>
                </a:lnTo>
                <a:lnTo>
                  <a:pt x="174" y="497"/>
                </a:lnTo>
                <a:lnTo>
                  <a:pt x="194" y="502"/>
                </a:lnTo>
                <a:lnTo>
                  <a:pt x="214" y="515"/>
                </a:lnTo>
                <a:lnTo>
                  <a:pt x="207" y="483"/>
                </a:lnTo>
                <a:lnTo>
                  <a:pt x="200" y="452"/>
                </a:lnTo>
                <a:lnTo>
                  <a:pt x="192" y="422"/>
                </a:lnTo>
                <a:lnTo>
                  <a:pt x="184" y="393"/>
                </a:lnTo>
                <a:lnTo>
                  <a:pt x="177" y="367"/>
                </a:lnTo>
                <a:lnTo>
                  <a:pt x="168" y="341"/>
                </a:lnTo>
                <a:lnTo>
                  <a:pt x="161" y="316"/>
                </a:lnTo>
                <a:lnTo>
                  <a:pt x="154" y="292"/>
                </a:lnTo>
                <a:lnTo>
                  <a:pt x="145" y="270"/>
                </a:lnTo>
                <a:lnTo>
                  <a:pt x="138" y="249"/>
                </a:lnTo>
                <a:lnTo>
                  <a:pt x="129" y="228"/>
                </a:lnTo>
                <a:lnTo>
                  <a:pt x="122" y="208"/>
                </a:lnTo>
                <a:lnTo>
                  <a:pt x="115" y="190"/>
                </a:lnTo>
                <a:lnTo>
                  <a:pt x="109" y="172"/>
                </a:lnTo>
                <a:lnTo>
                  <a:pt x="102" y="155"/>
                </a:lnTo>
                <a:lnTo>
                  <a:pt x="96" y="140"/>
                </a:lnTo>
                <a:lnTo>
                  <a:pt x="80" y="103"/>
                </a:lnTo>
                <a:lnTo>
                  <a:pt x="67" y="72"/>
                </a:lnTo>
                <a:lnTo>
                  <a:pt x="53" y="47"/>
                </a:lnTo>
                <a:lnTo>
                  <a:pt x="42" y="26"/>
                </a:lnTo>
                <a:lnTo>
                  <a:pt x="33" y="12"/>
                </a:lnTo>
                <a:lnTo>
                  <a:pt x="24" y="4"/>
                </a:lnTo>
                <a:lnTo>
                  <a:pt x="16" y="0"/>
                </a:lnTo>
                <a:lnTo>
                  <a:pt x="10" y="3"/>
                </a:lnTo>
                <a:lnTo>
                  <a:pt x="5" y="9"/>
                </a:lnTo>
                <a:lnTo>
                  <a:pt x="2" y="19"/>
                </a:lnTo>
                <a:lnTo>
                  <a:pt x="0" y="32"/>
                </a:lnTo>
                <a:lnTo>
                  <a:pt x="0" y="47"/>
                </a:lnTo>
                <a:lnTo>
                  <a:pt x="1" y="65"/>
                </a:lnTo>
                <a:lnTo>
                  <a:pt x="2" y="87"/>
                </a:lnTo>
                <a:lnTo>
                  <a:pt x="5" y="112"/>
                </a:lnTo>
                <a:lnTo>
                  <a:pt x="9" y="140"/>
                </a:lnTo>
                <a:lnTo>
                  <a:pt x="9" y="147"/>
                </a:lnTo>
                <a:lnTo>
                  <a:pt x="10" y="155"/>
                </a:lnTo>
                <a:lnTo>
                  <a:pt x="9" y="164"/>
                </a:lnTo>
                <a:lnTo>
                  <a:pt x="9" y="173"/>
                </a:lnTo>
                <a:lnTo>
                  <a:pt x="7" y="181"/>
                </a:lnTo>
                <a:lnTo>
                  <a:pt x="6" y="190"/>
                </a:lnTo>
                <a:lnTo>
                  <a:pt x="5" y="199"/>
                </a:lnTo>
                <a:lnTo>
                  <a:pt x="4" y="207"/>
                </a:lnTo>
                <a:lnTo>
                  <a:pt x="1" y="228"/>
                </a:lnTo>
                <a:lnTo>
                  <a:pt x="1" y="249"/>
                </a:lnTo>
                <a:lnTo>
                  <a:pt x="1" y="272"/>
                </a:lnTo>
                <a:lnTo>
                  <a:pt x="1" y="296"/>
                </a:lnTo>
                <a:lnTo>
                  <a:pt x="2" y="319"/>
                </a:lnTo>
                <a:lnTo>
                  <a:pt x="4" y="344"/>
                </a:lnTo>
                <a:lnTo>
                  <a:pt x="6" y="368"/>
                </a:lnTo>
                <a:lnTo>
                  <a:pt x="9" y="393"/>
                </a:lnTo>
                <a:lnTo>
                  <a:pt x="12" y="418"/>
                </a:lnTo>
                <a:lnTo>
                  <a:pt x="16" y="441"/>
                </a:lnTo>
                <a:lnTo>
                  <a:pt x="19" y="466"/>
                </a:lnTo>
                <a:lnTo>
                  <a:pt x="23" y="488"/>
                </a:lnTo>
                <a:lnTo>
                  <a:pt x="27" y="511"/>
                </a:lnTo>
                <a:lnTo>
                  <a:pt x="30" y="532"/>
                </a:lnTo>
                <a:lnTo>
                  <a:pt x="35" y="553"/>
                </a:lnTo>
                <a:lnTo>
                  <a:pt x="39" y="571"/>
                </a:lnTo>
                <a:close/>
              </a:path>
            </a:pathLst>
          </a:custGeom>
          <a:solidFill>
            <a:srgbClr val="E0A8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7" name="Freeform 56"/>
          <p:cNvSpPr>
            <a:spLocks/>
          </p:cNvSpPr>
          <p:nvPr/>
        </p:nvSpPr>
        <p:spPr bwMode="auto">
          <a:xfrm>
            <a:off x="7572375" y="4065588"/>
            <a:ext cx="101600" cy="274637"/>
          </a:xfrm>
          <a:custGeom>
            <a:avLst/>
            <a:gdLst>
              <a:gd name="T0" fmla="*/ 2147483647 w 214"/>
              <a:gd name="T1" fmla="*/ 2147483647 h 571"/>
              <a:gd name="T2" fmla="*/ 2147483647 w 214"/>
              <a:gd name="T3" fmla="*/ 2147483647 h 571"/>
              <a:gd name="T4" fmla="*/ 2147483647 w 214"/>
              <a:gd name="T5" fmla="*/ 2147483647 h 571"/>
              <a:gd name="T6" fmla="*/ 2147483647 w 214"/>
              <a:gd name="T7" fmla="*/ 2147483647 h 571"/>
              <a:gd name="T8" fmla="*/ 2147483647 w 214"/>
              <a:gd name="T9" fmla="*/ 2147483647 h 571"/>
              <a:gd name="T10" fmla="*/ 2147483647 w 214"/>
              <a:gd name="T11" fmla="*/ 2147483647 h 571"/>
              <a:gd name="T12" fmla="*/ 2147483647 w 214"/>
              <a:gd name="T13" fmla="*/ 2147483647 h 571"/>
              <a:gd name="T14" fmla="*/ 2147483647 w 214"/>
              <a:gd name="T15" fmla="*/ 2147483647 h 571"/>
              <a:gd name="T16" fmla="*/ 2147483647 w 214"/>
              <a:gd name="T17" fmla="*/ 2147483647 h 571"/>
              <a:gd name="T18" fmla="*/ 2147483647 w 214"/>
              <a:gd name="T19" fmla="*/ 2147483647 h 571"/>
              <a:gd name="T20" fmla="*/ 2147483647 w 214"/>
              <a:gd name="T21" fmla="*/ 2147483647 h 571"/>
              <a:gd name="T22" fmla="*/ 2147483647 w 214"/>
              <a:gd name="T23" fmla="*/ 2147483647 h 571"/>
              <a:gd name="T24" fmla="*/ 2147483647 w 214"/>
              <a:gd name="T25" fmla="*/ 2147483647 h 571"/>
              <a:gd name="T26" fmla="*/ 2147483647 w 214"/>
              <a:gd name="T27" fmla="*/ 2147483647 h 571"/>
              <a:gd name="T28" fmla="*/ 0 w 214"/>
              <a:gd name="T29" fmla="*/ 2147483647 h 571"/>
              <a:gd name="T30" fmla="*/ 2147483647 w 214"/>
              <a:gd name="T31" fmla="*/ 2147483647 h 571"/>
              <a:gd name="T32" fmla="*/ 2147483647 w 214"/>
              <a:gd name="T33" fmla="*/ 2147483647 h 571"/>
              <a:gd name="T34" fmla="*/ 2147483647 w 214"/>
              <a:gd name="T35" fmla="*/ 2147483647 h 571"/>
              <a:gd name="T36" fmla="*/ 2147483647 w 214"/>
              <a:gd name="T37" fmla="*/ 2147483647 h 571"/>
              <a:gd name="T38" fmla="*/ 2147483647 w 214"/>
              <a:gd name="T39" fmla="*/ 2147483647 h 571"/>
              <a:gd name="T40" fmla="*/ 2147483647 w 214"/>
              <a:gd name="T41" fmla="*/ 2147483647 h 571"/>
              <a:gd name="T42" fmla="*/ 2147483647 w 214"/>
              <a:gd name="T43" fmla="*/ 2147483647 h 571"/>
              <a:gd name="T44" fmla="*/ 2147483647 w 214"/>
              <a:gd name="T45" fmla="*/ 2147483647 h 571"/>
              <a:gd name="T46" fmla="*/ 2147483647 w 214"/>
              <a:gd name="T47" fmla="*/ 2147483647 h 571"/>
              <a:gd name="T48" fmla="*/ 2147483647 w 214"/>
              <a:gd name="T49" fmla="*/ 2147483647 h 571"/>
              <a:gd name="T50" fmla="*/ 2147483647 w 214"/>
              <a:gd name="T51" fmla="*/ 2147483647 h 571"/>
              <a:gd name="T52" fmla="*/ 2147483647 w 214"/>
              <a:gd name="T53" fmla="*/ 2147483647 h 571"/>
              <a:gd name="T54" fmla="*/ 2147483647 w 214"/>
              <a:gd name="T55" fmla="*/ 2147483647 h 571"/>
              <a:gd name="T56" fmla="*/ 2147483647 w 214"/>
              <a:gd name="T57" fmla="*/ 2147483647 h 571"/>
              <a:gd name="T58" fmla="*/ 2147483647 w 214"/>
              <a:gd name="T59" fmla="*/ 2147483647 h 571"/>
              <a:gd name="T60" fmla="*/ 2147483647 w 214"/>
              <a:gd name="T61" fmla="*/ 2147483647 h 571"/>
              <a:gd name="T62" fmla="*/ 2147483647 w 214"/>
              <a:gd name="T63" fmla="*/ 2147483647 h 571"/>
              <a:gd name="T64" fmla="*/ 2147483647 w 214"/>
              <a:gd name="T65" fmla="*/ 2147483647 h 571"/>
              <a:gd name="T66" fmla="*/ 2147483647 w 214"/>
              <a:gd name="T67" fmla="*/ 2147483647 h 571"/>
              <a:gd name="T68" fmla="*/ 2147483647 w 214"/>
              <a:gd name="T69" fmla="*/ 2147483647 h 571"/>
              <a:gd name="T70" fmla="*/ 2147483647 w 214"/>
              <a:gd name="T71" fmla="*/ 2147483647 h 571"/>
              <a:gd name="T72" fmla="*/ 2147483647 w 214"/>
              <a:gd name="T73" fmla="*/ 2147483647 h 571"/>
              <a:gd name="T74" fmla="*/ 2147483647 w 214"/>
              <a:gd name="T75" fmla="*/ 2147483647 h 571"/>
              <a:gd name="T76" fmla="*/ 2147483647 w 214"/>
              <a:gd name="T77" fmla="*/ 2147483647 h 571"/>
              <a:gd name="T78" fmla="*/ 2147483647 w 214"/>
              <a:gd name="T79" fmla="*/ 2147483647 h 571"/>
              <a:gd name="T80" fmla="*/ 2147483647 w 214"/>
              <a:gd name="T81" fmla="*/ 2147483647 h 571"/>
              <a:gd name="T82" fmla="*/ 2147483647 w 214"/>
              <a:gd name="T83" fmla="*/ 2147483647 h 571"/>
              <a:gd name="T84" fmla="*/ 2147483647 w 214"/>
              <a:gd name="T85" fmla="*/ 2147483647 h 571"/>
              <a:gd name="T86" fmla="*/ 0 w 214"/>
              <a:gd name="T87" fmla="*/ 2147483647 h 571"/>
              <a:gd name="T88" fmla="*/ 2147483647 w 214"/>
              <a:gd name="T89" fmla="*/ 2147483647 h 571"/>
              <a:gd name="T90" fmla="*/ 2147483647 w 214"/>
              <a:gd name="T91" fmla="*/ 2147483647 h 571"/>
              <a:gd name="T92" fmla="*/ 2147483647 w 214"/>
              <a:gd name="T93" fmla="*/ 2147483647 h 571"/>
              <a:gd name="T94" fmla="*/ 2147483647 w 214"/>
              <a:gd name="T95" fmla="*/ 2147483647 h 571"/>
              <a:gd name="T96" fmla="*/ 2147483647 w 214"/>
              <a:gd name="T97" fmla="*/ 2147483647 h 571"/>
              <a:gd name="T98" fmla="*/ 2147483647 w 214"/>
              <a:gd name="T99" fmla="*/ 2147483647 h 571"/>
              <a:gd name="T100" fmla="*/ 2147483647 w 214"/>
              <a:gd name="T101" fmla="*/ 2147483647 h 571"/>
              <a:gd name="T102" fmla="*/ 2147483647 w 214"/>
              <a:gd name="T103" fmla="*/ 2147483647 h 571"/>
              <a:gd name="T104" fmla="*/ 2147483647 w 214"/>
              <a:gd name="T105" fmla="*/ 2147483647 h 571"/>
              <a:gd name="T106" fmla="*/ 2147483647 w 214"/>
              <a:gd name="T107" fmla="*/ 2147483647 h 571"/>
              <a:gd name="T108" fmla="*/ 2147483647 w 214"/>
              <a:gd name="T109" fmla="*/ 2147483647 h 571"/>
              <a:gd name="T110" fmla="*/ 2147483647 w 214"/>
              <a:gd name="T111" fmla="*/ 2147483647 h 571"/>
              <a:gd name="T112" fmla="*/ 2147483647 w 214"/>
              <a:gd name="T113" fmla="*/ 2147483647 h 571"/>
              <a:gd name="T114" fmla="*/ 2147483647 w 214"/>
              <a:gd name="T115" fmla="*/ 2147483647 h 5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4"/>
              <a:gd name="T175" fmla="*/ 0 h 571"/>
              <a:gd name="T176" fmla="*/ 214 w 214"/>
              <a:gd name="T177" fmla="*/ 571 h 5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4" h="571">
                <a:moveTo>
                  <a:pt x="214" y="515"/>
                </a:moveTo>
                <a:lnTo>
                  <a:pt x="212" y="501"/>
                </a:lnTo>
                <a:lnTo>
                  <a:pt x="204" y="469"/>
                </a:lnTo>
                <a:lnTo>
                  <a:pt x="197" y="436"/>
                </a:lnTo>
                <a:lnTo>
                  <a:pt x="189" y="406"/>
                </a:lnTo>
                <a:lnTo>
                  <a:pt x="180" y="378"/>
                </a:lnTo>
                <a:lnTo>
                  <a:pt x="173" y="350"/>
                </a:lnTo>
                <a:lnTo>
                  <a:pt x="165" y="324"/>
                </a:lnTo>
                <a:lnTo>
                  <a:pt x="156" y="298"/>
                </a:lnTo>
                <a:lnTo>
                  <a:pt x="149" y="275"/>
                </a:lnTo>
                <a:lnTo>
                  <a:pt x="140" y="253"/>
                </a:lnTo>
                <a:lnTo>
                  <a:pt x="132" y="232"/>
                </a:lnTo>
                <a:lnTo>
                  <a:pt x="125" y="211"/>
                </a:lnTo>
                <a:lnTo>
                  <a:pt x="117" y="192"/>
                </a:lnTo>
                <a:lnTo>
                  <a:pt x="109" y="173"/>
                </a:lnTo>
                <a:lnTo>
                  <a:pt x="103" y="156"/>
                </a:lnTo>
                <a:lnTo>
                  <a:pt x="96" y="140"/>
                </a:lnTo>
                <a:lnTo>
                  <a:pt x="80" y="103"/>
                </a:lnTo>
                <a:lnTo>
                  <a:pt x="67" y="72"/>
                </a:lnTo>
                <a:lnTo>
                  <a:pt x="53" y="47"/>
                </a:lnTo>
                <a:lnTo>
                  <a:pt x="42" y="26"/>
                </a:lnTo>
                <a:lnTo>
                  <a:pt x="33" y="12"/>
                </a:lnTo>
                <a:lnTo>
                  <a:pt x="24" y="4"/>
                </a:lnTo>
                <a:lnTo>
                  <a:pt x="16" y="0"/>
                </a:lnTo>
                <a:lnTo>
                  <a:pt x="10" y="3"/>
                </a:lnTo>
                <a:lnTo>
                  <a:pt x="5" y="9"/>
                </a:lnTo>
                <a:lnTo>
                  <a:pt x="2" y="19"/>
                </a:lnTo>
                <a:lnTo>
                  <a:pt x="0" y="32"/>
                </a:lnTo>
                <a:lnTo>
                  <a:pt x="0" y="47"/>
                </a:lnTo>
                <a:lnTo>
                  <a:pt x="1" y="65"/>
                </a:lnTo>
                <a:lnTo>
                  <a:pt x="2" y="87"/>
                </a:lnTo>
                <a:lnTo>
                  <a:pt x="5" y="112"/>
                </a:lnTo>
                <a:lnTo>
                  <a:pt x="9" y="140"/>
                </a:lnTo>
                <a:lnTo>
                  <a:pt x="9" y="147"/>
                </a:lnTo>
                <a:lnTo>
                  <a:pt x="10" y="155"/>
                </a:lnTo>
                <a:lnTo>
                  <a:pt x="9" y="164"/>
                </a:lnTo>
                <a:lnTo>
                  <a:pt x="9" y="173"/>
                </a:lnTo>
                <a:lnTo>
                  <a:pt x="7" y="181"/>
                </a:lnTo>
                <a:lnTo>
                  <a:pt x="6" y="190"/>
                </a:lnTo>
                <a:lnTo>
                  <a:pt x="5" y="199"/>
                </a:lnTo>
                <a:lnTo>
                  <a:pt x="4" y="207"/>
                </a:lnTo>
                <a:lnTo>
                  <a:pt x="1" y="231"/>
                </a:lnTo>
                <a:lnTo>
                  <a:pt x="1" y="255"/>
                </a:lnTo>
                <a:lnTo>
                  <a:pt x="1" y="283"/>
                </a:lnTo>
                <a:lnTo>
                  <a:pt x="2" y="310"/>
                </a:lnTo>
                <a:lnTo>
                  <a:pt x="4" y="337"/>
                </a:lnTo>
                <a:lnTo>
                  <a:pt x="6" y="366"/>
                </a:lnTo>
                <a:lnTo>
                  <a:pt x="10" y="394"/>
                </a:lnTo>
                <a:lnTo>
                  <a:pt x="13" y="423"/>
                </a:lnTo>
                <a:lnTo>
                  <a:pt x="18" y="452"/>
                </a:lnTo>
                <a:lnTo>
                  <a:pt x="22" y="479"/>
                </a:lnTo>
                <a:lnTo>
                  <a:pt x="27" y="505"/>
                </a:lnTo>
                <a:lnTo>
                  <a:pt x="31" y="530"/>
                </a:lnTo>
                <a:lnTo>
                  <a:pt x="36" y="554"/>
                </a:lnTo>
                <a:lnTo>
                  <a:pt x="40" y="571"/>
                </a:lnTo>
                <a:lnTo>
                  <a:pt x="36" y="554"/>
                </a:lnTo>
                <a:lnTo>
                  <a:pt x="31" y="530"/>
                </a:lnTo>
                <a:lnTo>
                  <a:pt x="27" y="505"/>
                </a:lnTo>
                <a:lnTo>
                  <a:pt x="22" y="479"/>
                </a:lnTo>
                <a:lnTo>
                  <a:pt x="18" y="452"/>
                </a:lnTo>
                <a:lnTo>
                  <a:pt x="13" y="423"/>
                </a:lnTo>
                <a:lnTo>
                  <a:pt x="10" y="394"/>
                </a:lnTo>
                <a:lnTo>
                  <a:pt x="6" y="366"/>
                </a:lnTo>
                <a:lnTo>
                  <a:pt x="4" y="337"/>
                </a:lnTo>
                <a:lnTo>
                  <a:pt x="2" y="310"/>
                </a:lnTo>
                <a:lnTo>
                  <a:pt x="1" y="283"/>
                </a:lnTo>
                <a:lnTo>
                  <a:pt x="1" y="255"/>
                </a:lnTo>
                <a:lnTo>
                  <a:pt x="1" y="231"/>
                </a:lnTo>
                <a:lnTo>
                  <a:pt x="4" y="207"/>
                </a:lnTo>
                <a:lnTo>
                  <a:pt x="5" y="199"/>
                </a:lnTo>
                <a:lnTo>
                  <a:pt x="6" y="190"/>
                </a:lnTo>
                <a:lnTo>
                  <a:pt x="7" y="181"/>
                </a:lnTo>
                <a:lnTo>
                  <a:pt x="9" y="173"/>
                </a:lnTo>
                <a:lnTo>
                  <a:pt x="9" y="164"/>
                </a:lnTo>
                <a:lnTo>
                  <a:pt x="10" y="155"/>
                </a:lnTo>
                <a:lnTo>
                  <a:pt x="9" y="147"/>
                </a:lnTo>
                <a:lnTo>
                  <a:pt x="9" y="140"/>
                </a:lnTo>
                <a:lnTo>
                  <a:pt x="5" y="112"/>
                </a:lnTo>
                <a:lnTo>
                  <a:pt x="2" y="87"/>
                </a:lnTo>
                <a:lnTo>
                  <a:pt x="1" y="65"/>
                </a:lnTo>
                <a:lnTo>
                  <a:pt x="0" y="47"/>
                </a:lnTo>
                <a:lnTo>
                  <a:pt x="0" y="32"/>
                </a:lnTo>
                <a:lnTo>
                  <a:pt x="2" y="19"/>
                </a:lnTo>
                <a:lnTo>
                  <a:pt x="5" y="9"/>
                </a:lnTo>
                <a:lnTo>
                  <a:pt x="10" y="3"/>
                </a:lnTo>
                <a:lnTo>
                  <a:pt x="16" y="0"/>
                </a:lnTo>
                <a:lnTo>
                  <a:pt x="24" y="4"/>
                </a:lnTo>
                <a:lnTo>
                  <a:pt x="33" y="12"/>
                </a:lnTo>
                <a:lnTo>
                  <a:pt x="42" y="26"/>
                </a:lnTo>
                <a:lnTo>
                  <a:pt x="53" y="47"/>
                </a:lnTo>
                <a:lnTo>
                  <a:pt x="67" y="72"/>
                </a:lnTo>
                <a:lnTo>
                  <a:pt x="80" y="103"/>
                </a:lnTo>
                <a:lnTo>
                  <a:pt x="96" y="140"/>
                </a:lnTo>
                <a:lnTo>
                  <a:pt x="103" y="156"/>
                </a:lnTo>
                <a:lnTo>
                  <a:pt x="109" y="173"/>
                </a:lnTo>
                <a:lnTo>
                  <a:pt x="117" y="192"/>
                </a:lnTo>
                <a:lnTo>
                  <a:pt x="125" y="211"/>
                </a:lnTo>
                <a:lnTo>
                  <a:pt x="132" y="232"/>
                </a:lnTo>
                <a:lnTo>
                  <a:pt x="140" y="253"/>
                </a:lnTo>
                <a:lnTo>
                  <a:pt x="149" y="275"/>
                </a:lnTo>
                <a:lnTo>
                  <a:pt x="156" y="298"/>
                </a:lnTo>
                <a:lnTo>
                  <a:pt x="165" y="324"/>
                </a:lnTo>
                <a:lnTo>
                  <a:pt x="173" y="350"/>
                </a:lnTo>
                <a:lnTo>
                  <a:pt x="180" y="378"/>
                </a:lnTo>
                <a:lnTo>
                  <a:pt x="189" y="406"/>
                </a:lnTo>
                <a:lnTo>
                  <a:pt x="197" y="436"/>
                </a:lnTo>
                <a:lnTo>
                  <a:pt x="204" y="469"/>
                </a:lnTo>
                <a:lnTo>
                  <a:pt x="212" y="501"/>
                </a:lnTo>
                <a:lnTo>
                  <a:pt x="214" y="515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8" name="Freeform 57"/>
          <p:cNvSpPr>
            <a:spLocks/>
          </p:cNvSpPr>
          <p:nvPr/>
        </p:nvSpPr>
        <p:spPr bwMode="auto">
          <a:xfrm>
            <a:off x="7466013" y="4027488"/>
            <a:ext cx="103187" cy="325437"/>
          </a:xfrm>
          <a:custGeom>
            <a:avLst/>
            <a:gdLst>
              <a:gd name="T0" fmla="*/ 2147483647 w 219"/>
              <a:gd name="T1" fmla="*/ 2147483647 h 683"/>
              <a:gd name="T2" fmla="*/ 2147483647 w 219"/>
              <a:gd name="T3" fmla="*/ 2147483647 h 683"/>
              <a:gd name="T4" fmla="*/ 2147483647 w 219"/>
              <a:gd name="T5" fmla="*/ 2147483647 h 683"/>
              <a:gd name="T6" fmla="*/ 2147483647 w 219"/>
              <a:gd name="T7" fmla="*/ 2147483647 h 683"/>
              <a:gd name="T8" fmla="*/ 2147483647 w 219"/>
              <a:gd name="T9" fmla="*/ 2147483647 h 683"/>
              <a:gd name="T10" fmla="*/ 2147483647 w 219"/>
              <a:gd name="T11" fmla="*/ 2147483647 h 683"/>
              <a:gd name="T12" fmla="*/ 2147483647 w 219"/>
              <a:gd name="T13" fmla="*/ 2147483647 h 683"/>
              <a:gd name="T14" fmla="*/ 2147483647 w 219"/>
              <a:gd name="T15" fmla="*/ 2147483647 h 683"/>
              <a:gd name="T16" fmla="*/ 2147483647 w 219"/>
              <a:gd name="T17" fmla="*/ 2147483647 h 683"/>
              <a:gd name="T18" fmla="*/ 2147483647 w 219"/>
              <a:gd name="T19" fmla="*/ 2147483647 h 683"/>
              <a:gd name="T20" fmla="*/ 2147483647 w 219"/>
              <a:gd name="T21" fmla="*/ 2147483647 h 683"/>
              <a:gd name="T22" fmla="*/ 2147483647 w 219"/>
              <a:gd name="T23" fmla="*/ 2147483647 h 683"/>
              <a:gd name="T24" fmla="*/ 2147483647 w 219"/>
              <a:gd name="T25" fmla="*/ 2147483647 h 683"/>
              <a:gd name="T26" fmla="*/ 2147483647 w 219"/>
              <a:gd name="T27" fmla="*/ 2147483647 h 683"/>
              <a:gd name="T28" fmla="*/ 2147483647 w 219"/>
              <a:gd name="T29" fmla="*/ 2147483647 h 683"/>
              <a:gd name="T30" fmla="*/ 2147483647 w 219"/>
              <a:gd name="T31" fmla="*/ 2147483647 h 683"/>
              <a:gd name="T32" fmla="*/ 2147483647 w 219"/>
              <a:gd name="T33" fmla="*/ 2147483647 h 683"/>
              <a:gd name="T34" fmla="*/ 2147483647 w 219"/>
              <a:gd name="T35" fmla="*/ 2147483647 h 683"/>
              <a:gd name="T36" fmla="*/ 2147483647 w 219"/>
              <a:gd name="T37" fmla="*/ 2147483647 h 683"/>
              <a:gd name="T38" fmla="*/ 2147483647 w 219"/>
              <a:gd name="T39" fmla="*/ 2147483647 h 683"/>
              <a:gd name="T40" fmla="*/ 2147483647 w 219"/>
              <a:gd name="T41" fmla="*/ 2147483647 h 683"/>
              <a:gd name="T42" fmla="*/ 2147483647 w 219"/>
              <a:gd name="T43" fmla="*/ 2147483647 h 683"/>
              <a:gd name="T44" fmla="*/ 2147483647 w 219"/>
              <a:gd name="T45" fmla="*/ 0 h 683"/>
              <a:gd name="T46" fmla="*/ 2147483647 w 219"/>
              <a:gd name="T47" fmla="*/ 2147483647 h 683"/>
              <a:gd name="T48" fmla="*/ 2147483647 w 219"/>
              <a:gd name="T49" fmla="*/ 2147483647 h 683"/>
              <a:gd name="T50" fmla="*/ 2147483647 w 219"/>
              <a:gd name="T51" fmla="*/ 2147483647 h 683"/>
              <a:gd name="T52" fmla="*/ 2147483647 w 219"/>
              <a:gd name="T53" fmla="*/ 2147483647 h 683"/>
              <a:gd name="T54" fmla="*/ 2147483647 w 219"/>
              <a:gd name="T55" fmla="*/ 2147483647 h 683"/>
              <a:gd name="T56" fmla="*/ 2147483647 w 219"/>
              <a:gd name="T57" fmla="*/ 2147483647 h 683"/>
              <a:gd name="T58" fmla="*/ 2147483647 w 219"/>
              <a:gd name="T59" fmla="*/ 2147483647 h 683"/>
              <a:gd name="T60" fmla="*/ 2147483647 w 219"/>
              <a:gd name="T61" fmla="*/ 2147483647 h 683"/>
              <a:gd name="T62" fmla="*/ 2147483647 w 219"/>
              <a:gd name="T63" fmla="*/ 2147483647 h 683"/>
              <a:gd name="T64" fmla="*/ 0 w 219"/>
              <a:gd name="T65" fmla="*/ 2147483647 h 683"/>
              <a:gd name="T66" fmla="*/ 0 w 219"/>
              <a:gd name="T67" fmla="*/ 2147483647 h 683"/>
              <a:gd name="T68" fmla="*/ 2147483647 w 219"/>
              <a:gd name="T69" fmla="*/ 2147483647 h 683"/>
              <a:gd name="T70" fmla="*/ 2147483647 w 219"/>
              <a:gd name="T71" fmla="*/ 2147483647 h 683"/>
              <a:gd name="T72" fmla="*/ 2147483647 w 219"/>
              <a:gd name="T73" fmla="*/ 2147483647 h 683"/>
              <a:gd name="T74" fmla="*/ 2147483647 w 219"/>
              <a:gd name="T75" fmla="*/ 2147483647 h 683"/>
              <a:gd name="T76" fmla="*/ 2147483647 w 219"/>
              <a:gd name="T77" fmla="*/ 2147483647 h 683"/>
              <a:gd name="T78" fmla="*/ 2147483647 w 219"/>
              <a:gd name="T79" fmla="*/ 2147483647 h 683"/>
              <a:gd name="T80" fmla="*/ 2147483647 w 219"/>
              <a:gd name="T81" fmla="*/ 2147483647 h 683"/>
              <a:gd name="T82" fmla="*/ 2147483647 w 219"/>
              <a:gd name="T83" fmla="*/ 2147483647 h 68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9"/>
              <a:gd name="T127" fmla="*/ 0 h 683"/>
              <a:gd name="T128" fmla="*/ 219 w 219"/>
              <a:gd name="T129" fmla="*/ 683 h 68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9" h="683">
                <a:moveTo>
                  <a:pt x="51" y="676"/>
                </a:moveTo>
                <a:lnTo>
                  <a:pt x="53" y="678"/>
                </a:lnTo>
                <a:lnTo>
                  <a:pt x="54" y="679"/>
                </a:lnTo>
                <a:lnTo>
                  <a:pt x="57" y="682"/>
                </a:lnTo>
                <a:lnTo>
                  <a:pt x="58" y="683"/>
                </a:lnTo>
                <a:lnTo>
                  <a:pt x="77" y="661"/>
                </a:lnTo>
                <a:lnTo>
                  <a:pt x="97" y="643"/>
                </a:lnTo>
                <a:lnTo>
                  <a:pt x="117" y="630"/>
                </a:lnTo>
                <a:lnTo>
                  <a:pt x="138" y="620"/>
                </a:lnTo>
                <a:lnTo>
                  <a:pt x="158" y="615"/>
                </a:lnTo>
                <a:lnTo>
                  <a:pt x="179" y="614"/>
                </a:lnTo>
                <a:lnTo>
                  <a:pt x="199" y="617"/>
                </a:lnTo>
                <a:lnTo>
                  <a:pt x="219" y="623"/>
                </a:lnTo>
                <a:lnTo>
                  <a:pt x="218" y="623"/>
                </a:lnTo>
                <a:lnTo>
                  <a:pt x="218" y="622"/>
                </a:lnTo>
                <a:lnTo>
                  <a:pt x="216" y="606"/>
                </a:lnTo>
                <a:lnTo>
                  <a:pt x="214" y="589"/>
                </a:lnTo>
                <a:lnTo>
                  <a:pt x="212" y="574"/>
                </a:lnTo>
                <a:lnTo>
                  <a:pt x="208" y="557"/>
                </a:lnTo>
                <a:lnTo>
                  <a:pt x="204" y="541"/>
                </a:lnTo>
                <a:lnTo>
                  <a:pt x="202" y="524"/>
                </a:lnTo>
                <a:lnTo>
                  <a:pt x="198" y="509"/>
                </a:lnTo>
                <a:lnTo>
                  <a:pt x="193" y="493"/>
                </a:lnTo>
                <a:lnTo>
                  <a:pt x="190" y="477"/>
                </a:lnTo>
                <a:lnTo>
                  <a:pt x="186" y="462"/>
                </a:lnTo>
                <a:lnTo>
                  <a:pt x="181" y="448"/>
                </a:lnTo>
                <a:lnTo>
                  <a:pt x="178" y="432"/>
                </a:lnTo>
                <a:lnTo>
                  <a:pt x="174" y="419"/>
                </a:lnTo>
                <a:lnTo>
                  <a:pt x="169" y="405"/>
                </a:lnTo>
                <a:lnTo>
                  <a:pt x="166" y="392"/>
                </a:lnTo>
                <a:lnTo>
                  <a:pt x="162" y="379"/>
                </a:lnTo>
                <a:lnTo>
                  <a:pt x="146" y="325"/>
                </a:lnTo>
                <a:lnTo>
                  <a:pt x="132" y="276"/>
                </a:lnTo>
                <a:lnTo>
                  <a:pt x="118" y="230"/>
                </a:lnTo>
                <a:lnTo>
                  <a:pt x="106" y="189"/>
                </a:lnTo>
                <a:lnTo>
                  <a:pt x="94" y="151"/>
                </a:lnTo>
                <a:lnTo>
                  <a:pt x="82" y="117"/>
                </a:lnTo>
                <a:lnTo>
                  <a:pt x="72" y="87"/>
                </a:lnTo>
                <a:lnTo>
                  <a:pt x="63" y="61"/>
                </a:lnTo>
                <a:lnTo>
                  <a:pt x="53" y="40"/>
                </a:lnTo>
                <a:lnTo>
                  <a:pt x="45" y="24"/>
                </a:lnTo>
                <a:lnTo>
                  <a:pt x="37" y="11"/>
                </a:lnTo>
                <a:lnTo>
                  <a:pt x="31" y="4"/>
                </a:lnTo>
                <a:lnTo>
                  <a:pt x="25" y="0"/>
                </a:lnTo>
                <a:lnTo>
                  <a:pt x="19" y="3"/>
                </a:lnTo>
                <a:lnTo>
                  <a:pt x="14" y="11"/>
                </a:lnTo>
                <a:lnTo>
                  <a:pt x="11" y="22"/>
                </a:lnTo>
                <a:lnTo>
                  <a:pt x="8" y="29"/>
                </a:lnTo>
                <a:lnTo>
                  <a:pt x="7" y="38"/>
                </a:lnTo>
                <a:lnTo>
                  <a:pt x="5" y="47"/>
                </a:lnTo>
                <a:lnTo>
                  <a:pt x="3" y="59"/>
                </a:lnTo>
                <a:lnTo>
                  <a:pt x="2" y="72"/>
                </a:lnTo>
                <a:lnTo>
                  <a:pt x="1" y="87"/>
                </a:lnTo>
                <a:lnTo>
                  <a:pt x="1" y="104"/>
                </a:lnTo>
                <a:lnTo>
                  <a:pt x="2" y="124"/>
                </a:lnTo>
                <a:lnTo>
                  <a:pt x="3" y="135"/>
                </a:lnTo>
                <a:lnTo>
                  <a:pt x="3" y="151"/>
                </a:lnTo>
                <a:lnTo>
                  <a:pt x="5" y="168"/>
                </a:lnTo>
                <a:lnTo>
                  <a:pt x="5" y="186"/>
                </a:lnTo>
                <a:lnTo>
                  <a:pt x="5" y="204"/>
                </a:lnTo>
                <a:lnTo>
                  <a:pt x="3" y="224"/>
                </a:lnTo>
                <a:lnTo>
                  <a:pt x="2" y="242"/>
                </a:lnTo>
                <a:lnTo>
                  <a:pt x="1" y="260"/>
                </a:lnTo>
                <a:lnTo>
                  <a:pt x="0" y="278"/>
                </a:lnTo>
                <a:lnTo>
                  <a:pt x="0" y="298"/>
                </a:lnTo>
                <a:lnTo>
                  <a:pt x="0" y="320"/>
                </a:lnTo>
                <a:lnTo>
                  <a:pt x="2" y="343"/>
                </a:lnTo>
                <a:lnTo>
                  <a:pt x="3" y="367"/>
                </a:lnTo>
                <a:lnTo>
                  <a:pt x="7" y="393"/>
                </a:lnTo>
                <a:lnTo>
                  <a:pt x="9" y="419"/>
                </a:lnTo>
                <a:lnTo>
                  <a:pt x="13" y="446"/>
                </a:lnTo>
                <a:lnTo>
                  <a:pt x="18" y="474"/>
                </a:lnTo>
                <a:lnTo>
                  <a:pt x="22" y="501"/>
                </a:lnTo>
                <a:lnTo>
                  <a:pt x="26" y="529"/>
                </a:lnTo>
                <a:lnTo>
                  <a:pt x="31" y="558"/>
                </a:lnTo>
                <a:lnTo>
                  <a:pt x="36" y="587"/>
                </a:lnTo>
                <a:lnTo>
                  <a:pt x="41" y="614"/>
                </a:lnTo>
                <a:lnTo>
                  <a:pt x="45" y="641"/>
                </a:lnTo>
                <a:lnTo>
                  <a:pt x="49" y="669"/>
                </a:lnTo>
                <a:lnTo>
                  <a:pt x="49" y="670"/>
                </a:lnTo>
                <a:lnTo>
                  <a:pt x="49" y="673"/>
                </a:lnTo>
                <a:lnTo>
                  <a:pt x="49" y="674"/>
                </a:lnTo>
                <a:lnTo>
                  <a:pt x="51" y="676"/>
                </a:lnTo>
                <a:close/>
              </a:path>
            </a:pathLst>
          </a:custGeom>
          <a:solidFill>
            <a:srgbClr val="E0A8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9" name="Line 58"/>
          <p:cNvSpPr>
            <a:spLocks noChangeShapeType="1"/>
          </p:cNvSpPr>
          <p:nvPr/>
        </p:nvSpPr>
        <p:spPr bwMode="auto">
          <a:xfrm>
            <a:off x="7569200" y="4324350"/>
            <a:ext cx="1588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0" name="Line 59"/>
          <p:cNvSpPr>
            <a:spLocks noChangeShapeType="1"/>
          </p:cNvSpPr>
          <p:nvPr/>
        </p:nvSpPr>
        <p:spPr bwMode="auto">
          <a:xfrm flipV="1">
            <a:off x="7569200" y="4324350"/>
            <a:ext cx="1588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1" name="Freeform 60"/>
          <p:cNvSpPr>
            <a:spLocks/>
          </p:cNvSpPr>
          <p:nvPr/>
        </p:nvSpPr>
        <p:spPr bwMode="auto">
          <a:xfrm>
            <a:off x="7466013" y="4027488"/>
            <a:ext cx="103187" cy="322262"/>
          </a:xfrm>
          <a:custGeom>
            <a:avLst/>
            <a:gdLst>
              <a:gd name="T0" fmla="*/ 2147483647 w 218"/>
              <a:gd name="T1" fmla="*/ 2147483647 h 676"/>
              <a:gd name="T2" fmla="*/ 2147483647 w 218"/>
              <a:gd name="T3" fmla="*/ 2147483647 h 676"/>
              <a:gd name="T4" fmla="*/ 2147483647 w 218"/>
              <a:gd name="T5" fmla="*/ 2147483647 h 676"/>
              <a:gd name="T6" fmla="*/ 2147483647 w 218"/>
              <a:gd name="T7" fmla="*/ 2147483647 h 676"/>
              <a:gd name="T8" fmla="*/ 2147483647 w 218"/>
              <a:gd name="T9" fmla="*/ 2147483647 h 676"/>
              <a:gd name="T10" fmla="*/ 0 w 218"/>
              <a:gd name="T11" fmla="*/ 2147483647 h 676"/>
              <a:gd name="T12" fmla="*/ 2147483647 w 218"/>
              <a:gd name="T13" fmla="*/ 2147483647 h 676"/>
              <a:gd name="T14" fmla="*/ 2147483647 w 218"/>
              <a:gd name="T15" fmla="*/ 2147483647 h 676"/>
              <a:gd name="T16" fmla="*/ 2147483647 w 218"/>
              <a:gd name="T17" fmla="*/ 2147483647 h 676"/>
              <a:gd name="T18" fmla="*/ 2147483647 w 218"/>
              <a:gd name="T19" fmla="*/ 2147483647 h 676"/>
              <a:gd name="T20" fmla="*/ 2147483647 w 218"/>
              <a:gd name="T21" fmla="*/ 2147483647 h 676"/>
              <a:gd name="T22" fmla="*/ 2147483647 w 218"/>
              <a:gd name="T23" fmla="*/ 2147483647 h 676"/>
              <a:gd name="T24" fmla="*/ 2147483647 w 218"/>
              <a:gd name="T25" fmla="*/ 2147483647 h 676"/>
              <a:gd name="T26" fmla="*/ 2147483647 w 218"/>
              <a:gd name="T27" fmla="*/ 2147483647 h 676"/>
              <a:gd name="T28" fmla="*/ 2147483647 w 218"/>
              <a:gd name="T29" fmla="*/ 2147483647 h 676"/>
              <a:gd name="T30" fmla="*/ 2147483647 w 218"/>
              <a:gd name="T31" fmla="*/ 2147483647 h 676"/>
              <a:gd name="T32" fmla="*/ 2147483647 w 218"/>
              <a:gd name="T33" fmla="*/ 2147483647 h 676"/>
              <a:gd name="T34" fmla="*/ 2147483647 w 218"/>
              <a:gd name="T35" fmla="*/ 2147483647 h 676"/>
              <a:gd name="T36" fmla="*/ 2147483647 w 218"/>
              <a:gd name="T37" fmla="*/ 2147483647 h 676"/>
              <a:gd name="T38" fmla="*/ 2147483647 w 218"/>
              <a:gd name="T39" fmla="*/ 2147483647 h 676"/>
              <a:gd name="T40" fmla="*/ 2147483647 w 218"/>
              <a:gd name="T41" fmla="*/ 2147483647 h 676"/>
              <a:gd name="T42" fmla="*/ 2147483647 w 218"/>
              <a:gd name="T43" fmla="*/ 2147483647 h 676"/>
              <a:gd name="T44" fmla="*/ 2147483647 w 218"/>
              <a:gd name="T45" fmla="*/ 2147483647 h 676"/>
              <a:gd name="T46" fmla="*/ 2147483647 w 218"/>
              <a:gd name="T47" fmla="*/ 2147483647 h 676"/>
              <a:gd name="T48" fmla="*/ 2147483647 w 218"/>
              <a:gd name="T49" fmla="*/ 2147483647 h 676"/>
              <a:gd name="T50" fmla="*/ 2147483647 w 218"/>
              <a:gd name="T51" fmla="*/ 2147483647 h 676"/>
              <a:gd name="T52" fmla="*/ 2147483647 w 218"/>
              <a:gd name="T53" fmla="*/ 2147483647 h 676"/>
              <a:gd name="T54" fmla="*/ 2147483647 w 218"/>
              <a:gd name="T55" fmla="*/ 2147483647 h 676"/>
              <a:gd name="T56" fmla="*/ 2147483647 w 218"/>
              <a:gd name="T57" fmla="*/ 2147483647 h 676"/>
              <a:gd name="T58" fmla="*/ 2147483647 w 218"/>
              <a:gd name="T59" fmla="*/ 2147483647 h 676"/>
              <a:gd name="T60" fmla="*/ 2147483647 w 218"/>
              <a:gd name="T61" fmla="*/ 2147483647 h 676"/>
              <a:gd name="T62" fmla="*/ 2147483647 w 218"/>
              <a:gd name="T63" fmla="*/ 2147483647 h 676"/>
              <a:gd name="T64" fmla="*/ 2147483647 w 218"/>
              <a:gd name="T65" fmla="*/ 2147483647 h 676"/>
              <a:gd name="T66" fmla="*/ 2147483647 w 218"/>
              <a:gd name="T67" fmla="*/ 2147483647 h 676"/>
              <a:gd name="T68" fmla="*/ 2147483647 w 218"/>
              <a:gd name="T69" fmla="*/ 2147483647 h 676"/>
              <a:gd name="T70" fmla="*/ 2147483647 w 218"/>
              <a:gd name="T71" fmla="*/ 2147483647 h 676"/>
              <a:gd name="T72" fmla="*/ 2147483647 w 218"/>
              <a:gd name="T73" fmla="*/ 2147483647 h 676"/>
              <a:gd name="T74" fmla="*/ 2147483647 w 218"/>
              <a:gd name="T75" fmla="*/ 2147483647 h 676"/>
              <a:gd name="T76" fmla="*/ 2147483647 w 218"/>
              <a:gd name="T77" fmla="*/ 2147483647 h 676"/>
              <a:gd name="T78" fmla="*/ 2147483647 w 218"/>
              <a:gd name="T79" fmla="*/ 2147483647 h 676"/>
              <a:gd name="T80" fmla="*/ 2147483647 w 218"/>
              <a:gd name="T81" fmla="*/ 2147483647 h 676"/>
              <a:gd name="T82" fmla="*/ 0 w 218"/>
              <a:gd name="T83" fmla="*/ 2147483647 h 676"/>
              <a:gd name="T84" fmla="*/ 2147483647 w 218"/>
              <a:gd name="T85" fmla="*/ 2147483647 h 676"/>
              <a:gd name="T86" fmla="*/ 2147483647 w 218"/>
              <a:gd name="T87" fmla="*/ 2147483647 h 676"/>
              <a:gd name="T88" fmla="*/ 2147483647 w 218"/>
              <a:gd name="T89" fmla="*/ 2147483647 h 676"/>
              <a:gd name="T90" fmla="*/ 2147483647 w 218"/>
              <a:gd name="T91" fmla="*/ 2147483647 h 676"/>
              <a:gd name="T92" fmla="*/ 2147483647 w 218"/>
              <a:gd name="T93" fmla="*/ 2147483647 h 6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8"/>
              <a:gd name="T142" fmla="*/ 0 h 676"/>
              <a:gd name="T143" fmla="*/ 218 w 218"/>
              <a:gd name="T144" fmla="*/ 676 h 67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8" h="676">
                <a:moveTo>
                  <a:pt x="49" y="676"/>
                </a:moveTo>
                <a:lnTo>
                  <a:pt x="49" y="669"/>
                </a:lnTo>
                <a:lnTo>
                  <a:pt x="45" y="641"/>
                </a:lnTo>
                <a:lnTo>
                  <a:pt x="41" y="614"/>
                </a:lnTo>
                <a:lnTo>
                  <a:pt x="36" y="587"/>
                </a:lnTo>
                <a:lnTo>
                  <a:pt x="31" y="558"/>
                </a:lnTo>
                <a:lnTo>
                  <a:pt x="26" y="529"/>
                </a:lnTo>
                <a:lnTo>
                  <a:pt x="22" y="501"/>
                </a:lnTo>
                <a:lnTo>
                  <a:pt x="18" y="474"/>
                </a:lnTo>
                <a:lnTo>
                  <a:pt x="13" y="446"/>
                </a:lnTo>
                <a:lnTo>
                  <a:pt x="9" y="419"/>
                </a:lnTo>
                <a:lnTo>
                  <a:pt x="7" y="393"/>
                </a:lnTo>
                <a:lnTo>
                  <a:pt x="3" y="367"/>
                </a:lnTo>
                <a:lnTo>
                  <a:pt x="2" y="343"/>
                </a:lnTo>
                <a:lnTo>
                  <a:pt x="0" y="320"/>
                </a:lnTo>
                <a:lnTo>
                  <a:pt x="0" y="298"/>
                </a:lnTo>
                <a:lnTo>
                  <a:pt x="0" y="278"/>
                </a:lnTo>
                <a:lnTo>
                  <a:pt x="1" y="260"/>
                </a:lnTo>
                <a:lnTo>
                  <a:pt x="2" y="242"/>
                </a:lnTo>
                <a:lnTo>
                  <a:pt x="3" y="224"/>
                </a:lnTo>
                <a:lnTo>
                  <a:pt x="5" y="204"/>
                </a:lnTo>
                <a:lnTo>
                  <a:pt x="5" y="186"/>
                </a:lnTo>
                <a:lnTo>
                  <a:pt x="5" y="168"/>
                </a:lnTo>
                <a:lnTo>
                  <a:pt x="3" y="151"/>
                </a:lnTo>
                <a:lnTo>
                  <a:pt x="3" y="135"/>
                </a:lnTo>
                <a:lnTo>
                  <a:pt x="2" y="124"/>
                </a:lnTo>
                <a:lnTo>
                  <a:pt x="1" y="104"/>
                </a:lnTo>
                <a:lnTo>
                  <a:pt x="1" y="87"/>
                </a:lnTo>
                <a:lnTo>
                  <a:pt x="2" y="72"/>
                </a:lnTo>
                <a:lnTo>
                  <a:pt x="3" y="59"/>
                </a:lnTo>
                <a:lnTo>
                  <a:pt x="5" y="47"/>
                </a:lnTo>
                <a:lnTo>
                  <a:pt x="7" y="38"/>
                </a:lnTo>
                <a:lnTo>
                  <a:pt x="8" y="29"/>
                </a:lnTo>
                <a:lnTo>
                  <a:pt x="11" y="22"/>
                </a:lnTo>
                <a:lnTo>
                  <a:pt x="14" y="11"/>
                </a:lnTo>
                <a:lnTo>
                  <a:pt x="19" y="3"/>
                </a:lnTo>
                <a:lnTo>
                  <a:pt x="25" y="0"/>
                </a:lnTo>
                <a:lnTo>
                  <a:pt x="31" y="4"/>
                </a:lnTo>
                <a:lnTo>
                  <a:pt x="37" y="11"/>
                </a:lnTo>
                <a:lnTo>
                  <a:pt x="45" y="24"/>
                </a:lnTo>
                <a:lnTo>
                  <a:pt x="53" y="40"/>
                </a:lnTo>
                <a:lnTo>
                  <a:pt x="63" y="61"/>
                </a:lnTo>
                <a:lnTo>
                  <a:pt x="72" y="87"/>
                </a:lnTo>
                <a:lnTo>
                  <a:pt x="82" y="117"/>
                </a:lnTo>
                <a:lnTo>
                  <a:pt x="94" y="151"/>
                </a:lnTo>
                <a:lnTo>
                  <a:pt x="106" y="189"/>
                </a:lnTo>
                <a:lnTo>
                  <a:pt x="118" y="230"/>
                </a:lnTo>
                <a:lnTo>
                  <a:pt x="132" y="276"/>
                </a:lnTo>
                <a:lnTo>
                  <a:pt x="146" y="325"/>
                </a:lnTo>
                <a:lnTo>
                  <a:pt x="162" y="379"/>
                </a:lnTo>
                <a:lnTo>
                  <a:pt x="166" y="392"/>
                </a:lnTo>
                <a:lnTo>
                  <a:pt x="169" y="405"/>
                </a:lnTo>
                <a:lnTo>
                  <a:pt x="174" y="419"/>
                </a:lnTo>
                <a:lnTo>
                  <a:pt x="178" y="432"/>
                </a:lnTo>
                <a:lnTo>
                  <a:pt x="181" y="448"/>
                </a:lnTo>
                <a:lnTo>
                  <a:pt x="186" y="462"/>
                </a:lnTo>
                <a:lnTo>
                  <a:pt x="190" y="477"/>
                </a:lnTo>
                <a:lnTo>
                  <a:pt x="193" y="493"/>
                </a:lnTo>
                <a:lnTo>
                  <a:pt x="198" y="509"/>
                </a:lnTo>
                <a:lnTo>
                  <a:pt x="202" y="524"/>
                </a:lnTo>
                <a:lnTo>
                  <a:pt x="204" y="541"/>
                </a:lnTo>
                <a:lnTo>
                  <a:pt x="208" y="557"/>
                </a:lnTo>
                <a:lnTo>
                  <a:pt x="212" y="574"/>
                </a:lnTo>
                <a:lnTo>
                  <a:pt x="214" y="589"/>
                </a:lnTo>
                <a:lnTo>
                  <a:pt x="216" y="606"/>
                </a:lnTo>
                <a:lnTo>
                  <a:pt x="218" y="622"/>
                </a:lnTo>
                <a:lnTo>
                  <a:pt x="216" y="606"/>
                </a:lnTo>
                <a:lnTo>
                  <a:pt x="214" y="589"/>
                </a:lnTo>
                <a:lnTo>
                  <a:pt x="212" y="574"/>
                </a:lnTo>
                <a:lnTo>
                  <a:pt x="208" y="557"/>
                </a:lnTo>
                <a:lnTo>
                  <a:pt x="204" y="541"/>
                </a:lnTo>
                <a:lnTo>
                  <a:pt x="202" y="524"/>
                </a:lnTo>
                <a:lnTo>
                  <a:pt x="198" y="509"/>
                </a:lnTo>
                <a:lnTo>
                  <a:pt x="193" y="493"/>
                </a:lnTo>
                <a:lnTo>
                  <a:pt x="190" y="477"/>
                </a:lnTo>
                <a:lnTo>
                  <a:pt x="186" y="462"/>
                </a:lnTo>
                <a:lnTo>
                  <a:pt x="181" y="448"/>
                </a:lnTo>
                <a:lnTo>
                  <a:pt x="178" y="432"/>
                </a:lnTo>
                <a:lnTo>
                  <a:pt x="174" y="419"/>
                </a:lnTo>
                <a:lnTo>
                  <a:pt x="169" y="405"/>
                </a:lnTo>
                <a:lnTo>
                  <a:pt x="166" y="392"/>
                </a:lnTo>
                <a:lnTo>
                  <a:pt x="162" y="379"/>
                </a:lnTo>
                <a:lnTo>
                  <a:pt x="146" y="325"/>
                </a:lnTo>
                <a:lnTo>
                  <a:pt x="132" y="276"/>
                </a:lnTo>
                <a:lnTo>
                  <a:pt x="118" y="230"/>
                </a:lnTo>
                <a:lnTo>
                  <a:pt x="106" y="189"/>
                </a:lnTo>
                <a:lnTo>
                  <a:pt x="94" y="151"/>
                </a:lnTo>
                <a:lnTo>
                  <a:pt x="82" y="117"/>
                </a:lnTo>
                <a:lnTo>
                  <a:pt x="72" y="87"/>
                </a:lnTo>
                <a:lnTo>
                  <a:pt x="63" y="61"/>
                </a:lnTo>
                <a:lnTo>
                  <a:pt x="53" y="40"/>
                </a:lnTo>
                <a:lnTo>
                  <a:pt x="45" y="24"/>
                </a:lnTo>
                <a:lnTo>
                  <a:pt x="37" y="11"/>
                </a:lnTo>
                <a:lnTo>
                  <a:pt x="31" y="4"/>
                </a:lnTo>
                <a:lnTo>
                  <a:pt x="25" y="0"/>
                </a:lnTo>
                <a:lnTo>
                  <a:pt x="19" y="3"/>
                </a:lnTo>
                <a:lnTo>
                  <a:pt x="14" y="11"/>
                </a:lnTo>
                <a:lnTo>
                  <a:pt x="11" y="22"/>
                </a:lnTo>
                <a:lnTo>
                  <a:pt x="8" y="29"/>
                </a:lnTo>
                <a:lnTo>
                  <a:pt x="7" y="38"/>
                </a:lnTo>
                <a:lnTo>
                  <a:pt x="5" y="47"/>
                </a:lnTo>
                <a:lnTo>
                  <a:pt x="3" y="59"/>
                </a:lnTo>
                <a:lnTo>
                  <a:pt x="2" y="72"/>
                </a:lnTo>
                <a:lnTo>
                  <a:pt x="1" y="87"/>
                </a:lnTo>
                <a:lnTo>
                  <a:pt x="1" y="104"/>
                </a:lnTo>
                <a:lnTo>
                  <a:pt x="2" y="124"/>
                </a:lnTo>
                <a:lnTo>
                  <a:pt x="3" y="135"/>
                </a:lnTo>
                <a:lnTo>
                  <a:pt x="3" y="151"/>
                </a:lnTo>
                <a:lnTo>
                  <a:pt x="5" y="168"/>
                </a:lnTo>
                <a:lnTo>
                  <a:pt x="5" y="186"/>
                </a:lnTo>
                <a:lnTo>
                  <a:pt x="5" y="204"/>
                </a:lnTo>
                <a:lnTo>
                  <a:pt x="3" y="224"/>
                </a:lnTo>
                <a:lnTo>
                  <a:pt x="2" y="242"/>
                </a:lnTo>
                <a:lnTo>
                  <a:pt x="1" y="260"/>
                </a:lnTo>
                <a:lnTo>
                  <a:pt x="0" y="278"/>
                </a:lnTo>
                <a:lnTo>
                  <a:pt x="0" y="298"/>
                </a:lnTo>
                <a:lnTo>
                  <a:pt x="0" y="320"/>
                </a:lnTo>
                <a:lnTo>
                  <a:pt x="2" y="343"/>
                </a:lnTo>
                <a:lnTo>
                  <a:pt x="3" y="367"/>
                </a:lnTo>
                <a:lnTo>
                  <a:pt x="7" y="393"/>
                </a:lnTo>
                <a:lnTo>
                  <a:pt x="9" y="419"/>
                </a:lnTo>
                <a:lnTo>
                  <a:pt x="13" y="446"/>
                </a:lnTo>
                <a:lnTo>
                  <a:pt x="18" y="474"/>
                </a:lnTo>
                <a:lnTo>
                  <a:pt x="22" y="501"/>
                </a:lnTo>
                <a:lnTo>
                  <a:pt x="26" y="529"/>
                </a:lnTo>
                <a:lnTo>
                  <a:pt x="31" y="558"/>
                </a:lnTo>
                <a:lnTo>
                  <a:pt x="36" y="587"/>
                </a:lnTo>
                <a:lnTo>
                  <a:pt x="41" y="614"/>
                </a:lnTo>
                <a:lnTo>
                  <a:pt x="45" y="641"/>
                </a:lnTo>
                <a:lnTo>
                  <a:pt x="49" y="669"/>
                </a:lnTo>
                <a:lnTo>
                  <a:pt x="49" y="676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2" name="Freeform 61"/>
          <p:cNvSpPr>
            <a:spLocks/>
          </p:cNvSpPr>
          <p:nvPr/>
        </p:nvSpPr>
        <p:spPr bwMode="auto">
          <a:xfrm>
            <a:off x="7569200" y="4324350"/>
            <a:ext cx="1588" cy="1588"/>
          </a:xfrm>
          <a:custGeom>
            <a:avLst/>
            <a:gdLst>
              <a:gd name="T0" fmla="*/ 0 w 1588"/>
              <a:gd name="T1" fmla="*/ 2147483647 h 1"/>
              <a:gd name="T2" fmla="*/ 0 w 1588"/>
              <a:gd name="T3" fmla="*/ 0 h 1"/>
              <a:gd name="T4" fmla="*/ 0 w 1588"/>
              <a:gd name="T5" fmla="*/ 0 h 1"/>
              <a:gd name="T6" fmla="*/ 0 60000 65536"/>
              <a:gd name="T7" fmla="*/ 0 60000 65536"/>
              <a:gd name="T8" fmla="*/ 0 60000 65536"/>
              <a:gd name="T9" fmla="*/ 0 w 1588"/>
              <a:gd name="T10" fmla="*/ 0 h 1"/>
              <a:gd name="T11" fmla="*/ 1588 w 158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">
                <a:moveTo>
                  <a:pt x="0" y="1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3" name="Freeform 62"/>
          <p:cNvSpPr>
            <a:spLocks/>
          </p:cNvSpPr>
          <p:nvPr/>
        </p:nvSpPr>
        <p:spPr bwMode="auto">
          <a:xfrm>
            <a:off x="7532688" y="4316413"/>
            <a:ext cx="31750" cy="6350"/>
          </a:xfrm>
          <a:custGeom>
            <a:avLst/>
            <a:gdLst>
              <a:gd name="T0" fmla="*/ 0 w 66"/>
              <a:gd name="T1" fmla="*/ 2147483647 h 14"/>
              <a:gd name="T2" fmla="*/ 2147483647 w 66"/>
              <a:gd name="T3" fmla="*/ 2147483647 h 14"/>
              <a:gd name="T4" fmla="*/ 2147483647 w 66"/>
              <a:gd name="T5" fmla="*/ 2147483647 h 14"/>
              <a:gd name="T6" fmla="*/ 2147483647 w 66"/>
              <a:gd name="T7" fmla="*/ 2147483647 h 14"/>
              <a:gd name="T8" fmla="*/ 2147483647 w 66"/>
              <a:gd name="T9" fmla="*/ 0 h 14"/>
              <a:gd name="T10" fmla="*/ 2147483647 w 66"/>
              <a:gd name="T11" fmla="*/ 0 h 14"/>
              <a:gd name="T12" fmla="*/ 2147483647 w 66"/>
              <a:gd name="T13" fmla="*/ 2147483647 h 14"/>
              <a:gd name="T14" fmla="*/ 2147483647 w 66"/>
              <a:gd name="T15" fmla="*/ 2147483647 h 14"/>
              <a:gd name="T16" fmla="*/ 2147483647 w 66"/>
              <a:gd name="T17" fmla="*/ 2147483647 h 14"/>
              <a:gd name="T18" fmla="*/ 2147483647 w 66"/>
              <a:gd name="T19" fmla="*/ 2147483647 h 14"/>
              <a:gd name="T20" fmla="*/ 2147483647 w 66"/>
              <a:gd name="T21" fmla="*/ 2147483647 h 14"/>
              <a:gd name="T22" fmla="*/ 2147483647 w 66"/>
              <a:gd name="T23" fmla="*/ 2147483647 h 14"/>
              <a:gd name="T24" fmla="*/ 2147483647 w 66"/>
              <a:gd name="T25" fmla="*/ 2147483647 h 14"/>
              <a:gd name="T26" fmla="*/ 2147483647 w 66"/>
              <a:gd name="T27" fmla="*/ 0 h 14"/>
              <a:gd name="T28" fmla="*/ 2147483647 w 66"/>
              <a:gd name="T29" fmla="*/ 0 h 14"/>
              <a:gd name="T30" fmla="*/ 2147483647 w 66"/>
              <a:gd name="T31" fmla="*/ 2147483647 h 14"/>
              <a:gd name="T32" fmla="*/ 2147483647 w 66"/>
              <a:gd name="T33" fmla="*/ 2147483647 h 14"/>
              <a:gd name="T34" fmla="*/ 2147483647 w 66"/>
              <a:gd name="T35" fmla="*/ 2147483647 h 14"/>
              <a:gd name="T36" fmla="*/ 0 w 66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14"/>
              <a:gd name="T59" fmla="*/ 66 w 66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14">
                <a:moveTo>
                  <a:pt x="0" y="13"/>
                </a:moveTo>
                <a:lnTo>
                  <a:pt x="7" y="7"/>
                </a:lnTo>
                <a:lnTo>
                  <a:pt x="15" y="1"/>
                </a:lnTo>
                <a:lnTo>
                  <a:pt x="24" y="0"/>
                </a:lnTo>
                <a:lnTo>
                  <a:pt x="33" y="0"/>
                </a:lnTo>
                <a:lnTo>
                  <a:pt x="44" y="3"/>
                </a:lnTo>
                <a:lnTo>
                  <a:pt x="55" y="7"/>
                </a:lnTo>
                <a:lnTo>
                  <a:pt x="66" y="13"/>
                </a:lnTo>
                <a:lnTo>
                  <a:pt x="66" y="14"/>
                </a:lnTo>
                <a:lnTo>
                  <a:pt x="66" y="13"/>
                </a:lnTo>
                <a:lnTo>
                  <a:pt x="55" y="7"/>
                </a:lnTo>
                <a:lnTo>
                  <a:pt x="44" y="3"/>
                </a:lnTo>
                <a:lnTo>
                  <a:pt x="33" y="0"/>
                </a:lnTo>
                <a:lnTo>
                  <a:pt x="24" y="0"/>
                </a:lnTo>
                <a:lnTo>
                  <a:pt x="15" y="1"/>
                </a:lnTo>
                <a:lnTo>
                  <a:pt x="7" y="7"/>
                </a:lnTo>
                <a:lnTo>
                  <a:pt x="0" y="13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4" name="Freeform 63"/>
          <p:cNvSpPr>
            <a:spLocks/>
          </p:cNvSpPr>
          <p:nvPr/>
        </p:nvSpPr>
        <p:spPr bwMode="auto">
          <a:xfrm>
            <a:off x="6964363" y="4056063"/>
            <a:ext cx="241300" cy="288925"/>
          </a:xfrm>
          <a:custGeom>
            <a:avLst/>
            <a:gdLst>
              <a:gd name="T0" fmla="*/ 2147483647 w 510"/>
              <a:gd name="T1" fmla="*/ 2147483647 h 606"/>
              <a:gd name="T2" fmla="*/ 2147483647 w 510"/>
              <a:gd name="T3" fmla="*/ 2147483647 h 606"/>
              <a:gd name="T4" fmla="*/ 2147483647 w 510"/>
              <a:gd name="T5" fmla="*/ 2147483647 h 606"/>
              <a:gd name="T6" fmla="*/ 2147483647 w 510"/>
              <a:gd name="T7" fmla="*/ 2147483647 h 606"/>
              <a:gd name="T8" fmla="*/ 2147483647 w 510"/>
              <a:gd name="T9" fmla="*/ 2147483647 h 606"/>
              <a:gd name="T10" fmla="*/ 2147483647 w 510"/>
              <a:gd name="T11" fmla="*/ 2147483647 h 606"/>
              <a:gd name="T12" fmla="*/ 2147483647 w 510"/>
              <a:gd name="T13" fmla="*/ 2147483647 h 606"/>
              <a:gd name="T14" fmla="*/ 2147483647 w 510"/>
              <a:gd name="T15" fmla="*/ 2147483647 h 606"/>
              <a:gd name="T16" fmla="*/ 2147483647 w 510"/>
              <a:gd name="T17" fmla="*/ 2147483647 h 606"/>
              <a:gd name="T18" fmla="*/ 2147483647 w 510"/>
              <a:gd name="T19" fmla="*/ 2147483647 h 606"/>
              <a:gd name="T20" fmla="*/ 2147483647 w 510"/>
              <a:gd name="T21" fmla="*/ 2147483647 h 606"/>
              <a:gd name="T22" fmla="*/ 2147483647 w 510"/>
              <a:gd name="T23" fmla="*/ 2147483647 h 606"/>
              <a:gd name="T24" fmla="*/ 2147483647 w 510"/>
              <a:gd name="T25" fmla="*/ 2147483647 h 606"/>
              <a:gd name="T26" fmla="*/ 2147483647 w 510"/>
              <a:gd name="T27" fmla="*/ 2147483647 h 606"/>
              <a:gd name="T28" fmla="*/ 2147483647 w 510"/>
              <a:gd name="T29" fmla="*/ 2147483647 h 606"/>
              <a:gd name="T30" fmla="*/ 2147483647 w 510"/>
              <a:gd name="T31" fmla="*/ 2147483647 h 606"/>
              <a:gd name="T32" fmla="*/ 2147483647 w 510"/>
              <a:gd name="T33" fmla="*/ 2147483647 h 606"/>
              <a:gd name="T34" fmla="*/ 2147483647 w 510"/>
              <a:gd name="T35" fmla="*/ 2147483647 h 606"/>
              <a:gd name="T36" fmla="*/ 2147483647 w 510"/>
              <a:gd name="T37" fmla="*/ 2147483647 h 606"/>
              <a:gd name="T38" fmla="*/ 2147483647 w 510"/>
              <a:gd name="T39" fmla="*/ 2147483647 h 606"/>
              <a:gd name="T40" fmla="*/ 2147483647 w 510"/>
              <a:gd name="T41" fmla="*/ 2147483647 h 606"/>
              <a:gd name="T42" fmla="*/ 2147483647 w 510"/>
              <a:gd name="T43" fmla="*/ 2147483647 h 606"/>
              <a:gd name="T44" fmla="*/ 2147483647 w 510"/>
              <a:gd name="T45" fmla="*/ 2147483647 h 606"/>
              <a:gd name="T46" fmla="*/ 2147483647 w 510"/>
              <a:gd name="T47" fmla="*/ 2147483647 h 606"/>
              <a:gd name="T48" fmla="*/ 2147483647 w 510"/>
              <a:gd name="T49" fmla="*/ 2147483647 h 606"/>
              <a:gd name="T50" fmla="*/ 2147483647 w 510"/>
              <a:gd name="T51" fmla="*/ 2147483647 h 606"/>
              <a:gd name="T52" fmla="*/ 2147483647 w 510"/>
              <a:gd name="T53" fmla="*/ 2147483647 h 606"/>
              <a:gd name="T54" fmla="*/ 2147483647 w 510"/>
              <a:gd name="T55" fmla="*/ 2147483647 h 606"/>
              <a:gd name="T56" fmla="*/ 2147483647 w 510"/>
              <a:gd name="T57" fmla="*/ 2147483647 h 606"/>
              <a:gd name="T58" fmla="*/ 2147483647 w 510"/>
              <a:gd name="T59" fmla="*/ 2147483647 h 606"/>
              <a:gd name="T60" fmla="*/ 2147483647 w 510"/>
              <a:gd name="T61" fmla="*/ 2147483647 h 606"/>
              <a:gd name="T62" fmla="*/ 2147483647 w 510"/>
              <a:gd name="T63" fmla="*/ 2147483647 h 606"/>
              <a:gd name="T64" fmla="*/ 2147483647 w 510"/>
              <a:gd name="T65" fmla="*/ 2147483647 h 606"/>
              <a:gd name="T66" fmla="*/ 2147483647 w 510"/>
              <a:gd name="T67" fmla="*/ 2147483647 h 606"/>
              <a:gd name="T68" fmla="*/ 2147483647 w 510"/>
              <a:gd name="T69" fmla="*/ 2147483647 h 606"/>
              <a:gd name="T70" fmla="*/ 2147483647 w 510"/>
              <a:gd name="T71" fmla="*/ 2147483647 h 606"/>
              <a:gd name="T72" fmla="*/ 2147483647 w 510"/>
              <a:gd name="T73" fmla="*/ 0 h 606"/>
              <a:gd name="T74" fmla="*/ 2147483647 w 510"/>
              <a:gd name="T75" fmla="*/ 2147483647 h 606"/>
              <a:gd name="T76" fmla="*/ 2147483647 w 510"/>
              <a:gd name="T77" fmla="*/ 2147483647 h 606"/>
              <a:gd name="T78" fmla="*/ 2147483647 w 510"/>
              <a:gd name="T79" fmla="*/ 2147483647 h 606"/>
              <a:gd name="T80" fmla="*/ 2147483647 w 510"/>
              <a:gd name="T81" fmla="*/ 2147483647 h 606"/>
              <a:gd name="T82" fmla="*/ 2147483647 w 510"/>
              <a:gd name="T83" fmla="*/ 2147483647 h 606"/>
              <a:gd name="T84" fmla="*/ 2147483647 w 510"/>
              <a:gd name="T85" fmla="*/ 2147483647 h 606"/>
              <a:gd name="T86" fmla="*/ 2147483647 w 510"/>
              <a:gd name="T87" fmla="*/ 2147483647 h 606"/>
              <a:gd name="T88" fmla="*/ 2147483647 w 510"/>
              <a:gd name="T89" fmla="*/ 2147483647 h 606"/>
              <a:gd name="T90" fmla="*/ 2147483647 w 510"/>
              <a:gd name="T91" fmla="*/ 2147483647 h 606"/>
              <a:gd name="T92" fmla="*/ 0 w 510"/>
              <a:gd name="T93" fmla="*/ 2147483647 h 60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10"/>
              <a:gd name="T142" fmla="*/ 0 h 606"/>
              <a:gd name="T143" fmla="*/ 510 w 510"/>
              <a:gd name="T144" fmla="*/ 606 h 60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10" h="606">
                <a:moveTo>
                  <a:pt x="0" y="599"/>
                </a:moveTo>
                <a:lnTo>
                  <a:pt x="7" y="600"/>
                </a:lnTo>
                <a:lnTo>
                  <a:pt x="13" y="601"/>
                </a:lnTo>
                <a:lnTo>
                  <a:pt x="20" y="604"/>
                </a:lnTo>
                <a:lnTo>
                  <a:pt x="26" y="606"/>
                </a:lnTo>
                <a:lnTo>
                  <a:pt x="58" y="595"/>
                </a:lnTo>
                <a:lnTo>
                  <a:pt x="89" y="584"/>
                </a:lnTo>
                <a:lnTo>
                  <a:pt x="119" y="575"/>
                </a:lnTo>
                <a:lnTo>
                  <a:pt x="151" y="567"/>
                </a:lnTo>
                <a:lnTo>
                  <a:pt x="181" y="561"/>
                </a:lnTo>
                <a:lnTo>
                  <a:pt x="213" y="556"/>
                </a:lnTo>
                <a:lnTo>
                  <a:pt x="243" y="552"/>
                </a:lnTo>
                <a:lnTo>
                  <a:pt x="273" y="549"/>
                </a:lnTo>
                <a:lnTo>
                  <a:pt x="303" y="549"/>
                </a:lnTo>
                <a:lnTo>
                  <a:pt x="332" y="549"/>
                </a:lnTo>
                <a:lnTo>
                  <a:pt x="363" y="550"/>
                </a:lnTo>
                <a:lnTo>
                  <a:pt x="393" y="554"/>
                </a:lnTo>
                <a:lnTo>
                  <a:pt x="422" y="558"/>
                </a:lnTo>
                <a:lnTo>
                  <a:pt x="451" y="565"/>
                </a:lnTo>
                <a:lnTo>
                  <a:pt x="481" y="571"/>
                </a:lnTo>
                <a:lnTo>
                  <a:pt x="510" y="580"/>
                </a:lnTo>
                <a:lnTo>
                  <a:pt x="500" y="537"/>
                </a:lnTo>
                <a:lnTo>
                  <a:pt x="494" y="496"/>
                </a:lnTo>
                <a:lnTo>
                  <a:pt x="491" y="454"/>
                </a:lnTo>
                <a:lnTo>
                  <a:pt x="490" y="414"/>
                </a:lnTo>
                <a:lnTo>
                  <a:pt x="490" y="375"/>
                </a:lnTo>
                <a:lnTo>
                  <a:pt x="491" y="336"/>
                </a:lnTo>
                <a:lnTo>
                  <a:pt x="492" y="297"/>
                </a:lnTo>
                <a:lnTo>
                  <a:pt x="493" y="260"/>
                </a:lnTo>
                <a:lnTo>
                  <a:pt x="492" y="224"/>
                </a:lnTo>
                <a:lnTo>
                  <a:pt x="490" y="189"/>
                </a:lnTo>
                <a:lnTo>
                  <a:pt x="486" y="154"/>
                </a:lnTo>
                <a:lnTo>
                  <a:pt x="479" y="121"/>
                </a:lnTo>
                <a:lnTo>
                  <a:pt x="467" y="90"/>
                </a:lnTo>
                <a:lnTo>
                  <a:pt x="452" y="59"/>
                </a:lnTo>
                <a:lnTo>
                  <a:pt x="432" y="30"/>
                </a:lnTo>
                <a:lnTo>
                  <a:pt x="406" y="3"/>
                </a:lnTo>
                <a:lnTo>
                  <a:pt x="394" y="5"/>
                </a:lnTo>
                <a:lnTo>
                  <a:pt x="384" y="9"/>
                </a:lnTo>
                <a:lnTo>
                  <a:pt x="376" y="16"/>
                </a:lnTo>
                <a:lnTo>
                  <a:pt x="369" y="24"/>
                </a:lnTo>
                <a:lnTo>
                  <a:pt x="364" y="33"/>
                </a:lnTo>
                <a:lnTo>
                  <a:pt x="360" y="44"/>
                </a:lnTo>
                <a:lnTo>
                  <a:pt x="357" y="57"/>
                </a:lnTo>
                <a:lnTo>
                  <a:pt x="354" y="72"/>
                </a:lnTo>
                <a:lnTo>
                  <a:pt x="352" y="87"/>
                </a:lnTo>
                <a:lnTo>
                  <a:pt x="350" y="103"/>
                </a:lnTo>
                <a:lnTo>
                  <a:pt x="348" y="121"/>
                </a:lnTo>
                <a:lnTo>
                  <a:pt x="347" y="139"/>
                </a:lnTo>
                <a:lnTo>
                  <a:pt x="344" y="159"/>
                </a:lnTo>
                <a:lnTo>
                  <a:pt x="342" y="178"/>
                </a:lnTo>
                <a:lnTo>
                  <a:pt x="338" y="199"/>
                </a:lnTo>
                <a:lnTo>
                  <a:pt x="334" y="220"/>
                </a:lnTo>
                <a:lnTo>
                  <a:pt x="325" y="251"/>
                </a:lnTo>
                <a:lnTo>
                  <a:pt x="318" y="279"/>
                </a:lnTo>
                <a:lnTo>
                  <a:pt x="311" y="305"/>
                </a:lnTo>
                <a:lnTo>
                  <a:pt x="305" y="328"/>
                </a:lnTo>
                <a:lnTo>
                  <a:pt x="297" y="347"/>
                </a:lnTo>
                <a:lnTo>
                  <a:pt x="291" y="366"/>
                </a:lnTo>
                <a:lnTo>
                  <a:pt x="285" y="381"/>
                </a:lnTo>
                <a:lnTo>
                  <a:pt x="279" y="393"/>
                </a:lnTo>
                <a:lnTo>
                  <a:pt x="274" y="403"/>
                </a:lnTo>
                <a:lnTo>
                  <a:pt x="268" y="411"/>
                </a:lnTo>
                <a:lnTo>
                  <a:pt x="263" y="418"/>
                </a:lnTo>
                <a:lnTo>
                  <a:pt x="259" y="420"/>
                </a:lnTo>
                <a:lnTo>
                  <a:pt x="254" y="422"/>
                </a:lnTo>
                <a:lnTo>
                  <a:pt x="249" y="419"/>
                </a:lnTo>
                <a:lnTo>
                  <a:pt x="244" y="416"/>
                </a:lnTo>
                <a:lnTo>
                  <a:pt x="239" y="410"/>
                </a:lnTo>
                <a:lnTo>
                  <a:pt x="238" y="409"/>
                </a:lnTo>
                <a:lnTo>
                  <a:pt x="238" y="410"/>
                </a:lnTo>
                <a:lnTo>
                  <a:pt x="239" y="414"/>
                </a:lnTo>
                <a:lnTo>
                  <a:pt x="240" y="418"/>
                </a:lnTo>
                <a:lnTo>
                  <a:pt x="242" y="422"/>
                </a:lnTo>
                <a:lnTo>
                  <a:pt x="240" y="423"/>
                </a:lnTo>
                <a:lnTo>
                  <a:pt x="238" y="422"/>
                </a:lnTo>
                <a:lnTo>
                  <a:pt x="232" y="415"/>
                </a:lnTo>
                <a:lnTo>
                  <a:pt x="226" y="406"/>
                </a:lnTo>
                <a:lnTo>
                  <a:pt x="221" y="396"/>
                </a:lnTo>
                <a:lnTo>
                  <a:pt x="219" y="384"/>
                </a:lnTo>
                <a:lnTo>
                  <a:pt x="217" y="372"/>
                </a:lnTo>
                <a:lnTo>
                  <a:pt x="215" y="359"/>
                </a:lnTo>
                <a:lnTo>
                  <a:pt x="214" y="347"/>
                </a:lnTo>
                <a:lnTo>
                  <a:pt x="211" y="337"/>
                </a:lnTo>
                <a:lnTo>
                  <a:pt x="209" y="329"/>
                </a:lnTo>
                <a:lnTo>
                  <a:pt x="200" y="314"/>
                </a:lnTo>
                <a:lnTo>
                  <a:pt x="196" y="299"/>
                </a:lnTo>
                <a:lnTo>
                  <a:pt x="193" y="286"/>
                </a:lnTo>
                <a:lnTo>
                  <a:pt x="191" y="275"/>
                </a:lnTo>
                <a:lnTo>
                  <a:pt x="190" y="263"/>
                </a:lnTo>
                <a:lnTo>
                  <a:pt x="187" y="251"/>
                </a:lnTo>
                <a:lnTo>
                  <a:pt x="185" y="238"/>
                </a:lnTo>
                <a:lnTo>
                  <a:pt x="180" y="224"/>
                </a:lnTo>
                <a:lnTo>
                  <a:pt x="174" y="207"/>
                </a:lnTo>
                <a:lnTo>
                  <a:pt x="168" y="189"/>
                </a:lnTo>
                <a:lnTo>
                  <a:pt x="162" y="169"/>
                </a:lnTo>
                <a:lnTo>
                  <a:pt x="156" y="150"/>
                </a:lnTo>
                <a:lnTo>
                  <a:pt x="151" y="129"/>
                </a:lnTo>
                <a:lnTo>
                  <a:pt x="145" y="109"/>
                </a:lnTo>
                <a:lnTo>
                  <a:pt x="140" y="90"/>
                </a:lnTo>
                <a:lnTo>
                  <a:pt x="135" y="70"/>
                </a:lnTo>
                <a:lnTo>
                  <a:pt x="130" y="54"/>
                </a:lnTo>
                <a:lnTo>
                  <a:pt x="125" y="39"/>
                </a:lnTo>
                <a:lnTo>
                  <a:pt x="122" y="26"/>
                </a:lnTo>
                <a:lnTo>
                  <a:pt x="118" y="16"/>
                </a:lnTo>
                <a:lnTo>
                  <a:pt x="113" y="9"/>
                </a:lnTo>
                <a:lnTo>
                  <a:pt x="111" y="5"/>
                </a:lnTo>
                <a:lnTo>
                  <a:pt x="107" y="7"/>
                </a:lnTo>
                <a:lnTo>
                  <a:pt x="105" y="12"/>
                </a:lnTo>
                <a:lnTo>
                  <a:pt x="100" y="4"/>
                </a:lnTo>
                <a:lnTo>
                  <a:pt x="94" y="0"/>
                </a:lnTo>
                <a:lnTo>
                  <a:pt x="87" y="2"/>
                </a:lnTo>
                <a:lnTo>
                  <a:pt x="78" y="8"/>
                </a:lnTo>
                <a:lnTo>
                  <a:pt x="70" y="18"/>
                </a:lnTo>
                <a:lnTo>
                  <a:pt x="60" y="31"/>
                </a:lnTo>
                <a:lnTo>
                  <a:pt x="50" y="50"/>
                </a:lnTo>
                <a:lnTo>
                  <a:pt x="42" y="69"/>
                </a:lnTo>
                <a:lnTo>
                  <a:pt x="34" y="93"/>
                </a:lnTo>
                <a:lnTo>
                  <a:pt x="25" y="119"/>
                </a:lnTo>
                <a:lnTo>
                  <a:pt x="19" y="147"/>
                </a:lnTo>
                <a:lnTo>
                  <a:pt x="13" y="177"/>
                </a:lnTo>
                <a:lnTo>
                  <a:pt x="9" y="208"/>
                </a:lnTo>
                <a:lnTo>
                  <a:pt x="7" y="240"/>
                </a:lnTo>
                <a:lnTo>
                  <a:pt x="6" y="273"/>
                </a:lnTo>
                <a:lnTo>
                  <a:pt x="8" y="307"/>
                </a:lnTo>
                <a:lnTo>
                  <a:pt x="9" y="325"/>
                </a:lnTo>
                <a:lnTo>
                  <a:pt x="11" y="345"/>
                </a:lnTo>
                <a:lnTo>
                  <a:pt x="12" y="363"/>
                </a:lnTo>
                <a:lnTo>
                  <a:pt x="14" y="381"/>
                </a:lnTo>
                <a:lnTo>
                  <a:pt x="14" y="401"/>
                </a:lnTo>
                <a:lnTo>
                  <a:pt x="15" y="419"/>
                </a:lnTo>
                <a:lnTo>
                  <a:pt x="17" y="437"/>
                </a:lnTo>
                <a:lnTo>
                  <a:pt x="17" y="455"/>
                </a:lnTo>
                <a:lnTo>
                  <a:pt x="17" y="474"/>
                </a:lnTo>
                <a:lnTo>
                  <a:pt x="15" y="492"/>
                </a:lnTo>
                <a:lnTo>
                  <a:pt x="15" y="510"/>
                </a:lnTo>
                <a:lnTo>
                  <a:pt x="13" y="528"/>
                </a:lnTo>
                <a:lnTo>
                  <a:pt x="11" y="546"/>
                </a:lnTo>
                <a:lnTo>
                  <a:pt x="8" y="563"/>
                </a:lnTo>
                <a:lnTo>
                  <a:pt x="5" y="582"/>
                </a:lnTo>
                <a:lnTo>
                  <a:pt x="0" y="599"/>
                </a:lnTo>
                <a:close/>
              </a:path>
            </a:pathLst>
          </a:custGeom>
          <a:solidFill>
            <a:srgbClr val="E0A8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5" name="Line 64"/>
          <p:cNvSpPr>
            <a:spLocks noChangeShapeType="1"/>
          </p:cNvSpPr>
          <p:nvPr/>
        </p:nvSpPr>
        <p:spPr bwMode="auto">
          <a:xfrm>
            <a:off x="7013575" y="4060825"/>
            <a:ext cx="1588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6" name="Freeform 65"/>
          <p:cNvSpPr>
            <a:spLocks/>
          </p:cNvSpPr>
          <p:nvPr/>
        </p:nvSpPr>
        <p:spPr bwMode="auto">
          <a:xfrm>
            <a:off x="6964363" y="4056063"/>
            <a:ext cx="49212" cy="285750"/>
          </a:xfrm>
          <a:custGeom>
            <a:avLst/>
            <a:gdLst>
              <a:gd name="T0" fmla="*/ 2147483647 w 105"/>
              <a:gd name="T1" fmla="*/ 2147483647 h 597"/>
              <a:gd name="T2" fmla="*/ 2147483647 w 105"/>
              <a:gd name="T3" fmla="*/ 2147483647 h 597"/>
              <a:gd name="T4" fmla="*/ 2147483647 w 105"/>
              <a:gd name="T5" fmla="*/ 0 h 597"/>
              <a:gd name="T6" fmla="*/ 2147483647 w 105"/>
              <a:gd name="T7" fmla="*/ 2147483647 h 597"/>
              <a:gd name="T8" fmla="*/ 2147483647 w 105"/>
              <a:gd name="T9" fmla="*/ 2147483647 h 597"/>
              <a:gd name="T10" fmla="*/ 2147483647 w 105"/>
              <a:gd name="T11" fmla="*/ 2147483647 h 597"/>
              <a:gd name="T12" fmla="*/ 2147483647 w 105"/>
              <a:gd name="T13" fmla="*/ 2147483647 h 597"/>
              <a:gd name="T14" fmla="*/ 2147483647 w 105"/>
              <a:gd name="T15" fmla="*/ 2147483647 h 597"/>
              <a:gd name="T16" fmla="*/ 2147483647 w 105"/>
              <a:gd name="T17" fmla="*/ 2147483647 h 597"/>
              <a:gd name="T18" fmla="*/ 2147483647 w 105"/>
              <a:gd name="T19" fmla="*/ 2147483647 h 597"/>
              <a:gd name="T20" fmla="*/ 2147483647 w 105"/>
              <a:gd name="T21" fmla="*/ 2147483647 h 597"/>
              <a:gd name="T22" fmla="*/ 2147483647 w 105"/>
              <a:gd name="T23" fmla="*/ 2147483647 h 597"/>
              <a:gd name="T24" fmla="*/ 2147483647 w 105"/>
              <a:gd name="T25" fmla="*/ 2147483647 h 597"/>
              <a:gd name="T26" fmla="*/ 2147483647 w 105"/>
              <a:gd name="T27" fmla="*/ 2147483647 h 597"/>
              <a:gd name="T28" fmla="*/ 2147483647 w 105"/>
              <a:gd name="T29" fmla="*/ 2147483647 h 597"/>
              <a:gd name="T30" fmla="*/ 2147483647 w 105"/>
              <a:gd name="T31" fmla="*/ 2147483647 h 597"/>
              <a:gd name="T32" fmla="*/ 2147483647 w 105"/>
              <a:gd name="T33" fmla="*/ 2147483647 h 597"/>
              <a:gd name="T34" fmla="*/ 2147483647 w 105"/>
              <a:gd name="T35" fmla="*/ 2147483647 h 597"/>
              <a:gd name="T36" fmla="*/ 2147483647 w 105"/>
              <a:gd name="T37" fmla="*/ 2147483647 h 597"/>
              <a:gd name="T38" fmla="*/ 2147483647 w 105"/>
              <a:gd name="T39" fmla="*/ 2147483647 h 597"/>
              <a:gd name="T40" fmla="*/ 2147483647 w 105"/>
              <a:gd name="T41" fmla="*/ 2147483647 h 597"/>
              <a:gd name="T42" fmla="*/ 2147483647 w 105"/>
              <a:gd name="T43" fmla="*/ 2147483647 h 597"/>
              <a:gd name="T44" fmla="*/ 2147483647 w 105"/>
              <a:gd name="T45" fmla="*/ 2147483647 h 597"/>
              <a:gd name="T46" fmla="*/ 2147483647 w 105"/>
              <a:gd name="T47" fmla="*/ 2147483647 h 597"/>
              <a:gd name="T48" fmla="*/ 2147483647 w 105"/>
              <a:gd name="T49" fmla="*/ 2147483647 h 597"/>
              <a:gd name="T50" fmla="*/ 2147483647 w 105"/>
              <a:gd name="T51" fmla="*/ 2147483647 h 597"/>
              <a:gd name="T52" fmla="*/ 2147483647 w 105"/>
              <a:gd name="T53" fmla="*/ 2147483647 h 597"/>
              <a:gd name="T54" fmla="*/ 2147483647 w 105"/>
              <a:gd name="T55" fmla="*/ 2147483647 h 597"/>
              <a:gd name="T56" fmla="*/ 2147483647 w 105"/>
              <a:gd name="T57" fmla="*/ 2147483647 h 597"/>
              <a:gd name="T58" fmla="*/ 2147483647 w 105"/>
              <a:gd name="T59" fmla="*/ 2147483647 h 597"/>
              <a:gd name="T60" fmla="*/ 0 w 105"/>
              <a:gd name="T61" fmla="*/ 2147483647 h 597"/>
              <a:gd name="T62" fmla="*/ 2147483647 w 105"/>
              <a:gd name="T63" fmla="*/ 2147483647 h 597"/>
              <a:gd name="T64" fmla="*/ 2147483647 w 105"/>
              <a:gd name="T65" fmla="*/ 2147483647 h 597"/>
              <a:gd name="T66" fmla="*/ 2147483647 w 105"/>
              <a:gd name="T67" fmla="*/ 2147483647 h 597"/>
              <a:gd name="T68" fmla="*/ 2147483647 w 105"/>
              <a:gd name="T69" fmla="*/ 2147483647 h 597"/>
              <a:gd name="T70" fmla="*/ 2147483647 w 105"/>
              <a:gd name="T71" fmla="*/ 2147483647 h 597"/>
              <a:gd name="T72" fmla="*/ 2147483647 w 105"/>
              <a:gd name="T73" fmla="*/ 2147483647 h 597"/>
              <a:gd name="T74" fmla="*/ 2147483647 w 105"/>
              <a:gd name="T75" fmla="*/ 2147483647 h 597"/>
              <a:gd name="T76" fmla="*/ 2147483647 w 105"/>
              <a:gd name="T77" fmla="*/ 2147483647 h 597"/>
              <a:gd name="T78" fmla="*/ 2147483647 w 105"/>
              <a:gd name="T79" fmla="*/ 2147483647 h 597"/>
              <a:gd name="T80" fmla="*/ 2147483647 w 105"/>
              <a:gd name="T81" fmla="*/ 2147483647 h 597"/>
              <a:gd name="T82" fmla="*/ 2147483647 w 105"/>
              <a:gd name="T83" fmla="*/ 2147483647 h 597"/>
              <a:gd name="T84" fmla="*/ 2147483647 w 105"/>
              <a:gd name="T85" fmla="*/ 2147483647 h 597"/>
              <a:gd name="T86" fmla="*/ 2147483647 w 105"/>
              <a:gd name="T87" fmla="*/ 2147483647 h 597"/>
              <a:gd name="T88" fmla="*/ 2147483647 w 105"/>
              <a:gd name="T89" fmla="*/ 2147483647 h 597"/>
              <a:gd name="T90" fmla="*/ 2147483647 w 105"/>
              <a:gd name="T91" fmla="*/ 2147483647 h 597"/>
              <a:gd name="T92" fmla="*/ 2147483647 w 105"/>
              <a:gd name="T93" fmla="*/ 2147483647 h 597"/>
              <a:gd name="T94" fmla="*/ 2147483647 w 105"/>
              <a:gd name="T95" fmla="*/ 2147483647 h 597"/>
              <a:gd name="T96" fmla="*/ 2147483647 w 105"/>
              <a:gd name="T97" fmla="*/ 2147483647 h 597"/>
              <a:gd name="T98" fmla="*/ 2147483647 w 105"/>
              <a:gd name="T99" fmla="*/ 2147483647 h 597"/>
              <a:gd name="T100" fmla="*/ 2147483647 w 105"/>
              <a:gd name="T101" fmla="*/ 2147483647 h 597"/>
              <a:gd name="T102" fmla="*/ 2147483647 w 105"/>
              <a:gd name="T103" fmla="*/ 2147483647 h 597"/>
              <a:gd name="T104" fmla="*/ 2147483647 w 105"/>
              <a:gd name="T105" fmla="*/ 2147483647 h 597"/>
              <a:gd name="T106" fmla="*/ 2147483647 w 105"/>
              <a:gd name="T107" fmla="*/ 2147483647 h 597"/>
              <a:gd name="T108" fmla="*/ 2147483647 w 105"/>
              <a:gd name="T109" fmla="*/ 2147483647 h 597"/>
              <a:gd name="T110" fmla="*/ 2147483647 w 105"/>
              <a:gd name="T111" fmla="*/ 2147483647 h 597"/>
              <a:gd name="T112" fmla="*/ 2147483647 w 105"/>
              <a:gd name="T113" fmla="*/ 2147483647 h 597"/>
              <a:gd name="T114" fmla="*/ 2147483647 w 105"/>
              <a:gd name="T115" fmla="*/ 2147483647 h 597"/>
              <a:gd name="T116" fmla="*/ 2147483647 w 105"/>
              <a:gd name="T117" fmla="*/ 0 h 597"/>
              <a:gd name="T118" fmla="*/ 2147483647 w 105"/>
              <a:gd name="T119" fmla="*/ 2147483647 h 597"/>
              <a:gd name="T120" fmla="*/ 2147483647 w 105"/>
              <a:gd name="T121" fmla="*/ 2147483647 h 59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5"/>
              <a:gd name="T184" fmla="*/ 0 h 597"/>
              <a:gd name="T185" fmla="*/ 105 w 105"/>
              <a:gd name="T186" fmla="*/ 597 h 59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5" h="597">
                <a:moveTo>
                  <a:pt x="105" y="12"/>
                </a:moveTo>
                <a:lnTo>
                  <a:pt x="100" y="4"/>
                </a:lnTo>
                <a:lnTo>
                  <a:pt x="94" y="0"/>
                </a:lnTo>
                <a:lnTo>
                  <a:pt x="87" y="2"/>
                </a:lnTo>
                <a:lnTo>
                  <a:pt x="78" y="8"/>
                </a:lnTo>
                <a:lnTo>
                  <a:pt x="70" y="18"/>
                </a:lnTo>
                <a:lnTo>
                  <a:pt x="60" y="31"/>
                </a:lnTo>
                <a:lnTo>
                  <a:pt x="50" y="50"/>
                </a:lnTo>
                <a:lnTo>
                  <a:pt x="42" y="69"/>
                </a:lnTo>
                <a:lnTo>
                  <a:pt x="34" y="93"/>
                </a:lnTo>
                <a:lnTo>
                  <a:pt x="25" y="119"/>
                </a:lnTo>
                <a:lnTo>
                  <a:pt x="19" y="147"/>
                </a:lnTo>
                <a:lnTo>
                  <a:pt x="13" y="177"/>
                </a:lnTo>
                <a:lnTo>
                  <a:pt x="9" y="208"/>
                </a:lnTo>
                <a:lnTo>
                  <a:pt x="7" y="240"/>
                </a:lnTo>
                <a:lnTo>
                  <a:pt x="6" y="273"/>
                </a:lnTo>
                <a:lnTo>
                  <a:pt x="8" y="307"/>
                </a:lnTo>
                <a:lnTo>
                  <a:pt x="11" y="331"/>
                </a:lnTo>
                <a:lnTo>
                  <a:pt x="12" y="355"/>
                </a:lnTo>
                <a:lnTo>
                  <a:pt x="14" y="379"/>
                </a:lnTo>
                <a:lnTo>
                  <a:pt x="15" y="402"/>
                </a:lnTo>
                <a:lnTo>
                  <a:pt x="17" y="426"/>
                </a:lnTo>
                <a:lnTo>
                  <a:pt x="17" y="449"/>
                </a:lnTo>
                <a:lnTo>
                  <a:pt x="17" y="472"/>
                </a:lnTo>
                <a:lnTo>
                  <a:pt x="17" y="496"/>
                </a:lnTo>
                <a:lnTo>
                  <a:pt x="15" y="518"/>
                </a:lnTo>
                <a:lnTo>
                  <a:pt x="13" y="541"/>
                </a:lnTo>
                <a:lnTo>
                  <a:pt x="9" y="563"/>
                </a:lnTo>
                <a:lnTo>
                  <a:pt x="3" y="585"/>
                </a:lnTo>
                <a:lnTo>
                  <a:pt x="0" y="597"/>
                </a:lnTo>
                <a:lnTo>
                  <a:pt x="3" y="585"/>
                </a:lnTo>
                <a:lnTo>
                  <a:pt x="9" y="563"/>
                </a:lnTo>
                <a:lnTo>
                  <a:pt x="13" y="541"/>
                </a:lnTo>
                <a:lnTo>
                  <a:pt x="15" y="518"/>
                </a:lnTo>
                <a:lnTo>
                  <a:pt x="17" y="496"/>
                </a:lnTo>
                <a:lnTo>
                  <a:pt x="17" y="472"/>
                </a:lnTo>
                <a:lnTo>
                  <a:pt x="17" y="449"/>
                </a:lnTo>
                <a:lnTo>
                  <a:pt x="17" y="426"/>
                </a:lnTo>
                <a:lnTo>
                  <a:pt x="15" y="402"/>
                </a:lnTo>
                <a:lnTo>
                  <a:pt x="14" y="379"/>
                </a:lnTo>
                <a:lnTo>
                  <a:pt x="12" y="355"/>
                </a:lnTo>
                <a:lnTo>
                  <a:pt x="11" y="331"/>
                </a:lnTo>
                <a:lnTo>
                  <a:pt x="8" y="307"/>
                </a:lnTo>
                <a:lnTo>
                  <a:pt x="6" y="273"/>
                </a:lnTo>
                <a:lnTo>
                  <a:pt x="7" y="240"/>
                </a:lnTo>
                <a:lnTo>
                  <a:pt x="9" y="208"/>
                </a:lnTo>
                <a:lnTo>
                  <a:pt x="13" y="177"/>
                </a:lnTo>
                <a:lnTo>
                  <a:pt x="19" y="147"/>
                </a:lnTo>
                <a:lnTo>
                  <a:pt x="25" y="119"/>
                </a:lnTo>
                <a:lnTo>
                  <a:pt x="34" y="93"/>
                </a:lnTo>
                <a:lnTo>
                  <a:pt x="42" y="69"/>
                </a:lnTo>
                <a:lnTo>
                  <a:pt x="50" y="50"/>
                </a:lnTo>
                <a:lnTo>
                  <a:pt x="60" y="31"/>
                </a:lnTo>
                <a:lnTo>
                  <a:pt x="70" y="18"/>
                </a:lnTo>
                <a:lnTo>
                  <a:pt x="78" y="8"/>
                </a:lnTo>
                <a:lnTo>
                  <a:pt x="87" y="2"/>
                </a:lnTo>
                <a:lnTo>
                  <a:pt x="94" y="0"/>
                </a:lnTo>
                <a:lnTo>
                  <a:pt x="100" y="4"/>
                </a:lnTo>
                <a:lnTo>
                  <a:pt x="105" y="12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7" name="Freeform 66"/>
          <p:cNvSpPr>
            <a:spLocks/>
          </p:cNvSpPr>
          <p:nvPr/>
        </p:nvSpPr>
        <p:spPr bwMode="auto">
          <a:xfrm>
            <a:off x="7013575" y="4057650"/>
            <a:ext cx="192088" cy="274638"/>
          </a:xfrm>
          <a:custGeom>
            <a:avLst/>
            <a:gdLst>
              <a:gd name="T0" fmla="*/ 2147483647 w 406"/>
              <a:gd name="T1" fmla="*/ 2147483647 h 577"/>
              <a:gd name="T2" fmla="*/ 2147483647 w 406"/>
              <a:gd name="T3" fmla="*/ 2147483647 h 577"/>
              <a:gd name="T4" fmla="*/ 2147483647 w 406"/>
              <a:gd name="T5" fmla="*/ 2147483647 h 577"/>
              <a:gd name="T6" fmla="*/ 2147483647 w 406"/>
              <a:gd name="T7" fmla="*/ 2147483647 h 577"/>
              <a:gd name="T8" fmla="*/ 2147483647 w 406"/>
              <a:gd name="T9" fmla="*/ 0 h 577"/>
              <a:gd name="T10" fmla="*/ 2147483647 w 406"/>
              <a:gd name="T11" fmla="*/ 2147483647 h 577"/>
              <a:gd name="T12" fmla="*/ 2147483647 w 406"/>
              <a:gd name="T13" fmla="*/ 2147483647 h 577"/>
              <a:gd name="T14" fmla="*/ 2147483647 w 406"/>
              <a:gd name="T15" fmla="*/ 2147483647 h 577"/>
              <a:gd name="T16" fmla="*/ 2147483647 w 406"/>
              <a:gd name="T17" fmla="*/ 2147483647 h 577"/>
              <a:gd name="T18" fmla="*/ 2147483647 w 406"/>
              <a:gd name="T19" fmla="*/ 2147483647 h 577"/>
              <a:gd name="T20" fmla="*/ 2147483647 w 406"/>
              <a:gd name="T21" fmla="*/ 2147483647 h 577"/>
              <a:gd name="T22" fmla="*/ 2147483647 w 406"/>
              <a:gd name="T23" fmla="*/ 2147483647 h 577"/>
              <a:gd name="T24" fmla="*/ 2147483647 w 406"/>
              <a:gd name="T25" fmla="*/ 2147483647 h 577"/>
              <a:gd name="T26" fmla="*/ 2147483647 w 406"/>
              <a:gd name="T27" fmla="*/ 2147483647 h 577"/>
              <a:gd name="T28" fmla="*/ 2147483647 w 406"/>
              <a:gd name="T29" fmla="*/ 2147483647 h 577"/>
              <a:gd name="T30" fmla="*/ 2147483647 w 406"/>
              <a:gd name="T31" fmla="*/ 2147483647 h 577"/>
              <a:gd name="T32" fmla="*/ 2147483647 w 406"/>
              <a:gd name="T33" fmla="*/ 2147483647 h 577"/>
              <a:gd name="T34" fmla="*/ 2147483647 w 406"/>
              <a:gd name="T35" fmla="*/ 2147483647 h 577"/>
              <a:gd name="T36" fmla="*/ 2147483647 w 406"/>
              <a:gd name="T37" fmla="*/ 2147483647 h 577"/>
              <a:gd name="T38" fmla="*/ 2147483647 w 406"/>
              <a:gd name="T39" fmla="*/ 2147483647 h 577"/>
              <a:gd name="T40" fmla="*/ 2147483647 w 406"/>
              <a:gd name="T41" fmla="*/ 2147483647 h 577"/>
              <a:gd name="T42" fmla="*/ 2147483647 w 406"/>
              <a:gd name="T43" fmla="*/ 2147483647 h 577"/>
              <a:gd name="T44" fmla="*/ 2147483647 w 406"/>
              <a:gd name="T45" fmla="*/ 2147483647 h 577"/>
              <a:gd name="T46" fmla="*/ 2147483647 w 406"/>
              <a:gd name="T47" fmla="*/ 2147483647 h 577"/>
              <a:gd name="T48" fmla="*/ 2147483647 w 406"/>
              <a:gd name="T49" fmla="*/ 2147483647 h 577"/>
              <a:gd name="T50" fmla="*/ 2147483647 w 406"/>
              <a:gd name="T51" fmla="*/ 2147483647 h 577"/>
              <a:gd name="T52" fmla="*/ 2147483647 w 406"/>
              <a:gd name="T53" fmla="*/ 2147483647 h 577"/>
              <a:gd name="T54" fmla="*/ 2147483647 w 406"/>
              <a:gd name="T55" fmla="*/ 2147483647 h 577"/>
              <a:gd name="T56" fmla="*/ 2147483647 w 406"/>
              <a:gd name="T57" fmla="*/ 2147483647 h 577"/>
              <a:gd name="T58" fmla="*/ 2147483647 w 406"/>
              <a:gd name="T59" fmla="*/ 2147483647 h 577"/>
              <a:gd name="T60" fmla="*/ 0 w 406"/>
              <a:gd name="T61" fmla="*/ 2147483647 h 577"/>
              <a:gd name="T62" fmla="*/ 2147483647 w 406"/>
              <a:gd name="T63" fmla="*/ 2147483647 h 577"/>
              <a:gd name="T64" fmla="*/ 2147483647 w 406"/>
              <a:gd name="T65" fmla="*/ 2147483647 h 577"/>
              <a:gd name="T66" fmla="*/ 2147483647 w 406"/>
              <a:gd name="T67" fmla="*/ 2147483647 h 577"/>
              <a:gd name="T68" fmla="*/ 2147483647 w 406"/>
              <a:gd name="T69" fmla="*/ 2147483647 h 577"/>
              <a:gd name="T70" fmla="*/ 2147483647 w 406"/>
              <a:gd name="T71" fmla="*/ 2147483647 h 577"/>
              <a:gd name="T72" fmla="*/ 2147483647 w 406"/>
              <a:gd name="T73" fmla="*/ 2147483647 h 577"/>
              <a:gd name="T74" fmla="*/ 2147483647 w 406"/>
              <a:gd name="T75" fmla="*/ 2147483647 h 577"/>
              <a:gd name="T76" fmla="*/ 2147483647 w 406"/>
              <a:gd name="T77" fmla="*/ 2147483647 h 577"/>
              <a:gd name="T78" fmla="*/ 2147483647 w 406"/>
              <a:gd name="T79" fmla="*/ 2147483647 h 577"/>
              <a:gd name="T80" fmla="*/ 2147483647 w 406"/>
              <a:gd name="T81" fmla="*/ 2147483647 h 577"/>
              <a:gd name="T82" fmla="*/ 2147483647 w 406"/>
              <a:gd name="T83" fmla="*/ 2147483647 h 577"/>
              <a:gd name="T84" fmla="*/ 2147483647 w 406"/>
              <a:gd name="T85" fmla="*/ 2147483647 h 577"/>
              <a:gd name="T86" fmla="*/ 2147483647 w 406"/>
              <a:gd name="T87" fmla="*/ 2147483647 h 577"/>
              <a:gd name="T88" fmla="*/ 2147483647 w 406"/>
              <a:gd name="T89" fmla="*/ 2147483647 h 577"/>
              <a:gd name="T90" fmla="*/ 2147483647 w 406"/>
              <a:gd name="T91" fmla="*/ 2147483647 h 577"/>
              <a:gd name="T92" fmla="*/ 2147483647 w 406"/>
              <a:gd name="T93" fmla="*/ 2147483647 h 577"/>
              <a:gd name="T94" fmla="*/ 2147483647 w 406"/>
              <a:gd name="T95" fmla="*/ 2147483647 h 577"/>
              <a:gd name="T96" fmla="*/ 2147483647 w 406"/>
              <a:gd name="T97" fmla="*/ 2147483647 h 577"/>
              <a:gd name="T98" fmla="*/ 2147483647 w 406"/>
              <a:gd name="T99" fmla="*/ 2147483647 h 577"/>
              <a:gd name="T100" fmla="*/ 2147483647 w 406"/>
              <a:gd name="T101" fmla="*/ 2147483647 h 577"/>
              <a:gd name="T102" fmla="*/ 2147483647 w 406"/>
              <a:gd name="T103" fmla="*/ 2147483647 h 577"/>
              <a:gd name="T104" fmla="*/ 2147483647 w 406"/>
              <a:gd name="T105" fmla="*/ 2147483647 h 577"/>
              <a:gd name="T106" fmla="*/ 2147483647 w 406"/>
              <a:gd name="T107" fmla="*/ 2147483647 h 577"/>
              <a:gd name="T108" fmla="*/ 2147483647 w 406"/>
              <a:gd name="T109" fmla="*/ 2147483647 h 577"/>
              <a:gd name="T110" fmla="*/ 2147483647 w 406"/>
              <a:gd name="T111" fmla="*/ 2147483647 h 577"/>
              <a:gd name="T112" fmla="*/ 2147483647 w 406"/>
              <a:gd name="T113" fmla="*/ 0 h 577"/>
              <a:gd name="T114" fmla="*/ 2147483647 w 406"/>
              <a:gd name="T115" fmla="*/ 2147483647 h 577"/>
              <a:gd name="T116" fmla="*/ 2147483647 w 406"/>
              <a:gd name="T117" fmla="*/ 2147483647 h 577"/>
              <a:gd name="T118" fmla="*/ 2147483647 w 406"/>
              <a:gd name="T119" fmla="*/ 2147483647 h 577"/>
              <a:gd name="T120" fmla="*/ 2147483647 w 406"/>
              <a:gd name="T121" fmla="*/ 2147483647 h 5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06"/>
              <a:gd name="T184" fmla="*/ 0 h 577"/>
              <a:gd name="T185" fmla="*/ 406 w 406"/>
              <a:gd name="T186" fmla="*/ 577 h 5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06" h="577">
                <a:moveTo>
                  <a:pt x="406" y="577"/>
                </a:moveTo>
                <a:lnTo>
                  <a:pt x="398" y="540"/>
                </a:lnTo>
                <a:lnTo>
                  <a:pt x="391" y="490"/>
                </a:lnTo>
                <a:lnTo>
                  <a:pt x="387" y="442"/>
                </a:lnTo>
                <a:lnTo>
                  <a:pt x="386" y="395"/>
                </a:lnTo>
                <a:lnTo>
                  <a:pt x="386" y="350"/>
                </a:lnTo>
                <a:lnTo>
                  <a:pt x="387" y="305"/>
                </a:lnTo>
                <a:lnTo>
                  <a:pt x="388" y="261"/>
                </a:lnTo>
                <a:lnTo>
                  <a:pt x="388" y="220"/>
                </a:lnTo>
                <a:lnTo>
                  <a:pt x="385" y="178"/>
                </a:lnTo>
                <a:lnTo>
                  <a:pt x="379" y="139"/>
                </a:lnTo>
                <a:lnTo>
                  <a:pt x="369" y="101"/>
                </a:lnTo>
                <a:lnTo>
                  <a:pt x="353" y="66"/>
                </a:lnTo>
                <a:lnTo>
                  <a:pt x="330" y="32"/>
                </a:lnTo>
                <a:lnTo>
                  <a:pt x="301" y="0"/>
                </a:lnTo>
                <a:lnTo>
                  <a:pt x="289" y="2"/>
                </a:lnTo>
                <a:lnTo>
                  <a:pt x="279" y="6"/>
                </a:lnTo>
                <a:lnTo>
                  <a:pt x="271" y="13"/>
                </a:lnTo>
                <a:lnTo>
                  <a:pt x="264" y="21"/>
                </a:lnTo>
                <a:lnTo>
                  <a:pt x="259" y="30"/>
                </a:lnTo>
                <a:lnTo>
                  <a:pt x="255" y="41"/>
                </a:lnTo>
                <a:lnTo>
                  <a:pt x="252" y="54"/>
                </a:lnTo>
                <a:lnTo>
                  <a:pt x="249" y="69"/>
                </a:lnTo>
                <a:lnTo>
                  <a:pt x="247" y="84"/>
                </a:lnTo>
                <a:lnTo>
                  <a:pt x="245" y="100"/>
                </a:lnTo>
                <a:lnTo>
                  <a:pt x="243" y="118"/>
                </a:lnTo>
                <a:lnTo>
                  <a:pt x="242" y="136"/>
                </a:lnTo>
                <a:lnTo>
                  <a:pt x="239" y="156"/>
                </a:lnTo>
                <a:lnTo>
                  <a:pt x="237" y="175"/>
                </a:lnTo>
                <a:lnTo>
                  <a:pt x="233" y="196"/>
                </a:lnTo>
                <a:lnTo>
                  <a:pt x="229" y="217"/>
                </a:lnTo>
                <a:lnTo>
                  <a:pt x="220" y="248"/>
                </a:lnTo>
                <a:lnTo>
                  <a:pt x="213" y="276"/>
                </a:lnTo>
                <a:lnTo>
                  <a:pt x="206" y="302"/>
                </a:lnTo>
                <a:lnTo>
                  <a:pt x="200" y="325"/>
                </a:lnTo>
                <a:lnTo>
                  <a:pt x="192" y="344"/>
                </a:lnTo>
                <a:lnTo>
                  <a:pt x="186" y="363"/>
                </a:lnTo>
                <a:lnTo>
                  <a:pt x="180" y="378"/>
                </a:lnTo>
                <a:lnTo>
                  <a:pt x="174" y="390"/>
                </a:lnTo>
                <a:lnTo>
                  <a:pt x="169" y="400"/>
                </a:lnTo>
                <a:lnTo>
                  <a:pt x="163" y="408"/>
                </a:lnTo>
                <a:lnTo>
                  <a:pt x="158" y="415"/>
                </a:lnTo>
                <a:lnTo>
                  <a:pt x="154" y="417"/>
                </a:lnTo>
                <a:lnTo>
                  <a:pt x="149" y="419"/>
                </a:lnTo>
                <a:lnTo>
                  <a:pt x="144" y="416"/>
                </a:lnTo>
                <a:lnTo>
                  <a:pt x="139" y="413"/>
                </a:lnTo>
                <a:lnTo>
                  <a:pt x="134" y="407"/>
                </a:lnTo>
                <a:lnTo>
                  <a:pt x="133" y="406"/>
                </a:lnTo>
                <a:lnTo>
                  <a:pt x="133" y="407"/>
                </a:lnTo>
                <a:lnTo>
                  <a:pt x="134" y="411"/>
                </a:lnTo>
                <a:lnTo>
                  <a:pt x="135" y="415"/>
                </a:lnTo>
                <a:lnTo>
                  <a:pt x="137" y="419"/>
                </a:lnTo>
                <a:lnTo>
                  <a:pt x="135" y="420"/>
                </a:lnTo>
                <a:lnTo>
                  <a:pt x="133" y="419"/>
                </a:lnTo>
                <a:lnTo>
                  <a:pt x="127" y="412"/>
                </a:lnTo>
                <a:lnTo>
                  <a:pt x="121" y="403"/>
                </a:lnTo>
                <a:lnTo>
                  <a:pt x="116" y="393"/>
                </a:lnTo>
                <a:lnTo>
                  <a:pt x="114" y="381"/>
                </a:lnTo>
                <a:lnTo>
                  <a:pt x="112" y="369"/>
                </a:lnTo>
                <a:lnTo>
                  <a:pt x="110" y="356"/>
                </a:lnTo>
                <a:lnTo>
                  <a:pt x="109" y="344"/>
                </a:lnTo>
                <a:lnTo>
                  <a:pt x="106" y="334"/>
                </a:lnTo>
                <a:lnTo>
                  <a:pt x="104" y="326"/>
                </a:lnTo>
                <a:lnTo>
                  <a:pt x="95" y="311"/>
                </a:lnTo>
                <a:lnTo>
                  <a:pt x="91" y="296"/>
                </a:lnTo>
                <a:lnTo>
                  <a:pt x="88" y="283"/>
                </a:lnTo>
                <a:lnTo>
                  <a:pt x="86" y="272"/>
                </a:lnTo>
                <a:lnTo>
                  <a:pt x="85" y="260"/>
                </a:lnTo>
                <a:lnTo>
                  <a:pt x="82" y="248"/>
                </a:lnTo>
                <a:lnTo>
                  <a:pt x="80" y="235"/>
                </a:lnTo>
                <a:lnTo>
                  <a:pt x="75" y="221"/>
                </a:lnTo>
                <a:lnTo>
                  <a:pt x="69" y="204"/>
                </a:lnTo>
                <a:lnTo>
                  <a:pt x="63" y="186"/>
                </a:lnTo>
                <a:lnTo>
                  <a:pt x="57" y="166"/>
                </a:lnTo>
                <a:lnTo>
                  <a:pt x="51" y="147"/>
                </a:lnTo>
                <a:lnTo>
                  <a:pt x="46" y="126"/>
                </a:lnTo>
                <a:lnTo>
                  <a:pt x="40" y="106"/>
                </a:lnTo>
                <a:lnTo>
                  <a:pt x="35" y="87"/>
                </a:lnTo>
                <a:lnTo>
                  <a:pt x="30" y="67"/>
                </a:lnTo>
                <a:lnTo>
                  <a:pt x="25" y="51"/>
                </a:lnTo>
                <a:lnTo>
                  <a:pt x="20" y="36"/>
                </a:lnTo>
                <a:lnTo>
                  <a:pt x="17" y="23"/>
                </a:lnTo>
                <a:lnTo>
                  <a:pt x="13" y="13"/>
                </a:lnTo>
                <a:lnTo>
                  <a:pt x="8" y="6"/>
                </a:lnTo>
                <a:lnTo>
                  <a:pt x="6" y="2"/>
                </a:lnTo>
                <a:lnTo>
                  <a:pt x="2" y="4"/>
                </a:lnTo>
                <a:lnTo>
                  <a:pt x="0" y="9"/>
                </a:lnTo>
                <a:lnTo>
                  <a:pt x="2" y="4"/>
                </a:lnTo>
                <a:lnTo>
                  <a:pt x="6" y="2"/>
                </a:lnTo>
                <a:lnTo>
                  <a:pt x="8" y="6"/>
                </a:lnTo>
                <a:lnTo>
                  <a:pt x="13" y="13"/>
                </a:lnTo>
                <a:lnTo>
                  <a:pt x="17" y="23"/>
                </a:lnTo>
                <a:lnTo>
                  <a:pt x="20" y="36"/>
                </a:lnTo>
                <a:lnTo>
                  <a:pt x="25" y="51"/>
                </a:lnTo>
                <a:lnTo>
                  <a:pt x="30" y="67"/>
                </a:lnTo>
                <a:lnTo>
                  <a:pt x="35" y="87"/>
                </a:lnTo>
                <a:lnTo>
                  <a:pt x="40" y="106"/>
                </a:lnTo>
                <a:lnTo>
                  <a:pt x="46" y="126"/>
                </a:lnTo>
                <a:lnTo>
                  <a:pt x="51" y="147"/>
                </a:lnTo>
                <a:lnTo>
                  <a:pt x="57" y="166"/>
                </a:lnTo>
                <a:lnTo>
                  <a:pt x="63" y="186"/>
                </a:lnTo>
                <a:lnTo>
                  <a:pt x="69" y="204"/>
                </a:lnTo>
                <a:lnTo>
                  <a:pt x="75" y="221"/>
                </a:lnTo>
                <a:lnTo>
                  <a:pt x="80" y="235"/>
                </a:lnTo>
                <a:lnTo>
                  <a:pt x="82" y="248"/>
                </a:lnTo>
                <a:lnTo>
                  <a:pt x="85" y="260"/>
                </a:lnTo>
                <a:lnTo>
                  <a:pt x="86" y="272"/>
                </a:lnTo>
                <a:lnTo>
                  <a:pt x="88" y="283"/>
                </a:lnTo>
                <a:lnTo>
                  <a:pt x="91" y="296"/>
                </a:lnTo>
                <a:lnTo>
                  <a:pt x="95" y="311"/>
                </a:lnTo>
                <a:lnTo>
                  <a:pt x="104" y="326"/>
                </a:lnTo>
                <a:lnTo>
                  <a:pt x="106" y="334"/>
                </a:lnTo>
                <a:lnTo>
                  <a:pt x="109" y="344"/>
                </a:lnTo>
                <a:lnTo>
                  <a:pt x="110" y="356"/>
                </a:lnTo>
                <a:lnTo>
                  <a:pt x="112" y="369"/>
                </a:lnTo>
                <a:lnTo>
                  <a:pt x="114" y="381"/>
                </a:lnTo>
                <a:lnTo>
                  <a:pt x="116" y="393"/>
                </a:lnTo>
                <a:lnTo>
                  <a:pt x="121" y="403"/>
                </a:lnTo>
                <a:lnTo>
                  <a:pt x="127" y="412"/>
                </a:lnTo>
                <a:lnTo>
                  <a:pt x="133" y="419"/>
                </a:lnTo>
                <a:lnTo>
                  <a:pt x="135" y="420"/>
                </a:lnTo>
                <a:lnTo>
                  <a:pt x="137" y="419"/>
                </a:lnTo>
                <a:lnTo>
                  <a:pt x="135" y="415"/>
                </a:lnTo>
                <a:lnTo>
                  <a:pt x="134" y="411"/>
                </a:lnTo>
                <a:lnTo>
                  <a:pt x="133" y="407"/>
                </a:lnTo>
                <a:lnTo>
                  <a:pt x="133" y="406"/>
                </a:lnTo>
                <a:lnTo>
                  <a:pt x="134" y="407"/>
                </a:lnTo>
                <a:lnTo>
                  <a:pt x="139" y="413"/>
                </a:lnTo>
                <a:lnTo>
                  <a:pt x="144" y="416"/>
                </a:lnTo>
                <a:lnTo>
                  <a:pt x="149" y="419"/>
                </a:lnTo>
                <a:lnTo>
                  <a:pt x="154" y="417"/>
                </a:lnTo>
                <a:lnTo>
                  <a:pt x="158" y="415"/>
                </a:lnTo>
                <a:lnTo>
                  <a:pt x="163" y="408"/>
                </a:lnTo>
                <a:lnTo>
                  <a:pt x="169" y="400"/>
                </a:lnTo>
                <a:lnTo>
                  <a:pt x="174" y="390"/>
                </a:lnTo>
                <a:lnTo>
                  <a:pt x="180" y="378"/>
                </a:lnTo>
                <a:lnTo>
                  <a:pt x="186" y="363"/>
                </a:lnTo>
                <a:lnTo>
                  <a:pt x="192" y="344"/>
                </a:lnTo>
                <a:lnTo>
                  <a:pt x="200" y="325"/>
                </a:lnTo>
                <a:lnTo>
                  <a:pt x="206" y="302"/>
                </a:lnTo>
                <a:lnTo>
                  <a:pt x="213" y="276"/>
                </a:lnTo>
                <a:lnTo>
                  <a:pt x="220" y="248"/>
                </a:lnTo>
                <a:lnTo>
                  <a:pt x="229" y="217"/>
                </a:lnTo>
                <a:lnTo>
                  <a:pt x="233" y="196"/>
                </a:lnTo>
                <a:lnTo>
                  <a:pt x="237" y="175"/>
                </a:lnTo>
                <a:lnTo>
                  <a:pt x="239" y="156"/>
                </a:lnTo>
                <a:lnTo>
                  <a:pt x="242" y="136"/>
                </a:lnTo>
                <a:lnTo>
                  <a:pt x="243" y="118"/>
                </a:lnTo>
                <a:lnTo>
                  <a:pt x="245" y="100"/>
                </a:lnTo>
                <a:lnTo>
                  <a:pt x="247" y="84"/>
                </a:lnTo>
                <a:lnTo>
                  <a:pt x="249" y="69"/>
                </a:lnTo>
                <a:lnTo>
                  <a:pt x="252" y="54"/>
                </a:lnTo>
                <a:lnTo>
                  <a:pt x="255" y="41"/>
                </a:lnTo>
                <a:lnTo>
                  <a:pt x="259" y="30"/>
                </a:lnTo>
                <a:lnTo>
                  <a:pt x="264" y="21"/>
                </a:lnTo>
                <a:lnTo>
                  <a:pt x="271" y="13"/>
                </a:lnTo>
                <a:lnTo>
                  <a:pt x="279" y="6"/>
                </a:lnTo>
                <a:lnTo>
                  <a:pt x="289" y="2"/>
                </a:lnTo>
                <a:lnTo>
                  <a:pt x="301" y="0"/>
                </a:lnTo>
                <a:lnTo>
                  <a:pt x="330" y="32"/>
                </a:lnTo>
                <a:lnTo>
                  <a:pt x="353" y="66"/>
                </a:lnTo>
                <a:lnTo>
                  <a:pt x="369" y="101"/>
                </a:lnTo>
                <a:lnTo>
                  <a:pt x="379" y="139"/>
                </a:lnTo>
                <a:lnTo>
                  <a:pt x="385" y="178"/>
                </a:lnTo>
                <a:lnTo>
                  <a:pt x="388" y="220"/>
                </a:lnTo>
                <a:lnTo>
                  <a:pt x="388" y="261"/>
                </a:lnTo>
                <a:lnTo>
                  <a:pt x="387" y="305"/>
                </a:lnTo>
                <a:lnTo>
                  <a:pt x="386" y="350"/>
                </a:lnTo>
                <a:lnTo>
                  <a:pt x="386" y="395"/>
                </a:lnTo>
                <a:lnTo>
                  <a:pt x="387" y="442"/>
                </a:lnTo>
                <a:lnTo>
                  <a:pt x="391" y="490"/>
                </a:lnTo>
                <a:lnTo>
                  <a:pt x="398" y="540"/>
                </a:lnTo>
                <a:lnTo>
                  <a:pt x="406" y="577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8" name="Line 67"/>
          <p:cNvSpPr>
            <a:spLocks noChangeShapeType="1"/>
          </p:cNvSpPr>
          <p:nvPr/>
        </p:nvSpPr>
        <p:spPr bwMode="auto">
          <a:xfrm>
            <a:off x="7013575" y="4060825"/>
            <a:ext cx="1588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9" name="Line 68"/>
          <p:cNvSpPr>
            <a:spLocks noChangeShapeType="1"/>
          </p:cNvSpPr>
          <p:nvPr/>
        </p:nvSpPr>
        <p:spPr bwMode="auto">
          <a:xfrm>
            <a:off x="6969125" y="4327525"/>
            <a:ext cx="1588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0" name="Freeform 69"/>
          <p:cNvSpPr>
            <a:spLocks/>
          </p:cNvSpPr>
          <p:nvPr/>
        </p:nvSpPr>
        <p:spPr bwMode="auto">
          <a:xfrm>
            <a:off x="6969125" y="4327525"/>
            <a:ext cx="65088" cy="1588"/>
          </a:xfrm>
          <a:custGeom>
            <a:avLst/>
            <a:gdLst>
              <a:gd name="T0" fmla="*/ 0 w 135"/>
              <a:gd name="T1" fmla="*/ 2147483647 h 6"/>
              <a:gd name="T2" fmla="*/ 2147483647 w 135"/>
              <a:gd name="T3" fmla="*/ 2147483647 h 6"/>
              <a:gd name="T4" fmla="*/ 2147483647 w 135"/>
              <a:gd name="T5" fmla="*/ 2147483647 h 6"/>
              <a:gd name="T6" fmla="*/ 2147483647 w 135"/>
              <a:gd name="T7" fmla="*/ 2147483647 h 6"/>
              <a:gd name="T8" fmla="*/ 2147483647 w 135"/>
              <a:gd name="T9" fmla="*/ 2147483647 h 6"/>
              <a:gd name="T10" fmla="*/ 2147483647 w 135"/>
              <a:gd name="T11" fmla="*/ 2147483647 h 6"/>
              <a:gd name="T12" fmla="*/ 2147483647 w 135"/>
              <a:gd name="T13" fmla="*/ 0 h 6"/>
              <a:gd name="T14" fmla="*/ 2147483647 w 135"/>
              <a:gd name="T15" fmla="*/ 0 h 6"/>
              <a:gd name="T16" fmla="*/ 2147483647 w 135"/>
              <a:gd name="T17" fmla="*/ 0 h 6"/>
              <a:gd name="T18" fmla="*/ 2147483647 w 135"/>
              <a:gd name="T19" fmla="*/ 0 h 6"/>
              <a:gd name="T20" fmla="*/ 2147483647 w 135"/>
              <a:gd name="T21" fmla="*/ 2147483647 h 6"/>
              <a:gd name="T22" fmla="*/ 2147483647 w 135"/>
              <a:gd name="T23" fmla="*/ 2147483647 h 6"/>
              <a:gd name="T24" fmla="*/ 2147483647 w 135"/>
              <a:gd name="T25" fmla="*/ 2147483647 h 6"/>
              <a:gd name="T26" fmla="*/ 2147483647 w 135"/>
              <a:gd name="T27" fmla="*/ 0 h 6"/>
              <a:gd name="T28" fmla="*/ 2147483647 w 135"/>
              <a:gd name="T29" fmla="*/ 0 h 6"/>
              <a:gd name="T30" fmla="*/ 2147483647 w 135"/>
              <a:gd name="T31" fmla="*/ 0 h 6"/>
              <a:gd name="T32" fmla="*/ 2147483647 w 135"/>
              <a:gd name="T33" fmla="*/ 0 h 6"/>
              <a:gd name="T34" fmla="*/ 2147483647 w 135"/>
              <a:gd name="T35" fmla="*/ 2147483647 h 6"/>
              <a:gd name="T36" fmla="*/ 2147483647 w 135"/>
              <a:gd name="T37" fmla="*/ 2147483647 h 6"/>
              <a:gd name="T38" fmla="*/ 2147483647 w 135"/>
              <a:gd name="T39" fmla="*/ 2147483647 h 6"/>
              <a:gd name="T40" fmla="*/ 2147483647 w 135"/>
              <a:gd name="T41" fmla="*/ 2147483647 h 6"/>
              <a:gd name="T42" fmla="*/ 2147483647 w 135"/>
              <a:gd name="T43" fmla="*/ 2147483647 h 6"/>
              <a:gd name="T44" fmla="*/ 0 w 135"/>
              <a:gd name="T45" fmla="*/ 2147483647 h 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5"/>
              <a:gd name="T70" fmla="*/ 0 h 6"/>
              <a:gd name="T71" fmla="*/ 135 w 135"/>
              <a:gd name="T72" fmla="*/ 6 h 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5" h="6">
                <a:moveTo>
                  <a:pt x="0" y="5"/>
                </a:moveTo>
                <a:lnTo>
                  <a:pt x="13" y="6"/>
                </a:lnTo>
                <a:lnTo>
                  <a:pt x="27" y="6"/>
                </a:lnTo>
                <a:lnTo>
                  <a:pt x="43" y="5"/>
                </a:lnTo>
                <a:lnTo>
                  <a:pt x="59" y="4"/>
                </a:lnTo>
                <a:lnTo>
                  <a:pt x="75" y="1"/>
                </a:lnTo>
                <a:lnTo>
                  <a:pt x="90" y="0"/>
                </a:lnTo>
                <a:lnTo>
                  <a:pt x="105" y="0"/>
                </a:lnTo>
                <a:lnTo>
                  <a:pt x="118" y="0"/>
                </a:lnTo>
                <a:lnTo>
                  <a:pt x="135" y="1"/>
                </a:lnTo>
                <a:lnTo>
                  <a:pt x="135" y="3"/>
                </a:lnTo>
                <a:lnTo>
                  <a:pt x="135" y="1"/>
                </a:lnTo>
                <a:lnTo>
                  <a:pt x="118" y="0"/>
                </a:lnTo>
                <a:lnTo>
                  <a:pt x="105" y="0"/>
                </a:lnTo>
                <a:lnTo>
                  <a:pt x="90" y="0"/>
                </a:lnTo>
                <a:lnTo>
                  <a:pt x="75" y="1"/>
                </a:lnTo>
                <a:lnTo>
                  <a:pt x="59" y="4"/>
                </a:lnTo>
                <a:lnTo>
                  <a:pt x="43" y="5"/>
                </a:lnTo>
                <a:lnTo>
                  <a:pt x="27" y="6"/>
                </a:lnTo>
                <a:lnTo>
                  <a:pt x="13" y="6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1" name="Freeform 70"/>
          <p:cNvSpPr>
            <a:spLocks/>
          </p:cNvSpPr>
          <p:nvPr/>
        </p:nvSpPr>
        <p:spPr bwMode="auto">
          <a:xfrm>
            <a:off x="7196138" y="4327525"/>
            <a:ext cx="6350" cy="1588"/>
          </a:xfrm>
          <a:custGeom>
            <a:avLst/>
            <a:gdLst>
              <a:gd name="T0" fmla="*/ 0 w 14"/>
              <a:gd name="T1" fmla="*/ 2147483647 h 3"/>
              <a:gd name="T2" fmla="*/ 2147483647 w 14"/>
              <a:gd name="T3" fmla="*/ 0 h 3"/>
              <a:gd name="T4" fmla="*/ 0 w 14"/>
              <a:gd name="T5" fmla="*/ 2147483647 h 3"/>
              <a:gd name="T6" fmla="*/ 0 60000 65536"/>
              <a:gd name="T7" fmla="*/ 0 60000 65536"/>
              <a:gd name="T8" fmla="*/ 0 60000 65536"/>
              <a:gd name="T9" fmla="*/ 0 w 14"/>
              <a:gd name="T10" fmla="*/ 0 h 3"/>
              <a:gd name="T11" fmla="*/ 14 w 14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3">
                <a:moveTo>
                  <a:pt x="0" y="3"/>
                </a:moveTo>
                <a:lnTo>
                  <a:pt x="14" y="0"/>
                </a:lnTo>
                <a:lnTo>
                  <a:pt x="0" y="3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2" name="Line 71"/>
          <p:cNvSpPr>
            <a:spLocks noChangeShapeType="1"/>
          </p:cNvSpPr>
          <p:nvPr/>
        </p:nvSpPr>
        <p:spPr bwMode="auto">
          <a:xfrm>
            <a:off x="6969125" y="4327525"/>
            <a:ext cx="1588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3" name="Freeform 72"/>
          <p:cNvSpPr>
            <a:spLocks/>
          </p:cNvSpPr>
          <p:nvPr/>
        </p:nvSpPr>
        <p:spPr bwMode="auto">
          <a:xfrm>
            <a:off x="6729413" y="4068763"/>
            <a:ext cx="201612" cy="263525"/>
          </a:xfrm>
          <a:custGeom>
            <a:avLst/>
            <a:gdLst>
              <a:gd name="T0" fmla="*/ 2147483647 w 425"/>
              <a:gd name="T1" fmla="*/ 2147483647 h 554"/>
              <a:gd name="T2" fmla="*/ 2147483647 w 425"/>
              <a:gd name="T3" fmla="*/ 2147483647 h 554"/>
              <a:gd name="T4" fmla="*/ 2147483647 w 425"/>
              <a:gd name="T5" fmla="*/ 2147483647 h 554"/>
              <a:gd name="T6" fmla="*/ 2147483647 w 425"/>
              <a:gd name="T7" fmla="*/ 2147483647 h 554"/>
              <a:gd name="T8" fmla="*/ 2147483647 w 425"/>
              <a:gd name="T9" fmla="*/ 2147483647 h 554"/>
              <a:gd name="T10" fmla="*/ 2147483647 w 425"/>
              <a:gd name="T11" fmla="*/ 2147483647 h 554"/>
              <a:gd name="T12" fmla="*/ 2147483647 w 425"/>
              <a:gd name="T13" fmla="*/ 2147483647 h 554"/>
              <a:gd name="T14" fmla="*/ 2147483647 w 425"/>
              <a:gd name="T15" fmla="*/ 2147483647 h 554"/>
              <a:gd name="T16" fmla="*/ 2147483647 w 425"/>
              <a:gd name="T17" fmla="*/ 2147483647 h 554"/>
              <a:gd name="T18" fmla="*/ 2147483647 w 425"/>
              <a:gd name="T19" fmla="*/ 2147483647 h 554"/>
              <a:gd name="T20" fmla="*/ 2147483647 w 425"/>
              <a:gd name="T21" fmla="*/ 2147483647 h 554"/>
              <a:gd name="T22" fmla="*/ 2147483647 w 425"/>
              <a:gd name="T23" fmla="*/ 2147483647 h 554"/>
              <a:gd name="T24" fmla="*/ 2147483647 w 425"/>
              <a:gd name="T25" fmla="*/ 2147483647 h 554"/>
              <a:gd name="T26" fmla="*/ 2147483647 w 425"/>
              <a:gd name="T27" fmla="*/ 2147483647 h 554"/>
              <a:gd name="T28" fmla="*/ 2147483647 w 425"/>
              <a:gd name="T29" fmla="*/ 2147483647 h 554"/>
              <a:gd name="T30" fmla="*/ 2147483647 w 425"/>
              <a:gd name="T31" fmla="*/ 2147483647 h 554"/>
              <a:gd name="T32" fmla="*/ 0 w 425"/>
              <a:gd name="T33" fmla="*/ 2147483647 h 554"/>
              <a:gd name="T34" fmla="*/ 2147483647 w 425"/>
              <a:gd name="T35" fmla="*/ 2147483647 h 554"/>
              <a:gd name="T36" fmla="*/ 2147483647 w 425"/>
              <a:gd name="T37" fmla="*/ 2147483647 h 554"/>
              <a:gd name="T38" fmla="*/ 2147483647 w 425"/>
              <a:gd name="T39" fmla="*/ 2147483647 h 554"/>
              <a:gd name="T40" fmla="*/ 2147483647 w 425"/>
              <a:gd name="T41" fmla="*/ 2147483647 h 554"/>
              <a:gd name="T42" fmla="*/ 2147483647 w 425"/>
              <a:gd name="T43" fmla="*/ 2147483647 h 554"/>
              <a:gd name="T44" fmla="*/ 2147483647 w 425"/>
              <a:gd name="T45" fmla="*/ 2147483647 h 554"/>
              <a:gd name="T46" fmla="*/ 2147483647 w 425"/>
              <a:gd name="T47" fmla="*/ 2147483647 h 554"/>
              <a:gd name="T48" fmla="*/ 2147483647 w 425"/>
              <a:gd name="T49" fmla="*/ 2147483647 h 554"/>
              <a:gd name="T50" fmla="*/ 2147483647 w 425"/>
              <a:gd name="T51" fmla="*/ 2147483647 h 554"/>
              <a:gd name="T52" fmla="*/ 2147483647 w 425"/>
              <a:gd name="T53" fmla="*/ 2147483647 h 554"/>
              <a:gd name="T54" fmla="*/ 2147483647 w 425"/>
              <a:gd name="T55" fmla="*/ 2147483647 h 554"/>
              <a:gd name="T56" fmla="*/ 2147483647 w 425"/>
              <a:gd name="T57" fmla="*/ 2147483647 h 554"/>
              <a:gd name="T58" fmla="*/ 2147483647 w 425"/>
              <a:gd name="T59" fmla="*/ 2147483647 h 554"/>
              <a:gd name="T60" fmla="*/ 2147483647 w 425"/>
              <a:gd name="T61" fmla="*/ 2147483647 h 554"/>
              <a:gd name="T62" fmla="*/ 2147483647 w 425"/>
              <a:gd name="T63" fmla="*/ 2147483647 h 554"/>
              <a:gd name="T64" fmla="*/ 2147483647 w 425"/>
              <a:gd name="T65" fmla="*/ 2147483647 h 554"/>
              <a:gd name="T66" fmla="*/ 2147483647 w 425"/>
              <a:gd name="T67" fmla="*/ 2147483647 h 554"/>
              <a:gd name="T68" fmla="*/ 2147483647 w 425"/>
              <a:gd name="T69" fmla="*/ 2147483647 h 554"/>
              <a:gd name="T70" fmla="*/ 2147483647 w 425"/>
              <a:gd name="T71" fmla="*/ 2147483647 h 554"/>
              <a:gd name="T72" fmla="*/ 2147483647 w 425"/>
              <a:gd name="T73" fmla="*/ 2147483647 h 554"/>
              <a:gd name="T74" fmla="*/ 2147483647 w 425"/>
              <a:gd name="T75" fmla="*/ 2147483647 h 554"/>
              <a:gd name="T76" fmla="*/ 2147483647 w 425"/>
              <a:gd name="T77" fmla="*/ 2147483647 h 554"/>
              <a:gd name="T78" fmla="*/ 2147483647 w 425"/>
              <a:gd name="T79" fmla="*/ 2147483647 h 554"/>
              <a:gd name="T80" fmla="*/ 2147483647 w 425"/>
              <a:gd name="T81" fmla="*/ 2147483647 h 554"/>
              <a:gd name="T82" fmla="*/ 2147483647 w 425"/>
              <a:gd name="T83" fmla="*/ 2147483647 h 554"/>
              <a:gd name="T84" fmla="*/ 2147483647 w 425"/>
              <a:gd name="T85" fmla="*/ 2147483647 h 554"/>
              <a:gd name="T86" fmla="*/ 2147483647 w 425"/>
              <a:gd name="T87" fmla="*/ 2147483647 h 554"/>
              <a:gd name="T88" fmla="*/ 2147483647 w 425"/>
              <a:gd name="T89" fmla="*/ 2147483647 h 554"/>
              <a:gd name="T90" fmla="*/ 2147483647 w 425"/>
              <a:gd name="T91" fmla="*/ 2147483647 h 554"/>
              <a:gd name="T92" fmla="*/ 2147483647 w 425"/>
              <a:gd name="T93" fmla="*/ 2147483647 h 554"/>
              <a:gd name="T94" fmla="*/ 2147483647 w 425"/>
              <a:gd name="T95" fmla="*/ 2147483647 h 554"/>
              <a:gd name="T96" fmla="*/ 2147483647 w 425"/>
              <a:gd name="T97" fmla="*/ 2147483647 h 554"/>
              <a:gd name="T98" fmla="*/ 2147483647 w 425"/>
              <a:gd name="T99" fmla="*/ 2147483647 h 554"/>
              <a:gd name="T100" fmla="*/ 2147483647 w 425"/>
              <a:gd name="T101" fmla="*/ 2147483647 h 554"/>
              <a:gd name="T102" fmla="*/ 2147483647 w 425"/>
              <a:gd name="T103" fmla="*/ 2147483647 h 554"/>
              <a:gd name="T104" fmla="*/ 2147483647 w 425"/>
              <a:gd name="T105" fmla="*/ 2147483647 h 554"/>
              <a:gd name="T106" fmla="*/ 2147483647 w 425"/>
              <a:gd name="T107" fmla="*/ 2147483647 h 554"/>
              <a:gd name="T108" fmla="*/ 2147483647 w 425"/>
              <a:gd name="T109" fmla="*/ 2147483647 h 554"/>
              <a:gd name="T110" fmla="*/ 2147483647 w 425"/>
              <a:gd name="T111" fmla="*/ 2147483647 h 554"/>
              <a:gd name="T112" fmla="*/ 2147483647 w 425"/>
              <a:gd name="T113" fmla="*/ 2147483647 h 554"/>
              <a:gd name="T114" fmla="*/ 2147483647 w 425"/>
              <a:gd name="T115" fmla="*/ 2147483647 h 554"/>
              <a:gd name="T116" fmla="*/ 2147483647 w 425"/>
              <a:gd name="T117" fmla="*/ 2147483647 h 554"/>
              <a:gd name="T118" fmla="*/ 2147483647 w 425"/>
              <a:gd name="T119" fmla="*/ 2147483647 h 554"/>
              <a:gd name="T120" fmla="*/ 2147483647 w 425"/>
              <a:gd name="T121" fmla="*/ 2147483647 h 554"/>
              <a:gd name="T122" fmla="*/ 2147483647 w 425"/>
              <a:gd name="T123" fmla="*/ 2147483647 h 5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5"/>
              <a:gd name="T187" fmla="*/ 0 h 554"/>
              <a:gd name="T188" fmla="*/ 425 w 425"/>
              <a:gd name="T189" fmla="*/ 554 h 5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5" h="554">
                <a:moveTo>
                  <a:pt x="425" y="554"/>
                </a:moveTo>
                <a:lnTo>
                  <a:pt x="400" y="549"/>
                </a:lnTo>
                <a:lnTo>
                  <a:pt x="373" y="544"/>
                </a:lnTo>
                <a:lnTo>
                  <a:pt x="348" y="540"/>
                </a:lnTo>
                <a:lnTo>
                  <a:pt x="322" y="537"/>
                </a:lnTo>
                <a:lnTo>
                  <a:pt x="297" y="535"/>
                </a:lnTo>
                <a:lnTo>
                  <a:pt x="270" y="533"/>
                </a:lnTo>
                <a:lnTo>
                  <a:pt x="245" y="532"/>
                </a:lnTo>
                <a:lnTo>
                  <a:pt x="219" y="531"/>
                </a:lnTo>
                <a:lnTo>
                  <a:pt x="193" y="531"/>
                </a:lnTo>
                <a:lnTo>
                  <a:pt x="166" y="532"/>
                </a:lnTo>
                <a:lnTo>
                  <a:pt x="140" y="533"/>
                </a:lnTo>
                <a:lnTo>
                  <a:pt x="113" y="536"/>
                </a:lnTo>
                <a:lnTo>
                  <a:pt x="85" y="539"/>
                </a:lnTo>
                <a:lnTo>
                  <a:pt x="57" y="541"/>
                </a:lnTo>
                <a:lnTo>
                  <a:pt x="29" y="545"/>
                </a:lnTo>
                <a:lnTo>
                  <a:pt x="0" y="550"/>
                </a:lnTo>
                <a:lnTo>
                  <a:pt x="3" y="535"/>
                </a:lnTo>
                <a:lnTo>
                  <a:pt x="5" y="519"/>
                </a:lnTo>
                <a:lnTo>
                  <a:pt x="7" y="504"/>
                </a:lnTo>
                <a:lnTo>
                  <a:pt x="8" y="488"/>
                </a:lnTo>
                <a:lnTo>
                  <a:pt x="9" y="472"/>
                </a:lnTo>
                <a:lnTo>
                  <a:pt x="9" y="457"/>
                </a:lnTo>
                <a:lnTo>
                  <a:pt x="9" y="440"/>
                </a:lnTo>
                <a:lnTo>
                  <a:pt x="9" y="424"/>
                </a:lnTo>
                <a:lnTo>
                  <a:pt x="9" y="407"/>
                </a:lnTo>
                <a:lnTo>
                  <a:pt x="8" y="392"/>
                </a:lnTo>
                <a:lnTo>
                  <a:pt x="8" y="375"/>
                </a:lnTo>
                <a:lnTo>
                  <a:pt x="7" y="359"/>
                </a:lnTo>
                <a:lnTo>
                  <a:pt x="5" y="342"/>
                </a:lnTo>
                <a:lnTo>
                  <a:pt x="4" y="325"/>
                </a:lnTo>
                <a:lnTo>
                  <a:pt x="3" y="310"/>
                </a:lnTo>
                <a:lnTo>
                  <a:pt x="2" y="293"/>
                </a:lnTo>
                <a:lnTo>
                  <a:pt x="0" y="260"/>
                </a:lnTo>
                <a:lnTo>
                  <a:pt x="0" y="229"/>
                </a:lnTo>
                <a:lnTo>
                  <a:pt x="3" y="198"/>
                </a:lnTo>
                <a:lnTo>
                  <a:pt x="7" y="168"/>
                </a:lnTo>
                <a:lnTo>
                  <a:pt x="11" y="139"/>
                </a:lnTo>
                <a:lnTo>
                  <a:pt x="17" y="113"/>
                </a:lnTo>
                <a:lnTo>
                  <a:pt x="23" y="89"/>
                </a:lnTo>
                <a:lnTo>
                  <a:pt x="31" y="65"/>
                </a:lnTo>
                <a:lnTo>
                  <a:pt x="39" y="46"/>
                </a:lnTo>
                <a:lnTo>
                  <a:pt x="46" y="30"/>
                </a:lnTo>
                <a:lnTo>
                  <a:pt x="54" y="16"/>
                </a:lnTo>
                <a:lnTo>
                  <a:pt x="62" y="7"/>
                </a:lnTo>
                <a:lnTo>
                  <a:pt x="68" y="2"/>
                </a:lnTo>
                <a:lnTo>
                  <a:pt x="74" y="0"/>
                </a:lnTo>
                <a:lnTo>
                  <a:pt x="80" y="3"/>
                </a:lnTo>
                <a:lnTo>
                  <a:pt x="84" y="11"/>
                </a:lnTo>
                <a:lnTo>
                  <a:pt x="86" y="5"/>
                </a:lnTo>
                <a:lnTo>
                  <a:pt x="89" y="5"/>
                </a:lnTo>
                <a:lnTo>
                  <a:pt x="92" y="8"/>
                </a:lnTo>
                <a:lnTo>
                  <a:pt x="95" y="15"/>
                </a:lnTo>
                <a:lnTo>
                  <a:pt x="98" y="24"/>
                </a:lnTo>
                <a:lnTo>
                  <a:pt x="102" y="37"/>
                </a:lnTo>
                <a:lnTo>
                  <a:pt x="106" y="51"/>
                </a:lnTo>
                <a:lnTo>
                  <a:pt x="111" y="67"/>
                </a:lnTo>
                <a:lnTo>
                  <a:pt x="114" y="85"/>
                </a:lnTo>
                <a:lnTo>
                  <a:pt x="119" y="103"/>
                </a:lnTo>
                <a:lnTo>
                  <a:pt x="123" y="123"/>
                </a:lnTo>
                <a:lnTo>
                  <a:pt x="127" y="142"/>
                </a:lnTo>
                <a:lnTo>
                  <a:pt x="132" y="162"/>
                </a:lnTo>
                <a:lnTo>
                  <a:pt x="137" y="180"/>
                </a:lnTo>
                <a:lnTo>
                  <a:pt x="142" y="198"/>
                </a:lnTo>
                <a:lnTo>
                  <a:pt x="147" y="214"/>
                </a:lnTo>
                <a:lnTo>
                  <a:pt x="150" y="228"/>
                </a:lnTo>
                <a:lnTo>
                  <a:pt x="153" y="240"/>
                </a:lnTo>
                <a:lnTo>
                  <a:pt x="155" y="251"/>
                </a:lnTo>
                <a:lnTo>
                  <a:pt x="157" y="263"/>
                </a:lnTo>
                <a:lnTo>
                  <a:pt x="158" y="275"/>
                </a:lnTo>
                <a:lnTo>
                  <a:pt x="160" y="286"/>
                </a:lnTo>
                <a:lnTo>
                  <a:pt x="165" y="299"/>
                </a:lnTo>
                <a:lnTo>
                  <a:pt x="171" y="315"/>
                </a:lnTo>
                <a:lnTo>
                  <a:pt x="173" y="323"/>
                </a:lnTo>
                <a:lnTo>
                  <a:pt x="176" y="332"/>
                </a:lnTo>
                <a:lnTo>
                  <a:pt x="177" y="344"/>
                </a:lnTo>
                <a:lnTo>
                  <a:pt x="178" y="355"/>
                </a:lnTo>
                <a:lnTo>
                  <a:pt x="180" y="367"/>
                </a:lnTo>
                <a:lnTo>
                  <a:pt x="182" y="377"/>
                </a:lnTo>
                <a:lnTo>
                  <a:pt x="186" y="388"/>
                </a:lnTo>
                <a:lnTo>
                  <a:pt x="190" y="397"/>
                </a:lnTo>
                <a:lnTo>
                  <a:pt x="199" y="405"/>
                </a:lnTo>
                <a:lnTo>
                  <a:pt x="199" y="400"/>
                </a:lnTo>
                <a:lnTo>
                  <a:pt x="196" y="393"/>
                </a:lnTo>
                <a:lnTo>
                  <a:pt x="198" y="393"/>
                </a:lnTo>
                <a:lnTo>
                  <a:pt x="201" y="398"/>
                </a:lnTo>
                <a:lnTo>
                  <a:pt x="205" y="402"/>
                </a:lnTo>
                <a:lnTo>
                  <a:pt x="210" y="403"/>
                </a:lnTo>
                <a:lnTo>
                  <a:pt x="213" y="402"/>
                </a:lnTo>
                <a:lnTo>
                  <a:pt x="218" y="400"/>
                </a:lnTo>
                <a:lnTo>
                  <a:pt x="222" y="394"/>
                </a:lnTo>
                <a:lnTo>
                  <a:pt x="227" y="387"/>
                </a:lnTo>
                <a:lnTo>
                  <a:pt x="232" y="376"/>
                </a:lnTo>
                <a:lnTo>
                  <a:pt x="236" y="364"/>
                </a:lnTo>
                <a:lnTo>
                  <a:pt x="241" y="350"/>
                </a:lnTo>
                <a:lnTo>
                  <a:pt x="246" y="332"/>
                </a:lnTo>
                <a:lnTo>
                  <a:pt x="252" y="312"/>
                </a:lnTo>
                <a:lnTo>
                  <a:pt x="257" y="290"/>
                </a:lnTo>
                <a:lnTo>
                  <a:pt x="263" y="267"/>
                </a:lnTo>
                <a:lnTo>
                  <a:pt x="270" y="240"/>
                </a:lnTo>
                <a:lnTo>
                  <a:pt x="276" y="210"/>
                </a:lnTo>
                <a:lnTo>
                  <a:pt x="284" y="171"/>
                </a:lnTo>
                <a:lnTo>
                  <a:pt x="288" y="133"/>
                </a:lnTo>
                <a:lnTo>
                  <a:pt x="291" y="99"/>
                </a:lnTo>
                <a:lnTo>
                  <a:pt x="294" y="68"/>
                </a:lnTo>
                <a:lnTo>
                  <a:pt x="299" y="42"/>
                </a:lnTo>
                <a:lnTo>
                  <a:pt x="307" y="22"/>
                </a:lnTo>
                <a:lnTo>
                  <a:pt x="320" y="9"/>
                </a:lnTo>
                <a:lnTo>
                  <a:pt x="338" y="3"/>
                </a:lnTo>
                <a:lnTo>
                  <a:pt x="360" y="29"/>
                </a:lnTo>
                <a:lnTo>
                  <a:pt x="377" y="56"/>
                </a:lnTo>
                <a:lnTo>
                  <a:pt x="389" y="85"/>
                </a:lnTo>
                <a:lnTo>
                  <a:pt x="398" y="115"/>
                </a:lnTo>
                <a:lnTo>
                  <a:pt x="405" y="147"/>
                </a:lnTo>
                <a:lnTo>
                  <a:pt x="408" y="180"/>
                </a:lnTo>
                <a:lnTo>
                  <a:pt x="411" y="212"/>
                </a:lnTo>
                <a:lnTo>
                  <a:pt x="411" y="247"/>
                </a:lnTo>
                <a:lnTo>
                  <a:pt x="411" y="282"/>
                </a:lnTo>
                <a:lnTo>
                  <a:pt x="409" y="319"/>
                </a:lnTo>
                <a:lnTo>
                  <a:pt x="408" y="357"/>
                </a:lnTo>
                <a:lnTo>
                  <a:pt x="408" y="394"/>
                </a:lnTo>
                <a:lnTo>
                  <a:pt x="409" y="433"/>
                </a:lnTo>
                <a:lnTo>
                  <a:pt x="412" y="474"/>
                </a:lnTo>
                <a:lnTo>
                  <a:pt x="417" y="514"/>
                </a:lnTo>
                <a:lnTo>
                  <a:pt x="425" y="554"/>
                </a:lnTo>
                <a:close/>
              </a:path>
            </a:pathLst>
          </a:custGeom>
          <a:solidFill>
            <a:srgbClr val="E0A8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4" name="Line 73"/>
          <p:cNvSpPr>
            <a:spLocks noChangeShapeType="1"/>
          </p:cNvSpPr>
          <p:nvPr/>
        </p:nvSpPr>
        <p:spPr bwMode="auto">
          <a:xfrm>
            <a:off x="6769100" y="4073525"/>
            <a:ext cx="1588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5" name="Freeform 74"/>
          <p:cNvSpPr>
            <a:spLocks/>
          </p:cNvSpPr>
          <p:nvPr/>
        </p:nvSpPr>
        <p:spPr bwMode="auto">
          <a:xfrm>
            <a:off x="6729413" y="4068763"/>
            <a:ext cx="39687" cy="261937"/>
          </a:xfrm>
          <a:custGeom>
            <a:avLst/>
            <a:gdLst>
              <a:gd name="T0" fmla="*/ 2147483647 w 85"/>
              <a:gd name="T1" fmla="*/ 2147483647 h 550"/>
              <a:gd name="T2" fmla="*/ 2147483647 w 85"/>
              <a:gd name="T3" fmla="*/ 2147483647 h 550"/>
              <a:gd name="T4" fmla="*/ 2147483647 w 85"/>
              <a:gd name="T5" fmla="*/ 0 h 550"/>
              <a:gd name="T6" fmla="*/ 2147483647 w 85"/>
              <a:gd name="T7" fmla="*/ 2147483647 h 550"/>
              <a:gd name="T8" fmla="*/ 2147483647 w 85"/>
              <a:gd name="T9" fmla="*/ 2147483647 h 550"/>
              <a:gd name="T10" fmla="*/ 2147483647 w 85"/>
              <a:gd name="T11" fmla="*/ 2147483647 h 550"/>
              <a:gd name="T12" fmla="*/ 2147483647 w 85"/>
              <a:gd name="T13" fmla="*/ 2147483647 h 550"/>
              <a:gd name="T14" fmla="*/ 2147483647 w 85"/>
              <a:gd name="T15" fmla="*/ 2147483647 h 550"/>
              <a:gd name="T16" fmla="*/ 2147483647 w 85"/>
              <a:gd name="T17" fmla="*/ 2147483647 h 550"/>
              <a:gd name="T18" fmla="*/ 2147483647 w 85"/>
              <a:gd name="T19" fmla="*/ 2147483647 h 550"/>
              <a:gd name="T20" fmla="*/ 2147483647 w 85"/>
              <a:gd name="T21" fmla="*/ 2147483647 h 550"/>
              <a:gd name="T22" fmla="*/ 2147483647 w 85"/>
              <a:gd name="T23" fmla="*/ 2147483647 h 550"/>
              <a:gd name="T24" fmla="*/ 2147483647 w 85"/>
              <a:gd name="T25" fmla="*/ 2147483647 h 550"/>
              <a:gd name="T26" fmla="*/ 2147483647 w 85"/>
              <a:gd name="T27" fmla="*/ 2147483647 h 550"/>
              <a:gd name="T28" fmla="*/ 2147483647 w 85"/>
              <a:gd name="T29" fmla="*/ 2147483647 h 550"/>
              <a:gd name="T30" fmla="*/ 2147483647 w 85"/>
              <a:gd name="T31" fmla="*/ 2147483647 h 550"/>
              <a:gd name="T32" fmla="*/ 2147483647 w 85"/>
              <a:gd name="T33" fmla="*/ 2147483647 h 550"/>
              <a:gd name="T34" fmla="*/ 2147483647 w 85"/>
              <a:gd name="T35" fmla="*/ 2147483647 h 550"/>
              <a:gd name="T36" fmla="*/ 2147483647 w 85"/>
              <a:gd name="T37" fmla="*/ 2147483647 h 550"/>
              <a:gd name="T38" fmla="*/ 2147483647 w 85"/>
              <a:gd name="T39" fmla="*/ 2147483647 h 550"/>
              <a:gd name="T40" fmla="*/ 2147483647 w 85"/>
              <a:gd name="T41" fmla="*/ 2147483647 h 550"/>
              <a:gd name="T42" fmla="*/ 2147483647 w 85"/>
              <a:gd name="T43" fmla="*/ 2147483647 h 550"/>
              <a:gd name="T44" fmla="*/ 2147483647 w 85"/>
              <a:gd name="T45" fmla="*/ 2147483647 h 550"/>
              <a:gd name="T46" fmla="*/ 2147483647 w 85"/>
              <a:gd name="T47" fmla="*/ 2147483647 h 550"/>
              <a:gd name="T48" fmla="*/ 2147483647 w 85"/>
              <a:gd name="T49" fmla="*/ 2147483647 h 550"/>
              <a:gd name="T50" fmla="*/ 2147483647 w 85"/>
              <a:gd name="T51" fmla="*/ 2147483647 h 550"/>
              <a:gd name="T52" fmla="*/ 2147483647 w 85"/>
              <a:gd name="T53" fmla="*/ 2147483647 h 550"/>
              <a:gd name="T54" fmla="*/ 2147483647 w 85"/>
              <a:gd name="T55" fmla="*/ 2147483647 h 550"/>
              <a:gd name="T56" fmla="*/ 2147483647 w 85"/>
              <a:gd name="T57" fmla="*/ 2147483647 h 550"/>
              <a:gd name="T58" fmla="*/ 0 w 85"/>
              <a:gd name="T59" fmla="*/ 2147483647 h 550"/>
              <a:gd name="T60" fmla="*/ 2147483647 w 85"/>
              <a:gd name="T61" fmla="*/ 2147483647 h 550"/>
              <a:gd name="T62" fmla="*/ 2147483647 w 85"/>
              <a:gd name="T63" fmla="*/ 2147483647 h 550"/>
              <a:gd name="T64" fmla="*/ 2147483647 w 85"/>
              <a:gd name="T65" fmla="*/ 2147483647 h 550"/>
              <a:gd name="T66" fmla="*/ 2147483647 w 85"/>
              <a:gd name="T67" fmla="*/ 2147483647 h 550"/>
              <a:gd name="T68" fmla="*/ 2147483647 w 85"/>
              <a:gd name="T69" fmla="*/ 2147483647 h 550"/>
              <a:gd name="T70" fmla="*/ 2147483647 w 85"/>
              <a:gd name="T71" fmla="*/ 2147483647 h 550"/>
              <a:gd name="T72" fmla="*/ 2147483647 w 85"/>
              <a:gd name="T73" fmla="*/ 2147483647 h 550"/>
              <a:gd name="T74" fmla="*/ 2147483647 w 85"/>
              <a:gd name="T75" fmla="*/ 2147483647 h 550"/>
              <a:gd name="T76" fmla="*/ 2147483647 w 85"/>
              <a:gd name="T77" fmla="*/ 2147483647 h 550"/>
              <a:gd name="T78" fmla="*/ 2147483647 w 85"/>
              <a:gd name="T79" fmla="*/ 2147483647 h 550"/>
              <a:gd name="T80" fmla="*/ 2147483647 w 85"/>
              <a:gd name="T81" fmla="*/ 2147483647 h 550"/>
              <a:gd name="T82" fmla="*/ 2147483647 w 85"/>
              <a:gd name="T83" fmla="*/ 2147483647 h 550"/>
              <a:gd name="T84" fmla="*/ 2147483647 w 85"/>
              <a:gd name="T85" fmla="*/ 2147483647 h 550"/>
              <a:gd name="T86" fmla="*/ 2147483647 w 85"/>
              <a:gd name="T87" fmla="*/ 2147483647 h 550"/>
              <a:gd name="T88" fmla="*/ 2147483647 w 85"/>
              <a:gd name="T89" fmla="*/ 2147483647 h 550"/>
              <a:gd name="T90" fmla="*/ 2147483647 w 85"/>
              <a:gd name="T91" fmla="*/ 2147483647 h 550"/>
              <a:gd name="T92" fmla="*/ 2147483647 w 85"/>
              <a:gd name="T93" fmla="*/ 2147483647 h 550"/>
              <a:gd name="T94" fmla="*/ 2147483647 w 85"/>
              <a:gd name="T95" fmla="*/ 2147483647 h 550"/>
              <a:gd name="T96" fmla="*/ 2147483647 w 85"/>
              <a:gd name="T97" fmla="*/ 2147483647 h 550"/>
              <a:gd name="T98" fmla="*/ 2147483647 w 85"/>
              <a:gd name="T99" fmla="*/ 2147483647 h 550"/>
              <a:gd name="T100" fmla="*/ 2147483647 w 85"/>
              <a:gd name="T101" fmla="*/ 2147483647 h 550"/>
              <a:gd name="T102" fmla="*/ 2147483647 w 85"/>
              <a:gd name="T103" fmla="*/ 2147483647 h 550"/>
              <a:gd name="T104" fmla="*/ 2147483647 w 85"/>
              <a:gd name="T105" fmla="*/ 2147483647 h 550"/>
              <a:gd name="T106" fmla="*/ 2147483647 w 85"/>
              <a:gd name="T107" fmla="*/ 2147483647 h 550"/>
              <a:gd name="T108" fmla="*/ 2147483647 w 85"/>
              <a:gd name="T109" fmla="*/ 2147483647 h 550"/>
              <a:gd name="T110" fmla="*/ 2147483647 w 85"/>
              <a:gd name="T111" fmla="*/ 2147483647 h 550"/>
              <a:gd name="T112" fmla="*/ 2147483647 w 85"/>
              <a:gd name="T113" fmla="*/ 0 h 550"/>
              <a:gd name="T114" fmla="*/ 2147483647 w 85"/>
              <a:gd name="T115" fmla="*/ 2147483647 h 550"/>
              <a:gd name="T116" fmla="*/ 2147483647 w 85"/>
              <a:gd name="T117" fmla="*/ 2147483647 h 5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5"/>
              <a:gd name="T178" fmla="*/ 0 h 550"/>
              <a:gd name="T179" fmla="*/ 85 w 85"/>
              <a:gd name="T180" fmla="*/ 550 h 5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5" h="550">
                <a:moveTo>
                  <a:pt x="85" y="11"/>
                </a:moveTo>
                <a:lnTo>
                  <a:pt x="81" y="3"/>
                </a:lnTo>
                <a:lnTo>
                  <a:pt x="75" y="0"/>
                </a:lnTo>
                <a:lnTo>
                  <a:pt x="69" y="2"/>
                </a:lnTo>
                <a:lnTo>
                  <a:pt x="63" y="7"/>
                </a:lnTo>
                <a:lnTo>
                  <a:pt x="55" y="16"/>
                </a:lnTo>
                <a:lnTo>
                  <a:pt x="47" y="30"/>
                </a:lnTo>
                <a:lnTo>
                  <a:pt x="40" y="46"/>
                </a:lnTo>
                <a:lnTo>
                  <a:pt x="32" y="65"/>
                </a:lnTo>
                <a:lnTo>
                  <a:pt x="24" y="89"/>
                </a:lnTo>
                <a:lnTo>
                  <a:pt x="18" y="113"/>
                </a:lnTo>
                <a:lnTo>
                  <a:pt x="12" y="139"/>
                </a:lnTo>
                <a:lnTo>
                  <a:pt x="8" y="168"/>
                </a:lnTo>
                <a:lnTo>
                  <a:pt x="4" y="198"/>
                </a:lnTo>
                <a:lnTo>
                  <a:pt x="1" y="229"/>
                </a:lnTo>
                <a:lnTo>
                  <a:pt x="1" y="260"/>
                </a:lnTo>
                <a:lnTo>
                  <a:pt x="3" y="293"/>
                </a:lnTo>
                <a:lnTo>
                  <a:pt x="5" y="316"/>
                </a:lnTo>
                <a:lnTo>
                  <a:pt x="6" y="338"/>
                </a:lnTo>
                <a:lnTo>
                  <a:pt x="8" y="362"/>
                </a:lnTo>
                <a:lnTo>
                  <a:pt x="9" y="384"/>
                </a:lnTo>
                <a:lnTo>
                  <a:pt x="10" y="406"/>
                </a:lnTo>
                <a:lnTo>
                  <a:pt x="11" y="429"/>
                </a:lnTo>
                <a:lnTo>
                  <a:pt x="11" y="452"/>
                </a:lnTo>
                <a:lnTo>
                  <a:pt x="10" y="474"/>
                </a:lnTo>
                <a:lnTo>
                  <a:pt x="9" y="496"/>
                </a:lnTo>
                <a:lnTo>
                  <a:pt x="6" y="517"/>
                </a:lnTo>
                <a:lnTo>
                  <a:pt x="4" y="539"/>
                </a:lnTo>
                <a:lnTo>
                  <a:pt x="0" y="550"/>
                </a:lnTo>
                <a:lnTo>
                  <a:pt x="4" y="539"/>
                </a:lnTo>
                <a:lnTo>
                  <a:pt x="6" y="517"/>
                </a:lnTo>
                <a:lnTo>
                  <a:pt x="9" y="496"/>
                </a:lnTo>
                <a:lnTo>
                  <a:pt x="10" y="474"/>
                </a:lnTo>
                <a:lnTo>
                  <a:pt x="11" y="452"/>
                </a:lnTo>
                <a:lnTo>
                  <a:pt x="11" y="429"/>
                </a:lnTo>
                <a:lnTo>
                  <a:pt x="10" y="406"/>
                </a:lnTo>
                <a:lnTo>
                  <a:pt x="9" y="384"/>
                </a:lnTo>
                <a:lnTo>
                  <a:pt x="8" y="362"/>
                </a:lnTo>
                <a:lnTo>
                  <a:pt x="6" y="338"/>
                </a:lnTo>
                <a:lnTo>
                  <a:pt x="5" y="316"/>
                </a:lnTo>
                <a:lnTo>
                  <a:pt x="3" y="293"/>
                </a:lnTo>
                <a:lnTo>
                  <a:pt x="1" y="260"/>
                </a:lnTo>
                <a:lnTo>
                  <a:pt x="1" y="229"/>
                </a:lnTo>
                <a:lnTo>
                  <a:pt x="4" y="198"/>
                </a:lnTo>
                <a:lnTo>
                  <a:pt x="8" y="168"/>
                </a:lnTo>
                <a:lnTo>
                  <a:pt x="12" y="139"/>
                </a:lnTo>
                <a:lnTo>
                  <a:pt x="18" y="113"/>
                </a:lnTo>
                <a:lnTo>
                  <a:pt x="24" y="89"/>
                </a:lnTo>
                <a:lnTo>
                  <a:pt x="32" y="65"/>
                </a:lnTo>
                <a:lnTo>
                  <a:pt x="40" y="46"/>
                </a:lnTo>
                <a:lnTo>
                  <a:pt x="47" y="30"/>
                </a:lnTo>
                <a:lnTo>
                  <a:pt x="55" y="16"/>
                </a:lnTo>
                <a:lnTo>
                  <a:pt x="63" y="7"/>
                </a:lnTo>
                <a:lnTo>
                  <a:pt x="69" y="2"/>
                </a:lnTo>
                <a:lnTo>
                  <a:pt x="75" y="0"/>
                </a:lnTo>
                <a:lnTo>
                  <a:pt x="81" y="3"/>
                </a:lnTo>
                <a:lnTo>
                  <a:pt x="85" y="11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6" name="Freeform 75"/>
          <p:cNvSpPr>
            <a:spLocks/>
          </p:cNvSpPr>
          <p:nvPr/>
        </p:nvSpPr>
        <p:spPr bwMode="auto">
          <a:xfrm>
            <a:off x="6769100" y="4070350"/>
            <a:ext cx="161925" cy="261938"/>
          </a:xfrm>
          <a:custGeom>
            <a:avLst/>
            <a:gdLst>
              <a:gd name="T0" fmla="*/ 2147483647 w 341"/>
              <a:gd name="T1" fmla="*/ 2147483647 h 551"/>
              <a:gd name="T2" fmla="*/ 2147483647 w 341"/>
              <a:gd name="T3" fmla="*/ 2147483647 h 551"/>
              <a:gd name="T4" fmla="*/ 2147483647 w 341"/>
              <a:gd name="T5" fmla="*/ 2147483647 h 551"/>
              <a:gd name="T6" fmla="*/ 2147483647 w 341"/>
              <a:gd name="T7" fmla="*/ 2147483647 h 551"/>
              <a:gd name="T8" fmla="*/ 2147483647 w 341"/>
              <a:gd name="T9" fmla="*/ 0 h 551"/>
              <a:gd name="T10" fmla="*/ 2147483647 w 341"/>
              <a:gd name="T11" fmla="*/ 2147483647 h 551"/>
              <a:gd name="T12" fmla="*/ 2147483647 w 341"/>
              <a:gd name="T13" fmla="*/ 2147483647 h 551"/>
              <a:gd name="T14" fmla="*/ 2147483647 w 341"/>
              <a:gd name="T15" fmla="*/ 2147483647 h 551"/>
              <a:gd name="T16" fmla="*/ 2147483647 w 341"/>
              <a:gd name="T17" fmla="*/ 2147483647 h 551"/>
              <a:gd name="T18" fmla="*/ 2147483647 w 341"/>
              <a:gd name="T19" fmla="*/ 2147483647 h 551"/>
              <a:gd name="T20" fmla="*/ 2147483647 w 341"/>
              <a:gd name="T21" fmla="*/ 2147483647 h 551"/>
              <a:gd name="T22" fmla="*/ 2147483647 w 341"/>
              <a:gd name="T23" fmla="*/ 2147483647 h 551"/>
              <a:gd name="T24" fmla="*/ 2147483647 w 341"/>
              <a:gd name="T25" fmla="*/ 2147483647 h 551"/>
              <a:gd name="T26" fmla="*/ 2147483647 w 341"/>
              <a:gd name="T27" fmla="*/ 2147483647 h 551"/>
              <a:gd name="T28" fmla="*/ 2147483647 w 341"/>
              <a:gd name="T29" fmla="*/ 2147483647 h 551"/>
              <a:gd name="T30" fmla="*/ 2147483647 w 341"/>
              <a:gd name="T31" fmla="*/ 2147483647 h 551"/>
              <a:gd name="T32" fmla="*/ 2147483647 w 341"/>
              <a:gd name="T33" fmla="*/ 2147483647 h 551"/>
              <a:gd name="T34" fmla="*/ 2147483647 w 341"/>
              <a:gd name="T35" fmla="*/ 2147483647 h 551"/>
              <a:gd name="T36" fmla="*/ 2147483647 w 341"/>
              <a:gd name="T37" fmla="*/ 2147483647 h 551"/>
              <a:gd name="T38" fmla="*/ 2147483647 w 341"/>
              <a:gd name="T39" fmla="*/ 2147483647 h 551"/>
              <a:gd name="T40" fmla="*/ 2147483647 w 341"/>
              <a:gd name="T41" fmla="*/ 2147483647 h 551"/>
              <a:gd name="T42" fmla="*/ 2147483647 w 341"/>
              <a:gd name="T43" fmla="*/ 2147483647 h 551"/>
              <a:gd name="T44" fmla="*/ 2147483647 w 341"/>
              <a:gd name="T45" fmla="*/ 2147483647 h 551"/>
              <a:gd name="T46" fmla="*/ 2147483647 w 341"/>
              <a:gd name="T47" fmla="*/ 2147483647 h 551"/>
              <a:gd name="T48" fmla="*/ 2147483647 w 341"/>
              <a:gd name="T49" fmla="*/ 2147483647 h 551"/>
              <a:gd name="T50" fmla="*/ 2147483647 w 341"/>
              <a:gd name="T51" fmla="*/ 2147483647 h 551"/>
              <a:gd name="T52" fmla="*/ 0 w 341"/>
              <a:gd name="T53" fmla="*/ 2147483647 h 551"/>
              <a:gd name="T54" fmla="*/ 2147483647 w 341"/>
              <a:gd name="T55" fmla="*/ 2147483647 h 551"/>
              <a:gd name="T56" fmla="*/ 2147483647 w 341"/>
              <a:gd name="T57" fmla="*/ 2147483647 h 551"/>
              <a:gd name="T58" fmla="*/ 2147483647 w 341"/>
              <a:gd name="T59" fmla="*/ 2147483647 h 551"/>
              <a:gd name="T60" fmla="*/ 2147483647 w 341"/>
              <a:gd name="T61" fmla="*/ 2147483647 h 551"/>
              <a:gd name="T62" fmla="*/ 2147483647 w 341"/>
              <a:gd name="T63" fmla="*/ 2147483647 h 551"/>
              <a:gd name="T64" fmla="*/ 2147483647 w 341"/>
              <a:gd name="T65" fmla="*/ 2147483647 h 551"/>
              <a:gd name="T66" fmla="*/ 2147483647 w 341"/>
              <a:gd name="T67" fmla="*/ 2147483647 h 551"/>
              <a:gd name="T68" fmla="*/ 2147483647 w 341"/>
              <a:gd name="T69" fmla="*/ 2147483647 h 551"/>
              <a:gd name="T70" fmla="*/ 2147483647 w 341"/>
              <a:gd name="T71" fmla="*/ 2147483647 h 551"/>
              <a:gd name="T72" fmla="*/ 2147483647 w 341"/>
              <a:gd name="T73" fmla="*/ 2147483647 h 551"/>
              <a:gd name="T74" fmla="*/ 2147483647 w 341"/>
              <a:gd name="T75" fmla="*/ 2147483647 h 551"/>
              <a:gd name="T76" fmla="*/ 2147483647 w 341"/>
              <a:gd name="T77" fmla="*/ 2147483647 h 551"/>
              <a:gd name="T78" fmla="*/ 2147483647 w 341"/>
              <a:gd name="T79" fmla="*/ 2147483647 h 551"/>
              <a:gd name="T80" fmla="*/ 2147483647 w 341"/>
              <a:gd name="T81" fmla="*/ 2147483647 h 551"/>
              <a:gd name="T82" fmla="*/ 2147483647 w 341"/>
              <a:gd name="T83" fmla="*/ 2147483647 h 551"/>
              <a:gd name="T84" fmla="*/ 2147483647 w 341"/>
              <a:gd name="T85" fmla="*/ 2147483647 h 551"/>
              <a:gd name="T86" fmla="*/ 2147483647 w 341"/>
              <a:gd name="T87" fmla="*/ 2147483647 h 551"/>
              <a:gd name="T88" fmla="*/ 2147483647 w 341"/>
              <a:gd name="T89" fmla="*/ 2147483647 h 551"/>
              <a:gd name="T90" fmla="*/ 2147483647 w 341"/>
              <a:gd name="T91" fmla="*/ 2147483647 h 551"/>
              <a:gd name="T92" fmla="*/ 2147483647 w 341"/>
              <a:gd name="T93" fmla="*/ 2147483647 h 551"/>
              <a:gd name="T94" fmla="*/ 2147483647 w 341"/>
              <a:gd name="T95" fmla="*/ 2147483647 h 551"/>
              <a:gd name="T96" fmla="*/ 2147483647 w 341"/>
              <a:gd name="T97" fmla="*/ 0 h 551"/>
              <a:gd name="T98" fmla="*/ 2147483647 w 341"/>
              <a:gd name="T99" fmla="*/ 2147483647 h 551"/>
              <a:gd name="T100" fmla="*/ 2147483647 w 341"/>
              <a:gd name="T101" fmla="*/ 2147483647 h 551"/>
              <a:gd name="T102" fmla="*/ 2147483647 w 341"/>
              <a:gd name="T103" fmla="*/ 2147483647 h 551"/>
              <a:gd name="T104" fmla="*/ 2147483647 w 341"/>
              <a:gd name="T105" fmla="*/ 2147483647 h 5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41"/>
              <a:gd name="T160" fmla="*/ 0 h 551"/>
              <a:gd name="T161" fmla="*/ 341 w 341"/>
              <a:gd name="T162" fmla="*/ 551 h 5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41" h="551">
                <a:moveTo>
                  <a:pt x="341" y="551"/>
                </a:moveTo>
                <a:lnTo>
                  <a:pt x="335" y="515"/>
                </a:lnTo>
                <a:lnTo>
                  <a:pt x="329" y="468"/>
                </a:lnTo>
                <a:lnTo>
                  <a:pt x="325" y="423"/>
                </a:lnTo>
                <a:lnTo>
                  <a:pt x="325" y="378"/>
                </a:lnTo>
                <a:lnTo>
                  <a:pt x="325" y="334"/>
                </a:lnTo>
                <a:lnTo>
                  <a:pt x="327" y="291"/>
                </a:lnTo>
                <a:lnTo>
                  <a:pt x="328" y="250"/>
                </a:lnTo>
                <a:lnTo>
                  <a:pt x="327" y="209"/>
                </a:lnTo>
                <a:lnTo>
                  <a:pt x="324" y="170"/>
                </a:lnTo>
                <a:lnTo>
                  <a:pt x="319" y="133"/>
                </a:lnTo>
                <a:lnTo>
                  <a:pt x="311" y="97"/>
                </a:lnTo>
                <a:lnTo>
                  <a:pt x="298" y="62"/>
                </a:lnTo>
                <a:lnTo>
                  <a:pt x="278" y="30"/>
                </a:lnTo>
                <a:lnTo>
                  <a:pt x="254" y="0"/>
                </a:lnTo>
                <a:lnTo>
                  <a:pt x="236" y="6"/>
                </a:lnTo>
                <a:lnTo>
                  <a:pt x="223" y="19"/>
                </a:lnTo>
                <a:lnTo>
                  <a:pt x="215" y="39"/>
                </a:lnTo>
                <a:lnTo>
                  <a:pt x="210" y="65"/>
                </a:lnTo>
                <a:lnTo>
                  <a:pt x="207" y="96"/>
                </a:lnTo>
                <a:lnTo>
                  <a:pt x="204" y="130"/>
                </a:lnTo>
                <a:lnTo>
                  <a:pt x="200" y="168"/>
                </a:lnTo>
                <a:lnTo>
                  <a:pt x="192" y="207"/>
                </a:lnTo>
                <a:lnTo>
                  <a:pt x="186" y="237"/>
                </a:lnTo>
                <a:lnTo>
                  <a:pt x="179" y="264"/>
                </a:lnTo>
                <a:lnTo>
                  <a:pt x="173" y="287"/>
                </a:lnTo>
                <a:lnTo>
                  <a:pt x="168" y="309"/>
                </a:lnTo>
                <a:lnTo>
                  <a:pt x="162" y="329"/>
                </a:lnTo>
                <a:lnTo>
                  <a:pt x="157" y="347"/>
                </a:lnTo>
                <a:lnTo>
                  <a:pt x="152" y="361"/>
                </a:lnTo>
                <a:lnTo>
                  <a:pt x="148" y="373"/>
                </a:lnTo>
                <a:lnTo>
                  <a:pt x="143" y="384"/>
                </a:lnTo>
                <a:lnTo>
                  <a:pt x="138" y="391"/>
                </a:lnTo>
                <a:lnTo>
                  <a:pt x="134" y="397"/>
                </a:lnTo>
                <a:lnTo>
                  <a:pt x="129" y="399"/>
                </a:lnTo>
                <a:lnTo>
                  <a:pt x="126" y="400"/>
                </a:lnTo>
                <a:lnTo>
                  <a:pt x="121" y="399"/>
                </a:lnTo>
                <a:lnTo>
                  <a:pt x="117" y="395"/>
                </a:lnTo>
                <a:lnTo>
                  <a:pt x="114" y="390"/>
                </a:lnTo>
                <a:lnTo>
                  <a:pt x="112" y="390"/>
                </a:lnTo>
                <a:lnTo>
                  <a:pt x="115" y="397"/>
                </a:lnTo>
                <a:lnTo>
                  <a:pt x="115" y="402"/>
                </a:lnTo>
                <a:lnTo>
                  <a:pt x="106" y="394"/>
                </a:lnTo>
                <a:lnTo>
                  <a:pt x="102" y="385"/>
                </a:lnTo>
                <a:lnTo>
                  <a:pt x="98" y="374"/>
                </a:lnTo>
                <a:lnTo>
                  <a:pt x="96" y="364"/>
                </a:lnTo>
                <a:lnTo>
                  <a:pt x="94" y="352"/>
                </a:lnTo>
                <a:lnTo>
                  <a:pt x="93" y="341"/>
                </a:lnTo>
                <a:lnTo>
                  <a:pt x="92" y="329"/>
                </a:lnTo>
                <a:lnTo>
                  <a:pt x="89" y="320"/>
                </a:lnTo>
                <a:lnTo>
                  <a:pt x="87" y="312"/>
                </a:lnTo>
                <a:lnTo>
                  <a:pt x="81" y="296"/>
                </a:lnTo>
                <a:lnTo>
                  <a:pt x="76" y="283"/>
                </a:lnTo>
                <a:lnTo>
                  <a:pt x="74" y="272"/>
                </a:lnTo>
                <a:lnTo>
                  <a:pt x="73" y="260"/>
                </a:lnTo>
                <a:lnTo>
                  <a:pt x="71" y="248"/>
                </a:lnTo>
                <a:lnTo>
                  <a:pt x="69" y="237"/>
                </a:lnTo>
                <a:lnTo>
                  <a:pt x="66" y="225"/>
                </a:lnTo>
                <a:lnTo>
                  <a:pt x="63" y="211"/>
                </a:lnTo>
                <a:lnTo>
                  <a:pt x="58" y="195"/>
                </a:lnTo>
                <a:lnTo>
                  <a:pt x="53" y="177"/>
                </a:lnTo>
                <a:lnTo>
                  <a:pt x="48" y="159"/>
                </a:lnTo>
                <a:lnTo>
                  <a:pt x="43" y="139"/>
                </a:lnTo>
                <a:lnTo>
                  <a:pt x="39" y="120"/>
                </a:lnTo>
                <a:lnTo>
                  <a:pt x="35" y="100"/>
                </a:lnTo>
                <a:lnTo>
                  <a:pt x="30" y="82"/>
                </a:lnTo>
                <a:lnTo>
                  <a:pt x="27" y="64"/>
                </a:lnTo>
                <a:lnTo>
                  <a:pt x="22" y="48"/>
                </a:lnTo>
                <a:lnTo>
                  <a:pt x="18" y="34"/>
                </a:lnTo>
                <a:lnTo>
                  <a:pt x="14" y="21"/>
                </a:lnTo>
                <a:lnTo>
                  <a:pt x="11" y="12"/>
                </a:lnTo>
                <a:lnTo>
                  <a:pt x="8" y="5"/>
                </a:lnTo>
                <a:lnTo>
                  <a:pt x="5" y="2"/>
                </a:lnTo>
                <a:lnTo>
                  <a:pt x="2" y="2"/>
                </a:lnTo>
                <a:lnTo>
                  <a:pt x="0" y="8"/>
                </a:lnTo>
                <a:lnTo>
                  <a:pt x="2" y="2"/>
                </a:lnTo>
                <a:lnTo>
                  <a:pt x="5" y="2"/>
                </a:lnTo>
                <a:lnTo>
                  <a:pt x="8" y="5"/>
                </a:lnTo>
                <a:lnTo>
                  <a:pt x="11" y="12"/>
                </a:lnTo>
                <a:lnTo>
                  <a:pt x="14" y="21"/>
                </a:lnTo>
                <a:lnTo>
                  <a:pt x="18" y="34"/>
                </a:lnTo>
                <a:lnTo>
                  <a:pt x="22" y="48"/>
                </a:lnTo>
                <a:lnTo>
                  <a:pt x="27" y="64"/>
                </a:lnTo>
                <a:lnTo>
                  <a:pt x="30" y="82"/>
                </a:lnTo>
                <a:lnTo>
                  <a:pt x="35" y="100"/>
                </a:lnTo>
                <a:lnTo>
                  <a:pt x="39" y="120"/>
                </a:lnTo>
                <a:lnTo>
                  <a:pt x="43" y="139"/>
                </a:lnTo>
                <a:lnTo>
                  <a:pt x="48" y="159"/>
                </a:lnTo>
                <a:lnTo>
                  <a:pt x="53" y="177"/>
                </a:lnTo>
                <a:lnTo>
                  <a:pt x="58" y="195"/>
                </a:lnTo>
                <a:lnTo>
                  <a:pt x="63" y="211"/>
                </a:lnTo>
                <a:lnTo>
                  <a:pt x="66" y="225"/>
                </a:lnTo>
                <a:lnTo>
                  <a:pt x="69" y="237"/>
                </a:lnTo>
                <a:lnTo>
                  <a:pt x="71" y="248"/>
                </a:lnTo>
                <a:lnTo>
                  <a:pt x="73" y="260"/>
                </a:lnTo>
                <a:lnTo>
                  <a:pt x="74" y="272"/>
                </a:lnTo>
                <a:lnTo>
                  <a:pt x="76" y="283"/>
                </a:lnTo>
                <a:lnTo>
                  <a:pt x="81" y="296"/>
                </a:lnTo>
                <a:lnTo>
                  <a:pt x="87" y="312"/>
                </a:lnTo>
                <a:lnTo>
                  <a:pt x="89" y="320"/>
                </a:lnTo>
                <a:lnTo>
                  <a:pt x="92" y="329"/>
                </a:lnTo>
                <a:lnTo>
                  <a:pt x="93" y="341"/>
                </a:lnTo>
                <a:lnTo>
                  <a:pt x="94" y="352"/>
                </a:lnTo>
                <a:lnTo>
                  <a:pt x="96" y="364"/>
                </a:lnTo>
                <a:lnTo>
                  <a:pt x="98" y="374"/>
                </a:lnTo>
                <a:lnTo>
                  <a:pt x="102" y="385"/>
                </a:lnTo>
                <a:lnTo>
                  <a:pt x="106" y="394"/>
                </a:lnTo>
                <a:lnTo>
                  <a:pt x="115" y="402"/>
                </a:lnTo>
                <a:lnTo>
                  <a:pt x="115" y="397"/>
                </a:lnTo>
                <a:lnTo>
                  <a:pt x="112" y="390"/>
                </a:lnTo>
                <a:lnTo>
                  <a:pt x="114" y="390"/>
                </a:lnTo>
                <a:lnTo>
                  <a:pt x="117" y="395"/>
                </a:lnTo>
                <a:lnTo>
                  <a:pt x="121" y="399"/>
                </a:lnTo>
                <a:lnTo>
                  <a:pt x="126" y="400"/>
                </a:lnTo>
                <a:lnTo>
                  <a:pt x="129" y="399"/>
                </a:lnTo>
                <a:lnTo>
                  <a:pt x="134" y="397"/>
                </a:lnTo>
                <a:lnTo>
                  <a:pt x="138" y="391"/>
                </a:lnTo>
                <a:lnTo>
                  <a:pt x="143" y="384"/>
                </a:lnTo>
                <a:lnTo>
                  <a:pt x="148" y="373"/>
                </a:lnTo>
                <a:lnTo>
                  <a:pt x="152" y="361"/>
                </a:lnTo>
                <a:lnTo>
                  <a:pt x="157" y="347"/>
                </a:lnTo>
                <a:lnTo>
                  <a:pt x="162" y="329"/>
                </a:lnTo>
                <a:lnTo>
                  <a:pt x="168" y="309"/>
                </a:lnTo>
                <a:lnTo>
                  <a:pt x="173" y="287"/>
                </a:lnTo>
                <a:lnTo>
                  <a:pt x="179" y="264"/>
                </a:lnTo>
                <a:lnTo>
                  <a:pt x="186" y="237"/>
                </a:lnTo>
                <a:lnTo>
                  <a:pt x="192" y="207"/>
                </a:lnTo>
                <a:lnTo>
                  <a:pt x="200" y="168"/>
                </a:lnTo>
                <a:lnTo>
                  <a:pt x="204" y="130"/>
                </a:lnTo>
                <a:lnTo>
                  <a:pt x="207" y="96"/>
                </a:lnTo>
                <a:lnTo>
                  <a:pt x="210" y="65"/>
                </a:lnTo>
                <a:lnTo>
                  <a:pt x="215" y="39"/>
                </a:lnTo>
                <a:lnTo>
                  <a:pt x="223" y="19"/>
                </a:lnTo>
                <a:lnTo>
                  <a:pt x="236" y="6"/>
                </a:lnTo>
                <a:lnTo>
                  <a:pt x="254" y="0"/>
                </a:lnTo>
                <a:lnTo>
                  <a:pt x="278" y="30"/>
                </a:lnTo>
                <a:lnTo>
                  <a:pt x="298" y="62"/>
                </a:lnTo>
                <a:lnTo>
                  <a:pt x="311" y="97"/>
                </a:lnTo>
                <a:lnTo>
                  <a:pt x="319" y="133"/>
                </a:lnTo>
                <a:lnTo>
                  <a:pt x="324" y="170"/>
                </a:lnTo>
                <a:lnTo>
                  <a:pt x="327" y="209"/>
                </a:lnTo>
                <a:lnTo>
                  <a:pt x="328" y="250"/>
                </a:lnTo>
                <a:lnTo>
                  <a:pt x="327" y="291"/>
                </a:lnTo>
                <a:lnTo>
                  <a:pt x="325" y="334"/>
                </a:lnTo>
                <a:lnTo>
                  <a:pt x="325" y="378"/>
                </a:lnTo>
                <a:lnTo>
                  <a:pt x="325" y="423"/>
                </a:lnTo>
                <a:lnTo>
                  <a:pt x="329" y="468"/>
                </a:lnTo>
                <a:lnTo>
                  <a:pt x="335" y="515"/>
                </a:lnTo>
                <a:lnTo>
                  <a:pt x="341" y="551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7" name="Line 76"/>
          <p:cNvSpPr>
            <a:spLocks noChangeShapeType="1"/>
          </p:cNvSpPr>
          <p:nvPr/>
        </p:nvSpPr>
        <p:spPr bwMode="auto">
          <a:xfrm>
            <a:off x="6769100" y="4073525"/>
            <a:ext cx="1588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8" name="Line 77"/>
          <p:cNvSpPr>
            <a:spLocks noChangeShapeType="1"/>
          </p:cNvSpPr>
          <p:nvPr/>
        </p:nvSpPr>
        <p:spPr bwMode="auto">
          <a:xfrm>
            <a:off x="6732588" y="4329113"/>
            <a:ext cx="1587" cy="1587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9" name="Line 78"/>
          <p:cNvSpPr>
            <a:spLocks noChangeShapeType="1"/>
          </p:cNvSpPr>
          <p:nvPr/>
        </p:nvSpPr>
        <p:spPr bwMode="auto">
          <a:xfrm flipH="1" flipV="1">
            <a:off x="6732588" y="4329113"/>
            <a:ext cx="3175" cy="1587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0" name="Freeform 79"/>
          <p:cNvSpPr>
            <a:spLocks/>
          </p:cNvSpPr>
          <p:nvPr/>
        </p:nvSpPr>
        <p:spPr bwMode="auto">
          <a:xfrm>
            <a:off x="6919913" y="4329113"/>
            <a:ext cx="7937" cy="1587"/>
          </a:xfrm>
          <a:custGeom>
            <a:avLst/>
            <a:gdLst>
              <a:gd name="T0" fmla="*/ 0 w 15"/>
              <a:gd name="T1" fmla="*/ 2147483647 h 3"/>
              <a:gd name="T2" fmla="*/ 2147483647 w 15"/>
              <a:gd name="T3" fmla="*/ 2147483647 h 3"/>
              <a:gd name="T4" fmla="*/ 2147483647 w 15"/>
              <a:gd name="T5" fmla="*/ 0 h 3"/>
              <a:gd name="T6" fmla="*/ 2147483647 w 15"/>
              <a:gd name="T7" fmla="*/ 2147483647 h 3"/>
              <a:gd name="T8" fmla="*/ 0 w 1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3"/>
              <a:gd name="T17" fmla="*/ 15 w 1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3">
                <a:moveTo>
                  <a:pt x="0" y="3"/>
                </a:moveTo>
                <a:lnTo>
                  <a:pt x="3" y="3"/>
                </a:lnTo>
                <a:lnTo>
                  <a:pt x="15" y="0"/>
                </a:lnTo>
                <a:lnTo>
                  <a:pt x="3" y="3"/>
                </a:lnTo>
                <a:lnTo>
                  <a:pt x="0" y="3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1" name="Freeform 80"/>
          <p:cNvSpPr>
            <a:spLocks/>
          </p:cNvSpPr>
          <p:nvPr/>
        </p:nvSpPr>
        <p:spPr bwMode="auto">
          <a:xfrm>
            <a:off x="6732588" y="4329113"/>
            <a:ext cx="3175" cy="1587"/>
          </a:xfrm>
          <a:custGeom>
            <a:avLst/>
            <a:gdLst>
              <a:gd name="T0" fmla="*/ 2147483647 w 11"/>
              <a:gd name="T1" fmla="*/ 2147483647 h 2"/>
              <a:gd name="T2" fmla="*/ 0 w 11"/>
              <a:gd name="T3" fmla="*/ 0 h 2"/>
              <a:gd name="T4" fmla="*/ 0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11" y="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2" name="Freeform 81"/>
          <p:cNvSpPr>
            <a:spLocks/>
          </p:cNvSpPr>
          <p:nvPr/>
        </p:nvSpPr>
        <p:spPr bwMode="auto">
          <a:xfrm>
            <a:off x="7367588" y="4057650"/>
            <a:ext cx="88900" cy="290513"/>
          </a:xfrm>
          <a:custGeom>
            <a:avLst/>
            <a:gdLst>
              <a:gd name="T0" fmla="*/ 0 w 188"/>
              <a:gd name="T1" fmla="*/ 2147483647 h 608"/>
              <a:gd name="T2" fmla="*/ 2147483647 w 188"/>
              <a:gd name="T3" fmla="*/ 2147483647 h 608"/>
              <a:gd name="T4" fmla="*/ 2147483647 w 188"/>
              <a:gd name="T5" fmla="*/ 2147483647 h 608"/>
              <a:gd name="T6" fmla="*/ 2147483647 w 188"/>
              <a:gd name="T7" fmla="*/ 2147483647 h 608"/>
              <a:gd name="T8" fmla="*/ 2147483647 w 188"/>
              <a:gd name="T9" fmla="*/ 2147483647 h 608"/>
              <a:gd name="T10" fmla="*/ 2147483647 w 188"/>
              <a:gd name="T11" fmla="*/ 2147483647 h 608"/>
              <a:gd name="T12" fmla="*/ 2147483647 w 188"/>
              <a:gd name="T13" fmla="*/ 2147483647 h 608"/>
              <a:gd name="T14" fmla="*/ 2147483647 w 188"/>
              <a:gd name="T15" fmla="*/ 2147483647 h 608"/>
              <a:gd name="T16" fmla="*/ 2147483647 w 188"/>
              <a:gd name="T17" fmla="*/ 2147483647 h 608"/>
              <a:gd name="T18" fmla="*/ 2147483647 w 188"/>
              <a:gd name="T19" fmla="*/ 2147483647 h 608"/>
              <a:gd name="T20" fmla="*/ 2147483647 w 188"/>
              <a:gd name="T21" fmla="*/ 2147483647 h 608"/>
              <a:gd name="T22" fmla="*/ 2147483647 w 188"/>
              <a:gd name="T23" fmla="*/ 2147483647 h 608"/>
              <a:gd name="T24" fmla="*/ 2147483647 w 188"/>
              <a:gd name="T25" fmla="*/ 2147483647 h 608"/>
              <a:gd name="T26" fmla="*/ 2147483647 w 188"/>
              <a:gd name="T27" fmla="*/ 2147483647 h 608"/>
              <a:gd name="T28" fmla="*/ 2147483647 w 188"/>
              <a:gd name="T29" fmla="*/ 2147483647 h 608"/>
              <a:gd name="T30" fmla="*/ 2147483647 w 188"/>
              <a:gd name="T31" fmla="*/ 2147483647 h 608"/>
              <a:gd name="T32" fmla="*/ 2147483647 w 188"/>
              <a:gd name="T33" fmla="*/ 2147483647 h 608"/>
              <a:gd name="T34" fmla="*/ 2147483647 w 188"/>
              <a:gd name="T35" fmla="*/ 2147483647 h 608"/>
              <a:gd name="T36" fmla="*/ 2147483647 w 188"/>
              <a:gd name="T37" fmla="*/ 2147483647 h 608"/>
              <a:gd name="T38" fmla="*/ 2147483647 w 188"/>
              <a:gd name="T39" fmla="*/ 2147483647 h 608"/>
              <a:gd name="T40" fmla="*/ 2147483647 w 188"/>
              <a:gd name="T41" fmla="*/ 2147483647 h 608"/>
              <a:gd name="T42" fmla="*/ 2147483647 w 188"/>
              <a:gd name="T43" fmla="*/ 2147483647 h 608"/>
              <a:gd name="T44" fmla="*/ 2147483647 w 188"/>
              <a:gd name="T45" fmla="*/ 2147483647 h 608"/>
              <a:gd name="T46" fmla="*/ 2147483647 w 188"/>
              <a:gd name="T47" fmla="*/ 2147483647 h 608"/>
              <a:gd name="T48" fmla="*/ 2147483647 w 188"/>
              <a:gd name="T49" fmla="*/ 0 h 608"/>
              <a:gd name="T50" fmla="*/ 2147483647 w 188"/>
              <a:gd name="T51" fmla="*/ 2147483647 h 608"/>
              <a:gd name="T52" fmla="*/ 2147483647 w 188"/>
              <a:gd name="T53" fmla="*/ 2147483647 h 608"/>
              <a:gd name="T54" fmla="*/ 2147483647 w 188"/>
              <a:gd name="T55" fmla="*/ 2147483647 h 608"/>
              <a:gd name="T56" fmla="*/ 2147483647 w 188"/>
              <a:gd name="T57" fmla="*/ 2147483647 h 608"/>
              <a:gd name="T58" fmla="*/ 2147483647 w 188"/>
              <a:gd name="T59" fmla="*/ 2147483647 h 608"/>
              <a:gd name="T60" fmla="*/ 2147483647 w 188"/>
              <a:gd name="T61" fmla="*/ 2147483647 h 608"/>
              <a:gd name="T62" fmla="*/ 2147483647 w 188"/>
              <a:gd name="T63" fmla="*/ 2147483647 h 608"/>
              <a:gd name="T64" fmla="*/ 2147483647 w 188"/>
              <a:gd name="T65" fmla="*/ 2147483647 h 608"/>
              <a:gd name="T66" fmla="*/ 2147483647 w 188"/>
              <a:gd name="T67" fmla="*/ 2147483647 h 608"/>
              <a:gd name="T68" fmla="*/ 2147483647 w 188"/>
              <a:gd name="T69" fmla="*/ 2147483647 h 608"/>
              <a:gd name="T70" fmla="*/ 2147483647 w 188"/>
              <a:gd name="T71" fmla="*/ 2147483647 h 608"/>
              <a:gd name="T72" fmla="*/ 0 w 188"/>
              <a:gd name="T73" fmla="*/ 2147483647 h 60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8"/>
              <a:gd name="T112" fmla="*/ 0 h 608"/>
              <a:gd name="T113" fmla="*/ 188 w 188"/>
              <a:gd name="T114" fmla="*/ 608 h 60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8" h="608">
                <a:moveTo>
                  <a:pt x="0" y="604"/>
                </a:moveTo>
                <a:lnTo>
                  <a:pt x="1" y="605"/>
                </a:lnTo>
                <a:lnTo>
                  <a:pt x="2" y="606"/>
                </a:lnTo>
                <a:lnTo>
                  <a:pt x="2" y="608"/>
                </a:lnTo>
                <a:lnTo>
                  <a:pt x="34" y="581"/>
                </a:lnTo>
                <a:lnTo>
                  <a:pt x="63" y="562"/>
                </a:lnTo>
                <a:lnTo>
                  <a:pt x="89" y="549"/>
                </a:lnTo>
                <a:lnTo>
                  <a:pt x="113" y="542"/>
                </a:lnTo>
                <a:lnTo>
                  <a:pt x="134" y="540"/>
                </a:lnTo>
                <a:lnTo>
                  <a:pt x="155" y="541"/>
                </a:lnTo>
                <a:lnTo>
                  <a:pt x="172" y="546"/>
                </a:lnTo>
                <a:lnTo>
                  <a:pt x="188" y="554"/>
                </a:lnTo>
                <a:lnTo>
                  <a:pt x="188" y="553"/>
                </a:lnTo>
                <a:lnTo>
                  <a:pt x="188" y="552"/>
                </a:lnTo>
                <a:lnTo>
                  <a:pt x="165" y="420"/>
                </a:lnTo>
                <a:lnTo>
                  <a:pt x="144" y="307"/>
                </a:lnTo>
                <a:lnTo>
                  <a:pt x="123" y="212"/>
                </a:lnTo>
                <a:lnTo>
                  <a:pt x="105" y="134"/>
                </a:lnTo>
                <a:lnTo>
                  <a:pt x="88" y="74"/>
                </a:lnTo>
                <a:lnTo>
                  <a:pt x="74" y="33"/>
                </a:lnTo>
                <a:lnTo>
                  <a:pt x="59" y="8"/>
                </a:lnTo>
                <a:lnTo>
                  <a:pt x="47" y="0"/>
                </a:lnTo>
                <a:lnTo>
                  <a:pt x="36" y="11"/>
                </a:lnTo>
                <a:lnTo>
                  <a:pt x="28" y="39"/>
                </a:lnTo>
                <a:lnTo>
                  <a:pt x="20" y="85"/>
                </a:lnTo>
                <a:lnTo>
                  <a:pt x="13" y="147"/>
                </a:lnTo>
                <a:lnTo>
                  <a:pt x="8" y="228"/>
                </a:lnTo>
                <a:lnTo>
                  <a:pt x="6" y="327"/>
                </a:lnTo>
                <a:lnTo>
                  <a:pt x="3" y="442"/>
                </a:lnTo>
                <a:lnTo>
                  <a:pt x="2" y="575"/>
                </a:lnTo>
                <a:lnTo>
                  <a:pt x="2" y="581"/>
                </a:lnTo>
                <a:lnTo>
                  <a:pt x="2" y="588"/>
                </a:lnTo>
                <a:lnTo>
                  <a:pt x="1" y="596"/>
                </a:lnTo>
                <a:lnTo>
                  <a:pt x="0" y="604"/>
                </a:lnTo>
                <a:close/>
              </a:path>
            </a:pathLst>
          </a:custGeom>
          <a:solidFill>
            <a:srgbClr val="E0A8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3" name="Line 82"/>
          <p:cNvSpPr>
            <a:spLocks noChangeShapeType="1"/>
          </p:cNvSpPr>
          <p:nvPr/>
        </p:nvSpPr>
        <p:spPr bwMode="auto">
          <a:xfrm>
            <a:off x="7369175" y="4332288"/>
            <a:ext cx="1588" cy="1587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4" name="Freeform 83"/>
          <p:cNvSpPr>
            <a:spLocks/>
          </p:cNvSpPr>
          <p:nvPr/>
        </p:nvSpPr>
        <p:spPr bwMode="auto">
          <a:xfrm>
            <a:off x="7369175" y="4057650"/>
            <a:ext cx="87313" cy="274638"/>
          </a:xfrm>
          <a:custGeom>
            <a:avLst/>
            <a:gdLst>
              <a:gd name="T0" fmla="*/ 0 w 186"/>
              <a:gd name="T1" fmla="*/ 2147483647 h 575"/>
              <a:gd name="T2" fmla="*/ 2147483647 w 186"/>
              <a:gd name="T3" fmla="*/ 2147483647 h 575"/>
              <a:gd name="T4" fmla="*/ 2147483647 w 186"/>
              <a:gd name="T5" fmla="*/ 2147483647 h 575"/>
              <a:gd name="T6" fmla="*/ 2147483647 w 186"/>
              <a:gd name="T7" fmla="*/ 2147483647 h 575"/>
              <a:gd name="T8" fmla="*/ 2147483647 w 186"/>
              <a:gd name="T9" fmla="*/ 2147483647 h 575"/>
              <a:gd name="T10" fmla="*/ 2147483647 w 186"/>
              <a:gd name="T11" fmla="*/ 2147483647 h 575"/>
              <a:gd name="T12" fmla="*/ 2147483647 w 186"/>
              <a:gd name="T13" fmla="*/ 2147483647 h 575"/>
              <a:gd name="T14" fmla="*/ 2147483647 w 186"/>
              <a:gd name="T15" fmla="*/ 2147483647 h 575"/>
              <a:gd name="T16" fmla="*/ 2147483647 w 186"/>
              <a:gd name="T17" fmla="*/ 0 h 575"/>
              <a:gd name="T18" fmla="*/ 2147483647 w 186"/>
              <a:gd name="T19" fmla="*/ 2147483647 h 575"/>
              <a:gd name="T20" fmla="*/ 2147483647 w 186"/>
              <a:gd name="T21" fmla="*/ 2147483647 h 575"/>
              <a:gd name="T22" fmla="*/ 2147483647 w 186"/>
              <a:gd name="T23" fmla="*/ 2147483647 h 575"/>
              <a:gd name="T24" fmla="*/ 2147483647 w 186"/>
              <a:gd name="T25" fmla="*/ 2147483647 h 575"/>
              <a:gd name="T26" fmla="*/ 2147483647 w 186"/>
              <a:gd name="T27" fmla="*/ 2147483647 h 575"/>
              <a:gd name="T28" fmla="*/ 2147483647 w 186"/>
              <a:gd name="T29" fmla="*/ 2147483647 h 575"/>
              <a:gd name="T30" fmla="*/ 2147483647 w 186"/>
              <a:gd name="T31" fmla="*/ 2147483647 h 575"/>
              <a:gd name="T32" fmla="*/ 2147483647 w 186"/>
              <a:gd name="T33" fmla="*/ 2147483647 h 575"/>
              <a:gd name="T34" fmla="*/ 2147483647 w 186"/>
              <a:gd name="T35" fmla="*/ 2147483647 h 575"/>
              <a:gd name="T36" fmla="*/ 2147483647 w 186"/>
              <a:gd name="T37" fmla="*/ 2147483647 h 575"/>
              <a:gd name="T38" fmla="*/ 2147483647 w 186"/>
              <a:gd name="T39" fmla="*/ 2147483647 h 575"/>
              <a:gd name="T40" fmla="*/ 2147483647 w 186"/>
              <a:gd name="T41" fmla="*/ 2147483647 h 575"/>
              <a:gd name="T42" fmla="*/ 2147483647 w 186"/>
              <a:gd name="T43" fmla="*/ 2147483647 h 575"/>
              <a:gd name="T44" fmla="*/ 2147483647 w 186"/>
              <a:gd name="T45" fmla="*/ 2147483647 h 575"/>
              <a:gd name="T46" fmla="*/ 2147483647 w 186"/>
              <a:gd name="T47" fmla="*/ 2147483647 h 575"/>
              <a:gd name="T48" fmla="*/ 2147483647 w 186"/>
              <a:gd name="T49" fmla="*/ 2147483647 h 575"/>
              <a:gd name="T50" fmla="*/ 2147483647 w 186"/>
              <a:gd name="T51" fmla="*/ 2147483647 h 575"/>
              <a:gd name="T52" fmla="*/ 2147483647 w 186"/>
              <a:gd name="T53" fmla="*/ 2147483647 h 575"/>
              <a:gd name="T54" fmla="*/ 2147483647 w 186"/>
              <a:gd name="T55" fmla="*/ 2147483647 h 575"/>
              <a:gd name="T56" fmla="*/ 2147483647 w 186"/>
              <a:gd name="T57" fmla="*/ 0 h 575"/>
              <a:gd name="T58" fmla="*/ 2147483647 w 186"/>
              <a:gd name="T59" fmla="*/ 2147483647 h 575"/>
              <a:gd name="T60" fmla="*/ 2147483647 w 186"/>
              <a:gd name="T61" fmla="*/ 2147483647 h 575"/>
              <a:gd name="T62" fmla="*/ 2147483647 w 186"/>
              <a:gd name="T63" fmla="*/ 2147483647 h 575"/>
              <a:gd name="T64" fmla="*/ 2147483647 w 186"/>
              <a:gd name="T65" fmla="*/ 2147483647 h 575"/>
              <a:gd name="T66" fmla="*/ 2147483647 w 186"/>
              <a:gd name="T67" fmla="*/ 2147483647 h 575"/>
              <a:gd name="T68" fmla="*/ 2147483647 w 186"/>
              <a:gd name="T69" fmla="*/ 2147483647 h 575"/>
              <a:gd name="T70" fmla="*/ 2147483647 w 186"/>
              <a:gd name="T71" fmla="*/ 2147483647 h 575"/>
              <a:gd name="T72" fmla="*/ 0 w 186"/>
              <a:gd name="T73" fmla="*/ 2147483647 h 57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575"/>
              <a:gd name="T113" fmla="*/ 186 w 186"/>
              <a:gd name="T114" fmla="*/ 575 h 57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575">
                <a:moveTo>
                  <a:pt x="0" y="575"/>
                </a:moveTo>
                <a:lnTo>
                  <a:pt x="1" y="442"/>
                </a:lnTo>
                <a:lnTo>
                  <a:pt x="4" y="327"/>
                </a:lnTo>
                <a:lnTo>
                  <a:pt x="6" y="228"/>
                </a:lnTo>
                <a:lnTo>
                  <a:pt x="11" y="147"/>
                </a:lnTo>
                <a:lnTo>
                  <a:pt x="18" y="85"/>
                </a:lnTo>
                <a:lnTo>
                  <a:pt x="26" y="39"/>
                </a:lnTo>
                <a:lnTo>
                  <a:pt x="34" y="11"/>
                </a:lnTo>
                <a:lnTo>
                  <a:pt x="45" y="0"/>
                </a:lnTo>
                <a:lnTo>
                  <a:pt x="57" y="8"/>
                </a:lnTo>
                <a:lnTo>
                  <a:pt x="72" y="33"/>
                </a:lnTo>
                <a:lnTo>
                  <a:pt x="86" y="74"/>
                </a:lnTo>
                <a:lnTo>
                  <a:pt x="103" y="134"/>
                </a:lnTo>
                <a:lnTo>
                  <a:pt x="121" y="212"/>
                </a:lnTo>
                <a:lnTo>
                  <a:pt x="142" y="307"/>
                </a:lnTo>
                <a:lnTo>
                  <a:pt x="163" y="420"/>
                </a:lnTo>
                <a:lnTo>
                  <a:pt x="186" y="552"/>
                </a:lnTo>
                <a:lnTo>
                  <a:pt x="186" y="554"/>
                </a:lnTo>
                <a:lnTo>
                  <a:pt x="186" y="552"/>
                </a:lnTo>
                <a:lnTo>
                  <a:pt x="163" y="420"/>
                </a:lnTo>
                <a:lnTo>
                  <a:pt x="142" y="307"/>
                </a:lnTo>
                <a:lnTo>
                  <a:pt x="121" y="212"/>
                </a:lnTo>
                <a:lnTo>
                  <a:pt x="103" y="134"/>
                </a:lnTo>
                <a:lnTo>
                  <a:pt x="86" y="74"/>
                </a:lnTo>
                <a:lnTo>
                  <a:pt x="72" y="33"/>
                </a:lnTo>
                <a:lnTo>
                  <a:pt x="57" y="8"/>
                </a:lnTo>
                <a:lnTo>
                  <a:pt x="45" y="0"/>
                </a:lnTo>
                <a:lnTo>
                  <a:pt x="34" y="11"/>
                </a:lnTo>
                <a:lnTo>
                  <a:pt x="26" y="39"/>
                </a:lnTo>
                <a:lnTo>
                  <a:pt x="18" y="85"/>
                </a:lnTo>
                <a:lnTo>
                  <a:pt x="11" y="147"/>
                </a:lnTo>
                <a:lnTo>
                  <a:pt x="6" y="228"/>
                </a:lnTo>
                <a:lnTo>
                  <a:pt x="4" y="327"/>
                </a:lnTo>
                <a:lnTo>
                  <a:pt x="1" y="442"/>
                </a:lnTo>
                <a:lnTo>
                  <a:pt x="0" y="575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5" name="Freeform 84"/>
          <p:cNvSpPr>
            <a:spLocks/>
          </p:cNvSpPr>
          <p:nvPr/>
        </p:nvSpPr>
        <p:spPr bwMode="auto">
          <a:xfrm>
            <a:off x="7367588" y="4332288"/>
            <a:ext cx="1587" cy="14287"/>
          </a:xfrm>
          <a:custGeom>
            <a:avLst/>
            <a:gdLst>
              <a:gd name="T0" fmla="*/ 0 w 2"/>
              <a:gd name="T1" fmla="*/ 2147483647 h 29"/>
              <a:gd name="T2" fmla="*/ 2147483647 w 2"/>
              <a:gd name="T3" fmla="*/ 2147483647 h 29"/>
              <a:gd name="T4" fmla="*/ 2147483647 w 2"/>
              <a:gd name="T5" fmla="*/ 2147483647 h 29"/>
              <a:gd name="T6" fmla="*/ 2147483647 w 2"/>
              <a:gd name="T7" fmla="*/ 0 h 29"/>
              <a:gd name="T8" fmla="*/ 2147483647 w 2"/>
              <a:gd name="T9" fmla="*/ 2147483647 h 29"/>
              <a:gd name="T10" fmla="*/ 2147483647 w 2"/>
              <a:gd name="T11" fmla="*/ 2147483647 h 29"/>
              <a:gd name="T12" fmla="*/ 0 w 2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9"/>
              <a:gd name="T23" fmla="*/ 2 w 2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9">
                <a:moveTo>
                  <a:pt x="0" y="29"/>
                </a:moveTo>
                <a:lnTo>
                  <a:pt x="2" y="20"/>
                </a:lnTo>
                <a:lnTo>
                  <a:pt x="2" y="9"/>
                </a:lnTo>
                <a:lnTo>
                  <a:pt x="2" y="0"/>
                </a:lnTo>
                <a:lnTo>
                  <a:pt x="2" y="9"/>
                </a:lnTo>
                <a:lnTo>
                  <a:pt x="2" y="20"/>
                </a:lnTo>
                <a:lnTo>
                  <a:pt x="0" y="29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6" name="Line 85"/>
          <p:cNvSpPr>
            <a:spLocks noChangeShapeType="1"/>
          </p:cNvSpPr>
          <p:nvPr/>
        </p:nvSpPr>
        <p:spPr bwMode="auto">
          <a:xfrm>
            <a:off x="7369175" y="4332288"/>
            <a:ext cx="1588" cy="1587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7" name="Line 86"/>
          <p:cNvSpPr>
            <a:spLocks noChangeShapeType="1"/>
          </p:cNvSpPr>
          <p:nvPr/>
        </p:nvSpPr>
        <p:spPr bwMode="auto">
          <a:xfrm>
            <a:off x="7370763" y="4337050"/>
            <a:ext cx="1587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8" name="Freeform 87"/>
          <p:cNvSpPr>
            <a:spLocks/>
          </p:cNvSpPr>
          <p:nvPr/>
        </p:nvSpPr>
        <p:spPr bwMode="auto">
          <a:xfrm>
            <a:off x="7370763" y="4313238"/>
            <a:ext cx="60325" cy="23812"/>
          </a:xfrm>
          <a:custGeom>
            <a:avLst/>
            <a:gdLst>
              <a:gd name="T0" fmla="*/ 0 w 130"/>
              <a:gd name="T1" fmla="*/ 2147483647 h 49"/>
              <a:gd name="T2" fmla="*/ 2147483647 w 130"/>
              <a:gd name="T3" fmla="*/ 2147483647 h 49"/>
              <a:gd name="T4" fmla="*/ 2147483647 w 130"/>
              <a:gd name="T5" fmla="*/ 2147483647 h 49"/>
              <a:gd name="T6" fmla="*/ 2147483647 w 130"/>
              <a:gd name="T7" fmla="*/ 2147483647 h 49"/>
              <a:gd name="T8" fmla="*/ 2147483647 w 130"/>
              <a:gd name="T9" fmla="*/ 0 h 49"/>
              <a:gd name="T10" fmla="*/ 2147483647 w 130"/>
              <a:gd name="T11" fmla="*/ 0 h 49"/>
              <a:gd name="T12" fmla="*/ 2147483647 w 130"/>
              <a:gd name="T13" fmla="*/ 2147483647 h 49"/>
              <a:gd name="T14" fmla="*/ 2147483647 w 130"/>
              <a:gd name="T15" fmla="*/ 0 h 49"/>
              <a:gd name="T16" fmla="*/ 2147483647 w 130"/>
              <a:gd name="T17" fmla="*/ 0 h 49"/>
              <a:gd name="T18" fmla="*/ 2147483647 w 130"/>
              <a:gd name="T19" fmla="*/ 2147483647 h 49"/>
              <a:gd name="T20" fmla="*/ 2147483647 w 130"/>
              <a:gd name="T21" fmla="*/ 2147483647 h 49"/>
              <a:gd name="T22" fmla="*/ 2147483647 w 130"/>
              <a:gd name="T23" fmla="*/ 2147483647 h 49"/>
              <a:gd name="T24" fmla="*/ 0 w 130"/>
              <a:gd name="T25" fmla="*/ 2147483647 h 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0"/>
              <a:gd name="T40" fmla="*/ 0 h 49"/>
              <a:gd name="T41" fmla="*/ 130 w 130"/>
              <a:gd name="T42" fmla="*/ 49 h 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0" h="49">
                <a:moveTo>
                  <a:pt x="0" y="49"/>
                </a:moveTo>
                <a:lnTo>
                  <a:pt x="21" y="30"/>
                </a:lnTo>
                <a:lnTo>
                  <a:pt x="44" y="14"/>
                </a:lnTo>
                <a:lnTo>
                  <a:pt x="67" y="5"/>
                </a:lnTo>
                <a:lnTo>
                  <a:pt x="90" y="0"/>
                </a:lnTo>
                <a:lnTo>
                  <a:pt x="115" y="0"/>
                </a:lnTo>
                <a:lnTo>
                  <a:pt x="130" y="5"/>
                </a:lnTo>
                <a:lnTo>
                  <a:pt x="115" y="0"/>
                </a:lnTo>
                <a:lnTo>
                  <a:pt x="90" y="0"/>
                </a:lnTo>
                <a:lnTo>
                  <a:pt x="67" y="5"/>
                </a:lnTo>
                <a:lnTo>
                  <a:pt x="44" y="14"/>
                </a:lnTo>
                <a:lnTo>
                  <a:pt x="21" y="30"/>
                </a:lnTo>
                <a:lnTo>
                  <a:pt x="0" y="49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9" name="Line 88"/>
          <p:cNvSpPr>
            <a:spLocks noChangeShapeType="1"/>
          </p:cNvSpPr>
          <p:nvPr/>
        </p:nvSpPr>
        <p:spPr bwMode="auto">
          <a:xfrm>
            <a:off x="7370763" y="4337050"/>
            <a:ext cx="1587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0" name="Freeform 89"/>
          <p:cNvSpPr>
            <a:spLocks/>
          </p:cNvSpPr>
          <p:nvPr/>
        </p:nvSpPr>
        <p:spPr bwMode="auto">
          <a:xfrm>
            <a:off x="7239000" y="4057650"/>
            <a:ext cx="88900" cy="290513"/>
          </a:xfrm>
          <a:custGeom>
            <a:avLst/>
            <a:gdLst>
              <a:gd name="T0" fmla="*/ 0 w 191"/>
              <a:gd name="T1" fmla="*/ 2147483647 h 610"/>
              <a:gd name="T2" fmla="*/ 2147483647 w 191"/>
              <a:gd name="T3" fmla="*/ 2147483647 h 610"/>
              <a:gd name="T4" fmla="*/ 2147483647 w 191"/>
              <a:gd name="T5" fmla="*/ 2147483647 h 610"/>
              <a:gd name="T6" fmla="*/ 2147483647 w 191"/>
              <a:gd name="T7" fmla="*/ 2147483647 h 610"/>
              <a:gd name="T8" fmla="*/ 2147483647 w 191"/>
              <a:gd name="T9" fmla="*/ 2147483647 h 610"/>
              <a:gd name="T10" fmla="*/ 2147483647 w 191"/>
              <a:gd name="T11" fmla="*/ 2147483647 h 610"/>
              <a:gd name="T12" fmla="*/ 2147483647 w 191"/>
              <a:gd name="T13" fmla="*/ 2147483647 h 610"/>
              <a:gd name="T14" fmla="*/ 2147483647 w 191"/>
              <a:gd name="T15" fmla="*/ 2147483647 h 610"/>
              <a:gd name="T16" fmla="*/ 2147483647 w 191"/>
              <a:gd name="T17" fmla="*/ 2147483647 h 610"/>
              <a:gd name="T18" fmla="*/ 2147483647 w 191"/>
              <a:gd name="T19" fmla="*/ 2147483647 h 610"/>
              <a:gd name="T20" fmla="*/ 2147483647 w 191"/>
              <a:gd name="T21" fmla="*/ 2147483647 h 610"/>
              <a:gd name="T22" fmla="*/ 2147483647 w 191"/>
              <a:gd name="T23" fmla="*/ 2147483647 h 610"/>
              <a:gd name="T24" fmla="*/ 2147483647 w 191"/>
              <a:gd name="T25" fmla="*/ 2147483647 h 610"/>
              <a:gd name="T26" fmla="*/ 2147483647 w 191"/>
              <a:gd name="T27" fmla="*/ 2147483647 h 610"/>
              <a:gd name="T28" fmla="*/ 2147483647 w 191"/>
              <a:gd name="T29" fmla="*/ 2147483647 h 610"/>
              <a:gd name="T30" fmla="*/ 2147483647 w 191"/>
              <a:gd name="T31" fmla="*/ 2147483647 h 610"/>
              <a:gd name="T32" fmla="*/ 2147483647 w 191"/>
              <a:gd name="T33" fmla="*/ 2147483647 h 610"/>
              <a:gd name="T34" fmla="*/ 2147483647 w 191"/>
              <a:gd name="T35" fmla="*/ 2147483647 h 610"/>
              <a:gd name="T36" fmla="*/ 2147483647 w 191"/>
              <a:gd name="T37" fmla="*/ 2147483647 h 610"/>
              <a:gd name="T38" fmla="*/ 2147483647 w 191"/>
              <a:gd name="T39" fmla="*/ 2147483647 h 610"/>
              <a:gd name="T40" fmla="*/ 2147483647 w 191"/>
              <a:gd name="T41" fmla="*/ 0 h 610"/>
              <a:gd name="T42" fmla="*/ 2147483647 w 191"/>
              <a:gd name="T43" fmla="*/ 2147483647 h 610"/>
              <a:gd name="T44" fmla="*/ 2147483647 w 191"/>
              <a:gd name="T45" fmla="*/ 2147483647 h 610"/>
              <a:gd name="T46" fmla="*/ 2147483647 w 191"/>
              <a:gd name="T47" fmla="*/ 2147483647 h 610"/>
              <a:gd name="T48" fmla="*/ 2147483647 w 191"/>
              <a:gd name="T49" fmla="*/ 2147483647 h 610"/>
              <a:gd name="T50" fmla="*/ 2147483647 w 191"/>
              <a:gd name="T51" fmla="*/ 2147483647 h 610"/>
              <a:gd name="T52" fmla="*/ 2147483647 w 191"/>
              <a:gd name="T53" fmla="*/ 2147483647 h 610"/>
              <a:gd name="T54" fmla="*/ 2147483647 w 191"/>
              <a:gd name="T55" fmla="*/ 2147483647 h 610"/>
              <a:gd name="T56" fmla="*/ 2147483647 w 191"/>
              <a:gd name="T57" fmla="*/ 2147483647 h 610"/>
              <a:gd name="T58" fmla="*/ 2147483647 w 191"/>
              <a:gd name="T59" fmla="*/ 2147483647 h 610"/>
              <a:gd name="T60" fmla="*/ 2147483647 w 191"/>
              <a:gd name="T61" fmla="*/ 2147483647 h 610"/>
              <a:gd name="T62" fmla="*/ 2147483647 w 191"/>
              <a:gd name="T63" fmla="*/ 2147483647 h 610"/>
              <a:gd name="T64" fmla="*/ 0 w 191"/>
              <a:gd name="T65" fmla="*/ 2147483647 h 6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1"/>
              <a:gd name="T100" fmla="*/ 0 h 610"/>
              <a:gd name="T101" fmla="*/ 191 w 191"/>
              <a:gd name="T102" fmla="*/ 610 h 6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1" h="610">
                <a:moveTo>
                  <a:pt x="0" y="604"/>
                </a:moveTo>
                <a:lnTo>
                  <a:pt x="3" y="606"/>
                </a:lnTo>
                <a:lnTo>
                  <a:pt x="5" y="607"/>
                </a:lnTo>
                <a:lnTo>
                  <a:pt x="8" y="608"/>
                </a:lnTo>
                <a:lnTo>
                  <a:pt x="10" y="610"/>
                </a:lnTo>
                <a:lnTo>
                  <a:pt x="32" y="587"/>
                </a:lnTo>
                <a:lnTo>
                  <a:pt x="55" y="568"/>
                </a:lnTo>
                <a:lnTo>
                  <a:pt x="78" y="554"/>
                </a:lnTo>
                <a:lnTo>
                  <a:pt x="101" y="544"/>
                </a:lnTo>
                <a:lnTo>
                  <a:pt x="123" y="538"/>
                </a:lnTo>
                <a:lnTo>
                  <a:pt x="146" y="537"/>
                </a:lnTo>
                <a:lnTo>
                  <a:pt x="168" y="539"/>
                </a:lnTo>
                <a:lnTo>
                  <a:pt x="191" y="546"/>
                </a:lnTo>
                <a:lnTo>
                  <a:pt x="170" y="416"/>
                </a:lnTo>
                <a:lnTo>
                  <a:pt x="150" y="304"/>
                </a:lnTo>
                <a:lnTo>
                  <a:pt x="131" y="209"/>
                </a:lnTo>
                <a:lnTo>
                  <a:pt x="114" y="132"/>
                </a:lnTo>
                <a:lnTo>
                  <a:pt x="98" y="72"/>
                </a:lnTo>
                <a:lnTo>
                  <a:pt x="84" y="31"/>
                </a:lnTo>
                <a:lnTo>
                  <a:pt x="71" y="6"/>
                </a:lnTo>
                <a:lnTo>
                  <a:pt x="58" y="0"/>
                </a:lnTo>
                <a:lnTo>
                  <a:pt x="48" y="10"/>
                </a:lnTo>
                <a:lnTo>
                  <a:pt x="38" y="37"/>
                </a:lnTo>
                <a:lnTo>
                  <a:pt x="29" y="84"/>
                </a:lnTo>
                <a:lnTo>
                  <a:pt x="23" y="147"/>
                </a:lnTo>
                <a:lnTo>
                  <a:pt x="17" y="227"/>
                </a:lnTo>
                <a:lnTo>
                  <a:pt x="11" y="325"/>
                </a:lnTo>
                <a:lnTo>
                  <a:pt x="8" y="440"/>
                </a:lnTo>
                <a:lnTo>
                  <a:pt x="5" y="573"/>
                </a:lnTo>
                <a:lnTo>
                  <a:pt x="5" y="580"/>
                </a:lnTo>
                <a:lnTo>
                  <a:pt x="4" y="587"/>
                </a:lnTo>
                <a:lnTo>
                  <a:pt x="3" y="595"/>
                </a:lnTo>
                <a:lnTo>
                  <a:pt x="0" y="604"/>
                </a:lnTo>
                <a:close/>
              </a:path>
            </a:pathLst>
          </a:custGeom>
          <a:solidFill>
            <a:srgbClr val="E0A8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1" name="Line 90"/>
          <p:cNvSpPr>
            <a:spLocks noChangeShapeType="1"/>
          </p:cNvSpPr>
          <p:nvPr/>
        </p:nvSpPr>
        <p:spPr bwMode="auto">
          <a:xfrm>
            <a:off x="7240588" y="4330700"/>
            <a:ext cx="1587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2" name="Freeform 91"/>
          <p:cNvSpPr>
            <a:spLocks/>
          </p:cNvSpPr>
          <p:nvPr/>
        </p:nvSpPr>
        <p:spPr bwMode="auto">
          <a:xfrm>
            <a:off x="7240588" y="4056063"/>
            <a:ext cx="87312" cy="274637"/>
          </a:xfrm>
          <a:custGeom>
            <a:avLst/>
            <a:gdLst>
              <a:gd name="T0" fmla="*/ 0 w 186"/>
              <a:gd name="T1" fmla="*/ 2147483647 h 575"/>
              <a:gd name="T2" fmla="*/ 2147483647 w 186"/>
              <a:gd name="T3" fmla="*/ 2147483647 h 575"/>
              <a:gd name="T4" fmla="*/ 2147483647 w 186"/>
              <a:gd name="T5" fmla="*/ 2147483647 h 575"/>
              <a:gd name="T6" fmla="*/ 2147483647 w 186"/>
              <a:gd name="T7" fmla="*/ 2147483647 h 575"/>
              <a:gd name="T8" fmla="*/ 2147483647 w 186"/>
              <a:gd name="T9" fmla="*/ 2147483647 h 575"/>
              <a:gd name="T10" fmla="*/ 2147483647 w 186"/>
              <a:gd name="T11" fmla="*/ 2147483647 h 575"/>
              <a:gd name="T12" fmla="*/ 2147483647 w 186"/>
              <a:gd name="T13" fmla="*/ 2147483647 h 575"/>
              <a:gd name="T14" fmla="*/ 2147483647 w 186"/>
              <a:gd name="T15" fmla="*/ 2147483647 h 575"/>
              <a:gd name="T16" fmla="*/ 2147483647 w 186"/>
              <a:gd name="T17" fmla="*/ 0 h 575"/>
              <a:gd name="T18" fmla="*/ 2147483647 w 186"/>
              <a:gd name="T19" fmla="*/ 2147483647 h 575"/>
              <a:gd name="T20" fmla="*/ 2147483647 w 186"/>
              <a:gd name="T21" fmla="*/ 2147483647 h 575"/>
              <a:gd name="T22" fmla="*/ 2147483647 w 186"/>
              <a:gd name="T23" fmla="*/ 2147483647 h 575"/>
              <a:gd name="T24" fmla="*/ 2147483647 w 186"/>
              <a:gd name="T25" fmla="*/ 2147483647 h 575"/>
              <a:gd name="T26" fmla="*/ 2147483647 w 186"/>
              <a:gd name="T27" fmla="*/ 2147483647 h 575"/>
              <a:gd name="T28" fmla="*/ 2147483647 w 186"/>
              <a:gd name="T29" fmla="*/ 2147483647 h 575"/>
              <a:gd name="T30" fmla="*/ 2147483647 w 186"/>
              <a:gd name="T31" fmla="*/ 2147483647 h 575"/>
              <a:gd name="T32" fmla="*/ 2147483647 w 186"/>
              <a:gd name="T33" fmla="*/ 2147483647 h 575"/>
              <a:gd name="T34" fmla="*/ 2147483647 w 186"/>
              <a:gd name="T35" fmla="*/ 2147483647 h 575"/>
              <a:gd name="T36" fmla="*/ 2147483647 w 186"/>
              <a:gd name="T37" fmla="*/ 2147483647 h 575"/>
              <a:gd name="T38" fmla="*/ 2147483647 w 186"/>
              <a:gd name="T39" fmla="*/ 2147483647 h 575"/>
              <a:gd name="T40" fmla="*/ 2147483647 w 186"/>
              <a:gd name="T41" fmla="*/ 2147483647 h 575"/>
              <a:gd name="T42" fmla="*/ 2147483647 w 186"/>
              <a:gd name="T43" fmla="*/ 2147483647 h 575"/>
              <a:gd name="T44" fmla="*/ 2147483647 w 186"/>
              <a:gd name="T45" fmla="*/ 2147483647 h 575"/>
              <a:gd name="T46" fmla="*/ 2147483647 w 186"/>
              <a:gd name="T47" fmla="*/ 2147483647 h 575"/>
              <a:gd name="T48" fmla="*/ 2147483647 w 186"/>
              <a:gd name="T49" fmla="*/ 0 h 575"/>
              <a:gd name="T50" fmla="*/ 2147483647 w 186"/>
              <a:gd name="T51" fmla="*/ 2147483647 h 575"/>
              <a:gd name="T52" fmla="*/ 2147483647 w 186"/>
              <a:gd name="T53" fmla="*/ 2147483647 h 575"/>
              <a:gd name="T54" fmla="*/ 2147483647 w 186"/>
              <a:gd name="T55" fmla="*/ 2147483647 h 575"/>
              <a:gd name="T56" fmla="*/ 2147483647 w 186"/>
              <a:gd name="T57" fmla="*/ 2147483647 h 575"/>
              <a:gd name="T58" fmla="*/ 2147483647 w 186"/>
              <a:gd name="T59" fmla="*/ 2147483647 h 575"/>
              <a:gd name="T60" fmla="*/ 2147483647 w 186"/>
              <a:gd name="T61" fmla="*/ 2147483647 h 575"/>
              <a:gd name="T62" fmla="*/ 2147483647 w 186"/>
              <a:gd name="T63" fmla="*/ 2147483647 h 575"/>
              <a:gd name="T64" fmla="*/ 0 w 186"/>
              <a:gd name="T65" fmla="*/ 2147483647 h 5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6"/>
              <a:gd name="T100" fmla="*/ 0 h 575"/>
              <a:gd name="T101" fmla="*/ 186 w 186"/>
              <a:gd name="T102" fmla="*/ 575 h 57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6" h="575">
                <a:moveTo>
                  <a:pt x="0" y="575"/>
                </a:moveTo>
                <a:lnTo>
                  <a:pt x="3" y="442"/>
                </a:lnTo>
                <a:lnTo>
                  <a:pt x="7" y="327"/>
                </a:lnTo>
                <a:lnTo>
                  <a:pt x="12" y="228"/>
                </a:lnTo>
                <a:lnTo>
                  <a:pt x="18" y="147"/>
                </a:lnTo>
                <a:lnTo>
                  <a:pt x="26" y="85"/>
                </a:lnTo>
                <a:lnTo>
                  <a:pt x="34" y="39"/>
                </a:lnTo>
                <a:lnTo>
                  <a:pt x="44" y="11"/>
                </a:lnTo>
                <a:lnTo>
                  <a:pt x="55" y="0"/>
                </a:lnTo>
                <a:lnTo>
                  <a:pt x="67" y="8"/>
                </a:lnTo>
                <a:lnTo>
                  <a:pt x="80" y="33"/>
                </a:lnTo>
                <a:lnTo>
                  <a:pt x="95" y="74"/>
                </a:lnTo>
                <a:lnTo>
                  <a:pt x="110" y="136"/>
                </a:lnTo>
                <a:lnTo>
                  <a:pt x="127" y="214"/>
                </a:lnTo>
                <a:lnTo>
                  <a:pt x="147" y="308"/>
                </a:lnTo>
                <a:lnTo>
                  <a:pt x="166" y="422"/>
                </a:lnTo>
                <a:lnTo>
                  <a:pt x="186" y="548"/>
                </a:lnTo>
                <a:lnTo>
                  <a:pt x="166" y="422"/>
                </a:lnTo>
                <a:lnTo>
                  <a:pt x="147" y="308"/>
                </a:lnTo>
                <a:lnTo>
                  <a:pt x="127" y="214"/>
                </a:lnTo>
                <a:lnTo>
                  <a:pt x="110" y="136"/>
                </a:lnTo>
                <a:lnTo>
                  <a:pt x="95" y="74"/>
                </a:lnTo>
                <a:lnTo>
                  <a:pt x="80" y="33"/>
                </a:lnTo>
                <a:lnTo>
                  <a:pt x="67" y="8"/>
                </a:lnTo>
                <a:lnTo>
                  <a:pt x="55" y="0"/>
                </a:lnTo>
                <a:lnTo>
                  <a:pt x="44" y="11"/>
                </a:lnTo>
                <a:lnTo>
                  <a:pt x="34" y="39"/>
                </a:lnTo>
                <a:lnTo>
                  <a:pt x="26" y="85"/>
                </a:lnTo>
                <a:lnTo>
                  <a:pt x="18" y="147"/>
                </a:lnTo>
                <a:lnTo>
                  <a:pt x="12" y="228"/>
                </a:lnTo>
                <a:lnTo>
                  <a:pt x="7" y="327"/>
                </a:lnTo>
                <a:lnTo>
                  <a:pt x="3" y="442"/>
                </a:lnTo>
                <a:lnTo>
                  <a:pt x="0" y="575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3" name="Freeform 92"/>
          <p:cNvSpPr>
            <a:spLocks/>
          </p:cNvSpPr>
          <p:nvPr/>
        </p:nvSpPr>
        <p:spPr bwMode="auto">
          <a:xfrm>
            <a:off x="7239000" y="4330700"/>
            <a:ext cx="1588" cy="14288"/>
          </a:xfrm>
          <a:custGeom>
            <a:avLst/>
            <a:gdLst>
              <a:gd name="T0" fmla="*/ 0 w 5"/>
              <a:gd name="T1" fmla="*/ 2147483647 h 31"/>
              <a:gd name="T2" fmla="*/ 2147483647 w 5"/>
              <a:gd name="T3" fmla="*/ 2147483647 h 31"/>
              <a:gd name="T4" fmla="*/ 2147483647 w 5"/>
              <a:gd name="T5" fmla="*/ 2147483647 h 31"/>
              <a:gd name="T6" fmla="*/ 2147483647 w 5"/>
              <a:gd name="T7" fmla="*/ 2147483647 h 31"/>
              <a:gd name="T8" fmla="*/ 2147483647 w 5"/>
              <a:gd name="T9" fmla="*/ 0 h 31"/>
              <a:gd name="T10" fmla="*/ 2147483647 w 5"/>
              <a:gd name="T11" fmla="*/ 2147483647 h 31"/>
              <a:gd name="T12" fmla="*/ 2147483647 w 5"/>
              <a:gd name="T13" fmla="*/ 2147483647 h 31"/>
              <a:gd name="T14" fmla="*/ 2147483647 w 5"/>
              <a:gd name="T15" fmla="*/ 2147483647 h 31"/>
              <a:gd name="T16" fmla="*/ 0 w 5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31"/>
              <a:gd name="T29" fmla="*/ 5 w 5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31">
                <a:moveTo>
                  <a:pt x="0" y="31"/>
                </a:moveTo>
                <a:lnTo>
                  <a:pt x="2" y="30"/>
                </a:lnTo>
                <a:lnTo>
                  <a:pt x="4" y="18"/>
                </a:lnTo>
                <a:lnTo>
                  <a:pt x="5" y="9"/>
                </a:lnTo>
                <a:lnTo>
                  <a:pt x="5" y="0"/>
                </a:lnTo>
                <a:lnTo>
                  <a:pt x="5" y="9"/>
                </a:lnTo>
                <a:lnTo>
                  <a:pt x="4" y="18"/>
                </a:lnTo>
                <a:lnTo>
                  <a:pt x="2" y="30"/>
                </a:lnTo>
                <a:lnTo>
                  <a:pt x="0" y="31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4" name="Line 93"/>
          <p:cNvSpPr>
            <a:spLocks noChangeShapeType="1"/>
          </p:cNvSpPr>
          <p:nvPr/>
        </p:nvSpPr>
        <p:spPr bwMode="auto">
          <a:xfrm>
            <a:off x="7240588" y="4330700"/>
            <a:ext cx="1587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5" name="Line 94"/>
          <p:cNvSpPr>
            <a:spLocks noChangeShapeType="1"/>
          </p:cNvSpPr>
          <p:nvPr/>
        </p:nvSpPr>
        <p:spPr bwMode="auto">
          <a:xfrm>
            <a:off x="7242175" y="4333875"/>
            <a:ext cx="1588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6" name="Freeform 95"/>
          <p:cNvSpPr>
            <a:spLocks/>
          </p:cNvSpPr>
          <p:nvPr/>
        </p:nvSpPr>
        <p:spPr bwMode="auto">
          <a:xfrm>
            <a:off x="7242175" y="4311650"/>
            <a:ext cx="57150" cy="22225"/>
          </a:xfrm>
          <a:custGeom>
            <a:avLst/>
            <a:gdLst>
              <a:gd name="T0" fmla="*/ 0 w 125"/>
              <a:gd name="T1" fmla="*/ 2147483647 h 48"/>
              <a:gd name="T2" fmla="*/ 2147483647 w 125"/>
              <a:gd name="T3" fmla="*/ 2147483647 h 48"/>
              <a:gd name="T4" fmla="*/ 2147483647 w 125"/>
              <a:gd name="T5" fmla="*/ 2147483647 h 48"/>
              <a:gd name="T6" fmla="*/ 2147483647 w 125"/>
              <a:gd name="T7" fmla="*/ 2147483647 h 48"/>
              <a:gd name="T8" fmla="*/ 2147483647 w 125"/>
              <a:gd name="T9" fmla="*/ 0 h 48"/>
              <a:gd name="T10" fmla="*/ 2147483647 w 125"/>
              <a:gd name="T11" fmla="*/ 2147483647 h 48"/>
              <a:gd name="T12" fmla="*/ 2147483647 w 125"/>
              <a:gd name="T13" fmla="*/ 2147483647 h 48"/>
              <a:gd name="T14" fmla="*/ 2147483647 w 125"/>
              <a:gd name="T15" fmla="*/ 2147483647 h 48"/>
              <a:gd name="T16" fmla="*/ 2147483647 w 125"/>
              <a:gd name="T17" fmla="*/ 0 h 48"/>
              <a:gd name="T18" fmla="*/ 2147483647 w 125"/>
              <a:gd name="T19" fmla="*/ 2147483647 h 48"/>
              <a:gd name="T20" fmla="*/ 2147483647 w 125"/>
              <a:gd name="T21" fmla="*/ 2147483647 h 48"/>
              <a:gd name="T22" fmla="*/ 2147483647 w 125"/>
              <a:gd name="T23" fmla="*/ 2147483647 h 48"/>
              <a:gd name="T24" fmla="*/ 0 w 125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48"/>
              <a:gd name="T41" fmla="*/ 125 w 125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48">
                <a:moveTo>
                  <a:pt x="0" y="48"/>
                </a:moveTo>
                <a:lnTo>
                  <a:pt x="23" y="28"/>
                </a:lnTo>
                <a:lnTo>
                  <a:pt x="46" y="14"/>
                </a:lnTo>
                <a:lnTo>
                  <a:pt x="69" y="5"/>
                </a:lnTo>
                <a:lnTo>
                  <a:pt x="94" y="0"/>
                </a:lnTo>
                <a:lnTo>
                  <a:pt x="117" y="1"/>
                </a:lnTo>
                <a:lnTo>
                  <a:pt x="125" y="4"/>
                </a:lnTo>
                <a:lnTo>
                  <a:pt x="117" y="1"/>
                </a:lnTo>
                <a:lnTo>
                  <a:pt x="94" y="0"/>
                </a:lnTo>
                <a:lnTo>
                  <a:pt x="69" y="5"/>
                </a:lnTo>
                <a:lnTo>
                  <a:pt x="46" y="14"/>
                </a:lnTo>
                <a:lnTo>
                  <a:pt x="23" y="28"/>
                </a:lnTo>
                <a:lnTo>
                  <a:pt x="0" y="48"/>
                </a:lnTo>
              </a:path>
            </a:pathLst>
          </a:cu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7" name="Line 96"/>
          <p:cNvSpPr>
            <a:spLocks noChangeShapeType="1"/>
          </p:cNvSpPr>
          <p:nvPr/>
        </p:nvSpPr>
        <p:spPr bwMode="auto">
          <a:xfrm>
            <a:off x="7242175" y="4333875"/>
            <a:ext cx="1588" cy="1588"/>
          </a:xfrm>
          <a:prstGeom prst="line">
            <a:avLst/>
          </a:prstGeom>
          <a:noFill/>
          <a:ln w="0">
            <a:solidFill>
              <a:srgbClr val="C294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8" name="Freeform 97"/>
          <p:cNvSpPr>
            <a:spLocks/>
          </p:cNvSpPr>
          <p:nvPr/>
        </p:nvSpPr>
        <p:spPr bwMode="auto">
          <a:xfrm>
            <a:off x="6323013" y="2981325"/>
            <a:ext cx="1463675" cy="1376363"/>
          </a:xfrm>
          <a:custGeom>
            <a:avLst/>
            <a:gdLst>
              <a:gd name="T0" fmla="*/ 2147483647 w 3103"/>
              <a:gd name="T1" fmla="*/ 2147483647 h 2878"/>
              <a:gd name="T2" fmla="*/ 2147483647 w 3103"/>
              <a:gd name="T3" fmla="*/ 2147483647 h 2878"/>
              <a:gd name="T4" fmla="*/ 2147483647 w 3103"/>
              <a:gd name="T5" fmla="*/ 2147483647 h 2878"/>
              <a:gd name="T6" fmla="*/ 2147483647 w 3103"/>
              <a:gd name="T7" fmla="*/ 2147483647 h 2878"/>
              <a:gd name="T8" fmla="*/ 2147483647 w 3103"/>
              <a:gd name="T9" fmla="*/ 2147483647 h 2878"/>
              <a:gd name="T10" fmla="*/ 2147483647 w 3103"/>
              <a:gd name="T11" fmla="*/ 2147483647 h 2878"/>
              <a:gd name="T12" fmla="*/ 2147483647 w 3103"/>
              <a:gd name="T13" fmla="*/ 2147483647 h 2878"/>
              <a:gd name="T14" fmla="*/ 2147483647 w 3103"/>
              <a:gd name="T15" fmla="*/ 2147483647 h 2878"/>
              <a:gd name="T16" fmla="*/ 2147483647 w 3103"/>
              <a:gd name="T17" fmla="*/ 2147483647 h 2878"/>
              <a:gd name="T18" fmla="*/ 2147483647 w 3103"/>
              <a:gd name="T19" fmla="*/ 2147483647 h 2878"/>
              <a:gd name="T20" fmla="*/ 2147483647 w 3103"/>
              <a:gd name="T21" fmla="*/ 2147483647 h 2878"/>
              <a:gd name="T22" fmla="*/ 2147483647 w 3103"/>
              <a:gd name="T23" fmla="*/ 2147483647 h 2878"/>
              <a:gd name="T24" fmla="*/ 2147483647 w 3103"/>
              <a:gd name="T25" fmla="*/ 2147483647 h 2878"/>
              <a:gd name="T26" fmla="*/ 2147483647 w 3103"/>
              <a:gd name="T27" fmla="*/ 2147483647 h 2878"/>
              <a:gd name="T28" fmla="*/ 2147483647 w 3103"/>
              <a:gd name="T29" fmla="*/ 2147483647 h 2878"/>
              <a:gd name="T30" fmla="*/ 2147483647 w 3103"/>
              <a:gd name="T31" fmla="*/ 2147483647 h 2878"/>
              <a:gd name="T32" fmla="*/ 2147483647 w 3103"/>
              <a:gd name="T33" fmla="*/ 2147483647 h 2878"/>
              <a:gd name="T34" fmla="*/ 2147483647 w 3103"/>
              <a:gd name="T35" fmla="*/ 2147483647 h 2878"/>
              <a:gd name="T36" fmla="*/ 2147483647 w 3103"/>
              <a:gd name="T37" fmla="*/ 2147483647 h 2878"/>
              <a:gd name="T38" fmla="*/ 2147483647 w 3103"/>
              <a:gd name="T39" fmla="*/ 2147483647 h 2878"/>
              <a:gd name="T40" fmla="*/ 2147483647 w 3103"/>
              <a:gd name="T41" fmla="*/ 2147483647 h 2878"/>
              <a:gd name="T42" fmla="*/ 2147483647 w 3103"/>
              <a:gd name="T43" fmla="*/ 2147483647 h 2878"/>
              <a:gd name="T44" fmla="*/ 2147483647 w 3103"/>
              <a:gd name="T45" fmla="*/ 2147483647 h 2878"/>
              <a:gd name="T46" fmla="*/ 2147483647 w 3103"/>
              <a:gd name="T47" fmla="*/ 2147483647 h 2878"/>
              <a:gd name="T48" fmla="*/ 2147483647 w 3103"/>
              <a:gd name="T49" fmla="*/ 2147483647 h 2878"/>
              <a:gd name="T50" fmla="*/ 2147483647 w 3103"/>
              <a:gd name="T51" fmla="*/ 2147483647 h 2878"/>
              <a:gd name="T52" fmla="*/ 2147483647 w 3103"/>
              <a:gd name="T53" fmla="*/ 2147483647 h 2878"/>
              <a:gd name="T54" fmla="*/ 2147483647 w 3103"/>
              <a:gd name="T55" fmla="*/ 2147483647 h 2878"/>
              <a:gd name="T56" fmla="*/ 2147483647 w 3103"/>
              <a:gd name="T57" fmla="*/ 2147483647 h 2878"/>
              <a:gd name="T58" fmla="*/ 2147483647 w 3103"/>
              <a:gd name="T59" fmla="*/ 2147483647 h 2878"/>
              <a:gd name="T60" fmla="*/ 2147483647 w 3103"/>
              <a:gd name="T61" fmla="*/ 2147483647 h 2878"/>
              <a:gd name="T62" fmla="*/ 2147483647 w 3103"/>
              <a:gd name="T63" fmla="*/ 2147483647 h 2878"/>
              <a:gd name="T64" fmla="*/ 2147483647 w 3103"/>
              <a:gd name="T65" fmla="*/ 2147483647 h 2878"/>
              <a:gd name="T66" fmla="*/ 2147483647 w 3103"/>
              <a:gd name="T67" fmla="*/ 2147483647 h 2878"/>
              <a:gd name="T68" fmla="*/ 2147483647 w 3103"/>
              <a:gd name="T69" fmla="*/ 2147483647 h 2878"/>
              <a:gd name="T70" fmla="*/ 2147483647 w 3103"/>
              <a:gd name="T71" fmla="*/ 2147483647 h 2878"/>
              <a:gd name="T72" fmla="*/ 2147483647 w 3103"/>
              <a:gd name="T73" fmla="*/ 2147483647 h 2878"/>
              <a:gd name="T74" fmla="*/ 2147483647 w 3103"/>
              <a:gd name="T75" fmla="*/ 2147483647 h 2878"/>
              <a:gd name="T76" fmla="*/ 2147483647 w 3103"/>
              <a:gd name="T77" fmla="*/ 0 h 2878"/>
              <a:gd name="T78" fmla="*/ 2147483647 w 3103"/>
              <a:gd name="T79" fmla="*/ 2147483647 h 2878"/>
              <a:gd name="T80" fmla="*/ 2147483647 w 3103"/>
              <a:gd name="T81" fmla="*/ 2147483647 h 2878"/>
              <a:gd name="T82" fmla="*/ 2147483647 w 3103"/>
              <a:gd name="T83" fmla="*/ 2147483647 h 2878"/>
              <a:gd name="T84" fmla="*/ 2147483647 w 3103"/>
              <a:gd name="T85" fmla="*/ 2147483647 h 2878"/>
              <a:gd name="T86" fmla="*/ 2147483647 w 3103"/>
              <a:gd name="T87" fmla="*/ 2147483647 h 2878"/>
              <a:gd name="T88" fmla="*/ 2147483647 w 3103"/>
              <a:gd name="T89" fmla="*/ 2147483647 h 2878"/>
              <a:gd name="T90" fmla="*/ 2147483647 w 3103"/>
              <a:gd name="T91" fmla="*/ 2147483647 h 2878"/>
              <a:gd name="T92" fmla="*/ 2147483647 w 3103"/>
              <a:gd name="T93" fmla="*/ 2147483647 h 2878"/>
              <a:gd name="T94" fmla="*/ 2147483647 w 3103"/>
              <a:gd name="T95" fmla="*/ 2147483647 h 2878"/>
              <a:gd name="T96" fmla="*/ 2147483647 w 3103"/>
              <a:gd name="T97" fmla="*/ 2147483647 h 2878"/>
              <a:gd name="T98" fmla="*/ 2147483647 w 3103"/>
              <a:gd name="T99" fmla="*/ 2147483647 h 2878"/>
              <a:gd name="T100" fmla="*/ 2147483647 w 3103"/>
              <a:gd name="T101" fmla="*/ 2147483647 h 2878"/>
              <a:gd name="T102" fmla="*/ 2147483647 w 3103"/>
              <a:gd name="T103" fmla="*/ 2147483647 h 2878"/>
              <a:gd name="T104" fmla="*/ 2147483647 w 3103"/>
              <a:gd name="T105" fmla="*/ 2147483647 h 2878"/>
              <a:gd name="T106" fmla="*/ 2147483647 w 3103"/>
              <a:gd name="T107" fmla="*/ 2147483647 h 2878"/>
              <a:gd name="T108" fmla="*/ 2147483647 w 3103"/>
              <a:gd name="T109" fmla="*/ 2147483647 h 2878"/>
              <a:gd name="T110" fmla="*/ 2147483647 w 3103"/>
              <a:gd name="T111" fmla="*/ 2147483647 h 2878"/>
              <a:gd name="T112" fmla="*/ 2147483647 w 3103"/>
              <a:gd name="T113" fmla="*/ 2147483647 h 2878"/>
              <a:gd name="T114" fmla="*/ 2147483647 w 3103"/>
              <a:gd name="T115" fmla="*/ 2147483647 h 2878"/>
              <a:gd name="T116" fmla="*/ 2147483647 w 3103"/>
              <a:gd name="T117" fmla="*/ 2147483647 h 2878"/>
              <a:gd name="T118" fmla="*/ 2147483647 w 3103"/>
              <a:gd name="T119" fmla="*/ 2147483647 h 2878"/>
              <a:gd name="T120" fmla="*/ 2147483647 w 3103"/>
              <a:gd name="T121" fmla="*/ 2147483647 h 2878"/>
              <a:gd name="T122" fmla="*/ 2147483647 w 3103"/>
              <a:gd name="T123" fmla="*/ 2147483647 h 28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103"/>
              <a:gd name="T187" fmla="*/ 0 h 2878"/>
              <a:gd name="T188" fmla="*/ 3103 w 3103"/>
              <a:gd name="T189" fmla="*/ 2878 h 287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103" h="2878">
                <a:moveTo>
                  <a:pt x="319" y="1313"/>
                </a:moveTo>
                <a:lnTo>
                  <a:pt x="319" y="1313"/>
                </a:lnTo>
                <a:lnTo>
                  <a:pt x="311" y="1361"/>
                </a:lnTo>
                <a:lnTo>
                  <a:pt x="311" y="1402"/>
                </a:lnTo>
                <a:lnTo>
                  <a:pt x="318" y="1433"/>
                </a:lnTo>
                <a:lnTo>
                  <a:pt x="332" y="1459"/>
                </a:lnTo>
                <a:lnTo>
                  <a:pt x="353" y="1481"/>
                </a:lnTo>
                <a:lnTo>
                  <a:pt x="378" y="1500"/>
                </a:lnTo>
                <a:lnTo>
                  <a:pt x="409" y="1519"/>
                </a:lnTo>
                <a:lnTo>
                  <a:pt x="441" y="1538"/>
                </a:lnTo>
                <a:lnTo>
                  <a:pt x="475" y="1560"/>
                </a:lnTo>
                <a:lnTo>
                  <a:pt x="511" y="1585"/>
                </a:lnTo>
                <a:lnTo>
                  <a:pt x="548" y="1617"/>
                </a:lnTo>
                <a:lnTo>
                  <a:pt x="584" y="1657"/>
                </a:lnTo>
                <a:lnTo>
                  <a:pt x="618" y="1703"/>
                </a:lnTo>
                <a:lnTo>
                  <a:pt x="651" y="1763"/>
                </a:lnTo>
                <a:lnTo>
                  <a:pt x="680" y="1833"/>
                </a:lnTo>
                <a:lnTo>
                  <a:pt x="704" y="1919"/>
                </a:lnTo>
                <a:lnTo>
                  <a:pt x="701" y="1941"/>
                </a:lnTo>
                <a:lnTo>
                  <a:pt x="698" y="1963"/>
                </a:lnTo>
                <a:lnTo>
                  <a:pt x="695" y="1988"/>
                </a:lnTo>
                <a:lnTo>
                  <a:pt x="693" y="2014"/>
                </a:lnTo>
                <a:lnTo>
                  <a:pt x="689" y="2040"/>
                </a:lnTo>
                <a:lnTo>
                  <a:pt x="687" y="2067"/>
                </a:lnTo>
                <a:lnTo>
                  <a:pt x="686" y="2096"/>
                </a:lnTo>
                <a:lnTo>
                  <a:pt x="683" y="2126"/>
                </a:lnTo>
                <a:lnTo>
                  <a:pt x="681" y="2156"/>
                </a:lnTo>
                <a:lnTo>
                  <a:pt x="680" y="2186"/>
                </a:lnTo>
                <a:lnTo>
                  <a:pt x="678" y="2217"/>
                </a:lnTo>
                <a:lnTo>
                  <a:pt x="677" y="2250"/>
                </a:lnTo>
                <a:lnTo>
                  <a:pt x="677" y="2281"/>
                </a:lnTo>
                <a:lnTo>
                  <a:pt x="677" y="2313"/>
                </a:lnTo>
                <a:lnTo>
                  <a:pt x="677" y="2346"/>
                </a:lnTo>
                <a:lnTo>
                  <a:pt x="677" y="2378"/>
                </a:lnTo>
                <a:lnTo>
                  <a:pt x="678" y="2411"/>
                </a:lnTo>
                <a:lnTo>
                  <a:pt x="681" y="2443"/>
                </a:lnTo>
                <a:lnTo>
                  <a:pt x="682" y="2476"/>
                </a:lnTo>
                <a:lnTo>
                  <a:pt x="684" y="2508"/>
                </a:lnTo>
                <a:lnTo>
                  <a:pt x="688" y="2541"/>
                </a:lnTo>
                <a:lnTo>
                  <a:pt x="692" y="2572"/>
                </a:lnTo>
                <a:lnTo>
                  <a:pt x="697" y="2603"/>
                </a:lnTo>
                <a:lnTo>
                  <a:pt x="701" y="2633"/>
                </a:lnTo>
                <a:lnTo>
                  <a:pt x="706" y="2663"/>
                </a:lnTo>
                <a:lnTo>
                  <a:pt x="712" y="2692"/>
                </a:lnTo>
                <a:lnTo>
                  <a:pt x="720" y="2720"/>
                </a:lnTo>
                <a:lnTo>
                  <a:pt x="728" y="2746"/>
                </a:lnTo>
                <a:lnTo>
                  <a:pt x="736" y="2772"/>
                </a:lnTo>
                <a:lnTo>
                  <a:pt x="745" y="2798"/>
                </a:lnTo>
                <a:lnTo>
                  <a:pt x="756" y="2822"/>
                </a:lnTo>
                <a:lnTo>
                  <a:pt x="767" y="2844"/>
                </a:lnTo>
                <a:lnTo>
                  <a:pt x="811" y="2835"/>
                </a:lnTo>
                <a:lnTo>
                  <a:pt x="854" y="2827"/>
                </a:lnTo>
                <a:lnTo>
                  <a:pt x="895" y="2820"/>
                </a:lnTo>
                <a:lnTo>
                  <a:pt x="935" y="2815"/>
                </a:lnTo>
                <a:lnTo>
                  <a:pt x="975" y="2810"/>
                </a:lnTo>
                <a:lnTo>
                  <a:pt x="1013" y="2807"/>
                </a:lnTo>
                <a:lnTo>
                  <a:pt x="1051" y="2806"/>
                </a:lnTo>
                <a:lnTo>
                  <a:pt x="1088" y="2806"/>
                </a:lnTo>
                <a:lnTo>
                  <a:pt x="1126" y="2807"/>
                </a:lnTo>
                <a:lnTo>
                  <a:pt x="1162" y="2810"/>
                </a:lnTo>
                <a:lnTo>
                  <a:pt x="1199" y="2814"/>
                </a:lnTo>
                <a:lnTo>
                  <a:pt x="1236" y="2819"/>
                </a:lnTo>
                <a:lnTo>
                  <a:pt x="1272" y="2826"/>
                </a:lnTo>
                <a:lnTo>
                  <a:pt x="1310" y="2833"/>
                </a:lnTo>
                <a:lnTo>
                  <a:pt x="1347" y="2844"/>
                </a:lnTo>
                <a:lnTo>
                  <a:pt x="1386" y="2854"/>
                </a:lnTo>
                <a:lnTo>
                  <a:pt x="1422" y="2840"/>
                </a:lnTo>
                <a:lnTo>
                  <a:pt x="1459" y="2828"/>
                </a:lnTo>
                <a:lnTo>
                  <a:pt x="1495" y="2819"/>
                </a:lnTo>
                <a:lnTo>
                  <a:pt x="1531" y="2811"/>
                </a:lnTo>
                <a:lnTo>
                  <a:pt x="1568" y="2805"/>
                </a:lnTo>
                <a:lnTo>
                  <a:pt x="1603" y="2801"/>
                </a:lnTo>
                <a:lnTo>
                  <a:pt x="1639" y="2798"/>
                </a:lnTo>
                <a:lnTo>
                  <a:pt x="1674" y="2798"/>
                </a:lnTo>
                <a:lnTo>
                  <a:pt x="1709" y="2800"/>
                </a:lnTo>
                <a:lnTo>
                  <a:pt x="1744" y="2802"/>
                </a:lnTo>
                <a:lnTo>
                  <a:pt x="1779" y="2807"/>
                </a:lnTo>
                <a:lnTo>
                  <a:pt x="1814" y="2814"/>
                </a:lnTo>
                <a:lnTo>
                  <a:pt x="1848" y="2823"/>
                </a:lnTo>
                <a:lnTo>
                  <a:pt x="1883" y="2833"/>
                </a:lnTo>
                <a:lnTo>
                  <a:pt x="1917" y="2845"/>
                </a:lnTo>
                <a:lnTo>
                  <a:pt x="1951" y="2860"/>
                </a:lnTo>
                <a:lnTo>
                  <a:pt x="1967" y="2843"/>
                </a:lnTo>
                <a:lnTo>
                  <a:pt x="1984" y="2828"/>
                </a:lnTo>
                <a:lnTo>
                  <a:pt x="1999" y="2815"/>
                </a:lnTo>
                <a:lnTo>
                  <a:pt x="2016" y="2805"/>
                </a:lnTo>
                <a:lnTo>
                  <a:pt x="2033" y="2797"/>
                </a:lnTo>
                <a:lnTo>
                  <a:pt x="2050" y="2792"/>
                </a:lnTo>
                <a:lnTo>
                  <a:pt x="2067" y="2788"/>
                </a:lnTo>
                <a:lnTo>
                  <a:pt x="2084" y="2787"/>
                </a:lnTo>
                <a:lnTo>
                  <a:pt x="2100" y="2788"/>
                </a:lnTo>
                <a:lnTo>
                  <a:pt x="2117" y="2792"/>
                </a:lnTo>
                <a:lnTo>
                  <a:pt x="2134" y="2797"/>
                </a:lnTo>
                <a:lnTo>
                  <a:pt x="2151" y="2805"/>
                </a:lnTo>
                <a:lnTo>
                  <a:pt x="2168" y="2815"/>
                </a:lnTo>
                <a:lnTo>
                  <a:pt x="2183" y="2828"/>
                </a:lnTo>
                <a:lnTo>
                  <a:pt x="2200" y="2843"/>
                </a:lnTo>
                <a:lnTo>
                  <a:pt x="2216" y="2860"/>
                </a:lnTo>
                <a:lnTo>
                  <a:pt x="2244" y="2837"/>
                </a:lnTo>
                <a:lnTo>
                  <a:pt x="2268" y="2819"/>
                </a:lnTo>
                <a:lnTo>
                  <a:pt x="2292" y="2807"/>
                </a:lnTo>
                <a:lnTo>
                  <a:pt x="2313" y="2798"/>
                </a:lnTo>
                <a:lnTo>
                  <a:pt x="2332" y="2794"/>
                </a:lnTo>
                <a:lnTo>
                  <a:pt x="2350" y="2793"/>
                </a:lnTo>
                <a:lnTo>
                  <a:pt x="2367" y="2794"/>
                </a:lnTo>
                <a:lnTo>
                  <a:pt x="2383" y="2798"/>
                </a:lnTo>
                <a:lnTo>
                  <a:pt x="2396" y="2805"/>
                </a:lnTo>
                <a:lnTo>
                  <a:pt x="2411" y="2813"/>
                </a:lnTo>
                <a:lnTo>
                  <a:pt x="2423" y="2823"/>
                </a:lnTo>
                <a:lnTo>
                  <a:pt x="2435" y="2832"/>
                </a:lnTo>
                <a:lnTo>
                  <a:pt x="2447" y="2843"/>
                </a:lnTo>
                <a:lnTo>
                  <a:pt x="2458" y="2853"/>
                </a:lnTo>
                <a:lnTo>
                  <a:pt x="2470" y="2862"/>
                </a:lnTo>
                <a:lnTo>
                  <a:pt x="2481" y="2871"/>
                </a:lnTo>
                <a:lnTo>
                  <a:pt x="2495" y="2854"/>
                </a:lnTo>
                <a:lnTo>
                  <a:pt x="2511" y="2840"/>
                </a:lnTo>
                <a:lnTo>
                  <a:pt x="2526" y="2827"/>
                </a:lnTo>
                <a:lnTo>
                  <a:pt x="2541" y="2818"/>
                </a:lnTo>
                <a:lnTo>
                  <a:pt x="2557" y="2810"/>
                </a:lnTo>
                <a:lnTo>
                  <a:pt x="2573" y="2806"/>
                </a:lnTo>
                <a:lnTo>
                  <a:pt x="2589" y="2804"/>
                </a:lnTo>
                <a:lnTo>
                  <a:pt x="2604" y="2804"/>
                </a:lnTo>
                <a:lnTo>
                  <a:pt x="2620" y="2805"/>
                </a:lnTo>
                <a:lnTo>
                  <a:pt x="2636" y="2810"/>
                </a:lnTo>
                <a:lnTo>
                  <a:pt x="2650" y="2817"/>
                </a:lnTo>
                <a:lnTo>
                  <a:pt x="2665" y="2824"/>
                </a:lnTo>
                <a:lnTo>
                  <a:pt x="2679" y="2835"/>
                </a:lnTo>
                <a:lnTo>
                  <a:pt x="2693" y="2848"/>
                </a:lnTo>
                <a:lnTo>
                  <a:pt x="2706" y="2862"/>
                </a:lnTo>
                <a:lnTo>
                  <a:pt x="2718" y="2878"/>
                </a:lnTo>
                <a:lnTo>
                  <a:pt x="2736" y="2844"/>
                </a:lnTo>
                <a:lnTo>
                  <a:pt x="2754" y="2815"/>
                </a:lnTo>
                <a:lnTo>
                  <a:pt x="2774" y="2792"/>
                </a:lnTo>
                <a:lnTo>
                  <a:pt x="2793" y="2776"/>
                </a:lnTo>
                <a:lnTo>
                  <a:pt x="2815" y="2770"/>
                </a:lnTo>
                <a:lnTo>
                  <a:pt x="2835" y="2771"/>
                </a:lnTo>
                <a:lnTo>
                  <a:pt x="2858" y="2784"/>
                </a:lnTo>
                <a:lnTo>
                  <a:pt x="2883" y="2807"/>
                </a:lnTo>
                <a:lnTo>
                  <a:pt x="2914" y="2765"/>
                </a:lnTo>
                <a:lnTo>
                  <a:pt x="2936" y="2733"/>
                </a:lnTo>
                <a:lnTo>
                  <a:pt x="2951" y="2713"/>
                </a:lnTo>
                <a:lnTo>
                  <a:pt x="2964" y="2701"/>
                </a:lnTo>
                <a:lnTo>
                  <a:pt x="2977" y="2697"/>
                </a:lnTo>
                <a:lnTo>
                  <a:pt x="2993" y="2698"/>
                </a:lnTo>
                <a:lnTo>
                  <a:pt x="3016" y="2703"/>
                </a:lnTo>
                <a:lnTo>
                  <a:pt x="3048" y="2711"/>
                </a:lnTo>
                <a:lnTo>
                  <a:pt x="3043" y="2684"/>
                </a:lnTo>
                <a:lnTo>
                  <a:pt x="3039" y="2655"/>
                </a:lnTo>
                <a:lnTo>
                  <a:pt x="3034" y="2624"/>
                </a:lnTo>
                <a:lnTo>
                  <a:pt x="3028" y="2593"/>
                </a:lnTo>
                <a:lnTo>
                  <a:pt x="3023" y="2559"/>
                </a:lnTo>
                <a:lnTo>
                  <a:pt x="3017" y="2524"/>
                </a:lnTo>
                <a:lnTo>
                  <a:pt x="3011" y="2486"/>
                </a:lnTo>
                <a:lnTo>
                  <a:pt x="3005" y="2449"/>
                </a:lnTo>
                <a:lnTo>
                  <a:pt x="2999" y="2410"/>
                </a:lnTo>
                <a:lnTo>
                  <a:pt x="2993" y="2369"/>
                </a:lnTo>
                <a:lnTo>
                  <a:pt x="2987" y="2329"/>
                </a:lnTo>
                <a:lnTo>
                  <a:pt x="2981" y="2286"/>
                </a:lnTo>
                <a:lnTo>
                  <a:pt x="2974" y="2243"/>
                </a:lnTo>
                <a:lnTo>
                  <a:pt x="2970" y="2200"/>
                </a:lnTo>
                <a:lnTo>
                  <a:pt x="2964" y="2155"/>
                </a:lnTo>
                <a:lnTo>
                  <a:pt x="2958" y="2110"/>
                </a:lnTo>
                <a:lnTo>
                  <a:pt x="2956" y="2099"/>
                </a:lnTo>
                <a:lnTo>
                  <a:pt x="2956" y="2084"/>
                </a:lnTo>
                <a:lnTo>
                  <a:pt x="2960" y="2069"/>
                </a:lnTo>
                <a:lnTo>
                  <a:pt x="2965" y="2052"/>
                </a:lnTo>
                <a:lnTo>
                  <a:pt x="2972" y="2032"/>
                </a:lnTo>
                <a:lnTo>
                  <a:pt x="2981" y="2013"/>
                </a:lnTo>
                <a:lnTo>
                  <a:pt x="2990" y="1992"/>
                </a:lnTo>
                <a:lnTo>
                  <a:pt x="3002" y="1970"/>
                </a:lnTo>
                <a:lnTo>
                  <a:pt x="3014" y="1949"/>
                </a:lnTo>
                <a:lnTo>
                  <a:pt x="3026" y="1927"/>
                </a:lnTo>
                <a:lnTo>
                  <a:pt x="3040" y="1906"/>
                </a:lnTo>
                <a:lnTo>
                  <a:pt x="3053" y="1885"/>
                </a:lnTo>
                <a:lnTo>
                  <a:pt x="3066" y="1866"/>
                </a:lnTo>
                <a:lnTo>
                  <a:pt x="3078" y="1848"/>
                </a:lnTo>
                <a:lnTo>
                  <a:pt x="3092" y="1831"/>
                </a:lnTo>
                <a:lnTo>
                  <a:pt x="3103" y="1816"/>
                </a:lnTo>
                <a:lnTo>
                  <a:pt x="3082" y="1814"/>
                </a:lnTo>
                <a:lnTo>
                  <a:pt x="3060" y="1811"/>
                </a:lnTo>
                <a:lnTo>
                  <a:pt x="3037" y="1809"/>
                </a:lnTo>
                <a:lnTo>
                  <a:pt x="3014" y="1806"/>
                </a:lnTo>
                <a:lnTo>
                  <a:pt x="2991" y="1803"/>
                </a:lnTo>
                <a:lnTo>
                  <a:pt x="2968" y="1800"/>
                </a:lnTo>
                <a:lnTo>
                  <a:pt x="2945" y="1796"/>
                </a:lnTo>
                <a:lnTo>
                  <a:pt x="2922" y="1793"/>
                </a:lnTo>
                <a:lnTo>
                  <a:pt x="2901" y="1789"/>
                </a:lnTo>
                <a:lnTo>
                  <a:pt x="2879" y="1785"/>
                </a:lnTo>
                <a:lnTo>
                  <a:pt x="2858" y="1781"/>
                </a:lnTo>
                <a:lnTo>
                  <a:pt x="2838" y="1777"/>
                </a:lnTo>
                <a:lnTo>
                  <a:pt x="2820" y="1775"/>
                </a:lnTo>
                <a:lnTo>
                  <a:pt x="2801" y="1771"/>
                </a:lnTo>
                <a:lnTo>
                  <a:pt x="2786" y="1767"/>
                </a:lnTo>
                <a:lnTo>
                  <a:pt x="2771" y="1763"/>
                </a:lnTo>
                <a:lnTo>
                  <a:pt x="2758" y="1758"/>
                </a:lnTo>
                <a:lnTo>
                  <a:pt x="2745" y="1750"/>
                </a:lnTo>
                <a:lnTo>
                  <a:pt x="2733" y="1740"/>
                </a:lnTo>
                <a:lnTo>
                  <a:pt x="2719" y="1728"/>
                </a:lnTo>
                <a:lnTo>
                  <a:pt x="2707" y="1715"/>
                </a:lnTo>
                <a:lnTo>
                  <a:pt x="2696" y="1699"/>
                </a:lnTo>
                <a:lnTo>
                  <a:pt x="2685" y="1684"/>
                </a:lnTo>
                <a:lnTo>
                  <a:pt x="2674" y="1667"/>
                </a:lnTo>
                <a:lnTo>
                  <a:pt x="2665" y="1650"/>
                </a:lnTo>
                <a:lnTo>
                  <a:pt x="2655" y="1632"/>
                </a:lnTo>
                <a:lnTo>
                  <a:pt x="2647" y="1615"/>
                </a:lnTo>
                <a:lnTo>
                  <a:pt x="2639" y="1599"/>
                </a:lnTo>
                <a:lnTo>
                  <a:pt x="2632" y="1584"/>
                </a:lnTo>
                <a:lnTo>
                  <a:pt x="2626" y="1569"/>
                </a:lnTo>
                <a:lnTo>
                  <a:pt x="2621" y="1556"/>
                </a:lnTo>
                <a:lnTo>
                  <a:pt x="2618" y="1546"/>
                </a:lnTo>
                <a:lnTo>
                  <a:pt x="2601" y="1485"/>
                </a:lnTo>
                <a:lnTo>
                  <a:pt x="2591" y="1422"/>
                </a:lnTo>
                <a:lnTo>
                  <a:pt x="2589" y="1360"/>
                </a:lnTo>
                <a:lnTo>
                  <a:pt x="2592" y="1298"/>
                </a:lnTo>
                <a:lnTo>
                  <a:pt x="2601" y="1235"/>
                </a:lnTo>
                <a:lnTo>
                  <a:pt x="2614" y="1174"/>
                </a:lnTo>
                <a:lnTo>
                  <a:pt x="2631" y="1114"/>
                </a:lnTo>
                <a:lnTo>
                  <a:pt x="2653" y="1056"/>
                </a:lnTo>
                <a:lnTo>
                  <a:pt x="2676" y="1000"/>
                </a:lnTo>
                <a:lnTo>
                  <a:pt x="2701" y="948"/>
                </a:lnTo>
                <a:lnTo>
                  <a:pt x="2728" y="898"/>
                </a:lnTo>
                <a:lnTo>
                  <a:pt x="2755" y="853"/>
                </a:lnTo>
                <a:lnTo>
                  <a:pt x="2783" y="811"/>
                </a:lnTo>
                <a:lnTo>
                  <a:pt x="2811" y="775"/>
                </a:lnTo>
                <a:lnTo>
                  <a:pt x="2837" y="744"/>
                </a:lnTo>
                <a:lnTo>
                  <a:pt x="2861" y="719"/>
                </a:lnTo>
                <a:lnTo>
                  <a:pt x="2827" y="684"/>
                </a:lnTo>
                <a:lnTo>
                  <a:pt x="2793" y="652"/>
                </a:lnTo>
                <a:lnTo>
                  <a:pt x="2759" y="624"/>
                </a:lnTo>
                <a:lnTo>
                  <a:pt x="2726" y="599"/>
                </a:lnTo>
                <a:lnTo>
                  <a:pt x="2694" y="577"/>
                </a:lnTo>
                <a:lnTo>
                  <a:pt x="2662" y="556"/>
                </a:lnTo>
                <a:lnTo>
                  <a:pt x="2631" y="537"/>
                </a:lnTo>
                <a:lnTo>
                  <a:pt x="2599" y="517"/>
                </a:lnTo>
                <a:lnTo>
                  <a:pt x="2569" y="498"/>
                </a:lnTo>
                <a:lnTo>
                  <a:pt x="2539" y="478"/>
                </a:lnTo>
                <a:lnTo>
                  <a:pt x="2510" y="457"/>
                </a:lnTo>
                <a:lnTo>
                  <a:pt x="2482" y="435"/>
                </a:lnTo>
                <a:lnTo>
                  <a:pt x="2454" y="411"/>
                </a:lnTo>
                <a:lnTo>
                  <a:pt x="2428" y="383"/>
                </a:lnTo>
                <a:lnTo>
                  <a:pt x="2401" y="352"/>
                </a:lnTo>
                <a:lnTo>
                  <a:pt x="2376" y="317"/>
                </a:lnTo>
                <a:lnTo>
                  <a:pt x="2362" y="300"/>
                </a:lnTo>
                <a:lnTo>
                  <a:pt x="2353" y="286"/>
                </a:lnTo>
                <a:lnTo>
                  <a:pt x="2345" y="274"/>
                </a:lnTo>
                <a:lnTo>
                  <a:pt x="2339" y="265"/>
                </a:lnTo>
                <a:lnTo>
                  <a:pt x="2337" y="256"/>
                </a:lnTo>
                <a:lnTo>
                  <a:pt x="2335" y="247"/>
                </a:lnTo>
                <a:lnTo>
                  <a:pt x="2333" y="238"/>
                </a:lnTo>
                <a:lnTo>
                  <a:pt x="2332" y="226"/>
                </a:lnTo>
                <a:lnTo>
                  <a:pt x="2332" y="213"/>
                </a:lnTo>
                <a:lnTo>
                  <a:pt x="2331" y="197"/>
                </a:lnTo>
                <a:lnTo>
                  <a:pt x="2330" y="178"/>
                </a:lnTo>
                <a:lnTo>
                  <a:pt x="2326" y="153"/>
                </a:lnTo>
                <a:lnTo>
                  <a:pt x="2322" y="124"/>
                </a:lnTo>
                <a:lnTo>
                  <a:pt x="2315" y="89"/>
                </a:lnTo>
                <a:lnTo>
                  <a:pt x="2307" y="48"/>
                </a:lnTo>
                <a:lnTo>
                  <a:pt x="2295" y="0"/>
                </a:lnTo>
                <a:lnTo>
                  <a:pt x="2224" y="80"/>
                </a:lnTo>
                <a:lnTo>
                  <a:pt x="2122" y="48"/>
                </a:lnTo>
                <a:lnTo>
                  <a:pt x="2050" y="149"/>
                </a:lnTo>
                <a:lnTo>
                  <a:pt x="1920" y="137"/>
                </a:lnTo>
                <a:lnTo>
                  <a:pt x="1906" y="165"/>
                </a:lnTo>
                <a:lnTo>
                  <a:pt x="1892" y="187"/>
                </a:lnTo>
                <a:lnTo>
                  <a:pt x="1875" y="202"/>
                </a:lnTo>
                <a:lnTo>
                  <a:pt x="1855" y="214"/>
                </a:lnTo>
                <a:lnTo>
                  <a:pt x="1836" y="222"/>
                </a:lnTo>
                <a:lnTo>
                  <a:pt x="1814" y="225"/>
                </a:lnTo>
                <a:lnTo>
                  <a:pt x="1791" y="225"/>
                </a:lnTo>
                <a:lnTo>
                  <a:pt x="1767" y="223"/>
                </a:lnTo>
                <a:lnTo>
                  <a:pt x="1741" y="219"/>
                </a:lnTo>
                <a:lnTo>
                  <a:pt x="1714" y="214"/>
                </a:lnTo>
                <a:lnTo>
                  <a:pt x="1685" y="208"/>
                </a:lnTo>
                <a:lnTo>
                  <a:pt x="1655" y="201"/>
                </a:lnTo>
                <a:lnTo>
                  <a:pt x="1623" y="196"/>
                </a:lnTo>
                <a:lnTo>
                  <a:pt x="1592" y="192"/>
                </a:lnTo>
                <a:lnTo>
                  <a:pt x="1558" y="189"/>
                </a:lnTo>
                <a:lnTo>
                  <a:pt x="1523" y="189"/>
                </a:lnTo>
                <a:lnTo>
                  <a:pt x="1514" y="187"/>
                </a:lnTo>
                <a:lnTo>
                  <a:pt x="1508" y="182"/>
                </a:lnTo>
                <a:lnTo>
                  <a:pt x="1502" y="175"/>
                </a:lnTo>
                <a:lnTo>
                  <a:pt x="1497" y="166"/>
                </a:lnTo>
                <a:lnTo>
                  <a:pt x="1493" y="157"/>
                </a:lnTo>
                <a:lnTo>
                  <a:pt x="1486" y="149"/>
                </a:lnTo>
                <a:lnTo>
                  <a:pt x="1479" y="144"/>
                </a:lnTo>
                <a:lnTo>
                  <a:pt x="1471" y="141"/>
                </a:lnTo>
                <a:lnTo>
                  <a:pt x="1465" y="144"/>
                </a:lnTo>
                <a:lnTo>
                  <a:pt x="1461" y="149"/>
                </a:lnTo>
                <a:lnTo>
                  <a:pt x="1459" y="157"/>
                </a:lnTo>
                <a:lnTo>
                  <a:pt x="1456" y="165"/>
                </a:lnTo>
                <a:lnTo>
                  <a:pt x="1454" y="174"/>
                </a:lnTo>
                <a:lnTo>
                  <a:pt x="1450" y="182"/>
                </a:lnTo>
                <a:lnTo>
                  <a:pt x="1447" y="187"/>
                </a:lnTo>
                <a:lnTo>
                  <a:pt x="1442" y="188"/>
                </a:lnTo>
                <a:lnTo>
                  <a:pt x="1434" y="184"/>
                </a:lnTo>
                <a:lnTo>
                  <a:pt x="1432" y="175"/>
                </a:lnTo>
                <a:lnTo>
                  <a:pt x="1430" y="162"/>
                </a:lnTo>
                <a:lnTo>
                  <a:pt x="1430" y="147"/>
                </a:lnTo>
                <a:lnTo>
                  <a:pt x="1430" y="132"/>
                </a:lnTo>
                <a:lnTo>
                  <a:pt x="1427" y="118"/>
                </a:lnTo>
                <a:lnTo>
                  <a:pt x="1425" y="109"/>
                </a:lnTo>
                <a:lnTo>
                  <a:pt x="1418" y="105"/>
                </a:lnTo>
                <a:lnTo>
                  <a:pt x="1415" y="101"/>
                </a:lnTo>
                <a:lnTo>
                  <a:pt x="1413" y="106"/>
                </a:lnTo>
                <a:lnTo>
                  <a:pt x="1408" y="118"/>
                </a:lnTo>
                <a:lnTo>
                  <a:pt x="1403" y="134"/>
                </a:lnTo>
                <a:lnTo>
                  <a:pt x="1397" y="150"/>
                </a:lnTo>
                <a:lnTo>
                  <a:pt x="1391" y="165"/>
                </a:lnTo>
                <a:lnTo>
                  <a:pt x="1384" y="175"/>
                </a:lnTo>
                <a:lnTo>
                  <a:pt x="1375" y="179"/>
                </a:lnTo>
                <a:lnTo>
                  <a:pt x="1369" y="174"/>
                </a:lnTo>
                <a:lnTo>
                  <a:pt x="1366" y="160"/>
                </a:lnTo>
                <a:lnTo>
                  <a:pt x="1363" y="141"/>
                </a:lnTo>
                <a:lnTo>
                  <a:pt x="1362" y="119"/>
                </a:lnTo>
                <a:lnTo>
                  <a:pt x="1361" y="97"/>
                </a:lnTo>
                <a:lnTo>
                  <a:pt x="1358" y="78"/>
                </a:lnTo>
                <a:lnTo>
                  <a:pt x="1355" y="65"/>
                </a:lnTo>
                <a:lnTo>
                  <a:pt x="1349" y="58"/>
                </a:lnTo>
                <a:lnTo>
                  <a:pt x="1343" y="61"/>
                </a:lnTo>
                <a:lnTo>
                  <a:pt x="1339" y="67"/>
                </a:lnTo>
                <a:lnTo>
                  <a:pt x="1336" y="78"/>
                </a:lnTo>
                <a:lnTo>
                  <a:pt x="1335" y="88"/>
                </a:lnTo>
                <a:lnTo>
                  <a:pt x="1334" y="100"/>
                </a:lnTo>
                <a:lnTo>
                  <a:pt x="1332" y="110"/>
                </a:lnTo>
                <a:lnTo>
                  <a:pt x="1327" y="117"/>
                </a:lnTo>
                <a:lnTo>
                  <a:pt x="1321" y="118"/>
                </a:lnTo>
                <a:lnTo>
                  <a:pt x="1313" y="115"/>
                </a:lnTo>
                <a:lnTo>
                  <a:pt x="1307" y="113"/>
                </a:lnTo>
                <a:lnTo>
                  <a:pt x="1300" y="108"/>
                </a:lnTo>
                <a:lnTo>
                  <a:pt x="1293" y="102"/>
                </a:lnTo>
                <a:lnTo>
                  <a:pt x="1286" y="97"/>
                </a:lnTo>
                <a:lnTo>
                  <a:pt x="1278" y="92"/>
                </a:lnTo>
                <a:lnTo>
                  <a:pt x="1271" y="89"/>
                </a:lnTo>
                <a:lnTo>
                  <a:pt x="1264" y="87"/>
                </a:lnTo>
                <a:lnTo>
                  <a:pt x="1255" y="88"/>
                </a:lnTo>
                <a:lnTo>
                  <a:pt x="1243" y="93"/>
                </a:lnTo>
                <a:lnTo>
                  <a:pt x="1229" y="101"/>
                </a:lnTo>
                <a:lnTo>
                  <a:pt x="1214" y="110"/>
                </a:lnTo>
                <a:lnTo>
                  <a:pt x="1199" y="119"/>
                </a:lnTo>
                <a:lnTo>
                  <a:pt x="1185" y="126"/>
                </a:lnTo>
                <a:lnTo>
                  <a:pt x="1173" y="131"/>
                </a:lnTo>
                <a:lnTo>
                  <a:pt x="1163" y="132"/>
                </a:lnTo>
                <a:lnTo>
                  <a:pt x="1139" y="124"/>
                </a:lnTo>
                <a:lnTo>
                  <a:pt x="1119" y="110"/>
                </a:lnTo>
                <a:lnTo>
                  <a:pt x="1101" y="93"/>
                </a:lnTo>
                <a:lnTo>
                  <a:pt x="1082" y="74"/>
                </a:lnTo>
                <a:lnTo>
                  <a:pt x="1064" y="57"/>
                </a:lnTo>
                <a:lnTo>
                  <a:pt x="1044" y="44"/>
                </a:lnTo>
                <a:lnTo>
                  <a:pt x="1020" y="37"/>
                </a:lnTo>
                <a:lnTo>
                  <a:pt x="990" y="41"/>
                </a:lnTo>
                <a:lnTo>
                  <a:pt x="969" y="43"/>
                </a:lnTo>
                <a:lnTo>
                  <a:pt x="947" y="52"/>
                </a:lnTo>
                <a:lnTo>
                  <a:pt x="923" y="66"/>
                </a:lnTo>
                <a:lnTo>
                  <a:pt x="899" y="83"/>
                </a:lnTo>
                <a:lnTo>
                  <a:pt x="874" y="101"/>
                </a:lnTo>
                <a:lnTo>
                  <a:pt x="850" y="115"/>
                </a:lnTo>
                <a:lnTo>
                  <a:pt x="828" y="126"/>
                </a:lnTo>
                <a:lnTo>
                  <a:pt x="807" y="127"/>
                </a:lnTo>
                <a:lnTo>
                  <a:pt x="792" y="126"/>
                </a:lnTo>
                <a:lnTo>
                  <a:pt x="775" y="123"/>
                </a:lnTo>
                <a:lnTo>
                  <a:pt x="755" y="122"/>
                </a:lnTo>
                <a:lnTo>
                  <a:pt x="734" y="119"/>
                </a:lnTo>
                <a:lnTo>
                  <a:pt x="712" y="117"/>
                </a:lnTo>
                <a:lnTo>
                  <a:pt x="689" y="114"/>
                </a:lnTo>
                <a:lnTo>
                  <a:pt x="667" y="110"/>
                </a:lnTo>
                <a:lnTo>
                  <a:pt x="647" y="106"/>
                </a:lnTo>
                <a:lnTo>
                  <a:pt x="628" y="102"/>
                </a:lnTo>
                <a:lnTo>
                  <a:pt x="611" y="97"/>
                </a:lnTo>
                <a:lnTo>
                  <a:pt x="597" y="91"/>
                </a:lnTo>
                <a:lnTo>
                  <a:pt x="589" y="84"/>
                </a:lnTo>
                <a:lnTo>
                  <a:pt x="584" y="78"/>
                </a:lnTo>
                <a:lnTo>
                  <a:pt x="584" y="69"/>
                </a:lnTo>
                <a:lnTo>
                  <a:pt x="590" y="61"/>
                </a:lnTo>
                <a:lnTo>
                  <a:pt x="603" y="50"/>
                </a:lnTo>
                <a:lnTo>
                  <a:pt x="573" y="44"/>
                </a:lnTo>
                <a:lnTo>
                  <a:pt x="548" y="44"/>
                </a:lnTo>
                <a:lnTo>
                  <a:pt x="525" y="48"/>
                </a:lnTo>
                <a:lnTo>
                  <a:pt x="504" y="56"/>
                </a:lnTo>
                <a:lnTo>
                  <a:pt x="486" y="67"/>
                </a:lnTo>
                <a:lnTo>
                  <a:pt x="470" y="82"/>
                </a:lnTo>
                <a:lnTo>
                  <a:pt x="456" y="98"/>
                </a:lnTo>
                <a:lnTo>
                  <a:pt x="442" y="117"/>
                </a:lnTo>
                <a:lnTo>
                  <a:pt x="430" y="135"/>
                </a:lnTo>
                <a:lnTo>
                  <a:pt x="418" y="153"/>
                </a:lnTo>
                <a:lnTo>
                  <a:pt x="407" y="171"/>
                </a:lnTo>
                <a:lnTo>
                  <a:pt x="397" y="188"/>
                </a:lnTo>
                <a:lnTo>
                  <a:pt x="384" y="202"/>
                </a:lnTo>
                <a:lnTo>
                  <a:pt x="371" y="213"/>
                </a:lnTo>
                <a:lnTo>
                  <a:pt x="358" y="221"/>
                </a:lnTo>
                <a:lnTo>
                  <a:pt x="342" y="225"/>
                </a:lnTo>
                <a:lnTo>
                  <a:pt x="325" y="234"/>
                </a:lnTo>
                <a:lnTo>
                  <a:pt x="307" y="238"/>
                </a:lnTo>
                <a:lnTo>
                  <a:pt x="286" y="236"/>
                </a:lnTo>
                <a:lnTo>
                  <a:pt x="265" y="232"/>
                </a:lnTo>
                <a:lnTo>
                  <a:pt x="242" y="226"/>
                </a:lnTo>
                <a:lnTo>
                  <a:pt x="219" y="217"/>
                </a:lnTo>
                <a:lnTo>
                  <a:pt x="193" y="206"/>
                </a:lnTo>
                <a:lnTo>
                  <a:pt x="169" y="196"/>
                </a:lnTo>
                <a:lnTo>
                  <a:pt x="145" y="184"/>
                </a:lnTo>
                <a:lnTo>
                  <a:pt x="121" y="175"/>
                </a:lnTo>
                <a:lnTo>
                  <a:pt x="96" y="167"/>
                </a:lnTo>
                <a:lnTo>
                  <a:pt x="74" y="162"/>
                </a:lnTo>
                <a:lnTo>
                  <a:pt x="53" y="160"/>
                </a:lnTo>
                <a:lnTo>
                  <a:pt x="34" y="161"/>
                </a:lnTo>
                <a:lnTo>
                  <a:pt x="15" y="167"/>
                </a:lnTo>
                <a:lnTo>
                  <a:pt x="0" y="179"/>
                </a:lnTo>
                <a:lnTo>
                  <a:pt x="167" y="262"/>
                </a:lnTo>
                <a:lnTo>
                  <a:pt x="112" y="524"/>
                </a:lnTo>
                <a:lnTo>
                  <a:pt x="244" y="741"/>
                </a:lnTo>
                <a:lnTo>
                  <a:pt x="232" y="1013"/>
                </a:lnTo>
                <a:lnTo>
                  <a:pt x="319" y="13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9" name="Freeform 98"/>
          <p:cNvSpPr>
            <a:spLocks/>
          </p:cNvSpPr>
          <p:nvPr/>
        </p:nvSpPr>
        <p:spPr bwMode="auto">
          <a:xfrm>
            <a:off x="4859338" y="1957388"/>
            <a:ext cx="2570162" cy="2289175"/>
          </a:xfrm>
          <a:custGeom>
            <a:avLst/>
            <a:gdLst>
              <a:gd name="T0" fmla="*/ 2147483647 w 5449"/>
              <a:gd name="T1" fmla="*/ 2147483647 h 4790"/>
              <a:gd name="T2" fmla="*/ 2147483647 w 5449"/>
              <a:gd name="T3" fmla="*/ 2147483647 h 4790"/>
              <a:gd name="T4" fmla="*/ 2147483647 w 5449"/>
              <a:gd name="T5" fmla="*/ 2147483647 h 4790"/>
              <a:gd name="T6" fmla="*/ 2147483647 w 5449"/>
              <a:gd name="T7" fmla="*/ 2147483647 h 4790"/>
              <a:gd name="T8" fmla="*/ 2147483647 w 5449"/>
              <a:gd name="T9" fmla="*/ 2147483647 h 4790"/>
              <a:gd name="T10" fmla="*/ 2147483647 w 5449"/>
              <a:gd name="T11" fmla="*/ 2147483647 h 4790"/>
              <a:gd name="T12" fmla="*/ 2147483647 w 5449"/>
              <a:gd name="T13" fmla="*/ 2147483647 h 4790"/>
              <a:gd name="T14" fmla="*/ 2147483647 w 5449"/>
              <a:gd name="T15" fmla="*/ 2147483647 h 4790"/>
              <a:gd name="T16" fmla="*/ 2147483647 w 5449"/>
              <a:gd name="T17" fmla="*/ 2147483647 h 4790"/>
              <a:gd name="T18" fmla="*/ 2147483647 w 5449"/>
              <a:gd name="T19" fmla="*/ 2147483647 h 4790"/>
              <a:gd name="T20" fmla="*/ 2147483647 w 5449"/>
              <a:gd name="T21" fmla="*/ 2147483647 h 4790"/>
              <a:gd name="T22" fmla="*/ 2147483647 w 5449"/>
              <a:gd name="T23" fmla="*/ 2147483647 h 4790"/>
              <a:gd name="T24" fmla="*/ 2147483647 w 5449"/>
              <a:gd name="T25" fmla="*/ 2147483647 h 4790"/>
              <a:gd name="T26" fmla="*/ 2147483647 w 5449"/>
              <a:gd name="T27" fmla="*/ 2147483647 h 4790"/>
              <a:gd name="T28" fmla="*/ 2147483647 w 5449"/>
              <a:gd name="T29" fmla="*/ 2147483647 h 4790"/>
              <a:gd name="T30" fmla="*/ 2147483647 w 5449"/>
              <a:gd name="T31" fmla="*/ 2147483647 h 4790"/>
              <a:gd name="T32" fmla="*/ 2147483647 w 5449"/>
              <a:gd name="T33" fmla="*/ 2147483647 h 4790"/>
              <a:gd name="T34" fmla="*/ 2147483647 w 5449"/>
              <a:gd name="T35" fmla="*/ 2147483647 h 4790"/>
              <a:gd name="T36" fmla="*/ 2147483647 w 5449"/>
              <a:gd name="T37" fmla="*/ 2147483647 h 4790"/>
              <a:gd name="T38" fmla="*/ 2147483647 w 5449"/>
              <a:gd name="T39" fmla="*/ 2147483647 h 4790"/>
              <a:gd name="T40" fmla="*/ 2147483647 w 5449"/>
              <a:gd name="T41" fmla="*/ 2147483647 h 4790"/>
              <a:gd name="T42" fmla="*/ 2147483647 w 5449"/>
              <a:gd name="T43" fmla="*/ 2147483647 h 4790"/>
              <a:gd name="T44" fmla="*/ 2147483647 w 5449"/>
              <a:gd name="T45" fmla="*/ 2147483647 h 4790"/>
              <a:gd name="T46" fmla="*/ 2147483647 w 5449"/>
              <a:gd name="T47" fmla="*/ 2147483647 h 4790"/>
              <a:gd name="T48" fmla="*/ 2147483647 w 5449"/>
              <a:gd name="T49" fmla="*/ 2147483647 h 4790"/>
              <a:gd name="T50" fmla="*/ 2147483647 w 5449"/>
              <a:gd name="T51" fmla="*/ 2147483647 h 4790"/>
              <a:gd name="T52" fmla="*/ 2147483647 w 5449"/>
              <a:gd name="T53" fmla="*/ 2147483647 h 4790"/>
              <a:gd name="T54" fmla="*/ 2147483647 w 5449"/>
              <a:gd name="T55" fmla="*/ 2147483647 h 4790"/>
              <a:gd name="T56" fmla="*/ 2147483647 w 5449"/>
              <a:gd name="T57" fmla="*/ 2147483647 h 4790"/>
              <a:gd name="T58" fmla="*/ 2147483647 w 5449"/>
              <a:gd name="T59" fmla="*/ 2147483647 h 4790"/>
              <a:gd name="T60" fmla="*/ 2147483647 w 5449"/>
              <a:gd name="T61" fmla="*/ 2147483647 h 4790"/>
              <a:gd name="T62" fmla="*/ 2147483647 w 5449"/>
              <a:gd name="T63" fmla="*/ 2147483647 h 4790"/>
              <a:gd name="T64" fmla="*/ 2147483647 w 5449"/>
              <a:gd name="T65" fmla="*/ 2147483647 h 4790"/>
              <a:gd name="T66" fmla="*/ 2147483647 w 5449"/>
              <a:gd name="T67" fmla="*/ 2147483647 h 4790"/>
              <a:gd name="T68" fmla="*/ 0 w 5449"/>
              <a:gd name="T69" fmla="*/ 2147483647 h 4790"/>
              <a:gd name="T70" fmla="*/ 2147483647 w 5449"/>
              <a:gd name="T71" fmla="*/ 2147483647 h 4790"/>
              <a:gd name="T72" fmla="*/ 2147483647 w 5449"/>
              <a:gd name="T73" fmla="*/ 2147483647 h 4790"/>
              <a:gd name="T74" fmla="*/ 2147483647 w 5449"/>
              <a:gd name="T75" fmla="*/ 2147483647 h 4790"/>
              <a:gd name="T76" fmla="*/ 2147483647 w 5449"/>
              <a:gd name="T77" fmla="*/ 2147483647 h 4790"/>
              <a:gd name="T78" fmla="*/ 2147483647 w 5449"/>
              <a:gd name="T79" fmla="*/ 2147483647 h 4790"/>
              <a:gd name="T80" fmla="*/ 2147483647 w 5449"/>
              <a:gd name="T81" fmla="*/ 2147483647 h 4790"/>
              <a:gd name="T82" fmla="*/ 2147483647 w 5449"/>
              <a:gd name="T83" fmla="*/ 2147483647 h 4790"/>
              <a:gd name="T84" fmla="*/ 2147483647 w 5449"/>
              <a:gd name="T85" fmla="*/ 2147483647 h 4790"/>
              <a:gd name="T86" fmla="*/ 2147483647 w 5449"/>
              <a:gd name="T87" fmla="*/ 2147483647 h 4790"/>
              <a:gd name="T88" fmla="*/ 2147483647 w 5449"/>
              <a:gd name="T89" fmla="*/ 0 h 4790"/>
              <a:gd name="T90" fmla="*/ 2147483647 w 5449"/>
              <a:gd name="T91" fmla="*/ 2147483647 h 4790"/>
              <a:gd name="T92" fmla="*/ 2147483647 w 5449"/>
              <a:gd name="T93" fmla="*/ 2147483647 h 4790"/>
              <a:gd name="T94" fmla="*/ 2147483647 w 5449"/>
              <a:gd name="T95" fmla="*/ 2147483647 h 4790"/>
              <a:gd name="T96" fmla="*/ 2147483647 w 5449"/>
              <a:gd name="T97" fmla="*/ 2147483647 h 4790"/>
              <a:gd name="T98" fmla="*/ 2147483647 w 5449"/>
              <a:gd name="T99" fmla="*/ 2147483647 h 4790"/>
              <a:gd name="T100" fmla="*/ 2147483647 w 5449"/>
              <a:gd name="T101" fmla="*/ 2147483647 h 4790"/>
              <a:gd name="T102" fmla="*/ 2147483647 w 5449"/>
              <a:gd name="T103" fmla="*/ 2147483647 h 4790"/>
              <a:gd name="T104" fmla="*/ 2147483647 w 5449"/>
              <a:gd name="T105" fmla="*/ 2147483647 h 4790"/>
              <a:gd name="T106" fmla="*/ 2147483647 w 5449"/>
              <a:gd name="T107" fmla="*/ 2147483647 h 4790"/>
              <a:gd name="T108" fmla="*/ 2147483647 w 5449"/>
              <a:gd name="T109" fmla="*/ 2147483647 h 4790"/>
              <a:gd name="T110" fmla="*/ 2147483647 w 5449"/>
              <a:gd name="T111" fmla="*/ 2147483647 h 47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49"/>
              <a:gd name="T169" fmla="*/ 0 h 4790"/>
              <a:gd name="T170" fmla="*/ 5449 w 5449"/>
              <a:gd name="T171" fmla="*/ 4790 h 479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49" h="4790">
                <a:moveTo>
                  <a:pt x="5434" y="1629"/>
                </a:moveTo>
                <a:lnTo>
                  <a:pt x="5439" y="1650"/>
                </a:lnTo>
                <a:lnTo>
                  <a:pt x="5443" y="1672"/>
                </a:lnTo>
                <a:lnTo>
                  <a:pt x="5446" y="1696"/>
                </a:lnTo>
                <a:lnTo>
                  <a:pt x="5448" y="1722"/>
                </a:lnTo>
                <a:lnTo>
                  <a:pt x="5449" y="1749"/>
                </a:lnTo>
                <a:lnTo>
                  <a:pt x="5449" y="1777"/>
                </a:lnTo>
                <a:lnTo>
                  <a:pt x="5449" y="1809"/>
                </a:lnTo>
                <a:lnTo>
                  <a:pt x="5448" y="1840"/>
                </a:lnTo>
                <a:lnTo>
                  <a:pt x="5445" y="1874"/>
                </a:lnTo>
                <a:lnTo>
                  <a:pt x="5443" y="1908"/>
                </a:lnTo>
                <a:lnTo>
                  <a:pt x="5439" y="1943"/>
                </a:lnTo>
                <a:lnTo>
                  <a:pt x="5436" y="1980"/>
                </a:lnTo>
                <a:lnTo>
                  <a:pt x="5431" y="2018"/>
                </a:lnTo>
                <a:lnTo>
                  <a:pt x="5425" y="2056"/>
                </a:lnTo>
                <a:lnTo>
                  <a:pt x="5419" y="2096"/>
                </a:lnTo>
                <a:lnTo>
                  <a:pt x="5413" y="2136"/>
                </a:lnTo>
                <a:lnTo>
                  <a:pt x="5405" y="2178"/>
                </a:lnTo>
                <a:lnTo>
                  <a:pt x="5398" y="2221"/>
                </a:lnTo>
                <a:lnTo>
                  <a:pt x="5391" y="2264"/>
                </a:lnTo>
                <a:lnTo>
                  <a:pt x="5382" y="2307"/>
                </a:lnTo>
                <a:lnTo>
                  <a:pt x="5374" y="2351"/>
                </a:lnTo>
                <a:lnTo>
                  <a:pt x="5365" y="2397"/>
                </a:lnTo>
                <a:lnTo>
                  <a:pt x="5356" y="2442"/>
                </a:lnTo>
                <a:lnTo>
                  <a:pt x="5346" y="2488"/>
                </a:lnTo>
                <a:lnTo>
                  <a:pt x="5336" y="2533"/>
                </a:lnTo>
                <a:lnTo>
                  <a:pt x="5327" y="2579"/>
                </a:lnTo>
                <a:lnTo>
                  <a:pt x="5317" y="2625"/>
                </a:lnTo>
                <a:lnTo>
                  <a:pt x="5306" y="2672"/>
                </a:lnTo>
                <a:lnTo>
                  <a:pt x="5296" y="2719"/>
                </a:lnTo>
                <a:lnTo>
                  <a:pt x="5285" y="2766"/>
                </a:lnTo>
                <a:lnTo>
                  <a:pt x="5276" y="2811"/>
                </a:lnTo>
                <a:lnTo>
                  <a:pt x="5265" y="2858"/>
                </a:lnTo>
                <a:lnTo>
                  <a:pt x="5219" y="2969"/>
                </a:lnTo>
                <a:lnTo>
                  <a:pt x="5169" y="3079"/>
                </a:lnTo>
                <a:lnTo>
                  <a:pt x="5115" y="3187"/>
                </a:lnTo>
                <a:lnTo>
                  <a:pt x="5056" y="3294"/>
                </a:lnTo>
                <a:lnTo>
                  <a:pt x="4994" y="3399"/>
                </a:lnTo>
                <a:lnTo>
                  <a:pt x="4929" y="3502"/>
                </a:lnTo>
                <a:lnTo>
                  <a:pt x="4860" y="3601"/>
                </a:lnTo>
                <a:lnTo>
                  <a:pt x="4787" y="3698"/>
                </a:lnTo>
                <a:lnTo>
                  <a:pt x="4712" y="3792"/>
                </a:lnTo>
                <a:lnTo>
                  <a:pt x="4633" y="3882"/>
                </a:lnTo>
                <a:lnTo>
                  <a:pt x="4552" y="3968"/>
                </a:lnTo>
                <a:lnTo>
                  <a:pt x="4469" y="4051"/>
                </a:lnTo>
                <a:lnTo>
                  <a:pt x="4383" y="4129"/>
                </a:lnTo>
                <a:lnTo>
                  <a:pt x="4296" y="4202"/>
                </a:lnTo>
                <a:lnTo>
                  <a:pt x="4205" y="4271"/>
                </a:lnTo>
                <a:lnTo>
                  <a:pt x="4114" y="4333"/>
                </a:lnTo>
                <a:lnTo>
                  <a:pt x="4021" y="4390"/>
                </a:lnTo>
                <a:lnTo>
                  <a:pt x="3926" y="4442"/>
                </a:lnTo>
                <a:lnTo>
                  <a:pt x="3830" y="4488"/>
                </a:lnTo>
                <a:lnTo>
                  <a:pt x="3733" y="4528"/>
                </a:lnTo>
                <a:lnTo>
                  <a:pt x="3635" y="4561"/>
                </a:lnTo>
                <a:lnTo>
                  <a:pt x="3536" y="4587"/>
                </a:lnTo>
                <a:lnTo>
                  <a:pt x="3437" y="4605"/>
                </a:lnTo>
                <a:lnTo>
                  <a:pt x="3338" y="4615"/>
                </a:lnTo>
                <a:lnTo>
                  <a:pt x="3237" y="4619"/>
                </a:lnTo>
                <a:lnTo>
                  <a:pt x="3138" y="4614"/>
                </a:lnTo>
                <a:lnTo>
                  <a:pt x="3039" y="4600"/>
                </a:lnTo>
                <a:lnTo>
                  <a:pt x="2940" y="4578"/>
                </a:lnTo>
                <a:lnTo>
                  <a:pt x="2841" y="4548"/>
                </a:lnTo>
                <a:lnTo>
                  <a:pt x="2743" y="4506"/>
                </a:lnTo>
                <a:lnTo>
                  <a:pt x="2646" y="4457"/>
                </a:lnTo>
                <a:lnTo>
                  <a:pt x="2550" y="4397"/>
                </a:lnTo>
                <a:lnTo>
                  <a:pt x="2515" y="4388"/>
                </a:lnTo>
                <a:lnTo>
                  <a:pt x="2483" y="4381"/>
                </a:lnTo>
                <a:lnTo>
                  <a:pt x="2451" y="4377"/>
                </a:lnTo>
                <a:lnTo>
                  <a:pt x="2422" y="4376"/>
                </a:lnTo>
                <a:lnTo>
                  <a:pt x="2394" y="4377"/>
                </a:lnTo>
                <a:lnTo>
                  <a:pt x="2368" y="4381"/>
                </a:lnTo>
                <a:lnTo>
                  <a:pt x="2341" y="4386"/>
                </a:lnTo>
                <a:lnTo>
                  <a:pt x="2317" y="4394"/>
                </a:lnTo>
                <a:lnTo>
                  <a:pt x="2291" y="4403"/>
                </a:lnTo>
                <a:lnTo>
                  <a:pt x="2267" y="4415"/>
                </a:lnTo>
                <a:lnTo>
                  <a:pt x="2243" y="4428"/>
                </a:lnTo>
                <a:lnTo>
                  <a:pt x="2219" y="4442"/>
                </a:lnTo>
                <a:lnTo>
                  <a:pt x="2195" y="4459"/>
                </a:lnTo>
                <a:lnTo>
                  <a:pt x="2169" y="4477"/>
                </a:lnTo>
                <a:lnTo>
                  <a:pt x="2143" y="4496"/>
                </a:lnTo>
                <a:lnTo>
                  <a:pt x="2116" y="4516"/>
                </a:lnTo>
                <a:lnTo>
                  <a:pt x="2101" y="4589"/>
                </a:lnTo>
                <a:lnTo>
                  <a:pt x="2080" y="4650"/>
                </a:lnTo>
                <a:lnTo>
                  <a:pt x="2051" y="4698"/>
                </a:lnTo>
                <a:lnTo>
                  <a:pt x="2017" y="4736"/>
                </a:lnTo>
                <a:lnTo>
                  <a:pt x="1978" y="4764"/>
                </a:lnTo>
                <a:lnTo>
                  <a:pt x="1935" y="4782"/>
                </a:lnTo>
                <a:lnTo>
                  <a:pt x="1889" y="4790"/>
                </a:lnTo>
                <a:lnTo>
                  <a:pt x="1840" y="4790"/>
                </a:lnTo>
                <a:lnTo>
                  <a:pt x="1791" y="4783"/>
                </a:lnTo>
                <a:lnTo>
                  <a:pt x="1740" y="4769"/>
                </a:lnTo>
                <a:lnTo>
                  <a:pt x="1690" y="4748"/>
                </a:lnTo>
                <a:lnTo>
                  <a:pt x="1641" y="4721"/>
                </a:lnTo>
                <a:lnTo>
                  <a:pt x="1593" y="4689"/>
                </a:lnTo>
                <a:lnTo>
                  <a:pt x="1549" y="4654"/>
                </a:lnTo>
                <a:lnTo>
                  <a:pt x="1507" y="4614"/>
                </a:lnTo>
                <a:lnTo>
                  <a:pt x="1471" y="4572"/>
                </a:lnTo>
                <a:lnTo>
                  <a:pt x="1449" y="4529"/>
                </a:lnTo>
                <a:lnTo>
                  <a:pt x="1422" y="4492"/>
                </a:lnTo>
                <a:lnTo>
                  <a:pt x="1389" y="4459"/>
                </a:lnTo>
                <a:lnTo>
                  <a:pt x="1353" y="4431"/>
                </a:lnTo>
                <a:lnTo>
                  <a:pt x="1314" y="4406"/>
                </a:lnTo>
                <a:lnTo>
                  <a:pt x="1275" y="4385"/>
                </a:lnTo>
                <a:lnTo>
                  <a:pt x="1235" y="4367"/>
                </a:lnTo>
                <a:lnTo>
                  <a:pt x="1197" y="4353"/>
                </a:lnTo>
                <a:lnTo>
                  <a:pt x="1159" y="4340"/>
                </a:lnTo>
                <a:lnTo>
                  <a:pt x="1125" y="4329"/>
                </a:lnTo>
                <a:lnTo>
                  <a:pt x="1096" y="4320"/>
                </a:lnTo>
                <a:lnTo>
                  <a:pt x="1072" y="4312"/>
                </a:lnTo>
                <a:lnTo>
                  <a:pt x="1054" y="4306"/>
                </a:lnTo>
                <a:lnTo>
                  <a:pt x="1044" y="4298"/>
                </a:lnTo>
                <a:lnTo>
                  <a:pt x="1042" y="4291"/>
                </a:lnTo>
                <a:lnTo>
                  <a:pt x="1050" y="4285"/>
                </a:lnTo>
                <a:lnTo>
                  <a:pt x="978" y="4251"/>
                </a:lnTo>
                <a:lnTo>
                  <a:pt x="911" y="4216"/>
                </a:lnTo>
                <a:lnTo>
                  <a:pt x="848" y="4180"/>
                </a:lnTo>
                <a:lnTo>
                  <a:pt x="790" y="4142"/>
                </a:lnTo>
                <a:lnTo>
                  <a:pt x="736" y="4104"/>
                </a:lnTo>
                <a:lnTo>
                  <a:pt x="684" y="4065"/>
                </a:lnTo>
                <a:lnTo>
                  <a:pt x="636" y="4026"/>
                </a:lnTo>
                <a:lnTo>
                  <a:pt x="590" y="3987"/>
                </a:lnTo>
                <a:lnTo>
                  <a:pt x="547" y="3948"/>
                </a:lnTo>
                <a:lnTo>
                  <a:pt x="506" y="3909"/>
                </a:lnTo>
                <a:lnTo>
                  <a:pt x="466" y="3871"/>
                </a:lnTo>
                <a:lnTo>
                  <a:pt x="427" y="3834"/>
                </a:lnTo>
                <a:lnTo>
                  <a:pt x="390" y="3796"/>
                </a:lnTo>
                <a:lnTo>
                  <a:pt x="352" y="3761"/>
                </a:lnTo>
                <a:lnTo>
                  <a:pt x="313" y="3726"/>
                </a:lnTo>
                <a:lnTo>
                  <a:pt x="276" y="3693"/>
                </a:lnTo>
                <a:lnTo>
                  <a:pt x="224" y="3589"/>
                </a:lnTo>
                <a:lnTo>
                  <a:pt x="178" y="3484"/>
                </a:lnTo>
                <a:lnTo>
                  <a:pt x="138" y="3378"/>
                </a:lnTo>
                <a:lnTo>
                  <a:pt x="103" y="3272"/>
                </a:lnTo>
                <a:lnTo>
                  <a:pt x="74" y="3166"/>
                </a:lnTo>
                <a:lnTo>
                  <a:pt x="50" y="3060"/>
                </a:lnTo>
                <a:lnTo>
                  <a:pt x="30" y="2954"/>
                </a:lnTo>
                <a:lnTo>
                  <a:pt x="16" y="2849"/>
                </a:lnTo>
                <a:lnTo>
                  <a:pt x="6" y="2744"/>
                </a:lnTo>
                <a:lnTo>
                  <a:pt x="0" y="2638"/>
                </a:lnTo>
                <a:lnTo>
                  <a:pt x="0" y="2534"/>
                </a:lnTo>
                <a:lnTo>
                  <a:pt x="4" y="2432"/>
                </a:lnTo>
                <a:lnTo>
                  <a:pt x="12" y="2330"/>
                </a:lnTo>
                <a:lnTo>
                  <a:pt x="24" y="2229"/>
                </a:lnTo>
                <a:lnTo>
                  <a:pt x="40" y="2130"/>
                </a:lnTo>
                <a:lnTo>
                  <a:pt x="61" y="2031"/>
                </a:lnTo>
                <a:lnTo>
                  <a:pt x="84" y="1935"/>
                </a:lnTo>
                <a:lnTo>
                  <a:pt x="111" y="1840"/>
                </a:lnTo>
                <a:lnTo>
                  <a:pt x="142" y="1748"/>
                </a:lnTo>
                <a:lnTo>
                  <a:pt x="176" y="1657"/>
                </a:lnTo>
                <a:lnTo>
                  <a:pt x="213" y="1568"/>
                </a:lnTo>
                <a:lnTo>
                  <a:pt x="253" y="1482"/>
                </a:lnTo>
                <a:lnTo>
                  <a:pt x="295" y="1398"/>
                </a:lnTo>
                <a:lnTo>
                  <a:pt x="341" y="1317"/>
                </a:lnTo>
                <a:lnTo>
                  <a:pt x="390" y="1239"/>
                </a:lnTo>
                <a:lnTo>
                  <a:pt x="440" y="1164"/>
                </a:lnTo>
                <a:lnTo>
                  <a:pt x="494" y="1091"/>
                </a:lnTo>
                <a:lnTo>
                  <a:pt x="548" y="1022"/>
                </a:lnTo>
                <a:lnTo>
                  <a:pt x="606" y="957"/>
                </a:lnTo>
                <a:lnTo>
                  <a:pt x="666" y="894"/>
                </a:lnTo>
                <a:lnTo>
                  <a:pt x="726" y="836"/>
                </a:lnTo>
                <a:lnTo>
                  <a:pt x="789" y="781"/>
                </a:lnTo>
                <a:lnTo>
                  <a:pt x="858" y="705"/>
                </a:lnTo>
                <a:lnTo>
                  <a:pt x="935" y="632"/>
                </a:lnTo>
                <a:lnTo>
                  <a:pt x="1020" y="561"/>
                </a:lnTo>
                <a:lnTo>
                  <a:pt x="1112" y="495"/>
                </a:lnTo>
                <a:lnTo>
                  <a:pt x="1210" y="433"/>
                </a:lnTo>
                <a:lnTo>
                  <a:pt x="1314" y="373"/>
                </a:lnTo>
                <a:lnTo>
                  <a:pt x="1424" y="318"/>
                </a:lnTo>
                <a:lnTo>
                  <a:pt x="1540" y="268"/>
                </a:lnTo>
                <a:lnTo>
                  <a:pt x="1661" y="221"/>
                </a:lnTo>
                <a:lnTo>
                  <a:pt x="1786" y="178"/>
                </a:lnTo>
                <a:lnTo>
                  <a:pt x="1915" y="139"/>
                </a:lnTo>
                <a:lnTo>
                  <a:pt x="2047" y="105"/>
                </a:lnTo>
                <a:lnTo>
                  <a:pt x="2184" y="75"/>
                </a:lnTo>
                <a:lnTo>
                  <a:pt x="2323" y="50"/>
                </a:lnTo>
                <a:lnTo>
                  <a:pt x="2463" y="31"/>
                </a:lnTo>
                <a:lnTo>
                  <a:pt x="2607" y="15"/>
                </a:lnTo>
                <a:lnTo>
                  <a:pt x="2751" y="5"/>
                </a:lnTo>
                <a:lnTo>
                  <a:pt x="2897" y="0"/>
                </a:lnTo>
                <a:lnTo>
                  <a:pt x="3044" y="0"/>
                </a:lnTo>
                <a:lnTo>
                  <a:pt x="3190" y="5"/>
                </a:lnTo>
                <a:lnTo>
                  <a:pt x="3338" y="15"/>
                </a:lnTo>
                <a:lnTo>
                  <a:pt x="3483" y="31"/>
                </a:lnTo>
                <a:lnTo>
                  <a:pt x="3628" y="53"/>
                </a:lnTo>
                <a:lnTo>
                  <a:pt x="3772" y="80"/>
                </a:lnTo>
                <a:lnTo>
                  <a:pt x="3914" y="113"/>
                </a:lnTo>
                <a:lnTo>
                  <a:pt x="4053" y="152"/>
                </a:lnTo>
                <a:lnTo>
                  <a:pt x="4191" y="197"/>
                </a:lnTo>
                <a:lnTo>
                  <a:pt x="4324" y="248"/>
                </a:lnTo>
                <a:lnTo>
                  <a:pt x="4454" y="307"/>
                </a:lnTo>
                <a:lnTo>
                  <a:pt x="4580" y="370"/>
                </a:lnTo>
                <a:lnTo>
                  <a:pt x="4701" y="440"/>
                </a:lnTo>
                <a:lnTo>
                  <a:pt x="4819" y="517"/>
                </a:lnTo>
                <a:lnTo>
                  <a:pt x="4849" y="543"/>
                </a:lnTo>
                <a:lnTo>
                  <a:pt x="4878" y="568"/>
                </a:lnTo>
                <a:lnTo>
                  <a:pt x="4907" y="593"/>
                </a:lnTo>
                <a:lnTo>
                  <a:pt x="4933" y="617"/>
                </a:lnTo>
                <a:lnTo>
                  <a:pt x="4960" y="642"/>
                </a:lnTo>
                <a:lnTo>
                  <a:pt x="4987" y="667"/>
                </a:lnTo>
                <a:lnTo>
                  <a:pt x="5011" y="691"/>
                </a:lnTo>
                <a:lnTo>
                  <a:pt x="5035" y="716"/>
                </a:lnTo>
                <a:lnTo>
                  <a:pt x="5058" y="742"/>
                </a:lnTo>
                <a:lnTo>
                  <a:pt x="5081" y="768"/>
                </a:lnTo>
                <a:lnTo>
                  <a:pt x="5103" y="794"/>
                </a:lnTo>
                <a:lnTo>
                  <a:pt x="5123" y="822"/>
                </a:lnTo>
                <a:lnTo>
                  <a:pt x="5144" y="849"/>
                </a:lnTo>
                <a:lnTo>
                  <a:pt x="5163" y="877"/>
                </a:lnTo>
                <a:lnTo>
                  <a:pt x="5181" y="906"/>
                </a:lnTo>
                <a:lnTo>
                  <a:pt x="5201" y="936"/>
                </a:lnTo>
                <a:lnTo>
                  <a:pt x="5218" y="969"/>
                </a:lnTo>
                <a:lnTo>
                  <a:pt x="5236" y="1001"/>
                </a:lnTo>
                <a:lnTo>
                  <a:pt x="5252" y="1035"/>
                </a:lnTo>
                <a:lnTo>
                  <a:pt x="5269" y="1070"/>
                </a:lnTo>
                <a:lnTo>
                  <a:pt x="5284" y="1106"/>
                </a:lnTo>
                <a:lnTo>
                  <a:pt x="5299" y="1144"/>
                </a:lnTo>
                <a:lnTo>
                  <a:pt x="5315" y="1183"/>
                </a:lnTo>
                <a:lnTo>
                  <a:pt x="5329" y="1225"/>
                </a:lnTo>
                <a:lnTo>
                  <a:pt x="5342" y="1268"/>
                </a:lnTo>
                <a:lnTo>
                  <a:pt x="5357" y="1313"/>
                </a:lnTo>
                <a:lnTo>
                  <a:pt x="5370" y="1360"/>
                </a:lnTo>
                <a:lnTo>
                  <a:pt x="5383" y="1409"/>
                </a:lnTo>
                <a:lnTo>
                  <a:pt x="5397" y="1461"/>
                </a:lnTo>
                <a:lnTo>
                  <a:pt x="5409" y="1515"/>
                </a:lnTo>
                <a:lnTo>
                  <a:pt x="5422" y="1571"/>
                </a:lnTo>
                <a:lnTo>
                  <a:pt x="5434" y="1629"/>
                </a:lnTo>
                <a:close/>
              </a:path>
            </a:pathLst>
          </a:cu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0" name="Freeform 99"/>
          <p:cNvSpPr>
            <a:spLocks/>
          </p:cNvSpPr>
          <p:nvPr/>
        </p:nvSpPr>
        <p:spPr bwMode="auto">
          <a:xfrm>
            <a:off x="4859338" y="1957388"/>
            <a:ext cx="2570162" cy="2289175"/>
          </a:xfrm>
          <a:custGeom>
            <a:avLst/>
            <a:gdLst>
              <a:gd name="T0" fmla="*/ 2147483647 w 5449"/>
              <a:gd name="T1" fmla="*/ 2147483647 h 4790"/>
              <a:gd name="T2" fmla="*/ 2147483647 w 5449"/>
              <a:gd name="T3" fmla="*/ 2147483647 h 4790"/>
              <a:gd name="T4" fmla="*/ 2147483647 w 5449"/>
              <a:gd name="T5" fmla="*/ 2147483647 h 4790"/>
              <a:gd name="T6" fmla="*/ 2147483647 w 5449"/>
              <a:gd name="T7" fmla="*/ 2147483647 h 4790"/>
              <a:gd name="T8" fmla="*/ 2147483647 w 5449"/>
              <a:gd name="T9" fmla="*/ 2147483647 h 4790"/>
              <a:gd name="T10" fmla="*/ 2147483647 w 5449"/>
              <a:gd name="T11" fmla="*/ 2147483647 h 4790"/>
              <a:gd name="T12" fmla="*/ 2147483647 w 5449"/>
              <a:gd name="T13" fmla="*/ 2147483647 h 4790"/>
              <a:gd name="T14" fmla="*/ 2147483647 w 5449"/>
              <a:gd name="T15" fmla="*/ 2147483647 h 4790"/>
              <a:gd name="T16" fmla="*/ 2147483647 w 5449"/>
              <a:gd name="T17" fmla="*/ 2147483647 h 4790"/>
              <a:gd name="T18" fmla="*/ 2147483647 w 5449"/>
              <a:gd name="T19" fmla="*/ 2147483647 h 4790"/>
              <a:gd name="T20" fmla="*/ 2147483647 w 5449"/>
              <a:gd name="T21" fmla="*/ 2147483647 h 4790"/>
              <a:gd name="T22" fmla="*/ 2147483647 w 5449"/>
              <a:gd name="T23" fmla="*/ 2147483647 h 4790"/>
              <a:gd name="T24" fmla="*/ 2147483647 w 5449"/>
              <a:gd name="T25" fmla="*/ 2147483647 h 4790"/>
              <a:gd name="T26" fmla="*/ 2147483647 w 5449"/>
              <a:gd name="T27" fmla="*/ 2147483647 h 4790"/>
              <a:gd name="T28" fmla="*/ 2147483647 w 5449"/>
              <a:gd name="T29" fmla="*/ 2147483647 h 4790"/>
              <a:gd name="T30" fmla="*/ 2147483647 w 5449"/>
              <a:gd name="T31" fmla="*/ 2147483647 h 4790"/>
              <a:gd name="T32" fmla="*/ 2147483647 w 5449"/>
              <a:gd name="T33" fmla="*/ 2147483647 h 4790"/>
              <a:gd name="T34" fmla="*/ 2147483647 w 5449"/>
              <a:gd name="T35" fmla="*/ 2147483647 h 4790"/>
              <a:gd name="T36" fmla="*/ 2147483647 w 5449"/>
              <a:gd name="T37" fmla="*/ 2147483647 h 4790"/>
              <a:gd name="T38" fmla="*/ 2147483647 w 5449"/>
              <a:gd name="T39" fmla="*/ 2147483647 h 4790"/>
              <a:gd name="T40" fmla="*/ 2147483647 w 5449"/>
              <a:gd name="T41" fmla="*/ 2147483647 h 4790"/>
              <a:gd name="T42" fmla="*/ 2147483647 w 5449"/>
              <a:gd name="T43" fmla="*/ 2147483647 h 4790"/>
              <a:gd name="T44" fmla="*/ 2147483647 w 5449"/>
              <a:gd name="T45" fmla="*/ 2147483647 h 4790"/>
              <a:gd name="T46" fmla="*/ 2147483647 w 5449"/>
              <a:gd name="T47" fmla="*/ 2147483647 h 4790"/>
              <a:gd name="T48" fmla="*/ 2147483647 w 5449"/>
              <a:gd name="T49" fmla="*/ 2147483647 h 4790"/>
              <a:gd name="T50" fmla="*/ 2147483647 w 5449"/>
              <a:gd name="T51" fmla="*/ 2147483647 h 4790"/>
              <a:gd name="T52" fmla="*/ 2147483647 w 5449"/>
              <a:gd name="T53" fmla="*/ 2147483647 h 4790"/>
              <a:gd name="T54" fmla="*/ 2147483647 w 5449"/>
              <a:gd name="T55" fmla="*/ 2147483647 h 4790"/>
              <a:gd name="T56" fmla="*/ 2147483647 w 5449"/>
              <a:gd name="T57" fmla="*/ 2147483647 h 4790"/>
              <a:gd name="T58" fmla="*/ 2147483647 w 5449"/>
              <a:gd name="T59" fmla="*/ 2147483647 h 4790"/>
              <a:gd name="T60" fmla="*/ 2147483647 w 5449"/>
              <a:gd name="T61" fmla="*/ 2147483647 h 4790"/>
              <a:gd name="T62" fmla="*/ 2147483647 w 5449"/>
              <a:gd name="T63" fmla="*/ 2147483647 h 4790"/>
              <a:gd name="T64" fmla="*/ 2147483647 w 5449"/>
              <a:gd name="T65" fmla="*/ 2147483647 h 4790"/>
              <a:gd name="T66" fmla="*/ 2147483647 w 5449"/>
              <a:gd name="T67" fmla="*/ 2147483647 h 4790"/>
              <a:gd name="T68" fmla="*/ 2147483647 w 5449"/>
              <a:gd name="T69" fmla="*/ 2147483647 h 4790"/>
              <a:gd name="T70" fmla="*/ 2147483647 w 5449"/>
              <a:gd name="T71" fmla="*/ 2147483647 h 4790"/>
              <a:gd name="T72" fmla="*/ 2147483647 w 5449"/>
              <a:gd name="T73" fmla="*/ 2147483647 h 4790"/>
              <a:gd name="T74" fmla="*/ 2147483647 w 5449"/>
              <a:gd name="T75" fmla="*/ 2147483647 h 4790"/>
              <a:gd name="T76" fmla="*/ 2147483647 w 5449"/>
              <a:gd name="T77" fmla="*/ 2147483647 h 4790"/>
              <a:gd name="T78" fmla="*/ 2147483647 w 5449"/>
              <a:gd name="T79" fmla="*/ 2147483647 h 4790"/>
              <a:gd name="T80" fmla="*/ 2147483647 w 5449"/>
              <a:gd name="T81" fmla="*/ 2147483647 h 4790"/>
              <a:gd name="T82" fmla="*/ 2147483647 w 5449"/>
              <a:gd name="T83" fmla="*/ 2147483647 h 4790"/>
              <a:gd name="T84" fmla="*/ 2147483647 w 5449"/>
              <a:gd name="T85" fmla="*/ 2147483647 h 4790"/>
              <a:gd name="T86" fmla="*/ 2147483647 w 5449"/>
              <a:gd name="T87" fmla="*/ 2147483647 h 4790"/>
              <a:gd name="T88" fmla="*/ 2147483647 w 5449"/>
              <a:gd name="T89" fmla="*/ 2147483647 h 4790"/>
              <a:gd name="T90" fmla="*/ 2147483647 w 5449"/>
              <a:gd name="T91" fmla="*/ 2147483647 h 4790"/>
              <a:gd name="T92" fmla="*/ 2147483647 w 5449"/>
              <a:gd name="T93" fmla="*/ 0 h 4790"/>
              <a:gd name="T94" fmla="*/ 2147483647 w 5449"/>
              <a:gd name="T95" fmla="*/ 2147483647 h 4790"/>
              <a:gd name="T96" fmla="*/ 2147483647 w 5449"/>
              <a:gd name="T97" fmla="*/ 2147483647 h 4790"/>
              <a:gd name="T98" fmla="*/ 2147483647 w 5449"/>
              <a:gd name="T99" fmla="*/ 2147483647 h 4790"/>
              <a:gd name="T100" fmla="*/ 2147483647 w 5449"/>
              <a:gd name="T101" fmla="*/ 2147483647 h 4790"/>
              <a:gd name="T102" fmla="*/ 2147483647 w 5449"/>
              <a:gd name="T103" fmla="*/ 2147483647 h 4790"/>
              <a:gd name="T104" fmla="*/ 2147483647 w 5449"/>
              <a:gd name="T105" fmla="*/ 2147483647 h 4790"/>
              <a:gd name="T106" fmla="*/ 2147483647 w 5449"/>
              <a:gd name="T107" fmla="*/ 2147483647 h 4790"/>
              <a:gd name="T108" fmla="*/ 2147483647 w 5449"/>
              <a:gd name="T109" fmla="*/ 2147483647 h 4790"/>
              <a:gd name="T110" fmla="*/ 2147483647 w 5449"/>
              <a:gd name="T111" fmla="*/ 2147483647 h 4790"/>
              <a:gd name="T112" fmla="*/ 2147483647 w 5449"/>
              <a:gd name="T113" fmla="*/ 2147483647 h 4790"/>
              <a:gd name="T114" fmla="*/ 2147483647 w 5449"/>
              <a:gd name="T115" fmla="*/ 2147483647 h 47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449"/>
              <a:gd name="T175" fmla="*/ 0 h 4790"/>
              <a:gd name="T176" fmla="*/ 5449 w 5449"/>
              <a:gd name="T177" fmla="*/ 4790 h 479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449" h="4790">
                <a:moveTo>
                  <a:pt x="5434" y="1629"/>
                </a:moveTo>
                <a:lnTo>
                  <a:pt x="5434" y="1629"/>
                </a:lnTo>
                <a:lnTo>
                  <a:pt x="5439" y="1650"/>
                </a:lnTo>
                <a:lnTo>
                  <a:pt x="5443" y="1672"/>
                </a:lnTo>
                <a:lnTo>
                  <a:pt x="5446" y="1696"/>
                </a:lnTo>
                <a:lnTo>
                  <a:pt x="5448" y="1722"/>
                </a:lnTo>
                <a:lnTo>
                  <a:pt x="5449" y="1749"/>
                </a:lnTo>
                <a:lnTo>
                  <a:pt x="5449" y="1777"/>
                </a:lnTo>
                <a:lnTo>
                  <a:pt x="5449" y="1809"/>
                </a:lnTo>
                <a:lnTo>
                  <a:pt x="5448" y="1840"/>
                </a:lnTo>
                <a:lnTo>
                  <a:pt x="5445" y="1874"/>
                </a:lnTo>
                <a:lnTo>
                  <a:pt x="5443" y="1908"/>
                </a:lnTo>
                <a:lnTo>
                  <a:pt x="5439" y="1943"/>
                </a:lnTo>
                <a:lnTo>
                  <a:pt x="5436" y="1980"/>
                </a:lnTo>
                <a:lnTo>
                  <a:pt x="5431" y="2018"/>
                </a:lnTo>
                <a:lnTo>
                  <a:pt x="5425" y="2056"/>
                </a:lnTo>
                <a:lnTo>
                  <a:pt x="5419" y="2096"/>
                </a:lnTo>
                <a:lnTo>
                  <a:pt x="5413" y="2136"/>
                </a:lnTo>
                <a:lnTo>
                  <a:pt x="5405" y="2178"/>
                </a:lnTo>
                <a:lnTo>
                  <a:pt x="5398" y="2221"/>
                </a:lnTo>
                <a:lnTo>
                  <a:pt x="5391" y="2264"/>
                </a:lnTo>
                <a:lnTo>
                  <a:pt x="5382" y="2307"/>
                </a:lnTo>
                <a:lnTo>
                  <a:pt x="5374" y="2351"/>
                </a:lnTo>
                <a:lnTo>
                  <a:pt x="5365" y="2397"/>
                </a:lnTo>
                <a:lnTo>
                  <a:pt x="5356" y="2442"/>
                </a:lnTo>
                <a:lnTo>
                  <a:pt x="5346" y="2488"/>
                </a:lnTo>
                <a:lnTo>
                  <a:pt x="5336" y="2533"/>
                </a:lnTo>
                <a:lnTo>
                  <a:pt x="5327" y="2579"/>
                </a:lnTo>
                <a:lnTo>
                  <a:pt x="5317" y="2625"/>
                </a:lnTo>
                <a:lnTo>
                  <a:pt x="5306" y="2672"/>
                </a:lnTo>
                <a:lnTo>
                  <a:pt x="5296" y="2719"/>
                </a:lnTo>
                <a:lnTo>
                  <a:pt x="5285" y="2766"/>
                </a:lnTo>
                <a:lnTo>
                  <a:pt x="5276" y="2811"/>
                </a:lnTo>
                <a:lnTo>
                  <a:pt x="5265" y="2858"/>
                </a:lnTo>
                <a:lnTo>
                  <a:pt x="5219" y="2969"/>
                </a:lnTo>
                <a:lnTo>
                  <a:pt x="5169" y="3079"/>
                </a:lnTo>
                <a:lnTo>
                  <a:pt x="5115" y="3187"/>
                </a:lnTo>
                <a:lnTo>
                  <a:pt x="5056" y="3294"/>
                </a:lnTo>
                <a:lnTo>
                  <a:pt x="4994" y="3399"/>
                </a:lnTo>
                <a:lnTo>
                  <a:pt x="4929" y="3502"/>
                </a:lnTo>
                <a:lnTo>
                  <a:pt x="4860" y="3601"/>
                </a:lnTo>
                <a:lnTo>
                  <a:pt x="4787" y="3698"/>
                </a:lnTo>
                <a:lnTo>
                  <a:pt x="4712" y="3792"/>
                </a:lnTo>
                <a:lnTo>
                  <a:pt x="4633" y="3882"/>
                </a:lnTo>
                <a:lnTo>
                  <a:pt x="4552" y="3968"/>
                </a:lnTo>
                <a:lnTo>
                  <a:pt x="4469" y="4051"/>
                </a:lnTo>
                <a:lnTo>
                  <a:pt x="4383" y="4129"/>
                </a:lnTo>
                <a:lnTo>
                  <a:pt x="4296" y="4202"/>
                </a:lnTo>
                <a:lnTo>
                  <a:pt x="4205" y="4271"/>
                </a:lnTo>
                <a:lnTo>
                  <a:pt x="4114" y="4333"/>
                </a:lnTo>
                <a:lnTo>
                  <a:pt x="4021" y="4390"/>
                </a:lnTo>
                <a:lnTo>
                  <a:pt x="3926" y="4442"/>
                </a:lnTo>
                <a:lnTo>
                  <a:pt x="3830" y="4488"/>
                </a:lnTo>
                <a:lnTo>
                  <a:pt x="3733" y="4528"/>
                </a:lnTo>
                <a:lnTo>
                  <a:pt x="3635" y="4561"/>
                </a:lnTo>
                <a:lnTo>
                  <a:pt x="3536" y="4587"/>
                </a:lnTo>
                <a:lnTo>
                  <a:pt x="3437" y="4605"/>
                </a:lnTo>
                <a:lnTo>
                  <a:pt x="3338" y="4615"/>
                </a:lnTo>
                <a:lnTo>
                  <a:pt x="3237" y="4619"/>
                </a:lnTo>
                <a:lnTo>
                  <a:pt x="3138" y="4614"/>
                </a:lnTo>
                <a:lnTo>
                  <a:pt x="3039" y="4600"/>
                </a:lnTo>
                <a:lnTo>
                  <a:pt x="2940" y="4578"/>
                </a:lnTo>
                <a:lnTo>
                  <a:pt x="2841" y="4548"/>
                </a:lnTo>
                <a:lnTo>
                  <a:pt x="2743" y="4506"/>
                </a:lnTo>
                <a:lnTo>
                  <a:pt x="2646" y="4457"/>
                </a:lnTo>
                <a:lnTo>
                  <a:pt x="2550" y="4397"/>
                </a:lnTo>
                <a:lnTo>
                  <a:pt x="2515" y="4388"/>
                </a:lnTo>
                <a:lnTo>
                  <a:pt x="2483" y="4381"/>
                </a:lnTo>
                <a:lnTo>
                  <a:pt x="2451" y="4377"/>
                </a:lnTo>
                <a:lnTo>
                  <a:pt x="2422" y="4376"/>
                </a:lnTo>
                <a:lnTo>
                  <a:pt x="2394" y="4377"/>
                </a:lnTo>
                <a:lnTo>
                  <a:pt x="2368" y="4381"/>
                </a:lnTo>
                <a:lnTo>
                  <a:pt x="2341" y="4386"/>
                </a:lnTo>
                <a:lnTo>
                  <a:pt x="2317" y="4394"/>
                </a:lnTo>
                <a:lnTo>
                  <a:pt x="2291" y="4403"/>
                </a:lnTo>
                <a:lnTo>
                  <a:pt x="2267" y="4415"/>
                </a:lnTo>
                <a:lnTo>
                  <a:pt x="2243" y="4428"/>
                </a:lnTo>
                <a:lnTo>
                  <a:pt x="2219" y="4442"/>
                </a:lnTo>
                <a:lnTo>
                  <a:pt x="2195" y="4459"/>
                </a:lnTo>
                <a:lnTo>
                  <a:pt x="2169" y="4477"/>
                </a:lnTo>
                <a:lnTo>
                  <a:pt x="2143" y="4496"/>
                </a:lnTo>
                <a:lnTo>
                  <a:pt x="2116" y="4516"/>
                </a:lnTo>
                <a:lnTo>
                  <a:pt x="2101" y="4589"/>
                </a:lnTo>
                <a:lnTo>
                  <a:pt x="2080" y="4650"/>
                </a:lnTo>
                <a:lnTo>
                  <a:pt x="2051" y="4698"/>
                </a:lnTo>
                <a:lnTo>
                  <a:pt x="2017" y="4736"/>
                </a:lnTo>
                <a:lnTo>
                  <a:pt x="1978" y="4764"/>
                </a:lnTo>
                <a:lnTo>
                  <a:pt x="1935" y="4782"/>
                </a:lnTo>
                <a:lnTo>
                  <a:pt x="1889" y="4790"/>
                </a:lnTo>
                <a:lnTo>
                  <a:pt x="1840" y="4790"/>
                </a:lnTo>
                <a:lnTo>
                  <a:pt x="1791" y="4783"/>
                </a:lnTo>
                <a:lnTo>
                  <a:pt x="1740" y="4769"/>
                </a:lnTo>
                <a:lnTo>
                  <a:pt x="1690" y="4748"/>
                </a:lnTo>
                <a:lnTo>
                  <a:pt x="1641" y="4721"/>
                </a:lnTo>
                <a:lnTo>
                  <a:pt x="1593" y="4689"/>
                </a:lnTo>
                <a:lnTo>
                  <a:pt x="1549" y="4654"/>
                </a:lnTo>
                <a:lnTo>
                  <a:pt x="1507" y="4614"/>
                </a:lnTo>
                <a:lnTo>
                  <a:pt x="1471" y="4572"/>
                </a:lnTo>
                <a:lnTo>
                  <a:pt x="1449" y="4529"/>
                </a:lnTo>
                <a:lnTo>
                  <a:pt x="1422" y="4492"/>
                </a:lnTo>
                <a:lnTo>
                  <a:pt x="1389" y="4459"/>
                </a:lnTo>
                <a:lnTo>
                  <a:pt x="1353" y="4431"/>
                </a:lnTo>
                <a:lnTo>
                  <a:pt x="1314" y="4406"/>
                </a:lnTo>
                <a:lnTo>
                  <a:pt x="1275" y="4385"/>
                </a:lnTo>
                <a:lnTo>
                  <a:pt x="1235" y="4367"/>
                </a:lnTo>
                <a:lnTo>
                  <a:pt x="1197" y="4353"/>
                </a:lnTo>
                <a:lnTo>
                  <a:pt x="1159" y="4340"/>
                </a:lnTo>
                <a:lnTo>
                  <a:pt x="1125" y="4329"/>
                </a:lnTo>
                <a:lnTo>
                  <a:pt x="1096" y="4320"/>
                </a:lnTo>
                <a:lnTo>
                  <a:pt x="1072" y="4312"/>
                </a:lnTo>
                <a:lnTo>
                  <a:pt x="1054" y="4306"/>
                </a:lnTo>
                <a:lnTo>
                  <a:pt x="1044" y="4298"/>
                </a:lnTo>
                <a:lnTo>
                  <a:pt x="1042" y="4291"/>
                </a:lnTo>
                <a:lnTo>
                  <a:pt x="1050" y="4285"/>
                </a:lnTo>
                <a:lnTo>
                  <a:pt x="978" y="4251"/>
                </a:lnTo>
                <a:lnTo>
                  <a:pt x="911" y="4216"/>
                </a:lnTo>
                <a:lnTo>
                  <a:pt x="848" y="4180"/>
                </a:lnTo>
                <a:lnTo>
                  <a:pt x="790" y="4142"/>
                </a:lnTo>
                <a:lnTo>
                  <a:pt x="736" y="4104"/>
                </a:lnTo>
                <a:lnTo>
                  <a:pt x="684" y="4065"/>
                </a:lnTo>
                <a:lnTo>
                  <a:pt x="636" y="4026"/>
                </a:lnTo>
                <a:lnTo>
                  <a:pt x="590" y="3987"/>
                </a:lnTo>
                <a:lnTo>
                  <a:pt x="547" y="3948"/>
                </a:lnTo>
                <a:lnTo>
                  <a:pt x="506" y="3909"/>
                </a:lnTo>
                <a:lnTo>
                  <a:pt x="466" y="3871"/>
                </a:lnTo>
                <a:lnTo>
                  <a:pt x="427" y="3834"/>
                </a:lnTo>
                <a:lnTo>
                  <a:pt x="390" y="3796"/>
                </a:lnTo>
                <a:lnTo>
                  <a:pt x="352" y="3761"/>
                </a:lnTo>
                <a:lnTo>
                  <a:pt x="313" y="3726"/>
                </a:lnTo>
                <a:lnTo>
                  <a:pt x="276" y="3693"/>
                </a:lnTo>
                <a:lnTo>
                  <a:pt x="224" y="3589"/>
                </a:lnTo>
                <a:lnTo>
                  <a:pt x="178" y="3484"/>
                </a:lnTo>
                <a:lnTo>
                  <a:pt x="138" y="3378"/>
                </a:lnTo>
                <a:lnTo>
                  <a:pt x="103" y="3272"/>
                </a:lnTo>
                <a:lnTo>
                  <a:pt x="74" y="3166"/>
                </a:lnTo>
                <a:lnTo>
                  <a:pt x="50" y="3060"/>
                </a:lnTo>
                <a:lnTo>
                  <a:pt x="30" y="2954"/>
                </a:lnTo>
                <a:lnTo>
                  <a:pt x="16" y="2849"/>
                </a:lnTo>
                <a:lnTo>
                  <a:pt x="6" y="2744"/>
                </a:lnTo>
                <a:lnTo>
                  <a:pt x="0" y="2638"/>
                </a:lnTo>
                <a:lnTo>
                  <a:pt x="0" y="2534"/>
                </a:lnTo>
                <a:lnTo>
                  <a:pt x="4" y="2432"/>
                </a:lnTo>
                <a:lnTo>
                  <a:pt x="12" y="2330"/>
                </a:lnTo>
                <a:lnTo>
                  <a:pt x="24" y="2229"/>
                </a:lnTo>
                <a:lnTo>
                  <a:pt x="40" y="2130"/>
                </a:lnTo>
                <a:lnTo>
                  <a:pt x="61" y="2031"/>
                </a:lnTo>
                <a:lnTo>
                  <a:pt x="84" y="1935"/>
                </a:lnTo>
                <a:lnTo>
                  <a:pt x="111" y="1840"/>
                </a:lnTo>
                <a:lnTo>
                  <a:pt x="142" y="1748"/>
                </a:lnTo>
                <a:lnTo>
                  <a:pt x="176" y="1657"/>
                </a:lnTo>
                <a:lnTo>
                  <a:pt x="213" y="1568"/>
                </a:lnTo>
                <a:lnTo>
                  <a:pt x="253" y="1482"/>
                </a:lnTo>
                <a:lnTo>
                  <a:pt x="295" y="1398"/>
                </a:lnTo>
                <a:lnTo>
                  <a:pt x="341" y="1317"/>
                </a:lnTo>
                <a:lnTo>
                  <a:pt x="390" y="1239"/>
                </a:lnTo>
                <a:lnTo>
                  <a:pt x="440" y="1164"/>
                </a:lnTo>
                <a:lnTo>
                  <a:pt x="494" y="1091"/>
                </a:lnTo>
                <a:lnTo>
                  <a:pt x="548" y="1022"/>
                </a:lnTo>
                <a:lnTo>
                  <a:pt x="606" y="957"/>
                </a:lnTo>
                <a:lnTo>
                  <a:pt x="666" y="894"/>
                </a:lnTo>
                <a:lnTo>
                  <a:pt x="726" y="836"/>
                </a:lnTo>
                <a:lnTo>
                  <a:pt x="789" y="781"/>
                </a:lnTo>
                <a:lnTo>
                  <a:pt x="858" y="705"/>
                </a:lnTo>
                <a:lnTo>
                  <a:pt x="935" y="632"/>
                </a:lnTo>
                <a:lnTo>
                  <a:pt x="1020" y="561"/>
                </a:lnTo>
                <a:lnTo>
                  <a:pt x="1112" y="495"/>
                </a:lnTo>
                <a:lnTo>
                  <a:pt x="1210" y="433"/>
                </a:lnTo>
                <a:lnTo>
                  <a:pt x="1314" y="373"/>
                </a:lnTo>
                <a:lnTo>
                  <a:pt x="1424" y="318"/>
                </a:lnTo>
                <a:lnTo>
                  <a:pt x="1540" y="268"/>
                </a:lnTo>
                <a:lnTo>
                  <a:pt x="1661" y="221"/>
                </a:lnTo>
                <a:lnTo>
                  <a:pt x="1786" y="178"/>
                </a:lnTo>
                <a:lnTo>
                  <a:pt x="1915" y="139"/>
                </a:lnTo>
                <a:lnTo>
                  <a:pt x="2047" y="105"/>
                </a:lnTo>
                <a:lnTo>
                  <a:pt x="2184" y="75"/>
                </a:lnTo>
                <a:lnTo>
                  <a:pt x="2323" y="50"/>
                </a:lnTo>
                <a:lnTo>
                  <a:pt x="2463" y="31"/>
                </a:lnTo>
                <a:lnTo>
                  <a:pt x="2607" y="15"/>
                </a:lnTo>
                <a:lnTo>
                  <a:pt x="2751" y="5"/>
                </a:lnTo>
                <a:lnTo>
                  <a:pt x="2897" y="0"/>
                </a:lnTo>
                <a:lnTo>
                  <a:pt x="3044" y="0"/>
                </a:lnTo>
                <a:lnTo>
                  <a:pt x="3190" y="5"/>
                </a:lnTo>
                <a:lnTo>
                  <a:pt x="3338" y="15"/>
                </a:lnTo>
                <a:lnTo>
                  <a:pt x="3483" y="31"/>
                </a:lnTo>
                <a:lnTo>
                  <a:pt x="3628" y="53"/>
                </a:lnTo>
                <a:lnTo>
                  <a:pt x="3772" y="80"/>
                </a:lnTo>
                <a:lnTo>
                  <a:pt x="3914" y="113"/>
                </a:lnTo>
                <a:lnTo>
                  <a:pt x="4053" y="152"/>
                </a:lnTo>
                <a:lnTo>
                  <a:pt x="4191" y="197"/>
                </a:lnTo>
                <a:lnTo>
                  <a:pt x="4324" y="248"/>
                </a:lnTo>
                <a:lnTo>
                  <a:pt x="4454" y="307"/>
                </a:lnTo>
                <a:lnTo>
                  <a:pt x="4580" y="370"/>
                </a:lnTo>
                <a:lnTo>
                  <a:pt x="4701" y="440"/>
                </a:lnTo>
                <a:lnTo>
                  <a:pt x="4819" y="517"/>
                </a:lnTo>
                <a:lnTo>
                  <a:pt x="4849" y="543"/>
                </a:lnTo>
                <a:lnTo>
                  <a:pt x="4878" y="568"/>
                </a:lnTo>
                <a:lnTo>
                  <a:pt x="4907" y="593"/>
                </a:lnTo>
                <a:lnTo>
                  <a:pt x="4933" y="617"/>
                </a:lnTo>
                <a:lnTo>
                  <a:pt x="4960" y="642"/>
                </a:lnTo>
                <a:lnTo>
                  <a:pt x="4987" y="667"/>
                </a:lnTo>
                <a:lnTo>
                  <a:pt x="5011" y="691"/>
                </a:lnTo>
                <a:lnTo>
                  <a:pt x="5035" y="716"/>
                </a:lnTo>
                <a:lnTo>
                  <a:pt x="5058" y="742"/>
                </a:lnTo>
                <a:lnTo>
                  <a:pt x="5081" y="768"/>
                </a:lnTo>
                <a:lnTo>
                  <a:pt x="5103" y="794"/>
                </a:lnTo>
                <a:lnTo>
                  <a:pt x="5123" y="822"/>
                </a:lnTo>
                <a:lnTo>
                  <a:pt x="5144" y="849"/>
                </a:lnTo>
                <a:lnTo>
                  <a:pt x="5163" y="877"/>
                </a:lnTo>
                <a:lnTo>
                  <a:pt x="5181" y="906"/>
                </a:lnTo>
                <a:lnTo>
                  <a:pt x="5201" y="936"/>
                </a:lnTo>
                <a:lnTo>
                  <a:pt x="5218" y="969"/>
                </a:lnTo>
                <a:lnTo>
                  <a:pt x="5236" y="1001"/>
                </a:lnTo>
                <a:lnTo>
                  <a:pt x="5252" y="1035"/>
                </a:lnTo>
                <a:lnTo>
                  <a:pt x="5269" y="1070"/>
                </a:lnTo>
                <a:lnTo>
                  <a:pt x="5284" y="1106"/>
                </a:lnTo>
                <a:lnTo>
                  <a:pt x="5299" y="1144"/>
                </a:lnTo>
                <a:lnTo>
                  <a:pt x="5315" y="1183"/>
                </a:lnTo>
                <a:lnTo>
                  <a:pt x="5329" y="1225"/>
                </a:lnTo>
                <a:lnTo>
                  <a:pt x="5342" y="1268"/>
                </a:lnTo>
                <a:lnTo>
                  <a:pt x="5357" y="1313"/>
                </a:lnTo>
                <a:lnTo>
                  <a:pt x="5370" y="1360"/>
                </a:lnTo>
                <a:lnTo>
                  <a:pt x="5383" y="1409"/>
                </a:lnTo>
                <a:lnTo>
                  <a:pt x="5397" y="1461"/>
                </a:lnTo>
                <a:lnTo>
                  <a:pt x="5409" y="1515"/>
                </a:lnTo>
                <a:lnTo>
                  <a:pt x="5422" y="1571"/>
                </a:lnTo>
                <a:lnTo>
                  <a:pt x="5434" y="162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1" name="Freeform 100"/>
          <p:cNvSpPr>
            <a:spLocks/>
          </p:cNvSpPr>
          <p:nvPr/>
        </p:nvSpPr>
        <p:spPr bwMode="auto">
          <a:xfrm>
            <a:off x="6323013" y="2981325"/>
            <a:ext cx="1463675" cy="1252538"/>
          </a:xfrm>
          <a:custGeom>
            <a:avLst/>
            <a:gdLst>
              <a:gd name="T0" fmla="*/ 2147483647 w 3103"/>
              <a:gd name="T1" fmla="*/ 2147483647 h 2619"/>
              <a:gd name="T2" fmla="*/ 2147483647 w 3103"/>
              <a:gd name="T3" fmla="*/ 2147483647 h 2619"/>
              <a:gd name="T4" fmla="*/ 2147483647 w 3103"/>
              <a:gd name="T5" fmla="*/ 2147483647 h 2619"/>
              <a:gd name="T6" fmla="*/ 2147483647 w 3103"/>
              <a:gd name="T7" fmla="*/ 2147483647 h 2619"/>
              <a:gd name="T8" fmla="*/ 2147483647 w 3103"/>
              <a:gd name="T9" fmla="*/ 2147483647 h 2619"/>
              <a:gd name="T10" fmla="*/ 2147483647 w 3103"/>
              <a:gd name="T11" fmla="*/ 2147483647 h 2619"/>
              <a:gd name="T12" fmla="*/ 2147483647 w 3103"/>
              <a:gd name="T13" fmla="*/ 2147483647 h 2619"/>
              <a:gd name="T14" fmla="*/ 2147483647 w 3103"/>
              <a:gd name="T15" fmla="*/ 2147483647 h 2619"/>
              <a:gd name="T16" fmla="*/ 2147483647 w 3103"/>
              <a:gd name="T17" fmla="*/ 2147483647 h 2619"/>
              <a:gd name="T18" fmla="*/ 2147483647 w 3103"/>
              <a:gd name="T19" fmla="*/ 2147483647 h 2619"/>
              <a:gd name="T20" fmla="*/ 2147483647 w 3103"/>
              <a:gd name="T21" fmla="*/ 2147483647 h 2619"/>
              <a:gd name="T22" fmla="*/ 2147483647 w 3103"/>
              <a:gd name="T23" fmla="*/ 2147483647 h 2619"/>
              <a:gd name="T24" fmla="*/ 2147483647 w 3103"/>
              <a:gd name="T25" fmla="*/ 2147483647 h 2619"/>
              <a:gd name="T26" fmla="*/ 2147483647 w 3103"/>
              <a:gd name="T27" fmla="*/ 2147483647 h 2619"/>
              <a:gd name="T28" fmla="*/ 2147483647 w 3103"/>
              <a:gd name="T29" fmla="*/ 2147483647 h 2619"/>
              <a:gd name="T30" fmla="*/ 2147483647 w 3103"/>
              <a:gd name="T31" fmla="*/ 2147483647 h 2619"/>
              <a:gd name="T32" fmla="*/ 2147483647 w 3103"/>
              <a:gd name="T33" fmla="*/ 2147483647 h 2619"/>
              <a:gd name="T34" fmla="*/ 2147483647 w 3103"/>
              <a:gd name="T35" fmla="*/ 2147483647 h 2619"/>
              <a:gd name="T36" fmla="*/ 2147483647 w 3103"/>
              <a:gd name="T37" fmla="*/ 2147483647 h 2619"/>
              <a:gd name="T38" fmla="*/ 2147483647 w 3103"/>
              <a:gd name="T39" fmla="*/ 2147483647 h 2619"/>
              <a:gd name="T40" fmla="*/ 2147483647 w 3103"/>
              <a:gd name="T41" fmla="*/ 2147483647 h 2619"/>
              <a:gd name="T42" fmla="*/ 2147483647 w 3103"/>
              <a:gd name="T43" fmla="*/ 2147483647 h 2619"/>
              <a:gd name="T44" fmla="*/ 2147483647 w 3103"/>
              <a:gd name="T45" fmla="*/ 2147483647 h 2619"/>
              <a:gd name="T46" fmla="*/ 2147483647 w 3103"/>
              <a:gd name="T47" fmla="*/ 2147483647 h 2619"/>
              <a:gd name="T48" fmla="*/ 2147483647 w 3103"/>
              <a:gd name="T49" fmla="*/ 2147483647 h 2619"/>
              <a:gd name="T50" fmla="*/ 2147483647 w 3103"/>
              <a:gd name="T51" fmla="*/ 2147483647 h 2619"/>
              <a:gd name="T52" fmla="*/ 2147483647 w 3103"/>
              <a:gd name="T53" fmla="*/ 2147483647 h 2619"/>
              <a:gd name="T54" fmla="*/ 2147483647 w 3103"/>
              <a:gd name="T55" fmla="*/ 2147483647 h 2619"/>
              <a:gd name="T56" fmla="*/ 2147483647 w 3103"/>
              <a:gd name="T57" fmla="*/ 2147483647 h 2619"/>
              <a:gd name="T58" fmla="*/ 2147483647 w 3103"/>
              <a:gd name="T59" fmla="*/ 2147483647 h 2619"/>
              <a:gd name="T60" fmla="*/ 2147483647 w 3103"/>
              <a:gd name="T61" fmla="*/ 2147483647 h 2619"/>
              <a:gd name="T62" fmla="*/ 2147483647 w 3103"/>
              <a:gd name="T63" fmla="*/ 2147483647 h 2619"/>
              <a:gd name="T64" fmla="*/ 2147483647 w 3103"/>
              <a:gd name="T65" fmla="*/ 2147483647 h 2619"/>
              <a:gd name="T66" fmla="*/ 2147483647 w 3103"/>
              <a:gd name="T67" fmla="*/ 2147483647 h 2619"/>
              <a:gd name="T68" fmla="*/ 2147483647 w 3103"/>
              <a:gd name="T69" fmla="*/ 2147483647 h 2619"/>
              <a:gd name="T70" fmla="*/ 2147483647 w 3103"/>
              <a:gd name="T71" fmla="*/ 2147483647 h 2619"/>
              <a:gd name="T72" fmla="*/ 2147483647 w 3103"/>
              <a:gd name="T73" fmla="*/ 2147483647 h 2619"/>
              <a:gd name="T74" fmla="*/ 2147483647 w 3103"/>
              <a:gd name="T75" fmla="*/ 2147483647 h 2619"/>
              <a:gd name="T76" fmla="*/ 2147483647 w 3103"/>
              <a:gd name="T77" fmla="*/ 2147483647 h 2619"/>
              <a:gd name="T78" fmla="*/ 2147483647 w 3103"/>
              <a:gd name="T79" fmla="*/ 2147483647 h 2619"/>
              <a:gd name="T80" fmla="*/ 2147483647 w 3103"/>
              <a:gd name="T81" fmla="*/ 2147483647 h 2619"/>
              <a:gd name="T82" fmla="*/ 2147483647 w 3103"/>
              <a:gd name="T83" fmla="*/ 2147483647 h 2619"/>
              <a:gd name="T84" fmla="*/ 2147483647 w 3103"/>
              <a:gd name="T85" fmla="*/ 2147483647 h 2619"/>
              <a:gd name="T86" fmla="*/ 2147483647 w 3103"/>
              <a:gd name="T87" fmla="*/ 2147483647 h 2619"/>
              <a:gd name="T88" fmla="*/ 2147483647 w 3103"/>
              <a:gd name="T89" fmla="*/ 2147483647 h 2619"/>
              <a:gd name="T90" fmla="*/ 2147483647 w 3103"/>
              <a:gd name="T91" fmla="*/ 2147483647 h 2619"/>
              <a:gd name="T92" fmla="*/ 2147483647 w 3103"/>
              <a:gd name="T93" fmla="*/ 2147483647 h 2619"/>
              <a:gd name="T94" fmla="*/ 2147483647 w 3103"/>
              <a:gd name="T95" fmla="*/ 2147483647 h 2619"/>
              <a:gd name="T96" fmla="*/ 2147483647 w 3103"/>
              <a:gd name="T97" fmla="*/ 2147483647 h 2619"/>
              <a:gd name="T98" fmla="*/ 2147483647 w 3103"/>
              <a:gd name="T99" fmla="*/ 2147483647 h 2619"/>
              <a:gd name="T100" fmla="*/ 2147483647 w 3103"/>
              <a:gd name="T101" fmla="*/ 2147483647 h 2619"/>
              <a:gd name="T102" fmla="*/ 2147483647 w 3103"/>
              <a:gd name="T103" fmla="*/ 2147483647 h 2619"/>
              <a:gd name="T104" fmla="*/ 2147483647 w 3103"/>
              <a:gd name="T105" fmla="*/ 2147483647 h 2619"/>
              <a:gd name="T106" fmla="*/ 2147483647 w 3103"/>
              <a:gd name="T107" fmla="*/ 2147483647 h 2619"/>
              <a:gd name="T108" fmla="*/ 2147483647 w 3103"/>
              <a:gd name="T109" fmla="*/ 2147483647 h 2619"/>
              <a:gd name="T110" fmla="*/ 2147483647 w 3103"/>
              <a:gd name="T111" fmla="*/ 2147483647 h 26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03"/>
              <a:gd name="T169" fmla="*/ 0 h 2619"/>
              <a:gd name="T170" fmla="*/ 3103 w 3103"/>
              <a:gd name="T171" fmla="*/ 2619 h 26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03" h="2619">
                <a:moveTo>
                  <a:pt x="319" y="1313"/>
                </a:moveTo>
                <a:lnTo>
                  <a:pt x="311" y="1361"/>
                </a:lnTo>
                <a:lnTo>
                  <a:pt x="311" y="1402"/>
                </a:lnTo>
                <a:lnTo>
                  <a:pt x="318" y="1433"/>
                </a:lnTo>
                <a:lnTo>
                  <a:pt x="332" y="1459"/>
                </a:lnTo>
                <a:lnTo>
                  <a:pt x="353" y="1481"/>
                </a:lnTo>
                <a:lnTo>
                  <a:pt x="378" y="1500"/>
                </a:lnTo>
                <a:lnTo>
                  <a:pt x="409" y="1519"/>
                </a:lnTo>
                <a:lnTo>
                  <a:pt x="441" y="1538"/>
                </a:lnTo>
                <a:lnTo>
                  <a:pt x="475" y="1560"/>
                </a:lnTo>
                <a:lnTo>
                  <a:pt x="511" y="1585"/>
                </a:lnTo>
                <a:lnTo>
                  <a:pt x="548" y="1617"/>
                </a:lnTo>
                <a:lnTo>
                  <a:pt x="584" y="1657"/>
                </a:lnTo>
                <a:lnTo>
                  <a:pt x="618" y="1703"/>
                </a:lnTo>
                <a:lnTo>
                  <a:pt x="651" y="1763"/>
                </a:lnTo>
                <a:lnTo>
                  <a:pt x="680" y="1833"/>
                </a:lnTo>
                <a:lnTo>
                  <a:pt x="704" y="1919"/>
                </a:lnTo>
                <a:lnTo>
                  <a:pt x="698" y="1961"/>
                </a:lnTo>
                <a:lnTo>
                  <a:pt x="693" y="2002"/>
                </a:lnTo>
                <a:lnTo>
                  <a:pt x="687" y="2044"/>
                </a:lnTo>
                <a:lnTo>
                  <a:pt x="683" y="2086"/>
                </a:lnTo>
                <a:lnTo>
                  <a:pt x="680" y="2126"/>
                </a:lnTo>
                <a:lnTo>
                  <a:pt x="677" y="2168"/>
                </a:lnTo>
                <a:lnTo>
                  <a:pt x="677" y="2208"/>
                </a:lnTo>
                <a:lnTo>
                  <a:pt x="677" y="2250"/>
                </a:lnTo>
                <a:lnTo>
                  <a:pt x="681" y="2290"/>
                </a:lnTo>
                <a:lnTo>
                  <a:pt x="684" y="2331"/>
                </a:lnTo>
                <a:lnTo>
                  <a:pt x="692" y="2373"/>
                </a:lnTo>
                <a:lnTo>
                  <a:pt x="701" y="2415"/>
                </a:lnTo>
                <a:lnTo>
                  <a:pt x="712" y="2456"/>
                </a:lnTo>
                <a:lnTo>
                  <a:pt x="728" y="2499"/>
                </a:lnTo>
                <a:lnTo>
                  <a:pt x="745" y="2542"/>
                </a:lnTo>
                <a:lnTo>
                  <a:pt x="767" y="2585"/>
                </a:lnTo>
                <a:lnTo>
                  <a:pt x="811" y="2576"/>
                </a:lnTo>
                <a:lnTo>
                  <a:pt x="854" y="2568"/>
                </a:lnTo>
                <a:lnTo>
                  <a:pt x="895" y="2562"/>
                </a:lnTo>
                <a:lnTo>
                  <a:pt x="935" y="2556"/>
                </a:lnTo>
                <a:lnTo>
                  <a:pt x="975" y="2551"/>
                </a:lnTo>
                <a:lnTo>
                  <a:pt x="1013" y="2549"/>
                </a:lnTo>
                <a:lnTo>
                  <a:pt x="1051" y="2547"/>
                </a:lnTo>
                <a:lnTo>
                  <a:pt x="1088" y="2547"/>
                </a:lnTo>
                <a:lnTo>
                  <a:pt x="1126" y="2549"/>
                </a:lnTo>
                <a:lnTo>
                  <a:pt x="1162" y="2551"/>
                </a:lnTo>
                <a:lnTo>
                  <a:pt x="1199" y="2555"/>
                </a:lnTo>
                <a:lnTo>
                  <a:pt x="1236" y="2560"/>
                </a:lnTo>
                <a:lnTo>
                  <a:pt x="1272" y="2567"/>
                </a:lnTo>
                <a:lnTo>
                  <a:pt x="1310" y="2575"/>
                </a:lnTo>
                <a:lnTo>
                  <a:pt x="1347" y="2585"/>
                </a:lnTo>
                <a:lnTo>
                  <a:pt x="1386" y="2595"/>
                </a:lnTo>
                <a:lnTo>
                  <a:pt x="1422" y="2581"/>
                </a:lnTo>
                <a:lnTo>
                  <a:pt x="1459" y="2569"/>
                </a:lnTo>
                <a:lnTo>
                  <a:pt x="1495" y="2560"/>
                </a:lnTo>
                <a:lnTo>
                  <a:pt x="1531" y="2553"/>
                </a:lnTo>
                <a:lnTo>
                  <a:pt x="1568" y="2546"/>
                </a:lnTo>
                <a:lnTo>
                  <a:pt x="1603" y="2542"/>
                </a:lnTo>
                <a:lnTo>
                  <a:pt x="1639" y="2540"/>
                </a:lnTo>
                <a:lnTo>
                  <a:pt x="1674" y="2540"/>
                </a:lnTo>
                <a:lnTo>
                  <a:pt x="1709" y="2541"/>
                </a:lnTo>
                <a:lnTo>
                  <a:pt x="1744" y="2543"/>
                </a:lnTo>
                <a:lnTo>
                  <a:pt x="1779" y="2549"/>
                </a:lnTo>
                <a:lnTo>
                  <a:pt x="1814" y="2555"/>
                </a:lnTo>
                <a:lnTo>
                  <a:pt x="1848" y="2564"/>
                </a:lnTo>
                <a:lnTo>
                  <a:pt x="1883" y="2575"/>
                </a:lnTo>
                <a:lnTo>
                  <a:pt x="1917" y="2586"/>
                </a:lnTo>
                <a:lnTo>
                  <a:pt x="1951" y="2601"/>
                </a:lnTo>
                <a:lnTo>
                  <a:pt x="1967" y="2584"/>
                </a:lnTo>
                <a:lnTo>
                  <a:pt x="1984" y="2569"/>
                </a:lnTo>
                <a:lnTo>
                  <a:pt x="1999" y="2558"/>
                </a:lnTo>
                <a:lnTo>
                  <a:pt x="2016" y="2547"/>
                </a:lnTo>
                <a:lnTo>
                  <a:pt x="2033" y="2540"/>
                </a:lnTo>
                <a:lnTo>
                  <a:pt x="2050" y="2534"/>
                </a:lnTo>
                <a:lnTo>
                  <a:pt x="2067" y="2530"/>
                </a:lnTo>
                <a:lnTo>
                  <a:pt x="2084" y="2529"/>
                </a:lnTo>
                <a:lnTo>
                  <a:pt x="2100" y="2530"/>
                </a:lnTo>
                <a:lnTo>
                  <a:pt x="2117" y="2534"/>
                </a:lnTo>
                <a:lnTo>
                  <a:pt x="2134" y="2540"/>
                </a:lnTo>
                <a:lnTo>
                  <a:pt x="2151" y="2547"/>
                </a:lnTo>
                <a:lnTo>
                  <a:pt x="2168" y="2558"/>
                </a:lnTo>
                <a:lnTo>
                  <a:pt x="2183" y="2569"/>
                </a:lnTo>
                <a:lnTo>
                  <a:pt x="2200" y="2584"/>
                </a:lnTo>
                <a:lnTo>
                  <a:pt x="2216" y="2601"/>
                </a:lnTo>
                <a:lnTo>
                  <a:pt x="2244" y="2579"/>
                </a:lnTo>
                <a:lnTo>
                  <a:pt x="2268" y="2562"/>
                </a:lnTo>
                <a:lnTo>
                  <a:pt x="2292" y="2549"/>
                </a:lnTo>
                <a:lnTo>
                  <a:pt x="2313" y="2541"/>
                </a:lnTo>
                <a:lnTo>
                  <a:pt x="2332" y="2536"/>
                </a:lnTo>
                <a:lnTo>
                  <a:pt x="2350" y="2534"/>
                </a:lnTo>
                <a:lnTo>
                  <a:pt x="2367" y="2537"/>
                </a:lnTo>
                <a:lnTo>
                  <a:pt x="2383" y="2541"/>
                </a:lnTo>
                <a:lnTo>
                  <a:pt x="2396" y="2547"/>
                </a:lnTo>
                <a:lnTo>
                  <a:pt x="2411" y="2555"/>
                </a:lnTo>
                <a:lnTo>
                  <a:pt x="2423" y="2564"/>
                </a:lnTo>
                <a:lnTo>
                  <a:pt x="2435" y="2573"/>
                </a:lnTo>
                <a:lnTo>
                  <a:pt x="2447" y="2584"/>
                </a:lnTo>
                <a:lnTo>
                  <a:pt x="2458" y="2594"/>
                </a:lnTo>
                <a:lnTo>
                  <a:pt x="2470" y="2603"/>
                </a:lnTo>
                <a:lnTo>
                  <a:pt x="2481" y="2612"/>
                </a:lnTo>
                <a:lnTo>
                  <a:pt x="2495" y="2595"/>
                </a:lnTo>
                <a:lnTo>
                  <a:pt x="2511" y="2581"/>
                </a:lnTo>
                <a:lnTo>
                  <a:pt x="2526" y="2568"/>
                </a:lnTo>
                <a:lnTo>
                  <a:pt x="2541" y="2559"/>
                </a:lnTo>
                <a:lnTo>
                  <a:pt x="2557" y="2551"/>
                </a:lnTo>
                <a:lnTo>
                  <a:pt x="2573" y="2547"/>
                </a:lnTo>
                <a:lnTo>
                  <a:pt x="2589" y="2545"/>
                </a:lnTo>
                <a:lnTo>
                  <a:pt x="2604" y="2545"/>
                </a:lnTo>
                <a:lnTo>
                  <a:pt x="2620" y="2546"/>
                </a:lnTo>
                <a:lnTo>
                  <a:pt x="2636" y="2551"/>
                </a:lnTo>
                <a:lnTo>
                  <a:pt x="2650" y="2558"/>
                </a:lnTo>
                <a:lnTo>
                  <a:pt x="2665" y="2566"/>
                </a:lnTo>
                <a:lnTo>
                  <a:pt x="2679" y="2576"/>
                </a:lnTo>
                <a:lnTo>
                  <a:pt x="2693" y="2589"/>
                </a:lnTo>
                <a:lnTo>
                  <a:pt x="2706" y="2603"/>
                </a:lnTo>
                <a:lnTo>
                  <a:pt x="2718" y="2619"/>
                </a:lnTo>
                <a:lnTo>
                  <a:pt x="2736" y="2585"/>
                </a:lnTo>
                <a:lnTo>
                  <a:pt x="2754" y="2556"/>
                </a:lnTo>
                <a:lnTo>
                  <a:pt x="2774" y="2533"/>
                </a:lnTo>
                <a:lnTo>
                  <a:pt x="2793" y="2517"/>
                </a:lnTo>
                <a:lnTo>
                  <a:pt x="2815" y="2511"/>
                </a:lnTo>
                <a:lnTo>
                  <a:pt x="2835" y="2512"/>
                </a:lnTo>
                <a:lnTo>
                  <a:pt x="2858" y="2525"/>
                </a:lnTo>
                <a:lnTo>
                  <a:pt x="2883" y="2549"/>
                </a:lnTo>
                <a:lnTo>
                  <a:pt x="2914" y="2506"/>
                </a:lnTo>
                <a:lnTo>
                  <a:pt x="2936" y="2475"/>
                </a:lnTo>
                <a:lnTo>
                  <a:pt x="2951" y="2454"/>
                </a:lnTo>
                <a:lnTo>
                  <a:pt x="2964" y="2442"/>
                </a:lnTo>
                <a:lnTo>
                  <a:pt x="2977" y="2438"/>
                </a:lnTo>
                <a:lnTo>
                  <a:pt x="2993" y="2439"/>
                </a:lnTo>
                <a:lnTo>
                  <a:pt x="3016" y="2445"/>
                </a:lnTo>
                <a:lnTo>
                  <a:pt x="3048" y="2452"/>
                </a:lnTo>
                <a:lnTo>
                  <a:pt x="3043" y="2428"/>
                </a:lnTo>
                <a:lnTo>
                  <a:pt x="3039" y="2408"/>
                </a:lnTo>
                <a:lnTo>
                  <a:pt x="3034" y="2390"/>
                </a:lnTo>
                <a:lnTo>
                  <a:pt x="3028" y="2374"/>
                </a:lnTo>
                <a:lnTo>
                  <a:pt x="3023" y="2360"/>
                </a:lnTo>
                <a:lnTo>
                  <a:pt x="3017" y="2347"/>
                </a:lnTo>
                <a:lnTo>
                  <a:pt x="3011" y="2333"/>
                </a:lnTo>
                <a:lnTo>
                  <a:pt x="3005" y="2320"/>
                </a:lnTo>
                <a:lnTo>
                  <a:pt x="2999" y="2304"/>
                </a:lnTo>
                <a:lnTo>
                  <a:pt x="2993" y="2287"/>
                </a:lnTo>
                <a:lnTo>
                  <a:pt x="2987" y="2268"/>
                </a:lnTo>
                <a:lnTo>
                  <a:pt x="2981" y="2246"/>
                </a:lnTo>
                <a:lnTo>
                  <a:pt x="2974" y="2220"/>
                </a:lnTo>
                <a:lnTo>
                  <a:pt x="2970" y="2188"/>
                </a:lnTo>
                <a:lnTo>
                  <a:pt x="2964" y="2152"/>
                </a:lnTo>
                <a:lnTo>
                  <a:pt x="2958" y="2110"/>
                </a:lnTo>
                <a:lnTo>
                  <a:pt x="2956" y="2099"/>
                </a:lnTo>
                <a:lnTo>
                  <a:pt x="2956" y="2084"/>
                </a:lnTo>
                <a:lnTo>
                  <a:pt x="2960" y="2069"/>
                </a:lnTo>
                <a:lnTo>
                  <a:pt x="2965" y="2052"/>
                </a:lnTo>
                <a:lnTo>
                  <a:pt x="2972" y="2032"/>
                </a:lnTo>
                <a:lnTo>
                  <a:pt x="2981" y="2013"/>
                </a:lnTo>
                <a:lnTo>
                  <a:pt x="2990" y="1992"/>
                </a:lnTo>
                <a:lnTo>
                  <a:pt x="3002" y="1970"/>
                </a:lnTo>
                <a:lnTo>
                  <a:pt x="3014" y="1949"/>
                </a:lnTo>
                <a:lnTo>
                  <a:pt x="3026" y="1927"/>
                </a:lnTo>
                <a:lnTo>
                  <a:pt x="3040" y="1906"/>
                </a:lnTo>
                <a:lnTo>
                  <a:pt x="3053" y="1885"/>
                </a:lnTo>
                <a:lnTo>
                  <a:pt x="3066" y="1866"/>
                </a:lnTo>
                <a:lnTo>
                  <a:pt x="3078" y="1848"/>
                </a:lnTo>
                <a:lnTo>
                  <a:pt x="3092" y="1831"/>
                </a:lnTo>
                <a:lnTo>
                  <a:pt x="3103" y="1816"/>
                </a:lnTo>
                <a:lnTo>
                  <a:pt x="3082" y="1814"/>
                </a:lnTo>
                <a:lnTo>
                  <a:pt x="3060" y="1811"/>
                </a:lnTo>
                <a:lnTo>
                  <a:pt x="3037" y="1809"/>
                </a:lnTo>
                <a:lnTo>
                  <a:pt x="3014" y="1806"/>
                </a:lnTo>
                <a:lnTo>
                  <a:pt x="2991" y="1803"/>
                </a:lnTo>
                <a:lnTo>
                  <a:pt x="2968" y="1800"/>
                </a:lnTo>
                <a:lnTo>
                  <a:pt x="2945" y="1796"/>
                </a:lnTo>
                <a:lnTo>
                  <a:pt x="2922" y="1793"/>
                </a:lnTo>
                <a:lnTo>
                  <a:pt x="2901" y="1789"/>
                </a:lnTo>
                <a:lnTo>
                  <a:pt x="2879" y="1785"/>
                </a:lnTo>
                <a:lnTo>
                  <a:pt x="2858" y="1781"/>
                </a:lnTo>
                <a:lnTo>
                  <a:pt x="2838" y="1777"/>
                </a:lnTo>
                <a:lnTo>
                  <a:pt x="2820" y="1775"/>
                </a:lnTo>
                <a:lnTo>
                  <a:pt x="2801" y="1771"/>
                </a:lnTo>
                <a:lnTo>
                  <a:pt x="2786" y="1767"/>
                </a:lnTo>
                <a:lnTo>
                  <a:pt x="2771" y="1763"/>
                </a:lnTo>
                <a:lnTo>
                  <a:pt x="2758" y="1758"/>
                </a:lnTo>
                <a:lnTo>
                  <a:pt x="2745" y="1750"/>
                </a:lnTo>
                <a:lnTo>
                  <a:pt x="2733" y="1740"/>
                </a:lnTo>
                <a:lnTo>
                  <a:pt x="2719" y="1728"/>
                </a:lnTo>
                <a:lnTo>
                  <a:pt x="2707" y="1715"/>
                </a:lnTo>
                <a:lnTo>
                  <a:pt x="2696" y="1699"/>
                </a:lnTo>
                <a:lnTo>
                  <a:pt x="2685" y="1684"/>
                </a:lnTo>
                <a:lnTo>
                  <a:pt x="2674" y="1667"/>
                </a:lnTo>
                <a:lnTo>
                  <a:pt x="2665" y="1650"/>
                </a:lnTo>
                <a:lnTo>
                  <a:pt x="2655" y="1632"/>
                </a:lnTo>
                <a:lnTo>
                  <a:pt x="2647" y="1615"/>
                </a:lnTo>
                <a:lnTo>
                  <a:pt x="2639" y="1599"/>
                </a:lnTo>
                <a:lnTo>
                  <a:pt x="2632" y="1584"/>
                </a:lnTo>
                <a:lnTo>
                  <a:pt x="2626" y="1569"/>
                </a:lnTo>
                <a:lnTo>
                  <a:pt x="2621" y="1556"/>
                </a:lnTo>
                <a:lnTo>
                  <a:pt x="2618" y="1546"/>
                </a:lnTo>
                <a:lnTo>
                  <a:pt x="2601" y="1485"/>
                </a:lnTo>
                <a:lnTo>
                  <a:pt x="2591" y="1422"/>
                </a:lnTo>
                <a:lnTo>
                  <a:pt x="2589" y="1360"/>
                </a:lnTo>
                <a:lnTo>
                  <a:pt x="2592" y="1298"/>
                </a:lnTo>
                <a:lnTo>
                  <a:pt x="2601" y="1235"/>
                </a:lnTo>
                <a:lnTo>
                  <a:pt x="2614" y="1174"/>
                </a:lnTo>
                <a:lnTo>
                  <a:pt x="2631" y="1114"/>
                </a:lnTo>
                <a:lnTo>
                  <a:pt x="2653" y="1056"/>
                </a:lnTo>
                <a:lnTo>
                  <a:pt x="2676" y="1000"/>
                </a:lnTo>
                <a:lnTo>
                  <a:pt x="2701" y="948"/>
                </a:lnTo>
                <a:lnTo>
                  <a:pt x="2728" y="898"/>
                </a:lnTo>
                <a:lnTo>
                  <a:pt x="2755" y="853"/>
                </a:lnTo>
                <a:lnTo>
                  <a:pt x="2783" y="811"/>
                </a:lnTo>
                <a:lnTo>
                  <a:pt x="2811" y="775"/>
                </a:lnTo>
                <a:lnTo>
                  <a:pt x="2837" y="744"/>
                </a:lnTo>
                <a:lnTo>
                  <a:pt x="2861" y="719"/>
                </a:lnTo>
                <a:lnTo>
                  <a:pt x="2827" y="684"/>
                </a:lnTo>
                <a:lnTo>
                  <a:pt x="2793" y="652"/>
                </a:lnTo>
                <a:lnTo>
                  <a:pt x="2759" y="624"/>
                </a:lnTo>
                <a:lnTo>
                  <a:pt x="2726" y="599"/>
                </a:lnTo>
                <a:lnTo>
                  <a:pt x="2694" y="577"/>
                </a:lnTo>
                <a:lnTo>
                  <a:pt x="2662" y="556"/>
                </a:lnTo>
                <a:lnTo>
                  <a:pt x="2631" y="537"/>
                </a:lnTo>
                <a:lnTo>
                  <a:pt x="2599" y="517"/>
                </a:lnTo>
                <a:lnTo>
                  <a:pt x="2569" y="498"/>
                </a:lnTo>
                <a:lnTo>
                  <a:pt x="2539" y="478"/>
                </a:lnTo>
                <a:lnTo>
                  <a:pt x="2510" y="457"/>
                </a:lnTo>
                <a:lnTo>
                  <a:pt x="2482" y="435"/>
                </a:lnTo>
                <a:lnTo>
                  <a:pt x="2454" y="411"/>
                </a:lnTo>
                <a:lnTo>
                  <a:pt x="2428" y="383"/>
                </a:lnTo>
                <a:lnTo>
                  <a:pt x="2401" y="352"/>
                </a:lnTo>
                <a:lnTo>
                  <a:pt x="2376" y="317"/>
                </a:lnTo>
                <a:lnTo>
                  <a:pt x="2362" y="300"/>
                </a:lnTo>
                <a:lnTo>
                  <a:pt x="2353" y="286"/>
                </a:lnTo>
                <a:lnTo>
                  <a:pt x="2345" y="274"/>
                </a:lnTo>
                <a:lnTo>
                  <a:pt x="2339" y="265"/>
                </a:lnTo>
                <a:lnTo>
                  <a:pt x="2337" y="256"/>
                </a:lnTo>
                <a:lnTo>
                  <a:pt x="2335" y="247"/>
                </a:lnTo>
                <a:lnTo>
                  <a:pt x="2333" y="238"/>
                </a:lnTo>
                <a:lnTo>
                  <a:pt x="2332" y="226"/>
                </a:lnTo>
                <a:lnTo>
                  <a:pt x="2332" y="213"/>
                </a:lnTo>
                <a:lnTo>
                  <a:pt x="2331" y="197"/>
                </a:lnTo>
                <a:lnTo>
                  <a:pt x="2330" y="178"/>
                </a:lnTo>
                <a:lnTo>
                  <a:pt x="2326" y="153"/>
                </a:lnTo>
                <a:lnTo>
                  <a:pt x="2322" y="124"/>
                </a:lnTo>
                <a:lnTo>
                  <a:pt x="2315" y="89"/>
                </a:lnTo>
                <a:lnTo>
                  <a:pt x="2307" y="48"/>
                </a:lnTo>
                <a:lnTo>
                  <a:pt x="2295" y="0"/>
                </a:lnTo>
                <a:lnTo>
                  <a:pt x="2224" y="80"/>
                </a:lnTo>
                <a:lnTo>
                  <a:pt x="2122" y="48"/>
                </a:lnTo>
                <a:lnTo>
                  <a:pt x="2050" y="149"/>
                </a:lnTo>
                <a:lnTo>
                  <a:pt x="1920" y="137"/>
                </a:lnTo>
                <a:lnTo>
                  <a:pt x="1906" y="165"/>
                </a:lnTo>
                <a:lnTo>
                  <a:pt x="1892" y="187"/>
                </a:lnTo>
                <a:lnTo>
                  <a:pt x="1875" y="202"/>
                </a:lnTo>
                <a:lnTo>
                  <a:pt x="1855" y="214"/>
                </a:lnTo>
                <a:lnTo>
                  <a:pt x="1836" y="222"/>
                </a:lnTo>
                <a:lnTo>
                  <a:pt x="1814" y="225"/>
                </a:lnTo>
                <a:lnTo>
                  <a:pt x="1791" y="225"/>
                </a:lnTo>
                <a:lnTo>
                  <a:pt x="1767" y="223"/>
                </a:lnTo>
                <a:lnTo>
                  <a:pt x="1741" y="219"/>
                </a:lnTo>
                <a:lnTo>
                  <a:pt x="1714" y="214"/>
                </a:lnTo>
                <a:lnTo>
                  <a:pt x="1685" y="208"/>
                </a:lnTo>
                <a:lnTo>
                  <a:pt x="1655" y="201"/>
                </a:lnTo>
                <a:lnTo>
                  <a:pt x="1623" y="196"/>
                </a:lnTo>
                <a:lnTo>
                  <a:pt x="1592" y="192"/>
                </a:lnTo>
                <a:lnTo>
                  <a:pt x="1558" y="189"/>
                </a:lnTo>
                <a:lnTo>
                  <a:pt x="1523" y="189"/>
                </a:lnTo>
                <a:lnTo>
                  <a:pt x="1514" y="187"/>
                </a:lnTo>
                <a:lnTo>
                  <a:pt x="1508" y="182"/>
                </a:lnTo>
                <a:lnTo>
                  <a:pt x="1502" y="175"/>
                </a:lnTo>
                <a:lnTo>
                  <a:pt x="1497" y="166"/>
                </a:lnTo>
                <a:lnTo>
                  <a:pt x="1493" y="157"/>
                </a:lnTo>
                <a:lnTo>
                  <a:pt x="1486" y="149"/>
                </a:lnTo>
                <a:lnTo>
                  <a:pt x="1479" y="144"/>
                </a:lnTo>
                <a:lnTo>
                  <a:pt x="1471" y="141"/>
                </a:lnTo>
                <a:lnTo>
                  <a:pt x="1465" y="144"/>
                </a:lnTo>
                <a:lnTo>
                  <a:pt x="1461" y="149"/>
                </a:lnTo>
                <a:lnTo>
                  <a:pt x="1459" y="157"/>
                </a:lnTo>
                <a:lnTo>
                  <a:pt x="1456" y="165"/>
                </a:lnTo>
                <a:lnTo>
                  <a:pt x="1454" y="174"/>
                </a:lnTo>
                <a:lnTo>
                  <a:pt x="1450" y="182"/>
                </a:lnTo>
                <a:lnTo>
                  <a:pt x="1447" y="187"/>
                </a:lnTo>
                <a:lnTo>
                  <a:pt x="1442" y="188"/>
                </a:lnTo>
                <a:lnTo>
                  <a:pt x="1434" y="184"/>
                </a:lnTo>
                <a:lnTo>
                  <a:pt x="1432" y="175"/>
                </a:lnTo>
                <a:lnTo>
                  <a:pt x="1430" y="162"/>
                </a:lnTo>
                <a:lnTo>
                  <a:pt x="1430" y="147"/>
                </a:lnTo>
                <a:lnTo>
                  <a:pt x="1430" y="132"/>
                </a:lnTo>
                <a:lnTo>
                  <a:pt x="1427" y="118"/>
                </a:lnTo>
                <a:lnTo>
                  <a:pt x="1425" y="109"/>
                </a:lnTo>
                <a:lnTo>
                  <a:pt x="1418" y="105"/>
                </a:lnTo>
                <a:lnTo>
                  <a:pt x="1415" y="101"/>
                </a:lnTo>
                <a:lnTo>
                  <a:pt x="1413" y="106"/>
                </a:lnTo>
                <a:lnTo>
                  <a:pt x="1408" y="118"/>
                </a:lnTo>
                <a:lnTo>
                  <a:pt x="1403" y="134"/>
                </a:lnTo>
                <a:lnTo>
                  <a:pt x="1397" y="150"/>
                </a:lnTo>
                <a:lnTo>
                  <a:pt x="1391" y="165"/>
                </a:lnTo>
                <a:lnTo>
                  <a:pt x="1384" y="175"/>
                </a:lnTo>
                <a:lnTo>
                  <a:pt x="1375" y="179"/>
                </a:lnTo>
                <a:lnTo>
                  <a:pt x="1369" y="174"/>
                </a:lnTo>
                <a:lnTo>
                  <a:pt x="1366" y="160"/>
                </a:lnTo>
                <a:lnTo>
                  <a:pt x="1363" y="141"/>
                </a:lnTo>
                <a:lnTo>
                  <a:pt x="1362" y="119"/>
                </a:lnTo>
                <a:lnTo>
                  <a:pt x="1361" y="97"/>
                </a:lnTo>
                <a:lnTo>
                  <a:pt x="1358" y="78"/>
                </a:lnTo>
                <a:lnTo>
                  <a:pt x="1355" y="65"/>
                </a:lnTo>
                <a:lnTo>
                  <a:pt x="1349" y="58"/>
                </a:lnTo>
                <a:lnTo>
                  <a:pt x="1343" y="61"/>
                </a:lnTo>
                <a:lnTo>
                  <a:pt x="1339" y="67"/>
                </a:lnTo>
                <a:lnTo>
                  <a:pt x="1336" y="78"/>
                </a:lnTo>
                <a:lnTo>
                  <a:pt x="1335" y="88"/>
                </a:lnTo>
                <a:lnTo>
                  <a:pt x="1334" y="100"/>
                </a:lnTo>
                <a:lnTo>
                  <a:pt x="1332" y="110"/>
                </a:lnTo>
                <a:lnTo>
                  <a:pt x="1327" y="117"/>
                </a:lnTo>
                <a:lnTo>
                  <a:pt x="1321" y="118"/>
                </a:lnTo>
                <a:lnTo>
                  <a:pt x="1313" y="115"/>
                </a:lnTo>
                <a:lnTo>
                  <a:pt x="1307" y="113"/>
                </a:lnTo>
                <a:lnTo>
                  <a:pt x="1300" y="108"/>
                </a:lnTo>
                <a:lnTo>
                  <a:pt x="1293" y="102"/>
                </a:lnTo>
                <a:lnTo>
                  <a:pt x="1286" y="97"/>
                </a:lnTo>
                <a:lnTo>
                  <a:pt x="1278" y="92"/>
                </a:lnTo>
                <a:lnTo>
                  <a:pt x="1271" y="89"/>
                </a:lnTo>
                <a:lnTo>
                  <a:pt x="1264" y="87"/>
                </a:lnTo>
                <a:lnTo>
                  <a:pt x="1255" y="88"/>
                </a:lnTo>
                <a:lnTo>
                  <a:pt x="1243" y="93"/>
                </a:lnTo>
                <a:lnTo>
                  <a:pt x="1229" y="101"/>
                </a:lnTo>
                <a:lnTo>
                  <a:pt x="1214" y="110"/>
                </a:lnTo>
                <a:lnTo>
                  <a:pt x="1199" y="119"/>
                </a:lnTo>
                <a:lnTo>
                  <a:pt x="1185" y="126"/>
                </a:lnTo>
                <a:lnTo>
                  <a:pt x="1173" y="131"/>
                </a:lnTo>
                <a:lnTo>
                  <a:pt x="1163" y="132"/>
                </a:lnTo>
                <a:lnTo>
                  <a:pt x="1139" y="124"/>
                </a:lnTo>
                <a:lnTo>
                  <a:pt x="1119" y="110"/>
                </a:lnTo>
                <a:lnTo>
                  <a:pt x="1101" y="93"/>
                </a:lnTo>
                <a:lnTo>
                  <a:pt x="1082" y="74"/>
                </a:lnTo>
                <a:lnTo>
                  <a:pt x="1064" y="57"/>
                </a:lnTo>
                <a:lnTo>
                  <a:pt x="1044" y="44"/>
                </a:lnTo>
                <a:lnTo>
                  <a:pt x="1020" y="37"/>
                </a:lnTo>
                <a:lnTo>
                  <a:pt x="990" y="41"/>
                </a:lnTo>
                <a:lnTo>
                  <a:pt x="969" y="43"/>
                </a:lnTo>
                <a:lnTo>
                  <a:pt x="947" y="52"/>
                </a:lnTo>
                <a:lnTo>
                  <a:pt x="923" y="66"/>
                </a:lnTo>
                <a:lnTo>
                  <a:pt x="899" y="83"/>
                </a:lnTo>
                <a:lnTo>
                  <a:pt x="874" y="101"/>
                </a:lnTo>
                <a:lnTo>
                  <a:pt x="850" y="115"/>
                </a:lnTo>
                <a:lnTo>
                  <a:pt x="828" y="126"/>
                </a:lnTo>
                <a:lnTo>
                  <a:pt x="807" y="127"/>
                </a:lnTo>
                <a:lnTo>
                  <a:pt x="792" y="126"/>
                </a:lnTo>
                <a:lnTo>
                  <a:pt x="775" y="123"/>
                </a:lnTo>
                <a:lnTo>
                  <a:pt x="755" y="122"/>
                </a:lnTo>
                <a:lnTo>
                  <a:pt x="734" y="119"/>
                </a:lnTo>
                <a:lnTo>
                  <a:pt x="712" y="117"/>
                </a:lnTo>
                <a:lnTo>
                  <a:pt x="689" y="114"/>
                </a:lnTo>
                <a:lnTo>
                  <a:pt x="667" y="110"/>
                </a:lnTo>
                <a:lnTo>
                  <a:pt x="647" y="106"/>
                </a:lnTo>
                <a:lnTo>
                  <a:pt x="628" y="102"/>
                </a:lnTo>
                <a:lnTo>
                  <a:pt x="611" y="97"/>
                </a:lnTo>
                <a:lnTo>
                  <a:pt x="597" y="91"/>
                </a:lnTo>
                <a:lnTo>
                  <a:pt x="589" y="84"/>
                </a:lnTo>
                <a:lnTo>
                  <a:pt x="584" y="78"/>
                </a:lnTo>
                <a:lnTo>
                  <a:pt x="584" y="69"/>
                </a:lnTo>
                <a:lnTo>
                  <a:pt x="590" y="61"/>
                </a:lnTo>
                <a:lnTo>
                  <a:pt x="603" y="50"/>
                </a:lnTo>
                <a:lnTo>
                  <a:pt x="573" y="44"/>
                </a:lnTo>
                <a:lnTo>
                  <a:pt x="548" y="44"/>
                </a:lnTo>
                <a:lnTo>
                  <a:pt x="525" y="48"/>
                </a:lnTo>
                <a:lnTo>
                  <a:pt x="504" y="56"/>
                </a:lnTo>
                <a:lnTo>
                  <a:pt x="486" y="67"/>
                </a:lnTo>
                <a:lnTo>
                  <a:pt x="470" y="82"/>
                </a:lnTo>
                <a:lnTo>
                  <a:pt x="456" y="98"/>
                </a:lnTo>
                <a:lnTo>
                  <a:pt x="442" y="117"/>
                </a:lnTo>
                <a:lnTo>
                  <a:pt x="430" y="135"/>
                </a:lnTo>
                <a:lnTo>
                  <a:pt x="418" y="153"/>
                </a:lnTo>
                <a:lnTo>
                  <a:pt x="407" y="171"/>
                </a:lnTo>
                <a:lnTo>
                  <a:pt x="397" y="188"/>
                </a:lnTo>
                <a:lnTo>
                  <a:pt x="384" y="202"/>
                </a:lnTo>
                <a:lnTo>
                  <a:pt x="371" y="213"/>
                </a:lnTo>
                <a:lnTo>
                  <a:pt x="358" y="221"/>
                </a:lnTo>
                <a:lnTo>
                  <a:pt x="342" y="225"/>
                </a:lnTo>
                <a:lnTo>
                  <a:pt x="325" y="234"/>
                </a:lnTo>
                <a:lnTo>
                  <a:pt x="307" y="238"/>
                </a:lnTo>
                <a:lnTo>
                  <a:pt x="286" y="236"/>
                </a:lnTo>
                <a:lnTo>
                  <a:pt x="265" y="232"/>
                </a:lnTo>
                <a:lnTo>
                  <a:pt x="242" y="226"/>
                </a:lnTo>
                <a:lnTo>
                  <a:pt x="219" y="217"/>
                </a:lnTo>
                <a:lnTo>
                  <a:pt x="193" y="206"/>
                </a:lnTo>
                <a:lnTo>
                  <a:pt x="169" y="196"/>
                </a:lnTo>
                <a:lnTo>
                  <a:pt x="145" y="184"/>
                </a:lnTo>
                <a:lnTo>
                  <a:pt x="121" y="175"/>
                </a:lnTo>
                <a:lnTo>
                  <a:pt x="96" y="167"/>
                </a:lnTo>
                <a:lnTo>
                  <a:pt x="74" y="162"/>
                </a:lnTo>
                <a:lnTo>
                  <a:pt x="53" y="160"/>
                </a:lnTo>
                <a:lnTo>
                  <a:pt x="34" y="161"/>
                </a:lnTo>
                <a:lnTo>
                  <a:pt x="15" y="167"/>
                </a:lnTo>
                <a:lnTo>
                  <a:pt x="0" y="179"/>
                </a:lnTo>
                <a:lnTo>
                  <a:pt x="167" y="262"/>
                </a:lnTo>
                <a:lnTo>
                  <a:pt x="112" y="524"/>
                </a:lnTo>
                <a:lnTo>
                  <a:pt x="244" y="741"/>
                </a:lnTo>
                <a:lnTo>
                  <a:pt x="232" y="1013"/>
                </a:lnTo>
                <a:lnTo>
                  <a:pt x="319" y="1313"/>
                </a:lnTo>
                <a:close/>
              </a:path>
            </a:pathLst>
          </a:cu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2" name="Freeform 101"/>
          <p:cNvSpPr>
            <a:spLocks/>
          </p:cNvSpPr>
          <p:nvPr/>
        </p:nvSpPr>
        <p:spPr bwMode="auto">
          <a:xfrm>
            <a:off x="6323013" y="2981325"/>
            <a:ext cx="1463675" cy="1252538"/>
          </a:xfrm>
          <a:custGeom>
            <a:avLst/>
            <a:gdLst>
              <a:gd name="T0" fmla="*/ 2147483647 w 3103"/>
              <a:gd name="T1" fmla="*/ 2147483647 h 2619"/>
              <a:gd name="T2" fmla="*/ 2147483647 w 3103"/>
              <a:gd name="T3" fmla="*/ 2147483647 h 2619"/>
              <a:gd name="T4" fmla="*/ 2147483647 w 3103"/>
              <a:gd name="T5" fmla="*/ 2147483647 h 2619"/>
              <a:gd name="T6" fmla="*/ 2147483647 w 3103"/>
              <a:gd name="T7" fmla="*/ 2147483647 h 2619"/>
              <a:gd name="T8" fmla="*/ 2147483647 w 3103"/>
              <a:gd name="T9" fmla="*/ 2147483647 h 2619"/>
              <a:gd name="T10" fmla="*/ 2147483647 w 3103"/>
              <a:gd name="T11" fmla="*/ 2147483647 h 2619"/>
              <a:gd name="T12" fmla="*/ 2147483647 w 3103"/>
              <a:gd name="T13" fmla="*/ 2147483647 h 2619"/>
              <a:gd name="T14" fmla="*/ 2147483647 w 3103"/>
              <a:gd name="T15" fmla="*/ 2147483647 h 2619"/>
              <a:gd name="T16" fmla="*/ 2147483647 w 3103"/>
              <a:gd name="T17" fmla="*/ 2147483647 h 2619"/>
              <a:gd name="T18" fmla="*/ 2147483647 w 3103"/>
              <a:gd name="T19" fmla="*/ 2147483647 h 2619"/>
              <a:gd name="T20" fmla="*/ 2147483647 w 3103"/>
              <a:gd name="T21" fmla="*/ 2147483647 h 2619"/>
              <a:gd name="T22" fmla="*/ 2147483647 w 3103"/>
              <a:gd name="T23" fmla="*/ 2147483647 h 2619"/>
              <a:gd name="T24" fmla="*/ 2147483647 w 3103"/>
              <a:gd name="T25" fmla="*/ 2147483647 h 2619"/>
              <a:gd name="T26" fmla="*/ 2147483647 w 3103"/>
              <a:gd name="T27" fmla="*/ 2147483647 h 2619"/>
              <a:gd name="T28" fmla="*/ 2147483647 w 3103"/>
              <a:gd name="T29" fmla="*/ 2147483647 h 2619"/>
              <a:gd name="T30" fmla="*/ 2147483647 w 3103"/>
              <a:gd name="T31" fmla="*/ 2147483647 h 2619"/>
              <a:gd name="T32" fmla="*/ 2147483647 w 3103"/>
              <a:gd name="T33" fmla="*/ 2147483647 h 2619"/>
              <a:gd name="T34" fmla="*/ 2147483647 w 3103"/>
              <a:gd name="T35" fmla="*/ 2147483647 h 2619"/>
              <a:gd name="T36" fmla="*/ 2147483647 w 3103"/>
              <a:gd name="T37" fmla="*/ 2147483647 h 2619"/>
              <a:gd name="T38" fmla="*/ 2147483647 w 3103"/>
              <a:gd name="T39" fmla="*/ 2147483647 h 2619"/>
              <a:gd name="T40" fmla="*/ 2147483647 w 3103"/>
              <a:gd name="T41" fmla="*/ 2147483647 h 2619"/>
              <a:gd name="T42" fmla="*/ 2147483647 w 3103"/>
              <a:gd name="T43" fmla="*/ 2147483647 h 2619"/>
              <a:gd name="T44" fmla="*/ 2147483647 w 3103"/>
              <a:gd name="T45" fmla="*/ 2147483647 h 2619"/>
              <a:gd name="T46" fmla="*/ 2147483647 w 3103"/>
              <a:gd name="T47" fmla="*/ 2147483647 h 2619"/>
              <a:gd name="T48" fmla="*/ 2147483647 w 3103"/>
              <a:gd name="T49" fmla="*/ 2147483647 h 2619"/>
              <a:gd name="T50" fmla="*/ 2147483647 w 3103"/>
              <a:gd name="T51" fmla="*/ 2147483647 h 2619"/>
              <a:gd name="T52" fmla="*/ 2147483647 w 3103"/>
              <a:gd name="T53" fmla="*/ 2147483647 h 2619"/>
              <a:gd name="T54" fmla="*/ 2147483647 w 3103"/>
              <a:gd name="T55" fmla="*/ 2147483647 h 2619"/>
              <a:gd name="T56" fmla="*/ 2147483647 w 3103"/>
              <a:gd name="T57" fmla="*/ 2147483647 h 2619"/>
              <a:gd name="T58" fmla="*/ 2147483647 w 3103"/>
              <a:gd name="T59" fmla="*/ 2147483647 h 2619"/>
              <a:gd name="T60" fmla="*/ 2147483647 w 3103"/>
              <a:gd name="T61" fmla="*/ 2147483647 h 2619"/>
              <a:gd name="T62" fmla="*/ 2147483647 w 3103"/>
              <a:gd name="T63" fmla="*/ 2147483647 h 2619"/>
              <a:gd name="T64" fmla="*/ 2147483647 w 3103"/>
              <a:gd name="T65" fmla="*/ 2147483647 h 2619"/>
              <a:gd name="T66" fmla="*/ 2147483647 w 3103"/>
              <a:gd name="T67" fmla="*/ 2147483647 h 2619"/>
              <a:gd name="T68" fmla="*/ 2147483647 w 3103"/>
              <a:gd name="T69" fmla="*/ 2147483647 h 2619"/>
              <a:gd name="T70" fmla="*/ 2147483647 w 3103"/>
              <a:gd name="T71" fmla="*/ 2147483647 h 2619"/>
              <a:gd name="T72" fmla="*/ 2147483647 w 3103"/>
              <a:gd name="T73" fmla="*/ 2147483647 h 2619"/>
              <a:gd name="T74" fmla="*/ 2147483647 w 3103"/>
              <a:gd name="T75" fmla="*/ 2147483647 h 2619"/>
              <a:gd name="T76" fmla="*/ 2147483647 w 3103"/>
              <a:gd name="T77" fmla="*/ 2147483647 h 2619"/>
              <a:gd name="T78" fmla="*/ 2147483647 w 3103"/>
              <a:gd name="T79" fmla="*/ 2147483647 h 2619"/>
              <a:gd name="T80" fmla="*/ 2147483647 w 3103"/>
              <a:gd name="T81" fmla="*/ 2147483647 h 2619"/>
              <a:gd name="T82" fmla="*/ 2147483647 w 3103"/>
              <a:gd name="T83" fmla="*/ 2147483647 h 2619"/>
              <a:gd name="T84" fmla="*/ 2147483647 w 3103"/>
              <a:gd name="T85" fmla="*/ 2147483647 h 2619"/>
              <a:gd name="T86" fmla="*/ 2147483647 w 3103"/>
              <a:gd name="T87" fmla="*/ 2147483647 h 2619"/>
              <a:gd name="T88" fmla="*/ 2147483647 w 3103"/>
              <a:gd name="T89" fmla="*/ 2147483647 h 2619"/>
              <a:gd name="T90" fmla="*/ 2147483647 w 3103"/>
              <a:gd name="T91" fmla="*/ 2147483647 h 2619"/>
              <a:gd name="T92" fmla="*/ 2147483647 w 3103"/>
              <a:gd name="T93" fmla="*/ 2147483647 h 2619"/>
              <a:gd name="T94" fmla="*/ 2147483647 w 3103"/>
              <a:gd name="T95" fmla="*/ 2147483647 h 2619"/>
              <a:gd name="T96" fmla="*/ 2147483647 w 3103"/>
              <a:gd name="T97" fmla="*/ 2147483647 h 2619"/>
              <a:gd name="T98" fmla="*/ 2147483647 w 3103"/>
              <a:gd name="T99" fmla="*/ 2147483647 h 2619"/>
              <a:gd name="T100" fmla="*/ 2147483647 w 3103"/>
              <a:gd name="T101" fmla="*/ 2147483647 h 2619"/>
              <a:gd name="T102" fmla="*/ 2147483647 w 3103"/>
              <a:gd name="T103" fmla="*/ 2147483647 h 2619"/>
              <a:gd name="T104" fmla="*/ 2147483647 w 3103"/>
              <a:gd name="T105" fmla="*/ 2147483647 h 2619"/>
              <a:gd name="T106" fmla="*/ 2147483647 w 3103"/>
              <a:gd name="T107" fmla="*/ 2147483647 h 2619"/>
              <a:gd name="T108" fmla="*/ 2147483647 w 3103"/>
              <a:gd name="T109" fmla="*/ 2147483647 h 2619"/>
              <a:gd name="T110" fmla="*/ 2147483647 w 3103"/>
              <a:gd name="T111" fmla="*/ 2147483647 h 2619"/>
              <a:gd name="T112" fmla="*/ 2147483647 w 3103"/>
              <a:gd name="T113" fmla="*/ 2147483647 h 2619"/>
              <a:gd name="T114" fmla="*/ 2147483647 w 3103"/>
              <a:gd name="T115" fmla="*/ 2147483647 h 2619"/>
              <a:gd name="T116" fmla="*/ 2147483647 w 3103"/>
              <a:gd name="T117" fmla="*/ 2147483647 h 2619"/>
              <a:gd name="T118" fmla="*/ 2147483647 w 3103"/>
              <a:gd name="T119" fmla="*/ 2147483647 h 26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103"/>
              <a:gd name="T181" fmla="*/ 0 h 2619"/>
              <a:gd name="T182" fmla="*/ 3103 w 3103"/>
              <a:gd name="T183" fmla="*/ 2619 h 261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103" h="2619">
                <a:moveTo>
                  <a:pt x="319" y="1313"/>
                </a:moveTo>
                <a:lnTo>
                  <a:pt x="319" y="1313"/>
                </a:lnTo>
                <a:lnTo>
                  <a:pt x="311" y="1361"/>
                </a:lnTo>
                <a:lnTo>
                  <a:pt x="311" y="1402"/>
                </a:lnTo>
                <a:lnTo>
                  <a:pt x="318" y="1433"/>
                </a:lnTo>
                <a:lnTo>
                  <a:pt x="332" y="1459"/>
                </a:lnTo>
                <a:lnTo>
                  <a:pt x="353" y="1481"/>
                </a:lnTo>
                <a:lnTo>
                  <a:pt x="378" y="1500"/>
                </a:lnTo>
                <a:lnTo>
                  <a:pt x="409" y="1519"/>
                </a:lnTo>
                <a:lnTo>
                  <a:pt x="441" y="1538"/>
                </a:lnTo>
                <a:lnTo>
                  <a:pt x="475" y="1560"/>
                </a:lnTo>
                <a:lnTo>
                  <a:pt x="511" y="1585"/>
                </a:lnTo>
                <a:lnTo>
                  <a:pt x="548" y="1617"/>
                </a:lnTo>
                <a:lnTo>
                  <a:pt x="584" y="1657"/>
                </a:lnTo>
                <a:lnTo>
                  <a:pt x="618" y="1703"/>
                </a:lnTo>
                <a:lnTo>
                  <a:pt x="651" y="1763"/>
                </a:lnTo>
                <a:lnTo>
                  <a:pt x="680" y="1833"/>
                </a:lnTo>
                <a:lnTo>
                  <a:pt x="704" y="1919"/>
                </a:lnTo>
                <a:lnTo>
                  <a:pt x="698" y="1961"/>
                </a:lnTo>
                <a:lnTo>
                  <a:pt x="693" y="2002"/>
                </a:lnTo>
                <a:lnTo>
                  <a:pt x="687" y="2044"/>
                </a:lnTo>
                <a:lnTo>
                  <a:pt x="683" y="2086"/>
                </a:lnTo>
                <a:lnTo>
                  <a:pt x="680" y="2126"/>
                </a:lnTo>
                <a:lnTo>
                  <a:pt x="677" y="2168"/>
                </a:lnTo>
                <a:lnTo>
                  <a:pt x="677" y="2208"/>
                </a:lnTo>
                <a:lnTo>
                  <a:pt x="677" y="2250"/>
                </a:lnTo>
                <a:lnTo>
                  <a:pt x="681" y="2290"/>
                </a:lnTo>
                <a:lnTo>
                  <a:pt x="684" y="2331"/>
                </a:lnTo>
                <a:lnTo>
                  <a:pt x="692" y="2373"/>
                </a:lnTo>
                <a:lnTo>
                  <a:pt x="701" y="2415"/>
                </a:lnTo>
                <a:lnTo>
                  <a:pt x="712" y="2456"/>
                </a:lnTo>
                <a:lnTo>
                  <a:pt x="728" y="2499"/>
                </a:lnTo>
                <a:lnTo>
                  <a:pt x="745" y="2542"/>
                </a:lnTo>
                <a:lnTo>
                  <a:pt x="767" y="2585"/>
                </a:lnTo>
                <a:lnTo>
                  <a:pt x="811" y="2576"/>
                </a:lnTo>
                <a:lnTo>
                  <a:pt x="854" y="2568"/>
                </a:lnTo>
                <a:lnTo>
                  <a:pt x="895" y="2562"/>
                </a:lnTo>
                <a:lnTo>
                  <a:pt x="935" y="2556"/>
                </a:lnTo>
                <a:lnTo>
                  <a:pt x="975" y="2551"/>
                </a:lnTo>
                <a:lnTo>
                  <a:pt x="1013" y="2549"/>
                </a:lnTo>
                <a:lnTo>
                  <a:pt x="1051" y="2547"/>
                </a:lnTo>
                <a:lnTo>
                  <a:pt x="1088" y="2547"/>
                </a:lnTo>
                <a:lnTo>
                  <a:pt x="1126" y="2549"/>
                </a:lnTo>
                <a:lnTo>
                  <a:pt x="1162" y="2551"/>
                </a:lnTo>
                <a:lnTo>
                  <a:pt x="1199" y="2555"/>
                </a:lnTo>
                <a:lnTo>
                  <a:pt x="1236" y="2560"/>
                </a:lnTo>
                <a:lnTo>
                  <a:pt x="1272" y="2567"/>
                </a:lnTo>
                <a:lnTo>
                  <a:pt x="1310" y="2575"/>
                </a:lnTo>
                <a:lnTo>
                  <a:pt x="1347" y="2585"/>
                </a:lnTo>
                <a:lnTo>
                  <a:pt x="1386" y="2595"/>
                </a:lnTo>
                <a:lnTo>
                  <a:pt x="1422" y="2581"/>
                </a:lnTo>
                <a:lnTo>
                  <a:pt x="1459" y="2569"/>
                </a:lnTo>
                <a:lnTo>
                  <a:pt x="1495" y="2560"/>
                </a:lnTo>
                <a:lnTo>
                  <a:pt x="1531" y="2553"/>
                </a:lnTo>
                <a:lnTo>
                  <a:pt x="1568" y="2546"/>
                </a:lnTo>
                <a:lnTo>
                  <a:pt x="1603" y="2542"/>
                </a:lnTo>
                <a:lnTo>
                  <a:pt x="1639" y="2540"/>
                </a:lnTo>
                <a:lnTo>
                  <a:pt x="1674" y="2540"/>
                </a:lnTo>
                <a:lnTo>
                  <a:pt x="1709" y="2541"/>
                </a:lnTo>
                <a:lnTo>
                  <a:pt x="1744" y="2543"/>
                </a:lnTo>
                <a:lnTo>
                  <a:pt x="1779" y="2549"/>
                </a:lnTo>
                <a:lnTo>
                  <a:pt x="1814" y="2555"/>
                </a:lnTo>
                <a:lnTo>
                  <a:pt x="1848" y="2564"/>
                </a:lnTo>
                <a:lnTo>
                  <a:pt x="1883" y="2575"/>
                </a:lnTo>
                <a:lnTo>
                  <a:pt x="1917" y="2586"/>
                </a:lnTo>
                <a:lnTo>
                  <a:pt x="1951" y="2601"/>
                </a:lnTo>
                <a:lnTo>
                  <a:pt x="1967" y="2584"/>
                </a:lnTo>
                <a:lnTo>
                  <a:pt x="1984" y="2569"/>
                </a:lnTo>
                <a:lnTo>
                  <a:pt x="1999" y="2558"/>
                </a:lnTo>
                <a:lnTo>
                  <a:pt x="2016" y="2547"/>
                </a:lnTo>
                <a:lnTo>
                  <a:pt x="2033" y="2540"/>
                </a:lnTo>
                <a:lnTo>
                  <a:pt x="2050" y="2534"/>
                </a:lnTo>
                <a:lnTo>
                  <a:pt x="2067" y="2530"/>
                </a:lnTo>
                <a:lnTo>
                  <a:pt x="2084" y="2529"/>
                </a:lnTo>
                <a:lnTo>
                  <a:pt x="2100" y="2530"/>
                </a:lnTo>
                <a:lnTo>
                  <a:pt x="2117" y="2534"/>
                </a:lnTo>
                <a:lnTo>
                  <a:pt x="2134" y="2540"/>
                </a:lnTo>
                <a:lnTo>
                  <a:pt x="2151" y="2547"/>
                </a:lnTo>
                <a:lnTo>
                  <a:pt x="2168" y="2558"/>
                </a:lnTo>
                <a:lnTo>
                  <a:pt x="2183" y="2569"/>
                </a:lnTo>
                <a:lnTo>
                  <a:pt x="2200" y="2584"/>
                </a:lnTo>
                <a:lnTo>
                  <a:pt x="2216" y="2601"/>
                </a:lnTo>
                <a:lnTo>
                  <a:pt x="2244" y="2579"/>
                </a:lnTo>
                <a:lnTo>
                  <a:pt x="2268" y="2562"/>
                </a:lnTo>
                <a:lnTo>
                  <a:pt x="2292" y="2549"/>
                </a:lnTo>
                <a:lnTo>
                  <a:pt x="2313" y="2541"/>
                </a:lnTo>
                <a:lnTo>
                  <a:pt x="2332" y="2536"/>
                </a:lnTo>
                <a:lnTo>
                  <a:pt x="2350" y="2534"/>
                </a:lnTo>
                <a:lnTo>
                  <a:pt x="2367" y="2537"/>
                </a:lnTo>
                <a:lnTo>
                  <a:pt x="2383" y="2541"/>
                </a:lnTo>
                <a:lnTo>
                  <a:pt x="2396" y="2547"/>
                </a:lnTo>
                <a:lnTo>
                  <a:pt x="2411" y="2555"/>
                </a:lnTo>
                <a:lnTo>
                  <a:pt x="2423" y="2564"/>
                </a:lnTo>
                <a:lnTo>
                  <a:pt x="2435" y="2573"/>
                </a:lnTo>
                <a:lnTo>
                  <a:pt x="2447" y="2584"/>
                </a:lnTo>
                <a:lnTo>
                  <a:pt x="2458" y="2594"/>
                </a:lnTo>
                <a:lnTo>
                  <a:pt x="2470" y="2603"/>
                </a:lnTo>
                <a:lnTo>
                  <a:pt x="2481" y="2612"/>
                </a:lnTo>
                <a:lnTo>
                  <a:pt x="2495" y="2595"/>
                </a:lnTo>
                <a:lnTo>
                  <a:pt x="2511" y="2581"/>
                </a:lnTo>
                <a:lnTo>
                  <a:pt x="2526" y="2568"/>
                </a:lnTo>
                <a:lnTo>
                  <a:pt x="2541" y="2559"/>
                </a:lnTo>
                <a:lnTo>
                  <a:pt x="2557" y="2551"/>
                </a:lnTo>
                <a:lnTo>
                  <a:pt x="2573" y="2547"/>
                </a:lnTo>
                <a:lnTo>
                  <a:pt x="2589" y="2545"/>
                </a:lnTo>
                <a:lnTo>
                  <a:pt x="2604" y="2545"/>
                </a:lnTo>
                <a:lnTo>
                  <a:pt x="2620" y="2546"/>
                </a:lnTo>
                <a:lnTo>
                  <a:pt x="2636" y="2551"/>
                </a:lnTo>
                <a:lnTo>
                  <a:pt x="2650" y="2558"/>
                </a:lnTo>
                <a:lnTo>
                  <a:pt x="2665" y="2566"/>
                </a:lnTo>
                <a:lnTo>
                  <a:pt x="2679" y="2576"/>
                </a:lnTo>
                <a:lnTo>
                  <a:pt x="2693" y="2589"/>
                </a:lnTo>
                <a:lnTo>
                  <a:pt x="2706" y="2603"/>
                </a:lnTo>
                <a:lnTo>
                  <a:pt x="2718" y="2619"/>
                </a:lnTo>
                <a:lnTo>
                  <a:pt x="2736" y="2585"/>
                </a:lnTo>
                <a:lnTo>
                  <a:pt x="2754" y="2556"/>
                </a:lnTo>
                <a:lnTo>
                  <a:pt x="2774" y="2533"/>
                </a:lnTo>
                <a:lnTo>
                  <a:pt x="2793" y="2517"/>
                </a:lnTo>
                <a:lnTo>
                  <a:pt x="2815" y="2511"/>
                </a:lnTo>
                <a:lnTo>
                  <a:pt x="2835" y="2512"/>
                </a:lnTo>
                <a:lnTo>
                  <a:pt x="2858" y="2525"/>
                </a:lnTo>
                <a:lnTo>
                  <a:pt x="2883" y="2549"/>
                </a:lnTo>
                <a:lnTo>
                  <a:pt x="2914" y="2506"/>
                </a:lnTo>
                <a:lnTo>
                  <a:pt x="2936" y="2475"/>
                </a:lnTo>
                <a:lnTo>
                  <a:pt x="2951" y="2454"/>
                </a:lnTo>
                <a:lnTo>
                  <a:pt x="2964" y="2442"/>
                </a:lnTo>
                <a:lnTo>
                  <a:pt x="2977" y="2438"/>
                </a:lnTo>
                <a:lnTo>
                  <a:pt x="2993" y="2439"/>
                </a:lnTo>
                <a:lnTo>
                  <a:pt x="3016" y="2445"/>
                </a:lnTo>
                <a:lnTo>
                  <a:pt x="3048" y="2452"/>
                </a:lnTo>
                <a:lnTo>
                  <a:pt x="3043" y="2428"/>
                </a:lnTo>
                <a:lnTo>
                  <a:pt x="3039" y="2408"/>
                </a:lnTo>
                <a:lnTo>
                  <a:pt x="3034" y="2390"/>
                </a:lnTo>
                <a:lnTo>
                  <a:pt x="3028" y="2374"/>
                </a:lnTo>
                <a:lnTo>
                  <a:pt x="3023" y="2360"/>
                </a:lnTo>
                <a:lnTo>
                  <a:pt x="3017" y="2347"/>
                </a:lnTo>
                <a:lnTo>
                  <a:pt x="3011" y="2333"/>
                </a:lnTo>
                <a:lnTo>
                  <a:pt x="3005" y="2320"/>
                </a:lnTo>
                <a:lnTo>
                  <a:pt x="2999" y="2304"/>
                </a:lnTo>
                <a:lnTo>
                  <a:pt x="2993" y="2287"/>
                </a:lnTo>
                <a:lnTo>
                  <a:pt x="2987" y="2268"/>
                </a:lnTo>
                <a:lnTo>
                  <a:pt x="2981" y="2246"/>
                </a:lnTo>
                <a:lnTo>
                  <a:pt x="2974" y="2220"/>
                </a:lnTo>
                <a:lnTo>
                  <a:pt x="2970" y="2188"/>
                </a:lnTo>
                <a:lnTo>
                  <a:pt x="2964" y="2152"/>
                </a:lnTo>
                <a:lnTo>
                  <a:pt x="2958" y="2110"/>
                </a:lnTo>
                <a:lnTo>
                  <a:pt x="2956" y="2099"/>
                </a:lnTo>
                <a:lnTo>
                  <a:pt x="2956" y="2084"/>
                </a:lnTo>
                <a:lnTo>
                  <a:pt x="2960" y="2069"/>
                </a:lnTo>
                <a:lnTo>
                  <a:pt x="2965" y="2052"/>
                </a:lnTo>
                <a:lnTo>
                  <a:pt x="2972" y="2032"/>
                </a:lnTo>
                <a:lnTo>
                  <a:pt x="2981" y="2013"/>
                </a:lnTo>
                <a:lnTo>
                  <a:pt x="2990" y="1992"/>
                </a:lnTo>
                <a:lnTo>
                  <a:pt x="3002" y="1970"/>
                </a:lnTo>
                <a:lnTo>
                  <a:pt x="3014" y="1949"/>
                </a:lnTo>
                <a:lnTo>
                  <a:pt x="3026" y="1927"/>
                </a:lnTo>
                <a:lnTo>
                  <a:pt x="3040" y="1906"/>
                </a:lnTo>
                <a:lnTo>
                  <a:pt x="3053" y="1885"/>
                </a:lnTo>
                <a:lnTo>
                  <a:pt x="3066" y="1866"/>
                </a:lnTo>
                <a:lnTo>
                  <a:pt x="3078" y="1848"/>
                </a:lnTo>
                <a:lnTo>
                  <a:pt x="3092" y="1831"/>
                </a:lnTo>
                <a:lnTo>
                  <a:pt x="3103" y="1816"/>
                </a:lnTo>
                <a:lnTo>
                  <a:pt x="3082" y="1814"/>
                </a:lnTo>
                <a:lnTo>
                  <a:pt x="3060" y="1811"/>
                </a:lnTo>
                <a:lnTo>
                  <a:pt x="3037" y="1809"/>
                </a:lnTo>
                <a:lnTo>
                  <a:pt x="3014" y="1806"/>
                </a:lnTo>
                <a:lnTo>
                  <a:pt x="2991" y="1803"/>
                </a:lnTo>
                <a:lnTo>
                  <a:pt x="2968" y="1800"/>
                </a:lnTo>
                <a:lnTo>
                  <a:pt x="2945" y="1796"/>
                </a:lnTo>
                <a:lnTo>
                  <a:pt x="2922" y="1793"/>
                </a:lnTo>
                <a:lnTo>
                  <a:pt x="2901" y="1789"/>
                </a:lnTo>
                <a:lnTo>
                  <a:pt x="2879" y="1785"/>
                </a:lnTo>
                <a:lnTo>
                  <a:pt x="2858" y="1781"/>
                </a:lnTo>
                <a:lnTo>
                  <a:pt x="2838" y="1777"/>
                </a:lnTo>
                <a:lnTo>
                  <a:pt x="2820" y="1775"/>
                </a:lnTo>
                <a:lnTo>
                  <a:pt x="2801" y="1771"/>
                </a:lnTo>
                <a:lnTo>
                  <a:pt x="2786" y="1767"/>
                </a:lnTo>
                <a:lnTo>
                  <a:pt x="2771" y="1763"/>
                </a:lnTo>
                <a:lnTo>
                  <a:pt x="2758" y="1758"/>
                </a:lnTo>
                <a:lnTo>
                  <a:pt x="2745" y="1750"/>
                </a:lnTo>
                <a:lnTo>
                  <a:pt x="2733" y="1740"/>
                </a:lnTo>
                <a:lnTo>
                  <a:pt x="2719" y="1728"/>
                </a:lnTo>
                <a:lnTo>
                  <a:pt x="2707" y="1715"/>
                </a:lnTo>
                <a:lnTo>
                  <a:pt x="2696" y="1699"/>
                </a:lnTo>
                <a:lnTo>
                  <a:pt x="2685" y="1684"/>
                </a:lnTo>
                <a:lnTo>
                  <a:pt x="2674" y="1667"/>
                </a:lnTo>
                <a:lnTo>
                  <a:pt x="2665" y="1650"/>
                </a:lnTo>
                <a:lnTo>
                  <a:pt x="2655" y="1632"/>
                </a:lnTo>
                <a:lnTo>
                  <a:pt x="2647" y="1615"/>
                </a:lnTo>
                <a:lnTo>
                  <a:pt x="2639" y="1599"/>
                </a:lnTo>
                <a:lnTo>
                  <a:pt x="2632" y="1584"/>
                </a:lnTo>
                <a:lnTo>
                  <a:pt x="2626" y="1569"/>
                </a:lnTo>
                <a:lnTo>
                  <a:pt x="2621" y="1556"/>
                </a:lnTo>
                <a:lnTo>
                  <a:pt x="2618" y="1546"/>
                </a:lnTo>
                <a:lnTo>
                  <a:pt x="2601" y="1485"/>
                </a:lnTo>
                <a:lnTo>
                  <a:pt x="2591" y="1422"/>
                </a:lnTo>
                <a:lnTo>
                  <a:pt x="2589" y="1360"/>
                </a:lnTo>
                <a:lnTo>
                  <a:pt x="2592" y="1298"/>
                </a:lnTo>
                <a:lnTo>
                  <a:pt x="2601" y="1235"/>
                </a:lnTo>
                <a:lnTo>
                  <a:pt x="2614" y="1174"/>
                </a:lnTo>
                <a:lnTo>
                  <a:pt x="2631" y="1114"/>
                </a:lnTo>
                <a:lnTo>
                  <a:pt x="2653" y="1056"/>
                </a:lnTo>
                <a:lnTo>
                  <a:pt x="2676" y="1000"/>
                </a:lnTo>
                <a:lnTo>
                  <a:pt x="2701" y="948"/>
                </a:lnTo>
                <a:lnTo>
                  <a:pt x="2728" y="898"/>
                </a:lnTo>
                <a:lnTo>
                  <a:pt x="2755" y="853"/>
                </a:lnTo>
                <a:lnTo>
                  <a:pt x="2783" y="811"/>
                </a:lnTo>
                <a:lnTo>
                  <a:pt x="2811" y="775"/>
                </a:lnTo>
                <a:lnTo>
                  <a:pt x="2837" y="744"/>
                </a:lnTo>
                <a:lnTo>
                  <a:pt x="2861" y="719"/>
                </a:lnTo>
                <a:lnTo>
                  <a:pt x="2827" y="684"/>
                </a:lnTo>
                <a:lnTo>
                  <a:pt x="2793" y="652"/>
                </a:lnTo>
                <a:lnTo>
                  <a:pt x="2759" y="624"/>
                </a:lnTo>
                <a:lnTo>
                  <a:pt x="2726" y="599"/>
                </a:lnTo>
                <a:lnTo>
                  <a:pt x="2694" y="577"/>
                </a:lnTo>
                <a:lnTo>
                  <a:pt x="2662" y="556"/>
                </a:lnTo>
                <a:lnTo>
                  <a:pt x="2631" y="537"/>
                </a:lnTo>
                <a:lnTo>
                  <a:pt x="2599" y="517"/>
                </a:lnTo>
                <a:lnTo>
                  <a:pt x="2569" y="498"/>
                </a:lnTo>
                <a:lnTo>
                  <a:pt x="2539" y="478"/>
                </a:lnTo>
                <a:lnTo>
                  <a:pt x="2510" y="457"/>
                </a:lnTo>
                <a:lnTo>
                  <a:pt x="2482" y="435"/>
                </a:lnTo>
                <a:lnTo>
                  <a:pt x="2454" y="411"/>
                </a:lnTo>
                <a:lnTo>
                  <a:pt x="2428" y="383"/>
                </a:lnTo>
                <a:lnTo>
                  <a:pt x="2401" y="352"/>
                </a:lnTo>
                <a:lnTo>
                  <a:pt x="2376" y="317"/>
                </a:lnTo>
                <a:lnTo>
                  <a:pt x="2362" y="300"/>
                </a:lnTo>
                <a:lnTo>
                  <a:pt x="2353" y="286"/>
                </a:lnTo>
                <a:lnTo>
                  <a:pt x="2345" y="274"/>
                </a:lnTo>
                <a:lnTo>
                  <a:pt x="2339" y="265"/>
                </a:lnTo>
                <a:lnTo>
                  <a:pt x="2337" y="256"/>
                </a:lnTo>
                <a:lnTo>
                  <a:pt x="2335" y="247"/>
                </a:lnTo>
                <a:lnTo>
                  <a:pt x="2333" y="238"/>
                </a:lnTo>
                <a:lnTo>
                  <a:pt x="2332" y="226"/>
                </a:lnTo>
                <a:lnTo>
                  <a:pt x="2332" y="213"/>
                </a:lnTo>
                <a:lnTo>
                  <a:pt x="2331" y="197"/>
                </a:lnTo>
                <a:lnTo>
                  <a:pt x="2330" y="178"/>
                </a:lnTo>
                <a:lnTo>
                  <a:pt x="2326" y="153"/>
                </a:lnTo>
                <a:lnTo>
                  <a:pt x="2322" y="124"/>
                </a:lnTo>
                <a:lnTo>
                  <a:pt x="2315" y="89"/>
                </a:lnTo>
                <a:lnTo>
                  <a:pt x="2307" y="48"/>
                </a:lnTo>
                <a:lnTo>
                  <a:pt x="2295" y="0"/>
                </a:lnTo>
                <a:lnTo>
                  <a:pt x="2224" y="80"/>
                </a:lnTo>
                <a:lnTo>
                  <a:pt x="2122" y="48"/>
                </a:lnTo>
                <a:lnTo>
                  <a:pt x="2050" y="149"/>
                </a:lnTo>
                <a:lnTo>
                  <a:pt x="1920" y="137"/>
                </a:lnTo>
                <a:lnTo>
                  <a:pt x="1906" y="165"/>
                </a:lnTo>
                <a:lnTo>
                  <a:pt x="1892" y="187"/>
                </a:lnTo>
                <a:lnTo>
                  <a:pt x="1875" y="202"/>
                </a:lnTo>
                <a:lnTo>
                  <a:pt x="1855" y="214"/>
                </a:lnTo>
                <a:lnTo>
                  <a:pt x="1836" y="222"/>
                </a:lnTo>
                <a:lnTo>
                  <a:pt x="1814" y="225"/>
                </a:lnTo>
                <a:lnTo>
                  <a:pt x="1791" y="225"/>
                </a:lnTo>
                <a:lnTo>
                  <a:pt x="1767" y="223"/>
                </a:lnTo>
                <a:lnTo>
                  <a:pt x="1741" y="219"/>
                </a:lnTo>
                <a:lnTo>
                  <a:pt x="1714" y="214"/>
                </a:lnTo>
                <a:lnTo>
                  <a:pt x="1685" y="208"/>
                </a:lnTo>
                <a:lnTo>
                  <a:pt x="1655" y="201"/>
                </a:lnTo>
                <a:lnTo>
                  <a:pt x="1623" y="196"/>
                </a:lnTo>
                <a:lnTo>
                  <a:pt x="1592" y="192"/>
                </a:lnTo>
                <a:lnTo>
                  <a:pt x="1558" y="189"/>
                </a:lnTo>
                <a:lnTo>
                  <a:pt x="1523" y="189"/>
                </a:lnTo>
                <a:lnTo>
                  <a:pt x="1514" y="187"/>
                </a:lnTo>
                <a:lnTo>
                  <a:pt x="1508" y="182"/>
                </a:lnTo>
                <a:lnTo>
                  <a:pt x="1502" y="175"/>
                </a:lnTo>
                <a:lnTo>
                  <a:pt x="1497" y="166"/>
                </a:lnTo>
                <a:lnTo>
                  <a:pt x="1493" y="157"/>
                </a:lnTo>
                <a:lnTo>
                  <a:pt x="1486" y="149"/>
                </a:lnTo>
                <a:lnTo>
                  <a:pt x="1479" y="144"/>
                </a:lnTo>
                <a:lnTo>
                  <a:pt x="1471" y="141"/>
                </a:lnTo>
                <a:lnTo>
                  <a:pt x="1465" y="144"/>
                </a:lnTo>
                <a:lnTo>
                  <a:pt x="1461" y="149"/>
                </a:lnTo>
                <a:lnTo>
                  <a:pt x="1459" y="157"/>
                </a:lnTo>
                <a:lnTo>
                  <a:pt x="1456" y="165"/>
                </a:lnTo>
                <a:lnTo>
                  <a:pt x="1454" y="174"/>
                </a:lnTo>
                <a:lnTo>
                  <a:pt x="1450" y="182"/>
                </a:lnTo>
                <a:lnTo>
                  <a:pt x="1447" y="187"/>
                </a:lnTo>
                <a:lnTo>
                  <a:pt x="1442" y="188"/>
                </a:lnTo>
                <a:lnTo>
                  <a:pt x="1434" y="184"/>
                </a:lnTo>
                <a:lnTo>
                  <a:pt x="1432" y="175"/>
                </a:lnTo>
                <a:lnTo>
                  <a:pt x="1430" y="162"/>
                </a:lnTo>
                <a:lnTo>
                  <a:pt x="1430" y="147"/>
                </a:lnTo>
                <a:lnTo>
                  <a:pt x="1430" y="132"/>
                </a:lnTo>
                <a:lnTo>
                  <a:pt x="1427" y="118"/>
                </a:lnTo>
                <a:lnTo>
                  <a:pt x="1425" y="109"/>
                </a:lnTo>
                <a:lnTo>
                  <a:pt x="1418" y="105"/>
                </a:lnTo>
                <a:lnTo>
                  <a:pt x="1415" y="101"/>
                </a:lnTo>
                <a:lnTo>
                  <a:pt x="1413" y="106"/>
                </a:lnTo>
                <a:lnTo>
                  <a:pt x="1408" y="118"/>
                </a:lnTo>
                <a:lnTo>
                  <a:pt x="1403" y="134"/>
                </a:lnTo>
                <a:lnTo>
                  <a:pt x="1397" y="150"/>
                </a:lnTo>
                <a:lnTo>
                  <a:pt x="1391" y="165"/>
                </a:lnTo>
                <a:lnTo>
                  <a:pt x="1384" y="175"/>
                </a:lnTo>
                <a:lnTo>
                  <a:pt x="1375" y="179"/>
                </a:lnTo>
                <a:lnTo>
                  <a:pt x="1369" y="174"/>
                </a:lnTo>
                <a:lnTo>
                  <a:pt x="1366" y="160"/>
                </a:lnTo>
                <a:lnTo>
                  <a:pt x="1363" y="141"/>
                </a:lnTo>
                <a:lnTo>
                  <a:pt x="1362" y="119"/>
                </a:lnTo>
                <a:lnTo>
                  <a:pt x="1361" y="97"/>
                </a:lnTo>
                <a:lnTo>
                  <a:pt x="1358" y="78"/>
                </a:lnTo>
                <a:lnTo>
                  <a:pt x="1355" y="65"/>
                </a:lnTo>
                <a:lnTo>
                  <a:pt x="1349" y="58"/>
                </a:lnTo>
                <a:lnTo>
                  <a:pt x="1343" y="61"/>
                </a:lnTo>
                <a:lnTo>
                  <a:pt x="1339" y="67"/>
                </a:lnTo>
                <a:lnTo>
                  <a:pt x="1336" y="78"/>
                </a:lnTo>
                <a:lnTo>
                  <a:pt x="1335" y="88"/>
                </a:lnTo>
                <a:lnTo>
                  <a:pt x="1334" y="100"/>
                </a:lnTo>
                <a:lnTo>
                  <a:pt x="1332" y="110"/>
                </a:lnTo>
                <a:lnTo>
                  <a:pt x="1327" y="117"/>
                </a:lnTo>
                <a:lnTo>
                  <a:pt x="1321" y="118"/>
                </a:lnTo>
                <a:lnTo>
                  <a:pt x="1313" y="115"/>
                </a:lnTo>
                <a:lnTo>
                  <a:pt x="1307" y="113"/>
                </a:lnTo>
                <a:lnTo>
                  <a:pt x="1300" y="108"/>
                </a:lnTo>
                <a:lnTo>
                  <a:pt x="1293" y="102"/>
                </a:lnTo>
                <a:lnTo>
                  <a:pt x="1286" y="97"/>
                </a:lnTo>
                <a:lnTo>
                  <a:pt x="1278" y="92"/>
                </a:lnTo>
                <a:lnTo>
                  <a:pt x="1271" y="89"/>
                </a:lnTo>
                <a:lnTo>
                  <a:pt x="1264" y="87"/>
                </a:lnTo>
                <a:lnTo>
                  <a:pt x="1255" y="88"/>
                </a:lnTo>
                <a:lnTo>
                  <a:pt x="1243" y="93"/>
                </a:lnTo>
                <a:lnTo>
                  <a:pt x="1229" y="101"/>
                </a:lnTo>
                <a:lnTo>
                  <a:pt x="1214" y="110"/>
                </a:lnTo>
                <a:lnTo>
                  <a:pt x="1199" y="119"/>
                </a:lnTo>
                <a:lnTo>
                  <a:pt x="1185" y="126"/>
                </a:lnTo>
                <a:lnTo>
                  <a:pt x="1173" y="131"/>
                </a:lnTo>
                <a:lnTo>
                  <a:pt x="1163" y="132"/>
                </a:lnTo>
                <a:lnTo>
                  <a:pt x="1139" y="124"/>
                </a:lnTo>
                <a:lnTo>
                  <a:pt x="1119" y="110"/>
                </a:lnTo>
                <a:lnTo>
                  <a:pt x="1101" y="93"/>
                </a:lnTo>
                <a:lnTo>
                  <a:pt x="1082" y="74"/>
                </a:lnTo>
                <a:lnTo>
                  <a:pt x="1064" y="57"/>
                </a:lnTo>
                <a:lnTo>
                  <a:pt x="1044" y="44"/>
                </a:lnTo>
                <a:lnTo>
                  <a:pt x="1020" y="37"/>
                </a:lnTo>
                <a:lnTo>
                  <a:pt x="990" y="41"/>
                </a:lnTo>
                <a:lnTo>
                  <a:pt x="969" y="43"/>
                </a:lnTo>
                <a:lnTo>
                  <a:pt x="947" y="52"/>
                </a:lnTo>
                <a:lnTo>
                  <a:pt x="923" y="66"/>
                </a:lnTo>
                <a:lnTo>
                  <a:pt x="899" y="83"/>
                </a:lnTo>
                <a:lnTo>
                  <a:pt x="874" y="101"/>
                </a:lnTo>
                <a:lnTo>
                  <a:pt x="850" y="115"/>
                </a:lnTo>
                <a:lnTo>
                  <a:pt x="828" y="126"/>
                </a:lnTo>
                <a:lnTo>
                  <a:pt x="807" y="127"/>
                </a:lnTo>
                <a:lnTo>
                  <a:pt x="792" y="126"/>
                </a:lnTo>
                <a:lnTo>
                  <a:pt x="775" y="123"/>
                </a:lnTo>
                <a:lnTo>
                  <a:pt x="755" y="122"/>
                </a:lnTo>
                <a:lnTo>
                  <a:pt x="734" y="119"/>
                </a:lnTo>
                <a:lnTo>
                  <a:pt x="712" y="117"/>
                </a:lnTo>
                <a:lnTo>
                  <a:pt x="689" y="114"/>
                </a:lnTo>
                <a:lnTo>
                  <a:pt x="667" y="110"/>
                </a:lnTo>
                <a:lnTo>
                  <a:pt x="647" y="106"/>
                </a:lnTo>
                <a:lnTo>
                  <a:pt x="628" y="102"/>
                </a:lnTo>
                <a:lnTo>
                  <a:pt x="611" y="97"/>
                </a:lnTo>
                <a:lnTo>
                  <a:pt x="597" y="91"/>
                </a:lnTo>
                <a:lnTo>
                  <a:pt x="589" y="84"/>
                </a:lnTo>
                <a:lnTo>
                  <a:pt x="584" y="78"/>
                </a:lnTo>
                <a:lnTo>
                  <a:pt x="584" y="69"/>
                </a:lnTo>
                <a:lnTo>
                  <a:pt x="590" y="61"/>
                </a:lnTo>
                <a:lnTo>
                  <a:pt x="603" y="50"/>
                </a:lnTo>
                <a:lnTo>
                  <a:pt x="573" y="44"/>
                </a:lnTo>
                <a:lnTo>
                  <a:pt x="548" y="44"/>
                </a:lnTo>
                <a:lnTo>
                  <a:pt x="525" y="48"/>
                </a:lnTo>
                <a:lnTo>
                  <a:pt x="504" y="56"/>
                </a:lnTo>
                <a:lnTo>
                  <a:pt x="486" y="67"/>
                </a:lnTo>
                <a:lnTo>
                  <a:pt x="470" y="82"/>
                </a:lnTo>
                <a:lnTo>
                  <a:pt x="456" y="98"/>
                </a:lnTo>
                <a:lnTo>
                  <a:pt x="442" y="117"/>
                </a:lnTo>
                <a:lnTo>
                  <a:pt x="430" y="135"/>
                </a:lnTo>
                <a:lnTo>
                  <a:pt x="418" y="153"/>
                </a:lnTo>
                <a:lnTo>
                  <a:pt x="407" y="171"/>
                </a:lnTo>
                <a:lnTo>
                  <a:pt x="397" y="188"/>
                </a:lnTo>
                <a:lnTo>
                  <a:pt x="384" y="202"/>
                </a:lnTo>
                <a:lnTo>
                  <a:pt x="371" y="213"/>
                </a:lnTo>
                <a:lnTo>
                  <a:pt x="358" y="221"/>
                </a:lnTo>
                <a:lnTo>
                  <a:pt x="342" y="225"/>
                </a:lnTo>
                <a:lnTo>
                  <a:pt x="325" y="234"/>
                </a:lnTo>
                <a:lnTo>
                  <a:pt x="307" y="238"/>
                </a:lnTo>
                <a:lnTo>
                  <a:pt x="286" y="236"/>
                </a:lnTo>
                <a:lnTo>
                  <a:pt x="265" y="232"/>
                </a:lnTo>
                <a:lnTo>
                  <a:pt x="242" y="226"/>
                </a:lnTo>
                <a:lnTo>
                  <a:pt x="219" y="217"/>
                </a:lnTo>
                <a:lnTo>
                  <a:pt x="193" y="206"/>
                </a:lnTo>
                <a:lnTo>
                  <a:pt x="169" y="196"/>
                </a:lnTo>
                <a:lnTo>
                  <a:pt x="145" y="184"/>
                </a:lnTo>
                <a:lnTo>
                  <a:pt x="121" y="175"/>
                </a:lnTo>
                <a:lnTo>
                  <a:pt x="96" y="167"/>
                </a:lnTo>
                <a:lnTo>
                  <a:pt x="74" y="162"/>
                </a:lnTo>
                <a:lnTo>
                  <a:pt x="53" y="160"/>
                </a:lnTo>
                <a:lnTo>
                  <a:pt x="34" y="161"/>
                </a:lnTo>
                <a:lnTo>
                  <a:pt x="15" y="167"/>
                </a:lnTo>
                <a:lnTo>
                  <a:pt x="0" y="179"/>
                </a:lnTo>
                <a:lnTo>
                  <a:pt x="167" y="262"/>
                </a:lnTo>
                <a:lnTo>
                  <a:pt x="112" y="524"/>
                </a:lnTo>
                <a:lnTo>
                  <a:pt x="244" y="741"/>
                </a:lnTo>
                <a:lnTo>
                  <a:pt x="232" y="1013"/>
                </a:lnTo>
                <a:lnTo>
                  <a:pt x="319" y="13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3" name="Freeform 102"/>
          <p:cNvSpPr>
            <a:spLocks/>
          </p:cNvSpPr>
          <p:nvPr/>
        </p:nvSpPr>
        <p:spPr bwMode="auto">
          <a:xfrm>
            <a:off x="7019925" y="2863850"/>
            <a:ext cx="387350" cy="725488"/>
          </a:xfrm>
          <a:custGeom>
            <a:avLst/>
            <a:gdLst>
              <a:gd name="T0" fmla="*/ 2147483647 w 822"/>
              <a:gd name="T1" fmla="*/ 0 h 1518"/>
              <a:gd name="T2" fmla="*/ 2147483647 w 822"/>
              <a:gd name="T3" fmla="*/ 2147483647 h 1518"/>
              <a:gd name="T4" fmla="*/ 2147483647 w 822"/>
              <a:gd name="T5" fmla="*/ 2147483647 h 1518"/>
              <a:gd name="T6" fmla="*/ 2147483647 w 822"/>
              <a:gd name="T7" fmla="*/ 2147483647 h 1518"/>
              <a:gd name="T8" fmla="*/ 2147483647 w 822"/>
              <a:gd name="T9" fmla="*/ 2147483647 h 1518"/>
              <a:gd name="T10" fmla="*/ 2147483647 w 822"/>
              <a:gd name="T11" fmla="*/ 2147483647 h 1518"/>
              <a:gd name="T12" fmla="*/ 2147483647 w 822"/>
              <a:gd name="T13" fmla="*/ 2147483647 h 1518"/>
              <a:gd name="T14" fmla="*/ 2147483647 w 822"/>
              <a:gd name="T15" fmla="*/ 2147483647 h 1518"/>
              <a:gd name="T16" fmla="*/ 2147483647 w 822"/>
              <a:gd name="T17" fmla="*/ 2147483647 h 1518"/>
              <a:gd name="T18" fmla="*/ 2147483647 w 822"/>
              <a:gd name="T19" fmla="*/ 2147483647 h 1518"/>
              <a:gd name="T20" fmla="*/ 2147483647 w 822"/>
              <a:gd name="T21" fmla="*/ 2147483647 h 1518"/>
              <a:gd name="T22" fmla="*/ 2147483647 w 822"/>
              <a:gd name="T23" fmla="*/ 2147483647 h 1518"/>
              <a:gd name="T24" fmla="*/ 2147483647 w 822"/>
              <a:gd name="T25" fmla="*/ 2147483647 h 1518"/>
              <a:gd name="T26" fmla="*/ 0 w 822"/>
              <a:gd name="T27" fmla="*/ 2147483647 h 1518"/>
              <a:gd name="T28" fmla="*/ 2147483647 w 822"/>
              <a:gd name="T29" fmla="*/ 2147483647 h 1518"/>
              <a:gd name="T30" fmla="*/ 2147483647 w 822"/>
              <a:gd name="T31" fmla="*/ 2147483647 h 1518"/>
              <a:gd name="T32" fmla="*/ 2147483647 w 822"/>
              <a:gd name="T33" fmla="*/ 2147483647 h 1518"/>
              <a:gd name="T34" fmla="*/ 2147483647 w 822"/>
              <a:gd name="T35" fmla="*/ 2147483647 h 1518"/>
              <a:gd name="T36" fmla="*/ 2147483647 w 822"/>
              <a:gd name="T37" fmla="*/ 2147483647 h 1518"/>
              <a:gd name="T38" fmla="*/ 2147483647 w 822"/>
              <a:gd name="T39" fmla="*/ 2147483647 h 1518"/>
              <a:gd name="T40" fmla="*/ 2147483647 w 822"/>
              <a:gd name="T41" fmla="*/ 2147483647 h 1518"/>
              <a:gd name="T42" fmla="*/ 2147483647 w 822"/>
              <a:gd name="T43" fmla="*/ 2147483647 h 1518"/>
              <a:gd name="T44" fmla="*/ 2147483647 w 822"/>
              <a:gd name="T45" fmla="*/ 2147483647 h 1518"/>
              <a:gd name="T46" fmla="*/ 2147483647 w 822"/>
              <a:gd name="T47" fmla="*/ 2147483647 h 1518"/>
              <a:gd name="T48" fmla="*/ 2147483647 w 822"/>
              <a:gd name="T49" fmla="*/ 2147483647 h 1518"/>
              <a:gd name="T50" fmla="*/ 2147483647 w 822"/>
              <a:gd name="T51" fmla="*/ 2147483647 h 1518"/>
              <a:gd name="T52" fmla="*/ 2147483647 w 822"/>
              <a:gd name="T53" fmla="*/ 2147483647 h 1518"/>
              <a:gd name="T54" fmla="*/ 2147483647 w 822"/>
              <a:gd name="T55" fmla="*/ 2147483647 h 1518"/>
              <a:gd name="T56" fmla="*/ 2147483647 w 822"/>
              <a:gd name="T57" fmla="*/ 2147483647 h 1518"/>
              <a:gd name="T58" fmla="*/ 2147483647 w 822"/>
              <a:gd name="T59" fmla="*/ 2147483647 h 1518"/>
              <a:gd name="T60" fmla="*/ 2147483647 w 822"/>
              <a:gd name="T61" fmla="*/ 2147483647 h 1518"/>
              <a:gd name="T62" fmla="*/ 2147483647 w 822"/>
              <a:gd name="T63" fmla="*/ 2147483647 h 1518"/>
              <a:gd name="T64" fmla="*/ 2147483647 w 822"/>
              <a:gd name="T65" fmla="*/ 2147483647 h 1518"/>
              <a:gd name="T66" fmla="*/ 2147483647 w 822"/>
              <a:gd name="T67" fmla="*/ 2147483647 h 15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2"/>
              <a:gd name="T103" fmla="*/ 0 h 1518"/>
              <a:gd name="T104" fmla="*/ 822 w 822"/>
              <a:gd name="T105" fmla="*/ 1518 h 151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2" h="1518">
                <a:moveTo>
                  <a:pt x="355" y="0"/>
                </a:moveTo>
                <a:lnTo>
                  <a:pt x="355" y="0"/>
                </a:lnTo>
                <a:lnTo>
                  <a:pt x="327" y="2"/>
                </a:lnTo>
                <a:lnTo>
                  <a:pt x="300" y="8"/>
                </a:lnTo>
                <a:lnTo>
                  <a:pt x="272" y="14"/>
                </a:lnTo>
                <a:lnTo>
                  <a:pt x="246" y="22"/>
                </a:lnTo>
                <a:lnTo>
                  <a:pt x="220" y="34"/>
                </a:lnTo>
                <a:lnTo>
                  <a:pt x="196" y="48"/>
                </a:lnTo>
                <a:lnTo>
                  <a:pt x="173" y="65"/>
                </a:lnTo>
                <a:lnTo>
                  <a:pt x="151" y="86"/>
                </a:lnTo>
                <a:lnTo>
                  <a:pt x="131" y="110"/>
                </a:lnTo>
                <a:lnTo>
                  <a:pt x="113" y="139"/>
                </a:lnTo>
                <a:lnTo>
                  <a:pt x="98" y="170"/>
                </a:lnTo>
                <a:lnTo>
                  <a:pt x="84" y="208"/>
                </a:lnTo>
                <a:lnTo>
                  <a:pt x="73" y="250"/>
                </a:lnTo>
                <a:lnTo>
                  <a:pt x="65" y="295"/>
                </a:lnTo>
                <a:lnTo>
                  <a:pt x="60" y="347"/>
                </a:lnTo>
                <a:lnTo>
                  <a:pt x="58" y="404"/>
                </a:lnTo>
                <a:lnTo>
                  <a:pt x="46" y="446"/>
                </a:lnTo>
                <a:lnTo>
                  <a:pt x="33" y="488"/>
                </a:lnTo>
                <a:lnTo>
                  <a:pt x="25" y="528"/>
                </a:lnTo>
                <a:lnTo>
                  <a:pt x="17" y="569"/>
                </a:lnTo>
                <a:lnTo>
                  <a:pt x="10" y="608"/>
                </a:lnTo>
                <a:lnTo>
                  <a:pt x="4" y="649"/>
                </a:lnTo>
                <a:lnTo>
                  <a:pt x="2" y="688"/>
                </a:lnTo>
                <a:lnTo>
                  <a:pt x="0" y="727"/>
                </a:lnTo>
                <a:lnTo>
                  <a:pt x="0" y="766"/>
                </a:lnTo>
                <a:lnTo>
                  <a:pt x="0" y="804"/>
                </a:lnTo>
                <a:lnTo>
                  <a:pt x="2" y="841"/>
                </a:lnTo>
                <a:lnTo>
                  <a:pt x="7" y="878"/>
                </a:lnTo>
                <a:lnTo>
                  <a:pt x="12" y="914"/>
                </a:lnTo>
                <a:lnTo>
                  <a:pt x="19" y="951"/>
                </a:lnTo>
                <a:lnTo>
                  <a:pt x="27" y="986"/>
                </a:lnTo>
                <a:lnTo>
                  <a:pt x="37" y="1021"/>
                </a:lnTo>
                <a:lnTo>
                  <a:pt x="48" y="1056"/>
                </a:lnTo>
                <a:lnTo>
                  <a:pt x="60" y="1090"/>
                </a:lnTo>
                <a:lnTo>
                  <a:pt x="75" y="1123"/>
                </a:lnTo>
                <a:lnTo>
                  <a:pt x="90" y="1156"/>
                </a:lnTo>
                <a:lnTo>
                  <a:pt x="106" y="1189"/>
                </a:lnTo>
                <a:lnTo>
                  <a:pt x="124" y="1221"/>
                </a:lnTo>
                <a:lnTo>
                  <a:pt x="145" y="1252"/>
                </a:lnTo>
                <a:lnTo>
                  <a:pt x="165" y="1283"/>
                </a:lnTo>
                <a:lnTo>
                  <a:pt x="187" y="1313"/>
                </a:lnTo>
                <a:lnTo>
                  <a:pt x="211" y="1343"/>
                </a:lnTo>
                <a:lnTo>
                  <a:pt x="235" y="1372"/>
                </a:lnTo>
                <a:lnTo>
                  <a:pt x="262" y="1400"/>
                </a:lnTo>
                <a:lnTo>
                  <a:pt x="290" y="1428"/>
                </a:lnTo>
                <a:lnTo>
                  <a:pt x="319" y="1455"/>
                </a:lnTo>
                <a:lnTo>
                  <a:pt x="349" y="1482"/>
                </a:lnTo>
                <a:lnTo>
                  <a:pt x="381" y="1508"/>
                </a:lnTo>
                <a:lnTo>
                  <a:pt x="418" y="1515"/>
                </a:lnTo>
                <a:lnTo>
                  <a:pt x="456" y="1518"/>
                </a:lnTo>
                <a:lnTo>
                  <a:pt x="493" y="1515"/>
                </a:lnTo>
                <a:lnTo>
                  <a:pt x="529" y="1510"/>
                </a:lnTo>
                <a:lnTo>
                  <a:pt x="566" y="1499"/>
                </a:lnTo>
                <a:lnTo>
                  <a:pt x="600" y="1488"/>
                </a:lnTo>
                <a:lnTo>
                  <a:pt x="633" y="1472"/>
                </a:lnTo>
                <a:lnTo>
                  <a:pt x="665" y="1455"/>
                </a:lnTo>
                <a:lnTo>
                  <a:pt x="694" y="1437"/>
                </a:lnTo>
                <a:lnTo>
                  <a:pt x="721" y="1417"/>
                </a:lnTo>
                <a:lnTo>
                  <a:pt x="746" y="1398"/>
                </a:lnTo>
                <a:lnTo>
                  <a:pt x="768" y="1378"/>
                </a:lnTo>
                <a:lnTo>
                  <a:pt x="787" y="1360"/>
                </a:lnTo>
                <a:lnTo>
                  <a:pt x="802" y="1342"/>
                </a:lnTo>
                <a:lnTo>
                  <a:pt x="814" y="1326"/>
                </a:lnTo>
                <a:lnTo>
                  <a:pt x="822" y="13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4" name="Freeform 103"/>
          <p:cNvSpPr>
            <a:spLocks/>
          </p:cNvSpPr>
          <p:nvPr/>
        </p:nvSpPr>
        <p:spPr bwMode="auto">
          <a:xfrm>
            <a:off x="5843588" y="3883025"/>
            <a:ext cx="25400" cy="282575"/>
          </a:xfrm>
          <a:custGeom>
            <a:avLst/>
            <a:gdLst>
              <a:gd name="T0" fmla="*/ 2147483647 w 54"/>
              <a:gd name="T1" fmla="*/ 0 h 591"/>
              <a:gd name="T2" fmla="*/ 2147483647 w 54"/>
              <a:gd name="T3" fmla="*/ 0 h 591"/>
              <a:gd name="T4" fmla="*/ 2147483647 w 54"/>
              <a:gd name="T5" fmla="*/ 2147483647 h 591"/>
              <a:gd name="T6" fmla="*/ 2147483647 w 54"/>
              <a:gd name="T7" fmla="*/ 2147483647 h 591"/>
              <a:gd name="T8" fmla="*/ 2147483647 w 54"/>
              <a:gd name="T9" fmla="*/ 2147483647 h 591"/>
              <a:gd name="T10" fmla="*/ 2147483647 w 54"/>
              <a:gd name="T11" fmla="*/ 2147483647 h 591"/>
              <a:gd name="T12" fmla="*/ 2147483647 w 54"/>
              <a:gd name="T13" fmla="*/ 2147483647 h 591"/>
              <a:gd name="T14" fmla="*/ 2147483647 w 54"/>
              <a:gd name="T15" fmla="*/ 2147483647 h 591"/>
              <a:gd name="T16" fmla="*/ 2147483647 w 54"/>
              <a:gd name="T17" fmla="*/ 2147483647 h 591"/>
              <a:gd name="T18" fmla="*/ 2147483647 w 54"/>
              <a:gd name="T19" fmla="*/ 2147483647 h 591"/>
              <a:gd name="T20" fmla="*/ 2147483647 w 54"/>
              <a:gd name="T21" fmla="*/ 2147483647 h 591"/>
              <a:gd name="T22" fmla="*/ 2147483647 w 54"/>
              <a:gd name="T23" fmla="*/ 2147483647 h 591"/>
              <a:gd name="T24" fmla="*/ 2147483647 w 54"/>
              <a:gd name="T25" fmla="*/ 2147483647 h 591"/>
              <a:gd name="T26" fmla="*/ 2147483647 w 54"/>
              <a:gd name="T27" fmla="*/ 2147483647 h 591"/>
              <a:gd name="T28" fmla="*/ 2147483647 w 54"/>
              <a:gd name="T29" fmla="*/ 2147483647 h 591"/>
              <a:gd name="T30" fmla="*/ 2147483647 w 54"/>
              <a:gd name="T31" fmla="*/ 2147483647 h 591"/>
              <a:gd name="T32" fmla="*/ 2147483647 w 54"/>
              <a:gd name="T33" fmla="*/ 2147483647 h 591"/>
              <a:gd name="T34" fmla="*/ 0 w 54"/>
              <a:gd name="T35" fmla="*/ 2147483647 h 59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"/>
              <a:gd name="T55" fmla="*/ 0 h 591"/>
              <a:gd name="T56" fmla="*/ 54 w 54"/>
              <a:gd name="T57" fmla="*/ 591 h 59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" h="591">
                <a:moveTo>
                  <a:pt x="18" y="0"/>
                </a:moveTo>
                <a:lnTo>
                  <a:pt x="18" y="0"/>
                </a:lnTo>
                <a:lnTo>
                  <a:pt x="29" y="39"/>
                </a:lnTo>
                <a:lnTo>
                  <a:pt x="37" y="80"/>
                </a:lnTo>
                <a:lnTo>
                  <a:pt x="43" y="119"/>
                </a:lnTo>
                <a:lnTo>
                  <a:pt x="49" y="159"/>
                </a:lnTo>
                <a:lnTo>
                  <a:pt x="53" y="198"/>
                </a:lnTo>
                <a:lnTo>
                  <a:pt x="54" y="237"/>
                </a:lnTo>
                <a:lnTo>
                  <a:pt x="54" y="276"/>
                </a:lnTo>
                <a:lnTo>
                  <a:pt x="54" y="314"/>
                </a:lnTo>
                <a:lnTo>
                  <a:pt x="52" y="351"/>
                </a:lnTo>
                <a:lnTo>
                  <a:pt x="47" y="389"/>
                </a:lnTo>
                <a:lnTo>
                  <a:pt x="42" y="426"/>
                </a:lnTo>
                <a:lnTo>
                  <a:pt x="36" y="461"/>
                </a:lnTo>
                <a:lnTo>
                  <a:pt x="29" y="495"/>
                </a:lnTo>
                <a:lnTo>
                  <a:pt x="20" y="528"/>
                </a:lnTo>
                <a:lnTo>
                  <a:pt x="11" y="560"/>
                </a:lnTo>
                <a:lnTo>
                  <a:pt x="0" y="59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5" name="Freeform 104"/>
          <p:cNvSpPr>
            <a:spLocks/>
          </p:cNvSpPr>
          <p:nvPr/>
        </p:nvSpPr>
        <p:spPr bwMode="auto">
          <a:xfrm>
            <a:off x="5897563" y="2644775"/>
            <a:ext cx="1028700" cy="1101725"/>
          </a:xfrm>
          <a:custGeom>
            <a:avLst/>
            <a:gdLst>
              <a:gd name="T0" fmla="*/ 0 w 2182"/>
              <a:gd name="T1" fmla="*/ 2147483647 h 2304"/>
              <a:gd name="T2" fmla="*/ 2147483647 w 2182"/>
              <a:gd name="T3" fmla="*/ 2147483647 h 2304"/>
              <a:gd name="T4" fmla="*/ 2147483647 w 2182"/>
              <a:gd name="T5" fmla="*/ 2147483647 h 2304"/>
              <a:gd name="T6" fmla="*/ 2147483647 w 2182"/>
              <a:gd name="T7" fmla="*/ 2147483647 h 2304"/>
              <a:gd name="T8" fmla="*/ 2147483647 w 2182"/>
              <a:gd name="T9" fmla="*/ 2147483647 h 2304"/>
              <a:gd name="T10" fmla="*/ 2147483647 w 2182"/>
              <a:gd name="T11" fmla="*/ 2147483647 h 2304"/>
              <a:gd name="T12" fmla="*/ 2147483647 w 2182"/>
              <a:gd name="T13" fmla="*/ 2147483647 h 2304"/>
              <a:gd name="T14" fmla="*/ 2147483647 w 2182"/>
              <a:gd name="T15" fmla="*/ 2147483647 h 2304"/>
              <a:gd name="T16" fmla="*/ 2147483647 w 2182"/>
              <a:gd name="T17" fmla="*/ 2147483647 h 2304"/>
              <a:gd name="T18" fmla="*/ 2147483647 w 2182"/>
              <a:gd name="T19" fmla="*/ 2147483647 h 2304"/>
              <a:gd name="T20" fmla="*/ 2147483647 w 2182"/>
              <a:gd name="T21" fmla="*/ 2147483647 h 2304"/>
              <a:gd name="T22" fmla="*/ 2147483647 w 2182"/>
              <a:gd name="T23" fmla="*/ 2147483647 h 2304"/>
              <a:gd name="T24" fmla="*/ 2147483647 w 2182"/>
              <a:gd name="T25" fmla="*/ 2147483647 h 2304"/>
              <a:gd name="T26" fmla="*/ 2147483647 w 2182"/>
              <a:gd name="T27" fmla="*/ 2147483647 h 2304"/>
              <a:gd name="T28" fmla="*/ 2147483647 w 2182"/>
              <a:gd name="T29" fmla="*/ 2147483647 h 2304"/>
              <a:gd name="T30" fmla="*/ 2147483647 w 2182"/>
              <a:gd name="T31" fmla="*/ 2147483647 h 2304"/>
              <a:gd name="T32" fmla="*/ 2147483647 w 2182"/>
              <a:gd name="T33" fmla="*/ 2147483647 h 2304"/>
              <a:gd name="T34" fmla="*/ 2147483647 w 2182"/>
              <a:gd name="T35" fmla="*/ 2147483647 h 2304"/>
              <a:gd name="T36" fmla="*/ 2147483647 w 2182"/>
              <a:gd name="T37" fmla="*/ 2147483647 h 2304"/>
              <a:gd name="T38" fmla="*/ 2147483647 w 2182"/>
              <a:gd name="T39" fmla="*/ 2147483647 h 2304"/>
              <a:gd name="T40" fmla="*/ 2147483647 w 2182"/>
              <a:gd name="T41" fmla="*/ 2147483647 h 2304"/>
              <a:gd name="T42" fmla="*/ 2147483647 w 2182"/>
              <a:gd name="T43" fmla="*/ 2147483647 h 2304"/>
              <a:gd name="T44" fmla="*/ 2147483647 w 2182"/>
              <a:gd name="T45" fmla="*/ 2147483647 h 2304"/>
              <a:gd name="T46" fmla="*/ 2147483647 w 2182"/>
              <a:gd name="T47" fmla="*/ 2147483647 h 2304"/>
              <a:gd name="T48" fmla="*/ 2147483647 w 2182"/>
              <a:gd name="T49" fmla="*/ 2147483647 h 2304"/>
              <a:gd name="T50" fmla="*/ 2147483647 w 2182"/>
              <a:gd name="T51" fmla="*/ 2147483647 h 2304"/>
              <a:gd name="T52" fmla="*/ 2147483647 w 2182"/>
              <a:gd name="T53" fmla="*/ 2147483647 h 2304"/>
              <a:gd name="T54" fmla="*/ 2147483647 w 2182"/>
              <a:gd name="T55" fmla="*/ 2147483647 h 2304"/>
              <a:gd name="T56" fmla="*/ 2147483647 w 2182"/>
              <a:gd name="T57" fmla="*/ 2147483647 h 2304"/>
              <a:gd name="T58" fmla="*/ 2147483647 w 2182"/>
              <a:gd name="T59" fmla="*/ 2147483647 h 2304"/>
              <a:gd name="T60" fmla="*/ 2147483647 w 2182"/>
              <a:gd name="T61" fmla="*/ 2147483647 h 2304"/>
              <a:gd name="T62" fmla="*/ 2147483647 w 2182"/>
              <a:gd name="T63" fmla="*/ 2147483647 h 2304"/>
              <a:gd name="T64" fmla="*/ 2147483647 w 2182"/>
              <a:gd name="T65" fmla="*/ 2147483647 h 2304"/>
              <a:gd name="T66" fmla="*/ 2147483647 w 2182"/>
              <a:gd name="T67" fmla="*/ 2147483647 h 2304"/>
              <a:gd name="T68" fmla="*/ 2147483647 w 2182"/>
              <a:gd name="T69" fmla="*/ 2147483647 h 2304"/>
              <a:gd name="T70" fmla="*/ 2147483647 w 2182"/>
              <a:gd name="T71" fmla="*/ 2147483647 h 2304"/>
              <a:gd name="T72" fmla="*/ 2147483647 w 2182"/>
              <a:gd name="T73" fmla="*/ 2147483647 h 2304"/>
              <a:gd name="T74" fmla="*/ 2147483647 w 2182"/>
              <a:gd name="T75" fmla="*/ 2147483647 h 2304"/>
              <a:gd name="T76" fmla="*/ 2147483647 w 2182"/>
              <a:gd name="T77" fmla="*/ 2147483647 h 2304"/>
              <a:gd name="T78" fmla="*/ 2147483647 w 2182"/>
              <a:gd name="T79" fmla="*/ 2147483647 h 2304"/>
              <a:gd name="T80" fmla="*/ 2147483647 w 2182"/>
              <a:gd name="T81" fmla="*/ 2147483647 h 2304"/>
              <a:gd name="T82" fmla="*/ 2147483647 w 2182"/>
              <a:gd name="T83" fmla="*/ 2147483647 h 2304"/>
              <a:gd name="T84" fmla="*/ 2147483647 w 2182"/>
              <a:gd name="T85" fmla="*/ 2147483647 h 2304"/>
              <a:gd name="T86" fmla="*/ 2147483647 w 2182"/>
              <a:gd name="T87" fmla="*/ 2147483647 h 2304"/>
              <a:gd name="T88" fmla="*/ 2147483647 w 2182"/>
              <a:gd name="T89" fmla="*/ 2147483647 h 2304"/>
              <a:gd name="T90" fmla="*/ 2147483647 w 2182"/>
              <a:gd name="T91" fmla="*/ 2147483647 h 2304"/>
              <a:gd name="T92" fmla="*/ 2147483647 w 2182"/>
              <a:gd name="T93" fmla="*/ 2147483647 h 2304"/>
              <a:gd name="T94" fmla="*/ 2147483647 w 2182"/>
              <a:gd name="T95" fmla="*/ 2147483647 h 2304"/>
              <a:gd name="T96" fmla="*/ 2147483647 w 2182"/>
              <a:gd name="T97" fmla="*/ 2147483647 h 2304"/>
              <a:gd name="T98" fmla="*/ 2147483647 w 2182"/>
              <a:gd name="T99" fmla="*/ 2147483647 h 2304"/>
              <a:gd name="T100" fmla="*/ 2147483647 w 2182"/>
              <a:gd name="T101" fmla="*/ 0 h 23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82"/>
              <a:gd name="T154" fmla="*/ 0 h 2304"/>
              <a:gd name="T155" fmla="*/ 2182 w 2182"/>
              <a:gd name="T156" fmla="*/ 2304 h 23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82" h="2304">
                <a:moveTo>
                  <a:pt x="0" y="2283"/>
                </a:moveTo>
                <a:lnTo>
                  <a:pt x="0" y="2283"/>
                </a:lnTo>
                <a:lnTo>
                  <a:pt x="13" y="2284"/>
                </a:lnTo>
                <a:lnTo>
                  <a:pt x="26" y="2285"/>
                </a:lnTo>
                <a:lnTo>
                  <a:pt x="40" y="2288"/>
                </a:lnTo>
                <a:lnTo>
                  <a:pt x="57" y="2291"/>
                </a:lnTo>
                <a:lnTo>
                  <a:pt x="75" y="2294"/>
                </a:lnTo>
                <a:lnTo>
                  <a:pt x="96" y="2297"/>
                </a:lnTo>
                <a:lnTo>
                  <a:pt x="119" y="2300"/>
                </a:lnTo>
                <a:lnTo>
                  <a:pt x="143" y="2302"/>
                </a:lnTo>
                <a:lnTo>
                  <a:pt x="170" y="2304"/>
                </a:lnTo>
                <a:lnTo>
                  <a:pt x="198" y="2304"/>
                </a:lnTo>
                <a:lnTo>
                  <a:pt x="229" y="2302"/>
                </a:lnTo>
                <a:lnTo>
                  <a:pt x="263" y="2300"/>
                </a:lnTo>
                <a:lnTo>
                  <a:pt x="299" y="2296"/>
                </a:lnTo>
                <a:lnTo>
                  <a:pt x="338" y="2289"/>
                </a:lnTo>
                <a:lnTo>
                  <a:pt x="380" y="2280"/>
                </a:lnTo>
                <a:lnTo>
                  <a:pt x="425" y="2268"/>
                </a:lnTo>
                <a:lnTo>
                  <a:pt x="495" y="2249"/>
                </a:lnTo>
                <a:lnTo>
                  <a:pt x="567" y="2232"/>
                </a:lnTo>
                <a:lnTo>
                  <a:pt x="637" y="2218"/>
                </a:lnTo>
                <a:lnTo>
                  <a:pt x="707" y="2206"/>
                </a:lnTo>
                <a:lnTo>
                  <a:pt x="776" y="2197"/>
                </a:lnTo>
                <a:lnTo>
                  <a:pt x="845" y="2190"/>
                </a:lnTo>
                <a:lnTo>
                  <a:pt x="914" y="2185"/>
                </a:lnTo>
                <a:lnTo>
                  <a:pt x="982" y="2183"/>
                </a:lnTo>
                <a:lnTo>
                  <a:pt x="1048" y="2181"/>
                </a:lnTo>
                <a:lnTo>
                  <a:pt x="1113" y="2181"/>
                </a:lnTo>
                <a:lnTo>
                  <a:pt x="1178" y="2181"/>
                </a:lnTo>
                <a:lnTo>
                  <a:pt x="1240" y="2184"/>
                </a:lnTo>
                <a:lnTo>
                  <a:pt x="1302" y="2187"/>
                </a:lnTo>
                <a:lnTo>
                  <a:pt x="1363" y="2190"/>
                </a:lnTo>
                <a:lnTo>
                  <a:pt x="1421" y="2193"/>
                </a:lnTo>
                <a:lnTo>
                  <a:pt x="1478" y="2197"/>
                </a:lnTo>
                <a:lnTo>
                  <a:pt x="1532" y="2201"/>
                </a:lnTo>
                <a:lnTo>
                  <a:pt x="1584" y="2205"/>
                </a:lnTo>
                <a:lnTo>
                  <a:pt x="1634" y="2209"/>
                </a:lnTo>
                <a:lnTo>
                  <a:pt x="1682" y="2211"/>
                </a:lnTo>
                <a:lnTo>
                  <a:pt x="1727" y="2213"/>
                </a:lnTo>
                <a:lnTo>
                  <a:pt x="1769" y="2214"/>
                </a:lnTo>
                <a:lnTo>
                  <a:pt x="1809" y="2213"/>
                </a:lnTo>
                <a:lnTo>
                  <a:pt x="1847" y="2211"/>
                </a:lnTo>
                <a:lnTo>
                  <a:pt x="1880" y="2207"/>
                </a:lnTo>
                <a:lnTo>
                  <a:pt x="1911" y="2202"/>
                </a:lnTo>
                <a:lnTo>
                  <a:pt x="1938" y="2196"/>
                </a:lnTo>
                <a:lnTo>
                  <a:pt x="1963" y="2185"/>
                </a:lnTo>
                <a:lnTo>
                  <a:pt x="1983" y="2174"/>
                </a:lnTo>
                <a:lnTo>
                  <a:pt x="2000" y="2159"/>
                </a:lnTo>
                <a:lnTo>
                  <a:pt x="2012" y="2142"/>
                </a:lnTo>
                <a:lnTo>
                  <a:pt x="2022" y="2122"/>
                </a:lnTo>
                <a:lnTo>
                  <a:pt x="2045" y="2093"/>
                </a:lnTo>
                <a:lnTo>
                  <a:pt x="2057" y="2060"/>
                </a:lnTo>
                <a:lnTo>
                  <a:pt x="2062" y="2025"/>
                </a:lnTo>
                <a:lnTo>
                  <a:pt x="2059" y="1988"/>
                </a:lnTo>
                <a:lnTo>
                  <a:pt x="2050" y="1947"/>
                </a:lnTo>
                <a:lnTo>
                  <a:pt x="2036" y="1904"/>
                </a:lnTo>
                <a:lnTo>
                  <a:pt x="2018" y="1861"/>
                </a:lnTo>
                <a:lnTo>
                  <a:pt x="1999" y="1816"/>
                </a:lnTo>
                <a:lnTo>
                  <a:pt x="1977" y="1770"/>
                </a:lnTo>
                <a:lnTo>
                  <a:pt x="1955" y="1724"/>
                </a:lnTo>
                <a:lnTo>
                  <a:pt x="1935" y="1675"/>
                </a:lnTo>
                <a:lnTo>
                  <a:pt x="1918" y="1629"/>
                </a:lnTo>
                <a:lnTo>
                  <a:pt x="1903" y="1582"/>
                </a:lnTo>
                <a:lnTo>
                  <a:pt x="1892" y="1536"/>
                </a:lnTo>
                <a:lnTo>
                  <a:pt x="1889" y="1491"/>
                </a:lnTo>
                <a:lnTo>
                  <a:pt x="1892" y="1448"/>
                </a:lnTo>
                <a:lnTo>
                  <a:pt x="1890" y="1408"/>
                </a:lnTo>
                <a:lnTo>
                  <a:pt x="1890" y="1365"/>
                </a:lnTo>
                <a:lnTo>
                  <a:pt x="1895" y="1320"/>
                </a:lnTo>
                <a:lnTo>
                  <a:pt x="1902" y="1276"/>
                </a:lnTo>
                <a:lnTo>
                  <a:pt x="1913" y="1231"/>
                </a:lnTo>
                <a:lnTo>
                  <a:pt x="1926" y="1184"/>
                </a:lnTo>
                <a:lnTo>
                  <a:pt x="1942" y="1136"/>
                </a:lnTo>
                <a:lnTo>
                  <a:pt x="1959" y="1089"/>
                </a:lnTo>
                <a:lnTo>
                  <a:pt x="1978" y="1041"/>
                </a:lnTo>
                <a:lnTo>
                  <a:pt x="1999" y="993"/>
                </a:lnTo>
                <a:lnTo>
                  <a:pt x="2020" y="945"/>
                </a:lnTo>
                <a:lnTo>
                  <a:pt x="2041" y="898"/>
                </a:lnTo>
                <a:lnTo>
                  <a:pt x="2064" y="851"/>
                </a:lnTo>
                <a:lnTo>
                  <a:pt x="2086" y="805"/>
                </a:lnTo>
                <a:lnTo>
                  <a:pt x="2108" y="760"/>
                </a:lnTo>
                <a:lnTo>
                  <a:pt x="2130" y="716"/>
                </a:lnTo>
                <a:lnTo>
                  <a:pt x="2153" y="649"/>
                </a:lnTo>
                <a:lnTo>
                  <a:pt x="2168" y="588"/>
                </a:lnTo>
                <a:lnTo>
                  <a:pt x="2178" y="530"/>
                </a:lnTo>
                <a:lnTo>
                  <a:pt x="2182" y="474"/>
                </a:lnTo>
                <a:lnTo>
                  <a:pt x="2179" y="422"/>
                </a:lnTo>
                <a:lnTo>
                  <a:pt x="2171" y="374"/>
                </a:lnTo>
                <a:lnTo>
                  <a:pt x="2159" y="327"/>
                </a:lnTo>
                <a:lnTo>
                  <a:pt x="2142" y="284"/>
                </a:lnTo>
                <a:lnTo>
                  <a:pt x="2121" y="242"/>
                </a:lnTo>
                <a:lnTo>
                  <a:pt x="2097" y="203"/>
                </a:lnTo>
                <a:lnTo>
                  <a:pt x="2069" y="165"/>
                </a:lnTo>
                <a:lnTo>
                  <a:pt x="2039" y="130"/>
                </a:lnTo>
                <a:lnTo>
                  <a:pt x="2007" y="95"/>
                </a:lnTo>
                <a:lnTo>
                  <a:pt x="1975" y="63"/>
                </a:lnTo>
                <a:lnTo>
                  <a:pt x="1940" y="32"/>
                </a:lnTo>
                <a:lnTo>
                  <a:pt x="190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6" name="Freeform 105"/>
          <p:cNvSpPr>
            <a:spLocks/>
          </p:cNvSpPr>
          <p:nvPr/>
        </p:nvSpPr>
        <p:spPr bwMode="auto">
          <a:xfrm>
            <a:off x="5956300" y="3790950"/>
            <a:ext cx="1222375" cy="212725"/>
          </a:xfrm>
          <a:custGeom>
            <a:avLst/>
            <a:gdLst>
              <a:gd name="T0" fmla="*/ 0 w 2588"/>
              <a:gd name="T1" fmla="*/ 2147483647 h 446"/>
              <a:gd name="T2" fmla="*/ 2147483647 w 2588"/>
              <a:gd name="T3" fmla="*/ 2147483647 h 446"/>
              <a:gd name="T4" fmla="*/ 2147483647 w 2588"/>
              <a:gd name="T5" fmla="*/ 2147483647 h 446"/>
              <a:gd name="T6" fmla="*/ 2147483647 w 2588"/>
              <a:gd name="T7" fmla="*/ 2147483647 h 446"/>
              <a:gd name="T8" fmla="*/ 2147483647 w 2588"/>
              <a:gd name="T9" fmla="*/ 2147483647 h 446"/>
              <a:gd name="T10" fmla="*/ 2147483647 w 2588"/>
              <a:gd name="T11" fmla="*/ 2147483647 h 446"/>
              <a:gd name="T12" fmla="*/ 2147483647 w 2588"/>
              <a:gd name="T13" fmla="*/ 2147483647 h 446"/>
              <a:gd name="T14" fmla="*/ 2147483647 w 2588"/>
              <a:gd name="T15" fmla="*/ 2147483647 h 446"/>
              <a:gd name="T16" fmla="*/ 2147483647 w 2588"/>
              <a:gd name="T17" fmla="*/ 2147483647 h 446"/>
              <a:gd name="T18" fmla="*/ 2147483647 w 2588"/>
              <a:gd name="T19" fmla="*/ 2147483647 h 446"/>
              <a:gd name="T20" fmla="*/ 2147483647 w 2588"/>
              <a:gd name="T21" fmla="*/ 2147483647 h 446"/>
              <a:gd name="T22" fmla="*/ 2147483647 w 2588"/>
              <a:gd name="T23" fmla="*/ 2147483647 h 446"/>
              <a:gd name="T24" fmla="*/ 2147483647 w 2588"/>
              <a:gd name="T25" fmla="*/ 2147483647 h 446"/>
              <a:gd name="T26" fmla="*/ 2147483647 w 2588"/>
              <a:gd name="T27" fmla="*/ 2147483647 h 446"/>
              <a:gd name="T28" fmla="*/ 2147483647 w 2588"/>
              <a:gd name="T29" fmla="*/ 2147483647 h 446"/>
              <a:gd name="T30" fmla="*/ 2147483647 w 2588"/>
              <a:gd name="T31" fmla="*/ 2147483647 h 446"/>
              <a:gd name="T32" fmla="*/ 2147483647 w 2588"/>
              <a:gd name="T33" fmla="*/ 2147483647 h 446"/>
              <a:gd name="T34" fmla="*/ 2147483647 w 2588"/>
              <a:gd name="T35" fmla="*/ 2147483647 h 446"/>
              <a:gd name="T36" fmla="*/ 2147483647 w 2588"/>
              <a:gd name="T37" fmla="*/ 2147483647 h 446"/>
              <a:gd name="T38" fmla="*/ 2147483647 w 2588"/>
              <a:gd name="T39" fmla="*/ 2147483647 h 446"/>
              <a:gd name="T40" fmla="*/ 2147483647 w 2588"/>
              <a:gd name="T41" fmla="*/ 2147483647 h 446"/>
              <a:gd name="T42" fmla="*/ 2147483647 w 2588"/>
              <a:gd name="T43" fmla="*/ 2147483647 h 446"/>
              <a:gd name="T44" fmla="*/ 2147483647 w 2588"/>
              <a:gd name="T45" fmla="*/ 2147483647 h 446"/>
              <a:gd name="T46" fmla="*/ 2147483647 w 2588"/>
              <a:gd name="T47" fmla="*/ 2147483647 h 446"/>
              <a:gd name="T48" fmla="*/ 2147483647 w 2588"/>
              <a:gd name="T49" fmla="*/ 2147483647 h 446"/>
              <a:gd name="T50" fmla="*/ 2147483647 w 2588"/>
              <a:gd name="T51" fmla="*/ 2147483647 h 446"/>
              <a:gd name="T52" fmla="*/ 2147483647 w 2588"/>
              <a:gd name="T53" fmla="*/ 2147483647 h 446"/>
              <a:gd name="T54" fmla="*/ 2147483647 w 2588"/>
              <a:gd name="T55" fmla="*/ 2147483647 h 446"/>
              <a:gd name="T56" fmla="*/ 2147483647 w 2588"/>
              <a:gd name="T57" fmla="*/ 2147483647 h 446"/>
              <a:gd name="T58" fmla="*/ 2147483647 w 2588"/>
              <a:gd name="T59" fmla="*/ 2147483647 h 446"/>
              <a:gd name="T60" fmla="*/ 2147483647 w 2588"/>
              <a:gd name="T61" fmla="*/ 2147483647 h 446"/>
              <a:gd name="T62" fmla="*/ 2147483647 w 2588"/>
              <a:gd name="T63" fmla="*/ 2147483647 h 446"/>
              <a:gd name="T64" fmla="*/ 2147483647 w 2588"/>
              <a:gd name="T65" fmla="*/ 2147483647 h 446"/>
              <a:gd name="T66" fmla="*/ 2147483647 w 2588"/>
              <a:gd name="T67" fmla="*/ 2147483647 h 446"/>
              <a:gd name="T68" fmla="*/ 2147483647 w 2588"/>
              <a:gd name="T69" fmla="*/ 2147483647 h 446"/>
              <a:gd name="T70" fmla="*/ 2147483647 w 2588"/>
              <a:gd name="T71" fmla="*/ 2147483647 h 446"/>
              <a:gd name="T72" fmla="*/ 2147483647 w 2588"/>
              <a:gd name="T73" fmla="*/ 2147483647 h 446"/>
              <a:gd name="T74" fmla="*/ 2147483647 w 2588"/>
              <a:gd name="T75" fmla="*/ 2147483647 h 446"/>
              <a:gd name="T76" fmla="*/ 2147483647 w 2588"/>
              <a:gd name="T77" fmla="*/ 2147483647 h 446"/>
              <a:gd name="T78" fmla="*/ 2147483647 w 2588"/>
              <a:gd name="T79" fmla="*/ 2147483647 h 446"/>
              <a:gd name="T80" fmla="*/ 2147483647 w 2588"/>
              <a:gd name="T81" fmla="*/ 2147483647 h 446"/>
              <a:gd name="T82" fmla="*/ 2147483647 w 2588"/>
              <a:gd name="T83" fmla="*/ 2147483647 h 446"/>
              <a:gd name="T84" fmla="*/ 2147483647 w 2588"/>
              <a:gd name="T85" fmla="*/ 0 h 4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88"/>
              <a:gd name="T130" fmla="*/ 0 h 446"/>
              <a:gd name="T131" fmla="*/ 2588 w 2588"/>
              <a:gd name="T132" fmla="*/ 446 h 4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88" h="446">
                <a:moveTo>
                  <a:pt x="0" y="399"/>
                </a:moveTo>
                <a:lnTo>
                  <a:pt x="0" y="399"/>
                </a:lnTo>
                <a:lnTo>
                  <a:pt x="31" y="397"/>
                </a:lnTo>
                <a:lnTo>
                  <a:pt x="57" y="383"/>
                </a:lnTo>
                <a:lnTo>
                  <a:pt x="84" y="360"/>
                </a:lnTo>
                <a:lnTo>
                  <a:pt x="109" y="329"/>
                </a:lnTo>
                <a:lnTo>
                  <a:pt x="136" y="294"/>
                </a:lnTo>
                <a:lnTo>
                  <a:pt x="164" y="256"/>
                </a:lnTo>
                <a:lnTo>
                  <a:pt x="194" y="217"/>
                </a:lnTo>
                <a:lnTo>
                  <a:pt x="228" y="181"/>
                </a:lnTo>
                <a:lnTo>
                  <a:pt x="267" y="147"/>
                </a:lnTo>
                <a:lnTo>
                  <a:pt x="309" y="120"/>
                </a:lnTo>
                <a:lnTo>
                  <a:pt x="359" y="100"/>
                </a:lnTo>
                <a:lnTo>
                  <a:pt x="414" y="90"/>
                </a:lnTo>
                <a:lnTo>
                  <a:pt x="478" y="93"/>
                </a:lnTo>
                <a:lnTo>
                  <a:pt x="551" y="111"/>
                </a:lnTo>
                <a:lnTo>
                  <a:pt x="633" y="145"/>
                </a:lnTo>
                <a:lnTo>
                  <a:pt x="726" y="197"/>
                </a:lnTo>
                <a:lnTo>
                  <a:pt x="748" y="193"/>
                </a:lnTo>
                <a:lnTo>
                  <a:pt x="772" y="187"/>
                </a:lnTo>
                <a:lnTo>
                  <a:pt x="796" y="181"/>
                </a:lnTo>
                <a:lnTo>
                  <a:pt x="822" y="173"/>
                </a:lnTo>
                <a:lnTo>
                  <a:pt x="849" y="164"/>
                </a:lnTo>
                <a:lnTo>
                  <a:pt x="875" y="155"/>
                </a:lnTo>
                <a:lnTo>
                  <a:pt x="903" y="145"/>
                </a:lnTo>
                <a:lnTo>
                  <a:pt x="931" y="135"/>
                </a:lnTo>
                <a:lnTo>
                  <a:pt x="957" y="126"/>
                </a:lnTo>
                <a:lnTo>
                  <a:pt x="984" y="117"/>
                </a:lnTo>
                <a:lnTo>
                  <a:pt x="1011" y="109"/>
                </a:lnTo>
                <a:lnTo>
                  <a:pt x="1035" y="103"/>
                </a:lnTo>
                <a:lnTo>
                  <a:pt x="1059" y="96"/>
                </a:lnTo>
                <a:lnTo>
                  <a:pt x="1081" y="94"/>
                </a:lnTo>
                <a:lnTo>
                  <a:pt x="1103" y="91"/>
                </a:lnTo>
                <a:lnTo>
                  <a:pt x="1121" y="93"/>
                </a:lnTo>
                <a:lnTo>
                  <a:pt x="1167" y="91"/>
                </a:lnTo>
                <a:lnTo>
                  <a:pt x="1205" y="93"/>
                </a:lnTo>
                <a:lnTo>
                  <a:pt x="1239" y="98"/>
                </a:lnTo>
                <a:lnTo>
                  <a:pt x="1267" y="104"/>
                </a:lnTo>
                <a:lnTo>
                  <a:pt x="1291" y="113"/>
                </a:lnTo>
                <a:lnTo>
                  <a:pt x="1312" y="122"/>
                </a:lnTo>
                <a:lnTo>
                  <a:pt x="1332" y="134"/>
                </a:lnTo>
                <a:lnTo>
                  <a:pt x="1352" y="146"/>
                </a:lnTo>
                <a:lnTo>
                  <a:pt x="1371" y="159"/>
                </a:lnTo>
                <a:lnTo>
                  <a:pt x="1392" y="171"/>
                </a:lnTo>
                <a:lnTo>
                  <a:pt x="1416" y="182"/>
                </a:lnTo>
                <a:lnTo>
                  <a:pt x="1444" y="194"/>
                </a:lnTo>
                <a:lnTo>
                  <a:pt x="1476" y="203"/>
                </a:lnTo>
                <a:lnTo>
                  <a:pt x="1515" y="211"/>
                </a:lnTo>
                <a:lnTo>
                  <a:pt x="1560" y="217"/>
                </a:lnTo>
                <a:lnTo>
                  <a:pt x="1614" y="221"/>
                </a:lnTo>
                <a:lnTo>
                  <a:pt x="1658" y="253"/>
                </a:lnTo>
                <a:lnTo>
                  <a:pt x="1698" y="281"/>
                </a:lnTo>
                <a:lnTo>
                  <a:pt x="1733" y="308"/>
                </a:lnTo>
                <a:lnTo>
                  <a:pt x="1764" y="334"/>
                </a:lnTo>
                <a:lnTo>
                  <a:pt x="1792" y="357"/>
                </a:lnTo>
                <a:lnTo>
                  <a:pt x="1819" y="377"/>
                </a:lnTo>
                <a:lnTo>
                  <a:pt x="1844" y="396"/>
                </a:lnTo>
                <a:lnTo>
                  <a:pt x="1868" y="411"/>
                </a:lnTo>
                <a:lnTo>
                  <a:pt x="1891" y="424"/>
                </a:lnTo>
                <a:lnTo>
                  <a:pt x="1915" y="435"/>
                </a:lnTo>
                <a:lnTo>
                  <a:pt x="1941" y="441"/>
                </a:lnTo>
                <a:lnTo>
                  <a:pt x="1968" y="445"/>
                </a:lnTo>
                <a:lnTo>
                  <a:pt x="1995" y="446"/>
                </a:lnTo>
                <a:lnTo>
                  <a:pt x="2028" y="444"/>
                </a:lnTo>
                <a:lnTo>
                  <a:pt x="2063" y="439"/>
                </a:lnTo>
                <a:lnTo>
                  <a:pt x="2102" y="429"/>
                </a:lnTo>
                <a:lnTo>
                  <a:pt x="2144" y="418"/>
                </a:lnTo>
                <a:lnTo>
                  <a:pt x="2184" y="403"/>
                </a:lnTo>
                <a:lnTo>
                  <a:pt x="2223" y="388"/>
                </a:lnTo>
                <a:lnTo>
                  <a:pt x="2260" y="371"/>
                </a:lnTo>
                <a:lnTo>
                  <a:pt x="2297" y="351"/>
                </a:lnTo>
                <a:lnTo>
                  <a:pt x="2332" y="329"/>
                </a:lnTo>
                <a:lnTo>
                  <a:pt x="2366" y="306"/>
                </a:lnTo>
                <a:lnTo>
                  <a:pt x="2397" y="281"/>
                </a:lnTo>
                <a:lnTo>
                  <a:pt x="2427" y="254"/>
                </a:lnTo>
                <a:lnTo>
                  <a:pt x="2455" y="224"/>
                </a:lnTo>
                <a:lnTo>
                  <a:pt x="2482" y="193"/>
                </a:lnTo>
                <a:lnTo>
                  <a:pt x="2507" y="159"/>
                </a:lnTo>
                <a:lnTo>
                  <a:pt x="2530" y="122"/>
                </a:lnTo>
                <a:lnTo>
                  <a:pt x="2551" y="85"/>
                </a:lnTo>
                <a:lnTo>
                  <a:pt x="2571" y="43"/>
                </a:lnTo>
                <a:lnTo>
                  <a:pt x="258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7" name="Freeform 106"/>
          <p:cNvSpPr>
            <a:spLocks/>
          </p:cNvSpPr>
          <p:nvPr/>
        </p:nvSpPr>
        <p:spPr bwMode="auto">
          <a:xfrm>
            <a:off x="6126163" y="1971675"/>
            <a:ext cx="417512" cy="1063625"/>
          </a:xfrm>
          <a:custGeom>
            <a:avLst/>
            <a:gdLst>
              <a:gd name="T0" fmla="*/ 2147483647 w 884"/>
              <a:gd name="T1" fmla="*/ 2147483647 h 2225"/>
              <a:gd name="T2" fmla="*/ 2147483647 w 884"/>
              <a:gd name="T3" fmla="*/ 2147483647 h 2225"/>
              <a:gd name="T4" fmla="*/ 2147483647 w 884"/>
              <a:gd name="T5" fmla="*/ 2147483647 h 2225"/>
              <a:gd name="T6" fmla="*/ 2147483647 w 884"/>
              <a:gd name="T7" fmla="*/ 2147483647 h 2225"/>
              <a:gd name="T8" fmla="*/ 2147483647 w 884"/>
              <a:gd name="T9" fmla="*/ 2147483647 h 2225"/>
              <a:gd name="T10" fmla="*/ 2147483647 w 884"/>
              <a:gd name="T11" fmla="*/ 2147483647 h 2225"/>
              <a:gd name="T12" fmla="*/ 2147483647 w 884"/>
              <a:gd name="T13" fmla="*/ 2147483647 h 2225"/>
              <a:gd name="T14" fmla="*/ 2147483647 w 884"/>
              <a:gd name="T15" fmla="*/ 2147483647 h 2225"/>
              <a:gd name="T16" fmla="*/ 2147483647 w 884"/>
              <a:gd name="T17" fmla="*/ 2147483647 h 2225"/>
              <a:gd name="T18" fmla="*/ 2147483647 w 884"/>
              <a:gd name="T19" fmla="*/ 2147483647 h 2225"/>
              <a:gd name="T20" fmla="*/ 2147483647 w 884"/>
              <a:gd name="T21" fmla="*/ 2147483647 h 2225"/>
              <a:gd name="T22" fmla="*/ 2147483647 w 884"/>
              <a:gd name="T23" fmla="*/ 2147483647 h 2225"/>
              <a:gd name="T24" fmla="*/ 2147483647 w 884"/>
              <a:gd name="T25" fmla="*/ 2147483647 h 2225"/>
              <a:gd name="T26" fmla="*/ 2147483647 w 884"/>
              <a:gd name="T27" fmla="*/ 2147483647 h 2225"/>
              <a:gd name="T28" fmla="*/ 2147483647 w 884"/>
              <a:gd name="T29" fmla="*/ 2147483647 h 2225"/>
              <a:gd name="T30" fmla="*/ 2147483647 w 884"/>
              <a:gd name="T31" fmla="*/ 2147483647 h 2225"/>
              <a:gd name="T32" fmla="*/ 2147483647 w 884"/>
              <a:gd name="T33" fmla="*/ 2147483647 h 2225"/>
              <a:gd name="T34" fmla="*/ 2147483647 w 884"/>
              <a:gd name="T35" fmla="*/ 2147483647 h 2225"/>
              <a:gd name="T36" fmla="*/ 2147483647 w 884"/>
              <a:gd name="T37" fmla="*/ 2147483647 h 2225"/>
              <a:gd name="T38" fmla="*/ 2147483647 w 884"/>
              <a:gd name="T39" fmla="*/ 2147483647 h 2225"/>
              <a:gd name="T40" fmla="*/ 2147483647 w 884"/>
              <a:gd name="T41" fmla="*/ 2147483647 h 2225"/>
              <a:gd name="T42" fmla="*/ 2147483647 w 884"/>
              <a:gd name="T43" fmla="*/ 2147483647 h 2225"/>
              <a:gd name="T44" fmla="*/ 2147483647 w 884"/>
              <a:gd name="T45" fmla="*/ 2147483647 h 2225"/>
              <a:gd name="T46" fmla="*/ 2147483647 w 884"/>
              <a:gd name="T47" fmla="*/ 2147483647 h 2225"/>
              <a:gd name="T48" fmla="*/ 2147483647 w 884"/>
              <a:gd name="T49" fmla="*/ 2147483647 h 2225"/>
              <a:gd name="T50" fmla="*/ 2147483647 w 884"/>
              <a:gd name="T51" fmla="*/ 2147483647 h 2225"/>
              <a:gd name="T52" fmla="*/ 2147483647 w 884"/>
              <a:gd name="T53" fmla="*/ 2147483647 h 2225"/>
              <a:gd name="T54" fmla="*/ 2147483647 w 884"/>
              <a:gd name="T55" fmla="*/ 2147483647 h 2225"/>
              <a:gd name="T56" fmla="*/ 2147483647 w 884"/>
              <a:gd name="T57" fmla="*/ 2147483647 h 2225"/>
              <a:gd name="T58" fmla="*/ 2147483647 w 884"/>
              <a:gd name="T59" fmla="*/ 2147483647 h 2225"/>
              <a:gd name="T60" fmla="*/ 2147483647 w 884"/>
              <a:gd name="T61" fmla="*/ 2147483647 h 2225"/>
              <a:gd name="T62" fmla="*/ 2147483647 w 884"/>
              <a:gd name="T63" fmla="*/ 2147483647 h 2225"/>
              <a:gd name="T64" fmla="*/ 2147483647 w 884"/>
              <a:gd name="T65" fmla="*/ 2147483647 h 2225"/>
              <a:gd name="T66" fmla="*/ 2147483647 w 884"/>
              <a:gd name="T67" fmla="*/ 2147483647 h 2225"/>
              <a:gd name="T68" fmla="*/ 2147483647 w 884"/>
              <a:gd name="T69" fmla="*/ 2147483647 h 2225"/>
              <a:gd name="T70" fmla="*/ 2147483647 w 884"/>
              <a:gd name="T71" fmla="*/ 2147483647 h 2225"/>
              <a:gd name="T72" fmla="*/ 2147483647 w 884"/>
              <a:gd name="T73" fmla="*/ 2147483647 h 2225"/>
              <a:gd name="T74" fmla="*/ 2147483647 w 884"/>
              <a:gd name="T75" fmla="*/ 2147483647 h 2225"/>
              <a:gd name="T76" fmla="*/ 2147483647 w 884"/>
              <a:gd name="T77" fmla="*/ 2147483647 h 2225"/>
              <a:gd name="T78" fmla="*/ 2147483647 w 884"/>
              <a:gd name="T79" fmla="*/ 2147483647 h 2225"/>
              <a:gd name="T80" fmla="*/ 2147483647 w 884"/>
              <a:gd name="T81" fmla="*/ 2147483647 h 2225"/>
              <a:gd name="T82" fmla="*/ 2147483647 w 884"/>
              <a:gd name="T83" fmla="*/ 2147483647 h 2225"/>
              <a:gd name="T84" fmla="*/ 2147483647 w 884"/>
              <a:gd name="T85" fmla="*/ 2147483647 h 2225"/>
              <a:gd name="T86" fmla="*/ 2147483647 w 884"/>
              <a:gd name="T87" fmla="*/ 2147483647 h 2225"/>
              <a:gd name="T88" fmla="*/ 2147483647 w 884"/>
              <a:gd name="T89" fmla="*/ 2147483647 h 2225"/>
              <a:gd name="T90" fmla="*/ 2147483647 w 884"/>
              <a:gd name="T91" fmla="*/ 2147483647 h 2225"/>
              <a:gd name="T92" fmla="*/ 2147483647 w 884"/>
              <a:gd name="T93" fmla="*/ 2147483647 h 2225"/>
              <a:gd name="T94" fmla="*/ 2147483647 w 884"/>
              <a:gd name="T95" fmla="*/ 2147483647 h 2225"/>
              <a:gd name="T96" fmla="*/ 2147483647 w 884"/>
              <a:gd name="T97" fmla="*/ 2147483647 h 2225"/>
              <a:gd name="T98" fmla="*/ 2147483647 w 884"/>
              <a:gd name="T99" fmla="*/ 2147483647 h 2225"/>
              <a:gd name="T100" fmla="*/ 2147483647 w 884"/>
              <a:gd name="T101" fmla="*/ 2147483647 h 2225"/>
              <a:gd name="T102" fmla="*/ 2147483647 w 884"/>
              <a:gd name="T103" fmla="*/ 2147483647 h 2225"/>
              <a:gd name="T104" fmla="*/ 2147483647 w 884"/>
              <a:gd name="T105" fmla="*/ 2147483647 h 2225"/>
              <a:gd name="T106" fmla="*/ 2147483647 w 884"/>
              <a:gd name="T107" fmla="*/ 2147483647 h 2225"/>
              <a:gd name="T108" fmla="*/ 2147483647 w 884"/>
              <a:gd name="T109" fmla="*/ 2147483647 h 2225"/>
              <a:gd name="T110" fmla="*/ 2147483647 w 884"/>
              <a:gd name="T111" fmla="*/ 2147483647 h 2225"/>
              <a:gd name="T112" fmla="*/ 2147483647 w 884"/>
              <a:gd name="T113" fmla="*/ 2147483647 h 2225"/>
              <a:gd name="T114" fmla="*/ 2147483647 w 884"/>
              <a:gd name="T115" fmla="*/ 2147483647 h 22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84"/>
              <a:gd name="T175" fmla="*/ 0 h 2225"/>
              <a:gd name="T176" fmla="*/ 884 w 884"/>
              <a:gd name="T177" fmla="*/ 2225 h 22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84" h="2225">
                <a:moveTo>
                  <a:pt x="0" y="0"/>
                </a:moveTo>
                <a:lnTo>
                  <a:pt x="0" y="0"/>
                </a:lnTo>
                <a:lnTo>
                  <a:pt x="7" y="13"/>
                </a:lnTo>
                <a:lnTo>
                  <a:pt x="15" y="25"/>
                </a:lnTo>
                <a:lnTo>
                  <a:pt x="25" y="35"/>
                </a:lnTo>
                <a:lnTo>
                  <a:pt x="36" y="44"/>
                </a:lnTo>
                <a:lnTo>
                  <a:pt x="48" y="51"/>
                </a:lnTo>
                <a:lnTo>
                  <a:pt x="60" y="57"/>
                </a:lnTo>
                <a:lnTo>
                  <a:pt x="73" y="62"/>
                </a:lnTo>
                <a:lnTo>
                  <a:pt x="88" y="66"/>
                </a:lnTo>
                <a:lnTo>
                  <a:pt x="102" y="69"/>
                </a:lnTo>
                <a:lnTo>
                  <a:pt x="117" y="71"/>
                </a:lnTo>
                <a:lnTo>
                  <a:pt x="133" y="73"/>
                </a:lnTo>
                <a:lnTo>
                  <a:pt x="150" y="74"/>
                </a:lnTo>
                <a:lnTo>
                  <a:pt x="165" y="75"/>
                </a:lnTo>
                <a:lnTo>
                  <a:pt x="182" y="75"/>
                </a:lnTo>
                <a:lnTo>
                  <a:pt x="199" y="75"/>
                </a:lnTo>
                <a:lnTo>
                  <a:pt x="216" y="75"/>
                </a:lnTo>
                <a:lnTo>
                  <a:pt x="215" y="83"/>
                </a:lnTo>
                <a:lnTo>
                  <a:pt x="214" y="92"/>
                </a:lnTo>
                <a:lnTo>
                  <a:pt x="210" y="103"/>
                </a:lnTo>
                <a:lnTo>
                  <a:pt x="206" y="113"/>
                </a:lnTo>
                <a:lnTo>
                  <a:pt x="203" y="125"/>
                </a:lnTo>
                <a:lnTo>
                  <a:pt x="200" y="135"/>
                </a:lnTo>
                <a:lnTo>
                  <a:pt x="198" y="144"/>
                </a:lnTo>
                <a:lnTo>
                  <a:pt x="197" y="152"/>
                </a:lnTo>
                <a:lnTo>
                  <a:pt x="181" y="155"/>
                </a:lnTo>
                <a:lnTo>
                  <a:pt x="173" y="164"/>
                </a:lnTo>
                <a:lnTo>
                  <a:pt x="170" y="175"/>
                </a:lnTo>
                <a:lnTo>
                  <a:pt x="173" y="190"/>
                </a:lnTo>
                <a:lnTo>
                  <a:pt x="180" y="204"/>
                </a:lnTo>
                <a:lnTo>
                  <a:pt x="191" y="216"/>
                </a:lnTo>
                <a:lnTo>
                  <a:pt x="203" y="225"/>
                </a:lnTo>
                <a:lnTo>
                  <a:pt x="216" y="227"/>
                </a:lnTo>
                <a:lnTo>
                  <a:pt x="217" y="248"/>
                </a:lnTo>
                <a:lnTo>
                  <a:pt x="219" y="268"/>
                </a:lnTo>
                <a:lnTo>
                  <a:pt x="221" y="286"/>
                </a:lnTo>
                <a:lnTo>
                  <a:pt x="225" y="303"/>
                </a:lnTo>
                <a:lnTo>
                  <a:pt x="228" y="321"/>
                </a:lnTo>
                <a:lnTo>
                  <a:pt x="231" y="339"/>
                </a:lnTo>
                <a:lnTo>
                  <a:pt x="232" y="359"/>
                </a:lnTo>
                <a:lnTo>
                  <a:pt x="233" y="380"/>
                </a:lnTo>
                <a:lnTo>
                  <a:pt x="239" y="381"/>
                </a:lnTo>
                <a:lnTo>
                  <a:pt x="244" y="386"/>
                </a:lnTo>
                <a:lnTo>
                  <a:pt x="249" y="391"/>
                </a:lnTo>
                <a:lnTo>
                  <a:pt x="254" y="399"/>
                </a:lnTo>
                <a:lnTo>
                  <a:pt x="260" y="407"/>
                </a:lnTo>
                <a:lnTo>
                  <a:pt x="266" y="412"/>
                </a:lnTo>
                <a:lnTo>
                  <a:pt x="275" y="417"/>
                </a:lnTo>
                <a:lnTo>
                  <a:pt x="287" y="419"/>
                </a:lnTo>
                <a:lnTo>
                  <a:pt x="286" y="428"/>
                </a:lnTo>
                <a:lnTo>
                  <a:pt x="285" y="438"/>
                </a:lnTo>
                <a:lnTo>
                  <a:pt x="281" y="451"/>
                </a:lnTo>
                <a:lnTo>
                  <a:pt x="279" y="465"/>
                </a:lnTo>
                <a:lnTo>
                  <a:pt x="275" y="480"/>
                </a:lnTo>
                <a:lnTo>
                  <a:pt x="272" y="493"/>
                </a:lnTo>
                <a:lnTo>
                  <a:pt x="271" y="504"/>
                </a:lnTo>
                <a:lnTo>
                  <a:pt x="269" y="514"/>
                </a:lnTo>
                <a:lnTo>
                  <a:pt x="287" y="520"/>
                </a:lnTo>
                <a:lnTo>
                  <a:pt x="303" y="527"/>
                </a:lnTo>
                <a:lnTo>
                  <a:pt x="315" y="533"/>
                </a:lnTo>
                <a:lnTo>
                  <a:pt x="325" y="542"/>
                </a:lnTo>
                <a:lnTo>
                  <a:pt x="332" y="555"/>
                </a:lnTo>
                <a:lnTo>
                  <a:pt x="337" y="572"/>
                </a:lnTo>
                <a:lnTo>
                  <a:pt x="339" y="595"/>
                </a:lnTo>
                <a:lnTo>
                  <a:pt x="341" y="627"/>
                </a:lnTo>
                <a:lnTo>
                  <a:pt x="355" y="628"/>
                </a:lnTo>
                <a:lnTo>
                  <a:pt x="371" y="631"/>
                </a:lnTo>
                <a:lnTo>
                  <a:pt x="387" y="634"/>
                </a:lnTo>
                <a:lnTo>
                  <a:pt x="402" y="638"/>
                </a:lnTo>
                <a:lnTo>
                  <a:pt x="417" y="645"/>
                </a:lnTo>
                <a:lnTo>
                  <a:pt x="429" y="651"/>
                </a:lnTo>
                <a:lnTo>
                  <a:pt x="440" y="658"/>
                </a:lnTo>
                <a:lnTo>
                  <a:pt x="448" y="666"/>
                </a:lnTo>
                <a:lnTo>
                  <a:pt x="448" y="680"/>
                </a:lnTo>
                <a:lnTo>
                  <a:pt x="447" y="694"/>
                </a:lnTo>
                <a:lnTo>
                  <a:pt x="445" y="710"/>
                </a:lnTo>
                <a:lnTo>
                  <a:pt x="442" y="726"/>
                </a:lnTo>
                <a:lnTo>
                  <a:pt x="440" y="741"/>
                </a:lnTo>
                <a:lnTo>
                  <a:pt x="437" y="757"/>
                </a:lnTo>
                <a:lnTo>
                  <a:pt x="434" y="771"/>
                </a:lnTo>
                <a:lnTo>
                  <a:pt x="431" y="787"/>
                </a:lnTo>
                <a:lnTo>
                  <a:pt x="428" y="802"/>
                </a:lnTo>
                <a:lnTo>
                  <a:pt x="424" y="817"/>
                </a:lnTo>
                <a:lnTo>
                  <a:pt x="422" y="831"/>
                </a:lnTo>
                <a:lnTo>
                  <a:pt x="419" y="845"/>
                </a:lnTo>
                <a:lnTo>
                  <a:pt x="417" y="858"/>
                </a:lnTo>
                <a:lnTo>
                  <a:pt x="414" y="871"/>
                </a:lnTo>
                <a:lnTo>
                  <a:pt x="413" y="883"/>
                </a:lnTo>
                <a:lnTo>
                  <a:pt x="413" y="893"/>
                </a:lnTo>
                <a:lnTo>
                  <a:pt x="468" y="893"/>
                </a:lnTo>
                <a:lnTo>
                  <a:pt x="467" y="906"/>
                </a:lnTo>
                <a:lnTo>
                  <a:pt x="462" y="919"/>
                </a:lnTo>
                <a:lnTo>
                  <a:pt x="457" y="930"/>
                </a:lnTo>
                <a:lnTo>
                  <a:pt x="450" y="941"/>
                </a:lnTo>
                <a:lnTo>
                  <a:pt x="442" y="952"/>
                </a:lnTo>
                <a:lnTo>
                  <a:pt x="437" y="964"/>
                </a:lnTo>
                <a:lnTo>
                  <a:pt x="433" y="975"/>
                </a:lnTo>
                <a:lnTo>
                  <a:pt x="431" y="990"/>
                </a:lnTo>
                <a:lnTo>
                  <a:pt x="457" y="992"/>
                </a:lnTo>
                <a:lnTo>
                  <a:pt x="482" y="999"/>
                </a:lnTo>
                <a:lnTo>
                  <a:pt x="505" y="1008"/>
                </a:lnTo>
                <a:lnTo>
                  <a:pt x="528" y="1017"/>
                </a:lnTo>
                <a:lnTo>
                  <a:pt x="549" y="1027"/>
                </a:lnTo>
                <a:lnTo>
                  <a:pt x="571" y="1036"/>
                </a:lnTo>
                <a:lnTo>
                  <a:pt x="590" y="1043"/>
                </a:lnTo>
                <a:lnTo>
                  <a:pt x="610" y="1045"/>
                </a:lnTo>
                <a:lnTo>
                  <a:pt x="610" y="1122"/>
                </a:lnTo>
                <a:lnTo>
                  <a:pt x="610" y="1125"/>
                </a:lnTo>
                <a:lnTo>
                  <a:pt x="612" y="1133"/>
                </a:lnTo>
                <a:lnTo>
                  <a:pt x="614" y="1146"/>
                </a:lnTo>
                <a:lnTo>
                  <a:pt x="615" y="1161"/>
                </a:lnTo>
                <a:lnTo>
                  <a:pt x="619" y="1181"/>
                </a:lnTo>
                <a:lnTo>
                  <a:pt x="621" y="1203"/>
                </a:lnTo>
                <a:lnTo>
                  <a:pt x="624" y="1226"/>
                </a:lnTo>
                <a:lnTo>
                  <a:pt x="626" y="1251"/>
                </a:lnTo>
                <a:lnTo>
                  <a:pt x="629" y="1276"/>
                </a:lnTo>
                <a:lnTo>
                  <a:pt x="631" y="1300"/>
                </a:lnTo>
                <a:lnTo>
                  <a:pt x="632" y="1324"/>
                </a:lnTo>
                <a:lnTo>
                  <a:pt x="633" y="1347"/>
                </a:lnTo>
                <a:lnTo>
                  <a:pt x="633" y="1367"/>
                </a:lnTo>
                <a:lnTo>
                  <a:pt x="633" y="1384"/>
                </a:lnTo>
                <a:lnTo>
                  <a:pt x="631" y="1398"/>
                </a:lnTo>
                <a:lnTo>
                  <a:pt x="629" y="1407"/>
                </a:lnTo>
                <a:lnTo>
                  <a:pt x="610" y="1407"/>
                </a:lnTo>
                <a:lnTo>
                  <a:pt x="610" y="1502"/>
                </a:lnTo>
                <a:lnTo>
                  <a:pt x="629" y="1502"/>
                </a:lnTo>
                <a:lnTo>
                  <a:pt x="633" y="1519"/>
                </a:lnTo>
                <a:lnTo>
                  <a:pt x="635" y="1540"/>
                </a:lnTo>
                <a:lnTo>
                  <a:pt x="636" y="1562"/>
                </a:lnTo>
                <a:lnTo>
                  <a:pt x="638" y="1584"/>
                </a:lnTo>
                <a:lnTo>
                  <a:pt x="643" y="1603"/>
                </a:lnTo>
                <a:lnTo>
                  <a:pt x="654" y="1620"/>
                </a:lnTo>
                <a:lnTo>
                  <a:pt x="673" y="1632"/>
                </a:lnTo>
                <a:lnTo>
                  <a:pt x="701" y="1636"/>
                </a:lnTo>
                <a:lnTo>
                  <a:pt x="701" y="1653"/>
                </a:lnTo>
                <a:lnTo>
                  <a:pt x="702" y="1672"/>
                </a:lnTo>
                <a:lnTo>
                  <a:pt x="704" y="1694"/>
                </a:lnTo>
                <a:lnTo>
                  <a:pt x="708" y="1717"/>
                </a:lnTo>
                <a:lnTo>
                  <a:pt x="715" y="1736"/>
                </a:lnTo>
                <a:lnTo>
                  <a:pt x="724" y="1753"/>
                </a:lnTo>
                <a:lnTo>
                  <a:pt x="736" y="1765"/>
                </a:lnTo>
                <a:lnTo>
                  <a:pt x="754" y="1769"/>
                </a:lnTo>
                <a:lnTo>
                  <a:pt x="754" y="1958"/>
                </a:lnTo>
                <a:lnTo>
                  <a:pt x="773" y="1978"/>
                </a:lnTo>
                <a:lnTo>
                  <a:pt x="744" y="1984"/>
                </a:lnTo>
                <a:lnTo>
                  <a:pt x="727" y="1992"/>
                </a:lnTo>
                <a:lnTo>
                  <a:pt x="721" y="2003"/>
                </a:lnTo>
                <a:lnTo>
                  <a:pt x="723" y="2016"/>
                </a:lnTo>
                <a:lnTo>
                  <a:pt x="733" y="2030"/>
                </a:lnTo>
                <a:lnTo>
                  <a:pt x="748" y="2046"/>
                </a:lnTo>
                <a:lnTo>
                  <a:pt x="768" y="2062"/>
                </a:lnTo>
                <a:lnTo>
                  <a:pt x="791" y="2081"/>
                </a:lnTo>
                <a:lnTo>
                  <a:pt x="813" y="2099"/>
                </a:lnTo>
                <a:lnTo>
                  <a:pt x="835" y="2118"/>
                </a:lnTo>
                <a:lnTo>
                  <a:pt x="855" y="2137"/>
                </a:lnTo>
                <a:lnTo>
                  <a:pt x="871" y="2156"/>
                </a:lnTo>
                <a:lnTo>
                  <a:pt x="880" y="2174"/>
                </a:lnTo>
                <a:lnTo>
                  <a:pt x="884" y="2193"/>
                </a:lnTo>
                <a:lnTo>
                  <a:pt x="878" y="2209"/>
                </a:lnTo>
                <a:lnTo>
                  <a:pt x="862" y="222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8" name="Freeform 107"/>
          <p:cNvSpPr>
            <a:spLocks/>
          </p:cNvSpPr>
          <p:nvPr/>
        </p:nvSpPr>
        <p:spPr bwMode="auto">
          <a:xfrm>
            <a:off x="4878388" y="2981325"/>
            <a:ext cx="461962" cy="568325"/>
          </a:xfrm>
          <a:custGeom>
            <a:avLst/>
            <a:gdLst>
              <a:gd name="T0" fmla="*/ 0 w 979"/>
              <a:gd name="T1" fmla="*/ 0 h 1190"/>
              <a:gd name="T2" fmla="*/ 2147483647 w 979"/>
              <a:gd name="T3" fmla="*/ 2147483647 h 1190"/>
              <a:gd name="T4" fmla="*/ 2147483647 w 979"/>
              <a:gd name="T5" fmla="*/ 2147483647 h 1190"/>
              <a:gd name="T6" fmla="*/ 2147483647 w 979"/>
              <a:gd name="T7" fmla="*/ 2147483647 h 1190"/>
              <a:gd name="T8" fmla="*/ 2147483647 w 979"/>
              <a:gd name="T9" fmla="*/ 2147483647 h 1190"/>
              <a:gd name="T10" fmla="*/ 2147483647 w 979"/>
              <a:gd name="T11" fmla="*/ 2147483647 h 1190"/>
              <a:gd name="T12" fmla="*/ 2147483647 w 979"/>
              <a:gd name="T13" fmla="*/ 2147483647 h 1190"/>
              <a:gd name="T14" fmla="*/ 2147483647 w 979"/>
              <a:gd name="T15" fmla="*/ 2147483647 h 1190"/>
              <a:gd name="T16" fmla="*/ 2147483647 w 979"/>
              <a:gd name="T17" fmla="*/ 2147483647 h 1190"/>
              <a:gd name="T18" fmla="*/ 2147483647 w 979"/>
              <a:gd name="T19" fmla="*/ 2147483647 h 1190"/>
              <a:gd name="T20" fmla="*/ 2147483647 w 979"/>
              <a:gd name="T21" fmla="*/ 2147483647 h 1190"/>
              <a:gd name="T22" fmla="*/ 2147483647 w 979"/>
              <a:gd name="T23" fmla="*/ 2147483647 h 1190"/>
              <a:gd name="T24" fmla="*/ 2147483647 w 979"/>
              <a:gd name="T25" fmla="*/ 2147483647 h 1190"/>
              <a:gd name="T26" fmla="*/ 2147483647 w 979"/>
              <a:gd name="T27" fmla="*/ 2147483647 h 1190"/>
              <a:gd name="T28" fmla="*/ 2147483647 w 979"/>
              <a:gd name="T29" fmla="*/ 2147483647 h 1190"/>
              <a:gd name="T30" fmla="*/ 2147483647 w 979"/>
              <a:gd name="T31" fmla="*/ 2147483647 h 1190"/>
              <a:gd name="T32" fmla="*/ 2147483647 w 979"/>
              <a:gd name="T33" fmla="*/ 2147483647 h 1190"/>
              <a:gd name="T34" fmla="*/ 2147483647 w 979"/>
              <a:gd name="T35" fmla="*/ 2147483647 h 1190"/>
              <a:gd name="T36" fmla="*/ 2147483647 w 979"/>
              <a:gd name="T37" fmla="*/ 2147483647 h 1190"/>
              <a:gd name="T38" fmla="*/ 2147483647 w 979"/>
              <a:gd name="T39" fmla="*/ 2147483647 h 1190"/>
              <a:gd name="T40" fmla="*/ 2147483647 w 979"/>
              <a:gd name="T41" fmla="*/ 2147483647 h 1190"/>
              <a:gd name="T42" fmla="*/ 2147483647 w 979"/>
              <a:gd name="T43" fmla="*/ 2147483647 h 1190"/>
              <a:gd name="T44" fmla="*/ 2147483647 w 979"/>
              <a:gd name="T45" fmla="*/ 2147483647 h 1190"/>
              <a:gd name="T46" fmla="*/ 2147483647 w 979"/>
              <a:gd name="T47" fmla="*/ 2147483647 h 1190"/>
              <a:gd name="T48" fmla="*/ 2147483647 w 979"/>
              <a:gd name="T49" fmla="*/ 2147483647 h 1190"/>
              <a:gd name="T50" fmla="*/ 2147483647 w 979"/>
              <a:gd name="T51" fmla="*/ 2147483647 h 1190"/>
              <a:gd name="T52" fmla="*/ 2147483647 w 979"/>
              <a:gd name="T53" fmla="*/ 2147483647 h 1190"/>
              <a:gd name="T54" fmla="*/ 2147483647 w 979"/>
              <a:gd name="T55" fmla="*/ 2147483647 h 1190"/>
              <a:gd name="T56" fmla="*/ 2147483647 w 979"/>
              <a:gd name="T57" fmla="*/ 2147483647 h 1190"/>
              <a:gd name="T58" fmla="*/ 2147483647 w 979"/>
              <a:gd name="T59" fmla="*/ 2147483647 h 1190"/>
              <a:gd name="T60" fmla="*/ 2147483647 w 979"/>
              <a:gd name="T61" fmla="*/ 2147483647 h 1190"/>
              <a:gd name="T62" fmla="*/ 2147483647 w 979"/>
              <a:gd name="T63" fmla="*/ 2147483647 h 1190"/>
              <a:gd name="T64" fmla="*/ 2147483647 w 979"/>
              <a:gd name="T65" fmla="*/ 2147483647 h 1190"/>
              <a:gd name="T66" fmla="*/ 2147483647 w 979"/>
              <a:gd name="T67" fmla="*/ 2147483647 h 1190"/>
              <a:gd name="T68" fmla="*/ 2147483647 w 979"/>
              <a:gd name="T69" fmla="*/ 2147483647 h 1190"/>
              <a:gd name="T70" fmla="*/ 2147483647 w 979"/>
              <a:gd name="T71" fmla="*/ 2147483647 h 1190"/>
              <a:gd name="T72" fmla="*/ 2147483647 w 979"/>
              <a:gd name="T73" fmla="*/ 2147483647 h 1190"/>
              <a:gd name="T74" fmla="*/ 2147483647 w 979"/>
              <a:gd name="T75" fmla="*/ 2147483647 h 1190"/>
              <a:gd name="T76" fmla="*/ 2147483647 w 979"/>
              <a:gd name="T77" fmla="*/ 2147483647 h 1190"/>
              <a:gd name="T78" fmla="*/ 2147483647 w 979"/>
              <a:gd name="T79" fmla="*/ 2147483647 h 11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79"/>
              <a:gd name="T121" fmla="*/ 0 h 1190"/>
              <a:gd name="T122" fmla="*/ 979 w 979"/>
              <a:gd name="T123" fmla="*/ 1190 h 11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79" h="1190">
                <a:moveTo>
                  <a:pt x="0" y="0"/>
                </a:moveTo>
                <a:lnTo>
                  <a:pt x="0" y="0"/>
                </a:lnTo>
                <a:lnTo>
                  <a:pt x="3" y="22"/>
                </a:lnTo>
                <a:lnTo>
                  <a:pt x="9" y="45"/>
                </a:lnTo>
                <a:lnTo>
                  <a:pt x="17" y="70"/>
                </a:lnTo>
                <a:lnTo>
                  <a:pt x="27" y="95"/>
                </a:lnTo>
                <a:lnTo>
                  <a:pt x="37" y="121"/>
                </a:lnTo>
                <a:lnTo>
                  <a:pt x="45" y="145"/>
                </a:lnTo>
                <a:lnTo>
                  <a:pt x="51" y="169"/>
                </a:lnTo>
                <a:lnTo>
                  <a:pt x="54" y="191"/>
                </a:lnTo>
                <a:lnTo>
                  <a:pt x="69" y="229"/>
                </a:lnTo>
                <a:lnTo>
                  <a:pt x="79" y="257"/>
                </a:lnTo>
                <a:lnTo>
                  <a:pt x="88" y="278"/>
                </a:lnTo>
                <a:lnTo>
                  <a:pt x="97" y="291"/>
                </a:lnTo>
                <a:lnTo>
                  <a:pt x="112" y="299"/>
                </a:lnTo>
                <a:lnTo>
                  <a:pt x="137" y="304"/>
                </a:lnTo>
                <a:lnTo>
                  <a:pt x="177" y="305"/>
                </a:lnTo>
                <a:lnTo>
                  <a:pt x="234" y="305"/>
                </a:lnTo>
                <a:lnTo>
                  <a:pt x="234" y="477"/>
                </a:lnTo>
                <a:lnTo>
                  <a:pt x="247" y="477"/>
                </a:lnTo>
                <a:lnTo>
                  <a:pt x="262" y="476"/>
                </a:lnTo>
                <a:lnTo>
                  <a:pt x="275" y="476"/>
                </a:lnTo>
                <a:lnTo>
                  <a:pt x="290" y="473"/>
                </a:lnTo>
                <a:lnTo>
                  <a:pt x="304" y="472"/>
                </a:lnTo>
                <a:lnTo>
                  <a:pt x="319" y="469"/>
                </a:lnTo>
                <a:lnTo>
                  <a:pt x="333" y="468"/>
                </a:lnTo>
                <a:lnTo>
                  <a:pt x="348" y="465"/>
                </a:lnTo>
                <a:lnTo>
                  <a:pt x="362" y="461"/>
                </a:lnTo>
                <a:lnTo>
                  <a:pt x="376" y="459"/>
                </a:lnTo>
                <a:lnTo>
                  <a:pt x="390" y="456"/>
                </a:lnTo>
                <a:lnTo>
                  <a:pt x="403" y="452"/>
                </a:lnTo>
                <a:lnTo>
                  <a:pt x="415" y="448"/>
                </a:lnTo>
                <a:lnTo>
                  <a:pt x="428" y="446"/>
                </a:lnTo>
                <a:lnTo>
                  <a:pt x="438" y="442"/>
                </a:lnTo>
                <a:lnTo>
                  <a:pt x="449" y="438"/>
                </a:lnTo>
                <a:lnTo>
                  <a:pt x="449" y="571"/>
                </a:lnTo>
                <a:lnTo>
                  <a:pt x="463" y="576"/>
                </a:lnTo>
                <a:lnTo>
                  <a:pt x="473" y="591"/>
                </a:lnTo>
                <a:lnTo>
                  <a:pt x="482" y="613"/>
                </a:lnTo>
                <a:lnTo>
                  <a:pt x="490" y="639"/>
                </a:lnTo>
                <a:lnTo>
                  <a:pt x="496" y="667"/>
                </a:lnTo>
                <a:lnTo>
                  <a:pt x="500" y="691"/>
                </a:lnTo>
                <a:lnTo>
                  <a:pt x="503" y="711"/>
                </a:lnTo>
                <a:lnTo>
                  <a:pt x="504" y="723"/>
                </a:lnTo>
                <a:lnTo>
                  <a:pt x="528" y="723"/>
                </a:lnTo>
                <a:lnTo>
                  <a:pt x="552" y="723"/>
                </a:lnTo>
                <a:lnTo>
                  <a:pt x="576" y="721"/>
                </a:lnTo>
                <a:lnTo>
                  <a:pt x="602" y="723"/>
                </a:lnTo>
                <a:lnTo>
                  <a:pt x="626" y="723"/>
                </a:lnTo>
                <a:lnTo>
                  <a:pt x="650" y="725"/>
                </a:lnTo>
                <a:lnTo>
                  <a:pt x="673" y="728"/>
                </a:lnTo>
                <a:lnTo>
                  <a:pt x="695" y="733"/>
                </a:lnTo>
                <a:lnTo>
                  <a:pt x="714" y="740"/>
                </a:lnTo>
                <a:lnTo>
                  <a:pt x="732" y="747"/>
                </a:lnTo>
                <a:lnTo>
                  <a:pt x="749" y="758"/>
                </a:lnTo>
                <a:lnTo>
                  <a:pt x="764" y="772"/>
                </a:lnTo>
                <a:lnTo>
                  <a:pt x="775" y="788"/>
                </a:lnTo>
                <a:lnTo>
                  <a:pt x="783" y="807"/>
                </a:lnTo>
                <a:lnTo>
                  <a:pt x="788" y="831"/>
                </a:lnTo>
                <a:lnTo>
                  <a:pt x="790" y="857"/>
                </a:lnTo>
                <a:lnTo>
                  <a:pt x="809" y="868"/>
                </a:lnTo>
                <a:lnTo>
                  <a:pt x="823" y="885"/>
                </a:lnTo>
                <a:lnTo>
                  <a:pt x="833" y="905"/>
                </a:lnTo>
                <a:lnTo>
                  <a:pt x="841" y="928"/>
                </a:lnTo>
                <a:lnTo>
                  <a:pt x="846" y="953"/>
                </a:lnTo>
                <a:lnTo>
                  <a:pt x="851" y="980"/>
                </a:lnTo>
                <a:lnTo>
                  <a:pt x="855" y="1008"/>
                </a:lnTo>
                <a:lnTo>
                  <a:pt x="858" y="1036"/>
                </a:lnTo>
                <a:lnTo>
                  <a:pt x="863" y="1063"/>
                </a:lnTo>
                <a:lnTo>
                  <a:pt x="869" y="1091"/>
                </a:lnTo>
                <a:lnTo>
                  <a:pt x="878" y="1115"/>
                </a:lnTo>
                <a:lnTo>
                  <a:pt x="890" y="1138"/>
                </a:lnTo>
                <a:lnTo>
                  <a:pt x="904" y="1157"/>
                </a:lnTo>
                <a:lnTo>
                  <a:pt x="924" y="1173"/>
                </a:lnTo>
                <a:lnTo>
                  <a:pt x="949" y="1184"/>
                </a:lnTo>
                <a:lnTo>
                  <a:pt x="979" y="119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9" name="Freeform 108"/>
          <p:cNvSpPr>
            <a:spLocks/>
          </p:cNvSpPr>
          <p:nvPr/>
        </p:nvSpPr>
        <p:spPr bwMode="auto">
          <a:xfrm>
            <a:off x="5335588" y="3546475"/>
            <a:ext cx="169862" cy="534988"/>
          </a:xfrm>
          <a:custGeom>
            <a:avLst/>
            <a:gdLst>
              <a:gd name="T0" fmla="*/ 2147483647 w 364"/>
              <a:gd name="T1" fmla="*/ 2147483647 h 1119"/>
              <a:gd name="T2" fmla="*/ 2147483647 w 364"/>
              <a:gd name="T3" fmla="*/ 2147483647 h 1119"/>
              <a:gd name="T4" fmla="*/ 2147483647 w 364"/>
              <a:gd name="T5" fmla="*/ 2147483647 h 1119"/>
              <a:gd name="T6" fmla="*/ 2147483647 w 364"/>
              <a:gd name="T7" fmla="*/ 2147483647 h 1119"/>
              <a:gd name="T8" fmla="*/ 2147483647 w 364"/>
              <a:gd name="T9" fmla="*/ 2147483647 h 1119"/>
              <a:gd name="T10" fmla="*/ 2147483647 w 364"/>
              <a:gd name="T11" fmla="*/ 2147483647 h 1119"/>
              <a:gd name="T12" fmla="*/ 2147483647 w 364"/>
              <a:gd name="T13" fmla="*/ 2147483647 h 1119"/>
              <a:gd name="T14" fmla="*/ 2147483647 w 364"/>
              <a:gd name="T15" fmla="*/ 2147483647 h 1119"/>
              <a:gd name="T16" fmla="*/ 2147483647 w 364"/>
              <a:gd name="T17" fmla="*/ 2147483647 h 1119"/>
              <a:gd name="T18" fmla="*/ 2147483647 w 364"/>
              <a:gd name="T19" fmla="*/ 2147483647 h 1119"/>
              <a:gd name="T20" fmla="*/ 2147483647 w 364"/>
              <a:gd name="T21" fmla="*/ 2147483647 h 1119"/>
              <a:gd name="T22" fmla="*/ 2147483647 w 364"/>
              <a:gd name="T23" fmla="*/ 2147483647 h 1119"/>
              <a:gd name="T24" fmla="*/ 2147483647 w 364"/>
              <a:gd name="T25" fmla="*/ 2147483647 h 1119"/>
              <a:gd name="T26" fmla="*/ 2147483647 w 364"/>
              <a:gd name="T27" fmla="*/ 2147483647 h 1119"/>
              <a:gd name="T28" fmla="*/ 2147483647 w 364"/>
              <a:gd name="T29" fmla="*/ 2147483647 h 1119"/>
              <a:gd name="T30" fmla="*/ 2147483647 w 364"/>
              <a:gd name="T31" fmla="*/ 2147483647 h 1119"/>
              <a:gd name="T32" fmla="*/ 2147483647 w 364"/>
              <a:gd name="T33" fmla="*/ 2147483647 h 1119"/>
              <a:gd name="T34" fmla="*/ 2147483647 w 364"/>
              <a:gd name="T35" fmla="*/ 2147483647 h 1119"/>
              <a:gd name="T36" fmla="*/ 2147483647 w 364"/>
              <a:gd name="T37" fmla="*/ 2147483647 h 1119"/>
              <a:gd name="T38" fmla="*/ 2147483647 w 364"/>
              <a:gd name="T39" fmla="*/ 2147483647 h 1119"/>
              <a:gd name="T40" fmla="*/ 2147483647 w 364"/>
              <a:gd name="T41" fmla="*/ 2147483647 h 1119"/>
              <a:gd name="T42" fmla="*/ 2147483647 w 364"/>
              <a:gd name="T43" fmla="*/ 2147483647 h 1119"/>
              <a:gd name="T44" fmla="*/ 2147483647 w 364"/>
              <a:gd name="T45" fmla="*/ 2147483647 h 1119"/>
              <a:gd name="T46" fmla="*/ 2147483647 w 364"/>
              <a:gd name="T47" fmla="*/ 2147483647 h 1119"/>
              <a:gd name="T48" fmla="*/ 2147483647 w 364"/>
              <a:gd name="T49" fmla="*/ 2147483647 h 1119"/>
              <a:gd name="T50" fmla="*/ 2147483647 w 364"/>
              <a:gd name="T51" fmla="*/ 2147483647 h 1119"/>
              <a:gd name="T52" fmla="*/ 2147483647 w 364"/>
              <a:gd name="T53" fmla="*/ 2147483647 h 1119"/>
              <a:gd name="T54" fmla="*/ 2147483647 w 364"/>
              <a:gd name="T55" fmla="*/ 2147483647 h 1119"/>
              <a:gd name="T56" fmla="*/ 2147483647 w 364"/>
              <a:gd name="T57" fmla="*/ 2147483647 h 1119"/>
              <a:gd name="T58" fmla="*/ 2147483647 w 364"/>
              <a:gd name="T59" fmla="*/ 2147483647 h 1119"/>
              <a:gd name="T60" fmla="*/ 2147483647 w 364"/>
              <a:gd name="T61" fmla="*/ 2147483647 h 1119"/>
              <a:gd name="T62" fmla="*/ 2147483647 w 364"/>
              <a:gd name="T63" fmla="*/ 2147483647 h 1119"/>
              <a:gd name="T64" fmla="*/ 2147483647 w 364"/>
              <a:gd name="T65" fmla="*/ 2147483647 h 1119"/>
              <a:gd name="T66" fmla="*/ 2147483647 w 364"/>
              <a:gd name="T67" fmla="*/ 2147483647 h 1119"/>
              <a:gd name="T68" fmla="*/ 2147483647 w 364"/>
              <a:gd name="T69" fmla="*/ 2147483647 h 1119"/>
              <a:gd name="T70" fmla="*/ 2147483647 w 364"/>
              <a:gd name="T71" fmla="*/ 2147483647 h 1119"/>
              <a:gd name="T72" fmla="*/ 2147483647 w 364"/>
              <a:gd name="T73" fmla="*/ 2147483647 h 1119"/>
              <a:gd name="T74" fmla="*/ 2147483647 w 364"/>
              <a:gd name="T75" fmla="*/ 2147483647 h 1119"/>
              <a:gd name="T76" fmla="*/ 2147483647 w 364"/>
              <a:gd name="T77" fmla="*/ 2147483647 h 111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64"/>
              <a:gd name="T118" fmla="*/ 0 h 1119"/>
              <a:gd name="T119" fmla="*/ 364 w 364"/>
              <a:gd name="T120" fmla="*/ 1119 h 111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64" h="1119">
                <a:moveTo>
                  <a:pt x="364" y="1119"/>
                </a:moveTo>
                <a:lnTo>
                  <a:pt x="364" y="1119"/>
                </a:lnTo>
                <a:lnTo>
                  <a:pt x="342" y="1111"/>
                </a:lnTo>
                <a:lnTo>
                  <a:pt x="328" y="1099"/>
                </a:lnTo>
                <a:lnTo>
                  <a:pt x="322" y="1086"/>
                </a:lnTo>
                <a:lnTo>
                  <a:pt x="319" y="1071"/>
                </a:lnTo>
                <a:lnTo>
                  <a:pt x="320" y="1055"/>
                </a:lnTo>
                <a:lnTo>
                  <a:pt x="323" y="1038"/>
                </a:lnTo>
                <a:lnTo>
                  <a:pt x="326" y="1021"/>
                </a:lnTo>
                <a:lnTo>
                  <a:pt x="328" y="1004"/>
                </a:lnTo>
                <a:lnTo>
                  <a:pt x="346" y="1004"/>
                </a:lnTo>
                <a:lnTo>
                  <a:pt x="354" y="988"/>
                </a:lnTo>
                <a:lnTo>
                  <a:pt x="357" y="965"/>
                </a:lnTo>
                <a:lnTo>
                  <a:pt x="356" y="938"/>
                </a:lnTo>
                <a:lnTo>
                  <a:pt x="351" y="908"/>
                </a:lnTo>
                <a:lnTo>
                  <a:pt x="345" y="881"/>
                </a:lnTo>
                <a:lnTo>
                  <a:pt x="337" y="857"/>
                </a:lnTo>
                <a:lnTo>
                  <a:pt x="331" y="841"/>
                </a:lnTo>
                <a:lnTo>
                  <a:pt x="328" y="833"/>
                </a:lnTo>
                <a:lnTo>
                  <a:pt x="310" y="829"/>
                </a:lnTo>
                <a:lnTo>
                  <a:pt x="295" y="817"/>
                </a:lnTo>
                <a:lnTo>
                  <a:pt x="284" y="799"/>
                </a:lnTo>
                <a:lnTo>
                  <a:pt x="276" y="777"/>
                </a:lnTo>
                <a:lnTo>
                  <a:pt x="270" y="750"/>
                </a:lnTo>
                <a:lnTo>
                  <a:pt x="266" y="718"/>
                </a:lnTo>
                <a:lnTo>
                  <a:pt x="264" y="686"/>
                </a:lnTo>
                <a:lnTo>
                  <a:pt x="261" y="652"/>
                </a:lnTo>
                <a:lnTo>
                  <a:pt x="260" y="619"/>
                </a:lnTo>
                <a:lnTo>
                  <a:pt x="259" y="587"/>
                </a:lnTo>
                <a:lnTo>
                  <a:pt x="256" y="556"/>
                </a:lnTo>
                <a:lnTo>
                  <a:pt x="253" y="528"/>
                </a:lnTo>
                <a:lnTo>
                  <a:pt x="248" y="506"/>
                </a:lnTo>
                <a:lnTo>
                  <a:pt x="242" y="488"/>
                </a:lnTo>
                <a:lnTo>
                  <a:pt x="233" y="476"/>
                </a:lnTo>
                <a:lnTo>
                  <a:pt x="221" y="473"/>
                </a:lnTo>
                <a:lnTo>
                  <a:pt x="220" y="458"/>
                </a:lnTo>
                <a:lnTo>
                  <a:pt x="215" y="446"/>
                </a:lnTo>
                <a:lnTo>
                  <a:pt x="209" y="435"/>
                </a:lnTo>
                <a:lnTo>
                  <a:pt x="203" y="424"/>
                </a:lnTo>
                <a:lnTo>
                  <a:pt x="196" y="413"/>
                </a:lnTo>
                <a:lnTo>
                  <a:pt x="190" y="402"/>
                </a:lnTo>
                <a:lnTo>
                  <a:pt x="185" y="389"/>
                </a:lnTo>
                <a:lnTo>
                  <a:pt x="184" y="376"/>
                </a:lnTo>
                <a:lnTo>
                  <a:pt x="166" y="370"/>
                </a:lnTo>
                <a:lnTo>
                  <a:pt x="152" y="352"/>
                </a:lnTo>
                <a:lnTo>
                  <a:pt x="143" y="326"/>
                </a:lnTo>
                <a:lnTo>
                  <a:pt x="135" y="296"/>
                </a:lnTo>
                <a:lnTo>
                  <a:pt x="129" y="263"/>
                </a:lnTo>
                <a:lnTo>
                  <a:pt x="123" y="232"/>
                </a:lnTo>
                <a:lnTo>
                  <a:pt x="118" y="206"/>
                </a:lnTo>
                <a:lnTo>
                  <a:pt x="112" y="186"/>
                </a:lnTo>
                <a:lnTo>
                  <a:pt x="94" y="186"/>
                </a:lnTo>
                <a:lnTo>
                  <a:pt x="101" y="186"/>
                </a:lnTo>
                <a:lnTo>
                  <a:pt x="101" y="181"/>
                </a:lnTo>
                <a:lnTo>
                  <a:pt x="97" y="171"/>
                </a:lnTo>
                <a:lnTo>
                  <a:pt x="94" y="149"/>
                </a:lnTo>
                <a:lnTo>
                  <a:pt x="76" y="149"/>
                </a:lnTo>
                <a:lnTo>
                  <a:pt x="76" y="91"/>
                </a:lnTo>
                <a:lnTo>
                  <a:pt x="59" y="91"/>
                </a:lnTo>
                <a:lnTo>
                  <a:pt x="66" y="91"/>
                </a:lnTo>
                <a:lnTo>
                  <a:pt x="65" y="86"/>
                </a:lnTo>
                <a:lnTo>
                  <a:pt x="62" y="76"/>
                </a:lnTo>
                <a:lnTo>
                  <a:pt x="59" y="54"/>
                </a:lnTo>
                <a:lnTo>
                  <a:pt x="41" y="54"/>
                </a:lnTo>
                <a:lnTo>
                  <a:pt x="41" y="46"/>
                </a:lnTo>
                <a:lnTo>
                  <a:pt x="40" y="37"/>
                </a:lnTo>
                <a:lnTo>
                  <a:pt x="37" y="28"/>
                </a:lnTo>
                <a:lnTo>
                  <a:pt x="34" y="20"/>
                </a:lnTo>
                <a:lnTo>
                  <a:pt x="29" y="12"/>
                </a:lnTo>
                <a:lnTo>
                  <a:pt x="22" y="6"/>
                </a:lnTo>
                <a:lnTo>
                  <a:pt x="12" y="2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0" name="Freeform 109"/>
          <p:cNvSpPr>
            <a:spLocks/>
          </p:cNvSpPr>
          <p:nvPr/>
        </p:nvSpPr>
        <p:spPr bwMode="auto">
          <a:xfrm>
            <a:off x="5329238" y="2998788"/>
            <a:ext cx="1000125" cy="538162"/>
          </a:xfrm>
          <a:custGeom>
            <a:avLst/>
            <a:gdLst>
              <a:gd name="T0" fmla="*/ 2147483647 w 2121"/>
              <a:gd name="T1" fmla="*/ 2147483647 h 1125"/>
              <a:gd name="T2" fmla="*/ 2147483647 w 2121"/>
              <a:gd name="T3" fmla="*/ 2147483647 h 1125"/>
              <a:gd name="T4" fmla="*/ 2147483647 w 2121"/>
              <a:gd name="T5" fmla="*/ 2147483647 h 1125"/>
              <a:gd name="T6" fmla="*/ 2147483647 w 2121"/>
              <a:gd name="T7" fmla="*/ 2147483647 h 1125"/>
              <a:gd name="T8" fmla="*/ 2147483647 w 2121"/>
              <a:gd name="T9" fmla="*/ 2147483647 h 1125"/>
              <a:gd name="T10" fmla="*/ 2147483647 w 2121"/>
              <a:gd name="T11" fmla="*/ 2147483647 h 1125"/>
              <a:gd name="T12" fmla="*/ 2147483647 w 2121"/>
              <a:gd name="T13" fmla="*/ 2147483647 h 1125"/>
              <a:gd name="T14" fmla="*/ 2147483647 w 2121"/>
              <a:gd name="T15" fmla="*/ 2147483647 h 1125"/>
              <a:gd name="T16" fmla="*/ 2147483647 w 2121"/>
              <a:gd name="T17" fmla="*/ 2147483647 h 1125"/>
              <a:gd name="T18" fmla="*/ 2147483647 w 2121"/>
              <a:gd name="T19" fmla="*/ 2147483647 h 1125"/>
              <a:gd name="T20" fmla="*/ 2147483647 w 2121"/>
              <a:gd name="T21" fmla="*/ 2147483647 h 1125"/>
              <a:gd name="T22" fmla="*/ 2147483647 w 2121"/>
              <a:gd name="T23" fmla="*/ 2147483647 h 1125"/>
              <a:gd name="T24" fmla="*/ 2147483647 w 2121"/>
              <a:gd name="T25" fmla="*/ 0 h 1125"/>
              <a:gd name="T26" fmla="*/ 2147483647 w 2121"/>
              <a:gd name="T27" fmla="*/ 2147483647 h 1125"/>
              <a:gd name="T28" fmla="*/ 2147483647 w 2121"/>
              <a:gd name="T29" fmla="*/ 2147483647 h 1125"/>
              <a:gd name="T30" fmla="*/ 2147483647 w 2121"/>
              <a:gd name="T31" fmla="*/ 2147483647 h 1125"/>
              <a:gd name="T32" fmla="*/ 2147483647 w 2121"/>
              <a:gd name="T33" fmla="*/ 2147483647 h 1125"/>
              <a:gd name="T34" fmla="*/ 2147483647 w 2121"/>
              <a:gd name="T35" fmla="*/ 2147483647 h 1125"/>
              <a:gd name="T36" fmla="*/ 2147483647 w 2121"/>
              <a:gd name="T37" fmla="*/ 2147483647 h 1125"/>
              <a:gd name="T38" fmla="*/ 2147483647 w 2121"/>
              <a:gd name="T39" fmla="*/ 2147483647 h 1125"/>
              <a:gd name="T40" fmla="*/ 2147483647 w 2121"/>
              <a:gd name="T41" fmla="*/ 2147483647 h 1125"/>
              <a:gd name="T42" fmla="*/ 2147483647 w 2121"/>
              <a:gd name="T43" fmla="*/ 2147483647 h 1125"/>
              <a:gd name="T44" fmla="*/ 2147483647 w 2121"/>
              <a:gd name="T45" fmla="*/ 2147483647 h 1125"/>
              <a:gd name="T46" fmla="*/ 2147483647 w 2121"/>
              <a:gd name="T47" fmla="*/ 2147483647 h 1125"/>
              <a:gd name="T48" fmla="*/ 2147483647 w 2121"/>
              <a:gd name="T49" fmla="*/ 2147483647 h 1125"/>
              <a:gd name="T50" fmla="*/ 2147483647 w 2121"/>
              <a:gd name="T51" fmla="*/ 2147483647 h 1125"/>
              <a:gd name="T52" fmla="*/ 2147483647 w 2121"/>
              <a:gd name="T53" fmla="*/ 2147483647 h 1125"/>
              <a:gd name="T54" fmla="*/ 2147483647 w 2121"/>
              <a:gd name="T55" fmla="*/ 2147483647 h 1125"/>
              <a:gd name="T56" fmla="*/ 2147483647 w 2121"/>
              <a:gd name="T57" fmla="*/ 2147483647 h 1125"/>
              <a:gd name="T58" fmla="*/ 2147483647 w 2121"/>
              <a:gd name="T59" fmla="*/ 2147483647 h 1125"/>
              <a:gd name="T60" fmla="*/ 2147483647 w 2121"/>
              <a:gd name="T61" fmla="*/ 2147483647 h 1125"/>
              <a:gd name="T62" fmla="*/ 2147483647 w 2121"/>
              <a:gd name="T63" fmla="*/ 2147483647 h 1125"/>
              <a:gd name="T64" fmla="*/ 2147483647 w 2121"/>
              <a:gd name="T65" fmla="*/ 2147483647 h 1125"/>
              <a:gd name="T66" fmla="*/ 2147483647 w 2121"/>
              <a:gd name="T67" fmla="*/ 2147483647 h 1125"/>
              <a:gd name="T68" fmla="*/ 2147483647 w 2121"/>
              <a:gd name="T69" fmla="*/ 2147483647 h 1125"/>
              <a:gd name="T70" fmla="*/ 2147483647 w 2121"/>
              <a:gd name="T71" fmla="*/ 2147483647 h 1125"/>
              <a:gd name="T72" fmla="*/ 2147483647 w 2121"/>
              <a:gd name="T73" fmla="*/ 2147483647 h 1125"/>
              <a:gd name="T74" fmla="*/ 2147483647 w 2121"/>
              <a:gd name="T75" fmla="*/ 2147483647 h 1125"/>
              <a:gd name="T76" fmla="*/ 2147483647 w 2121"/>
              <a:gd name="T77" fmla="*/ 2147483647 h 1125"/>
              <a:gd name="T78" fmla="*/ 2147483647 w 2121"/>
              <a:gd name="T79" fmla="*/ 2147483647 h 1125"/>
              <a:gd name="T80" fmla="*/ 2147483647 w 2121"/>
              <a:gd name="T81" fmla="*/ 2147483647 h 1125"/>
              <a:gd name="T82" fmla="*/ 2147483647 w 2121"/>
              <a:gd name="T83" fmla="*/ 2147483647 h 1125"/>
              <a:gd name="T84" fmla="*/ 2147483647 w 2121"/>
              <a:gd name="T85" fmla="*/ 2147483647 h 1125"/>
              <a:gd name="T86" fmla="*/ 2147483647 w 2121"/>
              <a:gd name="T87" fmla="*/ 2147483647 h 1125"/>
              <a:gd name="T88" fmla="*/ 2147483647 w 2121"/>
              <a:gd name="T89" fmla="*/ 2147483647 h 1125"/>
              <a:gd name="T90" fmla="*/ 2147483647 w 2121"/>
              <a:gd name="T91" fmla="*/ 2147483647 h 1125"/>
              <a:gd name="T92" fmla="*/ 2147483647 w 2121"/>
              <a:gd name="T93" fmla="*/ 2147483647 h 1125"/>
              <a:gd name="T94" fmla="*/ 2147483647 w 2121"/>
              <a:gd name="T95" fmla="*/ 2147483647 h 1125"/>
              <a:gd name="T96" fmla="*/ 2147483647 w 2121"/>
              <a:gd name="T97" fmla="*/ 2147483647 h 1125"/>
              <a:gd name="T98" fmla="*/ 2147483647 w 2121"/>
              <a:gd name="T99" fmla="*/ 2147483647 h 1125"/>
              <a:gd name="T100" fmla="*/ 2147483647 w 2121"/>
              <a:gd name="T101" fmla="*/ 2147483647 h 1125"/>
              <a:gd name="T102" fmla="*/ 2147483647 w 2121"/>
              <a:gd name="T103" fmla="*/ 2147483647 h 1125"/>
              <a:gd name="T104" fmla="*/ 2147483647 w 2121"/>
              <a:gd name="T105" fmla="*/ 2147483647 h 1125"/>
              <a:gd name="T106" fmla="*/ 2147483647 w 2121"/>
              <a:gd name="T107" fmla="*/ 2147483647 h 1125"/>
              <a:gd name="T108" fmla="*/ 2147483647 w 2121"/>
              <a:gd name="T109" fmla="*/ 2147483647 h 1125"/>
              <a:gd name="T110" fmla="*/ 2147483647 w 2121"/>
              <a:gd name="T111" fmla="*/ 2147483647 h 1125"/>
              <a:gd name="T112" fmla="*/ 2147483647 w 2121"/>
              <a:gd name="T113" fmla="*/ 2147483647 h 1125"/>
              <a:gd name="T114" fmla="*/ 2147483647 w 2121"/>
              <a:gd name="T115" fmla="*/ 2147483647 h 1125"/>
              <a:gd name="T116" fmla="*/ 2147483647 w 2121"/>
              <a:gd name="T117" fmla="*/ 2147483647 h 1125"/>
              <a:gd name="T118" fmla="*/ 2147483647 w 2121"/>
              <a:gd name="T119" fmla="*/ 2147483647 h 1125"/>
              <a:gd name="T120" fmla="*/ 2147483647 w 2121"/>
              <a:gd name="T121" fmla="*/ 2147483647 h 11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21"/>
              <a:gd name="T184" fmla="*/ 0 h 1125"/>
              <a:gd name="T185" fmla="*/ 2121 w 2121"/>
              <a:gd name="T186" fmla="*/ 1125 h 112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21" h="1125">
                <a:moveTo>
                  <a:pt x="2121" y="135"/>
                </a:moveTo>
                <a:lnTo>
                  <a:pt x="2121" y="135"/>
                </a:lnTo>
                <a:lnTo>
                  <a:pt x="2113" y="134"/>
                </a:lnTo>
                <a:lnTo>
                  <a:pt x="2102" y="129"/>
                </a:lnTo>
                <a:lnTo>
                  <a:pt x="2090" y="124"/>
                </a:lnTo>
                <a:lnTo>
                  <a:pt x="2078" y="116"/>
                </a:lnTo>
                <a:lnTo>
                  <a:pt x="2067" y="109"/>
                </a:lnTo>
                <a:lnTo>
                  <a:pt x="2057" y="104"/>
                </a:lnTo>
                <a:lnTo>
                  <a:pt x="2051" y="99"/>
                </a:lnTo>
                <a:lnTo>
                  <a:pt x="2049" y="98"/>
                </a:lnTo>
                <a:lnTo>
                  <a:pt x="2045" y="83"/>
                </a:lnTo>
                <a:lnTo>
                  <a:pt x="2038" y="72"/>
                </a:lnTo>
                <a:lnTo>
                  <a:pt x="2026" y="62"/>
                </a:lnTo>
                <a:lnTo>
                  <a:pt x="2014" y="60"/>
                </a:lnTo>
                <a:lnTo>
                  <a:pt x="2011" y="44"/>
                </a:lnTo>
                <a:lnTo>
                  <a:pt x="2003" y="33"/>
                </a:lnTo>
                <a:lnTo>
                  <a:pt x="1991" y="25"/>
                </a:lnTo>
                <a:lnTo>
                  <a:pt x="1975" y="20"/>
                </a:lnTo>
                <a:lnTo>
                  <a:pt x="1956" y="16"/>
                </a:lnTo>
                <a:lnTo>
                  <a:pt x="1934" y="16"/>
                </a:lnTo>
                <a:lnTo>
                  <a:pt x="1911" y="16"/>
                </a:lnTo>
                <a:lnTo>
                  <a:pt x="1888" y="17"/>
                </a:lnTo>
                <a:lnTo>
                  <a:pt x="1865" y="20"/>
                </a:lnTo>
                <a:lnTo>
                  <a:pt x="1842" y="21"/>
                </a:lnTo>
                <a:lnTo>
                  <a:pt x="1820" y="22"/>
                </a:lnTo>
                <a:lnTo>
                  <a:pt x="1802" y="22"/>
                </a:lnTo>
                <a:lnTo>
                  <a:pt x="1785" y="21"/>
                </a:lnTo>
                <a:lnTo>
                  <a:pt x="1773" y="18"/>
                </a:lnTo>
                <a:lnTo>
                  <a:pt x="1765" y="12"/>
                </a:lnTo>
                <a:lnTo>
                  <a:pt x="1762" y="3"/>
                </a:lnTo>
                <a:lnTo>
                  <a:pt x="1754" y="3"/>
                </a:lnTo>
                <a:lnTo>
                  <a:pt x="1743" y="1"/>
                </a:lnTo>
                <a:lnTo>
                  <a:pt x="1728" y="1"/>
                </a:lnTo>
                <a:lnTo>
                  <a:pt x="1713" y="1"/>
                </a:lnTo>
                <a:lnTo>
                  <a:pt x="1696" y="0"/>
                </a:lnTo>
                <a:lnTo>
                  <a:pt x="1677" y="0"/>
                </a:lnTo>
                <a:lnTo>
                  <a:pt x="1659" y="1"/>
                </a:lnTo>
                <a:lnTo>
                  <a:pt x="1640" y="3"/>
                </a:lnTo>
                <a:lnTo>
                  <a:pt x="1622" y="5"/>
                </a:lnTo>
                <a:lnTo>
                  <a:pt x="1605" y="8"/>
                </a:lnTo>
                <a:lnTo>
                  <a:pt x="1588" y="13"/>
                </a:lnTo>
                <a:lnTo>
                  <a:pt x="1575" y="18"/>
                </a:lnTo>
                <a:lnTo>
                  <a:pt x="1563" y="26"/>
                </a:lnTo>
                <a:lnTo>
                  <a:pt x="1553" y="35"/>
                </a:lnTo>
                <a:lnTo>
                  <a:pt x="1548" y="47"/>
                </a:lnTo>
                <a:lnTo>
                  <a:pt x="1546" y="60"/>
                </a:lnTo>
                <a:lnTo>
                  <a:pt x="1527" y="78"/>
                </a:lnTo>
                <a:lnTo>
                  <a:pt x="1511" y="98"/>
                </a:lnTo>
                <a:lnTo>
                  <a:pt x="1502" y="98"/>
                </a:lnTo>
                <a:lnTo>
                  <a:pt x="1489" y="96"/>
                </a:lnTo>
                <a:lnTo>
                  <a:pt x="1472" y="96"/>
                </a:lnTo>
                <a:lnTo>
                  <a:pt x="1454" y="95"/>
                </a:lnTo>
                <a:lnTo>
                  <a:pt x="1432" y="95"/>
                </a:lnTo>
                <a:lnTo>
                  <a:pt x="1409" y="95"/>
                </a:lnTo>
                <a:lnTo>
                  <a:pt x="1386" y="95"/>
                </a:lnTo>
                <a:lnTo>
                  <a:pt x="1362" y="95"/>
                </a:lnTo>
                <a:lnTo>
                  <a:pt x="1339" y="96"/>
                </a:lnTo>
                <a:lnTo>
                  <a:pt x="1317" y="98"/>
                </a:lnTo>
                <a:lnTo>
                  <a:pt x="1296" y="101"/>
                </a:lnTo>
                <a:lnTo>
                  <a:pt x="1278" y="105"/>
                </a:lnTo>
                <a:lnTo>
                  <a:pt x="1263" y="111"/>
                </a:lnTo>
                <a:lnTo>
                  <a:pt x="1250" y="117"/>
                </a:lnTo>
                <a:lnTo>
                  <a:pt x="1243" y="125"/>
                </a:lnTo>
                <a:lnTo>
                  <a:pt x="1241" y="135"/>
                </a:lnTo>
                <a:lnTo>
                  <a:pt x="1224" y="137"/>
                </a:lnTo>
                <a:lnTo>
                  <a:pt x="1208" y="139"/>
                </a:lnTo>
                <a:lnTo>
                  <a:pt x="1194" y="142"/>
                </a:lnTo>
                <a:lnTo>
                  <a:pt x="1179" y="147"/>
                </a:lnTo>
                <a:lnTo>
                  <a:pt x="1165" y="153"/>
                </a:lnTo>
                <a:lnTo>
                  <a:pt x="1151" y="160"/>
                </a:lnTo>
                <a:lnTo>
                  <a:pt x="1138" y="166"/>
                </a:lnTo>
                <a:lnTo>
                  <a:pt x="1126" y="173"/>
                </a:lnTo>
                <a:lnTo>
                  <a:pt x="1113" y="181"/>
                </a:lnTo>
                <a:lnTo>
                  <a:pt x="1100" y="187"/>
                </a:lnTo>
                <a:lnTo>
                  <a:pt x="1088" y="194"/>
                </a:lnTo>
                <a:lnTo>
                  <a:pt x="1076" y="200"/>
                </a:lnTo>
                <a:lnTo>
                  <a:pt x="1063" y="206"/>
                </a:lnTo>
                <a:lnTo>
                  <a:pt x="1051" y="208"/>
                </a:lnTo>
                <a:lnTo>
                  <a:pt x="1038" y="211"/>
                </a:lnTo>
                <a:lnTo>
                  <a:pt x="1024" y="212"/>
                </a:lnTo>
                <a:lnTo>
                  <a:pt x="1006" y="230"/>
                </a:lnTo>
                <a:lnTo>
                  <a:pt x="1006" y="307"/>
                </a:lnTo>
                <a:lnTo>
                  <a:pt x="998" y="308"/>
                </a:lnTo>
                <a:lnTo>
                  <a:pt x="988" y="311"/>
                </a:lnTo>
                <a:lnTo>
                  <a:pt x="976" y="315"/>
                </a:lnTo>
                <a:lnTo>
                  <a:pt x="964" y="321"/>
                </a:lnTo>
                <a:lnTo>
                  <a:pt x="953" y="329"/>
                </a:lnTo>
                <a:lnTo>
                  <a:pt x="943" y="339"/>
                </a:lnTo>
                <a:lnTo>
                  <a:pt x="937" y="351"/>
                </a:lnTo>
                <a:lnTo>
                  <a:pt x="935" y="364"/>
                </a:lnTo>
                <a:lnTo>
                  <a:pt x="927" y="365"/>
                </a:lnTo>
                <a:lnTo>
                  <a:pt x="921" y="367"/>
                </a:lnTo>
                <a:lnTo>
                  <a:pt x="914" y="369"/>
                </a:lnTo>
                <a:lnTo>
                  <a:pt x="908" y="373"/>
                </a:lnTo>
                <a:lnTo>
                  <a:pt x="901" y="377"/>
                </a:lnTo>
                <a:lnTo>
                  <a:pt x="894" y="380"/>
                </a:lnTo>
                <a:lnTo>
                  <a:pt x="888" y="381"/>
                </a:lnTo>
                <a:lnTo>
                  <a:pt x="880" y="382"/>
                </a:lnTo>
                <a:lnTo>
                  <a:pt x="862" y="402"/>
                </a:lnTo>
                <a:lnTo>
                  <a:pt x="862" y="497"/>
                </a:lnTo>
                <a:lnTo>
                  <a:pt x="773" y="516"/>
                </a:lnTo>
                <a:lnTo>
                  <a:pt x="773" y="535"/>
                </a:lnTo>
                <a:lnTo>
                  <a:pt x="751" y="546"/>
                </a:lnTo>
                <a:lnTo>
                  <a:pt x="725" y="553"/>
                </a:lnTo>
                <a:lnTo>
                  <a:pt x="698" y="559"/>
                </a:lnTo>
                <a:lnTo>
                  <a:pt x="672" y="566"/>
                </a:lnTo>
                <a:lnTo>
                  <a:pt x="648" y="577"/>
                </a:lnTo>
                <a:lnTo>
                  <a:pt x="629" y="597"/>
                </a:lnTo>
                <a:lnTo>
                  <a:pt x="615" y="626"/>
                </a:lnTo>
                <a:lnTo>
                  <a:pt x="610" y="669"/>
                </a:lnTo>
                <a:lnTo>
                  <a:pt x="595" y="671"/>
                </a:lnTo>
                <a:lnTo>
                  <a:pt x="594" y="678"/>
                </a:lnTo>
                <a:lnTo>
                  <a:pt x="591" y="684"/>
                </a:lnTo>
                <a:lnTo>
                  <a:pt x="575" y="687"/>
                </a:lnTo>
                <a:lnTo>
                  <a:pt x="577" y="682"/>
                </a:lnTo>
                <a:lnTo>
                  <a:pt x="580" y="680"/>
                </a:lnTo>
                <a:lnTo>
                  <a:pt x="585" y="680"/>
                </a:lnTo>
                <a:lnTo>
                  <a:pt x="589" y="684"/>
                </a:lnTo>
                <a:lnTo>
                  <a:pt x="591" y="692"/>
                </a:lnTo>
                <a:lnTo>
                  <a:pt x="590" y="701"/>
                </a:lnTo>
                <a:lnTo>
                  <a:pt x="585" y="713"/>
                </a:lnTo>
                <a:lnTo>
                  <a:pt x="575" y="726"/>
                </a:lnTo>
                <a:lnTo>
                  <a:pt x="550" y="735"/>
                </a:lnTo>
                <a:lnTo>
                  <a:pt x="528" y="748"/>
                </a:lnTo>
                <a:lnTo>
                  <a:pt x="509" y="763"/>
                </a:lnTo>
                <a:lnTo>
                  <a:pt x="494" y="783"/>
                </a:lnTo>
                <a:lnTo>
                  <a:pt x="482" y="806"/>
                </a:lnTo>
                <a:lnTo>
                  <a:pt x="474" y="832"/>
                </a:lnTo>
                <a:lnTo>
                  <a:pt x="469" y="864"/>
                </a:lnTo>
                <a:lnTo>
                  <a:pt x="468" y="897"/>
                </a:lnTo>
                <a:lnTo>
                  <a:pt x="454" y="900"/>
                </a:lnTo>
                <a:lnTo>
                  <a:pt x="441" y="907"/>
                </a:lnTo>
                <a:lnTo>
                  <a:pt x="429" y="917"/>
                </a:lnTo>
                <a:lnTo>
                  <a:pt x="418" y="930"/>
                </a:lnTo>
                <a:lnTo>
                  <a:pt x="408" y="946"/>
                </a:lnTo>
                <a:lnTo>
                  <a:pt x="401" y="961"/>
                </a:lnTo>
                <a:lnTo>
                  <a:pt x="396" y="977"/>
                </a:lnTo>
                <a:lnTo>
                  <a:pt x="395" y="992"/>
                </a:lnTo>
                <a:lnTo>
                  <a:pt x="388" y="994"/>
                </a:lnTo>
                <a:lnTo>
                  <a:pt x="382" y="995"/>
                </a:lnTo>
                <a:lnTo>
                  <a:pt x="376" y="999"/>
                </a:lnTo>
                <a:lnTo>
                  <a:pt x="370" y="1004"/>
                </a:lnTo>
                <a:lnTo>
                  <a:pt x="366" y="1009"/>
                </a:lnTo>
                <a:lnTo>
                  <a:pt x="362" y="1016"/>
                </a:lnTo>
                <a:lnTo>
                  <a:pt x="360" y="1022"/>
                </a:lnTo>
                <a:lnTo>
                  <a:pt x="359" y="1030"/>
                </a:lnTo>
                <a:lnTo>
                  <a:pt x="364" y="1018"/>
                </a:lnTo>
                <a:lnTo>
                  <a:pt x="366" y="1012"/>
                </a:lnTo>
                <a:lnTo>
                  <a:pt x="365" y="1008"/>
                </a:lnTo>
                <a:lnTo>
                  <a:pt x="361" y="1008"/>
                </a:lnTo>
                <a:lnTo>
                  <a:pt x="355" y="1012"/>
                </a:lnTo>
                <a:lnTo>
                  <a:pt x="347" y="1017"/>
                </a:lnTo>
                <a:lnTo>
                  <a:pt x="336" y="1024"/>
                </a:lnTo>
                <a:lnTo>
                  <a:pt x="324" y="1030"/>
                </a:lnTo>
                <a:lnTo>
                  <a:pt x="320" y="1047"/>
                </a:lnTo>
                <a:lnTo>
                  <a:pt x="312" y="1060"/>
                </a:lnTo>
                <a:lnTo>
                  <a:pt x="298" y="1073"/>
                </a:lnTo>
                <a:lnTo>
                  <a:pt x="280" y="1082"/>
                </a:lnTo>
                <a:lnTo>
                  <a:pt x="260" y="1090"/>
                </a:lnTo>
                <a:lnTo>
                  <a:pt x="235" y="1096"/>
                </a:lnTo>
                <a:lnTo>
                  <a:pt x="210" y="1102"/>
                </a:lnTo>
                <a:lnTo>
                  <a:pt x="182" y="1105"/>
                </a:lnTo>
                <a:lnTo>
                  <a:pt x="154" y="1109"/>
                </a:lnTo>
                <a:lnTo>
                  <a:pt x="127" y="1112"/>
                </a:lnTo>
                <a:lnTo>
                  <a:pt x="99" y="1113"/>
                </a:lnTo>
                <a:lnTo>
                  <a:pt x="73" y="1116"/>
                </a:lnTo>
                <a:lnTo>
                  <a:pt x="49" y="1117"/>
                </a:lnTo>
                <a:lnTo>
                  <a:pt x="29" y="1120"/>
                </a:lnTo>
                <a:lnTo>
                  <a:pt x="12" y="1122"/>
                </a:lnTo>
                <a:lnTo>
                  <a:pt x="0" y="112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1" name="Freeform 110"/>
          <p:cNvSpPr>
            <a:spLocks/>
          </p:cNvSpPr>
          <p:nvPr/>
        </p:nvSpPr>
        <p:spPr bwMode="auto">
          <a:xfrm>
            <a:off x="5854700" y="3790950"/>
            <a:ext cx="136525" cy="198438"/>
          </a:xfrm>
          <a:custGeom>
            <a:avLst/>
            <a:gdLst>
              <a:gd name="T0" fmla="*/ 2147483647 w 290"/>
              <a:gd name="T1" fmla="*/ 0 h 416"/>
              <a:gd name="T2" fmla="*/ 2147483647 w 290"/>
              <a:gd name="T3" fmla="*/ 0 h 416"/>
              <a:gd name="T4" fmla="*/ 2147483647 w 290"/>
              <a:gd name="T5" fmla="*/ 2147483647 h 416"/>
              <a:gd name="T6" fmla="*/ 2147483647 w 290"/>
              <a:gd name="T7" fmla="*/ 2147483647 h 416"/>
              <a:gd name="T8" fmla="*/ 2147483647 w 290"/>
              <a:gd name="T9" fmla="*/ 2147483647 h 416"/>
              <a:gd name="T10" fmla="*/ 2147483647 w 290"/>
              <a:gd name="T11" fmla="*/ 2147483647 h 416"/>
              <a:gd name="T12" fmla="*/ 2147483647 w 290"/>
              <a:gd name="T13" fmla="*/ 2147483647 h 416"/>
              <a:gd name="T14" fmla="*/ 2147483647 w 290"/>
              <a:gd name="T15" fmla="*/ 2147483647 h 416"/>
              <a:gd name="T16" fmla="*/ 2147483647 w 290"/>
              <a:gd name="T17" fmla="*/ 2147483647 h 416"/>
              <a:gd name="T18" fmla="*/ 2147483647 w 290"/>
              <a:gd name="T19" fmla="*/ 2147483647 h 416"/>
              <a:gd name="T20" fmla="*/ 2147483647 w 290"/>
              <a:gd name="T21" fmla="*/ 2147483647 h 416"/>
              <a:gd name="T22" fmla="*/ 2147483647 w 290"/>
              <a:gd name="T23" fmla="*/ 2147483647 h 416"/>
              <a:gd name="T24" fmla="*/ 2147483647 w 290"/>
              <a:gd name="T25" fmla="*/ 2147483647 h 416"/>
              <a:gd name="T26" fmla="*/ 2147483647 w 290"/>
              <a:gd name="T27" fmla="*/ 2147483647 h 416"/>
              <a:gd name="T28" fmla="*/ 2147483647 w 290"/>
              <a:gd name="T29" fmla="*/ 2147483647 h 416"/>
              <a:gd name="T30" fmla="*/ 2147483647 w 290"/>
              <a:gd name="T31" fmla="*/ 2147483647 h 416"/>
              <a:gd name="T32" fmla="*/ 2147483647 w 290"/>
              <a:gd name="T33" fmla="*/ 2147483647 h 416"/>
              <a:gd name="T34" fmla="*/ 2147483647 w 290"/>
              <a:gd name="T35" fmla="*/ 2147483647 h 416"/>
              <a:gd name="T36" fmla="*/ 2147483647 w 290"/>
              <a:gd name="T37" fmla="*/ 2147483647 h 416"/>
              <a:gd name="T38" fmla="*/ 2147483647 w 290"/>
              <a:gd name="T39" fmla="*/ 2147483647 h 416"/>
              <a:gd name="T40" fmla="*/ 2147483647 w 290"/>
              <a:gd name="T41" fmla="*/ 2147483647 h 416"/>
              <a:gd name="T42" fmla="*/ 2147483647 w 290"/>
              <a:gd name="T43" fmla="*/ 2147483647 h 416"/>
              <a:gd name="T44" fmla="*/ 2147483647 w 290"/>
              <a:gd name="T45" fmla="*/ 2147483647 h 416"/>
              <a:gd name="T46" fmla="*/ 2147483647 w 290"/>
              <a:gd name="T47" fmla="*/ 2147483647 h 416"/>
              <a:gd name="T48" fmla="*/ 2147483647 w 290"/>
              <a:gd name="T49" fmla="*/ 2147483647 h 416"/>
              <a:gd name="T50" fmla="*/ 2147483647 w 290"/>
              <a:gd name="T51" fmla="*/ 2147483647 h 416"/>
              <a:gd name="T52" fmla="*/ 2147483647 w 290"/>
              <a:gd name="T53" fmla="*/ 2147483647 h 416"/>
              <a:gd name="T54" fmla="*/ 2147483647 w 290"/>
              <a:gd name="T55" fmla="*/ 2147483647 h 416"/>
              <a:gd name="T56" fmla="*/ 2147483647 w 290"/>
              <a:gd name="T57" fmla="*/ 2147483647 h 416"/>
              <a:gd name="T58" fmla="*/ 2147483647 w 290"/>
              <a:gd name="T59" fmla="*/ 2147483647 h 416"/>
              <a:gd name="T60" fmla="*/ 2147483647 w 290"/>
              <a:gd name="T61" fmla="*/ 2147483647 h 416"/>
              <a:gd name="T62" fmla="*/ 2147483647 w 290"/>
              <a:gd name="T63" fmla="*/ 2147483647 h 416"/>
              <a:gd name="T64" fmla="*/ 2147483647 w 290"/>
              <a:gd name="T65" fmla="*/ 2147483647 h 416"/>
              <a:gd name="T66" fmla="*/ 0 w 290"/>
              <a:gd name="T67" fmla="*/ 2147483647 h 416"/>
              <a:gd name="T68" fmla="*/ 0 w 290"/>
              <a:gd name="T69" fmla="*/ 2147483647 h 416"/>
              <a:gd name="T70" fmla="*/ 2147483647 w 290"/>
              <a:gd name="T71" fmla="*/ 2147483647 h 416"/>
              <a:gd name="T72" fmla="*/ 2147483647 w 290"/>
              <a:gd name="T73" fmla="*/ 2147483647 h 416"/>
              <a:gd name="T74" fmla="*/ 2147483647 w 290"/>
              <a:gd name="T75" fmla="*/ 2147483647 h 416"/>
              <a:gd name="T76" fmla="*/ 2147483647 w 290"/>
              <a:gd name="T77" fmla="*/ 2147483647 h 416"/>
              <a:gd name="T78" fmla="*/ 2147483647 w 290"/>
              <a:gd name="T79" fmla="*/ 2147483647 h 416"/>
              <a:gd name="T80" fmla="*/ 2147483647 w 290"/>
              <a:gd name="T81" fmla="*/ 2147483647 h 416"/>
              <a:gd name="T82" fmla="*/ 2147483647 w 290"/>
              <a:gd name="T83" fmla="*/ 2147483647 h 416"/>
              <a:gd name="T84" fmla="*/ 2147483647 w 290"/>
              <a:gd name="T85" fmla="*/ 2147483647 h 416"/>
              <a:gd name="T86" fmla="*/ 2147483647 w 290"/>
              <a:gd name="T87" fmla="*/ 2147483647 h 416"/>
              <a:gd name="T88" fmla="*/ 2147483647 w 290"/>
              <a:gd name="T89" fmla="*/ 2147483647 h 416"/>
              <a:gd name="T90" fmla="*/ 2147483647 w 290"/>
              <a:gd name="T91" fmla="*/ 2147483647 h 416"/>
              <a:gd name="T92" fmla="*/ 2147483647 w 290"/>
              <a:gd name="T93" fmla="*/ 2147483647 h 416"/>
              <a:gd name="T94" fmla="*/ 2147483647 w 290"/>
              <a:gd name="T95" fmla="*/ 2147483647 h 416"/>
              <a:gd name="T96" fmla="*/ 2147483647 w 290"/>
              <a:gd name="T97" fmla="*/ 0 h 4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90"/>
              <a:gd name="T148" fmla="*/ 0 h 416"/>
              <a:gd name="T149" fmla="*/ 290 w 290"/>
              <a:gd name="T150" fmla="*/ 416 h 4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90" h="416">
                <a:moveTo>
                  <a:pt x="118" y="0"/>
                </a:moveTo>
                <a:lnTo>
                  <a:pt x="148" y="0"/>
                </a:lnTo>
                <a:lnTo>
                  <a:pt x="177" y="9"/>
                </a:lnTo>
                <a:lnTo>
                  <a:pt x="203" y="25"/>
                </a:lnTo>
                <a:lnTo>
                  <a:pt x="227" y="47"/>
                </a:lnTo>
                <a:lnTo>
                  <a:pt x="249" y="76"/>
                </a:lnTo>
                <a:lnTo>
                  <a:pt x="266" y="109"/>
                </a:lnTo>
                <a:lnTo>
                  <a:pt x="279" y="147"/>
                </a:lnTo>
                <a:lnTo>
                  <a:pt x="288" y="189"/>
                </a:lnTo>
                <a:lnTo>
                  <a:pt x="290" y="210"/>
                </a:lnTo>
                <a:lnTo>
                  <a:pt x="290" y="230"/>
                </a:lnTo>
                <a:lnTo>
                  <a:pt x="289" y="251"/>
                </a:lnTo>
                <a:lnTo>
                  <a:pt x="287" y="271"/>
                </a:lnTo>
                <a:lnTo>
                  <a:pt x="283" y="290"/>
                </a:lnTo>
                <a:lnTo>
                  <a:pt x="278" y="308"/>
                </a:lnTo>
                <a:lnTo>
                  <a:pt x="272" y="325"/>
                </a:lnTo>
                <a:lnTo>
                  <a:pt x="265" y="341"/>
                </a:lnTo>
                <a:lnTo>
                  <a:pt x="256" y="357"/>
                </a:lnTo>
                <a:lnTo>
                  <a:pt x="247" y="370"/>
                </a:lnTo>
                <a:lnTo>
                  <a:pt x="236" y="381"/>
                </a:lnTo>
                <a:lnTo>
                  <a:pt x="225" y="392"/>
                </a:lnTo>
                <a:lnTo>
                  <a:pt x="213" y="401"/>
                </a:lnTo>
                <a:lnTo>
                  <a:pt x="200" y="409"/>
                </a:lnTo>
                <a:lnTo>
                  <a:pt x="186" y="414"/>
                </a:lnTo>
                <a:lnTo>
                  <a:pt x="172" y="416"/>
                </a:lnTo>
                <a:lnTo>
                  <a:pt x="143" y="416"/>
                </a:lnTo>
                <a:lnTo>
                  <a:pt x="114" y="407"/>
                </a:lnTo>
                <a:lnTo>
                  <a:pt x="87" y="392"/>
                </a:lnTo>
                <a:lnTo>
                  <a:pt x="63" y="368"/>
                </a:lnTo>
                <a:lnTo>
                  <a:pt x="41" y="341"/>
                </a:lnTo>
                <a:lnTo>
                  <a:pt x="24" y="307"/>
                </a:lnTo>
                <a:lnTo>
                  <a:pt x="11" y="269"/>
                </a:lnTo>
                <a:lnTo>
                  <a:pt x="2" y="228"/>
                </a:lnTo>
                <a:lnTo>
                  <a:pt x="0" y="207"/>
                </a:lnTo>
                <a:lnTo>
                  <a:pt x="0" y="186"/>
                </a:lnTo>
                <a:lnTo>
                  <a:pt x="1" y="165"/>
                </a:lnTo>
                <a:lnTo>
                  <a:pt x="4" y="146"/>
                </a:lnTo>
                <a:lnTo>
                  <a:pt x="7" y="126"/>
                </a:lnTo>
                <a:lnTo>
                  <a:pt x="12" y="108"/>
                </a:lnTo>
                <a:lnTo>
                  <a:pt x="18" y="91"/>
                </a:lnTo>
                <a:lnTo>
                  <a:pt x="25" y="76"/>
                </a:lnTo>
                <a:lnTo>
                  <a:pt x="34" y="60"/>
                </a:lnTo>
                <a:lnTo>
                  <a:pt x="43" y="47"/>
                </a:lnTo>
                <a:lnTo>
                  <a:pt x="54" y="35"/>
                </a:lnTo>
                <a:lnTo>
                  <a:pt x="65" y="25"/>
                </a:lnTo>
                <a:lnTo>
                  <a:pt x="77" y="16"/>
                </a:lnTo>
                <a:lnTo>
                  <a:pt x="91" y="8"/>
                </a:lnTo>
                <a:lnTo>
                  <a:pt x="104" y="3"/>
                </a:lnTo>
                <a:lnTo>
                  <a:pt x="118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2" name="Freeform 111"/>
          <p:cNvSpPr>
            <a:spLocks/>
          </p:cNvSpPr>
          <p:nvPr/>
        </p:nvSpPr>
        <p:spPr bwMode="auto">
          <a:xfrm>
            <a:off x="5854700" y="3790950"/>
            <a:ext cx="136525" cy="198438"/>
          </a:xfrm>
          <a:custGeom>
            <a:avLst/>
            <a:gdLst>
              <a:gd name="T0" fmla="*/ 2147483647 w 290"/>
              <a:gd name="T1" fmla="*/ 0 h 416"/>
              <a:gd name="T2" fmla="*/ 2147483647 w 290"/>
              <a:gd name="T3" fmla="*/ 0 h 416"/>
              <a:gd name="T4" fmla="*/ 2147483647 w 290"/>
              <a:gd name="T5" fmla="*/ 0 h 416"/>
              <a:gd name="T6" fmla="*/ 2147483647 w 290"/>
              <a:gd name="T7" fmla="*/ 2147483647 h 416"/>
              <a:gd name="T8" fmla="*/ 2147483647 w 290"/>
              <a:gd name="T9" fmla="*/ 2147483647 h 416"/>
              <a:gd name="T10" fmla="*/ 2147483647 w 290"/>
              <a:gd name="T11" fmla="*/ 2147483647 h 416"/>
              <a:gd name="T12" fmla="*/ 2147483647 w 290"/>
              <a:gd name="T13" fmla="*/ 2147483647 h 416"/>
              <a:gd name="T14" fmla="*/ 2147483647 w 290"/>
              <a:gd name="T15" fmla="*/ 2147483647 h 416"/>
              <a:gd name="T16" fmla="*/ 2147483647 w 290"/>
              <a:gd name="T17" fmla="*/ 2147483647 h 416"/>
              <a:gd name="T18" fmla="*/ 2147483647 w 290"/>
              <a:gd name="T19" fmla="*/ 2147483647 h 416"/>
              <a:gd name="T20" fmla="*/ 2147483647 w 290"/>
              <a:gd name="T21" fmla="*/ 2147483647 h 416"/>
              <a:gd name="T22" fmla="*/ 2147483647 w 290"/>
              <a:gd name="T23" fmla="*/ 2147483647 h 416"/>
              <a:gd name="T24" fmla="*/ 2147483647 w 290"/>
              <a:gd name="T25" fmla="*/ 2147483647 h 416"/>
              <a:gd name="T26" fmla="*/ 2147483647 w 290"/>
              <a:gd name="T27" fmla="*/ 2147483647 h 416"/>
              <a:gd name="T28" fmla="*/ 2147483647 w 290"/>
              <a:gd name="T29" fmla="*/ 2147483647 h 416"/>
              <a:gd name="T30" fmla="*/ 2147483647 w 290"/>
              <a:gd name="T31" fmla="*/ 2147483647 h 416"/>
              <a:gd name="T32" fmla="*/ 2147483647 w 290"/>
              <a:gd name="T33" fmla="*/ 2147483647 h 416"/>
              <a:gd name="T34" fmla="*/ 2147483647 w 290"/>
              <a:gd name="T35" fmla="*/ 2147483647 h 416"/>
              <a:gd name="T36" fmla="*/ 2147483647 w 290"/>
              <a:gd name="T37" fmla="*/ 2147483647 h 416"/>
              <a:gd name="T38" fmla="*/ 2147483647 w 290"/>
              <a:gd name="T39" fmla="*/ 2147483647 h 416"/>
              <a:gd name="T40" fmla="*/ 2147483647 w 290"/>
              <a:gd name="T41" fmla="*/ 2147483647 h 416"/>
              <a:gd name="T42" fmla="*/ 2147483647 w 290"/>
              <a:gd name="T43" fmla="*/ 2147483647 h 416"/>
              <a:gd name="T44" fmla="*/ 2147483647 w 290"/>
              <a:gd name="T45" fmla="*/ 2147483647 h 416"/>
              <a:gd name="T46" fmla="*/ 2147483647 w 290"/>
              <a:gd name="T47" fmla="*/ 2147483647 h 416"/>
              <a:gd name="T48" fmla="*/ 2147483647 w 290"/>
              <a:gd name="T49" fmla="*/ 2147483647 h 416"/>
              <a:gd name="T50" fmla="*/ 2147483647 w 290"/>
              <a:gd name="T51" fmla="*/ 2147483647 h 416"/>
              <a:gd name="T52" fmla="*/ 2147483647 w 290"/>
              <a:gd name="T53" fmla="*/ 2147483647 h 416"/>
              <a:gd name="T54" fmla="*/ 2147483647 w 290"/>
              <a:gd name="T55" fmla="*/ 2147483647 h 416"/>
              <a:gd name="T56" fmla="*/ 2147483647 w 290"/>
              <a:gd name="T57" fmla="*/ 2147483647 h 416"/>
              <a:gd name="T58" fmla="*/ 2147483647 w 290"/>
              <a:gd name="T59" fmla="*/ 2147483647 h 416"/>
              <a:gd name="T60" fmla="*/ 2147483647 w 290"/>
              <a:gd name="T61" fmla="*/ 2147483647 h 416"/>
              <a:gd name="T62" fmla="*/ 2147483647 w 290"/>
              <a:gd name="T63" fmla="*/ 2147483647 h 416"/>
              <a:gd name="T64" fmla="*/ 2147483647 w 290"/>
              <a:gd name="T65" fmla="*/ 2147483647 h 416"/>
              <a:gd name="T66" fmla="*/ 2147483647 w 290"/>
              <a:gd name="T67" fmla="*/ 2147483647 h 416"/>
              <a:gd name="T68" fmla="*/ 2147483647 w 290"/>
              <a:gd name="T69" fmla="*/ 2147483647 h 416"/>
              <a:gd name="T70" fmla="*/ 2147483647 w 290"/>
              <a:gd name="T71" fmla="*/ 2147483647 h 416"/>
              <a:gd name="T72" fmla="*/ 2147483647 w 290"/>
              <a:gd name="T73" fmla="*/ 2147483647 h 416"/>
              <a:gd name="T74" fmla="*/ 0 w 290"/>
              <a:gd name="T75" fmla="*/ 2147483647 h 416"/>
              <a:gd name="T76" fmla="*/ 0 w 290"/>
              <a:gd name="T77" fmla="*/ 2147483647 h 416"/>
              <a:gd name="T78" fmla="*/ 2147483647 w 290"/>
              <a:gd name="T79" fmla="*/ 2147483647 h 416"/>
              <a:gd name="T80" fmla="*/ 2147483647 w 290"/>
              <a:gd name="T81" fmla="*/ 2147483647 h 416"/>
              <a:gd name="T82" fmla="*/ 2147483647 w 290"/>
              <a:gd name="T83" fmla="*/ 2147483647 h 416"/>
              <a:gd name="T84" fmla="*/ 2147483647 w 290"/>
              <a:gd name="T85" fmla="*/ 2147483647 h 416"/>
              <a:gd name="T86" fmla="*/ 2147483647 w 290"/>
              <a:gd name="T87" fmla="*/ 2147483647 h 416"/>
              <a:gd name="T88" fmla="*/ 2147483647 w 290"/>
              <a:gd name="T89" fmla="*/ 2147483647 h 416"/>
              <a:gd name="T90" fmla="*/ 2147483647 w 290"/>
              <a:gd name="T91" fmla="*/ 2147483647 h 416"/>
              <a:gd name="T92" fmla="*/ 2147483647 w 290"/>
              <a:gd name="T93" fmla="*/ 2147483647 h 416"/>
              <a:gd name="T94" fmla="*/ 2147483647 w 290"/>
              <a:gd name="T95" fmla="*/ 2147483647 h 416"/>
              <a:gd name="T96" fmla="*/ 2147483647 w 290"/>
              <a:gd name="T97" fmla="*/ 2147483647 h 416"/>
              <a:gd name="T98" fmla="*/ 2147483647 w 290"/>
              <a:gd name="T99" fmla="*/ 2147483647 h 416"/>
              <a:gd name="T100" fmla="*/ 2147483647 w 290"/>
              <a:gd name="T101" fmla="*/ 2147483647 h 416"/>
              <a:gd name="T102" fmla="*/ 2147483647 w 290"/>
              <a:gd name="T103" fmla="*/ 2147483647 h 416"/>
              <a:gd name="T104" fmla="*/ 2147483647 w 290"/>
              <a:gd name="T105" fmla="*/ 0 h 4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0"/>
              <a:gd name="T160" fmla="*/ 0 h 416"/>
              <a:gd name="T161" fmla="*/ 290 w 290"/>
              <a:gd name="T162" fmla="*/ 416 h 4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0" h="416">
                <a:moveTo>
                  <a:pt x="118" y="0"/>
                </a:moveTo>
                <a:lnTo>
                  <a:pt x="118" y="0"/>
                </a:lnTo>
                <a:lnTo>
                  <a:pt x="148" y="0"/>
                </a:lnTo>
                <a:lnTo>
                  <a:pt x="177" y="9"/>
                </a:lnTo>
                <a:lnTo>
                  <a:pt x="203" y="25"/>
                </a:lnTo>
                <a:lnTo>
                  <a:pt x="227" y="47"/>
                </a:lnTo>
                <a:lnTo>
                  <a:pt x="249" y="76"/>
                </a:lnTo>
                <a:lnTo>
                  <a:pt x="266" y="109"/>
                </a:lnTo>
                <a:lnTo>
                  <a:pt x="279" y="147"/>
                </a:lnTo>
                <a:lnTo>
                  <a:pt x="288" y="189"/>
                </a:lnTo>
                <a:lnTo>
                  <a:pt x="290" y="210"/>
                </a:lnTo>
                <a:lnTo>
                  <a:pt x="290" y="230"/>
                </a:lnTo>
                <a:lnTo>
                  <a:pt x="289" y="251"/>
                </a:lnTo>
                <a:lnTo>
                  <a:pt x="287" y="271"/>
                </a:lnTo>
                <a:lnTo>
                  <a:pt x="283" y="290"/>
                </a:lnTo>
                <a:lnTo>
                  <a:pt x="278" y="308"/>
                </a:lnTo>
                <a:lnTo>
                  <a:pt x="272" y="325"/>
                </a:lnTo>
                <a:lnTo>
                  <a:pt x="265" y="341"/>
                </a:lnTo>
                <a:lnTo>
                  <a:pt x="256" y="357"/>
                </a:lnTo>
                <a:lnTo>
                  <a:pt x="247" y="370"/>
                </a:lnTo>
                <a:lnTo>
                  <a:pt x="236" y="381"/>
                </a:lnTo>
                <a:lnTo>
                  <a:pt x="225" y="392"/>
                </a:lnTo>
                <a:lnTo>
                  <a:pt x="213" y="401"/>
                </a:lnTo>
                <a:lnTo>
                  <a:pt x="200" y="409"/>
                </a:lnTo>
                <a:lnTo>
                  <a:pt x="186" y="414"/>
                </a:lnTo>
                <a:lnTo>
                  <a:pt x="172" y="416"/>
                </a:lnTo>
                <a:lnTo>
                  <a:pt x="143" y="416"/>
                </a:lnTo>
                <a:lnTo>
                  <a:pt x="114" y="407"/>
                </a:lnTo>
                <a:lnTo>
                  <a:pt x="87" y="392"/>
                </a:lnTo>
                <a:lnTo>
                  <a:pt x="63" y="368"/>
                </a:lnTo>
                <a:lnTo>
                  <a:pt x="41" y="341"/>
                </a:lnTo>
                <a:lnTo>
                  <a:pt x="24" y="307"/>
                </a:lnTo>
                <a:lnTo>
                  <a:pt x="11" y="269"/>
                </a:lnTo>
                <a:lnTo>
                  <a:pt x="2" y="228"/>
                </a:lnTo>
                <a:lnTo>
                  <a:pt x="0" y="207"/>
                </a:lnTo>
                <a:lnTo>
                  <a:pt x="0" y="186"/>
                </a:lnTo>
                <a:lnTo>
                  <a:pt x="1" y="165"/>
                </a:lnTo>
                <a:lnTo>
                  <a:pt x="4" y="146"/>
                </a:lnTo>
                <a:lnTo>
                  <a:pt x="7" y="126"/>
                </a:lnTo>
                <a:lnTo>
                  <a:pt x="12" y="108"/>
                </a:lnTo>
                <a:lnTo>
                  <a:pt x="18" y="91"/>
                </a:lnTo>
                <a:lnTo>
                  <a:pt x="25" y="76"/>
                </a:lnTo>
                <a:lnTo>
                  <a:pt x="34" y="60"/>
                </a:lnTo>
                <a:lnTo>
                  <a:pt x="43" y="47"/>
                </a:lnTo>
                <a:lnTo>
                  <a:pt x="54" y="35"/>
                </a:lnTo>
                <a:lnTo>
                  <a:pt x="65" y="25"/>
                </a:lnTo>
                <a:lnTo>
                  <a:pt x="77" y="16"/>
                </a:lnTo>
                <a:lnTo>
                  <a:pt x="91" y="8"/>
                </a:lnTo>
                <a:lnTo>
                  <a:pt x="104" y="3"/>
                </a:lnTo>
                <a:lnTo>
                  <a:pt x="1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3" name="Freeform 112"/>
          <p:cNvSpPr>
            <a:spLocks/>
          </p:cNvSpPr>
          <p:nvPr/>
        </p:nvSpPr>
        <p:spPr bwMode="auto">
          <a:xfrm>
            <a:off x="5857875" y="3792538"/>
            <a:ext cx="131763" cy="193675"/>
          </a:xfrm>
          <a:custGeom>
            <a:avLst/>
            <a:gdLst>
              <a:gd name="T0" fmla="*/ 2147483647 w 282"/>
              <a:gd name="T1" fmla="*/ 0 h 406"/>
              <a:gd name="T2" fmla="*/ 2147483647 w 282"/>
              <a:gd name="T3" fmla="*/ 0 h 406"/>
              <a:gd name="T4" fmla="*/ 2147483647 w 282"/>
              <a:gd name="T5" fmla="*/ 2147483647 h 406"/>
              <a:gd name="T6" fmla="*/ 2147483647 w 282"/>
              <a:gd name="T7" fmla="*/ 2147483647 h 406"/>
              <a:gd name="T8" fmla="*/ 2147483647 w 282"/>
              <a:gd name="T9" fmla="*/ 2147483647 h 406"/>
              <a:gd name="T10" fmla="*/ 2147483647 w 282"/>
              <a:gd name="T11" fmla="*/ 2147483647 h 406"/>
              <a:gd name="T12" fmla="*/ 2147483647 w 282"/>
              <a:gd name="T13" fmla="*/ 2147483647 h 406"/>
              <a:gd name="T14" fmla="*/ 2147483647 w 282"/>
              <a:gd name="T15" fmla="*/ 2147483647 h 406"/>
              <a:gd name="T16" fmla="*/ 2147483647 w 282"/>
              <a:gd name="T17" fmla="*/ 2147483647 h 406"/>
              <a:gd name="T18" fmla="*/ 2147483647 w 282"/>
              <a:gd name="T19" fmla="*/ 2147483647 h 406"/>
              <a:gd name="T20" fmla="*/ 2147483647 w 282"/>
              <a:gd name="T21" fmla="*/ 2147483647 h 406"/>
              <a:gd name="T22" fmla="*/ 2147483647 w 282"/>
              <a:gd name="T23" fmla="*/ 2147483647 h 406"/>
              <a:gd name="T24" fmla="*/ 2147483647 w 282"/>
              <a:gd name="T25" fmla="*/ 2147483647 h 406"/>
              <a:gd name="T26" fmla="*/ 2147483647 w 282"/>
              <a:gd name="T27" fmla="*/ 2147483647 h 406"/>
              <a:gd name="T28" fmla="*/ 2147483647 w 282"/>
              <a:gd name="T29" fmla="*/ 2147483647 h 406"/>
              <a:gd name="T30" fmla="*/ 2147483647 w 282"/>
              <a:gd name="T31" fmla="*/ 2147483647 h 406"/>
              <a:gd name="T32" fmla="*/ 2147483647 w 282"/>
              <a:gd name="T33" fmla="*/ 2147483647 h 406"/>
              <a:gd name="T34" fmla="*/ 2147483647 w 282"/>
              <a:gd name="T35" fmla="*/ 2147483647 h 406"/>
              <a:gd name="T36" fmla="*/ 2147483647 w 282"/>
              <a:gd name="T37" fmla="*/ 2147483647 h 406"/>
              <a:gd name="T38" fmla="*/ 2147483647 w 282"/>
              <a:gd name="T39" fmla="*/ 2147483647 h 406"/>
              <a:gd name="T40" fmla="*/ 2147483647 w 282"/>
              <a:gd name="T41" fmla="*/ 2147483647 h 406"/>
              <a:gd name="T42" fmla="*/ 2147483647 w 282"/>
              <a:gd name="T43" fmla="*/ 2147483647 h 406"/>
              <a:gd name="T44" fmla="*/ 2147483647 w 282"/>
              <a:gd name="T45" fmla="*/ 2147483647 h 406"/>
              <a:gd name="T46" fmla="*/ 2147483647 w 282"/>
              <a:gd name="T47" fmla="*/ 2147483647 h 406"/>
              <a:gd name="T48" fmla="*/ 2147483647 w 282"/>
              <a:gd name="T49" fmla="*/ 2147483647 h 406"/>
              <a:gd name="T50" fmla="*/ 2147483647 w 282"/>
              <a:gd name="T51" fmla="*/ 2147483647 h 406"/>
              <a:gd name="T52" fmla="*/ 2147483647 w 282"/>
              <a:gd name="T53" fmla="*/ 2147483647 h 406"/>
              <a:gd name="T54" fmla="*/ 2147483647 w 282"/>
              <a:gd name="T55" fmla="*/ 2147483647 h 406"/>
              <a:gd name="T56" fmla="*/ 2147483647 w 282"/>
              <a:gd name="T57" fmla="*/ 2147483647 h 406"/>
              <a:gd name="T58" fmla="*/ 2147483647 w 282"/>
              <a:gd name="T59" fmla="*/ 2147483647 h 406"/>
              <a:gd name="T60" fmla="*/ 2147483647 w 282"/>
              <a:gd name="T61" fmla="*/ 2147483647 h 406"/>
              <a:gd name="T62" fmla="*/ 2147483647 w 282"/>
              <a:gd name="T63" fmla="*/ 2147483647 h 406"/>
              <a:gd name="T64" fmla="*/ 2147483647 w 282"/>
              <a:gd name="T65" fmla="*/ 2147483647 h 406"/>
              <a:gd name="T66" fmla="*/ 0 w 282"/>
              <a:gd name="T67" fmla="*/ 2147483647 h 406"/>
              <a:gd name="T68" fmla="*/ 0 w 282"/>
              <a:gd name="T69" fmla="*/ 2147483647 h 406"/>
              <a:gd name="T70" fmla="*/ 2147483647 w 282"/>
              <a:gd name="T71" fmla="*/ 2147483647 h 406"/>
              <a:gd name="T72" fmla="*/ 2147483647 w 282"/>
              <a:gd name="T73" fmla="*/ 2147483647 h 406"/>
              <a:gd name="T74" fmla="*/ 2147483647 w 282"/>
              <a:gd name="T75" fmla="*/ 2147483647 h 406"/>
              <a:gd name="T76" fmla="*/ 2147483647 w 282"/>
              <a:gd name="T77" fmla="*/ 2147483647 h 406"/>
              <a:gd name="T78" fmla="*/ 2147483647 w 282"/>
              <a:gd name="T79" fmla="*/ 2147483647 h 406"/>
              <a:gd name="T80" fmla="*/ 2147483647 w 282"/>
              <a:gd name="T81" fmla="*/ 2147483647 h 406"/>
              <a:gd name="T82" fmla="*/ 2147483647 w 282"/>
              <a:gd name="T83" fmla="*/ 2147483647 h 406"/>
              <a:gd name="T84" fmla="*/ 2147483647 w 282"/>
              <a:gd name="T85" fmla="*/ 2147483647 h 406"/>
              <a:gd name="T86" fmla="*/ 2147483647 w 282"/>
              <a:gd name="T87" fmla="*/ 2147483647 h 406"/>
              <a:gd name="T88" fmla="*/ 2147483647 w 282"/>
              <a:gd name="T89" fmla="*/ 2147483647 h 406"/>
              <a:gd name="T90" fmla="*/ 2147483647 w 282"/>
              <a:gd name="T91" fmla="*/ 2147483647 h 406"/>
              <a:gd name="T92" fmla="*/ 2147483647 w 282"/>
              <a:gd name="T93" fmla="*/ 2147483647 h 406"/>
              <a:gd name="T94" fmla="*/ 2147483647 w 282"/>
              <a:gd name="T95" fmla="*/ 2147483647 h 406"/>
              <a:gd name="T96" fmla="*/ 2147483647 w 282"/>
              <a:gd name="T97" fmla="*/ 0 h 4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2"/>
              <a:gd name="T148" fmla="*/ 0 h 406"/>
              <a:gd name="T149" fmla="*/ 282 w 282"/>
              <a:gd name="T150" fmla="*/ 406 h 40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2" h="406">
                <a:moveTo>
                  <a:pt x="115" y="0"/>
                </a:moveTo>
                <a:lnTo>
                  <a:pt x="143" y="0"/>
                </a:lnTo>
                <a:lnTo>
                  <a:pt x="170" y="8"/>
                </a:lnTo>
                <a:lnTo>
                  <a:pt x="197" y="24"/>
                </a:lnTo>
                <a:lnTo>
                  <a:pt x="221" y="46"/>
                </a:lnTo>
                <a:lnTo>
                  <a:pt x="242" y="73"/>
                </a:lnTo>
                <a:lnTo>
                  <a:pt x="259" y="106"/>
                </a:lnTo>
                <a:lnTo>
                  <a:pt x="272" y="142"/>
                </a:lnTo>
                <a:lnTo>
                  <a:pt x="279" y="182"/>
                </a:lnTo>
                <a:lnTo>
                  <a:pt x="282" y="203"/>
                </a:lnTo>
                <a:lnTo>
                  <a:pt x="282" y="224"/>
                </a:lnTo>
                <a:lnTo>
                  <a:pt x="280" y="244"/>
                </a:lnTo>
                <a:lnTo>
                  <a:pt x="279" y="263"/>
                </a:lnTo>
                <a:lnTo>
                  <a:pt x="276" y="283"/>
                </a:lnTo>
                <a:lnTo>
                  <a:pt x="271" y="300"/>
                </a:lnTo>
                <a:lnTo>
                  <a:pt x="265" y="316"/>
                </a:lnTo>
                <a:lnTo>
                  <a:pt x="257" y="332"/>
                </a:lnTo>
                <a:lnTo>
                  <a:pt x="249" y="346"/>
                </a:lnTo>
                <a:lnTo>
                  <a:pt x="241" y="361"/>
                </a:lnTo>
                <a:lnTo>
                  <a:pt x="230" y="372"/>
                </a:lnTo>
                <a:lnTo>
                  <a:pt x="219" y="383"/>
                </a:lnTo>
                <a:lnTo>
                  <a:pt x="207" y="391"/>
                </a:lnTo>
                <a:lnTo>
                  <a:pt x="195" y="398"/>
                </a:lnTo>
                <a:lnTo>
                  <a:pt x="181" y="404"/>
                </a:lnTo>
                <a:lnTo>
                  <a:pt x="167" y="406"/>
                </a:lnTo>
                <a:lnTo>
                  <a:pt x="139" y="406"/>
                </a:lnTo>
                <a:lnTo>
                  <a:pt x="111" y="397"/>
                </a:lnTo>
                <a:lnTo>
                  <a:pt x="84" y="383"/>
                </a:lnTo>
                <a:lnTo>
                  <a:pt x="61" y="361"/>
                </a:lnTo>
                <a:lnTo>
                  <a:pt x="40" y="333"/>
                </a:lnTo>
                <a:lnTo>
                  <a:pt x="23" y="300"/>
                </a:lnTo>
                <a:lnTo>
                  <a:pt x="9" y="263"/>
                </a:lnTo>
                <a:lnTo>
                  <a:pt x="2" y="223"/>
                </a:lnTo>
                <a:lnTo>
                  <a:pt x="0" y="202"/>
                </a:lnTo>
                <a:lnTo>
                  <a:pt x="0" y="181"/>
                </a:lnTo>
                <a:lnTo>
                  <a:pt x="1" y="162"/>
                </a:lnTo>
                <a:lnTo>
                  <a:pt x="3" y="142"/>
                </a:lnTo>
                <a:lnTo>
                  <a:pt x="7" y="124"/>
                </a:lnTo>
                <a:lnTo>
                  <a:pt x="12" y="106"/>
                </a:lnTo>
                <a:lnTo>
                  <a:pt x="17" y="90"/>
                </a:lnTo>
                <a:lnTo>
                  <a:pt x="24" y="75"/>
                </a:lnTo>
                <a:lnTo>
                  <a:pt x="32" y="60"/>
                </a:lnTo>
                <a:lnTo>
                  <a:pt x="42" y="46"/>
                </a:lnTo>
                <a:lnTo>
                  <a:pt x="52" y="34"/>
                </a:lnTo>
                <a:lnTo>
                  <a:pt x="63" y="24"/>
                </a:lnTo>
                <a:lnTo>
                  <a:pt x="75" y="16"/>
                </a:lnTo>
                <a:lnTo>
                  <a:pt x="87" y="8"/>
                </a:lnTo>
                <a:lnTo>
                  <a:pt x="100" y="3"/>
                </a:lnTo>
                <a:lnTo>
                  <a:pt x="115" y="0"/>
                </a:lnTo>
                <a:close/>
              </a:path>
            </a:pathLst>
          </a:custGeom>
          <a:solidFill>
            <a:srgbClr val="FAF7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4" name="Freeform 113"/>
          <p:cNvSpPr>
            <a:spLocks/>
          </p:cNvSpPr>
          <p:nvPr/>
        </p:nvSpPr>
        <p:spPr bwMode="auto">
          <a:xfrm>
            <a:off x="5859463" y="3795713"/>
            <a:ext cx="130175" cy="190500"/>
          </a:xfrm>
          <a:custGeom>
            <a:avLst/>
            <a:gdLst>
              <a:gd name="T0" fmla="*/ 2147483647 w 277"/>
              <a:gd name="T1" fmla="*/ 0 h 395"/>
              <a:gd name="T2" fmla="*/ 2147483647 w 277"/>
              <a:gd name="T3" fmla="*/ 0 h 395"/>
              <a:gd name="T4" fmla="*/ 2147483647 w 277"/>
              <a:gd name="T5" fmla="*/ 2147483647 h 395"/>
              <a:gd name="T6" fmla="*/ 2147483647 w 277"/>
              <a:gd name="T7" fmla="*/ 2147483647 h 395"/>
              <a:gd name="T8" fmla="*/ 2147483647 w 277"/>
              <a:gd name="T9" fmla="*/ 2147483647 h 395"/>
              <a:gd name="T10" fmla="*/ 2147483647 w 277"/>
              <a:gd name="T11" fmla="*/ 2147483647 h 395"/>
              <a:gd name="T12" fmla="*/ 2147483647 w 277"/>
              <a:gd name="T13" fmla="*/ 2147483647 h 395"/>
              <a:gd name="T14" fmla="*/ 2147483647 w 277"/>
              <a:gd name="T15" fmla="*/ 2147483647 h 395"/>
              <a:gd name="T16" fmla="*/ 2147483647 w 277"/>
              <a:gd name="T17" fmla="*/ 2147483647 h 395"/>
              <a:gd name="T18" fmla="*/ 2147483647 w 277"/>
              <a:gd name="T19" fmla="*/ 2147483647 h 395"/>
              <a:gd name="T20" fmla="*/ 2147483647 w 277"/>
              <a:gd name="T21" fmla="*/ 2147483647 h 395"/>
              <a:gd name="T22" fmla="*/ 2147483647 w 277"/>
              <a:gd name="T23" fmla="*/ 2147483647 h 395"/>
              <a:gd name="T24" fmla="*/ 2147483647 w 277"/>
              <a:gd name="T25" fmla="*/ 2147483647 h 395"/>
              <a:gd name="T26" fmla="*/ 2147483647 w 277"/>
              <a:gd name="T27" fmla="*/ 2147483647 h 395"/>
              <a:gd name="T28" fmla="*/ 2147483647 w 277"/>
              <a:gd name="T29" fmla="*/ 2147483647 h 395"/>
              <a:gd name="T30" fmla="*/ 2147483647 w 277"/>
              <a:gd name="T31" fmla="*/ 2147483647 h 395"/>
              <a:gd name="T32" fmla="*/ 2147483647 w 277"/>
              <a:gd name="T33" fmla="*/ 2147483647 h 395"/>
              <a:gd name="T34" fmla="*/ 2147483647 w 277"/>
              <a:gd name="T35" fmla="*/ 2147483647 h 395"/>
              <a:gd name="T36" fmla="*/ 2147483647 w 277"/>
              <a:gd name="T37" fmla="*/ 2147483647 h 395"/>
              <a:gd name="T38" fmla="*/ 2147483647 w 277"/>
              <a:gd name="T39" fmla="*/ 2147483647 h 395"/>
              <a:gd name="T40" fmla="*/ 2147483647 w 277"/>
              <a:gd name="T41" fmla="*/ 2147483647 h 395"/>
              <a:gd name="T42" fmla="*/ 2147483647 w 277"/>
              <a:gd name="T43" fmla="*/ 2147483647 h 395"/>
              <a:gd name="T44" fmla="*/ 2147483647 w 277"/>
              <a:gd name="T45" fmla="*/ 2147483647 h 395"/>
              <a:gd name="T46" fmla="*/ 2147483647 w 277"/>
              <a:gd name="T47" fmla="*/ 2147483647 h 395"/>
              <a:gd name="T48" fmla="*/ 2147483647 w 277"/>
              <a:gd name="T49" fmla="*/ 2147483647 h 395"/>
              <a:gd name="T50" fmla="*/ 2147483647 w 277"/>
              <a:gd name="T51" fmla="*/ 2147483647 h 395"/>
              <a:gd name="T52" fmla="*/ 2147483647 w 277"/>
              <a:gd name="T53" fmla="*/ 2147483647 h 395"/>
              <a:gd name="T54" fmla="*/ 2147483647 w 277"/>
              <a:gd name="T55" fmla="*/ 2147483647 h 395"/>
              <a:gd name="T56" fmla="*/ 2147483647 w 277"/>
              <a:gd name="T57" fmla="*/ 2147483647 h 395"/>
              <a:gd name="T58" fmla="*/ 2147483647 w 277"/>
              <a:gd name="T59" fmla="*/ 2147483647 h 395"/>
              <a:gd name="T60" fmla="*/ 2147483647 w 277"/>
              <a:gd name="T61" fmla="*/ 2147483647 h 395"/>
              <a:gd name="T62" fmla="*/ 2147483647 w 277"/>
              <a:gd name="T63" fmla="*/ 2147483647 h 395"/>
              <a:gd name="T64" fmla="*/ 2147483647 w 277"/>
              <a:gd name="T65" fmla="*/ 2147483647 h 395"/>
              <a:gd name="T66" fmla="*/ 2147483647 w 277"/>
              <a:gd name="T67" fmla="*/ 2147483647 h 395"/>
              <a:gd name="T68" fmla="*/ 0 w 277"/>
              <a:gd name="T69" fmla="*/ 2147483647 h 395"/>
              <a:gd name="T70" fmla="*/ 2147483647 w 277"/>
              <a:gd name="T71" fmla="*/ 2147483647 h 395"/>
              <a:gd name="T72" fmla="*/ 2147483647 w 277"/>
              <a:gd name="T73" fmla="*/ 2147483647 h 395"/>
              <a:gd name="T74" fmla="*/ 2147483647 w 277"/>
              <a:gd name="T75" fmla="*/ 2147483647 h 395"/>
              <a:gd name="T76" fmla="*/ 2147483647 w 277"/>
              <a:gd name="T77" fmla="*/ 2147483647 h 395"/>
              <a:gd name="T78" fmla="*/ 2147483647 w 277"/>
              <a:gd name="T79" fmla="*/ 2147483647 h 395"/>
              <a:gd name="T80" fmla="*/ 2147483647 w 277"/>
              <a:gd name="T81" fmla="*/ 2147483647 h 395"/>
              <a:gd name="T82" fmla="*/ 2147483647 w 277"/>
              <a:gd name="T83" fmla="*/ 2147483647 h 395"/>
              <a:gd name="T84" fmla="*/ 2147483647 w 277"/>
              <a:gd name="T85" fmla="*/ 2147483647 h 395"/>
              <a:gd name="T86" fmla="*/ 2147483647 w 277"/>
              <a:gd name="T87" fmla="*/ 2147483647 h 395"/>
              <a:gd name="T88" fmla="*/ 2147483647 w 277"/>
              <a:gd name="T89" fmla="*/ 2147483647 h 395"/>
              <a:gd name="T90" fmla="*/ 2147483647 w 277"/>
              <a:gd name="T91" fmla="*/ 2147483647 h 395"/>
              <a:gd name="T92" fmla="*/ 2147483647 w 277"/>
              <a:gd name="T93" fmla="*/ 2147483647 h 395"/>
              <a:gd name="T94" fmla="*/ 2147483647 w 277"/>
              <a:gd name="T95" fmla="*/ 2147483647 h 395"/>
              <a:gd name="T96" fmla="*/ 2147483647 w 277"/>
              <a:gd name="T97" fmla="*/ 0 h 3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7"/>
              <a:gd name="T148" fmla="*/ 0 h 395"/>
              <a:gd name="T149" fmla="*/ 277 w 277"/>
              <a:gd name="T150" fmla="*/ 395 h 3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7" h="395">
                <a:moveTo>
                  <a:pt x="114" y="0"/>
                </a:moveTo>
                <a:lnTo>
                  <a:pt x="142" y="0"/>
                </a:lnTo>
                <a:lnTo>
                  <a:pt x="168" y="7"/>
                </a:lnTo>
                <a:lnTo>
                  <a:pt x="194" y="23"/>
                </a:lnTo>
                <a:lnTo>
                  <a:pt x="217" y="44"/>
                </a:lnTo>
                <a:lnTo>
                  <a:pt x="237" y="71"/>
                </a:lnTo>
                <a:lnTo>
                  <a:pt x="254" y="102"/>
                </a:lnTo>
                <a:lnTo>
                  <a:pt x="266" y="139"/>
                </a:lnTo>
                <a:lnTo>
                  <a:pt x="275" y="178"/>
                </a:lnTo>
                <a:lnTo>
                  <a:pt x="276" y="199"/>
                </a:lnTo>
                <a:lnTo>
                  <a:pt x="277" y="218"/>
                </a:lnTo>
                <a:lnTo>
                  <a:pt x="276" y="238"/>
                </a:lnTo>
                <a:lnTo>
                  <a:pt x="274" y="256"/>
                </a:lnTo>
                <a:lnTo>
                  <a:pt x="270" y="274"/>
                </a:lnTo>
                <a:lnTo>
                  <a:pt x="265" y="292"/>
                </a:lnTo>
                <a:lnTo>
                  <a:pt x="259" y="308"/>
                </a:lnTo>
                <a:lnTo>
                  <a:pt x="252" y="323"/>
                </a:lnTo>
                <a:lnTo>
                  <a:pt x="245" y="338"/>
                </a:lnTo>
                <a:lnTo>
                  <a:pt x="235" y="351"/>
                </a:lnTo>
                <a:lnTo>
                  <a:pt x="225" y="362"/>
                </a:lnTo>
                <a:lnTo>
                  <a:pt x="214" y="372"/>
                </a:lnTo>
                <a:lnTo>
                  <a:pt x="202" y="381"/>
                </a:lnTo>
                <a:lnTo>
                  <a:pt x="190" y="387"/>
                </a:lnTo>
                <a:lnTo>
                  <a:pt x="177" y="392"/>
                </a:lnTo>
                <a:lnTo>
                  <a:pt x="164" y="395"/>
                </a:lnTo>
                <a:lnTo>
                  <a:pt x="136" y="395"/>
                </a:lnTo>
                <a:lnTo>
                  <a:pt x="109" y="387"/>
                </a:lnTo>
                <a:lnTo>
                  <a:pt x="84" y="372"/>
                </a:lnTo>
                <a:lnTo>
                  <a:pt x="61" y="351"/>
                </a:lnTo>
                <a:lnTo>
                  <a:pt x="40" y="323"/>
                </a:lnTo>
                <a:lnTo>
                  <a:pt x="23" y="292"/>
                </a:lnTo>
                <a:lnTo>
                  <a:pt x="11" y="256"/>
                </a:lnTo>
                <a:lnTo>
                  <a:pt x="3" y="217"/>
                </a:lnTo>
                <a:lnTo>
                  <a:pt x="1" y="196"/>
                </a:lnTo>
                <a:lnTo>
                  <a:pt x="0" y="176"/>
                </a:lnTo>
                <a:lnTo>
                  <a:pt x="1" y="157"/>
                </a:lnTo>
                <a:lnTo>
                  <a:pt x="4" y="139"/>
                </a:lnTo>
                <a:lnTo>
                  <a:pt x="7" y="121"/>
                </a:lnTo>
                <a:lnTo>
                  <a:pt x="12" y="102"/>
                </a:lnTo>
                <a:lnTo>
                  <a:pt x="18" y="87"/>
                </a:lnTo>
                <a:lnTo>
                  <a:pt x="26" y="71"/>
                </a:lnTo>
                <a:lnTo>
                  <a:pt x="34" y="57"/>
                </a:lnTo>
                <a:lnTo>
                  <a:pt x="43" y="44"/>
                </a:lnTo>
                <a:lnTo>
                  <a:pt x="52" y="32"/>
                </a:lnTo>
                <a:lnTo>
                  <a:pt x="63" y="23"/>
                </a:lnTo>
                <a:lnTo>
                  <a:pt x="75" y="14"/>
                </a:lnTo>
                <a:lnTo>
                  <a:pt x="87" y="7"/>
                </a:lnTo>
                <a:lnTo>
                  <a:pt x="101" y="2"/>
                </a:lnTo>
                <a:lnTo>
                  <a:pt x="114" y="0"/>
                </a:lnTo>
                <a:close/>
              </a:path>
            </a:pathLst>
          </a:custGeom>
          <a:solidFill>
            <a:srgbClr val="F5F0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5" name="Freeform 114"/>
          <p:cNvSpPr>
            <a:spLocks/>
          </p:cNvSpPr>
          <p:nvPr/>
        </p:nvSpPr>
        <p:spPr bwMode="auto">
          <a:xfrm>
            <a:off x="5859463" y="3798888"/>
            <a:ext cx="128587" cy="184150"/>
          </a:xfrm>
          <a:custGeom>
            <a:avLst/>
            <a:gdLst>
              <a:gd name="T0" fmla="*/ 2147483647 w 270"/>
              <a:gd name="T1" fmla="*/ 0 h 386"/>
              <a:gd name="T2" fmla="*/ 2147483647 w 270"/>
              <a:gd name="T3" fmla="*/ 0 h 386"/>
              <a:gd name="T4" fmla="*/ 2147483647 w 270"/>
              <a:gd name="T5" fmla="*/ 2147483647 h 386"/>
              <a:gd name="T6" fmla="*/ 2147483647 w 270"/>
              <a:gd name="T7" fmla="*/ 2147483647 h 386"/>
              <a:gd name="T8" fmla="*/ 2147483647 w 270"/>
              <a:gd name="T9" fmla="*/ 2147483647 h 386"/>
              <a:gd name="T10" fmla="*/ 2147483647 w 270"/>
              <a:gd name="T11" fmla="*/ 2147483647 h 386"/>
              <a:gd name="T12" fmla="*/ 2147483647 w 270"/>
              <a:gd name="T13" fmla="*/ 2147483647 h 386"/>
              <a:gd name="T14" fmla="*/ 2147483647 w 270"/>
              <a:gd name="T15" fmla="*/ 2147483647 h 386"/>
              <a:gd name="T16" fmla="*/ 2147483647 w 270"/>
              <a:gd name="T17" fmla="*/ 2147483647 h 386"/>
              <a:gd name="T18" fmla="*/ 2147483647 w 270"/>
              <a:gd name="T19" fmla="*/ 2147483647 h 386"/>
              <a:gd name="T20" fmla="*/ 2147483647 w 270"/>
              <a:gd name="T21" fmla="*/ 2147483647 h 386"/>
              <a:gd name="T22" fmla="*/ 2147483647 w 270"/>
              <a:gd name="T23" fmla="*/ 2147483647 h 386"/>
              <a:gd name="T24" fmla="*/ 2147483647 w 270"/>
              <a:gd name="T25" fmla="*/ 2147483647 h 386"/>
              <a:gd name="T26" fmla="*/ 2147483647 w 270"/>
              <a:gd name="T27" fmla="*/ 2147483647 h 386"/>
              <a:gd name="T28" fmla="*/ 2147483647 w 270"/>
              <a:gd name="T29" fmla="*/ 2147483647 h 386"/>
              <a:gd name="T30" fmla="*/ 2147483647 w 270"/>
              <a:gd name="T31" fmla="*/ 2147483647 h 386"/>
              <a:gd name="T32" fmla="*/ 2147483647 w 270"/>
              <a:gd name="T33" fmla="*/ 2147483647 h 386"/>
              <a:gd name="T34" fmla="*/ 2147483647 w 270"/>
              <a:gd name="T35" fmla="*/ 2147483647 h 386"/>
              <a:gd name="T36" fmla="*/ 2147483647 w 270"/>
              <a:gd name="T37" fmla="*/ 2147483647 h 386"/>
              <a:gd name="T38" fmla="*/ 2147483647 w 270"/>
              <a:gd name="T39" fmla="*/ 2147483647 h 386"/>
              <a:gd name="T40" fmla="*/ 2147483647 w 270"/>
              <a:gd name="T41" fmla="*/ 2147483647 h 386"/>
              <a:gd name="T42" fmla="*/ 2147483647 w 270"/>
              <a:gd name="T43" fmla="*/ 2147483647 h 386"/>
              <a:gd name="T44" fmla="*/ 2147483647 w 270"/>
              <a:gd name="T45" fmla="*/ 2147483647 h 386"/>
              <a:gd name="T46" fmla="*/ 2147483647 w 270"/>
              <a:gd name="T47" fmla="*/ 2147483647 h 386"/>
              <a:gd name="T48" fmla="*/ 2147483647 w 270"/>
              <a:gd name="T49" fmla="*/ 2147483647 h 386"/>
              <a:gd name="T50" fmla="*/ 2147483647 w 270"/>
              <a:gd name="T51" fmla="*/ 2147483647 h 386"/>
              <a:gd name="T52" fmla="*/ 2147483647 w 270"/>
              <a:gd name="T53" fmla="*/ 2147483647 h 386"/>
              <a:gd name="T54" fmla="*/ 2147483647 w 270"/>
              <a:gd name="T55" fmla="*/ 2147483647 h 386"/>
              <a:gd name="T56" fmla="*/ 2147483647 w 270"/>
              <a:gd name="T57" fmla="*/ 2147483647 h 386"/>
              <a:gd name="T58" fmla="*/ 2147483647 w 270"/>
              <a:gd name="T59" fmla="*/ 2147483647 h 386"/>
              <a:gd name="T60" fmla="*/ 2147483647 w 270"/>
              <a:gd name="T61" fmla="*/ 2147483647 h 386"/>
              <a:gd name="T62" fmla="*/ 2147483647 w 270"/>
              <a:gd name="T63" fmla="*/ 2147483647 h 386"/>
              <a:gd name="T64" fmla="*/ 2147483647 w 270"/>
              <a:gd name="T65" fmla="*/ 2147483647 h 386"/>
              <a:gd name="T66" fmla="*/ 2147483647 w 270"/>
              <a:gd name="T67" fmla="*/ 2147483647 h 386"/>
              <a:gd name="T68" fmla="*/ 0 w 270"/>
              <a:gd name="T69" fmla="*/ 2147483647 h 386"/>
              <a:gd name="T70" fmla="*/ 2147483647 w 270"/>
              <a:gd name="T71" fmla="*/ 2147483647 h 386"/>
              <a:gd name="T72" fmla="*/ 2147483647 w 270"/>
              <a:gd name="T73" fmla="*/ 2147483647 h 386"/>
              <a:gd name="T74" fmla="*/ 2147483647 w 270"/>
              <a:gd name="T75" fmla="*/ 2147483647 h 386"/>
              <a:gd name="T76" fmla="*/ 2147483647 w 270"/>
              <a:gd name="T77" fmla="*/ 2147483647 h 386"/>
              <a:gd name="T78" fmla="*/ 2147483647 w 270"/>
              <a:gd name="T79" fmla="*/ 2147483647 h 386"/>
              <a:gd name="T80" fmla="*/ 2147483647 w 270"/>
              <a:gd name="T81" fmla="*/ 2147483647 h 386"/>
              <a:gd name="T82" fmla="*/ 2147483647 w 270"/>
              <a:gd name="T83" fmla="*/ 2147483647 h 386"/>
              <a:gd name="T84" fmla="*/ 2147483647 w 270"/>
              <a:gd name="T85" fmla="*/ 2147483647 h 386"/>
              <a:gd name="T86" fmla="*/ 2147483647 w 270"/>
              <a:gd name="T87" fmla="*/ 2147483647 h 386"/>
              <a:gd name="T88" fmla="*/ 2147483647 w 270"/>
              <a:gd name="T89" fmla="*/ 2147483647 h 386"/>
              <a:gd name="T90" fmla="*/ 2147483647 w 270"/>
              <a:gd name="T91" fmla="*/ 2147483647 h 386"/>
              <a:gd name="T92" fmla="*/ 2147483647 w 270"/>
              <a:gd name="T93" fmla="*/ 2147483647 h 386"/>
              <a:gd name="T94" fmla="*/ 2147483647 w 270"/>
              <a:gd name="T95" fmla="*/ 2147483647 h 386"/>
              <a:gd name="T96" fmla="*/ 2147483647 w 270"/>
              <a:gd name="T97" fmla="*/ 0 h 38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0"/>
              <a:gd name="T148" fmla="*/ 0 h 386"/>
              <a:gd name="T149" fmla="*/ 270 w 270"/>
              <a:gd name="T150" fmla="*/ 386 h 38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0" h="386">
                <a:moveTo>
                  <a:pt x="111" y="0"/>
                </a:moveTo>
                <a:lnTo>
                  <a:pt x="138" y="0"/>
                </a:lnTo>
                <a:lnTo>
                  <a:pt x="164" y="8"/>
                </a:lnTo>
                <a:lnTo>
                  <a:pt x="189" y="22"/>
                </a:lnTo>
                <a:lnTo>
                  <a:pt x="212" y="43"/>
                </a:lnTo>
                <a:lnTo>
                  <a:pt x="231" y="69"/>
                </a:lnTo>
                <a:lnTo>
                  <a:pt x="248" y="100"/>
                </a:lnTo>
                <a:lnTo>
                  <a:pt x="260" y="135"/>
                </a:lnTo>
                <a:lnTo>
                  <a:pt x="267" y="174"/>
                </a:lnTo>
                <a:lnTo>
                  <a:pt x="268" y="194"/>
                </a:lnTo>
                <a:lnTo>
                  <a:pt x="270" y="213"/>
                </a:lnTo>
                <a:lnTo>
                  <a:pt x="268" y="233"/>
                </a:lnTo>
                <a:lnTo>
                  <a:pt x="266" y="251"/>
                </a:lnTo>
                <a:lnTo>
                  <a:pt x="262" y="269"/>
                </a:lnTo>
                <a:lnTo>
                  <a:pt x="257" y="285"/>
                </a:lnTo>
                <a:lnTo>
                  <a:pt x="253" y="302"/>
                </a:lnTo>
                <a:lnTo>
                  <a:pt x="245" y="316"/>
                </a:lnTo>
                <a:lnTo>
                  <a:pt x="238" y="330"/>
                </a:lnTo>
                <a:lnTo>
                  <a:pt x="228" y="343"/>
                </a:lnTo>
                <a:lnTo>
                  <a:pt x="219" y="354"/>
                </a:lnTo>
                <a:lnTo>
                  <a:pt x="209" y="364"/>
                </a:lnTo>
                <a:lnTo>
                  <a:pt x="197" y="372"/>
                </a:lnTo>
                <a:lnTo>
                  <a:pt x="186" y="378"/>
                </a:lnTo>
                <a:lnTo>
                  <a:pt x="173" y="383"/>
                </a:lnTo>
                <a:lnTo>
                  <a:pt x="160" y="386"/>
                </a:lnTo>
                <a:lnTo>
                  <a:pt x="133" y="386"/>
                </a:lnTo>
                <a:lnTo>
                  <a:pt x="106" y="378"/>
                </a:lnTo>
                <a:lnTo>
                  <a:pt x="82" y="364"/>
                </a:lnTo>
                <a:lnTo>
                  <a:pt x="59" y="343"/>
                </a:lnTo>
                <a:lnTo>
                  <a:pt x="40" y="317"/>
                </a:lnTo>
                <a:lnTo>
                  <a:pt x="23" y="286"/>
                </a:lnTo>
                <a:lnTo>
                  <a:pt x="11" y="251"/>
                </a:lnTo>
                <a:lnTo>
                  <a:pt x="2" y="212"/>
                </a:lnTo>
                <a:lnTo>
                  <a:pt x="1" y="192"/>
                </a:lnTo>
                <a:lnTo>
                  <a:pt x="0" y="173"/>
                </a:lnTo>
                <a:lnTo>
                  <a:pt x="1" y="155"/>
                </a:lnTo>
                <a:lnTo>
                  <a:pt x="3" y="135"/>
                </a:lnTo>
                <a:lnTo>
                  <a:pt x="7" y="118"/>
                </a:lnTo>
                <a:lnTo>
                  <a:pt x="12" y="101"/>
                </a:lnTo>
                <a:lnTo>
                  <a:pt x="17" y="86"/>
                </a:lnTo>
                <a:lnTo>
                  <a:pt x="24" y="70"/>
                </a:lnTo>
                <a:lnTo>
                  <a:pt x="32" y="56"/>
                </a:lnTo>
                <a:lnTo>
                  <a:pt x="41" y="44"/>
                </a:lnTo>
                <a:lnTo>
                  <a:pt x="51" y="32"/>
                </a:lnTo>
                <a:lnTo>
                  <a:pt x="62" y="22"/>
                </a:lnTo>
                <a:lnTo>
                  <a:pt x="72" y="14"/>
                </a:lnTo>
                <a:lnTo>
                  <a:pt x="85" y="8"/>
                </a:lnTo>
                <a:lnTo>
                  <a:pt x="98" y="2"/>
                </a:lnTo>
                <a:lnTo>
                  <a:pt x="111" y="0"/>
                </a:lnTo>
                <a:close/>
              </a:path>
            </a:pathLst>
          </a:custGeom>
          <a:solidFill>
            <a:srgbClr val="F0E88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6" name="Freeform 115"/>
          <p:cNvSpPr>
            <a:spLocks/>
          </p:cNvSpPr>
          <p:nvPr/>
        </p:nvSpPr>
        <p:spPr bwMode="auto">
          <a:xfrm>
            <a:off x="5861050" y="3800475"/>
            <a:ext cx="125413" cy="180975"/>
          </a:xfrm>
          <a:custGeom>
            <a:avLst/>
            <a:gdLst>
              <a:gd name="T0" fmla="*/ 2147483647 w 263"/>
              <a:gd name="T1" fmla="*/ 0 h 377"/>
              <a:gd name="T2" fmla="*/ 2147483647 w 263"/>
              <a:gd name="T3" fmla="*/ 0 h 377"/>
              <a:gd name="T4" fmla="*/ 2147483647 w 263"/>
              <a:gd name="T5" fmla="*/ 2147483647 h 377"/>
              <a:gd name="T6" fmla="*/ 2147483647 w 263"/>
              <a:gd name="T7" fmla="*/ 2147483647 h 377"/>
              <a:gd name="T8" fmla="*/ 2147483647 w 263"/>
              <a:gd name="T9" fmla="*/ 2147483647 h 377"/>
              <a:gd name="T10" fmla="*/ 2147483647 w 263"/>
              <a:gd name="T11" fmla="*/ 2147483647 h 377"/>
              <a:gd name="T12" fmla="*/ 2147483647 w 263"/>
              <a:gd name="T13" fmla="*/ 2147483647 h 377"/>
              <a:gd name="T14" fmla="*/ 2147483647 w 263"/>
              <a:gd name="T15" fmla="*/ 2147483647 h 377"/>
              <a:gd name="T16" fmla="*/ 2147483647 w 263"/>
              <a:gd name="T17" fmla="*/ 2147483647 h 377"/>
              <a:gd name="T18" fmla="*/ 2147483647 w 263"/>
              <a:gd name="T19" fmla="*/ 2147483647 h 377"/>
              <a:gd name="T20" fmla="*/ 2147483647 w 263"/>
              <a:gd name="T21" fmla="*/ 2147483647 h 377"/>
              <a:gd name="T22" fmla="*/ 2147483647 w 263"/>
              <a:gd name="T23" fmla="*/ 2147483647 h 377"/>
              <a:gd name="T24" fmla="*/ 2147483647 w 263"/>
              <a:gd name="T25" fmla="*/ 2147483647 h 377"/>
              <a:gd name="T26" fmla="*/ 2147483647 w 263"/>
              <a:gd name="T27" fmla="*/ 2147483647 h 377"/>
              <a:gd name="T28" fmla="*/ 2147483647 w 263"/>
              <a:gd name="T29" fmla="*/ 2147483647 h 377"/>
              <a:gd name="T30" fmla="*/ 2147483647 w 263"/>
              <a:gd name="T31" fmla="*/ 2147483647 h 377"/>
              <a:gd name="T32" fmla="*/ 2147483647 w 263"/>
              <a:gd name="T33" fmla="*/ 2147483647 h 377"/>
              <a:gd name="T34" fmla="*/ 2147483647 w 263"/>
              <a:gd name="T35" fmla="*/ 2147483647 h 377"/>
              <a:gd name="T36" fmla="*/ 2147483647 w 263"/>
              <a:gd name="T37" fmla="*/ 2147483647 h 377"/>
              <a:gd name="T38" fmla="*/ 2147483647 w 263"/>
              <a:gd name="T39" fmla="*/ 2147483647 h 377"/>
              <a:gd name="T40" fmla="*/ 2147483647 w 263"/>
              <a:gd name="T41" fmla="*/ 2147483647 h 377"/>
              <a:gd name="T42" fmla="*/ 2147483647 w 263"/>
              <a:gd name="T43" fmla="*/ 2147483647 h 377"/>
              <a:gd name="T44" fmla="*/ 2147483647 w 263"/>
              <a:gd name="T45" fmla="*/ 2147483647 h 377"/>
              <a:gd name="T46" fmla="*/ 2147483647 w 263"/>
              <a:gd name="T47" fmla="*/ 2147483647 h 377"/>
              <a:gd name="T48" fmla="*/ 2147483647 w 263"/>
              <a:gd name="T49" fmla="*/ 2147483647 h 377"/>
              <a:gd name="T50" fmla="*/ 0 w 263"/>
              <a:gd name="T51" fmla="*/ 2147483647 h 377"/>
              <a:gd name="T52" fmla="*/ 2147483647 w 263"/>
              <a:gd name="T53" fmla="*/ 2147483647 h 377"/>
              <a:gd name="T54" fmla="*/ 2147483647 w 263"/>
              <a:gd name="T55" fmla="*/ 2147483647 h 377"/>
              <a:gd name="T56" fmla="*/ 2147483647 w 263"/>
              <a:gd name="T57" fmla="*/ 2147483647 h 377"/>
              <a:gd name="T58" fmla="*/ 2147483647 w 263"/>
              <a:gd name="T59" fmla="*/ 2147483647 h 377"/>
              <a:gd name="T60" fmla="*/ 2147483647 w 263"/>
              <a:gd name="T61" fmla="*/ 2147483647 h 377"/>
              <a:gd name="T62" fmla="*/ 2147483647 w 263"/>
              <a:gd name="T63" fmla="*/ 2147483647 h 377"/>
              <a:gd name="T64" fmla="*/ 2147483647 w 263"/>
              <a:gd name="T65" fmla="*/ 0 h 3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3"/>
              <a:gd name="T100" fmla="*/ 0 h 377"/>
              <a:gd name="T101" fmla="*/ 263 w 263"/>
              <a:gd name="T102" fmla="*/ 377 h 3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3" h="377">
                <a:moveTo>
                  <a:pt x="108" y="0"/>
                </a:moveTo>
                <a:lnTo>
                  <a:pt x="135" y="0"/>
                </a:lnTo>
                <a:lnTo>
                  <a:pt x="160" y="8"/>
                </a:lnTo>
                <a:lnTo>
                  <a:pt x="183" y="22"/>
                </a:lnTo>
                <a:lnTo>
                  <a:pt x="206" y="43"/>
                </a:lnTo>
                <a:lnTo>
                  <a:pt x="225" y="69"/>
                </a:lnTo>
                <a:lnTo>
                  <a:pt x="241" y="99"/>
                </a:lnTo>
                <a:lnTo>
                  <a:pt x="253" y="133"/>
                </a:lnTo>
                <a:lnTo>
                  <a:pt x="261" y="170"/>
                </a:lnTo>
                <a:lnTo>
                  <a:pt x="263" y="208"/>
                </a:lnTo>
                <a:lnTo>
                  <a:pt x="259" y="245"/>
                </a:lnTo>
                <a:lnTo>
                  <a:pt x="252" y="278"/>
                </a:lnTo>
                <a:lnTo>
                  <a:pt x="240" y="308"/>
                </a:lnTo>
                <a:lnTo>
                  <a:pt x="223" y="334"/>
                </a:lnTo>
                <a:lnTo>
                  <a:pt x="204" y="355"/>
                </a:lnTo>
                <a:lnTo>
                  <a:pt x="181" y="369"/>
                </a:lnTo>
                <a:lnTo>
                  <a:pt x="155" y="377"/>
                </a:lnTo>
                <a:lnTo>
                  <a:pt x="129" y="377"/>
                </a:lnTo>
                <a:lnTo>
                  <a:pt x="103" y="369"/>
                </a:lnTo>
                <a:lnTo>
                  <a:pt x="80" y="355"/>
                </a:lnTo>
                <a:lnTo>
                  <a:pt x="57" y="334"/>
                </a:lnTo>
                <a:lnTo>
                  <a:pt x="38" y="308"/>
                </a:lnTo>
                <a:lnTo>
                  <a:pt x="22" y="278"/>
                </a:lnTo>
                <a:lnTo>
                  <a:pt x="10" y="245"/>
                </a:lnTo>
                <a:lnTo>
                  <a:pt x="3" y="207"/>
                </a:lnTo>
                <a:lnTo>
                  <a:pt x="0" y="169"/>
                </a:lnTo>
                <a:lnTo>
                  <a:pt x="4" y="133"/>
                </a:lnTo>
                <a:lnTo>
                  <a:pt x="13" y="99"/>
                </a:lnTo>
                <a:lnTo>
                  <a:pt x="25" y="68"/>
                </a:lnTo>
                <a:lnTo>
                  <a:pt x="40" y="43"/>
                </a:lnTo>
                <a:lnTo>
                  <a:pt x="61" y="22"/>
                </a:lnTo>
                <a:lnTo>
                  <a:pt x="83" y="8"/>
                </a:lnTo>
                <a:lnTo>
                  <a:pt x="108" y="0"/>
                </a:lnTo>
                <a:close/>
              </a:path>
            </a:pathLst>
          </a:custGeom>
          <a:solidFill>
            <a:srgbClr val="EBE18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7" name="Freeform 116"/>
          <p:cNvSpPr>
            <a:spLocks/>
          </p:cNvSpPr>
          <p:nvPr/>
        </p:nvSpPr>
        <p:spPr bwMode="auto">
          <a:xfrm>
            <a:off x="5862638" y="3803650"/>
            <a:ext cx="120650" cy="174625"/>
          </a:xfrm>
          <a:custGeom>
            <a:avLst/>
            <a:gdLst>
              <a:gd name="T0" fmla="*/ 2147483647 w 255"/>
              <a:gd name="T1" fmla="*/ 0 h 367"/>
              <a:gd name="T2" fmla="*/ 2147483647 w 255"/>
              <a:gd name="T3" fmla="*/ 0 h 367"/>
              <a:gd name="T4" fmla="*/ 2147483647 w 255"/>
              <a:gd name="T5" fmla="*/ 2147483647 h 367"/>
              <a:gd name="T6" fmla="*/ 2147483647 w 255"/>
              <a:gd name="T7" fmla="*/ 2147483647 h 367"/>
              <a:gd name="T8" fmla="*/ 2147483647 w 255"/>
              <a:gd name="T9" fmla="*/ 2147483647 h 367"/>
              <a:gd name="T10" fmla="*/ 2147483647 w 255"/>
              <a:gd name="T11" fmla="*/ 2147483647 h 367"/>
              <a:gd name="T12" fmla="*/ 2147483647 w 255"/>
              <a:gd name="T13" fmla="*/ 2147483647 h 367"/>
              <a:gd name="T14" fmla="*/ 2147483647 w 255"/>
              <a:gd name="T15" fmla="*/ 2147483647 h 367"/>
              <a:gd name="T16" fmla="*/ 2147483647 w 255"/>
              <a:gd name="T17" fmla="*/ 2147483647 h 367"/>
              <a:gd name="T18" fmla="*/ 2147483647 w 255"/>
              <a:gd name="T19" fmla="*/ 2147483647 h 367"/>
              <a:gd name="T20" fmla="*/ 2147483647 w 255"/>
              <a:gd name="T21" fmla="*/ 2147483647 h 367"/>
              <a:gd name="T22" fmla="*/ 2147483647 w 255"/>
              <a:gd name="T23" fmla="*/ 2147483647 h 367"/>
              <a:gd name="T24" fmla="*/ 2147483647 w 255"/>
              <a:gd name="T25" fmla="*/ 2147483647 h 367"/>
              <a:gd name="T26" fmla="*/ 2147483647 w 255"/>
              <a:gd name="T27" fmla="*/ 2147483647 h 367"/>
              <a:gd name="T28" fmla="*/ 2147483647 w 255"/>
              <a:gd name="T29" fmla="*/ 2147483647 h 367"/>
              <a:gd name="T30" fmla="*/ 2147483647 w 255"/>
              <a:gd name="T31" fmla="*/ 2147483647 h 367"/>
              <a:gd name="T32" fmla="*/ 2147483647 w 255"/>
              <a:gd name="T33" fmla="*/ 2147483647 h 367"/>
              <a:gd name="T34" fmla="*/ 2147483647 w 255"/>
              <a:gd name="T35" fmla="*/ 2147483647 h 367"/>
              <a:gd name="T36" fmla="*/ 2147483647 w 255"/>
              <a:gd name="T37" fmla="*/ 2147483647 h 367"/>
              <a:gd name="T38" fmla="*/ 2147483647 w 255"/>
              <a:gd name="T39" fmla="*/ 2147483647 h 367"/>
              <a:gd name="T40" fmla="*/ 2147483647 w 255"/>
              <a:gd name="T41" fmla="*/ 2147483647 h 367"/>
              <a:gd name="T42" fmla="*/ 2147483647 w 255"/>
              <a:gd name="T43" fmla="*/ 2147483647 h 367"/>
              <a:gd name="T44" fmla="*/ 2147483647 w 255"/>
              <a:gd name="T45" fmla="*/ 2147483647 h 367"/>
              <a:gd name="T46" fmla="*/ 2147483647 w 255"/>
              <a:gd name="T47" fmla="*/ 2147483647 h 367"/>
              <a:gd name="T48" fmla="*/ 2147483647 w 255"/>
              <a:gd name="T49" fmla="*/ 2147483647 h 367"/>
              <a:gd name="T50" fmla="*/ 0 w 255"/>
              <a:gd name="T51" fmla="*/ 2147483647 h 367"/>
              <a:gd name="T52" fmla="*/ 2147483647 w 255"/>
              <a:gd name="T53" fmla="*/ 2147483647 h 367"/>
              <a:gd name="T54" fmla="*/ 2147483647 w 255"/>
              <a:gd name="T55" fmla="*/ 2147483647 h 367"/>
              <a:gd name="T56" fmla="*/ 2147483647 w 255"/>
              <a:gd name="T57" fmla="*/ 2147483647 h 367"/>
              <a:gd name="T58" fmla="*/ 2147483647 w 255"/>
              <a:gd name="T59" fmla="*/ 2147483647 h 367"/>
              <a:gd name="T60" fmla="*/ 2147483647 w 255"/>
              <a:gd name="T61" fmla="*/ 2147483647 h 367"/>
              <a:gd name="T62" fmla="*/ 2147483647 w 255"/>
              <a:gd name="T63" fmla="*/ 2147483647 h 367"/>
              <a:gd name="T64" fmla="*/ 2147483647 w 255"/>
              <a:gd name="T65" fmla="*/ 0 h 3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5"/>
              <a:gd name="T100" fmla="*/ 0 h 367"/>
              <a:gd name="T101" fmla="*/ 255 w 255"/>
              <a:gd name="T102" fmla="*/ 367 h 36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5" h="367">
                <a:moveTo>
                  <a:pt x="104" y="0"/>
                </a:moveTo>
                <a:lnTo>
                  <a:pt x="130" y="0"/>
                </a:lnTo>
                <a:lnTo>
                  <a:pt x="155" y="8"/>
                </a:lnTo>
                <a:lnTo>
                  <a:pt x="179" y="22"/>
                </a:lnTo>
                <a:lnTo>
                  <a:pt x="200" y="42"/>
                </a:lnTo>
                <a:lnTo>
                  <a:pt x="219" y="67"/>
                </a:lnTo>
                <a:lnTo>
                  <a:pt x="234" y="96"/>
                </a:lnTo>
                <a:lnTo>
                  <a:pt x="246" y="129"/>
                </a:lnTo>
                <a:lnTo>
                  <a:pt x="253" y="165"/>
                </a:lnTo>
                <a:lnTo>
                  <a:pt x="255" y="203"/>
                </a:lnTo>
                <a:lnTo>
                  <a:pt x="252" y="238"/>
                </a:lnTo>
                <a:lnTo>
                  <a:pt x="244" y="271"/>
                </a:lnTo>
                <a:lnTo>
                  <a:pt x="232" y="301"/>
                </a:lnTo>
                <a:lnTo>
                  <a:pt x="217" y="325"/>
                </a:lnTo>
                <a:lnTo>
                  <a:pt x="198" y="345"/>
                </a:lnTo>
                <a:lnTo>
                  <a:pt x="175" y="359"/>
                </a:lnTo>
                <a:lnTo>
                  <a:pt x="151" y="367"/>
                </a:lnTo>
                <a:lnTo>
                  <a:pt x="126" y="367"/>
                </a:lnTo>
                <a:lnTo>
                  <a:pt x="100" y="359"/>
                </a:lnTo>
                <a:lnTo>
                  <a:pt x="78" y="345"/>
                </a:lnTo>
                <a:lnTo>
                  <a:pt x="56" y="325"/>
                </a:lnTo>
                <a:lnTo>
                  <a:pt x="38" y="301"/>
                </a:lnTo>
                <a:lnTo>
                  <a:pt x="22" y="272"/>
                </a:lnTo>
                <a:lnTo>
                  <a:pt x="10" y="238"/>
                </a:lnTo>
                <a:lnTo>
                  <a:pt x="2" y="202"/>
                </a:lnTo>
                <a:lnTo>
                  <a:pt x="0" y="165"/>
                </a:lnTo>
                <a:lnTo>
                  <a:pt x="4" y="130"/>
                </a:lnTo>
                <a:lnTo>
                  <a:pt x="11" y="96"/>
                </a:lnTo>
                <a:lnTo>
                  <a:pt x="23" y="68"/>
                </a:lnTo>
                <a:lnTo>
                  <a:pt x="39" y="43"/>
                </a:lnTo>
                <a:lnTo>
                  <a:pt x="58" y="22"/>
                </a:lnTo>
                <a:lnTo>
                  <a:pt x="80" y="8"/>
                </a:lnTo>
                <a:lnTo>
                  <a:pt x="104" y="0"/>
                </a:lnTo>
                <a:close/>
              </a:path>
            </a:pathLst>
          </a:custGeom>
          <a:solidFill>
            <a:srgbClr val="E5D8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8" name="Freeform 117"/>
          <p:cNvSpPr>
            <a:spLocks/>
          </p:cNvSpPr>
          <p:nvPr/>
        </p:nvSpPr>
        <p:spPr bwMode="auto">
          <a:xfrm>
            <a:off x="5865813" y="3806825"/>
            <a:ext cx="115887" cy="169863"/>
          </a:xfrm>
          <a:custGeom>
            <a:avLst/>
            <a:gdLst>
              <a:gd name="T0" fmla="*/ 2147483647 w 248"/>
              <a:gd name="T1" fmla="*/ 0 h 358"/>
              <a:gd name="T2" fmla="*/ 2147483647 w 248"/>
              <a:gd name="T3" fmla="*/ 0 h 358"/>
              <a:gd name="T4" fmla="*/ 2147483647 w 248"/>
              <a:gd name="T5" fmla="*/ 2147483647 h 358"/>
              <a:gd name="T6" fmla="*/ 2147483647 w 248"/>
              <a:gd name="T7" fmla="*/ 2147483647 h 358"/>
              <a:gd name="T8" fmla="*/ 2147483647 w 248"/>
              <a:gd name="T9" fmla="*/ 2147483647 h 358"/>
              <a:gd name="T10" fmla="*/ 2147483647 w 248"/>
              <a:gd name="T11" fmla="*/ 2147483647 h 358"/>
              <a:gd name="T12" fmla="*/ 2147483647 w 248"/>
              <a:gd name="T13" fmla="*/ 2147483647 h 358"/>
              <a:gd name="T14" fmla="*/ 2147483647 w 248"/>
              <a:gd name="T15" fmla="*/ 2147483647 h 358"/>
              <a:gd name="T16" fmla="*/ 2147483647 w 248"/>
              <a:gd name="T17" fmla="*/ 2147483647 h 358"/>
              <a:gd name="T18" fmla="*/ 2147483647 w 248"/>
              <a:gd name="T19" fmla="*/ 2147483647 h 358"/>
              <a:gd name="T20" fmla="*/ 2147483647 w 248"/>
              <a:gd name="T21" fmla="*/ 2147483647 h 358"/>
              <a:gd name="T22" fmla="*/ 2147483647 w 248"/>
              <a:gd name="T23" fmla="*/ 2147483647 h 358"/>
              <a:gd name="T24" fmla="*/ 2147483647 w 248"/>
              <a:gd name="T25" fmla="*/ 2147483647 h 358"/>
              <a:gd name="T26" fmla="*/ 2147483647 w 248"/>
              <a:gd name="T27" fmla="*/ 2147483647 h 358"/>
              <a:gd name="T28" fmla="*/ 2147483647 w 248"/>
              <a:gd name="T29" fmla="*/ 2147483647 h 358"/>
              <a:gd name="T30" fmla="*/ 2147483647 w 248"/>
              <a:gd name="T31" fmla="*/ 2147483647 h 358"/>
              <a:gd name="T32" fmla="*/ 2147483647 w 248"/>
              <a:gd name="T33" fmla="*/ 2147483647 h 358"/>
              <a:gd name="T34" fmla="*/ 2147483647 w 248"/>
              <a:gd name="T35" fmla="*/ 2147483647 h 358"/>
              <a:gd name="T36" fmla="*/ 2147483647 w 248"/>
              <a:gd name="T37" fmla="*/ 2147483647 h 358"/>
              <a:gd name="T38" fmla="*/ 2147483647 w 248"/>
              <a:gd name="T39" fmla="*/ 2147483647 h 358"/>
              <a:gd name="T40" fmla="*/ 2147483647 w 248"/>
              <a:gd name="T41" fmla="*/ 2147483647 h 358"/>
              <a:gd name="T42" fmla="*/ 2147483647 w 248"/>
              <a:gd name="T43" fmla="*/ 2147483647 h 358"/>
              <a:gd name="T44" fmla="*/ 2147483647 w 248"/>
              <a:gd name="T45" fmla="*/ 2147483647 h 358"/>
              <a:gd name="T46" fmla="*/ 2147483647 w 248"/>
              <a:gd name="T47" fmla="*/ 2147483647 h 358"/>
              <a:gd name="T48" fmla="*/ 2147483647 w 248"/>
              <a:gd name="T49" fmla="*/ 2147483647 h 358"/>
              <a:gd name="T50" fmla="*/ 0 w 248"/>
              <a:gd name="T51" fmla="*/ 2147483647 h 358"/>
              <a:gd name="T52" fmla="*/ 2147483647 w 248"/>
              <a:gd name="T53" fmla="*/ 2147483647 h 358"/>
              <a:gd name="T54" fmla="*/ 2147483647 w 248"/>
              <a:gd name="T55" fmla="*/ 2147483647 h 358"/>
              <a:gd name="T56" fmla="*/ 2147483647 w 248"/>
              <a:gd name="T57" fmla="*/ 2147483647 h 358"/>
              <a:gd name="T58" fmla="*/ 2147483647 w 248"/>
              <a:gd name="T59" fmla="*/ 2147483647 h 358"/>
              <a:gd name="T60" fmla="*/ 2147483647 w 248"/>
              <a:gd name="T61" fmla="*/ 2147483647 h 358"/>
              <a:gd name="T62" fmla="*/ 2147483647 w 248"/>
              <a:gd name="T63" fmla="*/ 2147483647 h 358"/>
              <a:gd name="T64" fmla="*/ 2147483647 w 248"/>
              <a:gd name="T65" fmla="*/ 0 h 3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8"/>
              <a:gd name="T100" fmla="*/ 0 h 358"/>
              <a:gd name="T101" fmla="*/ 248 w 248"/>
              <a:gd name="T102" fmla="*/ 358 h 35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8" h="358">
                <a:moveTo>
                  <a:pt x="101" y="0"/>
                </a:moveTo>
                <a:lnTo>
                  <a:pt x="126" y="0"/>
                </a:lnTo>
                <a:lnTo>
                  <a:pt x="150" y="8"/>
                </a:lnTo>
                <a:lnTo>
                  <a:pt x="173" y="21"/>
                </a:lnTo>
                <a:lnTo>
                  <a:pt x="193" y="41"/>
                </a:lnTo>
                <a:lnTo>
                  <a:pt x="211" y="65"/>
                </a:lnTo>
                <a:lnTo>
                  <a:pt x="227" y="94"/>
                </a:lnTo>
                <a:lnTo>
                  <a:pt x="238" y="127"/>
                </a:lnTo>
                <a:lnTo>
                  <a:pt x="245" y="162"/>
                </a:lnTo>
                <a:lnTo>
                  <a:pt x="248" y="198"/>
                </a:lnTo>
                <a:lnTo>
                  <a:pt x="244" y="233"/>
                </a:lnTo>
                <a:lnTo>
                  <a:pt x="237" y="264"/>
                </a:lnTo>
                <a:lnTo>
                  <a:pt x="226" y="293"/>
                </a:lnTo>
                <a:lnTo>
                  <a:pt x="210" y="318"/>
                </a:lnTo>
                <a:lnTo>
                  <a:pt x="192" y="337"/>
                </a:lnTo>
                <a:lnTo>
                  <a:pt x="170" y="350"/>
                </a:lnTo>
                <a:lnTo>
                  <a:pt x="146" y="358"/>
                </a:lnTo>
                <a:lnTo>
                  <a:pt x="122" y="358"/>
                </a:lnTo>
                <a:lnTo>
                  <a:pt x="98" y="350"/>
                </a:lnTo>
                <a:lnTo>
                  <a:pt x="75" y="337"/>
                </a:lnTo>
                <a:lnTo>
                  <a:pt x="54" y="318"/>
                </a:lnTo>
                <a:lnTo>
                  <a:pt x="36" y="293"/>
                </a:lnTo>
                <a:lnTo>
                  <a:pt x="20" y="264"/>
                </a:lnTo>
                <a:lnTo>
                  <a:pt x="9" y="232"/>
                </a:lnTo>
                <a:lnTo>
                  <a:pt x="2" y="197"/>
                </a:lnTo>
                <a:lnTo>
                  <a:pt x="0" y="160"/>
                </a:lnTo>
                <a:lnTo>
                  <a:pt x="3" y="125"/>
                </a:lnTo>
                <a:lnTo>
                  <a:pt x="11" y="94"/>
                </a:lnTo>
                <a:lnTo>
                  <a:pt x="23" y="65"/>
                </a:lnTo>
                <a:lnTo>
                  <a:pt x="37" y="41"/>
                </a:lnTo>
                <a:lnTo>
                  <a:pt x="57" y="21"/>
                </a:lnTo>
                <a:lnTo>
                  <a:pt x="77" y="8"/>
                </a:lnTo>
                <a:lnTo>
                  <a:pt x="101" y="0"/>
                </a:lnTo>
                <a:close/>
              </a:path>
            </a:pathLst>
          </a:custGeom>
          <a:solidFill>
            <a:srgbClr val="E3D47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9" name="Freeform 118"/>
          <p:cNvSpPr>
            <a:spLocks/>
          </p:cNvSpPr>
          <p:nvPr/>
        </p:nvSpPr>
        <p:spPr bwMode="auto">
          <a:xfrm>
            <a:off x="5867400" y="3808413"/>
            <a:ext cx="112713" cy="165100"/>
          </a:xfrm>
          <a:custGeom>
            <a:avLst/>
            <a:gdLst>
              <a:gd name="T0" fmla="*/ 2147483647 w 241"/>
              <a:gd name="T1" fmla="*/ 0 h 346"/>
              <a:gd name="T2" fmla="*/ 2147483647 w 241"/>
              <a:gd name="T3" fmla="*/ 0 h 346"/>
              <a:gd name="T4" fmla="*/ 2147483647 w 241"/>
              <a:gd name="T5" fmla="*/ 2147483647 h 346"/>
              <a:gd name="T6" fmla="*/ 2147483647 w 241"/>
              <a:gd name="T7" fmla="*/ 2147483647 h 346"/>
              <a:gd name="T8" fmla="*/ 2147483647 w 241"/>
              <a:gd name="T9" fmla="*/ 2147483647 h 346"/>
              <a:gd name="T10" fmla="*/ 2147483647 w 241"/>
              <a:gd name="T11" fmla="*/ 2147483647 h 346"/>
              <a:gd name="T12" fmla="*/ 2147483647 w 241"/>
              <a:gd name="T13" fmla="*/ 2147483647 h 346"/>
              <a:gd name="T14" fmla="*/ 2147483647 w 241"/>
              <a:gd name="T15" fmla="*/ 2147483647 h 346"/>
              <a:gd name="T16" fmla="*/ 2147483647 w 241"/>
              <a:gd name="T17" fmla="*/ 2147483647 h 346"/>
              <a:gd name="T18" fmla="*/ 2147483647 w 241"/>
              <a:gd name="T19" fmla="*/ 2147483647 h 346"/>
              <a:gd name="T20" fmla="*/ 2147483647 w 241"/>
              <a:gd name="T21" fmla="*/ 2147483647 h 346"/>
              <a:gd name="T22" fmla="*/ 2147483647 w 241"/>
              <a:gd name="T23" fmla="*/ 2147483647 h 346"/>
              <a:gd name="T24" fmla="*/ 2147483647 w 241"/>
              <a:gd name="T25" fmla="*/ 2147483647 h 346"/>
              <a:gd name="T26" fmla="*/ 2147483647 w 241"/>
              <a:gd name="T27" fmla="*/ 2147483647 h 346"/>
              <a:gd name="T28" fmla="*/ 2147483647 w 241"/>
              <a:gd name="T29" fmla="*/ 2147483647 h 346"/>
              <a:gd name="T30" fmla="*/ 2147483647 w 241"/>
              <a:gd name="T31" fmla="*/ 2147483647 h 346"/>
              <a:gd name="T32" fmla="*/ 2147483647 w 241"/>
              <a:gd name="T33" fmla="*/ 2147483647 h 346"/>
              <a:gd name="T34" fmla="*/ 2147483647 w 241"/>
              <a:gd name="T35" fmla="*/ 2147483647 h 346"/>
              <a:gd name="T36" fmla="*/ 2147483647 w 241"/>
              <a:gd name="T37" fmla="*/ 2147483647 h 346"/>
              <a:gd name="T38" fmla="*/ 2147483647 w 241"/>
              <a:gd name="T39" fmla="*/ 2147483647 h 346"/>
              <a:gd name="T40" fmla="*/ 2147483647 w 241"/>
              <a:gd name="T41" fmla="*/ 2147483647 h 346"/>
              <a:gd name="T42" fmla="*/ 2147483647 w 241"/>
              <a:gd name="T43" fmla="*/ 2147483647 h 346"/>
              <a:gd name="T44" fmla="*/ 2147483647 w 241"/>
              <a:gd name="T45" fmla="*/ 2147483647 h 346"/>
              <a:gd name="T46" fmla="*/ 2147483647 w 241"/>
              <a:gd name="T47" fmla="*/ 2147483647 h 346"/>
              <a:gd name="T48" fmla="*/ 2147483647 w 241"/>
              <a:gd name="T49" fmla="*/ 2147483647 h 346"/>
              <a:gd name="T50" fmla="*/ 0 w 241"/>
              <a:gd name="T51" fmla="*/ 2147483647 h 346"/>
              <a:gd name="T52" fmla="*/ 2147483647 w 241"/>
              <a:gd name="T53" fmla="*/ 2147483647 h 346"/>
              <a:gd name="T54" fmla="*/ 2147483647 w 241"/>
              <a:gd name="T55" fmla="*/ 2147483647 h 346"/>
              <a:gd name="T56" fmla="*/ 2147483647 w 241"/>
              <a:gd name="T57" fmla="*/ 2147483647 h 346"/>
              <a:gd name="T58" fmla="*/ 2147483647 w 241"/>
              <a:gd name="T59" fmla="*/ 2147483647 h 346"/>
              <a:gd name="T60" fmla="*/ 2147483647 w 241"/>
              <a:gd name="T61" fmla="*/ 2147483647 h 346"/>
              <a:gd name="T62" fmla="*/ 2147483647 w 241"/>
              <a:gd name="T63" fmla="*/ 2147483647 h 346"/>
              <a:gd name="T64" fmla="*/ 2147483647 w 241"/>
              <a:gd name="T65" fmla="*/ 0 h 3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1"/>
              <a:gd name="T100" fmla="*/ 0 h 346"/>
              <a:gd name="T101" fmla="*/ 241 w 241"/>
              <a:gd name="T102" fmla="*/ 346 h 34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1" h="346">
                <a:moveTo>
                  <a:pt x="98" y="0"/>
                </a:moveTo>
                <a:lnTo>
                  <a:pt x="123" y="0"/>
                </a:lnTo>
                <a:lnTo>
                  <a:pt x="147" y="8"/>
                </a:lnTo>
                <a:lnTo>
                  <a:pt x="168" y="21"/>
                </a:lnTo>
                <a:lnTo>
                  <a:pt x="189" y="39"/>
                </a:lnTo>
                <a:lnTo>
                  <a:pt x="207" y="62"/>
                </a:lnTo>
                <a:lnTo>
                  <a:pt x="222" y="90"/>
                </a:lnTo>
                <a:lnTo>
                  <a:pt x="233" y="122"/>
                </a:lnTo>
                <a:lnTo>
                  <a:pt x="240" y="156"/>
                </a:lnTo>
                <a:lnTo>
                  <a:pt x="241" y="191"/>
                </a:lnTo>
                <a:lnTo>
                  <a:pt x="239" y="225"/>
                </a:lnTo>
                <a:lnTo>
                  <a:pt x="231" y="255"/>
                </a:lnTo>
                <a:lnTo>
                  <a:pt x="221" y="283"/>
                </a:lnTo>
                <a:lnTo>
                  <a:pt x="205" y="307"/>
                </a:lnTo>
                <a:lnTo>
                  <a:pt x="188" y="325"/>
                </a:lnTo>
                <a:lnTo>
                  <a:pt x="166" y="339"/>
                </a:lnTo>
                <a:lnTo>
                  <a:pt x="143" y="346"/>
                </a:lnTo>
                <a:lnTo>
                  <a:pt x="119" y="346"/>
                </a:lnTo>
                <a:lnTo>
                  <a:pt x="96" y="338"/>
                </a:lnTo>
                <a:lnTo>
                  <a:pt x="73" y="325"/>
                </a:lnTo>
                <a:lnTo>
                  <a:pt x="54" y="307"/>
                </a:lnTo>
                <a:lnTo>
                  <a:pt x="35" y="283"/>
                </a:lnTo>
                <a:lnTo>
                  <a:pt x="21" y="256"/>
                </a:lnTo>
                <a:lnTo>
                  <a:pt x="10" y="224"/>
                </a:lnTo>
                <a:lnTo>
                  <a:pt x="3" y="190"/>
                </a:lnTo>
                <a:lnTo>
                  <a:pt x="0" y="155"/>
                </a:lnTo>
                <a:lnTo>
                  <a:pt x="4" y="121"/>
                </a:lnTo>
                <a:lnTo>
                  <a:pt x="11" y="91"/>
                </a:lnTo>
                <a:lnTo>
                  <a:pt x="22" y="62"/>
                </a:lnTo>
                <a:lnTo>
                  <a:pt x="37" y="39"/>
                </a:lnTo>
                <a:lnTo>
                  <a:pt x="55" y="19"/>
                </a:lnTo>
                <a:lnTo>
                  <a:pt x="75" y="6"/>
                </a:lnTo>
                <a:lnTo>
                  <a:pt x="98" y="0"/>
                </a:lnTo>
                <a:close/>
              </a:path>
            </a:pathLst>
          </a:custGeom>
          <a:solidFill>
            <a:srgbClr val="DECC7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0" name="Freeform 119"/>
          <p:cNvSpPr>
            <a:spLocks/>
          </p:cNvSpPr>
          <p:nvPr/>
        </p:nvSpPr>
        <p:spPr bwMode="auto">
          <a:xfrm>
            <a:off x="5868988" y="3811588"/>
            <a:ext cx="109537" cy="160337"/>
          </a:xfrm>
          <a:custGeom>
            <a:avLst/>
            <a:gdLst>
              <a:gd name="T0" fmla="*/ 2147483647 w 233"/>
              <a:gd name="T1" fmla="*/ 0 h 337"/>
              <a:gd name="T2" fmla="*/ 2147483647 w 233"/>
              <a:gd name="T3" fmla="*/ 0 h 337"/>
              <a:gd name="T4" fmla="*/ 2147483647 w 233"/>
              <a:gd name="T5" fmla="*/ 2147483647 h 337"/>
              <a:gd name="T6" fmla="*/ 2147483647 w 233"/>
              <a:gd name="T7" fmla="*/ 2147483647 h 337"/>
              <a:gd name="T8" fmla="*/ 2147483647 w 233"/>
              <a:gd name="T9" fmla="*/ 2147483647 h 337"/>
              <a:gd name="T10" fmla="*/ 2147483647 w 233"/>
              <a:gd name="T11" fmla="*/ 2147483647 h 337"/>
              <a:gd name="T12" fmla="*/ 2147483647 w 233"/>
              <a:gd name="T13" fmla="*/ 2147483647 h 337"/>
              <a:gd name="T14" fmla="*/ 2147483647 w 233"/>
              <a:gd name="T15" fmla="*/ 2147483647 h 337"/>
              <a:gd name="T16" fmla="*/ 2147483647 w 233"/>
              <a:gd name="T17" fmla="*/ 2147483647 h 337"/>
              <a:gd name="T18" fmla="*/ 2147483647 w 233"/>
              <a:gd name="T19" fmla="*/ 2147483647 h 337"/>
              <a:gd name="T20" fmla="*/ 2147483647 w 233"/>
              <a:gd name="T21" fmla="*/ 2147483647 h 337"/>
              <a:gd name="T22" fmla="*/ 2147483647 w 233"/>
              <a:gd name="T23" fmla="*/ 2147483647 h 337"/>
              <a:gd name="T24" fmla="*/ 2147483647 w 233"/>
              <a:gd name="T25" fmla="*/ 2147483647 h 337"/>
              <a:gd name="T26" fmla="*/ 2147483647 w 233"/>
              <a:gd name="T27" fmla="*/ 2147483647 h 337"/>
              <a:gd name="T28" fmla="*/ 2147483647 w 233"/>
              <a:gd name="T29" fmla="*/ 2147483647 h 337"/>
              <a:gd name="T30" fmla="*/ 2147483647 w 233"/>
              <a:gd name="T31" fmla="*/ 2147483647 h 337"/>
              <a:gd name="T32" fmla="*/ 2147483647 w 233"/>
              <a:gd name="T33" fmla="*/ 2147483647 h 337"/>
              <a:gd name="T34" fmla="*/ 2147483647 w 233"/>
              <a:gd name="T35" fmla="*/ 2147483647 h 337"/>
              <a:gd name="T36" fmla="*/ 2147483647 w 233"/>
              <a:gd name="T37" fmla="*/ 2147483647 h 337"/>
              <a:gd name="T38" fmla="*/ 2147483647 w 233"/>
              <a:gd name="T39" fmla="*/ 2147483647 h 337"/>
              <a:gd name="T40" fmla="*/ 2147483647 w 233"/>
              <a:gd name="T41" fmla="*/ 2147483647 h 337"/>
              <a:gd name="T42" fmla="*/ 2147483647 w 233"/>
              <a:gd name="T43" fmla="*/ 2147483647 h 337"/>
              <a:gd name="T44" fmla="*/ 2147483647 w 233"/>
              <a:gd name="T45" fmla="*/ 2147483647 h 337"/>
              <a:gd name="T46" fmla="*/ 2147483647 w 233"/>
              <a:gd name="T47" fmla="*/ 2147483647 h 337"/>
              <a:gd name="T48" fmla="*/ 2147483647 w 233"/>
              <a:gd name="T49" fmla="*/ 2147483647 h 337"/>
              <a:gd name="T50" fmla="*/ 0 w 233"/>
              <a:gd name="T51" fmla="*/ 2147483647 h 337"/>
              <a:gd name="T52" fmla="*/ 2147483647 w 233"/>
              <a:gd name="T53" fmla="*/ 2147483647 h 337"/>
              <a:gd name="T54" fmla="*/ 2147483647 w 233"/>
              <a:gd name="T55" fmla="*/ 2147483647 h 337"/>
              <a:gd name="T56" fmla="*/ 2147483647 w 233"/>
              <a:gd name="T57" fmla="*/ 2147483647 h 337"/>
              <a:gd name="T58" fmla="*/ 2147483647 w 233"/>
              <a:gd name="T59" fmla="*/ 2147483647 h 337"/>
              <a:gd name="T60" fmla="*/ 2147483647 w 233"/>
              <a:gd name="T61" fmla="*/ 2147483647 h 337"/>
              <a:gd name="T62" fmla="*/ 2147483647 w 233"/>
              <a:gd name="T63" fmla="*/ 2147483647 h 337"/>
              <a:gd name="T64" fmla="*/ 2147483647 w 233"/>
              <a:gd name="T65" fmla="*/ 0 h 3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33"/>
              <a:gd name="T100" fmla="*/ 0 h 337"/>
              <a:gd name="T101" fmla="*/ 233 w 233"/>
              <a:gd name="T102" fmla="*/ 337 h 3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33" h="337">
                <a:moveTo>
                  <a:pt x="96" y="0"/>
                </a:moveTo>
                <a:lnTo>
                  <a:pt x="120" y="0"/>
                </a:lnTo>
                <a:lnTo>
                  <a:pt x="143" y="7"/>
                </a:lnTo>
                <a:lnTo>
                  <a:pt x="163" y="20"/>
                </a:lnTo>
                <a:lnTo>
                  <a:pt x="184" y="38"/>
                </a:lnTo>
                <a:lnTo>
                  <a:pt x="201" y="60"/>
                </a:lnTo>
                <a:lnTo>
                  <a:pt x="215" y="87"/>
                </a:lnTo>
                <a:lnTo>
                  <a:pt x="225" y="118"/>
                </a:lnTo>
                <a:lnTo>
                  <a:pt x="232" y="152"/>
                </a:lnTo>
                <a:lnTo>
                  <a:pt x="233" y="186"/>
                </a:lnTo>
                <a:lnTo>
                  <a:pt x="231" y="219"/>
                </a:lnTo>
                <a:lnTo>
                  <a:pt x="224" y="249"/>
                </a:lnTo>
                <a:lnTo>
                  <a:pt x="213" y="276"/>
                </a:lnTo>
                <a:lnTo>
                  <a:pt x="198" y="298"/>
                </a:lnTo>
                <a:lnTo>
                  <a:pt x="181" y="316"/>
                </a:lnTo>
                <a:lnTo>
                  <a:pt x="161" y="330"/>
                </a:lnTo>
                <a:lnTo>
                  <a:pt x="138" y="337"/>
                </a:lnTo>
                <a:lnTo>
                  <a:pt x="115" y="337"/>
                </a:lnTo>
                <a:lnTo>
                  <a:pt x="92" y="330"/>
                </a:lnTo>
                <a:lnTo>
                  <a:pt x="70" y="317"/>
                </a:lnTo>
                <a:lnTo>
                  <a:pt x="51" y="299"/>
                </a:lnTo>
                <a:lnTo>
                  <a:pt x="33" y="276"/>
                </a:lnTo>
                <a:lnTo>
                  <a:pt x="19" y="249"/>
                </a:lnTo>
                <a:lnTo>
                  <a:pt x="8" y="219"/>
                </a:lnTo>
                <a:lnTo>
                  <a:pt x="1" y="185"/>
                </a:lnTo>
                <a:lnTo>
                  <a:pt x="0" y="151"/>
                </a:lnTo>
                <a:lnTo>
                  <a:pt x="2" y="118"/>
                </a:lnTo>
                <a:lnTo>
                  <a:pt x="10" y="89"/>
                </a:lnTo>
                <a:lnTo>
                  <a:pt x="21" y="61"/>
                </a:lnTo>
                <a:lnTo>
                  <a:pt x="35" y="38"/>
                </a:lnTo>
                <a:lnTo>
                  <a:pt x="53" y="20"/>
                </a:lnTo>
                <a:lnTo>
                  <a:pt x="73" y="7"/>
                </a:lnTo>
                <a:lnTo>
                  <a:pt x="96" y="0"/>
                </a:lnTo>
                <a:close/>
              </a:path>
            </a:pathLst>
          </a:custGeom>
          <a:solidFill>
            <a:srgbClr val="D9C5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1" name="Freeform 120"/>
          <p:cNvSpPr>
            <a:spLocks/>
          </p:cNvSpPr>
          <p:nvPr/>
        </p:nvSpPr>
        <p:spPr bwMode="auto">
          <a:xfrm>
            <a:off x="5870575" y="3813175"/>
            <a:ext cx="106363" cy="158750"/>
          </a:xfrm>
          <a:custGeom>
            <a:avLst/>
            <a:gdLst>
              <a:gd name="T0" fmla="*/ 2147483647 w 226"/>
              <a:gd name="T1" fmla="*/ 0 h 328"/>
              <a:gd name="T2" fmla="*/ 2147483647 w 226"/>
              <a:gd name="T3" fmla="*/ 0 h 328"/>
              <a:gd name="T4" fmla="*/ 2147483647 w 226"/>
              <a:gd name="T5" fmla="*/ 2147483647 h 328"/>
              <a:gd name="T6" fmla="*/ 2147483647 w 226"/>
              <a:gd name="T7" fmla="*/ 2147483647 h 328"/>
              <a:gd name="T8" fmla="*/ 2147483647 w 226"/>
              <a:gd name="T9" fmla="*/ 2147483647 h 328"/>
              <a:gd name="T10" fmla="*/ 2147483647 w 226"/>
              <a:gd name="T11" fmla="*/ 2147483647 h 328"/>
              <a:gd name="T12" fmla="*/ 2147483647 w 226"/>
              <a:gd name="T13" fmla="*/ 2147483647 h 328"/>
              <a:gd name="T14" fmla="*/ 2147483647 w 226"/>
              <a:gd name="T15" fmla="*/ 2147483647 h 328"/>
              <a:gd name="T16" fmla="*/ 2147483647 w 226"/>
              <a:gd name="T17" fmla="*/ 2147483647 h 328"/>
              <a:gd name="T18" fmla="*/ 2147483647 w 226"/>
              <a:gd name="T19" fmla="*/ 2147483647 h 328"/>
              <a:gd name="T20" fmla="*/ 2147483647 w 226"/>
              <a:gd name="T21" fmla="*/ 2147483647 h 328"/>
              <a:gd name="T22" fmla="*/ 2147483647 w 226"/>
              <a:gd name="T23" fmla="*/ 2147483647 h 328"/>
              <a:gd name="T24" fmla="*/ 2147483647 w 226"/>
              <a:gd name="T25" fmla="*/ 2147483647 h 328"/>
              <a:gd name="T26" fmla="*/ 2147483647 w 226"/>
              <a:gd name="T27" fmla="*/ 2147483647 h 328"/>
              <a:gd name="T28" fmla="*/ 2147483647 w 226"/>
              <a:gd name="T29" fmla="*/ 2147483647 h 328"/>
              <a:gd name="T30" fmla="*/ 2147483647 w 226"/>
              <a:gd name="T31" fmla="*/ 2147483647 h 328"/>
              <a:gd name="T32" fmla="*/ 2147483647 w 226"/>
              <a:gd name="T33" fmla="*/ 2147483647 h 328"/>
              <a:gd name="T34" fmla="*/ 2147483647 w 226"/>
              <a:gd name="T35" fmla="*/ 2147483647 h 328"/>
              <a:gd name="T36" fmla="*/ 2147483647 w 226"/>
              <a:gd name="T37" fmla="*/ 2147483647 h 328"/>
              <a:gd name="T38" fmla="*/ 2147483647 w 226"/>
              <a:gd name="T39" fmla="*/ 2147483647 h 328"/>
              <a:gd name="T40" fmla="*/ 2147483647 w 226"/>
              <a:gd name="T41" fmla="*/ 2147483647 h 328"/>
              <a:gd name="T42" fmla="*/ 2147483647 w 226"/>
              <a:gd name="T43" fmla="*/ 2147483647 h 328"/>
              <a:gd name="T44" fmla="*/ 2147483647 w 226"/>
              <a:gd name="T45" fmla="*/ 2147483647 h 328"/>
              <a:gd name="T46" fmla="*/ 2147483647 w 226"/>
              <a:gd name="T47" fmla="*/ 2147483647 h 328"/>
              <a:gd name="T48" fmla="*/ 2147483647 w 226"/>
              <a:gd name="T49" fmla="*/ 2147483647 h 328"/>
              <a:gd name="T50" fmla="*/ 0 w 226"/>
              <a:gd name="T51" fmla="*/ 2147483647 h 328"/>
              <a:gd name="T52" fmla="*/ 2147483647 w 226"/>
              <a:gd name="T53" fmla="*/ 2147483647 h 328"/>
              <a:gd name="T54" fmla="*/ 2147483647 w 226"/>
              <a:gd name="T55" fmla="*/ 2147483647 h 328"/>
              <a:gd name="T56" fmla="*/ 2147483647 w 226"/>
              <a:gd name="T57" fmla="*/ 2147483647 h 328"/>
              <a:gd name="T58" fmla="*/ 2147483647 w 226"/>
              <a:gd name="T59" fmla="*/ 2147483647 h 328"/>
              <a:gd name="T60" fmla="*/ 2147483647 w 226"/>
              <a:gd name="T61" fmla="*/ 2147483647 h 328"/>
              <a:gd name="T62" fmla="*/ 2147483647 w 226"/>
              <a:gd name="T63" fmla="*/ 2147483647 h 328"/>
              <a:gd name="T64" fmla="*/ 2147483647 w 226"/>
              <a:gd name="T65" fmla="*/ 0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6"/>
              <a:gd name="T100" fmla="*/ 0 h 328"/>
              <a:gd name="T101" fmla="*/ 226 w 226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6" h="328">
                <a:moveTo>
                  <a:pt x="93" y="0"/>
                </a:moveTo>
                <a:lnTo>
                  <a:pt x="116" y="0"/>
                </a:lnTo>
                <a:lnTo>
                  <a:pt x="138" y="7"/>
                </a:lnTo>
                <a:lnTo>
                  <a:pt x="158" y="19"/>
                </a:lnTo>
                <a:lnTo>
                  <a:pt x="177" y="37"/>
                </a:lnTo>
                <a:lnTo>
                  <a:pt x="194" y="59"/>
                </a:lnTo>
                <a:lnTo>
                  <a:pt x="208" y="85"/>
                </a:lnTo>
                <a:lnTo>
                  <a:pt x="219" y="115"/>
                </a:lnTo>
                <a:lnTo>
                  <a:pt x="225" y="147"/>
                </a:lnTo>
                <a:lnTo>
                  <a:pt x="226" y="180"/>
                </a:lnTo>
                <a:lnTo>
                  <a:pt x="223" y="212"/>
                </a:lnTo>
                <a:lnTo>
                  <a:pt x="217" y="241"/>
                </a:lnTo>
                <a:lnTo>
                  <a:pt x="206" y="267"/>
                </a:lnTo>
                <a:lnTo>
                  <a:pt x="193" y="290"/>
                </a:lnTo>
                <a:lnTo>
                  <a:pt x="176" y="309"/>
                </a:lnTo>
                <a:lnTo>
                  <a:pt x="156" y="322"/>
                </a:lnTo>
                <a:lnTo>
                  <a:pt x="134" y="328"/>
                </a:lnTo>
                <a:lnTo>
                  <a:pt x="111" y="328"/>
                </a:lnTo>
                <a:lnTo>
                  <a:pt x="89" y="320"/>
                </a:lnTo>
                <a:lnTo>
                  <a:pt x="67" y="309"/>
                </a:lnTo>
                <a:lnTo>
                  <a:pt x="49" y="290"/>
                </a:lnTo>
                <a:lnTo>
                  <a:pt x="32" y="268"/>
                </a:lnTo>
                <a:lnTo>
                  <a:pt x="18" y="242"/>
                </a:lnTo>
                <a:lnTo>
                  <a:pt x="8" y="212"/>
                </a:lnTo>
                <a:lnTo>
                  <a:pt x="1" y="180"/>
                </a:lnTo>
                <a:lnTo>
                  <a:pt x="0" y="147"/>
                </a:lnTo>
                <a:lnTo>
                  <a:pt x="2" y="115"/>
                </a:lnTo>
                <a:lnTo>
                  <a:pt x="9" y="86"/>
                </a:lnTo>
                <a:lnTo>
                  <a:pt x="20" y="60"/>
                </a:lnTo>
                <a:lnTo>
                  <a:pt x="33" y="38"/>
                </a:lnTo>
                <a:lnTo>
                  <a:pt x="50" y="20"/>
                </a:lnTo>
                <a:lnTo>
                  <a:pt x="71" y="7"/>
                </a:lnTo>
                <a:lnTo>
                  <a:pt x="93" y="0"/>
                </a:lnTo>
                <a:close/>
              </a:path>
            </a:pathLst>
          </a:custGeom>
          <a:solidFill>
            <a:srgbClr val="D4BD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2" name="Freeform 121"/>
          <p:cNvSpPr>
            <a:spLocks/>
          </p:cNvSpPr>
          <p:nvPr/>
        </p:nvSpPr>
        <p:spPr bwMode="auto">
          <a:xfrm>
            <a:off x="5872163" y="3816350"/>
            <a:ext cx="103187" cy="152400"/>
          </a:xfrm>
          <a:custGeom>
            <a:avLst/>
            <a:gdLst>
              <a:gd name="T0" fmla="*/ 2147483647 w 219"/>
              <a:gd name="T1" fmla="*/ 0 h 317"/>
              <a:gd name="T2" fmla="*/ 2147483647 w 219"/>
              <a:gd name="T3" fmla="*/ 0 h 317"/>
              <a:gd name="T4" fmla="*/ 2147483647 w 219"/>
              <a:gd name="T5" fmla="*/ 2147483647 h 317"/>
              <a:gd name="T6" fmla="*/ 2147483647 w 219"/>
              <a:gd name="T7" fmla="*/ 2147483647 h 317"/>
              <a:gd name="T8" fmla="*/ 2147483647 w 219"/>
              <a:gd name="T9" fmla="*/ 2147483647 h 317"/>
              <a:gd name="T10" fmla="*/ 2147483647 w 219"/>
              <a:gd name="T11" fmla="*/ 2147483647 h 317"/>
              <a:gd name="T12" fmla="*/ 2147483647 w 219"/>
              <a:gd name="T13" fmla="*/ 2147483647 h 317"/>
              <a:gd name="T14" fmla="*/ 2147483647 w 219"/>
              <a:gd name="T15" fmla="*/ 2147483647 h 317"/>
              <a:gd name="T16" fmla="*/ 2147483647 w 219"/>
              <a:gd name="T17" fmla="*/ 2147483647 h 317"/>
              <a:gd name="T18" fmla="*/ 2147483647 w 219"/>
              <a:gd name="T19" fmla="*/ 2147483647 h 317"/>
              <a:gd name="T20" fmla="*/ 2147483647 w 219"/>
              <a:gd name="T21" fmla="*/ 2147483647 h 317"/>
              <a:gd name="T22" fmla="*/ 2147483647 w 219"/>
              <a:gd name="T23" fmla="*/ 2147483647 h 317"/>
              <a:gd name="T24" fmla="*/ 2147483647 w 219"/>
              <a:gd name="T25" fmla="*/ 2147483647 h 317"/>
              <a:gd name="T26" fmla="*/ 2147483647 w 219"/>
              <a:gd name="T27" fmla="*/ 2147483647 h 317"/>
              <a:gd name="T28" fmla="*/ 2147483647 w 219"/>
              <a:gd name="T29" fmla="*/ 2147483647 h 317"/>
              <a:gd name="T30" fmla="*/ 2147483647 w 219"/>
              <a:gd name="T31" fmla="*/ 2147483647 h 317"/>
              <a:gd name="T32" fmla="*/ 2147483647 w 219"/>
              <a:gd name="T33" fmla="*/ 2147483647 h 317"/>
              <a:gd name="T34" fmla="*/ 2147483647 w 219"/>
              <a:gd name="T35" fmla="*/ 2147483647 h 317"/>
              <a:gd name="T36" fmla="*/ 2147483647 w 219"/>
              <a:gd name="T37" fmla="*/ 2147483647 h 317"/>
              <a:gd name="T38" fmla="*/ 2147483647 w 219"/>
              <a:gd name="T39" fmla="*/ 2147483647 h 317"/>
              <a:gd name="T40" fmla="*/ 2147483647 w 219"/>
              <a:gd name="T41" fmla="*/ 2147483647 h 317"/>
              <a:gd name="T42" fmla="*/ 2147483647 w 219"/>
              <a:gd name="T43" fmla="*/ 2147483647 h 317"/>
              <a:gd name="T44" fmla="*/ 2147483647 w 219"/>
              <a:gd name="T45" fmla="*/ 2147483647 h 317"/>
              <a:gd name="T46" fmla="*/ 2147483647 w 219"/>
              <a:gd name="T47" fmla="*/ 2147483647 h 317"/>
              <a:gd name="T48" fmla="*/ 2147483647 w 219"/>
              <a:gd name="T49" fmla="*/ 2147483647 h 317"/>
              <a:gd name="T50" fmla="*/ 0 w 219"/>
              <a:gd name="T51" fmla="*/ 2147483647 h 317"/>
              <a:gd name="T52" fmla="*/ 2147483647 w 219"/>
              <a:gd name="T53" fmla="*/ 2147483647 h 317"/>
              <a:gd name="T54" fmla="*/ 2147483647 w 219"/>
              <a:gd name="T55" fmla="*/ 2147483647 h 317"/>
              <a:gd name="T56" fmla="*/ 2147483647 w 219"/>
              <a:gd name="T57" fmla="*/ 2147483647 h 317"/>
              <a:gd name="T58" fmla="*/ 2147483647 w 219"/>
              <a:gd name="T59" fmla="*/ 2147483647 h 317"/>
              <a:gd name="T60" fmla="*/ 2147483647 w 219"/>
              <a:gd name="T61" fmla="*/ 2147483647 h 317"/>
              <a:gd name="T62" fmla="*/ 2147483647 w 219"/>
              <a:gd name="T63" fmla="*/ 2147483647 h 317"/>
              <a:gd name="T64" fmla="*/ 2147483647 w 219"/>
              <a:gd name="T65" fmla="*/ 0 h 3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9"/>
              <a:gd name="T100" fmla="*/ 0 h 317"/>
              <a:gd name="T101" fmla="*/ 219 w 219"/>
              <a:gd name="T102" fmla="*/ 317 h 3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9" h="317">
                <a:moveTo>
                  <a:pt x="90" y="0"/>
                </a:moveTo>
                <a:lnTo>
                  <a:pt x="112" y="0"/>
                </a:lnTo>
                <a:lnTo>
                  <a:pt x="133" y="6"/>
                </a:lnTo>
                <a:lnTo>
                  <a:pt x="154" y="19"/>
                </a:lnTo>
                <a:lnTo>
                  <a:pt x="172" y="36"/>
                </a:lnTo>
                <a:lnTo>
                  <a:pt x="188" y="57"/>
                </a:lnTo>
                <a:lnTo>
                  <a:pt x="202" y="83"/>
                </a:lnTo>
                <a:lnTo>
                  <a:pt x="212" y="111"/>
                </a:lnTo>
                <a:lnTo>
                  <a:pt x="218" y="143"/>
                </a:lnTo>
                <a:lnTo>
                  <a:pt x="219" y="175"/>
                </a:lnTo>
                <a:lnTo>
                  <a:pt x="217" y="205"/>
                </a:lnTo>
                <a:lnTo>
                  <a:pt x="211" y="234"/>
                </a:lnTo>
                <a:lnTo>
                  <a:pt x="201" y="258"/>
                </a:lnTo>
                <a:lnTo>
                  <a:pt x="187" y="280"/>
                </a:lnTo>
                <a:lnTo>
                  <a:pt x="171" y="299"/>
                </a:lnTo>
                <a:lnTo>
                  <a:pt x="151" y="310"/>
                </a:lnTo>
                <a:lnTo>
                  <a:pt x="130" y="317"/>
                </a:lnTo>
                <a:lnTo>
                  <a:pt x="108" y="317"/>
                </a:lnTo>
                <a:lnTo>
                  <a:pt x="86" y="310"/>
                </a:lnTo>
                <a:lnTo>
                  <a:pt x="66" y="299"/>
                </a:lnTo>
                <a:lnTo>
                  <a:pt x="47" y="282"/>
                </a:lnTo>
                <a:lnTo>
                  <a:pt x="32" y="260"/>
                </a:lnTo>
                <a:lnTo>
                  <a:pt x="17" y="234"/>
                </a:lnTo>
                <a:lnTo>
                  <a:pt x="7" y="205"/>
                </a:lnTo>
                <a:lnTo>
                  <a:pt x="1" y="174"/>
                </a:lnTo>
                <a:lnTo>
                  <a:pt x="0" y="141"/>
                </a:lnTo>
                <a:lnTo>
                  <a:pt x="3" y="111"/>
                </a:lnTo>
                <a:lnTo>
                  <a:pt x="9" y="83"/>
                </a:lnTo>
                <a:lnTo>
                  <a:pt x="20" y="57"/>
                </a:lnTo>
                <a:lnTo>
                  <a:pt x="33" y="36"/>
                </a:lnTo>
                <a:lnTo>
                  <a:pt x="50" y="18"/>
                </a:lnTo>
                <a:lnTo>
                  <a:pt x="68" y="6"/>
                </a:lnTo>
                <a:lnTo>
                  <a:pt x="90" y="0"/>
                </a:lnTo>
                <a:close/>
              </a:path>
            </a:pathLst>
          </a:custGeom>
          <a:solidFill>
            <a:srgbClr val="CFB56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3" name="Freeform 122"/>
          <p:cNvSpPr>
            <a:spLocks/>
          </p:cNvSpPr>
          <p:nvPr/>
        </p:nvSpPr>
        <p:spPr bwMode="auto">
          <a:xfrm>
            <a:off x="5872163" y="3819525"/>
            <a:ext cx="103187" cy="146050"/>
          </a:xfrm>
          <a:custGeom>
            <a:avLst/>
            <a:gdLst>
              <a:gd name="T0" fmla="*/ 2147483647 w 214"/>
              <a:gd name="T1" fmla="*/ 0 h 306"/>
              <a:gd name="T2" fmla="*/ 2147483647 w 214"/>
              <a:gd name="T3" fmla="*/ 0 h 306"/>
              <a:gd name="T4" fmla="*/ 2147483647 w 214"/>
              <a:gd name="T5" fmla="*/ 2147483647 h 306"/>
              <a:gd name="T6" fmla="*/ 2147483647 w 214"/>
              <a:gd name="T7" fmla="*/ 2147483647 h 306"/>
              <a:gd name="T8" fmla="*/ 2147483647 w 214"/>
              <a:gd name="T9" fmla="*/ 2147483647 h 306"/>
              <a:gd name="T10" fmla="*/ 2147483647 w 214"/>
              <a:gd name="T11" fmla="*/ 2147483647 h 306"/>
              <a:gd name="T12" fmla="*/ 2147483647 w 214"/>
              <a:gd name="T13" fmla="*/ 2147483647 h 306"/>
              <a:gd name="T14" fmla="*/ 2147483647 w 214"/>
              <a:gd name="T15" fmla="*/ 2147483647 h 306"/>
              <a:gd name="T16" fmla="*/ 2147483647 w 214"/>
              <a:gd name="T17" fmla="*/ 2147483647 h 306"/>
              <a:gd name="T18" fmla="*/ 2147483647 w 214"/>
              <a:gd name="T19" fmla="*/ 2147483647 h 306"/>
              <a:gd name="T20" fmla="*/ 2147483647 w 214"/>
              <a:gd name="T21" fmla="*/ 2147483647 h 306"/>
              <a:gd name="T22" fmla="*/ 2147483647 w 214"/>
              <a:gd name="T23" fmla="*/ 2147483647 h 306"/>
              <a:gd name="T24" fmla="*/ 2147483647 w 214"/>
              <a:gd name="T25" fmla="*/ 2147483647 h 306"/>
              <a:gd name="T26" fmla="*/ 2147483647 w 214"/>
              <a:gd name="T27" fmla="*/ 2147483647 h 306"/>
              <a:gd name="T28" fmla="*/ 2147483647 w 214"/>
              <a:gd name="T29" fmla="*/ 2147483647 h 306"/>
              <a:gd name="T30" fmla="*/ 2147483647 w 214"/>
              <a:gd name="T31" fmla="*/ 2147483647 h 306"/>
              <a:gd name="T32" fmla="*/ 2147483647 w 214"/>
              <a:gd name="T33" fmla="*/ 2147483647 h 306"/>
              <a:gd name="T34" fmla="*/ 2147483647 w 214"/>
              <a:gd name="T35" fmla="*/ 2147483647 h 306"/>
              <a:gd name="T36" fmla="*/ 2147483647 w 214"/>
              <a:gd name="T37" fmla="*/ 2147483647 h 306"/>
              <a:gd name="T38" fmla="*/ 2147483647 w 214"/>
              <a:gd name="T39" fmla="*/ 2147483647 h 306"/>
              <a:gd name="T40" fmla="*/ 2147483647 w 214"/>
              <a:gd name="T41" fmla="*/ 2147483647 h 306"/>
              <a:gd name="T42" fmla="*/ 2147483647 w 214"/>
              <a:gd name="T43" fmla="*/ 2147483647 h 306"/>
              <a:gd name="T44" fmla="*/ 2147483647 w 214"/>
              <a:gd name="T45" fmla="*/ 2147483647 h 306"/>
              <a:gd name="T46" fmla="*/ 2147483647 w 214"/>
              <a:gd name="T47" fmla="*/ 2147483647 h 306"/>
              <a:gd name="T48" fmla="*/ 2147483647 w 214"/>
              <a:gd name="T49" fmla="*/ 2147483647 h 306"/>
              <a:gd name="T50" fmla="*/ 0 w 214"/>
              <a:gd name="T51" fmla="*/ 2147483647 h 306"/>
              <a:gd name="T52" fmla="*/ 2147483647 w 214"/>
              <a:gd name="T53" fmla="*/ 2147483647 h 306"/>
              <a:gd name="T54" fmla="*/ 2147483647 w 214"/>
              <a:gd name="T55" fmla="*/ 2147483647 h 306"/>
              <a:gd name="T56" fmla="*/ 2147483647 w 214"/>
              <a:gd name="T57" fmla="*/ 2147483647 h 306"/>
              <a:gd name="T58" fmla="*/ 2147483647 w 214"/>
              <a:gd name="T59" fmla="*/ 2147483647 h 306"/>
              <a:gd name="T60" fmla="*/ 2147483647 w 214"/>
              <a:gd name="T61" fmla="*/ 2147483647 h 306"/>
              <a:gd name="T62" fmla="*/ 2147483647 w 214"/>
              <a:gd name="T63" fmla="*/ 2147483647 h 306"/>
              <a:gd name="T64" fmla="*/ 2147483647 w 214"/>
              <a:gd name="T65" fmla="*/ 0 h 3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4"/>
              <a:gd name="T100" fmla="*/ 0 h 306"/>
              <a:gd name="T101" fmla="*/ 214 w 214"/>
              <a:gd name="T102" fmla="*/ 306 h 3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4" h="306">
                <a:moveTo>
                  <a:pt x="88" y="0"/>
                </a:moveTo>
                <a:lnTo>
                  <a:pt x="110" y="0"/>
                </a:lnTo>
                <a:lnTo>
                  <a:pt x="130" y="5"/>
                </a:lnTo>
                <a:lnTo>
                  <a:pt x="150" y="17"/>
                </a:lnTo>
                <a:lnTo>
                  <a:pt x="167" y="34"/>
                </a:lnTo>
                <a:lnTo>
                  <a:pt x="182" y="55"/>
                </a:lnTo>
                <a:lnTo>
                  <a:pt x="196" y="79"/>
                </a:lnTo>
                <a:lnTo>
                  <a:pt x="205" y="107"/>
                </a:lnTo>
                <a:lnTo>
                  <a:pt x="211" y="138"/>
                </a:lnTo>
                <a:lnTo>
                  <a:pt x="214" y="169"/>
                </a:lnTo>
                <a:lnTo>
                  <a:pt x="211" y="199"/>
                </a:lnTo>
                <a:lnTo>
                  <a:pt x="204" y="226"/>
                </a:lnTo>
                <a:lnTo>
                  <a:pt x="194" y="251"/>
                </a:lnTo>
                <a:lnTo>
                  <a:pt x="182" y="272"/>
                </a:lnTo>
                <a:lnTo>
                  <a:pt x="165" y="287"/>
                </a:lnTo>
                <a:lnTo>
                  <a:pt x="147" y="299"/>
                </a:lnTo>
                <a:lnTo>
                  <a:pt x="127" y="306"/>
                </a:lnTo>
                <a:lnTo>
                  <a:pt x="105" y="306"/>
                </a:lnTo>
                <a:lnTo>
                  <a:pt x="84" y="299"/>
                </a:lnTo>
                <a:lnTo>
                  <a:pt x="65" y="287"/>
                </a:lnTo>
                <a:lnTo>
                  <a:pt x="47" y="272"/>
                </a:lnTo>
                <a:lnTo>
                  <a:pt x="31" y="251"/>
                </a:lnTo>
                <a:lnTo>
                  <a:pt x="18" y="226"/>
                </a:lnTo>
                <a:lnTo>
                  <a:pt x="8" y="198"/>
                </a:lnTo>
                <a:lnTo>
                  <a:pt x="2" y="168"/>
                </a:lnTo>
                <a:lnTo>
                  <a:pt x="0" y="137"/>
                </a:lnTo>
                <a:lnTo>
                  <a:pt x="3" y="107"/>
                </a:lnTo>
                <a:lnTo>
                  <a:pt x="9" y="79"/>
                </a:lnTo>
                <a:lnTo>
                  <a:pt x="19" y="55"/>
                </a:lnTo>
                <a:lnTo>
                  <a:pt x="32" y="34"/>
                </a:lnTo>
                <a:lnTo>
                  <a:pt x="48" y="18"/>
                </a:lnTo>
                <a:lnTo>
                  <a:pt x="67" y="7"/>
                </a:lnTo>
                <a:lnTo>
                  <a:pt x="88" y="0"/>
                </a:lnTo>
                <a:close/>
              </a:path>
            </a:pathLst>
          </a:custGeom>
          <a:solidFill>
            <a:srgbClr val="C9AF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4" name="Freeform 123"/>
          <p:cNvSpPr>
            <a:spLocks/>
          </p:cNvSpPr>
          <p:nvPr/>
        </p:nvSpPr>
        <p:spPr bwMode="auto">
          <a:xfrm>
            <a:off x="5873750" y="3822700"/>
            <a:ext cx="98425" cy="141288"/>
          </a:xfrm>
          <a:custGeom>
            <a:avLst/>
            <a:gdLst>
              <a:gd name="T0" fmla="*/ 2147483647 w 207"/>
              <a:gd name="T1" fmla="*/ 0 h 297"/>
              <a:gd name="T2" fmla="*/ 2147483647 w 207"/>
              <a:gd name="T3" fmla="*/ 0 h 297"/>
              <a:gd name="T4" fmla="*/ 2147483647 w 207"/>
              <a:gd name="T5" fmla="*/ 2147483647 h 297"/>
              <a:gd name="T6" fmla="*/ 2147483647 w 207"/>
              <a:gd name="T7" fmla="*/ 2147483647 h 297"/>
              <a:gd name="T8" fmla="*/ 2147483647 w 207"/>
              <a:gd name="T9" fmla="*/ 2147483647 h 297"/>
              <a:gd name="T10" fmla="*/ 2147483647 w 207"/>
              <a:gd name="T11" fmla="*/ 2147483647 h 297"/>
              <a:gd name="T12" fmla="*/ 2147483647 w 207"/>
              <a:gd name="T13" fmla="*/ 2147483647 h 297"/>
              <a:gd name="T14" fmla="*/ 2147483647 w 207"/>
              <a:gd name="T15" fmla="*/ 2147483647 h 297"/>
              <a:gd name="T16" fmla="*/ 2147483647 w 207"/>
              <a:gd name="T17" fmla="*/ 2147483647 h 297"/>
              <a:gd name="T18" fmla="*/ 2147483647 w 207"/>
              <a:gd name="T19" fmla="*/ 2147483647 h 297"/>
              <a:gd name="T20" fmla="*/ 2147483647 w 207"/>
              <a:gd name="T21" fmla="*/ 2147483647 h 297"/>
              <a:gd name="T22" fmla="*/ 2147483647 w 207"/>
              <a:gd name="T23" fmla="*/ 2147483647 h 297"/>
              <a:gd name="T24" fmla="*/ 2147483647 w 207"/>
              <a:gd name="T25" fmla="*/ 2147483647 h 297"/>
              <a:gd name="T26" fmla="*/ 2147483647 w 207"/>
              <a:gd name="T27" fmla="*/ 2147483647 h 297"/>
              <a:gd name="T28" fmla="*/ 2147483647 w 207"/>
              <a:gd name="T29" fmla="*/ 2147483647 h 297"/>
              <a:gd name="T30" fmla="*/ 2147483647 w 207"/>
              <a:gd name="T31" fmla="*/ 2147483647 h 297"/>
              <a:gd name="T32" fmla="*/ 2147483647 w 207"/>
              <a:gd name="T33" fmla="*/ 2147483647 h 297"/>
              <a:gd name="T34" fmla="*/ 2147483647 w 207"/>
              <a:gd name="T35" fmla="*/ 2147483647 h 297"/>
              <a:gd name="T36" fmla="*/ 2147483647 w 207"/>
              <a:gd name="T37" fmla="*/ 2147483647 h 297"/>
              <a:gd name="T38" fmla="*/ 2147483647 w 207"/>
              <a:gd name="T39" fmla="*/ 2147483647 h 297"/>
              <a:gd name="T40" fmla="*/ 2147483647 w 207"/>
              <a:gd name="T41" fmla="*/ 2147483647 h 297"/>
              <a:gd name="T42" fmla="*/ 2147483647 w 207"/>
              <a:gd name="T43" fmla="*/ 2147483647 h 297"/>
              <a:gd name="T44" fmla="*/ 2147483647 w 207"/>
              <a:gd name="T45" fmla="*/ 2147483647 h 297"/>
              <a:gd name="T46" fmla="*/ 2147483647 w 207"/>
              <a:gd name="T47" fmla="*/ 2147483647 h 297"/>
              <a:gd name="T48" fmla="*/ 2147483647 w 207"/>
              <a:gd name="T49" fmla="*/ 2147483647 h 297"/>
              <a:gd name="T50" fmla="*/ 0 w 207"/>
              <a:gd name="T51" fmla="*/ 2147483647 h 297"/>
              <a:gd name="T52" fmla="*/ 2147483647 w 207"/>
              <a:gd name="T53" fmla="*/ 2147483647 h 297"/>
              <a:gd name="T54" fmla="*/ 2147483647 w 207"/>
              <a:gd name="T55" fmla="*/ 2147483647 h 297"/>
              <a:gd name="T56" fmla="*/ 2147483647 w 207"/>
              <a:gd name="T57" fmla="*/ 2147483647 h 297"/>
              <a:gd name="T58" fmla="*/ 2147483647 w 207"/>
              <a:gd name="T59" fmla="*/ 2147483647 h 297"/>
              <a:gd name="T60" fmla="*/ 2147483647 w 207"/>
              <a:gd name="T61" fmla="*/ 2147483647 h 297"/>
              <a:gd name="T62" fmla="*/ 2147483647 w 207"/>
              <a:gd name="T63" fmla="*/ 2147483647 h 297"/>
              <a:gd name="T64" fmla="*/ 2147483647 w 207"/>
              <a:gd name="T65" fmla="*/ 0 h 2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7"/>
              <a:gd name="T100" fmla="*/ 0 h 297"/>
              <a:gd name="T101" fmla="*/ 207 w 207"/>
              <a:gd name="T102" fmla="*/ 297 h 29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7" h="297">
                <a:moveTo>
                  <a:pt x="85" y="0"/>
                </a:moveTo>
                <a:lnTo>
                  <a:pt x="106" y="0"/>
                </a:lnTo>
                <a:lnTo>
                  <a:pt x="126" y="7"/>
                </a:lnTo>
                <a:lnTo>
                  <a:pt x="144" y="17"/>
                </a:lnTo>
                <a:lnTo>
                  <a:pt x="162" y="34"/>
                </a:lnTo>
                <a:lnTo>
                  <a:pt x="178" y="54"/>
                </a:lnTo>
                <a:lnTo>
                  <a:pt x="190" y="77"/>
                </a:lnTo>
                <a:lnTo>
                  <a:pt x="200" y="104"/>
                </a:lnTo>
                <a:lnTo>
                  <a:pt x="206" y="134"/>
                </a:lnTo>
                <a:lnTo>
                  <a:pt x="207" y="164"/>
                </a:lnTo>
                <a:lnTo>
                  <a:pt x="205" y="193"/>
                </a:lnTo>
                <a:lnTo>
                  <a:pt x="199" y="219"/>
                </a:lnTo>
                <a:lnTo>
                  <a:pt x="189" y="242"/>
                </a:lnTo>
                <a:lnTo>
                  <a:pt x="177" y="263"/>
                </a:lnTo>
                <a:lnTo>
                  <a:pt x="161" y="279"/>
                </a:lnTo>
                <a:lnTo>
                  <a:pt x="143" y="290"/>
                </a:lnTo>
                <a:lnTo>
                  <a:pt x="122" y="297"/>
                </a:lnTo>
                <a:lnTo>
                  <a:pt x="102" y="297"/>
                </a:lnTo>
                <a:lnTo>
                  <a:pt x="81" y="290"/>
                </a:lnTo>
                <a:lnTo>
                  <a:pt x="63" y="280"/>
                </a:lnTo>
                <a:lnTo>
                  <a:pt x="45" y="263"/>
                </a:lnTo>
                <a:lnTo>
                  <a:pt x="31" y="243"/>
                </a:lnTo>
                <a:lnTo>
                  <a:pt x="17" y="220"/>
                </a:lnTo>
                <a:lnTo>
                  <a:pt x="9" y="193"/>
                </a:lnTo>
                <a:lnTo>
                  <a:pt x="3" y="163"/>
                </a:lnTo>
                <a:lnTo>
                  <a:pt x="0" y="133"/>
                </a:lnTo>
                <a:lnTo>
                  <a:pt x="3" y="104"/>
                </a:lnTo>
                <a:lnTo>
                  <a:pt x="9" y="77"/>
                </a:lnTo>
                <a:lnTo>
                  <a:pt x="18" y="54"/>
                </a:lnTo>
                <a:lnTo>
                  <a:pt x="32" y="34"/>
                </a:lnTo>
                <a:lnTo>
                  <a:pt x="47" y="17"/>
                </a:lnTo>
                <a:lnTo>
                  <a:pt x="66" y="7"/>
                </a:lnTo>
                <a:lnTo>
                  <a:pt x="85" y="0"/>
                </a:lnTo>
                <a:close/>
              </a:path>
            </a:pathLst>
          </a:custGeom>
          <a:solidFill>
            <a:srgbClr val="C4A85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5" name="Freeform 124"/>
          <p:cNvSpPr>
            <a:spLocks/>
          </p:cNvSpPr>
          <p:nvPr/>
        </p:nvSpPr>
        <p:spPr bwMode="auto">
          <a:xfrm>
            <a:off x="5876925" y="3824288"/>
            <a:ext cx="93663" cy="136525"/>
          </a:xfrm>
          <a:custGeom>
            <a:avLst/>
            <a:gdLst>
              <a:gd name="T0" fmla="*/ 2147483647 w 200"/>
              <a:gd name="T1" fmla="*/ 0 h 287"/>
              <a:gd name="T2" fmla="*/ 2147483647 w 200"/>
              <a:gd name="T3" fmla="*/ 0 h 287"/>
              <a:gd name="T4" fmla="*/ 2147483647 w 200"/>
              <a:gd name="T5" fmla="*/ 2147483647 h 287"/>
              <a:gd name="T6" fmla="*/ 2147483647 w 200"/>
              <a:gd name="T7" fmla="*/ 2147483647 h 287"/>
              <a:gd name="T8" fmla="*/ 2147483647 w 200"/>
              <a:gd name="T9" fmla="*/ 2147483647 h 287"/>
              <a:gd name="T10" fmla="*/ 2147483647 w 200"/>
              <a:gd name="T11" fmla="*/ 2147483647 h 287"/>
              <a:gd name="T12" fmla="*/ 2147483647 w 200"/>
              <a:gd name="T13" fmla="*/ 2147483647 h 287"/>
              <a:gd name="T14" fmla="*/ 2147483647 w 200"/>
              <a:gd name="T15" fmla="*/ 2147483647 h 287"/>
              <a:gd name="T16" fmla="*/ 2147483647 w 200"/>
              <a:gd name="T17" fmla="*/ 2147483647 h 287"/>
              <a:gd name="T18" fmla="*/ 2147483647 w 200"/>
              <a:gd name="T19" fmla="*/ 2147483647 h 287"/>
              <a:gd name="T20" fmla="*/ 2147483647 w 200"/>
              <a:gd name="T21" fmla="*/ 2147483647 h 287"/>
              <a:gd name="T22" fmla="*/ 2147483647 w 200"/>
              <a:gd name="T23" fmla="*/ 2147483647 h 287"/>
              <a:gd name="T24" fmla="*/ 2147483647 w 200"/>
              <a:gd name="T25" fmla="*/ 2147483647 h 287"/>
              <a:gd name="T26" fmla="*/ 2147483647 w 200"/>
              <a:gd name="T27" fmla="*/ 2147483647 h 287"/>
              <a:gd name="T28" fmla="*/ 2147483647 w 200"/>
              <a:gd name="T29" fmla="*/ 2147483647 h 287"/>
              <a:gd name="T30" fmla="*/ 2147483647 w 200"/>
              <a:gd name="T31" fmla="*/ 2147483647 h 287"/>
              <a:gd name="T32" fmla="*/ 2147483647 w 200"/>
              <a:gd name="T33" fmla="*/ 2147483647 h 287"/>
              <a:gd name="T34" fmla="*/ 2147483647 w 200"/>
              <a:gd name="T35" fmla="*/ 2147483647 h 287"/>
              <a:gd name="T36" fmla="*/ 2147483647 w 200"/>
              <a:gd name="T37" fmla="*/ 2147483647 h 287"/>
              <a:gd name="T38" fmla="*/ 2147483647 w 200"/>
              <a:gd name="T39" fmla="*/ 2147483647 h 287"/>
              <a:gd name="T40" fmla="*/ 2147483647 w 200"/>
              <a:gd name="T41" fmla="*/ 2147483647 h 287"/>
              <a:gd name="T42" fmla="*/ 2147483647 w 200"/>
              <a:gd name="T43" fmla="*/ 2147483647 h 287"/>
              <a:gd name="T44" fmla="*/ 2147483647 w 200"/>
              <a:gd name="T45" fmla="*/ 2147483647 h 287"/>
              <a:gd name="T46" fmla="*/ 2147483647 w 200"/>
              <a:gd name="T47" fmla="*/ 2147483647 h 287"/>
              <a:gd name="T48" fmla="*/ 2147483647 w 200"/>
              <a:gd name="T49" fmla="*/ 2147483647 h 287"/>
              <a:gd name="T50" fmla="*/ 0 w 200"/>
              <a:gd name="T51" fmla="*/ 2147483647 h 287"/>
              <a:gd name="T52" fmla="*/ 2147483647 w 200"/>
              <a:gd name="T53" fmla="*/ 2147483647 h 287"/>
              <a:gd name="T54" fmla="*/ 2147483647 w 200"/>
              <a:gd name="T55" fmla="*/ 2147483647 h 287"/>
              <a:gd name="T56" fmla="*/ 2147483647 w 200"/>
              <a:gd name="T57" fmla="*/ 2147483647 h 287"/>
              <a:gd name="T58" fmla="*/ 2147483647 w 200"/>
              <a:gd name="T59" fmla="*/ 2147483647 h 287"/>
              <a:gd name="T60" fmla="*/ 2147483647 w 200"/>
              <a:gd name="T61" fmla="*/ 2147483647 h 287"/>
              <a:gd name="T62" fmla="*/ 2147483647 w 200"/>
              <a:gd name="T63" fmla="*/ 2147483647 h 287"/>
              <a:gd name="T64" fmla="*/ 2147483647 w 200"/>
              <a:gd name="T65" fmla="*/ 0 h 2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"/>
              <a:gd name="T100" fmla="*/ 0 h 287"/>
              <a:gd name="T101" fmla="*/ 200 w 200"/>
              <a:gd name="T102" fmla="*/ 287 h 2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" h="287">
                <a:moveTo>
                  <a:pt x="82" y="0"/>
                </a:moveTo>
                <a:lnTo>
                  <a:pt x="102" y="0"/>
                </a:lnTo>
                <a:lnTo>
                  <a:pt x="121" y="6"/>
                </a:lnTo>
                <a:lnTo>
                  <a:pt x="139" y="17"/>
                </a:lnTo>
                <a:lnTo>
                  <a:pt x="156" y="33"/>
                </a:lnTo>
                <a:lnTo>
                  <a:pt x="170" y="52"/>
                </a:lnTo>
                <a:lnTo>
                  <a:pt x="183" y="75"/>
                </a:lnTo>
                <a:lnTo>
                  <a:pt x="192" y="101"/>
                </a:lnTo>
                <a:lnTo>
                  <a:pt x="198" y="129"/>
                </a:lnTo>
                <a:lnTo>
                  <a:pt x="200" y="158"/>
                </a:lnTo>
                <a:lnTo>
                  <a:pt x="197" y="186"/>
                </a:lnTo>
                <a:lnTo>
                  <a:pt x="191" y="212"/>
                </a:lnTo>
                <a:lnTo>
                  <a:pt x="183" y="235"/>
                </a:lnTo>
                <a:lnTo>
                  <a:pt x="170" y="254"/>
                </a:lnTo>
                <a:lnTo>
                  <a:pt x="155" y="270"/>
                </a:lnTo>
                <a:lnTo>
                  <a:pt x="138" y="281"/>
                </a:lnTo>
                <a:lnTo>
                  <a:pt x="118" y="287"/>
                </a:lnTo>
                <a:lnTo>
                  <a:pt x="98" y="287"/>
                </a:lnTo>
                <a:lnTo>
                  <a:pt x="79" y="281"/>
                </a:lnTo>
                <a:lnTo>
                  <a:pt x="60" y="270"/>
                </a:lnTo>
                <a:lnTo>
                  <a:pt x="43" y="255"/>
                </a:lnTo>
                <a:lnTo>
                  <a:pt x="29" y="236"/>
                </a:lnTo>
                <a:lnTo>
                  <a:pt x="17" y="212"/>
                </a:lnTo>
                <a:lnTo>
                  <a:pt x="8" y="186"/>
                </a:lnTo>
                <a:lnTo>
                  <a:pt x="2" y="158"/>
                </a:lnTo>
                <a:lnTo>
                  <a:pt x="0" y="129"/>
                </a:lnTo>
                <a:lnTo>
                  <a:pt x="2" y="101"/>
                </a:lnTo>
                <a:lnTo>
                  <a:pt x="8" y="75"/>
                </a:lnTo>
                <a:lnTo>
                  <a:pt x="18" y="52"/>
                </a:lnTo>
                <a:lnTo>
                  <a:pt x="30" y="33"/>
                </a:lnTo>
                <a:lnTo>
                  <a:pt x="45" y="17"/>
                </a:lnTo>
                <a:lnTo>
                  <a:pt x="63" y="6"/>
                </a:lnTo>
                <a:lnTo>
                  <a:pt x="82" y="0"/>
                </a:lnTo>
                <a:close/>
              </a:path>
            </a:pathLst>
          </a:custGeom>
          <a:solidFill>
            <a:srgbClr val="BFA0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6" name="Freeform 125"/>
          <p:cNvSpPr>
            <a:spLocks/>
          </p:cNvSpPr>
          <p:nvPr/>
        </p:nvSpPr>
        <p:spPr bwMode="auto">
          <a:xfrm>
            <a:off x="5878513" y="3827463"/>
            <a:ext cx="90487" cy="131762"/>
          </a:xfrm>
          <a:custGeom>
            <a:avLst/>
            <a:gdLst>
              <a:gd name="T0" fmla="*/ 2147483647 w 192"/>
              <a:gd name="T1" fmla="*/ 0 h 277"/>
              <a:gd name="T2" fmla="*/ 2147483647 w 192"/>
              <a:gd name="T3" fmla="*/ 0 h 277"/>
              <a:gd name="T4" fmla="*/ 2147483647 w 192"/>
              <a:gd name="T5" fmla="*/ 2147483647 h 277"/>
              <a:gd name="T6" fmla="*/ 2147483647 w 192"/>
              <a:gd name="T7" fmla="*/ 2147483647 h 277"/>
              <a:gd name="T8" fmla="*/ 2147483647 w 192"/>
              <a:gd name="T9" fmla="*/ 2147483647 h 277"/>
              <a:gd name="T10" fmla="*/ 2147483647 w 192"/>
              <a:gd name="T11" fmla="*/ 2147483647 h 277"/>
              <a:gd name="T12" fmla="*/ 2147483647 w 192"/>
              <a:gd name="T13" fmla="*/ 2147483647 h 277"/>
              <a:gd name="T14" fmla="*/ 2147483647 w 192"/>
              <a:gd name="T15" fmla="*/ 2147483647 h 277"/>
              <a:gd name="T16" fmla="*/ 2147483647 w 192"/>
              <a:gd name="T17" fmla="*/ 2147483647 h 277"/>
              <a:gd name="T18" fmla="*/ 2147483647 w 192"/>
              <a:gd name="T19" fmla="*/ 2147483647 h 277"/>
              <a:gd name="T20" fmla="*/ 2147483647 w 192"/>
              <a:gd name="T21" fmla="*/ 2147483647 h 277"/>
              <a:gd name="T22" fmla="*/ 2147483647 w 192"/>
              <a:gd name="T23" fmla="*/ 2147483647 h 277"/>
              <a:gd name="T24" fmla="*/ 2147483647 w 192"/>
              <a:gd name="T25" fmla="*/ 2147483647 h 277"/>
              <a:gd name="T26" fmla="*/ 2147483647 w 192"/>
              <a:gd name="T27" fmla="*/ 2147483647 h 277"/>
              <a:gd name="T28" fmla="*/ 2147483647 w 192"/>
              <a:gd name="T29" fmla="*/ 2147483647 h 277"/>
              <a:gd name="T30" fmla="*/ 2147483647 w 192"/>
              <a:gd name="T31" fmla="*/ 2147483647 h 277"/>
              <a:gd name="T32" fmla="*/ 2147483647 w 192"/>
              <a:gd name="T33" fmla="*/ 2147483647 h 277"/>
              <a:gd name="T34" fmla="*/ 2147483647 w 192"/>
              <a:gd name="T35" fmla="*/ 2147483647 h 277"/>
              <a:gd name="T36" fmla="*/ 2147483647 w 192"/>
              <a:gd name="T37" fmla="*/ 2147483647 h 277"/>
              <a:gd name="T38" fmla="*/ 2147483647 w 192"/>
              <a:gd name="T39" fmla="*/ 2147483647 h 277"/>
              <a:gd name="T40" fmla="*/ 2147483647 w 192"/>
              <a:gd name="T41" fmla="*/ 2147483647 h 277"/>
              <a:gd name="T42" fmla="*/ 2147483647 w 192"/>
              <a:gd name="T43" fmla="*/ 2147483647 h 277"/>
              <a:gd name="T44" fmla="*/ 2147483647 w 192"/>
              <a:gd name="T45" fmla="*/ 2147483647 h 277"/>
              <a:gd name="T46" fmla="*/ 2147483647 w 192"/>
              <a:gd name="T47" fmla="*/ 2147483647 h 277"/>
              <a:gd name="T48" fmla="*/ 2147483647 w 192"/>
              <a:gd name="T49" fmla="*/ 2147483647 h 277"/>
              <a:gd name="T50" fmla="*/ 0 w 192"/>
              <a:gd name="T51" fmla="*/ 2147483647 h 277"/>
              <a:gd name="T52" fmla="*/ 2147483647 w 192"/>
              <a:gd name="T53" fmla="*/ 2147483647 h 277"/>
              <a:gd name="T54" fmla="*/ 2147483647 w 192"/>
              <a:gd name="T55" fmla="*/ 2147483647 h 277"/>
              <a:gd name="T56" fmla="*/ 2147483647 w 192"/>
              <a:gd name="T57" fmla="*/ 2147483647 h 277"/>
              <a:gd name="T58" fmla="*/ 2147483647 w 192"/>
              <a:gd name="T59" fmla="*/ 2147483647 h 277"/>
              <a:gd name="T60" fmla="*/ 2147483647 w 192"/>
              <a:gd name="T61" fmla="*/ 2147483647 h 277"/>
              <a:gd name="T62" fmla="*/ 2147483647 w 192"/>
              <a:gd name="T63" fmla="*/ 2147483647 h 277"/>
              <a:gd name="T64" fmla="*/ 2147483647 w 192"/>
              <a:gd name="T65" fmla="*/ 0 h 2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2"/>
              <a:gd name="T100" fmla="*/ 0 h 277"/>
              <a:gd name="T101" fmla="*/ 192 w 192"/>
              <a:gd name="T102" fmla="*/ 277 h 2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2" h="277">
                <a:moveTo>
                  <a:pt x="79" y="0"/>
                </a:moveTo>
                <a:lnTo>
                  <a:pt x="99" y="0"/>
                </a:lnTo>
                <a:lnTo>
                  <a:pt x="117" y="5"/>
                </a:lnTo>
                <a:lnTo>
                  <a:pt x="134" y="15"/>
                </a:lnTo>
                <a:lnTo>
                  <a:pt x="151" y="31"/>
                </a:lnTo>
                <a:lnTo>
                  <a:pt x="164" y="49"/>
                </a:lnTo>
                <a:lnTo>
                  <a:pt x="176" y="71"/>
                </a:lnTo>
                <a:lnTo>
                  <a:pt x="185" y="97"/>
                </a:lnTo>
                <a:lnTo>
                  <a:pt x="191" y="125"/>
                </a:lnTo>
                <a:lnTo>
                  <a:pt x="192" y="153"/>
                </a:lnTo>
                <a:lnTo>
                  <a:pt x="191" y="179"/>
                </a:lnTo>
                <a:lnTo>
                  <a:pt x="185" y="204"/>
                </a:lnTo>
                <a:lnTo>
                  <a:pt x="176" y="226"/>
                </a:lnTo>
                <a:lnTo>
                  <a:pt x="164" y="245"/>
                </a:lnTo>
                <a:lnTo>
                  <a:pt x="150" y="260"/>
                </a:lnTo>
                <a:lnTo>
                  <a:pt x="133" y="271"/>
                </a:lnTo>
                <a:lnTo>
                  <a:pt x="114" y="277"/>
                </a:lnTo>
                <a:lnTo>
                  <a:pt x="95" y="277"/>
                </a:lnTo>
                <a:lnTo>
                  <a:pt x="76" y="271"/>
                </a:lnTo>
                <a:lnTo>
                  <a:pt x="58" y="261"/>
                </a:lnTo>
                <a:lnTo>
                  <a:pt x="42" y="245"/>
                </a:lnTo>
                <a:lnTo>
                  <a:pt x="27" y="227"/>
                </a:lnTo>
                <a:lnTo>
                  <a:pt x="15" y="205"/>
                </a:lnTo>
                <a:lnTo>
                  <a:pt x="7" y="179"/>
                </a:lnTo>
                <a:lnTo>
                  <a:pt x="1" y="152"/>
                </a:lnTo>
                <a:lnTo>
                  <a:pt x="0" y="123"/>
                </a:lnTo>
                <a:lnTo>
                  <a:pt x="2" y="97"/>
                </a:lnTo>
                <a:lnTo>
                  <a:pt x="7" y="72"/>
                </a:lnTo>
                <a:lnTo>
                  <a:pt x="16" y="50"/>
                </a:lnTo>
                <a:lnTo>
                  <a:pt x="29" y="31"/>
                </a:lnTo>
                <a:lnTo>
                  <a:pt x="43" y="17"/>
                </a:lnTo>
                <a:lnTo>
                  <a:pt x="60" y="5"/>
                </a:lnTo>
                <a:lnTo>
                  <a:pt x="79" y="0"/>
                </a:lnTo>
                <a:close/>
              </a:path>
            </a:pathLst>
          </a:custGeom>
          <a:solidFill>
            <a:srgbClr val="BA995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7" name="Freeform 126"/>
          <p:cNvSpPr>
            <a:spLocks/>
          </p:cNvSpPr>
          <p:nvPr/>
        </p:nvSpPr>
        <p:spPr bwMode="auto">
          <a:xfrm>
            <a:off x="5880100" y="3829050"/>
            <a:ext cx="87313" cy="128588"/>
          </a:xfrm>
          <a:custGeom>
            <a:avLst/>
            <a:gdLst>
              <a:gd name="T0" fmla="*/ 2147483647 w 186"/>
              <a:gd name="T1" fmla="*/ 0 h 268"/>
              <a:gd name="T2" fmla="*/ 2147483647 w 186"/>
              <a:gd name="T3" fmla="*/ 0 h 268"/>
              <a:gd name="T4" fmla="*/ 2147483647 w 186"/>
              <a:gd name="T5" fmla="*/ 2147483647 h 268"/>
              <a:gd name="T6" fmla="*/ 2147483647 w 186"/>
              <a:gd name="T7" fmla="*/ 2147483647 h 268"/>
              <a:gd name="T8" fmla="*/ 2147483647 w 186"/>
              <a:gd name="T9" fmla="*/ 2147483647 h 268"/>
              <a:gd name="T10" fmla="*/ 2147483647 w 186"/>
              <a:gd name="T11" fmla="*/ 2147483647 h 268"/>
              <a:gd name="T12" fmla="*/ 2147483647 w 186"/>
              <a:gd name="T13" fmla="*/ 2147483647 h 268"/>
              <a:gd name="T14" fmla="*/ 2147483647 w 186"/>
              <a:gd name="T15" fmla="*/ 2147483647 h 268"/>
              <a:gd name="T16" fmla="*/ 2147483647 w 186"/>
              <a:gd name="T17" fmla="*/ 2147483647 h 268"/>
              <a:gd name="T18" fmla="*/ 2147483647 w 186"/>
              <a:gd name="T19" fmla="*/ 2147483647 h 268"/>
              <a:gd name="T20" fmla="*/ 2147483647 w 186"/>
              <a:gd name="T21" fmla="*/ 2147483647 h 268"/>
              <a:gd name="T22" fmla="*/ 2147483647 w 186"/>
              <a:gd name="T23" fmla="*/ 2147483647 h 268"/>
              <a:gd name="T24" fmla="*/ 2147483647 w 186"/>
              <a:gd name="T25" fmla="*/ 2147483647 h 268"/>
              <a:gd name="T26" fmla="*/ 2147483647 w 186"/>
              <a:gd name="T27" fmla="*/ 2147483647 h 268"/>
              <a:gd name="T28" fmla="*/ 2147483647 w 186"/>
              <a:gd name="T29" fmla="*/ 2147483647 h 268"/>
              <a:gd name="T30" fmla="*/ 2147483647 w 186"/>
              <a:gd name="T31" fmla="*/ 2147483647 h 268"/>
              <a:gd name="T32" fmla="*/ 2147483647 w 186"/>
              <a:gd name="T33" fmla="*/ 2147483647 h 268"/>
              <a:gd name="T34" fmla="*/ 2147483647 w 186"/>
              <a:gd name="T35" fmla="*/ 2147483647 h 268"/>
              <a:gd name="T36" fmla="*/ 2147483647 w 186"/>
              <a:gd name="T37" fmla="*/ 2147483647 h 268"/>
              <a:gd name="T38" fmla="*/ 2147483647 w 186"/>
              <a:gd name="T39" fmla="*/ 2147483647 h 268"/>
              <a:gd name="T40" fmla="*/ 2147483647 w 186"/>
              <a:gd name="T41" fmla="*/ 2147483647 h 268"/>
              <a:gd name="T42" fmla="*/ 2147483647 w 186"/>
              <a:gd name="T43" fmla="*/ 2147483647 h 268"/>
              <a:gd name="T44" fmla="*/ 2147483647 w 186"/>
              <a:gd name="T45" fmla="*/ 2147483647 h 268"/>
              <a:gd name="T46" fmla="*/ 2147483647 w 186"/>
              <a:gd name="T47" fmla="*/ 2147483647 h 268"/>
              <a:gd name="T48" fmla="*/ 2147483647 w 186"/>
              <a:gd name="T49" fmla="*/ 2147483647 h 268"/>
              <a:gd name="T50" fmla="*/ 0 w 186"/>
              <a:gd name="T51" fmla="*/ 2147483647 h 268"/>
              <a:gd name="T52" fmla="*/ 2147483647 w 186"/>
              <a:gd name="T53" fmla="*/ 2147483647 h 268"/>
              <a:gd name="T54" fmla="*/ 2147483647 w 186"/>
              <a:gd name="T55" fmla="*/ 2147483647 h 268"/>
              <a:gd name="T56" fmla="*/ 2147483647 w 186"/>
              <a:gd name="T57" fmla="*/ 2147483647 h 268"/>
              <a:gd name="T58" fmla="*/ 2147483647 w 186"/>
              <a:gd name="T59" fmla="*/ 2147483647 h 268"/>
              <a:gd name="T60" fmla="*/ 2147483647 w 186"/>
              <a:gd name="T61" fmla="*/ 2147483647 h 268"/>
              <a:gd name="T62" fmla="*/ 2147483647 w 186"/>
              <a:gd name="T63" fmla="*/ 2147483647 h 268"/>
              <a:gd name="T64" fmla="*/ 2147483647 w 186"/>
              <a:gd name="T65" fmla="*/ 0 h 2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6"/>
              <a:gd name="T100" fmla="*/ 0 h 268"/>
              <a:gd name="T101" fmla="*/ 186 w 186"/>
              <a:gd name="T102" fmla="*/ 268 h 2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6" h="268">
                <a:moveTo>
                  <a:pt x="76" y="0"/>
                </a:moveTo>
                <a:lnTo>
                  <a:pt x="95" y="0"/>
                </a:lnTo>
                <a:lnTo>
                  <a:pt x="113" y="5"/>
                </a:lnTo>
                <a:lnTo>
                  <a:pt x="130" y="15"/>
                </a:lnTo>
                <a:lnTo>
                  <a:pt x="145" y="30"/>
                </a:lnTo>
                <a:lnTo>
                  <a:pt x="160" y="48"/>
                </a:lnTo>
                <a:lnTo>
                  <a:pt x="171" y="70"/>
                </a:lnTo>
                <a:lnTo>
                  <a:pt x="180" y="93"/>
                </a:lnTo>
                <a:lnTo>
                  <a:pt x="185" y="121"/>
                </a:lnTo>
                <a:lnTo>
                  <a:pt x="186" y="148"/>
                </a:lnTo>
                <a:lnTo>
                  <a:pt x="184" y="174"/>
                </a:lnTo>
                <a:lnTo>
                  <a:pt x="179" y="198"/>
                </a:lnTo>
                <a:lnTo>
                  <a:pt x="170" y="220"/>
                </a:lnTo>
                <a:lnTo>
                  <a:pt x="159" y="238"/>
                </a:lnTo>
                <a:lnTo>
                  <a:pt x="144" y="252"/>
                </a:lnTo>
                <a:lnTo>
                  <a:pt x="128" y="263"/>
                </a:lnTo>
                <a:lnTo>
                  <a:pt x="110" y="268"/>
                </a:lnTo>
                <a:lnTo>
                  <a:pt x="91" y="268"/>
                </a:lnTo>
                <a:lnTo>
                  <a:pt x="73" y="261"/>
                </a:lnTo>
                <a:lnTo>
                  <a:pt x="56" y="252"/>
                </a:lnTo>
                <a:lnTo>
                  <a:pt x="40" y="237"/>
                </a:lnTo>
                <a:lnTo>
                  <a:pt x="27" y="218"/>
                </a:lnTo>
                <a:lnTo>
                  <a:pt x="16" y="198"/>
                </a:lnTo>
                <a:lnTo>
                  <a:pt x="6" y="173"/>
                </a:lnTo>
                <a:lnTo>
                  <a:pt x="1" y="147"/>
                </a:lnTo>
                <a:lnTo>
                  <a:pt x="0" y="120"/>
                </a:lnTo>
                <a:lnTo>
                  <a:pt x="1" y="93"/>
                </a:lnTo>
                <a:lnTo>
                  <a:pt x="7" y="70"/>
                </a:lnTo>
                <a:lnTo>
                  <a:pt x="16" y="48"/>
                </a:lnTo>
                <a:lnTo>
                  <a:pt x="28" y="30"/>
                </a:lnTo>
                <a:lnTo>
                  <a:pt x="41" y="15"/>
                </a:lnTo>
                <a:lnTo>
                  <a:pt x="58" y="5"/>
                </a:lnTo>
                <a:lnTo>
                  <a:pt x="76" y="0"/>
                </a:lnTo>
                <a:close/>
              </a:path>
            </a:pathLst>
          </a:custGeom>
          <a:solidFill>
            <a:srgbClr val="B591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8" name="Freeform 127"/>
          <p:cNvSpPr>
            <a:spLocks/>
          </p:cNvSpPr>
          <p:nvPr/>
        </p:nvSpPr>
        <p:spPr bwMode="auto">
          <a:xfrm>
            <a:off x="5881688" y="3832225"/>
            <a:ext cx="84137" cy="123825"/>
          </a:xfrm>
          <a:custGeom>
            <a:avLst/>
            <a:gdLst>
              <a:gd name="T0" fmla="*/ 2147483647 w 178"/>
              <a:gd name="T1" fmla="*/ 0 h 258"/>
              <a:gd name="T2" fmla="*/ 2147483647 w 178"/>
              <a:gd name="T3" fmla="*/ 0 h 258"/>
              <a:gd name="T4" fmla="*/ 2147483647 w 178"/>
              <a:gd name="T5" fmla="*/ 2147483647 h 258"/>
              <a:gd name="T6" fmla="*/ 2147483647 w 178"/>
              <a:gd name="T7" fmla="*/ 2147483647 h 258"/>
              <a:gd name="T8" fmla="*/ 2147483647 w 178"/>
              <a:gd name="T9" fmla="*/ 2147483647 h 258"/>
              <a:gd name="T10" fmla="*/ 2147483647 w 178"/>
              <a:gd name="T11" fmla="*/ 2147483647 h 258"/>
              <a:gd name="T12" fmla="*/ 2147483647 w 178"/>
              <a:gd name="T13" fmla="*/ 2147483647 h 258"/>
              <a:gd name="T14" fmla="*/ 2147483647 w 178"/>
              <a:gd name="T15" fmla="*/ 2147483647 h 258"/>
              <a:gd name="T16" fmla="*/ 2147483647 w 178"/>
              <a:gd name="T17" fmla="*/ 2147483647 h 258"/>
              <a:gd name="T18" fmla="*/ 2147483647 w 178"/>
              <a:gd name="T19" fmla="*/ 2147483647 h 258"/>
              <a:gd name="T20" fmla="*/ 2147483647 w 178"/>
              <a:gd name="T21" fmla="*/ 2147483647 h 258"/>
              <a:gd name="T22" fmla="*/ 2147483647 w 178"/>
              <a:gd name="T23" fmla="*/ 2147483647 h 258"/>
              <a:gd name="T24" fmla="*/ 2147483647 w 178"/>
              <a:gd name="T25" fmla="*/ 2147483647 h 258"/>
              <a:gd name="T26" fmla="*/ 2147483647 w 178"/>
              <a:gd name="T27" fmla="*/ 2147483647 h 258"/>
              <a:gd name="T28" fmla="*/ 2147483647 w 178"/>
              <a:gd name="T29" fmla="*/ 2147483647 h 258"/>
              <a:gd name="T30" fmla="*/ 2147483647 w 178"/>
              <a:gd name="T31" fmla="*/ 2147483647 h 258"/>
              <a:gd name="T32" fmla="*/ 2147483647 w 178"/>
              <a:gd name="T33" fmla="*/ 2147483647 h 258"/>
              <a:gd name="T34" fmla="*/ 2147483647 w 178"/>
              <a:gd name="T35" fmla="*/ 2147483647 h 258"/>
              <a:gd name="T36" fmla="*/ 2147483647 w 178"/>
              <a:gd name="T37" fmla="*/ 2147483647 h 258"/>
              <a:gd name="T38" fmla="*/ 2147483647 w 178"/>
              <a:gd name="T39" fmla="*/ 2147483647 h 258"/>
              <a:gd name="T40" fmla="*/ 2147483647 w 178"/>
              <a:gd name="T41" fmla="*/ 2147483647 h 258"/>
              <a:gd name="T42" fmla="*/ 2147483647 w 178"/>
              <a:gd name="T43" fmla="*/ 2147483647 h 258"/>
              <a:gd name="T44" fmla="*/ 2147483647 w 178"/>
              <a:gd name="T45" fmla="*/ 2147483647 h 258"/>
              <a:gd name="T46" fmla="*/ 2147483647 w 178"/>
              <a:gd name="T47" fmla="*/ 2147483647 h 258"/>
              <a:gd name="T48" fmla="*/ 2147483647 w 178"/>
              <a:gd name="T49" fmla="*/ 2147483647 h 258"/>
              <a:gd name="T50" fmla="*/ 0 w 178"/>
              <a:gd name="T51" fmla="*/ 2147483647 h 258"/>
              <a:gd name="T52" fmla="*/ 2147483647 w 178"/>
              <a:gd name="T53" fmla="*/ 2147483647 h 258"/>
              <a:gd name="T54" fmla="*/ 2147483647 w 178"/>
              <a:gd name="T55" fmla="*/ 2147483647 h 258"/>
              <a:gd name="T56" fmla="*/ 2147483647 w 178"/>
              <a:gd name="T57" fmla="*/ 2147483647 h 258"/>
              <a:gd name="T58" fmla="*/ 2147483647 w 178"/>
              <a:gd name="T59" fmla="*/ 2147483647 h 258"/>
              <a:gd name="T60" fmla="*/ 2147483647 w 178"/>
              <a:gd name="T61" fmla="*/ 2147483647 h 258"/>
              <a:gd name="T62" fmla="*/ 2147483647 w 178"/>
              <a:gd name="T63" fmla="*/ 2147483647 h 258"/>
              <a:gd name="T64" fmla="*/ 2147483647 w 178"/>
              <a:gd name="T65" fmla="*/ 0 h 2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8"/>
              <a:gd name="T100" fmla="*/ 0 h 258"/>
              <a:gd name="T101" fmla="*/ 178 w 178"/>
              <a:gd name="T102" fmla="*/ 258 h 25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8" h="258">
                <a:moveTo>
                  <a:pt x="72" y="0"/>
                </a:moveTo>
                <a:lnTo>
                  <a:pt x="91" y="0"/>
                </a:lnTo>
                <a:lnTo>
                  <a:pt x="107" y="5"/>
                </a:lnTo>
                <a:lnTo>
                  <a:pt x="124" y="16"/>
                </a:lnTo>
                <a:lnTo>
                  <a:pt x="139" y="29"/>
                </a:lnTo>
                <a:lnTo>
                  <a:pt x="152" y="47"/>
                </a:lnTo>
                <a:lnTo>
                  <a:pt x="163" y="68"/>
                </a:lnTo>
                <a:lnTo>
                  <a:pt x="172" y="91"/>
                </a:lnTo>
                <a:lnTo>
                  <a:pt x="176" y="117"/>
                </a:lnTo>
                <a:lnTo>
                  <a:pt x="178" y="143"/>
                </a:lnTo>
                <a:lnTo>
                  <a:pt x="176" y="168"/>
                </a:lnTo>
                <a:lnTo>
                  <a:pt x="172" y="190"/>
                </a:lnTo>
                <a:lnTo>
                  <a:pt x="163" y="211"/>
                </a:lnTo>
                <a:lnTo>
                  <a:pt x="152" y="228"/>
                </a:lnTo>
                <a:lnTo>
                  <a:pt x="139" y="242"/>
                </a:lnTo>
                <a:lnTo>
                  <a:pt x="123" y="252"/>
                </a:lnTo>
                <a:lnTo>
                  <a:pt x="105" y="258"/>
                </a:lnTo>
                <a:lnTo>
                  <a:pt x="87" y="258"/>
                </a:lnTo>
                <a:lnTo>
                  <a:pt x="70" y="252"/>
                </a:lnTo>
                <a:lnTo>
                  <a:pt x="53" y="243"/>
                </a:lnTo>
                <a:lnTo>
                  <a:pt x="39" y="229"/>
                </a:lnTo>
                <a:lnTo>
                  <a:pt x="25" y="211"/>
                </a:lnTo>
                <a:lnTo>
                  <a:pt x="14" y="191"/>
                </a:lnTo>
                <a:lnTo>
                  <a:pt x="6" y="168"/>
                </a:lnTo>
                <a:lnTo>
                  <a:pt x="1" y="142"/>
                </a:lnTo>
                <a:lnTo>
                  <a:pt x="0" y="116"/>
                </a:lnTo>
                <a:lnTo>
                  <a:pt x="1" y="91"/>
                </a:lnTo>
                <a:lnTo>
                  <a:pt x="7" y="68"/>
                </a:lnTo>
                <a:lnTo>
                  <a:pt x="16" y="47"/>
                </a:lnTo>
                <a:lnTo>
                  <a:pt x="26" y="30"/>
                </a:lnTo>
                <a:lnTo>
                  <a:pt x="40" y="16"/>
                </a:lnTo>
                <a:lnTo>
                  <a:pt x="55" y="5"/>
                </a:lnTo>
                <a:lnTo>
                  <a:pt x="72" y="0"/>
                </a:lnTo>
                <a:close/>
              </a:path>
            </a:pathLst>
          </a:custGeom>
          <a:solidFill>
            <a:srgbClr val="B28C4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9" name="Freeform 128"/>
          <p:cNvSpPr>
            <a:spLocks/>
          </p:cNvSpPr>
          <p:nvPr/>
        </p:nvSpPr>
        <p:spPr bwMode="auto">
          <a:xfrm>
            <a:off x="5883275" y="3835400"/>
            <a:ext cx="80963" cy="119063"/>
          </a:xfrm>
          <a:custGeom>
            <a:avLst/>
            <a:gdLst>
              <a:gd name="T0" fmla="*/ 2147483647 w 171"/>
              <a:gd name="T1" fmla="*/ 0 h 247"/>
              <a:gd name="T2" fmla="*/ 2147483647 w 171"/>
              <a:gd name="T3" fmla="*/ 0 h 247"/>
              <a:gd name="T4" fmla="*/ 2147483647 w 171"/>
              <a:gd name="T5" fmla="*/ 2147483647 h 247"/>
              <a:gd name="T6" fmla="*/ 2147483647 w 171"/>
              <a:gd name="T7" fmla="*/ 2147483647 h 247"/>
              <a:gd name="T8" fmla="*/ 2147483647 w 171"/>
              <a:gd name="T9" fmla="*/ 2147483647 h 247"/>
              <a:gd name="T10" fmla="*/ 2147483647 w 171"/>
              <a:gd name="T11" fmla="*/ 2147483647 h 247"/>
              <a:gd name="T12" fmla="*/ 2147483647 w 171"/>
              <a:gd name="T13" fmla="*/ 2147483647 h 247"/>
              <a:gd name="T14" fmla="*/ 2147483647 w 171"/>
              <a:gd name="T15" fmla="*/ 2147483647 h 247"/>
              <a:gd name="T16" fmla="*/ 2147483647 w 171"/>
              <a:gd name="T17" fmla="*/ 2147483647 h 247"/>
              <a:gd name="T18" fmla="*/ 2147483647 w 171"/>
              <a:gd name="T19" fmla="*/ 2147483647 h 247"/>
              <a:gd name="T20" fmla="*/ 2147483647 w 171"/>
              <a:gd name="T21" fmla="*/ 2147483647 h 247"/>
              <a:gd name="T22" fmla="*/ 2147483647 w 171"/>
              <a:gd name="T23" fmla="*/ 2147483647 h 247"/>
              <a:gd name="T24" fmla="*/ 2147483647 w 171"/>
              <a:gd name="T25" fmla="*/ 2147483647 h 247"/>
              <a:gd name="T26" fmla="*/ 2147483647 w 171"/>
              <a:gd name="T27" fmla="*/ 2147483647 h 247"/>
              <a:gd name="T28" fmla="*/ 2147483647 w 171"/>
              <a:gd name="T29" fmla="*/ 2147483647 h 247"/>
              <a:gd name="T30" fmla="*/ 2147483647 w 171"/>
              <a:gd name="T31" fmla="*/ 2147483647 h 247"/>
              <a:gd name="T32" fmla="*/ 2147483647 w 171"/>
              <a:gd name="T33" fmla="*/ 2147483647 h 247"/>
              <a:gd name="T34" fmla="*/ 2147483647 w 171"/>
              <a:gd name="T35" fmla="*/ 2147483647 h 247"/>
              <a:gd name="T36" fmla="*/ 2147483647 w 171"/>
              <a:gd name="T37" fmla="*/ 2147483647 h 247"/>
              <a:gd name="T38" fmla="*/ 2147483647 w 171"/>
              <a:gd name="T39" fmla="*/ 2147483647 h 247"/>
              <a:gd name="T40" fmla="*/ 2147483647 w 171"/>
              <a:gd name="T41" fmla="*/ 2147483647 h 247"/>
              <a:gd name="T42" fmla="*/ 2147483647 w 171"/>
              <a:gd name="T43" fmla="*/ 2147483647 h 247"/>
              <a:gd name="T44" fmla="*/ 2147483647 w 171"/>
              <a:gd name="T45" fmla="*/ 2147483647 h 247"/>
              <a:gd name="T46" fmla="*/ 2147483647 w 171"/>
              <a:gd name="T47" fmla="*/ 2147483647 h 247"/>
              <a:gd name="T48" fmla="*/ 2147483647 w 171"/>
              <a:gd name="T49" fmla="*/ 2147483647 h 247"/>
              <a:gd name="T50" fmla="*/ 0 w 171"/>
              <a:gd name="T51" fmla="*/ 2147483647 h 247"/>
              <a:gd name="T52" fmla="*/ 2147483647 w 171"/>
              <a:gd name="T53" fmla="*/ 2147483647 h 247"/>
              <a:gd name="T54" fmla="*/ 2147483647 w 171"/>
              <a:gd name="T55" fmla="*/ 2147483647 h 247"/>
              <a:gd name="T56" fmla="*/ 2147483647 w 171"/>
              <a:gd name="T57" fmla="*/ 2147483647 h 247"/>
              <a:gd name="T58" fmla="*/ 2147483647 w 171"/>
              <a:gd name="T59" fmla="*/ 2147483647 h 247"/>
              <a:gd name="T60" fmla="*/ 2147483647 w 171"/>
              <a:gd name="T61" fmla="*/ 2147483647 h 247"/>
              <a:gd name="T62" fmla="*/ 2147483647 w 171"/>
              <a:gd name="T63" fmla="*/ 2147483647 h 247"/>
              <a:gd name="T64" fmla="*/ 2147483647 w 171"/>
              <a:gd name="T65" fmla="*/ 0 h 2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247"/>
              <a:gd name="T101" fmla="*/ 171 w 171"/>
              <a:gd name="T102" fmla="*/ 247 h 2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247">
                <a:moveTo>
                  <a:pt x="71" y="0"/>
                </a:moveTo>
                <a:lnTo>
                  <a:pt x="88" y="0"/>
                </a:lnTo>
                <a:lnTo>
                  <a:pt x="104" y="3"/>
                </a:lnTo>
                <a:lnTo>
                  <a:pt x="120" y="14"/>
                </a:lnTo>
                <a:lnTo>
                  <a:pt x="135" y="27"/>
                </a:lnTo>
                <a:lnTo>
                  <a:pt x="147" y="44"/>
                </a:lnTo>
                <a:lnTo>
                  <a:pt x="158" y="63"/>
                </a:lnTo>
                <a:lnTo>
                  <a:pt x="165" y="85"/>
                </a:lnTo>
                <a:lnTo>
                  <a:pt x="170" y="110"/>
                </a:lnTo>
                <a:lnTo>
                  <a:pt x="171" y="135"/>
                </a:lnTo>
                <a:lnTo>
                  <a:pt x="170" y="160"/>
                </a:lnTo>
                <a:lnTo>
                  <a:pt x="165" y="182"/>
                </a:lnTo>
                <a:lnTo>
                  <a:pt x="156" y="201"/>
                </a:lnTo>
                <a:lnTo>
                  <a:pt x="147" y="218"/>
                </a:lnTo>
                <a:lnTo>
                  <a:pt x="133" y="232"/>
                </a:lnTo>
                <a:lnTo>
                  <a:pt x="119" y="241"/>
                </a:lnTo>
                <a:lnTo>
                  <a:pt x="102" y="247"/>
                </a:lnTo>
                <a:lnTo>
                  <a:pt x="85" y="247"/>
                </a:lnTo>
                <a:lnTo>
                  <a:pt x="68" y="241"/>
                </a:lnTo>
                <a:lnTo>
                  <a:pt x="51" y="232"/>
                </a:lnTo>
                <a:lnTo>
                  <a:pt x="38" y="218"/>
                </a:lnTo>
                <a:lnTo>
                  <a:pt x="25" y="201"/>
                </a:lnTo>
                <a:lnTo>
                  <a:pt x="14" y="182"/>
                </a:lnTo>
                <a:lnTo>
                  <a:pt x="6" y="160"/>
                </a:lnTo>
                <a:lnTo>
                  <a:pt x="2" y="135"/>
                </a:lnTo>
                <a:lnTo>
                  <a:pt x="0" y="110"/>
                </a:lnTo>
                <a:lnTo>
                  <a:pt x="2" y="87"/>
                </a:lnTo>
                <a:lnTo>
                  <a:pt x="6" y="65"/>
                </a:lnTo>
                <a:lnTo>
                  <a:pt x="15" y="44"/>
                </a:lnTo>
                <a:lnTo>
                  <a:pt x="26" y="27"/>
                </a:lnTo>
                <a:lnTo>
                  <a:pt x="39" y="14"/>
                </a:lnTo>
                <a:lnTo>
                  <a:pt x="54" y="5"/>
                </a:lnTo>
                <a:lnTo>
                  <a:pt x="71" y="0"/>
                </a:lnTo>
                <a:close/>
              </a:path>
            </a:pathLst>
          </a:custGeom>
          <a:solidFill>
            <a:srgbClr val="AD844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10" name="Freeform 129"/>
          <p:cNvSpPr>
            <a:spLocks/>
          </p:cNvSpPr>
          <p:nvPr/>
        </p:nvSpPr>
        <p:spPr bwMode="auto">
          <a:xfrm>
            <a:off x="5884863" y="3836988"/>
            <a:ext cx="79375" cy="114300"/>
          </a:xfrm>
          <a:custGeom>
            <a:avLst/>
            <a:gdLst>
              <a:gd name="T0" fmla="*/ 2147483647 w 165"/>
              <a:gd name="T1" fmla="*/ 0 h 236"/>
              <a:gd name="T2" fmla="*/ 2147483647 w 165"/>
              <a:gd name="T3" fmla="*/ 0 h 236"/>
              <a:gd name="T4" fmla="*/ 2147483647 w 165"/>
              <a:gd name="T5" fmla="*/ 2147483647 h 236"/>
              <a:gd name="T6" fmla="*/ 2147483647 w 165"/>
              <a:gd name="T7" fmla="*/ 2147483647 h 236"/>
              <a:gd name="T8" fmla="*/ 2147483647 w 165"/>
              <a:gd name="T9" fmla="*/ 2147483647 h 236"/>
              <a:gd name="T10" fmla="*/ 2147483647 w 165"/>
              <a:gd name="T11" fmla="*/ 2147483647 h 236"/>
              <a:gd name="T12" fmla="*/ 2147483647 w 165"/>
              <a:gd name="T13" fmla="*/ 2147483647 h 236"/>
              <a:gd name="T14" fmla="*/ 2147483647 w 165"/>
              <a:gd name="T15" fmla="*/ 2147483647 h 236"/>
              <a:gd name="T16" fmla="*/ 2147483647 w 165"/>
              <a:gd name="T17" fmla="*/ 2147483647 h 236"/>
              <a:gd name="T18" fmla="*/ 2147483647 w 165"/>
              <a:gd name="T19" fmla="*/ 2147483647 h 236"/>
              <a:gd name="T20" fmla="*/ 2147483647 w 165"/>
              <a:gd name="T21" fmla="*/ 2147483647 h 236"/>
              <a:gd name="T22" fmla="*/ 2147483647 w 165"/>
              <a:gd name="T23" fmla="*/ 2147483647 h 236"/>
              <a:gd name="T24" fmla="*/ 2147483647 w 165"/>
              <a:gd name="T25" fmla="*/ 2147483647 h 236"/>
              <a:gd name="T26" fmla="*/ 2147483647 w 165"/>
              <a:gd name="T27" fmla="*/ 2147483647 h 236"/>
              <a:gd name="T28" fmla="*/ 2147483647 w 165"/>
              <a:gd name="T29" fmla="*/ 2147483647 h 236"/>
              <a:gd name="T30" fmla="*/ 2147483647 w 165"/>
              <a:gd name="T31" fmla="*/ 2147483647 h 236"/>
              <a:gd name="T32" fmla="*/ 2147483647 w 165"/>
              <a:gd name="T33" fmla="*/ 2147483647 h 236"/>
              <a:gd name="T34" fmla="*/ 2147483647 w 165"/>
              <a:gd name="T35" fmla="*/ 2147483647 h 236"/>
              <a:gd name="T36" fmla="*/ 2147483647 w 165"/>
              <a:gd name="T37" fmla="*/ 2147483647 h 236"/>
              <a:gd name="T38" fmla="*/ 2147483647 w 165"/>
              <a:gd name="T39" fmla="*/ 2147483647 h 236"/>
              <a:gd name="T40" fmla="*/ 2147483647 w 165"/>
              <a:gd name="T41" fmla="*/ 2147483647 h 236"/>
              <a:gd name="T42" fmla="*/ 2147483647 w 165"/>
              <a:gd name="T43" fmla="*/ 2147483647 h 236"/>
              <a:gd name="T44" fmla="*/ 2147483647 w 165"/>
              <a:gd name="T45" fmla="*/ 2147483647 h 236"/>
              <a:gd name="T46" fmla="*/ 2147483647 w 165"/>
              <a:gd name="T47" fmla="*/ 2147483647 h 236"/>
              <a:gd name="T48" fmla="*/ 2147483647 w 165"/>
              <a:gd name="T49" fmla="*/ 2147483647 h 236"/>
              <a:gd name="T50" fmla="*/ 0 w 165"/>
              <a:gd name="T51" fmla="*/ 2147483647 h 236"/>
              <a:gd name="T52" fmla="*/ 2147483647 w 165"/>
              <a:gd name="T53" fmla="*/ 2147483647 h 236"/>
              <a:gd name="T54" fmla="*/ 2147483647 w 165"/>
              <a:gd name="T55" fmla="*/ 2147483647 h 236"/>
              <a:gd name="T56" fmla="*/ 2147483647 w 165"/>
              <a:gd name="T57" fmla="*/ 2147483647 h 236"/>
              <a:gd name="T58" fmla="*/ 2147483647 w 165"/>
              <a:gd name="T59" fmla="*/ 2147483647 h 236"/>
              <a:gd name="T60" fmla="*/ 2147483647 w 165"/>
              <a:gd name="T61" fmla="*/ 2147483647 h 236"/>
              <a:gd name="T62" fmla="*/ 2147483647 w 165"/>
              <a:gd name="T63" fmla="*/ 2147483647 h 236"/>
              <a:gd name="T64" fmla="*/ 2147483647 w 165"/>
              <a:gd name="T65" fmla="*/ 0 h 2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5"/>
              <a:gd name="T100" fmla="*/ 0 h 236"/>
              <a:gd name="T101" fmla="*/ 165 w 165"/>
              <a:gd name="T102" fmla="*/ 236 h 2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5" h="236">
                <a:moveTo>
                  <a:pt x="67" y="0"/>
                </a:moveTo>
                <a:lnTo>
                  <a:pt x="84" y="0"/>
                </a:lnTo>
                <a:lnTo>
                  <a:pt x="99" y="5"/>
                </a:lnTo>
                <a:lnTo>
                  <a:pt x="115" y="14"/>
                </a:lnTo>
                <a:lnTo>
                  <a:pt x="128" y="26"/>
                </a:lnTo>
                <a:lnTo>
                  <a:pt x="140" y="43"/>
                </a:lnTo>
                <a:lnTo>
                  <a:pt x="151" y="61"/>
                </a:lnTo>
                <a:lnTo>
                  <a:pt x="159" y="83"/>
                </a:lnTo>
                <a:lnTo>
                  <a:pt x="163" y="106"/>
                </a:lnTo>
                <a:lnTo>
                  <a:pt x="165" y="131"/>
                </a:lnTo>
                <a:lnTo>
                  <a:pt x="163" y="153"/>
                </a:lnTo>
                <a:lnTo>
                  <a:pt x="159" y="175"/>
                </a:lnTo>
                <a:lnTo>
                  <a:pt x="150" y="194"/>
                </a:lnTo>
                <a:lnTo>
                  <a:pt x="140" y="210"/>
                </a:lnTo>
                <a:lnTo>
                  <a:pt x="128" y="222"/>
                </a:lnTo>
                <a:lnTo>
                  <a:pt x="114" y="231"/>
                </a:lnTo>
                <a:lnTo>
                  <a:pt x="97" y="236"/>
                </a:lnTo>
                <a:lnTo>
                  <a:pt x="80" y="236"/>
                </a:lnTo>
                <a:lnTo>
                  <a:pt x="64" y="231"/>
                </a:lnTo>
                <a:lnTo>
                  <a:pt x="48" y="222"/>
                </a:lnTo>
                <a:lnTo>
                  <a:pt x="35" y="210"/>
                </a:lnTo>
                <a:lnTo>
                  <a:pt x="23" y="194"/>
                </a:lnTo>
                <a:lnTo>
                  <a:pt x="13" y="175"/>
                </a:lnTo>
                <a:lnTo>
                  <a:pt x="6" y="153"/>
                </a:lnTo>
                <a:lnTo>
                  <a:pt x="1" y="130"/>
                </a:lnTo>
                <a:lnTo>
                  <a:pt x="0" y="105"/>
                </a:lnTo>
                <a:lnTo>
                  <a:pt x="1" y="83"/>
                </a:lnTo>
                <a:lnTo>
                  <a:pt x="7" y="61"/>
                </a:lnTo>
                <a:lnTo>
                  <a:pt x="15" y="43"/>
                </a:lnTo>
                <a:lnTo>
                  <a:pt x="24" y="26"/>
                </a:lnTo>
                <a:lnTo>
                  <a:pt x="36" y="14"/>
                </a:lnTo>
                <a:lnTo>
                  <a:pt x="51" y="5"/>
                </a:lnTo>
                <a:lnTo>
                  <a:pt x="67" y="0"/>
                </a:lnTo>
                <a:close/>
              </a:path>
            </a:pathLst>
          </a:custGeom>
          <a:solidFill>
            <a:srgbClr val="A87D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11" name="Freeform 130"/>
          <p:cNvSpPr>
            <a:spLocks/>
          </p:cNvSpPr>
          <p:nvPr/>
        </p:nvSpPr>
        <p:spPr bwMode="auto">
          <a:xfrm>
            <a:off x="5886450" y="3840163"/>
            <a:ext cx="74613" cy="109537"/>
          </a:xfrm>
          <a:custGeom>
            <a:avLst/>
            <a:gdLst>
              <a:gd name="T0" fmla="*/ 2147483647 w 157"/>
              <a:gd name="T1" fmla="*/ 0 h 228"/>
              <a:gd name="T2" fmla="*/ 2147483647 w 157"/>
              <a:gd name="T3" fmla="*/ 0 h 228"/>
              <a:gd name="T4" fmla="*/ 2147483647 w 157"/>
              <a:gd name="T5" fmla="*/ 2147483647 h 228"/>
              <a:gd name="T6" fmla="*/ 2147483647 w 157"/>
              <a:gd name="T7" fmla="*/ 2147483647 h 228"/>
              <a:gd name="T8" fmla="*/ 2147483647 w 157"/>
              <a:gd name="T9" fmla="*/ 2147483647 h 228"/>
              <a:gd name="T10" fmla="*/ 2147483647 w 157"/>
              <a:gd name="T11" fmla="*/ 2147483647 h 228"/>
              <a:gd name="T12" fmla="*/ 2147483647 w 157"/>
              <a:gd name="T13" fmla="*/ 2147483647 h 228"/>
              <a:gd name="T14" fmla="*/ 2147483647 w 157"/>
              <a:gd name="T15" fmla="*/ 2147483647 h 228"/>
              <a:gd name="T16" fmla="*/ 2147483647 w 157"/>
              <a:gd name="T17" fmla="*/ 2147483647 h 228"/>
              <a:gd name="T18" fmla="*/ 2147483647 w 157"/>
              <a:gd name="T19" fmla="*/ 2147483647 h 228"/>
              <a:gd name="T20" fmla="*/ 2147483647 w 157"/>
              <a:gd name="T21" fmla="*/ 2147483647 h 228"/>
              <a:gd name="T22" fmla="*/ 2147483647 w 157"/>
              <a:gd name="T23" fmla="*/ 2147483647 h 228"/>
              <a:gd name="T24" fmla="*/ 2147483647 w 157"/>
              <a:gd name="T25" fmla="*/ 2147483647 h 228"/>
              <a:gd name="T26" fmla="*/ 2147483647 w 157"/>
              <a:gd name="T27" fmla="*/ 2147483647 h 228"/>
              <a:gd name="T28" fmla="*/ 2147483647 w 157"/>
              <a:gd name="T29" fmla="*/ 2147483647 h 228"/>
              <a:gd name="T30" fmla="*/ 2147483647 w 157"/>
              <a:gd name="T31" fmla="*/ 2147483647 h 228"/>
              <a:gd name="T32" fmla="*/ 2147483647 w 157"/>
              <a:gd name="T33" fmla="*/ 2147483647 h 228"/>
              <a:gd name="T34" fmla="*/ 2147483647 w 157"/>
              <a:gd name="T35" fmla="*/ 2147483647 h 228"/>
              <a:gd name="T36" fmla="*/ 2147483647 w 157"/>
              <a:gd name="T37" fmla="*/ 2147483647 h 228"/>
              <a:gd name="T38" fmla="*/ 2147483647 w 157"/>
              <a:gd name="T39" fmla="*/ 2147483647 h 228"/>
              <a:gd name="T40" fmla="*/ 2147483647 w 157"/>
              <a:gd name="T41" fmla="*/ 2147483647 h 228"/>
              <a:gd name="T42" fmla="*/ 2147483647 w 157"/>
              <a:gd name="T43" fmla="*/ 2147483647 h 228"/>
              <a:gd name="T44" fmla="*/ 2147483647 w 157"/>
              <a:gd name="T45" fmla="*/ 2147483647 h 228"/>
              <a:gd name="T46" fmla="*/ 2147483647 w 157"/>
              <a:gd name="T47" fmla="*/ 2147483647 h 228"/>
              <a:gd name="T48" fmla="*/ 2147483647 w 157"/>
              <a:gd name="T49" fmla="*/ 2147483647 h 228"/>
              <a:gd name="T50" fmla="*/ 0 w 157"/>
              <a:gd name="T51" fmla="*/ 2147483647 h 228"/>
              <a:gd name="T52" fmla="*/ 2147483647 w 157"/>
              <a:gd name="T53" fmla="*/ 2147483647 h 228"/>
              <a:gd name="T54" fmla="*/ 2147483647 w 157"/>
              <a:gd name="T55" fmla="*/ 2147483647 h 228"/>
              <a:gd name="T56" fmla="*/ 2147483647 w 157"/>
              <a:gd name="T57" fmla="*/ 2147483647 h 228"/>
              <a:gd name="T58" fmla="*/ 2147483647 w 157"/>
              <a:gd name="T59" fmla="*/ 2147483647 h 228"/>
              <a:gd name="T60" fmla="*/ 2147483647 w 157"/>
              <a:gd name="T61" fmla="*/ 2147483647 h 228"/>
              <a:gd name="T62" fmla="*/ 2147483647 w 157"/>
              <a:gd name="T63" fmla="*/ 2147483647 h 228"/>
              <a:gd name="T64" fmla="*/ 2147483647 w 157"/>
              <a:gd name="T65" fmla="*/ 0 h 2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228"/>
              <a:gd name="T101" fmla="*/ 157 w 157"/>
              <a:gd name="T102" fmla="*/ 228 h 2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228">
                <a:moveTo>
                  <a:pt x="64" y="0"/>
                </a:moveTo>
                <a:lnTo>
                  <a:pt x="80" y="0"/>
                </a:lnTo>
                <a:lnTo>
                  <a:pt x="95" y="4"/>
                </a:lnTo>
                <a:lnTo>
                  <a:pt x="110" y="13"/>
                </a:lnTo>
                <a:lnTo>
                  <a:pt x="123" y="26"/>
                </a:lnTo>
                <a:lnTo>
                  <a:pt x="134" y="42"/>
                </a:lnTo>
                <a:lnTo>
                  <a:pt x="144" y="60"/>
                </a:lnTo>
                <a:lnTo>
                  <a:pt x="151" y="81"/>
                </a:lnTo>
                <a:lnTo>
                  <a:pt x="156" y="103"/>
                </a:lnTo>
                <a:lnTo>
                  <a:pt x="157" y="126"/>
                </a:lnTo>
                <a:lnTo>
                  <a:pt x="156" y="148"/>
                </a:lnTo>
                <a:lnTo>
                  <a:pt x="151" y="168"/>
                </a:lnTo>
                <a:lnTo>
                  <a:pt x="144" y="186"/>
                </a:lnTo>
                <a:lnTo>
                  <a:pt x="134" y="202"/>
                </a:lnTo>
                <a:lnTo>
                  <a:pt x="122" y="215"/>
                </a:lnTo>
                <a:lnTo>
                  <a:pt x="109" y="222"/>
                </a:lnTo>
                <a:lnTo>
                  <a:pt x="93" y="228"/>
                </a:lnTo>
                <a:lnTo>
                  <a:pt x="77" y="228"/>
                </a:lnTo>
                <a:lnTo>
                  <a:pt x="61" y="222"/>
                </a:lnTo>
                <a:lnTo>
                  <a:pt x="47" y="213"/>
                </a:lnTo>
                <a:lnTo>
                  <a:pt x="34" y="202"/>
                </a:lnTo>
                <a:lnTo>
                  <a:pt x="21" y="186"/>
                </a:lnTo>
                <a:lnTo>
                  <a:pt x="12" y="168"/>
                </a:lnTo>
                <a:lnTo>
                  <a:pt x="6" y="147"/>
                </a:lnTo>
                <a:lnTo>
                  <a:pt x="1" y="125"/>
                </a:lnTo>
                <a:lnTo>
                  <a:pt x="0" y="101"/>
                </a:lnTo>
                <a:lnTo>
                  <a:pt x="1" y="79"/>
                </a:lnTo>
                <a:lnTo>
                  <a:pt x="6" y="60"/>
                </a:lnTo>
                <a:lnTo>
                  <a:pt x="13" y="42"/>
                </a:lnTo>
                <a:lnTo>
                  <a:pt x="23" y="26"/>
                </a:lnTo>
                <a:lnTo>
                  <a:pt x="35" y="13"/>
                </a:lnTo>
                <a:lnTo>
                  <a:pt x="48" y="5"/>
                </a:lnTo>
                <a:lnTo>
                  <a:pt x="64" y="0"/>
                </a:lnTo>
                <a:close/>
              </a:path>
            </a:pathLst>
          </a:custGeom>
          <a:solidFill>
            <a:srgbClr val="A375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12" name="Freeform 131"/>
          <p:cNvSpPr>
            <a:spLocks/>
          </p:cNvSpPr>
          <p:nvPr/>
        </p:nvSpPr>
        <p:spPr bwMode="auto">
          <a:xfrm>
            <a:off x="5888038" y="3841750"/>
            <a:ext cx="73025" cy="104775"/>
          </a:xfrm>
          <a:custGeom>
            <a:avLst/>
            <a:gdLst>
              <a:gd name="T0" fmla="*/ 2147483647 w 153"/>
              <a:gd name="T1" fmla="*/ 0 h 219"/>
              <a:gd name="T2" fmla="*/ 2147483647 w 153"/>
              <a:gd name="T3" fmla="*/ 0 h 219"/>
              <a:gd name="T4" fmla="*/ 2147483647 w 153"/>
              <a:gd name="T5" fmla="*/ 2147483647 h 219"/>
              <a:gd name="T6" fmla="*/ 2147483647 w 153"/>
              <a:gd name="T7" fmla="*/ 2147483647 h 219"/>
              <a:gd name="T8" fmla="*/ 2147483647 w 153"/>
              <a:gd name="T9" fmla="*/ 2147483647 h 219"/>
              <a:gd name="T10" fmla="*/ 2147483647 w 153"/>
              <a:gd name="T11" fmla="*/ 2147483647 h 219"/>
              <a:gd name="T12" fmla="*/ 2147483647 w 153"/>
              <a:gd name="T13" fmla="*/ 2147483647 h 219"/>
              <a:gd name="T14" fmla="*/ 2147483647 w 153"/>
              <a:gd name="T15" fmla="*/ 2147483647 h 219"/>
              <a:gd name="T16" fmla="*/ 2147483647 w 153"/>
              <a:gd name="T17" fmla="*/ 2147483647 h 219"/>
              <a:gd name="T18" fmla="*/ 2147483647 w 153"/>
              <a:gd name="T19" fmla="*/ 2147483647 h 219"/>
              <a:gd name="T20" fmla="*/ 2147483647 w 153"/>
              <a:gd name="T21" fmla="*/ 2147483647 h 219"/>
              <a:gd name="T22" fmla="*/ 2147483647 w 153"/>
              <a:gd name="T23" fmla="*/ 2147483647 h 219"/>
              <a:gd name="T24" fmla="*/ 2147483647 w 153"/>
              <a:gd name="T25" fmla="*/ 2147483647 h 219"/>
              <a:gd name="T26" fmla="*/ 2147483647 w 153"/>
              <a:gd name="T27" fmla="*/ 2147483647 h 219"/>
              <a:gd name="T28" fmla="*/ 2147483647 w 153"/>
              <a:gd name="T29" fmla="*/ 2147483647 h 219"/>
              <a:gd name="T30" fmla="*/ 2147483647 w 153"/>
              <a:gd name="T31" fmla="*/ 2147483647 h 219"/>
              <a:gd name="T32" fmla="*/ 2147483647 w 153"/>
              <a:gd name="T33" fmla="*/ 2147483647 h 219"/>
              <a:gd name="T34" fmla="*/ 2147483647 w 153"/>
              <a:gd name="T35" fmla="*/ 2147483647 h 219"/>
              <a:gd name="T36" fmla="*/ 2147483647 w 153"/>
              <a:gd name="T37" fmla="*/ 2147483647 h 219"/>
              <a:gd name="T38" fmla="*/ 2147483647 w 153"/>
              <a:gd name="T39" fmla="*/ 2147483647 h 219"/>
              <a:gd name="T40" fmla="*/ 2147483647 w 153"/>
              <a:gd name="T41" fmla="*/ 2147483647 h 219"/>
              <a:gd name="T42" fmla="*/ 2147483647 w 153"/>
              <a:gd name="T43" fmla="*/ 2147483647 h 219"/>
              <a:gd name="T44" fmla="*/ 2147483647 w 153"/>
              <a:gd name="T45" fmla="*/ 2147483647 h 219"/>
              <a:gd name="T46" fmla="*/ 2147483647 w 153"/>
              <a:gd name="T47" fmla="*/ 2147483647 h 219"/>
              <a:gd name="T48" fmla="*/ 2147483647 w 153"/>
              <a:gd name="T49" fmla="*/ 2147483647 h 219"/>
              <a:gd name="T50" fmla="*/ 0 w 153"/>
              <a:gd name="T51" fmla="*/ 2147483647 h 219"/>
              <a:gd name="T52" fmla="*/ 2147483647 w 153"/>
              <a:gd name="T53" fmla="*/ 2147483647 h 219"/>
              <a:gd name="T54" fmla="*/ 2147483647 w 153"/>
              <a:gd name="T55" fmla="*/ 2147483647 h 219"/>
              <a:gd name="T56" fmla="*/ 2147483647 w 153"/>
              <a:gd name="T57" fmla="*/ 2147483647 h 219"/>
              <a:gd name="T58" fmla="*/ 2147483647 w 153"/>
              <a:gd name="T59" fmla="*/ 2147483647 h 219"/>
              <a:gd name="T60" fmla="*/ 2147483647 w 153"/>
              <a:gd name="T61" fmla="*/ 2147483647 h 219"/>
              <a:gd name="T62" fmla="*/ 2147483647 w 153"/>
              <a:gd name="T63" fmla="*/ 2147483647 h 219"/>
              <a:gd name="T64" fmla="*/ 2147483647 w 153"/>
              <a:gd name="T65" fmla="*/ 0 h 21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"/>
              <a:gd name="T100" fmla="*/ 0 h 219"/>
              <a:gd name="T101" fmla="*/ 153 w 153"/>
              <a:gd name="T102" fmla="*/ 219 h 21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" h="219">
                <a:moveTo>
                  <a:pt x="63" y="0"/>
                </a:moveTo>
                <a:lnTo>
                  <a:pt x="78" y="0"/>
                </a:lnTo>
                <a:lnTo>
                  <a:pt x="92" y="5"/>
                </a:lnTo>
                <a:lnTo>
                  <a:pt x="107" y="13"/>
                </a:lnTo>
                <a:lnTo>
                  <a:pt x="119" y="25"/>
                </a:lnTo>
                <a:lnTo>
                  <a:pt x="131" y="39"/>
                </a:lnTo>
                <a:lnTo>
                  <a:pt x="139" y="57"/>
                </a:lnTo>
                <a:lnTo>
                  <a:pt x="146" y="77"/>
                </a:lnTo>
                <a:lnTo>
                  <a:pt x="151" y="99"/>
                </a:lnTo>
                <a:lnTo>
                  <a:pt x="153" y="121"/>
                </a:lnTo>
                <a:lnTo>
                  <a:pt x="150" y="142"/>
                </a:lnTo>
                <a:lnTo>
                  <a:pt x="146" y="161"/>
                </a:lnTo>
                <a:lnTo>
                  <a:pt x="139" y="178"/>
                </a:lnTo>
                <a:lnTo>
                  <a:pt x="130" y="193"/>
                </a:lnTo>
                <a:lnTo>
                  <a:pt x="119" y="206"/>
                </a:lnTo>
                <a:lnTo>
                  <a:pt x="105" y="213"/>
                </a:lnTo>
                <a:lnTo>
                  <a:pt x="91" y="219"/>
                </a:lnTo>
                <a:lnTo>
                  <a:pt x="75" y="219"/>
                </a:lnTo>
                <a:lnTo>
                  <a:pt x="61" y="213"/>
                </a:lnTo>
                <a:lnTo>
                  <a:pt x="46" y="206"/>
                </a:lnTo>
                <a:lnTo>
                  <a:pt x="34" y="194"/>
                </a:lnTo>
                <a:lnTo>
                  <a:pt x="22" y="178"/>
                </a:lnTo>
                <a:lnTo>
                  <a:pt x="13" y="161"/>
                </a:lnTo>
                <a:lnTo>
                  <a:pt x="6" y="142"/>
                </a:lnTo>
                <a:lnTo>
                  <a:pt x="1" y="120"/>
                </a:lnTo>
                <a:lnTo>
                  <a:pt x="0" y="98"/>
                </a:lnTo>
                <a:lnTo>
                  <a:pt x="3" y="76"/>
                </a:lnTo>
                <a:lnTo>
                  <a:pt x="7" y="57"/>
                </a:lnTo>
                <a:lnTo>
                  <a:pt x="15" y="39"/>
                </a:lnTo>
                <a:lnTo>
                  <a:pt x="23" y="25"/>
                </a:lnTo>
                <a:lnTo>
                  <a:pt x="35" y="13"/>
                </a:lnTo>
                <a:lnTo>
                  <a:pt x="48" y="4"/>
                </a:lnTo>
                <a:lnTo>
                  <a:pt x="63" y="0"/>
                </a:lnTo>
                <a:close/>
              </a:path>
            </a:pathLst>
          </a:custGeom>
          <a:solidFill>
            <a:srgbClr val="9E6E3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13" name="Freeform 132"/>
          <p:cNvSpPr>
            <a:spLocks/>
          </p:cNvSpPr>
          <p:nvPr/>
        </p:nvSpPr>
        <p:spPr bwMode="auto">
          <a:xfrm>
            <a:off x="5889625" y="3846513"/>
            <a:ext cx="68263" cy="96837"/>
          </a:xfrm>
          <a:custGeom>
            <a:avLst/>
            <a:gdLst>
              <a:gd name="T0" fmla="*/ 2147483647 w 144"/>
              <a:gd name="T1" fmla="*/ 0 h 206"/>
              <a:gd name="T2" fmla="*/ 2147483647 w 144"/>
              <a:gd name="T3" fmla="*/ 0 h 206"/>
              <a:gd name="T4" fmla="*/ 2147483647 w 144"/>
              <a:gd name="T5" fmla="*/ 2147483647 h 206"/>
              <a:gd name="T6" fmla="*/ 2147483647 w 144"/>
              <a:gd name="T7" fmla="*/ 2147483647 h 206"/>
              <a:gd name="T8" fmla="*/ 2147483647 w 144"/>
              <a:gd name="T9" fmla="*/ 2147483647 h 206"/>
              <a:gd name="T10" fmla="*/ 2147483647 w 144"/>
              <a:gd name="T11" fmla="*/ 2147483647 h 206"/>
              <a:gd name="T12" fmla="*/ 2147483647 w 144"/>
              <a:gd name="T13" fmla="*/ 2147483647 h 206"/>
              <a:gd name="T14" fmla="*/ 2147483647 w 144"/>
              <a:gd name="T15" fmla="*/ 2147483647 h 206"/>
              <a:gd name="T16" fmla="*/ 2147483647 w 144"/>
              <a:gd name="T17" fmla="*/ 2147483647 h 206"/>
              <a:gd name="T18" fmla="*/ 2147483647 w 144"/>
              <a:gd name="T19" fmla="*/ 2147483647 h 206"/>
              <a:gd name="T20" fmla="*/ 2147483647 w 144"/>
              <a:gd name="T21" fmla="*/ 2147483647 h 206"/>
              <a:gd name="T22" fmla="*/ 2147483647 w 144"/>
              <a:gd name="T23" fmla="*/ 2147483647 h 206"/>
              <a:gd name="T24" fmla="*/ 2147483647 w 144"/>
              <a:gd name="T25" fmla="*/ 2147483647 h 206"/>
              <a:gd name="T26" fmla="*/ 2147483647 w 144"/>
              <a:gd name="T27" fmla="*/ 2147483647 h 206"/>
              <a:gd name="T28" fmla="*/ 2147483647 w 144"/>
              <a:gd name="T29" fmla="*/ 2147483647 h 206"/>
              <a:gd name="T30" fmla="*/ 2147483647 w 144"/>
              <a:gd name="T31" fmla="*/ 2147483647 h 206"/>
              <a:gd name="T32" fmla="*/ 2147483647 w 144"/>
              <a:gd name="T33" fmla="*/ 2147483647 h 206"/>
              <a:gd name="T34" fmla="*/ 2147483647 w 144"/>
              <a:gd name="T35" fmla="*/ 2147483647 h 206"/>
              <a:gd name="T36" fmla="*/ 2147483647 w 144"/>
              <a:gd name="T37" fmla="*/ 2147483647 h 206"/>
              <a:gd name="T38" fmla="*/ 2147483647 w 144"/>
              <a:gd name="T39" fmla="*/ 2147483647 h 206"/>
              <a:gd name="T40" fmla="*/ 2147483647 w 144"/>
              <a:gd name="T41" fmla="*/ 2147483647 h 206"/>
              <a:gd name="T42" fmla="*/ 2147483647 w 144"/>
              <a:gd name="T43" fmla="*/ 2147483647 h 206"/>
              <a:gd name="T44" fmla="*/ 2147483647 w 144"/>
              <a:gd name="T45" fmla="*/ 2147483647 h 206"/>
              <a:gd name="T46" fmla="*/ 2147483647 w 144"/>
              <a:gd name="T47" fmla="*/ 2147483647 h 206"/>
              <a:gd name="T48" fmla="*/ 2147483647 w 144"/>
              <a:gd name="T49" fmla="*/ 2147483647 h 206"/>
              <a:gd name="T50" fmla="*/ 0 w 144"/>
              <a:gd name="T51" fmla="*/ 2147483647 h 206"/>
              <a:gd name="T52" fmla="*/ 2147483647 w 144"/>
              <a:gd name="T53" fmla="*/ 2147483647 h 206"/>
              <a:gd name="T54" fmla="*/ 2147483647 w 144"/>
              <a:gd name="T55" fmla="*/ 2147483647 h 206"/>
              <a:gd name="T56" fmla="*/ 2147483647 w 144"/>
              <a:gd name="T57" fmla="*/ 2147483647 h 206"/>
              <a:gd name="T58" fmla="*/ 2147483647 w 144"/>
              <a:gd name="T59" fmla="*/ 2147483647 h 206"/>
              <a:gd name="T60" fmla="*/ 2147483647 w 144"/>
              <a:gd name="T61" fmla="*/ 2147483647 h 206"/>
              <a:gd name="T62" fmla="*/ 2147483647 w 144"/>
              <a:gd name="T63" fmla="*/ 2147483647 h 206"/>
              <a:gd name="T64" fmla="*/ 2147483647 w 144"/>
              <a:gd name="T65" fmla="*/ 0 h 2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206"/>
              <a:gd name="T101" fmla="*/ 144 w 144"/>
              <a:gd name="T102" fmla="*/ 206 h 2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206">
                <a:moveTo>
                  <a:pt x="59" y="0"/>
                </a:moveTo>
                <a:lnTo>
                  <a:pt x="74" y="0"/>
                </a:lnTo>
                <a:lnTo>
                  <a:pt x="87" y="4"/>
                </a:lnTo>
                <a:lnTo>
                  <a:pt x="100" y="11"/>
                </a:lnTo>
                <a:lnTo>
                  <a:pt x="112" y="23"/>
                </a:lnTo>
                <a:lnTo>
                  <a:pt x="123" y="37"/>
                </a:lnTo>
                <a:lnTo>
                  <a:pt x="132" y="54"/>
                </a:lnTo>
                <a:lnTo>
                  <a:pt x="139" y="72"/>
                </a:lnTo>
                <a:lnTo>
                  <a:pt x="142" y="93"/>
                </a:lnTo>
                <a:lnTo>
                  <a:pt x="144" y="114"/>
                </a:lnTo>
                <a:lnTo>
                  <a:pt x="142" y="135"/>
                </a:lnTo>
                <a:lnTo>
                  <a:pt x="138" y="153"/>
                </a:lnTo>
                <a:lnTo>
                  <a:pt x="132" y="169"/>
                </a:lnTo>
                <a:lnTo>
                  <a:pt x="122" y="183"/>
                </a:lnTo>
                <a:lnTo>
                  <a:pt x="111" y="195"/>
                </a:lnTo>
                <a:lnTo>
                  <a:pt x="99" y="203"/>
                </a:lnTo>
                <a:lnTo>
                  <a:pt x="84" y="206"/>
                </a:lnTo>
                <a:lnTo>
                  <a:pt x="70" y="206"/>
                </a:lnTo>
                <a:lnTo>
                  <a:pt x="57" y="203"/>
                </a:lnTo>
                <a:lnTo>
                  <a:pt x="43" y="195"/>
                </a:lnTo>
                <a:lnTo>
                  <a:pt x="31" y="183"/>
                </a:lnTo>
                <a:lnTo>
                  <a:pt x="20" y="169"/>
                </a:lnTo>
                <a:lnTo>
                  <a:pt x="12" y="153"/>
                </a:lnTo>
                <a:lnTo>
                  <a:pt x="5" y="134"/>
                </a:lnTo>
                <a:lnTo>
                  <a:pt x="1" y="113"/>
                </a:lnTo>
                <a:lnTo>
                  <a:pt x="0" y="92"/>
                </a:lnTo>
                <a:lnTo>
                  <a:pt x="1" y="71"/>
                </a:lnTo>
                <a:lnTo>
                  <a:pt x="6" y="53"/>
                </a:lnTo>
                <a:lnTo>
                  <a:pt x="12" y="36"/>
                </a:lnTo>
                <a:lnTo>
                  <a:pt x="22" y="23"/>
                </a:lnTo>
                <a:lnTo>
                  <a:pt x="32" y="11"/>
                </a:lnTo>
                <a:lnTo>
                  <a:pt x="44" y="4"/>
                </a:lnTo>
                <a:lnTo>
                  <a:pt x="59" y="0"/>
                </a:ln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14" name="Freeform 133"/>
          <p:cNvSpPr>
            <a:spLocks/>
          </p:cNvSpPr>
          <p:nvPr/>
        </p:nvSpPr>
        <p:spPr bwMode="auto">
          <a:xfrm>
            <a:off x="6635750" y="4514850"/>
            <a:ext cx="890588" cy="417513"/>
          </a:xfrm>
          <a:custGeom>
            <a:avLst/>
            <a:gdLst>
              <a:gd name="T0" fmla="*/ 2147483647 w 561"/>
              <a:gd name="T1" fmla="*/ 2147483647 h 263"/>
              <a:gd name="T2" fmla="*/ 2147483647 w 561"/>
              <a:gd name="T3" fmla="*/ 2147483647 h 263"/>
              <a:gd name="T4" fmla="*/ 2147483647 w 561"/>
              <a:gd name="T5" fmla="*/ 2147483647 h 263"/>
              <a:gd name="T6" fmla="*/ 2147483647 w 561"/>
              <a:gd name="T7" fmla="*/ 2147483647 h 263"/>
              <a:gd name="T8" fmla="*/ 2147483647 w 561"/>
              <a:gd name="T9" fmla="*/ 2147483647 h 263"/>
              <a:gd name="T10" fmla="*/ 2147483647 w 561"/>
              <a:gd name="T11" fmla="*/ 2147483647 h 263"/>
              <a:gd name="T12" fmla="*/ 2147483647 w 561"/>
              <a:gd name="T13" fmla="*/ 2147483647 h 263"/>
              <a:gd name="T14" fmla="*/ 2147483647 w 561"/>
              <a:gd name="T15" fmla="*/ 2147483647 h 263"/>
              <a:gd name="T16" fmla="*/ 2147483647 w 561"/>
              <a:gd name="T17" fmla="*/ 2147483647 h 263"/>
              <a:gd name="T18" fmla="*/ 2147483647 w 561"/>
              <a:gd name="T19" fmla="*/ 2147483647 h 263"/>
              <a:gd name="T20" fmla="*/ 2147483647 w 561"/>
              <a:gd name="T21" fmla="*/ 2147483647 h 263"/>
              <a:gd name="T22" fmla="*/ 2147483647 w 561"/>
              <a:gd name="T23" fmla="*/ 2147483647 h 263"/>
              <a:gd name="T24" fmla="*/ 2147483647 w 561"/>
              <a:gd name="T25" fmla="*/ 2147483647 h 263"/>
              <a:gd name="T26" fmla="*/ 2147483647 w 561"/>
              <a:gd name="T27" fmla="*/ 2147483647 h 263"/>
              <a:gd name="T28" fmla="*/ 2147483647 w 561"/>
              <a:gd name="T29" fmla="*/ 2147483647 h 263"/>
              <a:gd name="T30" fmla="*/ 2147483647 w 561"/>
              <a:gd name="T31" fmla="*/ 2147483647 h 263"/>
              <a:gd name="T32" fmla="*/ 2147483647 w 561"/>
              <a:gd name="T33" fmla="*/ 2147483647 h 263"/>
              <a:gd name="T34" fmla="*/ 0 w 561"/>
              <a:gd name="T35" fmla="*/ 2147483647 h 263"/>
              <a:gd name="T36" fmla="*/ 2147483647 w 561"/>
              <a:gd name="T37" fmla="*/ 2147483647 h 2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61"/>
              <a:gd name="T58" fmla="*/ 0 h 263"/>
              <a:gd name="T59" fmla="*/ 561 w 561"/>
              <a:gd name="T60" fmla="*/ 263 h 2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61" h="263">
                <a:moveTo>
                  <a:pt x="38" y="15"/>
                </a:moveTo>
                <a:cubicBezTo>
                  <a:pt x="53" y="0"/>
                  <a:pt x="72" y="24"/>
                  <a:pt x="93" y="26"/>
                </a:cubicBezTo>
                <a:cubicBezTo>
                  <a:pt x="114" y="28"/>
                  <a:pt x="142" y="24"/>
                  <a:pt x="165" y="29"/>
                </a:cubicBezTo>
                <a:cubicBezTo>
                  <a:pt x="188" y="34"/>
                  <a:pt x="210" y="51"/>
                  <a:pt x="234" y="54"/>
                </a:cubicBezTo>
                <a:cubicBezTo>
                  <a:pt x="258" y="57"/>
                  <a:pt x="294" y="45"/>
                  <a:pt x="312" y="48"/>
                </a:cubicBezTo>
                <a:cubicBezTo>
                  <a:pt x="330" y="51"/>
                  <a:pt x="332" y="70"/>
                  <a:pt x="344" y="72"/>
                </a:cubicBezTo>
                <a:cubicBezTo>
                  <a:pt x="356" y="74"/>
                  <a:pt x="372" y="58"/>
                  <a:pt x="383" y="60"/>
                </a:cubicBezTo>
                <a:cubicBezTo>
                  <a:pt x="394" y="62"/>
                  <a:pt x="396" y="84"/>
                  <a:pt x="408" y="86"/>
                </a:cubicBezTo>
                <a:cubicBezTo>
                  <a:pt x="420" y="88"/>
                  <a:pt x="444" y="72"/>
                  <a:pt x="455" y="74"/>
                </a:cubicBezTo>
                <a:cubicBezTo>
                  <a:pt x="466" y="76"/>
                  <a:pt x="467" y="95"/>
                  <a:pt x="476" y="99"/>
                </a:cubicBezTo>
                <a:cubicBezTo>
                  <a:pt x="485" y="103"/>
                  <a:pt x="501" y="95"/>
                  <a:pt x="507" y="98"/>
                </a:cubicBezTo>
                <a:cubicBezTo>
                  <a:pt x="513" y="101"/>
                  <a:pt x="507" y="114"/>
                  <a:pt x="512" y="117"/>
                </a:cubicBezTo>
                <a:cubicBezTo>
                  <a:pt x="517" y="120"/>
                  <a:pt x="535" y="115"/>
                  <a:pt x="539" y="117"/>
                </a:cubicBezTo>
                <a:cubicBezTo>
                  <a:pt x="543" y="119"/>
                  <a:pt x="531" y="127"/>
                  <a:pt x="534" y="129"/>
                </a:cubicBezTo>
                <a:cubicBezTo>
                  <a:pt x="537" y="131"/>
                  <a:pt x="561" y="118"/>
                  <a:pt x="555" y="129"/>
                </a:cubicBezTo>
                <a:lnTo>
                  <a:pt x="498" y="198"/>
                </a:lnTo>
                <a:lnTo>
                  <a:pt x="422" y="263"/>
                </a:lnTo>
                <a:lnTo>
                  <a:pt x="0" y="116"/>
                </a:lnTo>
                <a:lnTo>
                  <a:pt x="38" y="15"/>
                </a:lnTo>
                <a:close/>
              </a:path>
            </a:pathLst>
          </a:custGeom>
          <a:solidFill>
            <a:schemeClr val="tx2">
              <a:alpha val="50195"/>
            </a:schemeClr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815" name="Freeform 134"/>
          <p:cNvSpPr>
            <a:spLocks/>
          </p:cNvSpPr>
          <p:nvPr/>
        </p:nvSpPr>
        <p:spPr bwMode="auto">
          <a:xfrm>
            <a:off x="6049963" y="3817938"/>
            <a:ext cx="1384300" cy="1465262"/>
          </a:xfrm>
          <a:custGeom>
            <a:avLst/>
            <a:gdLst>
              <a:gd name="T0" fmla="*/ 2147483647 w 872"/>
              <a:gd name="T1" fmla="*/ 2147483647 h 923"/>
              <a:gd name="T2" fmla="*/ 2147483647 w 872"/>
              <a:gd name="T3" fmla="*/ 2147483647 h 923"/>
              <a:gd name="T4" fmla="*/ 2147483647 w 872"/>
              <a:gd name="T5" fmla="*/ 2147483647 h 923"/>
              <a:gd name="T6" fmla="*/ 2147483647 w 872"/>
              <a:gd name="T7" fmla="*/ 2147483647 h 923"/>
              <a:gd name="T8" fmla="*/ 2147483647 w 872"/>
              <a:gd name="T9" fmla="*/ 2147483647 h 923"/>
              <a:gd name="T10" fmla="*/ 2147483647 w 872"/>
              <a:gd name="T11" fmla="*/ 2147483647 h 923"/>
              <a:gd name="T12" fmla="*/ 2147483647 w 872"/>
              <a:gd name="T13" fmla="*/ 2147483647 h 923"/>
              <a:gd name="T14" fmla="*/ 2147483647 w 872"/>
              <a:gd name="T15" fmla="*/ 2147483647 h 923"/>
              <a:gd name="T16" fmla="*/ 2147483647 w 872"/>
              <a:gd name="T17" fmla="*/ 2147483647 h 923"/>
              <a:gd name="T18" fmla="*/ 2147483647 w 872"/>
              <a:gd name="T19" fmla="*/ 2147483647 h 923"/>
              <a:gd name="T20" fmla="*/ 2147483647 w 872"/>
              <a:gd name="T21" fmla="*/ 2147483647 h 923"/>
              <a:gd name="T22" fmla="*/ 2147483647 w 872"/>
              <a:gd name="T23" fmla="*/ 2147483647 h 923"/>
              <a:gd name="T24" fmla="*/ 2147483647 w 872"/>
              <a:gd name="T25" fmla="*/ 2147483647 h 923"/>
              <a:gd name="T26" fmla="*/ 2147483647 w 872"/>
              <a:gd name="T27" fmla="*/ 2147483647 h 923"/>
              <a:gd name="T28" fmla="*/ 2147483647 w 872"/>
              <a:gd name="T29" fmla="*/ 2147483647 h 923"/>
              <a:gd name="T30" fmla="*/ 2147483647 w 872"/>
              <a:gd name="T31" fmla="*/ 2147483647 h 923"/>
              <a:gd name="T32" fmla="*/ 2147483647 w 872"/>
              <a:gd name="T33" fmla="*/ 2147483647 h 923"/>
              <a:gd name="T34" fmla="*/ 2147483647 w 872"/>
              <a:gd name="T35" fmla="*/ 2147483647 h 923"/>
              <a:gd name="T36" fmla="*/ 2147483647 w 872"/>
              <a:gd name="T37" fmla="*/ 2147483647 h 923"/>
              <a:gd name="T38" fmla="*/ 2147483647 w 872"/>
              <a:gd name="T39" fmla="*/ 2147483647 h 923"/>
              <a:gd name="T40" fmla="*/ 2147483647 w 872"/>
              <a:gd name="T41" fmla="*/ 2147483647 h 923"/>
              <a:gd name="T42" fmla="*/ 2147483647 w 872"/>
              <a:gd name="T43" fmla="*/ 2147483647 h 923"/>
              <a:gd name="T44" fmla="*/ 2147483647 w 872"/>
              <a:gd name="T45" fmla="*/ 2147483647 h 923"/>
              <a:gd name="T46" fmla="*/ 2147483647 w 872"/>
              <a:gd name="T47" fmla="*/ 2147483647 h 923"/>
              <a:gd name="T48" fmla="*/ 2147483647 w 872"/>
              <a:gd name="T49" fmla="*/ 2147483647 h 923"/>
              <a:gd name="T50" fmla="*/ 2147483647 w 872"/>
              <a:gd name="T51" fmla="*/ 2147483647 h 923"/>
              <a:gd name="T52" fmla="*/ 2147483647 w 872"/>
              <a:gd name="T53" fmla="*/ 2147483647 h 923"/>
              <a:gd name="T54" fmla="*/ 2147483647 w 872"/>
              <a:gd name="T55" fmla="*/ 2147483647 h 923"/>
              <a:gd name="T56" fmla="*/ 2147483647 w 872"/>
              <a:gd name="T57" fmla="*/ 2147483647 h 923"/>
              <a:gd name="T58" fmla="*/ 2147483647 w 872"/>
              <a:gd name="T59" fmla="*/ 2147483647 h 923"/>
              <a:gd name="T60" fmla="*/ 2147483647 w 872"/>
              <a:gd name="T61" fmla="*/ 2147483647 h 923"/>
              <a:gd name="T62" fmla="*/ 2147483647 w 872"/>
              <a:gd name="T63" fmla="*/ 2147483647 h 923"/>
              <a:gd name="T64" fmla="*/ 2147483647 w 872"/>
              <a:gd name="T65" fmla="*/ 2147483647 h 923"/>
              <a:gd name="T66" fmla="*/ 2147483647 w 872"/>
              <a:gd name="T67" fmla="*/ 2147483647 h 923"/>
              <a:gd name="T68" fmla="*/ 2147483647 w 872"/>
              <a:gd name="T69" fmla="*/ 2147483647 h 923"/>
              <a:gd name="T70" fmla="*/ 2147483647 w 872"/>
              <a:gd name="T71" fmla="*/ 2147483647 h 923"/>
              <a:gd name="T72" fmla="*/ 2147483647 w 872"/>
              <a:gd name="T73" fmla="*/ 2147483647 h 923"/>
              <a:gd name="T74" fmla="*/ 2147483647 w 872"/>
              <a:gd name="T75" fmla="*/ 2147483647 h 923"/>
              <a:gd name="T76" fmla="*/ 2147483647 w 872"/>
              <a:gd name="T77" fmla="*/ 2147483647 h 923"/>
              <a:gd name="T78" fmla="*/ 2147483647 w 872"/>
              <a:gd name="T79" fmla="*/ 2147483647 h 923"/>
              <a:gd name="T80" fmla="*/ 2147483647 w 872"/>
              <a:gd name="T81" fmla="*/ 2147483647 h 923"/>
              <a:gd name="T82" fmla="*/ 2147483647 w 872"/>
              <a:gd name="T83" fmla="*/ 2147483647 h 923"/>
              <a:gd name="T84" fmla="*/ 2147483647 w 872"/>
              <a:gd name="T85" fmla="*/ 2147483647 h 923"/>
              <a:gd name="T86" fmla="*/ 2147483647 w 872"/>
              <a:gd name="T87" fmla="*/ 2147483647 h 923"/>
              <a:gd name="T88" fmla="*/ 2147483647 w 872"/>
              <a:gd name="T89" fmla="*/ 2147483647 h 923"/>
              <a:gd name="T90" fmla="*/ 2147483647 w 872"/>
              <a:gd name="T91" fmla="*/ 2147483647 h 923"/>
              <a:gd name="T92" fmla="*/ 2147483647 w 872"/>
              <a:gd name="T93" fmla="*/ 2147483647 h 923"/>
              <a:gd name="T94" fmla="*/ 2147483647 w 872"/>
              <a:gd name="T95" fmla="*/ 2147483647 h 923"/>
              <a:gd name="T96" fmla="*/ 2147483647 w 872"/>
              <a:gd name="T97" fmla="*/ 2147483647 h 923"/>
              <a:gd name="T98" fmla="*/ 2147483647 w 872"/>
              <a:gd name="T99" fmla="*/ 2147483647 h 923"/>
              <a:gd name="T100" fmla="*/ 2147483647 w 872"/>
              <a:gd name="T101" fmla="*/ 2147483647 h 923"/>
              <a:gd name="T102" fmla="*/ 2147483647 w 872"/>
              <a:gd name="T103" fmla="*/ 2147483647 h 923"/>
              <a:gd name="T104" fmla="*/ 2147483647 w 872"/>
              <a:gd name="T105" fmla="*/ 2147483647 h 923"/>
              <a:gd name="T106" fmla="*/ 2147483647 w 872"/>
              <a:gd name="T107" fmla="*/ 2147483647 h 923"/>
              <a:gd name="T108" fmla="*/ 2147483647 w 872"/>
              <a:gd name="T109" fmla="*/ 2147483647 h 9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2"/>
              <a:gd name="T166" fmla="*/ 0 h 923"/>
              <a:gd name="T167" fmla="*/ 872 w 872"/>
              <a:gd name="T168" fmla="*/ 923 h 9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2" h="923">
                <a:moveTo>
                  <a:pt x="805" y="834"/>
                </a:moveTo>
                <a:lnTo>
                  <a:pt x="807" y="826"/>
                </a:lnTo>
                <a:lnTo>
                  <a:pt x="807" y="819"/>
                </a:lnTo>
                <a:lnTo>
                  <a:pt x="808" y="811"/>
                </a:lnTo>
                <a:lnTo>
                  <a:pt x="808" y="803"/>
                </a:lnTo>
                <a:lnTo>
                  <a:pt x="809" y="794"/>
                </a:lnTo>
                <a:lnTo>
                  <a:pt x="810" y="786"/>
                </a:lnTo>
                <a:lnTo>
                  <a:pt x="810" y="778"/>
                </a:lnTo>
                <a:lnTo>
                  <a:pt x="811" y="769"/>
                </a:lnTo>
                <a:lnTo>
                  <a:pt x="813" y="761"/>
                </a:lnTo>
                <a:lnTo>
                  <a:pt x="813" y="752"/>
                </a:lnTo>
                <a:lnTo>
                  <a:pt x="815" y="744"/>
                </a:lnTo>
                <a:lnTo>
                  <a:pt x="817" y="735"/>
                </a:lnTo>
                <a:lnTo>
                  <a:pt x="819" y="726"/>
                </a:lnTo>
                <a:lnTo>
                  <a:pt x="821" y="717"/>
                </a:lnTo>
                <a:lnTo>
                  <a:pt x="824" y="708"/>
                </a:lnTo>
                <a:lnTo>
                  <a:pt x="827" y="698"/>
                </a:lnTo>
                <a:lnTo>
                  <a:pt x="830" y="690"/>
                </a:lnTo>
                <a:lnTo>
                  <a:pt x="835" y="681"/>
                </a:lnTo>
                <a:lnTo>
                  <a:pt x="840" y="671"/>
                </a:lnTo>
                <a:lnTo>
                  <a:pt x="845" y="663"/>
                </a:lnTo>
                <a:lnTo>
                  <a:pt x="850" y="654"/>
                </a:lnTo>
                <a:lnTo>
                  <a:pt x="857" y="644"/>
                </a:lnTo>
                <a:lnTo>
                  <a:pt x="864" y="635"/>
                </a:lnTo>
                <a:lnTo>
                  <a:pt x="872" y="627"/>
                </a:lnTo>
                <a:lnTo>
                  <a:pt x="867" y="629"/>
                </a:lnTo>
                <a:lnTo>
                  <a:pt x="863" y="631"/>
                </a:lnTo>
                <a:lnTo>
                  <a:pt x="859" y="632"/>
                </a:lnTo>
                <a:lnTo>
                  <a:pt x="855" y="631"/>
                </a:lnTo>
                <a:lnTo>
                  <a:pt x="852" y="629"/>
                </a:lnTo>
                <a:lnTo>
                  <a:pt x="849" y="628"/>
                </a:lnTo>
                <a:lnTo>
                  <a:pt x="846" y="625"/>
                </a:lnTo>
                <a:lnTo>
                  <a:pt x="844" y="620"/>
                </a:lnTo>
                <a:lnTo>
                  <a:pt x="837" y="624"/>
                </a:lnTo>
                <a:lnTo>
                  <a:pt x="831" y="626"/>
                </a:lnTo>
                <a:lnTo>
                  <a:pt x="827" y="626"/>
                </a:lnTo>
                <a:lnTo>
                  <a:pt x="822" y="624"/>
                </a:lnTo>
                <a:lnTo>
                  <a:pt x="819" y="620"/>
                </a:lnTo>
                <a:lnTo>
                  <a:pt x="816" y="616"/>
                </a:lnTo>
                <a:lnTo>
                  <a:pt x="813" y="610"/>
                </a:lnTo>
                <a:lnTo>
                  <a:pt x="809" y="603"/>
                </a:lnTo>
                <a:lnTo>
                  <a:pt x="797" y="605"/>
                </a:lnTo>
                <a:lnTo>
                  <a:pt x="788" y="603"/>
                </a:lnTo>
                <a:lnTo>
                  <a:pt x="780" y="598"/>
                </a:lnTo>
                <a:lnTo>
                  <a:pt x="776" y="593"/>
                </a:lnTo>
                <a:lnTo>
                  <a:pt x="771" y="587"/>
                </a:lnTo>
                <a:lnTo>
                  <a:pt x="768" y="581"/>
                </a:lnTo>
                <a:lnTo>
                  <a:pt x="764" y="576"/>
                </a:lnTo>
                <a:lnTo>
                  <a:pt x="759" y="575"/>
                </a:lnTo>
                <a:lnTo>
                  <a:pt x="750" y="578"/>
                </a:lnTo>
                <a:lnTo>
                  <a:pt x="741" y="579"/>
                </a:lnTo>
                <a:lnTo>
                  <a:pt x="734" y="581"/>
                </a:lnTo>
                <a:lnTo>
                  <a:pt x="727" y="581"/>
                </a:lnTo>
                <a:lnTo>
                  <a:pt x="722" y="581"/>
                </a:lnTo>
                <a:lnTo>
                  <a:pt x="718" y="578"/>
                </a:lnTo>
                <a:lnTo>
                  <a:pt x="714" y="577"/>
                </a:lnTo>
                <a:lnTo>
                  <a:pt x="711" y="575"/>
                </a:lnTo>
                <a:lnTo>
                  <a:pt x="708" y="573"/>
                </a:lnTo>
                <a:lnTo>
                  <a:pt x="706" y="570"/>
                </a:lnTo>
                <a:lnTo>
                  <a:pt x="703" y="567"/>
                </a:lnTo>
                <a:lnTo>
                  <a:pt x="702" y="564"/>
                </a:lnTo>
                <a:lnTo>
                  <a:pt x="699" y="561"/>
                </a:lnTo>
                <a:lnTo>
                  <a:pt x="696" y="559"/>
                </a:lnTo>
                <a:lnTo>
                  <a:pt x="693" y="556"/>
                </a:lnTo>
                <a:lnTo>
                  <a:pt x="689" y="555"/>
                </a:lnTo>
                <a:lnTo>
                  <a:pt x="683" y="557"/>
                </a:lnTo>
                <a:lnTo>
                  <a:pt x="677" y="558"/>
                </a:lnTo>
                <a:lnTo>
                  <a:pt x="671" y="560"/>
                </a:lnTo>
                <a:lnTo>
                  <a:pt x="665" y="560"/>
                </a:lnTo>
                <a:lnTo>
                  <a:pt x="660" y="561"/>
                </a:lnTo>
                <a:lnTo>
                  <a:pt x="654" y="560"/>
                </a:lnTo>
                <a:lnTo>
                  <a:pt x="649" y="559"/>
                </a:lnTo>
                <a:lnTo>
                  <a:pt x="645" y="559"/>
                </a:lnTo>
                <a:lnTo>
                  <a:pt x="640" y="556"/>
                </a:lnTo>
                <a:lnTo>
                  <a:pt x="636" y="554"/>
                </a:lnTo>
                <a:lnTo>
                  <a:pt x="633" y="551"/>
                </a:lnTo>
                <a:lnTo>
                  <a:pt x="629" y="548"/>
                </a:lnTo>
                <a:lnTo>
                  <a:pt x="626" y="544"/>
                </a:lnTo>
                <a:lnTo>
                  <a:pt x="623" y="540"/>
                </a:lnTo>
                <a:lnTo>
                  <a:pt x="621" y="536"/>
                </a:lnTo>
                <a:lnTo>
                  <a:pt x="618" y="530"/>
                </a:lnTo>
                <a:lnTo>
                  <a:pt x="610" y="535"/>
                </a:lnTo>
                <a:lnTo>
                  <a:pt x="600" y="538"/>
                </a:lnTo>
                <a:lnTo>
                  <a:pt x="591" y="540"/>
                </a:lnTo>
                <a:lnTo>
                  <a:pt x="582" y="541"/>
                </a:lnTo>
                <a:lnTo>
                  <a:pt x="572" y="541"/>
                </a:lnTo>
                <a:lnTo>
                  <a:pt x="562" y="539"/>
                </a:lnTo>
                <a:lnTo>
                  <a:pt x="552" y="536"/>
                </a:lnTo>
                <a:lnTo>
                  <a:pt x="544" y="534"/>
                </a:lnTo>
                <a:lnTo>
                  <a:pt x="534" y="530"/>
                </a:lnTo>
                <a:lnTo>
                  <a:pt x="524" y="525"/>
                </a:lnTo>
                <a:lnTo>
                  <a:pt x="516" y="521"/>
                </a:lnTo>
                <a:lnTo>
                  <a:pt x="508" y="516"/>
                </a:lnTo>
                <a:lnTo>
                  <a:pt x="499" y="510"/>
                </a:lnTo>
                <a:lnTo>
                  <a:pt x="493" y="505"/>
                </a:lnTo>
                <a:lnTo>
                  <a:pt x="485" y="499"/>
                </a:lnTo>
                <a:lnTo>
                  <a:pt x="480" y="494"/>
                </a:lnTo>
                <a:lnTo>
                  <a:pt x="475" y="496"/>
                </a:lnTo>
                <a:lnTo>
                  <a:pt x="470" y="498"/>
                </a:lnTo>
                <a:lnTo>
                  <a:pt x="463" y="499"/>
                </a:lnTo>
                <a:lnTo>
                  <a:pt x="456" y="501"/>
                </a:lnTo>
                <a:lnTo>
                  <a:pt x="448" y="501"/>
                </a:lnTo>
                <a:lnTo>
                  <a:pt x="440" y="503"/>
                </a:lnTo>
                <a:lnTo>
                  <a:pt x="431" y="502"/>
                </a:lnTo>
                <a:lnTo>
                  <a:pt x="421" y="501"/>
                </a:lnTo>
                <a:lnTo>
                  <a:pt x="412" y="499"/>
                </a:lnTo>
                <a:lnTo>
                  <a:pt x="402" y="497"/>
                </a:lnTo>
                <a:lnTo>
                  <a:pt x="392" y="494"/>
                </a:lnTo>
                <a:lnTo>
                  <a:pt x="384" y="489"/>
                </a:lnTo>
                <a:lnTo>
                  <a:pt x="374" y="484"/>
                </a:lnTo>
                <a:lnTo>
                  <a:pt x="366" y="478"/>
                </a:lnTo>
                <a:lnTo>
                  <a:pt x="358" y="470"/>
                </a:lnTo>
                <a:lnTo>
                  <a:pt x="352" y="462"/>
                </a:lnTo>
                <a:lnTo>
                  <a:pt x="346" y="446"/>
                </a:lnTo>
                <a:lnTo>
                  <a:pt x="341" y="434"/>
                </a:lnTo>
                <a:lnTo>
                  <a:pt x="337" y="422"/>
                </a:lnTo>
                <a:lnTo>
                  <a:pt x="333" y="412"/>
                </a:lnTo>
                <a:lnTo>
                  <a:pt x="330" y="403"/>
                </a:lnTo>
                <a:lnTo>
                  <a:pt x="328" y="395"/>
                </a:lnTo>
                <a:lnTo>
                  <a:pt x="326" y="385"/>
                </a:lnTo>
                <a:lnTo>
                  <a:pt x="325" y="377"/>
                </a:lnTo>
                <a:lnTo>
                  <a:pt x="325" y="367"/>
                </a:lnTo>
                <a:lnTo>
                  <a:pt x="326" y="356"/>
                </a:lnTo>
                <a:lnTo>
                  <a:pt x="327" y="345"/>
                </a:lnTo>
                <a:lnTo>
                  <a:pt x="330" y="331"/>
                </a:lnTo>
                <a:lnTo>
                  <a:pt x="332" y="316"/>
                </a:lnTo>
                <a:lnTo>
                  <a:pt x="335" y="298"/>
                </a:lnTo>
                <a:lnTo>
                  <a:pt x="341" y="277"/>
                </a:lnTo>
                <a:lnTo>
                  <a:pt x="347" y="253"/>
                </a:lnTo>
                <a:lnTo>
                  <a:pt x="354" y="245"/>
                </a:lnTo>
                <a:lnTo>
                  <a:pt x="358" y="234"/>
                </a:lnTo>
                <a:lnTo>
                  <a:pt x="362" y="223"/>
                </a:lnTo>
                <a:lnTo>
                  <a:pt x="365" y="209"/>
                </a:lnTo>
                <a:lnTo>
                  <a:pt x="368" y="194"/>
                </a:lnTo>
                <a:lnTo>
                  <a:pt x="368" y="179"/>
                </a:lnTo>
                <a:lnTo>
                  <a:pt x="367" y="163"/>
                </a:lnTo>
                <a:lnTo>
                  <a:pt x="365" y="148"/>
                </a:lnTo>
                <a:lnTo>
                  <a:pt x="364" y="133"/>
                </a:lnTo>
                <a:lnTo>
                  <a:pt x="360" y="118"/>
                </a:lnTo>
                <a:lnTo>
                  <a:pt x="357" y="106"/>
                </a:lnTo>
                <a:lnTo>
                  <a:pt x="354" y="95"/>
                </a:lnTo>
                <a:lnTo>
                  <a:pt x="350" y="85"/>
                </a:lnTo>
                <a:lnTo>
                  <a:pt x="346" y="79"/>
                </a:lnTo>
                <a:lnTo>
                  <a:pt x="343" y="76"/>
                </a:lnTo>
                <a:lnTo>
                  <a:pt x="339" y="75"/>
                </a:lnTo>
                <a:lnTo>
                  <a:pt x="337" y="74"/>
                </a:lnTo>
                <a:lnTo>
                  <a:pt x="336" y="75"/>
                </a:lnTo>
                <a:lnTo>
                  <a:pt x="334" y="75"/>
                </a:lnTo>
                <a:lnTo>
                  <a:pt x="332" y="77"/>
                </a:lnTo>
                <a:lnTo>
                  <a:pt x="330" y="80"/>
                </a:lnTo>
                <a:lnTo>
                  <a:pt x="329" y="84"/>
                </a:lnTo>
                <a:lnTo>
                  <a:pt x="327" y="88"/>
                </a:lnTo>
                <a:lnTo>
                  <a:pt x="325" y="93"/>
                </a:lnTo>
                <a:lnTo>
                  <a:pt x="323" y="100"/>
                </a:lnTo>
                <a:lnTo>
                  <a:pt x="320" y="108"/>
                </a:lnTo>
                <a:lnTo>
                  <a:pt x="317" y="117"/>
                </a:lnTo>
                <a:lnTo>
                  <a:pt x="315" y="128"/>
                </a:lnTo>
                <a:lnTo>
                  <a:pt x="311" y="138"/>
                </a:lnTo>
                <a:lnTo>
                  <a:pt x="308" y="151"/>
                </a:lnTo>
                <a:lnTo>
                  <a:pt x="304" y="166"/>
                </a:lnTo>
                <a:lnTo>
                  <a:pt x="298" y="182"/>
                </a:lnTo>
                <a:lnTo>
                  <a:pt x="286" y="193"/>
                </a:lnTo>
                <a:lnTo>
                  <a:pt x="275" y="202"/>
                </a:lnTo>
                <a:lnTo>
                  <a:pt x="263" y="208"/>
                </a:lnTo>
                <a:lnTo>
                  <a:pt x="252" y="213"/>
                </a:lnTo>
                <a:lnTo>
                  <a:pt x="241" y="216"/>
                </a:lnTo>
                <a:lnTo>
                  <a:pt x="231" y="218"/>
                </a:lnTo>
                <a:lnTo>
                  <a:pt x="222" y="219"/>
                </a:lnTo>
                <a:lnTo>
                  <a:pt x="214" y="218"/>
                </a:lnTo>
                <a:lnTo>
                  <a:pt x="206" y="217"/>
                </a:lnTo>
                <a:lnTo>
                  <a:pt x="199" y="215"/>
                </a:lnTo>
                <a:lnTo>
                  <a:pt x="193" y="214"/>
                </a:lnTo>
                <a:lnTo>
                  <a:pt x="190" y="211"/>
                </a:lnTo>
                <a:lnTo>
                  <a:pt x="186" y="210"/>
                </a:lnTo>
                <a:lnTo>
                  <a:pt x="184" y="209"/>
                </a:lnTo>
                <a:lnTo>
                  <a:pt x="183" y="209"/>
                </a:lnTo>
                <a:lnTo>
                  <a:pt x="177" y="204"/>
                </a:lnTo>
                <a:lnTo>
                  <a:pt x="170" y="200"/>
                </a:lnTo>
                <a:lnTo>
                  <a:pt x="165" y="194"/>
                </a:lnTo>
                <a:lnTo>
                  <a:pt x="159" y="188"/>
                </a:lnTo>
                <a:lnTo>
                  <a:pt x="155" y="181"/>
                </a:lnTo>
                <a:lnTo>
                  <a:pt x="150" y="173"/>
                </a:lnTo>
                <a:lnTo>
                  <a:pt x="146" y="166"/>
                </a:lnTo>
                <a:lnTo>
                  <a:pt x="142" y="155"/>
                </a:lnTo>
                <a:lnTo>
                  <a:pt x="139" y="146"/>
                </a:lnTo>
                <a:lnTo>
                  <a:pt x="135" y="135"/>
                </a:lnTo>
                <a:lnTo>
                  <a:pt x="133" y="124"/>
                </a:lnTo>
                <a:lnTo>
                  <a:pt x="131" y="110"/>
                </a:lnTo>
                <a:lnTo>
                  <a:pt x="129" y="97"/>
                </a:lnTo>
                <a:lnTo>
                  <a:pt x="128" y="83"/>
                </a:lnTo>
                <a:lnTo>
                  <a:pt x="129" y="67"/>
                </a:lnTo>
                <a:lnTo>
                  <a:pt x="129" y="51"/>
                </a:lnTo>
                <a:lnTo>
                  <a:pt x="125" y="40"/>
                </a:lnTo>
                <a:lnTo>
                  <a:pt x="120" y="30"/>
                </a:lnTo>
                <a:lnTo>
                  <a:pt x="113" y="22"/>
                </a:lnTo>
                <a:lnTo>
                  <a:pt x="107" y="15"/>
                </a:lnTo>
                <a:lnTo>
                  <a:pt x="100" y="10"/>
                </a:lnTo>
                <a:lnTo>
                  <a:pt x="93" y="6"/>
                </a:lnTo>
                <a:lnTo>
                  <a:pt x="86" y="4"/>
                </a:lnTo>
                <a:lnTo>
                  <a:pt x="80" y="2"/>
                </a:lnTo>
                <a:lnTo>
                  <a:pt x="73" y="0"/>
                </a:lnTo>
                <a:lnTo>
                  <a:pt x="67" y="1"/>
                </a:lnTo>
                <a:lnTo>
                  <a:pt x="61" y="2"/>
                </a:lnTo>
                <a:lnTo>
                  <a:pt x="56" y="2"/>
                </a:lnTo>
                <a:lnTo>
                  <a:pt x="50" y="3"/>
                </a:lnTo>
                <a:lnTo>
                  <a:pt x="47" y="5"/>
                </a:lnTo>
                <a:lnTo>
                  <a:pt x="44" y="6"/>
                </a:lnTo>
                <a:lnTo>
                  <a:pt x="43" y="7"/>
                </a:lnTo>
                <a:lnTo>
                  <a:pt x="35" y="11"/>
                </a:lnTo>
                <a:lnTo>
                  <a:pt x="28" y="14"/>
                </a:lnTo>
                <a:lnTo>
                  <a:pt x="21" y="21"/>
                </a:lnTo>
                <a:lnTo>
                  <a:pt x="15" y="27"/>
                </a:lnTo>
                <a:lnTo>
                  <a:pt x="10" y="35"/>
                </a:lnTo>
                <a:lnTo>
                  <a:pt x="6" y="44"/>
                </a:lnTo>
                <a:lnTo>
                  <a:pt x="3" y="55"/>
                </a:lnTo>
                <a:lnTo>
                  <a:pt x="1" y="67"/>
                </a:lnTo>
                <a:lnTo>
                  <a:pt x="0" y="80"/>
                </a:lnTo>
                <a:lnTo>
                  <a:pt x="0" y="94"/>
                </a:lnTo>
                <a:lnTo>
                  <a:pt x="2" y="110"/>
                </a:lnTo>
                <a:lnTo>
                  <a:pt x="4" y="126"/>
                </a:lnTo>
                <a:lnTo>
                  <a:pt x="8" y="144"/>
                </a:lnTo>
                <a:lnTo>
                  <a:pt x="13" y="162"/>
                </a:lnTo>
                <a:lnTo>
                  <a:pt x="19" y="182"/>
                </a:lnTo>
                <a:lnTo>
                  <a:pt x="27" y="203"/>
                </a:lnTo>
                <a:lnTo>
                  <a:pt x="29" y="211"/>
                </a:lnTo>
                <a:lnTo>
                  <a:pt x="31" y="219"/>
                </a:lnTo>
                <a:lnTo>
                  <a:pt x="32" y="226"/>
                </a:lnTo>
                <a:lnTo>
                  <a:pt x="33" y="234"/>
                </a:lnTo>
                <a:lnTo>
                  <a:pt x="35" y="241"/>
                </a:lnTo>
                <a:lnTo>
                  <a:pt x="36" y="247"/>
                </a:lnTo>
                <a:lnTo>
                  <a:pt x="39" y="255"/>
                </a:lnTo>
                <a:lnTo>
                  <a:pt x="39" y="261"/>
                </a:lnTo>
                <a:lnTo>
                  <a:pt x="41" y="267"/>
                </a:lnTo>
                <a:lnTo>
                  <a:pt x="42" y="273"/>
                </a:lnTo>
                <a:lnTo>
                  <a:pt x="43" y="278"/>
                </a:lnTo>
                <a:lnTo>
                  <a:pt x="44" y="284"/>
                </a:lnTo>
                <a:lnTo>
                  <a:pt x="45" y="290"/>
                </a:lnTo>
                <a:lnTo>
                  <a:pt x="46" y="296"/>
                </a:lnTo>
                <a:lnTo>
                  <a:pt x="46" y="302"/>
                </a:lnTo>
                <a:lnTo>
                  <a:pt x="48" y="308"/>
                </a:lnTo>
                <a:lnTo>
                  <a:pt x="48" y="315"/>
                </a:lnTo>
                <a:lnTo>
                  <a:pt x="49" y="322"/>
                </a:lnTo>
                <a:lnTo>
                  <a:pt x="49" y="328"/>
                </a:lnTo>
                <a:lnTo>
                  <a:pt x="50" y="335"/>
                </a:lnTo>
                <a:lnTo>
                  <a:pt x="50" y="343"/>
                </a:lnTo>
                <a:lnTo>
                  <a:pt x="50" y="350"/>
                </a:lnTo>
                <a:lnTo>
                  <a:pt x="51" y="358"/>
                </a:lnTo>
                <a:lnTo>
                  <a:pt x="51" y="367"/>
                </a:lnTo>
                <a:lnTo>
                  <a:pt x="51" y="376"/>
                </a:lnTo>
                <a:lnTo>
                  <a:pt x="52" y="386"/>
                </a:lnTo>
                <a:lnTo>
                  <a:pt x="52" y="396"/>
                </a:lnTo>
                <a:lnTo>
                  <a:pt x="52" y="407"/>
                </a:lnTo>
                <a:lnTo>
                  <a:pt x="52" y="418"/>
                </a:lnTo>
                <a:lnTo>
                  <a:pt x="52" y="430"/>
                </a:lnTo>
                <a:lnTo>
                  <a:pt x="53" y="443"/>
                </a:lnTo>
                <a:lnTo>
                  <a:pt x="53" y="457"/>
                </a:lnTo>
                <a:lnTo>
                  <a:pt x="51" y="481"/>
                </a:lnTo>
                <a:lnTo>
                  <a:pt x="50" y="504"/>
                </a:lnTo>
                <a:lnTo>
                  <a:pt x="50" y="525"/>
                </a:lnTo>
                <a:lnTo>
                  <a:pt x="50" y="544"/>
                </a:lnTo>
                <a:lnTo>
                  <a:pt x="52" y="562"/>
                </a:lnTo>
                <a:lnTo>
                  <a:pt x="53" y="579"/>
                </a:lnTo>
                <a:lnTo>
                  <a:pt x="55" y="593"/>
                </a:lnTo>
                <a:lnTo>
                  <a:pt x="58" y="607"/>
                </a:lnTo>
                <a:lnTo>
                  <a:pt x="62" y="621"/>
                </a:lnTo>
                <a:lnTo>
                  <a:pt x="67" y="634"/>
                </a:lnTo>
                <a:lnTo>
                  <a:pt x="72" y="645"/>
                </a:lnTo>
                <a:lnTo>
                  <a:pt x="80" y="657"/>
                </a:lnTo>
                <a:lnTo>
                  <a:pt x="88" y="669"/>
                </a:lnTo>
                <a:lnTo>
                  <a:pt x="96" y="679"/>
                </a:lnTo>
                <a:lnTo>
                  <a:pt x="106" y="691"/>
                </a:lnTo>
                <a:lnTo>
                  <a:pt x="117" y="703"/>
                </a:lnTo>
                <a:lnTo>
                  <a:pt x="126" y="710"/>
                </a:lnTo>
                <a:lnTo>
                  <a:pt x="134" y="715"/>
                </a:lnTo>
                <a:lnTo>
                  <a:pt x="144" y="718"/>
                </a:lnTo>
                <a:lnTo>
                  <a:pt x="154" y="720"/>
                </a:lnTo>
                <a:lnTo>
                  <a:pt x="165" y="721"/>
                </a:lnTo>
                <a:lnTo>
                  <a:pt x="176" y="721"/>
                </a:lnTo>
                <a:lnTo>
                  <a:pt x="187" y="720"/>
                </a:lnTo>
                <a:lnTo>
                  <a:pt x="199" y="717"/>
                </a:lnTo>
                <a:lnTo>
                  <a:pt x="211" y="715"/>
                </a:lnTo>
                <a:lnTo>
                  <a:pt x="224" y="713"/>
                </a:lnTo>
                <a:lnTo>
                  <a:pt x="236" y="711"/>
                </a:lnTo>
                <a:lnTo>
                  <a:pt x="249" y="709"/>
                </a:lnTo>
                <a:lnTo>
                  <a:pt x="262" y="707"/>
                </a:lnTo>
                <a:lnTo>
                  <a:pt x="275" y="706"/>
                </a:lnTo>
                <a:lnTo>
                  <a:pt x="289" y="707"/>
                </a:lnTo>
                <a:lnTo>
                  <a:pt x="303" y="709"/>
                </a:lnTo>
                <a:lnTo>
                  <a:pt x="316" y="716"/>
                </a:lnTo>
                <a:lnTo>
                  <a:pt x="326" y="721"/>
                </a:lnTo>
                <a:lnTo>
                  <a:pt x="338" y="728"/>
                </a:lnTo>
                <a:lnTo>
                  <a:pt x="348" y="735"/>
                </a:lnTo>
                <a:lnTo>
                  <a:pt x="359" y="742"/>
                </a:lnTo>
                <a:lnTo>
                  <a:pt x="368" y="750"/>
                </a:lnTo>
                <a:lnTo>
                  <a:pt x="379" y="758"/>
                </a:lnTo>
                <a:lnTo>
                  <a:pt x="388" y="765"/>
                </a:lnTo>
                <a:lnTo>
                  <a:pt x="398" y="773"/>
                </a:lnTo>
                <a:lnTo>
                  <a:pt x="408" y="781"/>
                </a:lnTo>
                <a:lnTo>
                  <a:pt x="418" y="789"/>
                </a:lnTo>
                <a:lnTo>
                  <a:pt x="430" y="796"/>
                </a:lnTo>
                <a:lnTo>
                  <a:pt x="442" y="804"/>
                </a:lnTo>
                <a:lnTo>
                  <a:pt x="455" y="811"/>
                </a:lnTo>
                <a:lnTo>
                  <a:pt x="468" y="818"/>
                </a:lnTo>
                <a:lnTo>
                  <a:pt x="483" y="825"/>
                </a:lnTo>
                <a:lnTo>
                  <a:pt x="490" y="829"/>
                </a:lnTo>
                <a:lnTo>
                  <a:pt x="498" y="835"/>
                </a:lnTo>
                <a:lnTo>
                  <a:pt x="506" y="840"/>
                </a:lnTo>
                <a:lnTo>
                  <a:pt x="513" y="844"/>
                </a:lnTo>
                <a:lnTo>
                  <a:pt x="522" y="848"/>
                </a:lnTo>
                <a:lnTo>
                  <a:pt x="530" y="854"/>
                </a:lnTo>
                <a:lnTo>
                  <a:pt x="537" y="857"/>
                </a:lnTo>
                <a:lnTo>
                  <a:pt x="545" y="862"/>
                </a:lnTo>
                <a:lnTo>
                  <a:pt x="553" y="866"/>
                </a:lnTo>
                <a:lnTo>
                  <a:pt x="560" y="871"/>
                </a:lnTo>
                <a:lnTo>
                  <a:pt x="568" y="875"/>
                </a:lnTo>
                <a:lnTo>
                  <a:pt x="576" y="878"/>
                </a:lnTo>
                <a:lnTo>
                  <a:pt x="585" y="883"/>
                </a:lnTo>
                <a:lnTo>
                  <a:pt x="592" y="887"/>
                </a:lnTo>
                <a:lnTo>
                  <a:pt x="600" y="890"/>
                </a:lnTo>
                <a:lnTo>
                  <a:pt x="608" y="894"/>
                </a:lnTo>
                <a:lnTo>
                  <a:pt x="616" y="897"/>
                </a:lnTo>
                <a:lnTo>
                  <a:pt x="623" y="901"/>
                </a:lnTo>
                <a:lnTo>
                  <a:pt x="632" y="904"/>
                </a:lnTo>
                <a:lnTo>
                  <a:pt x="640" y="907"/>
                </a:lnTo>
                <a:lnTo>
                  <a:pt x="648" y="910"/>
                </a:lnTo>
                <a:lnTo>
                  <a:pt x="656" y="913"/>
                </a:lnTo>
                <a:lnTo>
                  <a:pt x="664" y="915"/>
                </a:lnTo>
                <a:lnTo>
                  <a:pt x="673" y="917"/>
                </a:lnTo>
                <a:lnTo>
                  <a:pt x="681" y="920"/>
                </a:lnTo>
                <a:lnTo>
                  <a:pt x="690" y="921"/>
                </a:lnTo>
                <a:lnTo>
                  <a:pt x="699" y="923"/>
                </a:lnTo>
                <a:lnTo>
                  <a:pt x="771" y="922"/>
                </a:lnTo>
              </a:path>
            </a:pathLst>
          </a:cu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16" name="Freeform 135"/>
          <p:cNvSpPr>
            <a:spLocks/>
          </p:cNvSpPr>
          <p:nvPr/>
        </p:nvSpPr>
        <p:spPr bwMode="auto">
          <a:xfrm>
            <a:off x="6049963" y="3817938"/>
            <a:ext cx="1384300" cy="1474787"/>
          </a:xfrm>
          <a:custGeom>
            <a:avLst/>
            <a:gdLst>
              <a:gd name="T0" fmla="*/ 2147483647 w 872"/>
              <a:gd name="T1" fmla="*/ 2147483647 h 929"/>
              <a:gd name="T2" fmla="*/ 2147483647 w 872"/>
              <a:gd name="T3" fmla="*/ 2147483647 h 929"/>
              <a:gd name="T4" fmla="*/ 2147483647 w 872"/>
              <a:gd name="T5" fmla="*/ 2147483647 h 929"/>
              <a:gd name="T6" fmla="*/ 2147483647 w 872"/>
              <a:gd name="T7" fmla="*/ 2147483647 h 929"/>
              <a:gd name="T8" fmla="*/ 2147483647 w 872"/>
              <a:gd name="T9" fmla="*/ 2147483647 h 929"/>
              <a:gd name="T10" fmla="*/ 2147483647 w 872"/>
              <a:gd name="T11" fmla="*/ 2147483647 h 929"/>
              <a:gd name="T12" fmla="*/ 2147483647 w 872"/>
              <a:gd name="T13" fmla="*/ 2147483647 h 929"/>
              <a:gd name="T14" fmla="*/ 2147483647 w 872"/>
              <a:gd name="T15" fmla="*/ 2147483647 h 929"/>
              <a:gd name="T16" fmla="*/ 2147483647 w 872"/>
              <a:gd name="T17" fmla="*/ 2147483647 h 929"/>
              <a:gd name="T18" fmla="*/ 2147483647 w 872"/>
              <a:gd name="T19" fmla="*/ 2147483647 h 929"/>
              <a:gd name="T20" fmla="*/ 2147483647 w 872"/>
              <a:gd name="T21" fmla="*/ 2147483647 h 929"/>
              <a:gd name="T22" fmla="*/ 2147483647 w 872"/>
              <a:gd name="T23" fmla="*/ 2147483647 h 929"/>
              <a:gd name="T24" fmla="*/ 2147483647 w 872"/>
              <a:gd name="T25" fmla="*/ 2147483647 h 929"/>
              <a:gd name="T26" fmla="*/ 2147483647 w 872"/>
              <a:gd name="T27" fmla="*/ 2147483647 h 929"/>
              <a:gd name="T28" fmla="*/ 2147483647 w 872"/>
              <a:gd name="T29" fmla="*/ 2147483647 h 929"/>
              <a:gd name="T30" fmla="*/ 2147483647 w 872"/>
              <a:gd name="T31" fmla="*/ 2147483647 h 929"/>
              <a:gd name="T32" fmla="*/ 2147483647 w 872"/>
              <a:gd name="T33" fmla="*/ 2147483647 h 929"/>
              <a:gd name="T34" fmla="*/ 2147483647 w 872"/>
              <a:gd name="T35" fmla="*/ 2147483647 h 929"/>
              <a:gd name="T36" fmla="*/ 2147483647 w 872"/>
              <a:gd name="T37" fmla="*/ 2147483647 h 929"/>
              <a:gd name="T38" fmla="*/ 2147483647 w 872"/>
              <a:gd name="T39" fmla="*/ 2147483647 h 929"/>
              <a:gd name="T40" fmla="*/ 2147483647 w 872"/>
              <a:gd name="T41" fmla="*/ 2147483647 h 929"/>
              <a:gd name="T42" fmla="*/ 2147483647 w 872"/>
              <a:gd name="T43" fmla="*/ 2147483647 h 929"/>
              <a:gd name="T44" fmla="*/ 2147483647 w 872"/>
              <a:gd name="T45" fmla="*/ 2147483647 h 929"/>
              <a:gd name="T46" fmla="*/ 2147483647 w 872"/>
              <a:gd name="T47" fmla="*/ 2147483647 h 929"/>
              <a:gd name="T48" fmla="*/ 2147483647 w 872"/>
              <a:gd name="T49" fmla="*/ 2147483647 h 929"/>
              <a:gd name="T50" fmla="*/ 2147483647 w 872"/>
              <a:gd name="T51" fmla="*/ 2147483647 h 929"/>
              <a:gd name="T52" fmla="*/ 2147483647 w 872"/>
              <a:gd name="T53" fmla="*/ 2147483647 h 929"/>
              <a:gd name="T54" fmla="*/ 2147483647 w 872"/>
              <a:gd name="T55" fmla="*/ 2147483647 h 929"/>
              <a:gd name="T56" fmla="*/ 2147483647 w 872"/>
              <a:gd name="T57" fmla="*/ 2147483647 h 929"/>
              <a:gd name="T58" fmla="*/ 2147483647 w 872"/>
              <a:gd name="T59" fmla="*/ 2147483647 h 929"/>
              <a:gd name="T60" fmla="*/ 2147483647 w 872"/>
              <a:gd name="T61" fmla="*/ 2147483647 h 929"/>
              <a:gd name="T62" fmla="*/ 2147483647 w 872"/>
              <a:gd name="T63" fmla="*/ 2147483647 h 929"/>
              <a:gd name="T64" fmla="*/ 2147483647 w 872"/>
              <a:gd name="T65" fmla="*/ 2147483647 h 929"/>
              <a:gd name="T66" fmla="*/ 2147483647 w 872"/>
              <a:gd name="T67" fmla="*/ 2147483647 h 929"/>
              <a:gd name="T68" fmla="*/ 2147483647 w 872"/>
              <a:gd name="T69" fmla="*/ 2147483647 h 929"/>
              <a:gd name="T70" fmla="*/ 2147483647 w 872"/>
              <a:gd name="T71" fmla="*/ 2147483647 h 929"/>
              <a:gd name="T72" fmla="*/ 2147483647 w 872"/>
              <a:gd name="T73" fmla="*/ 2147483647 h 929"/>
              <a:gd name="T74" fmla="*/ 2147483647 w 872"/>
              <a:gd name="T75" fmla="*/ 2147483647 h 929"/>
              <a:gd name="T76" fmla="*/ 2147483647 w 872"/>
              <a:gd name="T77" fmla="*/ 2147483647 h 929"/>
              <a:gd name="T78" fmla="*/ 2147483647 w 872"/>
              <a:gd name="T79" fmla="*/ 2147483647 h 929"/>
              <a:gd name="T80" fmla="*/ 2147483647 w 872"/>
              <a:gd name="T81" fmla="*/ 2147483647 h 929"/>
              <a:gd name="T82" fmla="*/ 2147483647 w 872"/>
              <a:gd name="T83" fmla="*/ 2147483647 h 929"/>
              <a:gd name="T84" fmla="*/ 2147483647 w 872"/>
              <a:gd name="T85" fmla="*/ 2147483647 h 929"/>
              <a:gd name="T86" fmla="*/ 2147483647 w 872"/>
              <a:gd name="T87" fmla="*/ 2147483647 h 929"/>
              <a:gd name="T88" fmla="*/ 2147483647 w 872"/>
              <a:gd name="T89" fmla="*/ 2147483647 h 929"/>
              <a:gd name="T90" fmla="*/ 2147483647 w 872"/>
              <a:gd name="T91" fmla="*/ 2147483647 h 929"/>
              <a:gd name="T92" fmla="*/ 2147483647 w 872"/>
              <a:gd name="T93" fmla="*/ 2147483647 h 929"/>
              <a:gd name="T94" fmla="*/ 2147483647 w 872"/>
              <a:gd name="T95" fmla="*/ 2147483647 h 929"/>
              <a:gd name="T96" fmla="*/ 2147483647 w 872"/>
              <a:gd name="T97" fmla="*/ 2147483647 h 929"/>
              <a:gd name="T98" fmla="*/ 2147483647 w 872"/>
              <a:gd name="T99" fmla="*/ 2147483647 h 929"/>
              <a:gd name="T100" fmla="*/ 2147483647 w 872"/>
              <a:gd name="T101" fmla="*/ 2147483647 h 929"/>
              <a:gd name="T102" fmla="*/ 2147483647 w 872"/>
              <a:gd name="T103" fmla="*/ 2147483647 h 929"/>
              <a:gd name="T104" fmla="*/ 2147483647 w 872"/>
              <a:gd name="T105" fmla="*/ 2147483647 h 929"/>
              <a:gd name="T106" fmla="*/ 2147483647 w 872"/>
              <a:gd name="T107" fmla="*/ 2147483647 h 929"/>
              <a:gd name="T108" fmla="*/ 2147483647 w 872"/>
              <a:gd name="T109" fmla="*/ 2147483647 h 929"/>
              <a:gd name="T110" fmla="*/ 2147483647 w 872"/>
              <a:gd name="T111" fmla="*/ 2147483647 h 929"/>
              <a:gd name="T112" fmla="*/ 2147483647 w 872"/>
              <a:gd name="T113" fmla="*/ 2147483647 h 929"/>
              <a:gd name="T114" fmla="*/ 2147483647 w 872"/>
              <a:gd name="T115" fmla="*/ 2147483647 h 929"/>
              <a:gd name="T116" fmla="*/ 2147483647 w 872"/>
              <a:gd name="T117" fmla="*/ 2147483647 h 929"/>
              <a:gd name="T118" fmla="*/ 2147483647 w 872"/>
              <a:gd name="T119" fmla="*/ 2147483647 h 929"/>
              <a:gd name="T120" fmla="*/ 2147483647 w 872"/>
              <a:gd name="T121" fmla="*/ 2147483647 h 929"/>
              <a:gd name="T122" fmla="*/ 2147483647 w 872"/>
              <a:gd name="T123" fmla="*/ 2147483647 h 9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72"/>
              <a:gd name="T187" fmla="*/ 0 h 929"/>
              <a:gd name="T188" fmla="*/ 872 w 872"/>
              <a:gd name="T189" fmla="*/ 929 h 92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72" h="929">
                <a:moveTo>
                  <a:pt x="872" y="627"/>
                </a:moveTo>
                <a:lnTo>
                  <a:pt x="872" y="627"/>
                </a:lnTo>
                <a:lnTo>
                  <a:pt x="867" y="629"/>
                </a:lnTo>
                <a:lnTo>
                  <a:pt x="863" y="631"/>
                </a:lnTo>
                <a:lnTo>
                  <a:pt x="859" y="632"/>
                </a:lnTo>
                <a:lnTo>
                  <a:pt x="855" y="631"/>
                </a:lnTo>
                <a:lnTo>
                  <a:pt x="852" y="629"/>
                </a:lnTo>
                <a:lnTo>
                  <a:pt x="849" y="628"/>
                </a:lnTo>
                <a:lnTo>
                  <a:pt x="846" y="625"/>
                </a:lnTo>
                <a:lnTo>
                  <a:pt x="844" y="620"/>
                </a:lnTo>
                <a:lnTo>
                  <a:pt x="837" y="624"/>
                </a:lnTo>
                <a:lnTo>
                  <a:pt x="831" y="626"/>
                </a:lnTo>
                <a:lnTo>
                  <a:pt x="827" y="626"/>
                </a:lnTo>
                <a:lnTo>
                  <a:pt x="822" y="624"/>
                </a:lnTo>
                <a:lnTo>
                  <a:pt x="819" y="620"/>
                </a:lnTo>
                <a:lnTo>
                  <a:pt x="816" y="616"/>
                </a:lnTo>
                <a:lnTo>
                  <a:pt x="813" y="610"/>
                </a:lnTo>
                <a:lnTo>
                  <a:pt x="809" y="603"/>
                </a:lnTo>
                <a:lnTo>
                  <a:pt x="797" y="605"/>
                </a:lnTo>
                <a:lnTo>
                  <a:pt x="788" y="603"/>
                </a:lnTo>
                <a:lnTo>
                  <a:pt x="780" y="598"/>
                </a:lnTo>
                <a:lnTo>
                  <a:pt x="776" y="593"/>
                </a:lnTo>
                <a:lnTo>
                  <a:pt x="771" y="587"/>
                </a:lnTo>
                <a:lnTo>
                  <a:pt x="768" y="581"/>
                </a:lnTo>
                <a:lnTo>
                  <a:pt x="764" y="576"/>
                </a:lnTo>
                <a:lnTo>
                  <a:pt x="759" y="575"/>
                </a:lnTo>
                <a:lnTo>
                  <a:pt x="750" y="578"/>
                </a:lnTo>
                <a:lnTo>
                  <a:pt x="741" y="579"/>
                </a:lnTo>
                <a:lnTo>
                  <a:pt x="734" y="581"/>
                </a:lnTo>
                <a:lnTo>
                  <a:pt x="727" y="581"/>
                </a:lnTo>
                <a:lnTo>
                  <a:pt x="722" y="581"/>
                </a:lnTo>
                <a:lnTo>
                  <a:pt x="718" y="578"/>
                </a:lnTo>
                <a:lnTo>
                  <a:pt x="714" y="577"/>
                </a:lnTo>
                <a:lnTo>
                  <a:pt x="711" y="575"/>
                </a:lnTo>
                <a:lnTo>
                  <a:pt x="708" y="573"/>
                </a:lnTo>
                <a:lnTo>
                  <a:pt x="706" y="570"/>
                </a:lnTo>
                <a:lnTo>
                  <a:pt x="703" y="567"/>
                </a:lnTo>
                <a:lnTo>
                  <a:pt x="702" y="564"/>
                </a:lnTo>
                <a:lnTo>
                  <a:pt x="699" y="561"/>
                </a:lnTo>
                <a:lnTo>
                  <a:pt x="696" y="559"/>
                </a:lnTo>
                <a:lnTo>
                  <a:pt x="693" y="556"/>
                </a:lnTo>
                <a:lnTo>
                  <a:pt x="689" y="555"/>
                </a:lnTo>
                <a:lnTo>
                  <a:pt x="683" y="557"/>
                </a:lnTo>
                <a:lnTo>
                  <a:pt x="677" y="558"/>
                </a:lnTo>
                <a:lnTo>
                  <a:pt x="671" y="560"/>
                </a:lnTo>
                <a:lnTo>
                  <a:pt x="665" y="560"/>
                </a:lnTo>
                <a:lnTo>
                  <a:pt x="660" y="561"/>
                </a:lnTo>
                <a:lnTo>
                  <a:pt x="654" y="560"/>
                </a:lnTo>
                <a:lnTo>
                  <a:pt x="649" y="559"/>
                </a:lnTo>
                <a:lnTo>
                  <a:pt x="645" y="559"/>
                </a:lnTo>
                <a:lnTo>
                  <a:pt x="640" y="556"/>
                </a:lnTo>
                <a:lnTo>
                  <a:pt x="636" y="554"/>
                </a:lnTo>
                <a:lnTo>
                  <a:pt x="633" y="551"/>
                </a:lnTo>
                <a:lnTo>
                  <a:pt x="629" y="548"/>
                </a:lnTo>
                <a:lnTo>
                  <a:pt x="626" y="544"/>
                </a:lnTo>
                <a:lnTo>
                  <a:pt x="623" y="540"/>
                </a:lnTo>
                <a:lnTo>
                  <a:pt x="621" y="536"/>
                </a:lnTo>
                <a:lnTo>
                  <a:pt x="618" y="530"/>
                </a:lnTo>
                <a:lnTo>
                  <a:pt x="610" y="535"/>
                </a:lnTo>
                <a:lnTo>
                  <a:pt x="600" y="538"/>
                </a:lnTo>
                <a:lnTo>
                  <a:pt x="591" y="540"/>
                </a:lnTo>
                <a:lnTo>
                  <a:pt x="582" y="541"/>
                </a:lnTo>
                <a:lnTo>
                  <a:pt x="572" y="541"/>
                </a:lnTo>
                <a:lnTo>
                  <a:pt x="562" y="539"/>
                </a:lnTo>
                <a:lnTo>
                  <a:pt x="552" y="536"/>
                </a:lnTo>
                <a:lnTo>
                  <a:pt x="544" y="534"/>
                </a:lnTo>
                <a:lnTo>
                  <a:pt x="534" y="530"/>
                </a:lnTo>
                <a:lnTo>
                  <a:pt x="524" y="525"/>
                </a:lnTo>
                <a:lnTo>
                  <a:pt x="516" y="521"/>
                </a:lnTo>
                <a:lnTo>
                  <a:pt x="508" y="516"/>
                </a:lnTo>
                <a:lnTo>
                  <a:pt x="499" y="510"/>
                </a:lnTo>
                <a:lnTo>
                  <a:pt x="493" y="505"/>
                </a:lnTo>
                <a:lnTo>
                  <a:pt x="485" y="499"/>
                </a:lnTo>
                <a:lnTo>
                  <a:pt x="480" y="494"/>
                </a:lnTo>
                <a:lnTo>
                  <a:pt x="475" y="496"/>
                </a:lnTo>
                <a:lnTo>
                  <a:pt x="470" y="498"/>
                </a:lnTo>
                <a:lnTo>
                  <a:pt x="463" y="499"/>
                </a:lnTo>
                <a:lnTo>
                  <a:pt x="456" y="501"/>
                </a:lnTo>
                <a:lnTo>
                  <a:pt x="448" y="501"/>
                </a:lnTo>
                <a:lnTo>
                  <a:pt x="440" y="503"/>
                </a:lnTo>
                <a:lnTo>
                  <a:pt x="431" y="502"/>
                </a:lnTo>
                <a:lnTo>
                  <a:pt x="421" y="501"/>
                </a:lnTo>
                <a:lnTo>
                  <a:pt x="412" y="499"/>
                </a:lnTo>
                <a:lnTo>
                  <a:pt x="402" y="497"/>
                </a:lnTo>
                <a:lnTo>
                  <a:pt x="392" y="494"/>
                </a:lnTo>
                <a:lnTo>
                  <a:pt x="384" y="489"/>
                </a:lnTo>
                <a:lnTo>
                  <a:pt x="374" y="484"/>
                </a:lnTo>
                <a:lnTo>
                  <a:pt x="366" y="478"/>
                </a:lnTo>
                <a:lnTo>
                  <a:pt x="358" y="470"/>
                </a:lnTo>
                <a:lnTo>
                  <a:pt x="352" y="462"/>
                </a:lnTo>
                <a:lnTo>
                  <a:pt x="346" y="446"/>
                </a:lnTo>
                <a:lnTo>
                  <a:pt x="341" y="434"/>
                </a:lnTo>
                <a:lnTo>
                  <a:pt x="337" y="422"/>
                </a:lnTo>
                <a:lnTo>
                  <a:pt x="333" y="412"/>
                </a:lnTo>
                <a:lnTo>
                  <a:pt x="330" y="403"/>
                </a:lnTo>
                <a:lnTo>
                  <a:pt x="328" y="395"/>
                </a:lnTo>
                <a:lnTo>
                  <a:pt x="326" y="385"/>
                </a:lnTo>
                <a:lnTo>
                  <a:pt x="325" y="377"/>
                </a:lnTo>
                <a:lnTo>
                  <a:pt x="325" y="367"/>
                </a:lnTo>
                <a:lnTo>
                  <a:pt x="326" y="356"/>
                </a:lnTo>
                <a:lnTo>
                  <a:pt x="327" y="345"/>
                </a:lnTo>
                <a:lnTo>
                  <a:pt x="330" y="331"/>
                </a:lnTo>
                <a:lnTo>
                  <a:pt x="332" y="316"/>
                </a:lnTo>
                <a:lnTo>
                  <a:pt x="335" y="298"/>
                </a:lnTo>
                <a:lnTo>
                  <a:pt x="341" y="277"/>
                </a:lnTo>
                <a:lnTo>
                  <a:pt x="347" y="253"/>
                </a:lnTo>
                <a:lnTo>
                  <a:pt x="354" y="245"/>
                </a:lnTo>
                <a:lnTo>
                  <a:pt x="358" y="234"/>
                </a:lnTo>
                <a:lnTo>
                  <a:pt x="362" y="223"/>
                </a:lnTo>
                <a:lnTo>
                  <a:pt x="365" y="209"/>
                </a:lnTo>
                <a:lnTo>
                  <a:pt x="368" y="194"/>
                </a:lnTo>
                <a:lnTo>
                  <a:pt x="368" y="179"/>
                </a:lnTo>
                <a:lnTo>
                  <a:pt x="367" y="163"/>
                </a:lnTo>
                <a:lnTo>
                  <a:pt x="365" y="148"/>
                </a:lnTo>
                <a:lnTo>
                  <a:pt x="364" y="133"/>
                </a:lnTo>
                <a:lnTo>
                  <a:pt x="360" y="118"/>
                </a:lnTo>
                <a:lnTo>
                  <a:pt x="357" y="106"/>
                </a:lnTo>
                <a:lnTo>
                  <a:pt x="354" y="95"/>
                </a:lnTo>
                <a:lnTo>
                  <a:pt x="350" y="85"/>
                </a:lnTo>
                <a:lnTo>
                  <a:pt x="346" y="79"/>
                </a:lnTo>
                <a:lnTo>
                  <a:pt x="343" y="76"/>
                </a:lnTo>
                <a:lnTo>
                  <a:pt x="339" y="75"/>
                </a:lnTo>
                <a:lnTo>
                  <a:pt x="337" y="74"/>
                </a:lnTo>
                <a:lnTo>
                  <a:pt x="336" y="75"/>
                </a:lnTo>
                <a:lnTo>
                  <a:pt x="334" y="75"/>
                </a:lnTo>
                <a:lnTo>
                  <a:pt x="332" y="77"/>
                </a:lnTo>
                <a:lnTo>
                  <a:pt x="330" y="80"/>
                </a:lnTo>
                <a:lnTo>
                  <a:pt x="329" y="84"/>
                </a:lnTo>
                <a:lnTo>
                  <a:pt x="327" y="88"/>
                </a:lnTo>
                <a:lnTo>
                  <a:pt x="325" y="93"/>
                </a:lnTo>
                <a:lnTo>
                  <a:pt x="323" y="100"/>
                </a:lnTo>
                <a:lnTo>
                  <a:pt x="320" y="108"/>
                </a:lnTo>
                <a:lnTo>
                  <a:pt x="317" y="117"/>
                </a:lnTo>
                <a:lnTo>
                  <a:pt x="315" y="128"/>
                </a:lnTo>
                <a:lnTo>
                  <a:pt x="311" y="138"/>
                </a:lnTo>
                <a:lnTo>
                  <a:pt x="308" y="151"/>
                </a:lnTo>
                <a:lnTo>
                  <a:pt x="304" y="166"/>
                </a:lnTo>
                <a:lnTo>
                  <a:pt x="298" y="182"/>
                </a:lnTo>
                <a:lnTo>
                  <a:pt x="286" y="193"/>
                </a:lnTo>
                <a:lnTo>
                  <a:pt x="275" y="202"/>
                </a:lnTo>
                <a:lnTo>
                  <a:pt x="263" y="208"/>
                </a:lnTo>
                <a:lnTo>
                  <a:pt x="252" y="213"/>
                </a:lnTo>
                <a:lnTo>
                  <a:pt x="241" y="216"/>
                </a:lnTo>
                <a:lnTo>
                  <a:pt x="231" y="218"/>
                </a:lnTo>
                <a:lnTo>
                  <a:pt x="222" y="219"/>
                </a:lnTo>
                <a:lnTo>
                  <a:pt x="214" y="218"/>
                </a:lnTo>
                <a:lnTo>
                  <a:pt x="206" y="217"/>
                </a:lnTo>
                <a:lnTo>
                  <a:pt x="199" y="215"/>
                </a:lnTo>
                <a:lnTo>
                  <a:pt x="193" y="214"/>
                </a:lnTo>
                <a:lnTo>
                  <a:pt x="190" y="211"/>
                </a:lnTo>
                <a:lnTo>
                  <a:pt x="186" y="210"/>
                </a:lnTo>
                <a:lnTo>
                  <a:pt x="184" y="209"/>
                </a:lnTo>
                <a:lnTo>
                  <a:pt x="183" y="209"/>
                </a:lnTo>
                <a:lnTo>
                  <a:pt x="177" y="204"/>
                </a:lnTo>
                <a:lnTo>
                  <a:pt x="170" y="200"/>
                </a:lnTo>
                <a:lnTo>
                  <a:pt x="165" y="194"/>
                </a:lnTo>
                <a:lnTo>
                  <a:pt x="159" y="188"/>
                </a:lnTo>
                <a:lnTo>
                  <a:pt x="155" y="181"/>
                </a:lnTo>
                <a:lnTo>
                  <a:pt x="150" y="173"/>
                </a:lnTo>
                <a:lnTo>
                  <a:pt x="146" y="166"/>
                </a:lnTo>
                <a:lnTo>
                  <a:pt x="142" y="155"/>
                </a:lnTo>
                <a:lnTo>
                  <a:pt x="139" y="146"/>
                </a:lnTo>
                <a:lnTo>
                  <a:pt x="135" y="135"/>
                </a:lnTo>
                <a:lnTo>
                  <a:pt x="133" y="124"/>
                </a:lnTo>
                <a:lnTo>
                  <a:pt x="131" y="110"/>
                </a:lnTo>
                <a:lnTo>
                  <a:pt x="129" y="97"/>
                </a:lnTo>
                <a:lnTo>
                  <a:pt x="128" y="83"/>
                </a:lnTo>
                <a:lnTo>
                  <a:pt x="129" y="67"/>
                </a:lnTo>
                <a:lnTo>
                  <a:pt x="129" y="51"/>
                </a:lnTo>
                <a:lnTo>
                  <a:pt x="125" y="40"/>
                </a:lnTo>
                <a:lnTo>
                  <a:pt x="120" y="30"/>
                </a:lnTo>
                <a:lnTo>
                  <a:pt x="113" y="22"/>
                </a:lnTo>
                <a:lnTo>
                  <a:pt x="107" y="15"/>
                </a:lnTo>
                <a:lnTo>
                  <a:pt x="100" y="10"/>
                </a:lnTo>
                <a:lnTo>
                  <a:pt x="93" y="6"/>
                </a:lnTo>
                <a:lnTo>
                  <a:pt x="86" y="4"/>
                </a:lnTo>
                <a:lnTo>
                  <a:pt x="80" y="2"/>
                </a:lnTo>
                <a:lnTo>
                  <a:pt x="73" y="0"/>
                </a:lnTo>
                <a:lnTo>
                  <a:pt x="67" y="1"/>
                </a:lnTo>
                <a:lnTo>
                  <a:pt x="61" y="2"/>
                </a:lnTo>
                <a:lnTo>
                  <a:pt x="56" y="2"/>
                </a:lnTo>
                <a:lnTo>
                  <a:pt x="50" y="3"/>
                </a:lnTo>
                <a:lnTo>
                  <a:pt x="47" y="5"/>
                </a:lnTo>
                <a:lnTo>
                  <a:pt x="44" y="6"/>
                </a:lnTo>
                <a:lnTo>
                  <a:pt x="43" y="7"/>
                </a:lnTo>
                <a:lnTo>
                  <a:pt x="35" y="11"/>
                </a:lnTo>
                <a:lnTo>
                  <a:pt x="28" y="14"/>
                </a:lnTo>
                <a:lnTo>
                  <a:pt x="21" y="21"/>
                </a:lnTo>
                <a:lnTo>
                  <a:pt x="15" y="27"/>
                </a:lnTo>
                <a:lnTo>
                  <a:pt x="10" y="35"/>
                </a:lnTo>
                <a:lnTo>
                  <a:pt x="6" y="44"/>
                </a:lnTo>
                <a:lnTo>
                  <a:pt x="3" y="55"/>
                </a:lnTo>
                <a:lnTo>
                  <a:pt x="1" y="67"/>
                </a:lnTo>
                <a:lnTo>
                  <a:pt x="0" y="80"/>
                </a:lnTo>
                <a:lnTo>
                  <a:pt x="0" y="94"/>
                </a:lnTo>
                <a:lnTo>
                  <a:pt x="2" y="110"/>
                </a:lnTo>
                <a:lnTo>
                  <a:pt x="4" y="126"/>
                </a:lnTo>
                <a:lnTo>
                  <a:pt x="8" y="144"/>
                </a:lnTo>
                <a:lnTo>
                  <a:pt x="13" y="162"/>
                </a:lnTo>
                <a:lnTo>
                  <a:pt x="19" y="182"/>
                </a:lnTo>
                <a:lnTo>
                  <a:pt x="27" y="203"/>
                </a:lnTo>
                <a:lnTo>
                  <a:pt x="29" y="211"/>
                </a:lnTo>
                <a:lnTo>
                  <a:pt x="31" y="219"/>
                </a:lnTo>
                <a:lnTo>
                  <a:pt x="32" y="226"/>
                </a:lnTo>
                <a:lnTo>
                  <a:pt x="33" y="234"/>
                </a:lnTo>
                <a:lnTo>
                  <a:pt x="35" y="241"/>
                </a:lnTo>
                <a:lnTo>
                  <a:pt x="36" y="247"/>
                </a:lnTo>
                <a:lnTo>
                  <a:pt x="39" y="255"/>
                </a:lnTo>
                <a:lnTo>
                  <a:pt x="39" y="261"/>
                </a:lnTo>
                <a:lnTo>
                  <a:pt x="41" y="267"/>
                </a:lnTo>
                <a:lnTo>
                  <a:pt x="42" y="273"/>
                </a:lnTo>
                <a:lnTo>
                  <a:pt x="43" y="278"/>
                </a:lnTo>
                <a:lnTo>
                  <a:pt x="44" y="284"/>
                </a:lnTo>
                <a:lnTo>
                  <a:pt x="45" y="290"/>
                </a:lnTo>
                <a:lnTo>
                  <a:pt x="46" y="296"/>
                </a:lnTo>
                <a:lnTo>
                  <a:pt x="46" y="302"/>
                </a:lnTo>
                <a:lnTo>
                  <a:pt x="48" y="308"/>
                </a:lnTo>
                <a:lnTo>
                  <a:pt x="48" y="315"/>
                </a:lnTo>
                <a:lnTo>
                  <a:pt x="49" y="322"/>
                </a:lnTo>
                <a:lnTo>
                  <a:pt x="49" y="328"/>
                </a:lnTo>
                <a:lnTo>
                  <a:pt x="50" y="335"/>
                </a:lnTo>
                <a:lnTo>
                  <a:pt x="50" y="343"/>
                </a:lnTo>
                <a:lnTo>
                  <a:pt x="50" y="350"/>
                </a:lnTo>
                <a:lnTo>
                  <a:pt x="51" y="358"/>
                </a:lnTo>
                <a:lnTo>
                  <a:pt x="51" y="367"/>
                </a:lnTo>
                <a:lnTo>
                  <a:pt x="51" y="376"/>
                </a:lnTo>
                <a:lnTo>
                  <a:pt x="52" y="386"/>
                </a:lnTo>
                <a:lnTo>
                  <a:pt x="52" y="396"/>
                </a:lnTo>
                <a:lnTo>
                  <a:pt x="52" y="407"/>
                </a:lnTo>
                <a:lnTo>
                  <a:pt x="52" y="418"/>
                </a:lnTo>
                <a:lnTo>
                  <a:pt x="52" y="430"/>
                </a:lnTo>
                <a:lnTo>
                  <a:pt x="53" y="443"/>
                </a:lnTo>
                <a:lnTo>
                  <a:pt x="53" y="457"/>
                </a:lnTo>
                <a:lnTo>
                  <a:pt x="51" y="481"/>
                </a:lnTo>
                <a:lnTo>
                  <a:pt x="50" y="504"/>
                </a:lnTo>
                <a:lnTo>
                  <a:pt x="50" y="525"/>
                </a:lnTo>
                <a:lnTo>
                  <a:pt x="50" y="544"/>
                </a:lnTo>
                <a:lnTo>
                  <a:pt x="52" y="562"/>
                </a:lnTo>
                <a:lnTo>
                  <a:pt x="53" y="579"/>
                </a:lnTo>
                <a:lnTo>
                  <a:pt x="55" y="593"/>
                </a:lnTo>
                <a:lnTo>
                  <a:pt x="58" y="607"/>
                </a:lnTo>
                <a:lnTo>
                  <a:pt x="62" y="621"/>
                </a:lnTo>
                <a:lnTo>
                  <a:pt x="67" y="634"/>
                </a:lnTo>
                <a:lnTo>
                  <a:pt x="72" y="645"/>
                </a:lnTo>
                <a:lnTo>
                  <a:pt x="80" y="657"/>
                </a:lnTo>
                <a:lnTo>
                  <a:pt x="88" y="669"/>
                </a:lnTo>
                <a:lnTo>
                  <a:pt x="96" y="679"/>
                </a:lnTo>
                <a:lnTo>
                  <a:pt x="106" y="691"/>
                </a:lnTo>
                <a:lnTo>
                  <a:pt x="117" y="703"/>
                </a:lnTo>
                <a:lnTo>
                  <a:pt x="126" y="710"/>
                </a:lnTo>
                <a:lnTo>
                  <a:pt x="134" y="715"/>
                </a:lnTo>
                <a:lnTo>
                  <a:pt x="144" y="718"/>
                </a:lnTo>
                <a:lnTo>
                  <a:pt x="154" y="720"/>
                </a:lnTo>
                <a:lnTo>
                  <a:pt x="165" y="721"/>
                </a:lnTo>
                <a:lnTo>
                  <a:pt x="176" y="721"/>
                </a:lnTo>
                <a:lnTo>
                  <a:pt x="187" y="720"/>
                </a:lnTo>
                <a:lnTo>
                  <a:pt x="199" y="717"/>
                </a:lnTo>
                <a:lnTo>
                  <a:pt x="211" y="715"/>
                </a:lnTo>
                <a:lnTo>
                  <a:pt x="224" y="713"/>
                </a:lnTo>
                <a:lnTo>
                  <a:pt x="236" y="711"/>
                </a:lnTo>
                <a:lnTo>
                  <a:pt x="249" y="709"/>
                </a:lnTo>
                <a:lnTo>
                  <a:pt x="262" y="707"/>
                </a:lnTo>
                <a:lnTo>
                  <a:pt x="275" y="706"/>
                </a:lnTo>
                <a:lnTo>
                  <a:pt x="289" y="707"/>
                </a:lnTo>
                <a:lnTo>
                  <a:pt x="303" y="709"/>
                </a:lnTo>
                <a:lnTo>
                  <a:pt x="316" y="716"/>
                </a:lnTo>
                <a:lnTo>
                  <a:pt x="326" y="721"/>
                </a:lnTo>
                <a:lnTo>
                  <a:pt x="338" y="728"/>
                </a:lnTo>
                <a:lnTo>
                  <a:pt x="348" y="735"/>
                </a:lnTo>
                <a:lnTo>
                  <a:pt x="359" y="742"/>
                </a:lnTo>
                <a:lnTo>
                  <a:pt x="368" y="750"/>
                </a:lnTo>
                <a:lnTo>
                  <a:pt x="379" y="758"/>
                </a:lnTo>
                <a:lnTo>
                  <a:pt x="388" y="765"/>
                </a:lnTo>
                <a:lnTo>
                  <a:pt x="398" y="773"/>
                </a:lnTo>
                <a:lnTo>
                  <a:pt x="408" y="781"/>
                </a:lnTo>
                <a:lnTo>
                  <a:pt x="418" y="789"/>
                </a:lnTo>
                <a:lnTo>
                  <a:pt x="430" y="796"/>
                </a:lnTo>
                <a:lnTo>
                  <a:pt x="442" y="804"/>
                </a:lnTo>
                <a:lnTo>
                  <a:pt x="455" y="811"/>
                </a:lnTo>
                <a:lnTo>
                  <a:pt x="468" y="818"/>
                </a:lnTo>
                <a:lnTo>
                  <a:pt x="483" y="825"/>
                </a:lnTo>
                <a:lnTo>
                  <a:pt x="490" y="829"/>
                </a:lnTo>
                <a:lnTo>
                  <a:pt x="498" y="835"/>
                </a:lnTo>
                <a:lnTo>
                  <a:pt x="506" y="840"/>
                </a:lnTo>
                <a:lnTo>
                  <a:pt x="513" y="844"/>
                </a:lnTo>
                <a:lnTo>
                  <a:pt x="522" y="848"/>
                </a:lnTo>
                <a:lnTo>
                  <a:pt x="530" y="854"/>
                </a:lnTo>
                <a:lnTo>
                  <a:pt x="537" y="857"/>
                </a:lnTo>
                <a:lnTo>
                  <a:pt x="545" y="862"/>
                </a:lnTo>
                <a:lnTo>
                  <a:pt x="553" y="866"/>
                </a:lnTo>
                <a:lnTo>
                  <a:pt x="560" y="871"/>
                </a:lnTo>
                <a:lnTo>
                  <a:pt x="568" y="875"/>
                </a:lnTo>
                <a:lnTo>
                  <a:pt x="576" y="878"/>
                </a:lnTo>
                <a:lnTo>
                  <a:pt x="585" y="883"/>
                </a:lnTo>
                <a:lnTo>
                  <a:pt x="592" y="887"/>
                </a:lnTo>
                <a:lnTo>
                  <a:pt x="600" y="890"/>
                </a:lnTo>
                <a:lnTo>
                  <a:pt x="608" y="894"/>
                </a:lnTo>
                <a:lnTo>
                  <a:pt x="616" y="897"/>
                </a:lnTo>
                <a:lnTo>
                  <a:pt x="623" y="901"/>
                </a:lnTo>
                <a:lnTo>
                  <a:pt x="632" y="904"/>
                </a:lnTo>
                <a:lnTo>
                  <a:pt x="640" y="907"/>
                </a:lnTo>
                <a:lnTo>
                  <a:pt x="648" y="910"/>
                </a:lnTo>
                <a:lnTo>
                  <a:pt x="656" y="913"/>
                </a:lnTo>
                <a:lnTo>
                  <a:pt x="664" y="915"/>
                </a:lnTo>
                <a:lnTo>
                  <a:pt x="673" y="917"/>
                </a:lnTo>
                <a:lnTo>
                  <a:pt x="681" y="920"/>
                </a:lnTo>
                <a:lnTo>
                  <a:pt x="690" y="921"/>
                </a:lnTo>
                <a:lnTo>
                  <a:pt x="699" y="923"/>
                </a:lnTo>
                <a:lnTo>
                  <a:pt x="708" y="926"/>
                </a:lnTo>
                <a:lnTo>
                  <a:pt x="717" y="926"/>
                </a:lnTo>
                <a:lnTo>
                  <a:pt x="725" y="928"/>
                </a:lnTo>
                <a:lnTo>
                  <a:pt x="734" y="929"/>
                </a:lnTo>
                <a:lnTo>
                  <a:pt x="743" y="929"/>
                </a:lnTo>
                <a:lnTo>
                  <a:pt x="758" y="926"/>
                </a:lnTo>
                <a:lnTo>
                  <a:pt x="768" y="921"/>
                </a:lnTo>
                <a:lnTo>
                  <a:pt x="774" y="917"/>
                </a:lnTo>
                <a:lnTo>
                  <a:pt x="780" y="911"/>
                </a:lnTo>
                <a:lnTo>
                  <a:pt x="782" y="906"/>
                </a:lnTo>
                <a:lnTo>
                  <a:pt x="785" y="900"/>
                </a:lnTo>
                <a:lnTo>
                  <a:pt x="785" y="893"/>
                </a:lnTo>
                <a:lnTo>
                  <a:pt x="786" y="885"/>
                </a:lnTo>
                <a:lnTo>
                  <a:pt x="793" y="873"/>
                </a:lnTo>
                <a:lnTo>
                  <a:pt x="796" y="867"/>
                </a:lnTo>
                <a:lnTo>
                  <a:pt x="799" y="862"/>
                </a:lnTo>
                <a:lnTo>
                  <a:pt x="800" y="855"/>
                </a:lnTo>
                <a:lnTo>
                  <a:pt x="802" y="848"/>
                </a:lnTo>
                <a:lnTo>
                  <a:pt x="804" y="841"/>
                </a:lnTo>
                <a:lnTo>
                  <a:pt x="805" y="834"/>
                </a:lnTo>
                <a:lnTo>
                  <a:pt x="807" y="826"/>
                </a:lnTo>
                <a:lnTo>
                  <a:pt x="807" y="819"/>
                </a:lnTo>
                <a:lnTo>
                  <a:pt x="808" y="811"/>
                </a:lnTo>
                <a:lnTo>
                  <a:pt x="808" y="803"/>
                </a:lnTo>
                <a:lnTo>
                  <a:pt x="809" y="794"/>
                </a:lnTo>
                <a:lnTo>
                  <a:pt x="810" y="786"/>
                </a:lnTo>
                <a:lnTo>
                  <a:pt x="810" y="778"/>
                </a:lnTo>
                <a:lnTo>
                  <a:pt x="811" y="769"/>
                </a:lnTo>
                <a:lnTo>
                  <a:pt x="813" y="761"/>
                </a:lnTo>
                <a:lnTo>
                  <a:pt x="813" y="752"/>
                </a:lnTo>
                <a:lnTo>
                  <a:pt x="815" y="744"/>
                </a:lnTo>
                <a:lnTo>
                  <a:pt x="817" y="735"/>
                </a:lnTo>
                <a:lnTo>
                  <a:pt x="819" y="726"/>
                </a:lnTo>
                <a:lnTo>
                  <a:pt x="821" y="717"/>
                </a:lnTo>
                <a:lnTo>
                  <a:pt x="824" y="708"/>
                </a:lnTo>
                <a:lnTo>
                  <a:pt x="827" y="698"/>
                </a:lnTo>
                <a:lnTo>
                  <a:pt x="830" y="690"/>
                </a:lnTo>
                <a:lnTo>
                  <a:pt x="835" y="681"/>
                </a:lnTo>
                <a:lnTo>
                  <a:pt x="840" y="671"/>
                </a:lnTo>
                <a:lnTo>
                  <a:pt x="845" y="663"/>
                </a:lnTo>
                <a:lnTo>
                  <a:pt x="850" y="654"/>
                </a:lnTo>
                <a:lnTo>
                  <a:pt x="857" y="644"/>
                </a:lnTo>
                <a:lnTo>
                  <a:pt x="864" y="635"/>
                </a:lnTo>
                <a:lnTo>
                  <a:pt x="872" y="62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817" name="Picture 136" descr="Savitha -1"/>
          <p:cNvPicPr>
            <a:picLocks noChangeAspect="1" noChangeArrowheads="1"/>
          </p:cNvPicPr>
          <p:nvPr/>
        </p:nvPicPr>
        <p:blipFill>
          <a:blip r:embed="rId4" cstate="print"/>
          <a:srcRect t="6976"/>
          <a:stretch>
            <a:fillRect/>
          </a:stretch>
        </p:blipFill>
        <p:spPr bwMode="auto">
          <a:xfrm>
            <a:off x="914400" y="1562100"/>
            <a:ext cx="291465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3065" name="Rectangle 13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2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Vertical Maxillary Excess</a:t>
            </a:r>
          </a:p>
        </p:txBody>
      </p:sp>
      <p:sp>
        <p:nvSpPr>
          <p:cNvPr id="253066" name="AutoShape 138"/>
          <p:cNvSpPr>
            <a:spLocks noChangeArrowheads="1"/>
          </p:cNvSpPr>
          <p:nvPr/>
        </p:nvSpPr>
        <p:spPr bwMode="auto">
          <a:xfrm rot="-3902398" flipH="1" flipV="1">
            <a:off x="7201694" y="4388644"/>
            <a:ext cx="1181100" cy="10144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42" y="7082"/>
                </a:moveTo>
                <a:cubicBezTo>
                  <a:pt x="15461" y="5033"/>
                  <a:pt x="13215" y="3790"/>
                  <a:pt x="10800" y="3790"/>
                </a:cubicBezTo>
                <a:cubicBezTo>
                  <a:pt x="7544" y="3789"/>
                  <a:pt x="4717" y="6031"/>
                  <a:pt x="3974" y="9200"/>
                </a:cubicBezTo>
                <a:lnTo>
                  <a:pt x="284" y="8336"/>
                </a:lnTo>
                <a:cubicBezTo>
                  <a:pt x="1428" y="3452"/>
                  <a:pt x="5784" y="-1"/>
                  <a:pt x="10800" y="0"/>
                </a:cubicBezTo>
                <a:cubicBezTo>
                  <a:pt x="14522" y="0"/>
                  <a:pt x="17981" y="1916"/>
                  <a:pt x="19955" y="5071"/>
                </a:cubicBezTo>
                <a:lnTo>
                  <a:pt x="22244" y="3639"/>
                </a:lnTo>
                <a:lnTo>
                  <a:pt x="20786" y="9973"/>
                </a:lnTo>
                <a:lnTo>
                  <a:pt x="14453" y="8514"/>
                </a:lnTo>
                <a:lnTo>
                  <a:pt x="16742" y="708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067" name="AutoShape 139"/>
          <p:cNvSpPr>
            <a:spLocks noChangeArrowheads="1"/>
          </p:cNvSpPr>
          <p:nvPr/>
        </p:nvSpPr>
        <p:spPr bwMode="auto">
          <a:xfrm>
            <a:off x="7869238" y="3759200"/>
            <a:ext cx="608012" cy="546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1" name="Freeform 142"/>
          <p:cNvSpPr>
            <a:spLocks/>
          </p:cNvSpPr>
          <p:nvPr/>
        </p:nvSpPr>
        <p:spPr bwMode="auto">
          <a:xfrm>
            <a:off x="6638925" y="3951288"/>
            <a:ext cx="1101725" cy="101600"/>
          </a:xfrm>
          <a:custGeom>
            <a:avLst/>
            <a:gdLst>
              <a:gd name="T0" fmla="*/ 0 w 694"/>
              <a:gd name="T1" fmla="*/ 2147483647 h 64"/>
              <a:gd name="T2" fmla="*/ 2147483647 w 694"/>
              <a:gd name="T3" fmla="*/ 2147483647 h 64"/>
              <a:gd name="T4" fmla="*/ 2147483647 w 694"/>
              <a:gd name="T5" fmla="*/ 2147483647 h 64"/>
              <a:gd name="T6" fmla="*/ 0 w 694"/>
              <a:gd name="T7" fmla="*/ 2147483647 h 64"/>
              <a:gd name="T8" fmla="*/ 0 w 694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4"/>
              <a:gd name="T16" fmla="*/ 0 h 64"/>
              <a:gd name="T17" fmla="*/ 694 w 694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4" h="64">
                <a:moveTo>
                  <a:pt x="0" y="13"/>
                </a:moveTo>
                <a:cubicBezTo>
                  <a:pt x="226" y="14"/>
                  <a:pt x="453" y="0"/>
                  <a:pt x="678" y="16"/>
                </a:cubicBezTo>
                <a:cubicBezTo>
                  <a:pt x="694" y="17"/>
                  <a:pt x="687" y="59"/>
                  <a:pt x="672" y="64"/>
                </a:cubicBezTo>
                <a:cubicBezTo>
                  <a:pt x="288" y="62"/>
                  <a:pt x="254" y="62"/>
                  <a:pt x="0" y="55"/>
                </a:cubicBezTo>
                <a:cubicBezTo>
                  <a:pt x="4" y="43"/>
                  <a:pt x="4" y="25"/>
                  <a:pt x="0" y="13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1" name="~PP1380.WAV">
            <a:hlinkClick r:id="" action="ppaction://media"/>
          </p:cNvPr>
          <p:cNvPicPr>
            <a:picLocks noRot="1" noChangeAspect="1"/>
          </p:cNvPicPr>
          <p:nvPr>
            <a:wavAudioFile r:embed="rId2" name="~PP138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7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</p:childTnLst>
        </p:cTn>
      </p:par>
    </p:tnLst>
    <p:bldLst>
      <p:bldP spid="253066" grpId="0" animBg="1"/>
      <p:bldP spid="2530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Excess Condylar Growth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73488" y="1600200"/>
            <a:ext cx="4572000" cy="4151313"/>
            <a:chOff x="2661" y="1633"/>
            <a:chExt cx="3092" cy="2632"/>
          </a:xfrm>
        </p:grpSpPr>
        <p:sp>
          <p:nvSpPr>
            <p:cNvPr id="30728" name="Rectangle 4"/>
            <p:cNvSpPr>
              <a:spLocks noChangeArrowheads="1"/>
            </p:cNvSpPr>
            <p:nvPr/>
          </p:nvSpPr>
          <p:spPr bwMode="auto">
            <a:xfrm>
              <a:off x="2661" y="1633"/>
              <a:ext cx="3092" cy="2632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Rectangle 5"/>
            <p:cNvSpPr>
              <a:spLocks noChangeArrowheads="1"/>
            </p:cNvSpPr>
            <p:nvPr/>
          </p:nvSpPr>
          <p:spPr bwMode="auto">
            <a:xfrm>
              <a:off x="2661" y="1633"/>
              <a:ext cx="3092" cy="26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Freeform 6"/>
            <p:cNvSpPr>
              <a:spLocks/>
            </p:cNvSpPr>
            <p:nvPr/>
          </p:nvSpPr>
          <p:spPr bwMode="auto">
            <a:xfrm>
              <a:off x="3048" y="1711"/>
              <a:ext cx="1975" cy="1614"/>
            </a:xfrm>
            <a:custGeom>
              <a:avLst/>
              <a:gdLst>
                <a:gd name="T0" fmla="*/ 73 w 5924"/>
                <a:gd name="T1" fmla="*/ 21 h 4841"/>
                <a:gd name="T2" fmla="*/ 73 w 5924"/>
                <a:gd name="T3" fmla="*/ 23 h 4841"/>
                <a:gd name="T4" fmla="*/ 73 w 5924"/>
                <a:gd name="T5" fmla="*/ 24 h 4841"/>
                <a:gd name="T6" fmla="*/ 73 w 5924"/>
                <a:gd name="T7" fmla="*/ 26 h 4841"/>
                <a:gd name="T8" fmla="*/ 72 w 5924"/>
                <a:gd name="T9" fmla="*/ 28 h 4841"/>
                <a:gd name="T10" fmla="*/ 72 w 5924"/>
                <a:gd name="T11" fmla="*/ 30 h 4841"/>
                <a:gd name="T12" fmla="*/ 71 w 5924"/>
                <a:gd name="T13" fmla="*/ 33 h 4841"/>
                <a:gd name="T14" fmla="*/ 71 w 5924"/>
                <a:gd name="T15" fmla="*/ 35 h 4841"/>
                <a:gd name="T16" fmla="*/ 69 w 5924"/>
                <a:gd name="T17" fmla="*/ 40 h 4841"/>
                <a:gd name="T18" fmla="*/ 65 w 5924"/>
                <a:gd name="T19" fmla="*/ 45 h 4841"/>
                <a:gd name="T20" fmla="*/ 61 w 5924"/>
                <a:gd name="T21" fmla="*/ 50 h 4841"/>
                <a:gd name="T22" fmla="*/ 56 w 5924"/>
                <a:gd name="T23" fmla="*/ 53 h 4841"/>
                <a:gd name="T24" fmla="*/ 51 w 5924"/>
                <a:gd name="T25" fmla="*/ 56 h 4841"/>
                <a:gd name="T26" fmla="*/ 46 w 5924"/>
                <a:gd name="T27" fmla="*/ 57 h 4841"/>
                <a:gd name="T28" fmla="*/ 41 w 5924"/>
                <a:gd name="T29" fmla="*/ 57 h 4841"/>
                <a:gd name="T30" fmla="*/ 36 w 5924"/>
                <a:gd name="T31" fmla="*/ 56 h 4841"/>
                <a:gd name="T32" fmla="*/ 33 w 5924"/>
                <a:gd name="T33" fmla="*/ 55 h 4841"/>
                <a:gd name="T34" fmla="*/ 31 w 5924"/>
                <a:gd name="T35" fmla="*/ 55 h 4841"/>
                <a:gd name="T36" fmla="*/ 30 w 5924"/>
                <a:gd name="T37" fmla="*/ 55 h 4841"/>
                <a:gd name="T38" fmla="*/ 29 w 5924"/>
                <a:gd name="T39" fmla="*/ 56 h 4841"/>
                <a:gd name="T40" fmla="*/ 28 w 5924"/>
                <a:gd name="T41" fmla="*/ 59 h 4841"/>
                <a:gd name="T42" fmla="*/ 25 w 5924"/>
                <a:gd name="T43" fmla="*/ 60 h 4841"/>
                <a:gd name="T44" fmla="*/ 23 w 5924"/>
                <a:gd name="T45" fmla="*/ 59 h 4841"/>
                <a:gd name="T46" fmla="*/ 20 w 5924"/>
                <a:gd name="T47" fmla="*/ 58 h 4841"/>
                <a:gd name="T48" fmla="*/ 19 w 5924"/>
                <a:gd name="T49" fmla="*/ 56 h 4841"/>
                <a:gd name="T50" fmla="*/ 17 w 5924"/>
                <a:gd name="T51" fmla="*/ 55 h 4841"/>
                <a:gd name="T52" fmla="*/ 15 w 5924"/>
                <a:gd name="T53" fmla="*/ 54 h 4841"/>
                <a:gd name="T54" fmla="*/ 14 w 5924"/>
                <a:gd name="T55" fmla="*/ 54 h 4841"/>
                <a:gd name="T56" fmla="*/ 11 w 5924"/>
                <a:gd name="T57" fmla="*/ 52 h 4841"/>
                <a:gd name="T58" fmla="*/ 9 w 5924"/>
                <a:gd name="T59" fmla="*/ 50 h 4841"/>
                <a:gd name="T60" fmla="*/ 6 w 5924"/>
                <a:gd name="T61" fmla="*/ 48 h 4841"/>
                <a:gd name="T62" fmla="*/ 4 w 5924"/>
                <a:gd name="T63" fmla="*/ 47 h 4841"/>
                <a:gd name="T64" fmla="*/ 2 w 5924"/>
                <a:gd name="T65" fmla="*/ 42 h 4841"/>
                <a:gd name="T66" fmla="*/ 0 w 5924"/>
                <a:gd name="T67" fmla="*/ 37 h 4841"/>
                <a:gd name="T68" fmla="*/ 0 w 5924"/>
                <a:gd name="T69" fmla="*/ 32 h 4841"/>
                <a:gd name="T70" fmla="*/ 1 w 5924"/>
                <a:gd name="T71" fmla="*/ 27 h 4841"/>
                <a:gd name="T72" fmla="*/ 2 w 5924"/>
                <a:gd name="T73" fmla="*/ 22 h 4841"/>
                <a:gd name="T74" fmla="*/ 4 w 5924"/>
                <a:gd name="T75" fmla="*/ 17 h 4841"/>
                <a:gd name="T76" fmla="*/ 7 w 5924"/>
                <a:gd name="T77" fmla="*/ 14 h 4841"/>
                <a:gd name="T78" fmla="*/ 10 w 5924"/>
                <a:gd name="T79" fmla="*/ 10 h 4841"/>
                <a:gd name="T80" fmla="*/ 14 w 5924"/>
                <a:gd name="T81" fmla="*/ 7 h 4841"/>
                <a:gd name="T82" fmla="*/ 19 w 5924"/>
                <a:gd name="T83" fmla="*/ 4 h 4841"/>
                <a:gd name="T84" fmla="*/ 26 w 5924"/>
                <a:gd name="T85" fmla="*/ 2 h 4841"/>
                <a:gd name="T86" fmla="*/ 33 w 5924"/>
                <a:gd name="T87" fmla="*/ 0 h 4841"/>
                <a:gd name="T88" fmla="*/ 41 w 5924"/>
                <a:gd name="T89" fmla="*/ 0 h 4841"/>
                <a:gd name="T90" fmla="*/ 49 w 5924"/>
                <a:gd name="T91" fmla="*/ 1 h 4841"/>
                <a:gd name="T92" fmla="*/ 56 w 5924"/>
                <a:gd name="T93" fmla="*/ 2 h 4841"/>
                <a:gd name="T94" fmla="*/ 63 w 5924"/>
                <a:gd name="T95" fmla="*/ 6 h 4841"/>
                <a:gd name="T96" fmla="*/ 66 w 5924"/>
                <a:gd name="T97" fmla="*/ 7 h 4841"/>
                <a:gd name="T98" fmla="*/ 67 w 5924"/>
                <a:gd name="T99" fmla="*/ 9 h 4841"/>
                <a:gd name="T100" fmla="*/ 69 w 5924"/>
                <a:gd name="T101" fmla="*/ 10 h 4841"/>
                <a:gd name="T102" fmla="*/ 70 w 5924"/>
                <a:gd name="T103" fmla="*/ 11 h 4841"/>
                <a:gd name="T104" fmla="*/ 71 w 5924"/>
                <a:gd name="T105" fmla="*/ 13 h 4841"/>
                <a:gd name="T106" fmla="*/ 71 w 5924"/>
                <a:gd name="T107" fmla="*/ 15 h 4841"/>
                <a:gd name="T108" fmla="*/ 72 w 5924"/>
                <a:gd name="T109" fmla="*/ 17 h 4841"/>
                <a:gd name="T110" fmla="*/ 73 w 5924"/>
                <a:gd name="T111" fmla="*/ 20 h 48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24"/>
                <a:gd name="T169" fmla="*/ 0 h 4841"/>
                <a:gd name="T170" fmla="*/ 5924 w 5924"/>
                <a:gd name="T171" fmla="*/ 4841 h 48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24" h="4841">
                  <a:moveTo>
                    <a:pt x="5908" y="1647"/>
                  </a:moveTo>
                  <a:lnTo>
                    <a:pt x="5913" y="1668"/>
                  </a:lnTo>
                  <a:lnTo>
                    <a:pt x="5917" y="1691"/>
                  </a:lnTo>
                  <a:lnTo>
                    <a:pt x="5921" y="1714"/>
                  </a:lnTo>
                  <a:lnTo>
                    <a:pt x="5923" y="1741"/>
                  </a:lnTo>
                  <a:lnTo>
                    <a:pt x="5924" y="1768"/>
                  </a:lnTo>
                  <a:lnTo>
                    <a:pt x="5924" y="1797"/>
                  </a:lnTo>
                  <a:lnTo>
                    <a:pt x="5924" y="1829"/>
                  </a:lnTo>
                  <a:lnTo>
                    <a:pt x="5923" y="1860"/>
                  </a:lnTo>
                  <a:lnTo>
                    <a:pt x="5920" y="1894"/>
                  </a:lnTo>
                  <a:lnTo>
                    <a:pt x="5917" y="1929"/>
                  </a:lnTo>
                  <a:lnTo>
                    <a:pt x="5913" y="1964"/>
                  </a:lnTo>
                  <a:lnTo>
                    <a:pt x="5909" y="2002"/>
                  </a:lnTo>
                  <a:lnTo>
                    <a:pt x="5904" y="2040"/>
                  </a:lnTo>
                  <a:lnTo>
                    <a:pt x="5898" y="2078"/>
                  </a:lnTo>
                  <a:lnTo>
                    <a:pt x="5891" y="2119"/>
                  </a:lnTo>
                  <a:lnTo>
                    <a:pt x="5884" y="2160"/>
                  </a:lnTo>
                  <a:lnTo>
                    <a:pt x="5877" y="2202"/>
                  </a:lnTo>
                  <a:lnTo>
                    <a:pt x="5869" y="2245"/>
                  </a:lnTo>
                  <a:lnTo>
                    <a:pt x="5861" y="2289"/>
                  </a:lnTo>
                  <a:lnTo>
                    <a:pt x="5852" y="2332"/>
                  </a:lnTo>
                  <a:lnTo>
                    <a:pt x="5842" y="2377"/>
                  </a:lnTo>
                  <a:lnTo>
                    <a:pt x="5833" y="2423"/>
                  </a:lnTo>
                  <a:lnTo>
                    <a:pt x="5823" y="2469"/>
                  </a:lnTo>
                  <a:lnTo>
                    <a:pt x="5812" y="2515"/>
                  </a:lnTo>
                  <a:lnTo>
                    <a:pt x="5802" y="2561"/>
                  </a:lnTo>
                  <a:lnTo>
                    <a:pt x="5791" y="2607"/>
                  </a:lnTo>
                  <a:lnTo>
                    <a:pt x="5781" y="2654"/>
                  </a:lnTo>
                  <a:lnTo>
                    <a:pt x="5769" y="2702"/>
                  </a:lnTo>
                  <a:lnTo>
                    <a:pt x="5758" y="2749"/>
                  </a:lnTo>
                  <a:lnTo>
                    <a:pt x="5746" y="2796"/>
                  </a:lnTo>
                  <a:lnTo>
                    <a:pt x="5736" y="2842"/>
                  </a:lnTo>
                  <a:lnTo>
                    <a:pt x="5724" y="2889"/>
                  </a:lnTo>
                  <a:lnTo>
                    <a:pt x="5674" y="3001"/>
                  </a:lnTo>
                  <a:lnTo>
                    <a:pt x="5620" y="3113"/>
                  </a:lnTo>
                  <a:lnTo>
                    <a:pt x="5561" y="3222"/>
                  </a:lnTo>
                  <a:lnTo>
                    <a:pt x="5496" y="3330"/>
                  </a:lnTo>
                  <a:lnTo>
                    <a:pt x="5429" y="3436"/>
                  </a:lnTo>
                  <a:lnTo>
                    <a:pt x="5358" y="3540"/>
                  </a:lnTo>
                  <a:lnTo>
                    <a:pt x="5283" y="3640"/>
                  </a:lnTo>
                  <a:lnTo>
                    <a:pt x="5204" y="3739"/>
                  </a:lnTo>
                  <a:lnTo>
                    <a:pt x="5123" y="3833"/>
                  </a:lnTo>
                  <a:lnTo>
                    <a:pt x="5037" y="3924"/>
                  </a:lnTo>
                  <a:lnTo>
                    <a:pt x="4949" y="4011"/>
                  </a:lnTo>
                  <a:lnTo>
                    <a:pt x="4859" y="4095"/>
                  </a:lnTo>
                  <a:lnTo>
                    <a:pt x="4765" y="4174"/>
                  </a:lnTo>
                  <a:lnTo>
                    <a:pt x="4671" y="4247"/>
                  </a:lnTo>
                  <a:lnTo>
                    <a:pt x="4572" y="4317"/>
                  </a:lnTo>
                  <a:lnTo>
                    <a:pt x="4473" y="4380"/>
                  </a:lnTo>
                  <a:lnTo>
                    <a:pt x="4372" y="4438"/>
                  </a:lnTo>
                  <a:lnTo>
                    <a:pt x="4268" y="4491"/>
                  </a:lnTo>
                  <a:lnTo>
                    <a:pt x="4164" y="4537"/>
                  </a:lnTo>
                  <a:lnTo>
                    <a:pt x="4059" y="4577"/>
                  </a:lnTo>
                  <a:lnTo>
                    <a:pt x="3952" y="4610"/>
                  </a:lnTo>
                  <a:lnTo>
                    <a:pt x="3845" y="4636"/>
                  </a:lnTo>
                  <a:lnTo>
                    <a:pt x="3737" y="4655"/>
                  </a:lnTo>
                  <a:lnTo>
                    <a:pt x="3629" y="4665"/>
                  </a:lnTo>
                  <a:lnTo>
                    <a:pt x="3520" y="4669"/>
                  </a:lnTo>
                  <a:lnTo>
                    <a:pt x="3412" y="4664"/>
                  </a:lnTo>
                  <a:lnTo>
                    <a:pt x="3304" y="4650"/>
                  </a:lnTo>
                  <a:lnTo>
                    <a:pt x="3196" y="4627"/>
                  </a:lnTo>
                  <a:lnTo>
                    <a:pt x="3088" y="4597"/>
                  </a:lnTo>
                  <a:lnTo>
                    <a:pt x="2982" y="4555"/>
                  </a:lnTo>
                  <a:lnTo>
                    <a:pt x="2877" y="4505"/>
                  </a:lnTo>
                  <a:lnTo>
                    <a:pt x="2773" y="4444"/>
                  </a:lnTo>
                  <a:lnTo>
                    <a:pt x="2735" y="4435"/>
                  </a:lnTo>
                  <a:lnTo>
                    <a:pt x="2699" y="4429"/>
                  </a:lnTo>
                  <a:lnTo>
                    <a:pt x="2665" y="4425"/>
                  </a:lnTo>
                  <a:lnTo>
                    <a:pt x="2633" y="4423"/>
                  </a:lnTo>
                  <a:lnTo>
                    <a:pt x="2603" y="4425"/>
                  </a:lnTo>
                  <a:lnTo>
                    <a:pt x="2574" y="4429"/>
                  </a:lnTo>
                  <a:lnTo>
                    <a:pt x="2545" y="4434"/>
                  </a:lnTo>
                  <a:lnTo>
                    <a:pt x="2519" y="4442"/>
                  </a:lnTo>
                  <a:lnTo>
                    <a:pt x="2491" y="4451"/>
                  </a:lnTo>
                  <a:lnTo>
                    <a:pt x="2465" y="4463"/>
                  </a:lnTo>
                  <a:lnTo>
                    <a:pt x="2439" y="4476"/>
                  </a:lnTo>
                  <a:lnTo>
                    <a:pt x="2412" y="4491"/>
                  </a:lnTo>
                  <a:lnTo>
                    <a:pt x="2386" y="4508"/>
                  </a:lnTo>
                  <a:lnTo>
                    <a:pt x="2358" y="4526"/>
                  </a:lnTo>
                  <a:lnTo>
                    <a:pt x="2330" y="4544"/>
                  </a:lnTo>
                  <a:lnTo>
                    <a:pt x="2301" y="4565"/>
                  </a:lnTo>
                  <a:lnTo>
                    <a:pt x="2285" y="4639"/>
                  </a:lnTo>
                  <a:lnTo>
                    <a:pt x="2261" y="4701"/>
                  </a:lnTo>
                  <a:lnTo>
                    <a:pt x="2230" y="4749"/>
                  </a:lnTo>
                  <a:lnTo>
                    <a:pt x="2193" y="4788"/>
                  </a:lnTo>
                  <a:lnTo>
                    <a:pt x="2151" y="4815"/>
                  </a:lnTo>
                  <a:lnTo>
                    <a:pt x="2103" y="4834"/>
                  </a:lnTo>
                  <a:lnTo>
                    <a:pt x="2053" y="4841"/>
                  </a:lnTo>
                  <a:lnTo>
                    <a:pt x="2001" y="4841"/>
                  </a:lnTo>
                  <a:lnTo>
                    <a:pt x="1947" y="4835"/>
                  </a:lnTo>
                  <a:lnTo>
                    <a:pt x="1892" y="4820"/>
                  </a:lnTo>
                  <a:lnTo>
                    <a:pt x="1838" y="4799"/>
                  </a:lnTo>
                  <a:lnTo>
                    <a:pt x="1784" y="4772"/>
                  </a:lnTo>
                  <a:lnTo>
                    <a:pt x="1732" y="4740"/>
                  </a:lnTo>
                  <a:lnTo>
                    <a:pt x="1684" y="4705"/>
                  </a:lnTo>
                  <a:lnTo>
                    <a:pt x="1639" y="4664"/>
                  </a:lnTo>
                  <a:lnTo>
                    <a:pt x="1600" y="4622"/>
                  </a:lnTo>
                  <a:lnTo>
                    <a:pt x="1576" y="4579"/>
                  </a:lnTo>
                  <a:lnTo>
                    <a:pt x="1546" y="4540"/>
                  </a:lnTo>
                  <a:lnTo>
                    <a:pt x="1510" y="4508"/>
                  </a:lnTo>
                  <a:lnTo>
                    <a:pt x="1471" y="4479"/>
                  </a:lnTo>
                  <a:lnTo>
                    <a:pt x="1429" y="4454"/>
                  </a:lnTo>
                  <a:lnTo>
                    <a:pt x="1387" y="4433"/>
                  </a:lnTo>
                  <a:lnTo>
                    <a:pt x="1343" y="4414"/>
                  </a:lnTo>
                  <a:lnTo>
                    <a:pt x="1301" y="4400"/>
                  </a:lnTo>
                  <a:lnTo>
                    <a:pt x="1260" y="4387"/>
                  </a:lnTo>
                  <a:lnTo>
                    <a:pt x="1223" y="4376"/>
                  </a:lnTo>
                  <a:lnTo>
                    <a:pt x="1192" y="4367"/>
                  </a:lnTo>
                  <a:lnTo>
                    <a:pt x="1166" y="4359"/>
                  </a:lnTo>
                  <a:lnTo>
                    <a:pt x="1146" y="4352"/>
                  </a:lnTo>
                  <a:lnTo>
                    <a:pt x="1135" y="4345"/>
                  </a:lnTo>
                  <a:lnTo>
                    <a:pt x="1133" y="4338"/>
                  </a:lnTo>
                  <a:lnTo>
                    <a:pt x="1142" y="4331"/>
                  </a:lnTo>
                  <a:lnTo>
                    <a:pt x="1063" y="4297"/>
                  </a:lnTo>
                  <a:lnTo>
                    <a:pt x="991" y="4262"/>
                  </a:lnTo>
                  <a:lnTo>
                    <a:pt x="922" y="4225"/>
                  </a:lnTo>
                  <a:lnTo>
                    <a:pt x="859" y="4187"/>
                  </a:lnTo>
                  <a:lnTo>
                    <a:pt x="800" y="4149"/>
                  </a:lnTo>
                  <a:lnTo>
                    <a:pt x="743" y="4109"/>
                  </a:lnTo>
                  <a:lnTo>
                    <a:pt x="692" y="4070"/>
                  </a:lnTo>
                  <a:lnTo>
                    <a:pt x="642" y="4030"/>
                  </a:lnTo>
                  <a:lnTo>
                    <a:pt x="595" y="3991"/>
                  </a:lnTo>
                  <a:lnTo>
                    <a:pt x="550" y="3952"/>
                  </a:lnTo>
                  <a:lnTo>
                    <a:pt x="507" y="3913"/>
                  </a:lnTo>
                  <a:lnTo>
                    <a:pt x="465" y="3875"/>
                  </a:lnTo>
                  <a:lnTo>
                    <a:pt x="424" y="3837"/>
                  </a:lnTo>
                  <a:lnTo>
                    <a:pt x="383" y="3802"/>
                  </a:lnTo>
                  <a:lnTo>
                    <a:pt x="341" y="3766"/>
                  </a:lnTo>
                  <a:lnTo>
                    <a:pt x="300" y="3733"/>
                  </a:lnTo>
                  <a:lnTo>
                    <a:pt x="244" y="3628"/>
                  </a:lnTo>
                  <a:lnTo>
                    <a:pt x="194" y="3522"/>
                  </a:lnTo>
                  <a:lnTo>
                    <a:pt x="150" y="3415"/>
                  </a:lnTo>
                  <a:lnTo>
                    <a:pt x="112" y="3307"/>
                  </a:lnTo>
                  <a:lnTo>
                    <a:pt x="81" y="3201"/>
                  </a:lnTo>
                  <a:lnTo>
                    <a:pt x="54" y="3093"/>
                  </a:lnTo>
                  <a:lnTo>
                    <a:pt x="33" y="2987"/>
                  </a:lnTo>
                  <a:lnTo>
                    <a:pt x="17" y="2880"/>
                  </a:lnTo>
                  <a:lnTo>
                    <a:pt x="7" y="2774"/>
                  </a:lnTo>
                  <a:lnTo>
                    <a:pt x="0" y="2667"/>
                  </a:lnTo>
                  <a:lnTo>
                    <a:pt x="0" y="2562"/>
                  </a:lnTo>
                  <a:lnTo>
                    <a:pt x="4" y="2458"/>
                  </a:lnTo>
                  <a:lnTo>
                    <a:pt x="13" y="2356"/>
                  </a:lnTo>
                  <a:lnTo>
                    <a:pt x="27" y="2253"/>
                  </a:lnTo>
                  <a:lnTo>
                    <a:pt x="44" y="2153"/>
                  </a:lnTo>
                  <a:lnTo>
                    <a:pt x="66" y="2053"/>
                  </a:lnTo>
                  <a:lnTo>
                    <a:pt x="91" y="1956"/>
                  </a:lnTo>
                  <a:lnTo>
                    <a:pt x="121" y="1860"/>
                  </a:lnTo>
                  <a:lnTo>
                    <a:pt x="154" y="1767"/>
                  </a:lnTo>
                  <a:lnTo>
                    <a:pt x="191" y="1675"/>
                  </a:lnTo>
                  <a:lnTo>
                    <a:pt x="232" y="1586"/>
                  </a:lnTo>
                  <a:lnTo>
                    <a:pt x="275" y="1499"/>
                  </a:lnTo>
                  <a:lnTo>
                    <a:pt x="321" y="1413"/>
                  </a:lnTo>
                  <a:lnTo>
                    <a:pt x="371" y="1332"/>
                  </a:lnTo>
                  <a:lnTo>
                    <a:pt x="424" y="1253"/>
                  </a:lnTo>
                  <a:lnTo>
                    <a:pt x="479" y="1177"/>
                  </a:lnTo>
                  <a:lnTo>
                    <a:pt x="537" y="1103"/>
                  </a:lnTo>
                  <a:lnTo>
                    <a:pt x="596" y="1033"/>
                  </a:lnTo>
                  <a:lnTo>
                    <a:pt x="659" y="968"/>
                  </a:lnTo>
                  <a:lnTo>
                    <a:pt x="724" y="905"/>
                  </a:lnTo>
                  <a:lnTo>
                    <a:pt x="789" y="846"/>
                  </a:lnTo>
                  <a:lnTo>
                    <a:pt x="858" y="790"/>
                  </a:lnTo>
                  <a:lnTo>
                    <a:pt x="933" y="713"/>
                  </a:lnTo>
                  <a:lnTo>
                    <a:pt x="1017" y="639"/>
                  </a:lnTo>
                  <a:lnTo>
                    <a:pt x="1109" y="568"/>
                  </a:lnTo>
                  <a:lnTo>
                    <a:pt x="1209" y="501"/>
                  </a:lnTo>
                  <a:lnTo>
                    <a:pt x="1316" y="438"/>
                  </a:lnTo>
                  <a:lnTo>
                    <a:pt x="1429" y="378"/>
                  </a:lnTo>
                  <a:lnTo>
                    <a:pt x="1548" y="322"/>
                  </a:lnTo>
                  <a:lnTo>
                    <a:pt x="1675" y="271"/>
                  </a:lnTo>
                  <a:lnTo>
                    <a:pt x="1806" y="224"/>
                  </a:lnTo>
                  <a:lnTo>
                    <a:pt x="1942" y="180"/>
                  </a:lnTo>
                  <a:lnTo>
                    <a:pt x="2082" y="141"/>
                  </a:lnTo>
                  <a:lnTo>
                    <a:pt x="2226" y="107"/>
                  </a:lnTo>
                  <a:lnTo>
                    <a:pt x="2374" y="77"/>
                  </a:lnTo>
                  <a:lnTo>
                    <a:pt x="2525" y="52"/>
                  </a:lnTo>
                  <a:lnTo>
                    <a:pt x="2678" y="32"/>
                  </a:lnTo>
                  <a:lnTo>
                    <a:pt x="2835" y="16"/>
                  </a:lnTo>
                  <a:lnTo>
                    <a:pt x="2991" y="6"/>
                  </a:lnTo>
                  <a:lnTo>
                    <a:pt x="3150" y="0"/>
                  </a:lnTo>
                  <a:lnTo>
                    <a:pt x="3309" y="0"/>
                  </a:lnTo>
                  <a:lnTo>
                    <a:pt x="3468" y="6"/>
                  </a:lnTo>
                  <a:lnTo>
                    <a:pt x="3629" y="16"/>
                  </a:lnTo>
                  <a:lnTo>
                    <a:pt x="3787" y="32"/>
                  </a:lnTo>
                  <a:lnTo>
                    <a:pt x="3945" y="54"/>
                  </a:lnTo>
                  <a:lnTo>
                    <a:pt x="4101" y="82"/>
                  </a:lnTo>
                  <a:lnTo>
                    <a:pt x="4255" y="115"/>
                  </a:lnTo>
                  <a:lnTo>
                    <a:pt x="4406" y="154"/>
                  </a:lnTo>
                  <a:lnTo>
                    <a:pt x="4556" y="200"/>
                  </a:lnTo>
                  <a:lnTo>
                    <a:pt x="4701" y="251"/>
                  </a:lnTo>
                  <a:lnTo>
                    <a:pt x="4843" y="311"/>
                  </a:lnTo>
                  <a:lnTo>
                    <a:pt x="4980" y="375"/>
                  </a:lnTo>
                  <a:lnTo>
                    <a:pt x="5111" y="446"/>
                  </a:lnTo>
                  <a:lnTo>
                    <a:pt x="5239" y="523"/>
                  </a:lnTo>
                  <a:lnTo>
                    <a:pt x="5272" y="550"/>
                  </a:lnTo>
                  <a:lnTo>
                    <a:pt x="5303" y="575"/>
                  </a:lnTo>
                  <a:lnTo>
                    <a:pt x="5335" y="600"/>
                  </a:lnTo>
                  <a:lnTo>
                    <a:pt x="5364" y="625"/>
                  </a:lnTo>
                  <a:lnTo>
                    <a:pt x="5393" y="650"/>
                  </a:lnTo>
                  <a:lnTo>
                    <a:pt x="5421" y="675"/>
                  </a:lnTo>
                  <a:lnTo>
                    <a:pt x="5448" y="700"/>
                  </a:lnTo>
                  <a:lnTo>
                    <a:pt x="5474" y="725"/>
                  </a:lnTo>
                  <a:lnTo>
                    <a:pt x="5499" y="751"/>
                  </a:lnTo>
                  <a:lnTo>
                    <a:pt x="5524" y="777"/>
                  </a:lnTo>
                  <a:lnTo>
                    <a:pt x="5548" y="803"/>
                  </a:lnTo>
                  <a:lnTo>
                    <a:pt x="5570" y="831"/>
                  </a:lnTo>
                  <a:lnTo>
                    <a:pt x="5592" y="859"/>
                  </a:lnTo>
                  <a:lnTo>
                    <a:pt x="5613" y="888"/>
                  </a:lnTo>
                  <a:lnTo>
                    <a:pt x="5633" y="916"/>
                  </a:lnTo>
                  <a:lnTo>
                    <a:pt x="5654" y="947"/>
                  </a:lnTo>
                  <a:lnTo>
                    <a:pt x="5673" y="980"/>
                  </a:lnTo>
                  <a:lnTo>
                    <a:pt x="5692" y="1012"/>
                  </a:lnTo>
                  <a:lnTo>
                    <a:pt x="5710" y="1047"/>
                  </a:lnTo>
                  <a:lnTo>
                    <a:pt x="5728" y="1082"/>
                  </a:lnTo>
                  <a:lnTo>
                    <a:pt x="5745" y="1119"/>
                  </a:lnTo>
                  <a:lnTo>
                    <a:pt x="5761" y="1157"/>
                  </a:lnTo>
                  <a:lnTo>
                    <a:pt x="5778" y="1196"/>
                  </a:lnTo>
                  <a:lnTo>
                    <a:pt x="5794" y="1239"/>
                  </a:lnTo>
                  <a:lnTo>
                    <a:pt x="5808" y="1282"/>
                  </a:lnTo>
                  <a:lnTo>
                    <a:pt x="5824" y="1328"/>
                  </a:lnTo>
                  <a:lnTo>
                    <a:pt x="5838" y="1375"/>
                  </a:lnTo>
                  <a:lnTo>
                    <a:pt x="5853" y="1425"/>
                  </a:lnTo>
                  <a:lnTo>
                    <a:pt x="5867" y="1478"/>
                  </a:lnTo>
                  <a:lnTo>
                    <a:pt x="5880" y="1532"/>
                  </a:lnTo>
                  <a:lnTo>
                    <a:pt x="5895" y="1588"/>
                  </a:lnTo>
                  <a:lnTo>
                    <a:pt x="5908" y="164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Freeform 7"/>
            <p:cNvSpPr>
              <a:spLocks/>
            </p:cNvSpPr>
            <p:nvPr/>
          </p:nvSpPr>
          <p:spPr bwMode="auto">
            <a:xfrm>
              <a:off x="3048" y="1711"/>
              <a:ext cx="1975" cy="1614"/>
            </a:xfrm>
            <a:custGeom>
              <a:avLst/>
              <a:gdLst>
                <a:gd name="T0" fmla="*/ 73 w 5924"/>
                <a:gd name="T1" fmla="*/ 21 h 4841"/>
                <a:gd name="T2" fmla="*/ 73 w 5924"/>
                <a:gd name="T3" fmla="*/ 22 h 4841"/>
                <a:gd name="T4" fmla="*/ 73 w 5924"/>
                <a:gd name="T5" fmla="*/ 24 h 4841"/>
                <a:gd name="T6" fmla="*/ 73 w 5924"/>
                <a:gd name="T7" fmla="*/ 26 h 4841"/>
                <a:gd name="T8" fmla="*/ 72 w 5924"/>
                <a:gd name="T9" fmla="*/ 28 h 4841"/>
                <a:gd name="T10" fmla="*/ 72 w 5924"/>
                <a:gd name="T11" fmla="*/ 30 h 4841"/>
                <a:gd name="T12" fmla="*/ 72 w 5924"/>
                <a:gd name="T13" fmla="*/ 32 h 4841"/>
                <a:gd name="T14" fmla="*/ 71 w 5924"/>
                <a:gd name="T15" fmla="*/ 35 h 4841"/>
                <a:gd name="T16" fmla="*/ 70 w 5924"/>
                <a:gd name="T17" fmla="*/ 37 h 4841"/>
                <a:gd name="T18" fmla="*/ 67 w 5924"/>
                <a:gd name="T19" fmla="*/ 42 h 4841"/>
                <a:gd name="T20" fmla="*/ 63 w 5924"/>
                <a:gd name="T21" fmla="*/ 47 h 4841"/>
                <a:gd name="T22" fmla="*/ 59 w 5924"/>
                <a:gd name="T23" fmla="*/ 52 h 4841"/>
                <a:gd name="T24" fmla="*/ 54 w 5924"/>
                <a:gd name="T25" fmla="*/ 55 h 4841"/>
                <a:gd name="T26" fmla="*/ 49 w 5924"/>
                <a:gd name="T27" fmla="*/ 57 h 4841"/>
                <a:gd name="T28" fmla="*/ 43 w 5924"/>
                <a:gd name="T29" fmla="*/ 58 h 4841"/>
                <a:gd name="T30" fmla="*/ 38 w 5924"/>
                <a:gd name="T31" fmla="*/ 57 h 4841"/>
                <a:gd name="T32" fmla="*/ 34 w 5924"/>
                <a:gd name="T33" fmla="*/ 55 h 4841"/>
                <a:gd name="T34" fmla="*/ 33 w 5924"/>
                <a:gd name="T35" fmla="*/ 55 h 4841"/>
                <a:gd name="T36" fmla="*/ 31 w 5924"/>
                <a:gd name="T37" fmla="*/ 55 h 4841"/>
                <a:gd name="T38" fmla="*/ 30 w 5924"/>
                <a:gd name="T39" fmla="*/ 55 h 4841"/>
                <a:gd name="T40" fmla="*/ 28 w 5924"/>
                <a:gd name="T41" fmla="*/ 56 h 4841"/>
                <a:gd name="T42" fmla="*/ 28 w 5924"/>
                <a:gd name="T43" fmla="*/ 59 h 4841"/>
                <a:gd name="T44" fmla="*/ 25 w 5924"/>
                <a:gd name="T45" fmla="*/ 60 h 4841"/>
                <a:gd name="T46" fmla="*/ 23 w 5924"/>
                <a:gd name="T47" fmla="*/ 59 h 4841"/>
                <a:gd name="T48" fmla="*/ 20 w 5924"/>
                <a:gd name="T49" fmla="*/ 58 h 4841"/>
                <a:gd name="T50" fmla="*/ 19 w 5924"/>
                <a:gd name="T51" fmla="*/ 56 h 4841"/>
                <a:gd name="T52" fmla="*/ 17 w 5924"/>
                <a:gd name="T53" fmla="*/ 55 h 4841"/>
                <a:gd name="T54" fmla="*/ 15 w 5924"/>
                <a:gd name="T55" fmla="*/ 54 h 4841"/>
                <a:gd name="T56" fmla="*/ 14 w 5924"/>
                <a:gd name="T57" fmla="*/ 54 h 4841"/>
                <a:gd name="T58" fmla="*/ 13 w 5924"/>
                <a:gd name="T59" fmla="*/ 53 h 4841"/>
                <a:gd name="T60" fmla="*/ 10 w 5924"/>
                <a:gd name="T61" fmla="*/ 51 h 4841"/>
                <a:gd name="T62" fmla="*/ 7 w 5924"/>
                <a:gd name="T63" fmla="*/ 49 h 4841"/>
                <a:gd name="T64" fmla="*/ 5 w 5924"/>
                <a:gd name="T65" fmla="*/ 47 h 4841"/>
                <a:gd name="T66" fmla="*/ 4 w 5924"/>
                <a:gd name="T67" fmla="*/ 46 h 4841"/>
                <a:gd name="T68" fmla="*/ 1 w 5924"/>
                <a:gd name="T69" fmla="*/ 41 h 4841"/>
                <a:gd name="T70" fmla="*/ 0 w 5924"/>
                <a:gd name="T71" fmla="*/ 36 h 4841"/>
                <a:gd name="T72" fmla="*/ 0 w 5924"/>
                <a:gd name="T73" fmla="*/ 30 h 4841"/>
                <a:gd name="T74" fmla="*/ 1 w 5924"/>
                <a:gd name="T75" fmla="*/ 25 h 4841"/>
                <a:gd name="T76" fmla="*/ 2 w 5924"/>
                <a:gd name="T77" fmla="*/ 21 h 4841"/>
                <a:gd name="T78" fmla="*/ 5 w 5924"/>
                <a:gd name="T79" fmla="*/ 16 h 4841"/>
                <a:gd name="T80" fmla="*/ 7 w 5924"/>
                <a:gd name="T81" fmla="*/ 13 h 4841"/>
                <a:gd name="T82" fmla="*/ 11 w 5924"/>
                <a:gd name="T83" fmla="*/ 10 h 4841"/>
                <a:gd name="T84" fmla="*/ 14 w 5924"/>
                <a:gd name="T85" fmla="*/ 7 h 4841"/>
                <a:gd name="T86" fmla="*/ 19 w 5924"/>
                <a:gd name="T87" fmla="*/ 4 h 4841"/>
                <a:gd name="T88" fmla="*/ 26 w 5924"/>
                <a:gd name="T89" fmla="*/ 2 h 4841"/>
                <a:gd name="T90" fmla="*/ 33 w 5924"/>
                <a:gd name="T91" fmla="*/ 0 h 4841"/>
                <a:gd name="T92" fmla="*/ 41 w 5924"/>
                <a:gd name="T93" fmla="*/ 0 h 4841"/>
                <a:gd name="T94" fmla="*/ 49 w 5924"/>
                <a:gd name="T95" fmla="*/ 1 h 4841"/>
                <a:gd name="T96" fmla="*/ 56 w 5924"/>
                <a:gd name="T97" fmla="*/ 2 h 4841"/>
                <a:gd name="T98" fmla="*/ 63 w 5924"/>
                <a:gd name="T99" fmla="*/ 6 h 4841"/>
                <a:gd name="T100" fmla="*/ 65 w 5924"/>
                <a:gd name="T101" fmla="*/ 7 h 4841"/>
                <a:gd name="T102" fmla="*/ 67 w 5924"/>
                <a:gd name="T103" fmla="*/ 8 h 4841"/>
                <a:gd name="T104" fmla="*/ 68 w 5924"/>
                <a:gd name="T105" fmla="*/ 10 h 4841"/>
                <a:gd name="T106" fmla="*/ 69 w 5924"/>
                <a:gd name="T107" fmla="*/ 11 h 4841"/>
                <a:gd name="T108" fmla="*/ 70 w 5924"/>
                <a:gd name="T109" fmla="*/ 12 h 4841"/>
                <a:gd name="T110" fmla="*/ 71 w 5924"/>
                <a:gd name="T111" fmla="*/ 14 h 4841"/>
                <a:gd name="T112" fmla="*/ 72 w 5924"/>
                <a:gd name="T113" fmla="*/ 16 h 4841"/>
                <a:gd name="T114" fmla="*/ 73 w 5924"/>
                <a:gd name="T115" fmla="*/ 19 h 48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924"/>
                <a:gd name="T175" fmla="*/ 0 h 4841"/>
                <a:gd name="T176" fmla="*/ 5924 w 5924"/>
                <a:gd name="T177" fmla="*/ 4841 h 48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924" h="4841">
                  <a:moveTo>
                    <a:pt x="5908" y="1647"/>
                  </a:moveTo>
                  <a:lnTo>
                    <a:pt x="5908" y="1647"/>
                  </a:lnTo>
                  <a:lnTo>
                    <a:pt x="5913" y="1668"/>
                  </a:lnTo>
                  <a:lnTo>
                    <a:pt x="5917" y="1691"/>
                  </a:lnTo>
                  <a:lnTo>
                    <a:pt x="5921" y="1714"/>
                  </a:lnTo>
                  <a:lnTo>
                    <a:pt x="5923" y="1741"/>
                  </a:lnTo>
                  <a:lnTo>
                    <a:pt x="5924" y="1768"/>
                  </a:lnTo>
                  <a:lnTo>
                    <a:pt x="5924" y="1797"/>
                  </a:lnTo>
                  <a:lnTo>
                    <a:pt x="5924" y="1829"/>
                  </a:lnTo>
                  <a:lnTo>
                    <a:pt x="5923" y="1860"/>
                  </a:lnTo>
                  <a:lnTo>
                    <a:pt x="5920" y="1894"/>
                  </a:lnTo>
                  <a:lnTo>
                    <a:pt x="5917" y="1929"/>
                  </a:lnTo>
                  <a:lnTo>
                    <a:pt x="5913" y="1964"/>
                  </a:lnTo>
                  <a:lnTo>
                    <a:pt x="5909" y="2002"/>
                  </a:lnTo>
                  <a:lnTo>
                    <a:pt x="5904" y="2040"/>
                  </a:lnTo>
                  <a:lnTo>
                    <a:pt x="5898" y="2078"/>
                  </a:lnTo>
                  <a:lnTo>
                    <a:pt x="5891" y="2119"/>
                  </a:lnTo>
                  <a:lnTo>
                    <a:pt x="5884" y="2160"/>
                  </a:lnTo>
                  <a:lnTo>
                    <a:pt x="5877" y="2202"/>
                  </a:lnTo>
                  <a:lnTo>
                    <a:pt x="5869" y="2245"/>
                  </a:lnTo>
                  <a:lnTo>
                    <a:pt x="5861" y="2289"/>
                  </a:lnTo>
                  <a:lnTo>
                    <a:pt x="5852" y="2332"/>
                  </a:lnTo>
                  <a:lnTo>
                    <a:pt x="5842" y="2377"/>
                  </a:lnTo>
                  <a:lnTo>
                    <a:pt x="5833" y="2423"/>
                  </a:lnTo>
                  <a:lnTo>
                    <a:pt x="5823" y="2469"/>
                  </a:lnTo>
                  <a:lnTo>
                    <a:pt x="5812" y="2515"/>
                  </a:lnTo>
                  <a:lnTo>
                    <a:pt x="5802" y="2561"/>
                  </a:lnTo>
                  <a:lnTo>
                    <a:pt x="5791" y="2607"/>
                  </a:lnTo>
                  <a:lnTo>
                    <a:pt x="5781" y="2654"/>
                  </a:lnTo>
                  <a:lnTo>
                    <a:pt x="5769" y="2702"/>
                  </a:lnTo>
                  <a:lnTo>
                    <a:pt x="5758" y="2749"/>
                  </a:lnTo>
                  <a:lnTo>
                    <a:pt x="5746" y="2796"/>
                  </a:lnTo>
                  <a:lnTo>
                    <a:pt x="5736" y="2842"/>
                  </a:lnTo>
                  <a:lnTo>
                    <a:pt x="5724" y="2889"/>
                  </a:lnTo>
                  <a:lnTo>
                    <a:pt x="5674" y="3001"/>
                  </a:lnTo>
                  <a:lnTo>
                    <a:pt x="5620" y="3113"/>
                  </a:lnTo>
                  <a:lnTo>
                    <a:pt x="5561" y="3222"/>
                  </a:lnTo>
                  <a:lnTo>
                    <a:pt x="5496" y="3330"/>
                  </a:lnTo>
                  <a:lnTo>
                    <a:pt x="5429" y="3436"/>
                  </a:lnTo>
                  <a:lnTo>
                    <a:pt x="5358" y="3540"/>
                  </a:lnTo>
                  <a:lnTo>
                    <a:pt x="5283" y="3640"/>
                  </a:lnTo>
                  <a:lnTo>
                    <a:pt x="5204" y="3739"/>
                  </a:lnTo>
                  <a:lnTo>
                    <a:pt x="5123" y="3833"/>
                  </a:lnTo>
                  <a:lnTo>
                    <a:pt x="5037" y="3924"/>
                  </a:lnTo>
                  <a:lnTo>
                    <a:pt x="4949" y="4011"/>
                  </a:lnTo>
                  <a:lnTo>
                    <a:pt x="4859" y="4095"/>
                  </a:lnTo>
                  <a:lnTo>
                    <a:pt x="4765" y="4174"/>
                  </a:lnTo>
                  <a:lnTo>
                    <a:pt x="4671" y="4247"/>
                  </a:lnTo>
                  <a:lnTo>
                    <a:pt x="4572" y="4317"/>
                  </a:lnTo>
                  <a:lnTo>
                    <a:pt x="4473" y="4380"/>
                  </a:lnTo>
                  <a:lnTo>
                    <a:pt x="4372" y="4438"/>
                  </a:lnTo>
                  <a:lnTo>
                    <a:pt x="4268" y="4491"/>
                  </a:lnTo>
                  <a:lnTo>
                    <a:pt x="4164" y="4537"/>
                  </a:lnTo>
                  <a:lnTo>
                    <a:pt x="4059" y="4577"/>
                  </a:lnTo>
                  <a:lnTo>
                    <a:pt x="3952" y="4610"/>
                  </a:lnTo>
                  <a:lnTo>
                    <a:pt x="3845" y="4636"/>
                  </a:lnTo>
                  <a:lnTo>
                    <a:pt x="3737" y="4655"/>
                  </a:lnTo>
                  <a:lnTo>
                    <a:pt x="3629" y="4665"/>
                  </a:lnTo>
                  <a:lnTo>
                    <a:pt x="3520" y="4669"/>
                  </a:lnTo>
                  <a:lnTo>
                    <a:pt x="3412" y="4664"/>
                  </a:lnTo>
                  <a:lnTo>
                    <a:pt x="3304" y="4650"/>
                  </a:lnTo>
                  <a:lnTo>
                    <a:pt x="3196" y="4627"/>
                  </a:lnTo>
                  <a:lnTo>
                    <a:pt x="3088" y="4597"/>
                  </a:lnTo>
                  <a:lnTo>
                    <a:pt x="2982" y="4555"/>
                  </a:lnTo>
                  <a:lnTo>
                    <a:pt x="2877" y="4505"/>
                  </a:lnTo>
                  <a:lnTo>
                    <a:pt x="2773" y="4444"/>
                  </a:lnTo>
                  <a:lnTo>
                    <a:pt x="2735" y="4435"/>
                  </a:lnTo>
                  <a:lnTo>
                    <a:pt x="2699" y="4429"/>
                  </a:lnTo>
                  <a:lnTo>
                    <a:pt x="2665" y="4425"/>
                  </a:lnTo>
                  <a:lnTo>
                    <a:pt x="2633" y="4423"/>
                  </a:lnTo>
                  <a:lnTo>
                    <a:pt x="2603" y="4425"/>
                  </a:lnTo>
                  <a:lnTo>
                    <a:pt x="2574" y="4429"/>
                  </a:lnTo>
                  <a:lnTo>
                    <a:pt x="2545" y="4434"/>
                  </a:lnTo>
                  <a:lnTo>
                    <a:pt x="2519" y="4442"/>
                  </a:lnTo>
                  <a:lnTo>
                    <a:pt x="2491" y="4451"/>
                  </a:lnTo>
                  <a:lnTo>
                    <a:pt x="2465" y="4463"/>
                  </a:lnTo>
                  <a:lnTo>
                    <a:pt x="2439" y="4476"/>
                  </a:lnTo>
                  <a:lnTo>
                    <a:pt x="2412" y="4491"/>
                  </a:lnTo>
                  <a:lnTo>
                    <a:pt x="2386" y="4508"/>
                  </a:lnTo>
                  <a:lnTo>
                    <a:pt x="2358" y="4526"/>
                  </a:lnTo>
                  <a:lnTo>
                    <a:pt x="2330" y="4544"/>
                  </a:lnTo>
                  <a:lnTo>
                    <a:pt x="2301" y="4565"/>
                  </a:lnTo>
                  <a:lnTo>
                    <a:pt x="2285" y="4639"/>
                  </a:lnTo>
                  <a:lnTo>
                    <a:pt x="2261" y="4701"/>
                  </a:lnTo>
                  <a:lnTo>
                    <a:pt x="2230" y="4749"/>
                  </a:lnTo>
                  <a:lnTo>
                    <a:pt x="2193" y="4788"/>
                  </a:lnTo>
                  <a:lnTo>
                    <a:pt x="2151" y="4815"/>
                  </a:lnTo>
                  <a:lnTo>
                    <a:pt x="2103" y="4834"/>
                  </a:lnTo>
                  <a:lnTo>
                    <a:pt x="2053" y="4841"/>
                  </a:lnTo>
                  <a:lnTo>
                    <a:pt x="2001" y="4841"/>
                  </a:lnTo>
                  <a:lnTo>
                    <a:pt x="1947" y="4835"/>
                  </a:lnTo>
                  <a:lnTo>
                    <a:pt x="1892" y="4820"/>
                  </a:lnTo>
                  <a:lnTo>
                    <a:pt x="1838" y="4799"/>
                  </a:lnTo>
                  <a:lnTo>
                    <a:pt x="1784" y="4772"/>
                  </a:lnTo>
                  <a:lnTo>
                    <a:pt x="1732" y="4740"/>
                  </a:lnTo>
                  <a:lnTo>
                    <a:pt x="1684" y="4705"/>
                  </a:lnTo>
                  <a:lnTo>
                    <a:pt x="1639" y="4664"/>
                  </a:lnTo>
                  <a:lnTo>
                    <a:pt x="1600" y="4622"/>
                  </a:lnTo>
                  <a:lnTo>
                    <a:pt x="1576" y="4579"/>
                  </a:lnTo>
                  <a:lnTo>
                    <a:pt x="1546" y="4540"/>
                  </a:lnTo>
                  <a:lnTo>
                    <a:pt x="1510" y="4508"/>
                  </a:lnTo>
                  <a:lnTo>
                    <a:pt x="1471" y="4479"/>
                  </a:lnTo>
                  <a:lnTo>
                    <a:pt x="1429" y="4454"/>
                  </a:lnTo>
                  <a:lnTo>
                    <a:pt x="1387" y="4433"/>
                  </a:lnTo>
                  <a:lnTo>
                    <a:pt x="1343" y="4414"/>
                  </a:lnTo>
                  <a:lnTo>
                    <a:pt x="1301" y="4400"/>
                  </a:lnTo>
                  <a:lnTo>
                    <a:pt x="1260" y="4387"/>
                  </a:lnTo>
                  <a:lnTo>
                    <a:pt x="1223" y="4376"/>
                  </a:lnTo>
                  <a:lnTo>
                    <a:pt x="1192" y="4367"/>
                  </a:lnTo>
                  <a:lnTo>
                    <a:pt x="1166" y="4359"/>
                  </a:lnTo>
                  <a:lnTo>
                    <a:pt x="1146" y="4352"/>
                  </a:lnTo>
                  <a:lnTo>
                    <a:pt x="1135" y="4345"/>
                  </a:lnTo>
                  <a:lnTo>
                    <a:pt x="1133" y="4338"/>
                  </a:lnTo>
                  <a:lnTo>
                    <a:pt x="1142" y="4331"/>
                  </a:lnTo>
                  <a:lnTo>
                    <a:pt x="1063" y="4297"/>
                  </a:lnTo>
                  <a:lnTo>
                    <a:pt x="991" y="4262"/>
                  </a:lnTo>
                  <a:lnTo>
                    <a:pt x="922" y="4225"/>
                  </a:lnTo>
                  <a:lnTo>
                    <a:pt x="859" y="4187"/>
                  </a:lnTo>
                  <a:lnTo>
                    <a:pt x="800" y="4149"/>
                  </a:lnTo>
                  <a:lnTo>
                    <a:pt x="743" y="4109"/>
                  </a:lnTo>
                  <a:lnTo>
                    <a:pt x="692" y="4070"/>
                  </a:lnTo>
                  <a:lnTo>
                    <a:pt x="642" y="4030"/>
                  </a:lnTo>
                  <a:lnTo>
                    <a:pt x="595" y="3991"/>
                  </a:lnTo>
                  <a:lnTo>
                    <a:pt x="550" y="3952"/>
                  </a:lnTo>
                  <a:lnTo>
                    <a:pt x="507" y="3913"/>
                  </a:lnTo>
                  <a:lnTo>
                    <a:pt x="465" y="3875"/>
                  </a:lnTo>
                  <a:lnTo>
                    <a:pt x="424" y="3837"/>
                  </a:lnTo>
                  <a:lnTo>
                    <a:pt x="383" y="3802"/>
                  </a:lnTo>
                  <a:lnTo>
                    <a:pt x="341" y="3766"/>
                  </a:lnTo>
                  <a:lnTo>
                    <a:pt x="300" y="3733"/>
                  </a:lnTo>
                  <a:lnTo>
                    <a:pt x="244" y="3628"/>
                  </a:lnTo>
                  <a:lnTo>
                    <a:pt x="194" y="3522"/>
                  </a:lnTo>
                  <a:lnTo>
                    <a:pt x="150" y="3415"/>
                  </a:lnTo>
                  <a:lnTo>
                    <a:pt x="112" y="3307"/>
                  </a:lnTo>
                  <a:lnTo>
                    <a:pt x="81" y="3201"/>
                  </a:lnTo>
                  <a:lnTo>
                    <a:pt x="54" y="3093"/>
                  </a:lnTo>
                  <a:lnTo>
                    <a:pt x="33" y="2987"/>
                  </a:lnTo>
                  <a:lnTo>
                    <a:pt x="17" y="2880"/>
                  </a:lnTo>
                  <a:lnTo>
                    <a:pt x="7" y="2774"/>
                  </a:lnTo>
                  <a:lnTo>
                    <a:pt x="0" y="2667"/>
                  </a:lnTo>
                  <a:lnTo>
                    <a:pt x="0" y="2562"/>
                  </a:lnTo>
                  <a:lnTo>
                    <a:pt x="4" y="2458"/>
                  </a:lnTo>
                  <a:lnTo>
                    <a:pt x="13" y="2356"/>
                  </a:lnTo>
                  <a:lnTo>
                    <a:pt x="27" y="2253"/>
                  </a:lnTo>
                  <a:lnTo>
                    <a:pt x="44" y="2153"/>
                  </a:lnTo>
                  <a:lnTo>
                    <a:pt x="66" y="2053"/>
                  </a:lnTo>
                  <a:lnTo>
                    <a:pt x="91" y="1956"/>
                  </a:lnTo>
                  <a:lnTo>
                    <a:pt x="121" y="1860"/>
                  </a:lnTo>
                  <a:lnTo>
                    <a:pt x="154" y="1767"/>
                  </a:lnTo>
                  <a:lnTo>
                    <a:pt x="191" y="1675"/>
                  </a:lnTo>
                  <a:lnTo>
                    <a:pt x="232" y="1586"/>
                  </a:lnTo>
                  <a:lnTo>
                    <a:pt x="275" y="1499"/>
                  </a:lnTo>
                  <a:lnTo>
                    <a:pt x="321" y="1413"/>
                  </a:lnTo>
                  <a:lnTo>
                    <a:pt x="371" y="1332"/>
                  </a:lnTo>
                  <a:lnTo>
                    <a:pt x="424" y="1253"/>
                  </a:lnTo>
                  <a:lnTo>
                    <a:pt x="479" y="1177"/>
                  </a:lnTo>
                  <a:lnTo>
                    <a:pt x="537" y="1103"/>
                  </a:lnTo>
                  <a:lnTo>
                    <a:pt x="596" y="1033"/>
                  </a:lnTo>
                  <a:lnTo>
                    <a:pt x="659" y="968"/>
                  </a:lnTo>
                  <a:lnTo>
                    <a:pt x="724" y="905"/>
                  </a:lnTo>
                  <a:lnTo>
                    <a:pt x="789" y="846"/>
                  </a:lnTo>
                  <a:lnTo>
                    <a:pt x="858" y="790"/>
                  </a:lnTo>
                  <a:lnTo>
                    <a:pt x="933" y="713"/>
                  </a:lnTo>
                  <a:lnTo>
                    <a:pt x="1017" y="639"/>
                  </a:lnTo>
                  <a:lnTo>
                    <a:pt x="1109" y="568"/>
                  </a:lnTo>
                  <a:lnTo>
                    <a:pt x="1209" y="501"/>
                  </a:lnTo>
                  <a:lnTo>
                    <a:pt x="1316" y="438"/>
                  </a:lnTo>
                  <a:lnTo>
                    <a:pt x="1429" y="378"/>
                  </a:lnTo>
                  <a:lnTo>
                    <a:pt x="1548" y="322"/>
                  </a:lnTo>
                  <a:lnTo>
                    <a:pt x="1675" y="271"/>
                  </a:lnTo>
                  <a:lnTo>
                    <a:pt x="1806" y="224"/>
                  </a:lnTo>
                  <a:lnTo>
                    <a:pt x="1942" y="180"/>
                  </a:lnTo>
                  <a:lnTo>
                    <a:pt x="2082" y="141"/>
                  </a:lnTo>
                  <a:lnTo>
                    <a:pt x="2226" y="107"/>
                  </a:lnTo>
                  <a:lnTo>
                    <a:pt x="2374" y="77"/>
                  </a:lnTo>
                  <a:lnTo>
                    <a:pt x="2525" y="52"/>
                  </a:lnTo>
                  <a:lnTo>
                    <a:pt x="2678" y="32"/>
                  </a:lnTo>
                  <a:lnTo>
                    <a:pt x="2835" y="16"/>
                  </a:lnTo>
                  <a:lnTo>
                    <a:pt x="2991" y="6"/>
                  </a:lnTo>
                  <a:lnTo>
                    <a:pt x="3150" y="0"/>
                  </a:lnTo>
                  <a:lnTo>
                    <a:pt x="3309" y="0"/>
                  </a:lnTo>
                  <a:lnTo>
                    <a:pt x="3468" y="6"/>
                  </a:lnTo>
                  <a:lnTo>
                    <a:pt x="3629" y="16"/>
                  </a:lnTo>
                  <a:lnTo>
                    <a:pt x="3787" y="32"/>
                  </a:lnTo>
                  <a:lnTo>
                    <a:pt x="3945" y="54"/>
                  </a:lnTo>
                  <a:lnTo>
                    <a:pt x="4101" y="82"/>
                  </a:lnTo>
                  <a:lnTo>
                    <a:pt x="4255" y="115"/>
                  </a:lnTo>
                  <a:lnTo>
                    <a:pt x="4406" y="154"/>
                  </a:lnTo>
                  <a:lnTo>
                    <a:pt x="4556" y="200"/>
                  </a:lnTo>
                  <a:lnTo>
                    <a:pt x="4701" y="251"/>
                  </a:lnTo>
                  <a:lnTo>
                    <a:pt x="4843" y="311"/>
                  </a:lnTo>
                  <a:lnTo>
                    <a:pt x="4980" y="375"/>
                  </a:lnTo>
                  <a:lnTo>
                    <a:pt x="5111" y="446"/>
                  </a:lnTo>
                  <a:lnTo>
                    <a:pt x="5239" y="523"/>
                  </a:lnTo>
                  <a:lnTo>
                    <a:pt x="5272" y="550"/>
                  </a:lnTo>
                  <a:lnTo>
                    <a:pt x="5303" y="575"/>
                  </a:lnTo>
                  <a:lnTo>
                    <a:pt x="5335" y="600"/>
                  </a:lnTo>
                  <a:lnTo>
                    <a:pt x="5364" y="625"/>
                  </a:lnTo>
                  <a:lnTo>
                    <a:pt x="5393" y="650"/>
                  </a:lnTo>
                  <a:lnTo>
                    <a:pt x="5421" y="675"/>
                  </a:lnTo>
                  <a:lnTo>
                    <a:pt x="5448" y="700"/>
                  </a:lnTo>
                  <a:lnTo>
                    <a:pt x="5474" y="725"/>
                  </a:lnTo>
                  <a:lnTo>
                    <a:pt x="5499" y="751"/>
                  </a:lnTo>
                  <a:lnTo>
                    <a:pt x="5524" y="777"/>
                  </a:lnTo>
                  <a:lnTo>
                    <a:pt x="5548" y="803"/>
                  </a:lnTo>
                  <a:lnTo>
                    <a:pt x="5570" y="831"/>
                  </a:lnTo>
                  <a:lnTo>
                    <a:pt x="5592" y="859"/>
                  </a:lnTo>
                  <a:lnTo>
                    <a:pt x="5613" y="888"/>
                  </a:lnTo>
                  <a:lnTo>
                    <a:pt x="5633" y="916"/>
                  </a:lnTo>
                  <a:lnTo>
                    <a:pt x="5654" y="947"/>
                  </a:lnTo>
                  <a:lnTo>
                    <a:pt x="5673" y="980"/>
                  </a:lnTo>
                  <a:lnTo>
                    <a:pt x="5692" y="1012"/>
                  </a:lnTo>
                  <a:lnTo>
                    <a:pt x="5710" y="1047"/>
                  </a:lnTo>
                  <a:lnTo>
                    <a:pt x="5728" y="1082"/>
                  </a:lnTo>
                  <a:lnTo>
                    <a:pt x="5745" y="1119"/>
                  </a:lnTo>
                  <a:lnTo>
                    <a:pt x="5761" y="1157"/>
                  </a:lnTo>
                  <a:lnTo>
                    <a:pt x="5778" y="1196"/>
                  </a:lnTo>
                  <a:lnTo>
                    <a:pt x="5794" y="1239"/>
                  </a:lnTo>
                  <a:lnTo>
                    <a:pt x="5808" y="1282"/>
                  </a:lnTo>
                  <a:lnTo>
                    <a:pt x="5824" y="1328"/>
                  </a:lnTo>
                  <a:lnTo>
                    <a:pt x="5838" y="1375"/>
                  </a:lnTo>
                  <a:lnTo>
                    <a:pt x="5853" y="1425"/>
                  </a:lnTo>
                  <a:lnTo>
                    <a:pt x="5867" y="1478"/>
                  </a:lnTo>
                  <a:lnTo>
                    <a:pt x="5880" y="1532"/>
                  </a:lnTo>
                  <a:lnTo>
                    <a:pt x="5895" y="1588"/>
                  </a:lnTo>
                  <a:lnTo>
                    <a:pt x="5908" y="164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Freeform 8"/>
            <p:cNvSpPr>
              <a:spLocks/>
            </p:cNvSpPr>
            <p:nvPr/>
          </p:nvSpPr>
          <p:spPr bwMode="auto">
            <a:xfrm>
              <a:off x="4021" y="1722"/>
              <a:ext cx="320" cy="750"/>
            </a:xfrm>
            <a:custGeom>
              <a:avLst/>
              <a:gdLst>
                <a:gd name="T0" fmla="*/ 0 w 961"/>
                <a:gd name="T1" fmla="*/ 0 h 2249"/>
                <a:gd name="T2" fmla="*/ 0 w 961"/>
                <a:gd name="T3" fmla="*/ 1 h 2249"/>
                <a:gd name="T4" fmla="*/ 1 w 961"/>
                <a:gd name="T5" fmla="*/ 1 h 2249"/>
                <a:gd name="T6" fmla="*/ 2 w 961"/>
                <a:gd name="T7" fmla="*/ 1 h 2249"/>
                <a:gd name="T8" fmla="*/ 2 w 961"/>
                <a:gd name="T9" fmla="*/ 1 h 2249"/>
                <a:gd name="T10" fmla="*/ 3 w 961"/>
                <a:gd name="T11" fmla="*/ 1 h 2249"/>
                <a:gd name="T12" fmla="*/ 3 w 961"/>
                <a:gd name="T13" fmla="*/ 1 h 2249"/>
                <a:gd name="T14" fmla="*/ 3 w 961"/>
                <a:gd name="T15" fmla="*/ 2 h 2249"/>
                <a:gd name="T16" fmla="*/ 3 w 961"/>
                <a:gd name="T17" fmla="*/ 2 h 2249"/>
                <a:gd name="T18" fmla="*/ 2 w 961"/>
                <a:gd name="T19" fmla="*/ 2 h 2249"/>
                <a:gd name="T20" fmla="*/ 2 w 961"/>
                <a:gd name="T21" fmla="*/ 3 h 2249"/>
                <a:gd name="T22" fmla="*/ 3 w 961"/>
                <a:gd name="T23" fmla="*/ 3 h 2249"/>
                <a:gd name="T24" fmla="*/ 3 w 961"/>
                <a:gd name="T25" fmla="*/ 3 h 2249"/>
                <a:gd name="T26" fmla="*/ 3 w 961"/>
                <a:gd name="T27" fmla="*/ 4 h 2249"/>
                <a:gd name="T28" fmla="*/ 3 w 961"/>
                <a:gd name="T29" fmla="*/ 5 h 2249"/>
                <a:gd name="T30" fmla="*/ 3 w 961"/>
                <a:gd name="T31" fmla="*/ 5 h 2249"/>
                <a:gd name="T32" fmla="*/ 3 w 961"/>
                <a:gd name="T33" fmla="*/ 5 h 2249"/>
                <a:gd name="T34" fmla="*/ 4 w 961"/>
                <a:gd name="T35" fmla="*/ 5 h 2249"/>
                <a:gd name="T36" fmla="*/ 4 w 961"/>
                <a:gd name="T37" fmla="*/ 5 h 2249"/>
                <a:gd name="T38" fmla="*/ 4 w 961"/>
                <a:gd name="T39" fmla="*/ 6 h 2249"/>
                <a:gd name="T40" fmla="*/ 4 w 961"/>
                <a:gd name="T41" fmla="*/ 6 h 2249"/>
                <a:gd name="T42" fmla="*/ 4 w 961"/>
                <a:gd name="T43" fmla="*/ 7 h 2249"/>
                <a:gd name="T44" fmla="*/ 4 w 961"/>
                <a:gd name="T45" fmla="*/ 7 h 2249"/>
                <a:gd name="T46" fmla="*/ 5 w 961"/>
                <a:gd name="T47" fmla="*/ 8 h 2249"/>
                <a:gd name="T48" fmla="*/ 5 w 961"/>
                <a:gd name="T49" fmla="*/ 8 h 2249"/>
                <a:gd name="T50" fmla="*/ 6 w 961"/>
                <a:gd name="T51" fmla="*/ 8 h 2249"/>
                <a:gd name="T52" fmla="*/ 6 w 961"/>
                <a:gd name="T53" fmla="*/ 8 h 2249"/>
                <a:gd name="T54" fmla="*/ 6 w 961"/>
                <a:gd name="T55" fmla="*/ 9 h 2249"/>
                <a:gd name="T56" fmla="*/ 6 w 961"/>
                <a:gd name="T57" fmla="*/ 9 h 2249"/>
                <a:gd name="T58" fmla="*/ 6 w 961"/>
                <a:gd name="T59" fmla="*/ 10 h 2249"/>
                <a:gd name="T60" fmla="*/ 6 w 961"/>
                <a:gd name="T61" fmla="*/ 10 h 2249"/>
                <a:gd name="T62" fmla="*/ 6 w 961"/>
                <a:gd name="T63" fmla="*/ 11 h 2249"/>
                <a:gd name="T64" fmla="*/ 6 w 961"/>
                <a:gd name="T65" fmla="*/ 11 h 2249"/>
                <a:gd name="T66" fmla="*/ 6 w 961"/>
                <a:gd name="T67" fmla="*/ 11 h 2249"/>
                <a:gd name="T68" fmla="*/ 6 w 961"/>
                <a:gd name="T69" fmla="*/ 12 h 2249"/>
                <a:gd name="T70" fmla="*/ 6 w 961"/>
                <a:gd name="T71" fmla="*/ 12 h 2249"/>
                <a:gd name="T72" fmla="*/ 6 w 961"/>
                <a:gd name="T73" fmla="*/ 12 h 2249"/>
                <a:gd name="T74" fmla="*/ 7 w 961"/>
                <a:gd name="T75" fmla="*/ 13 h 2249"/>
                <a:gd name="T76" fmla="*/ 8 w 961"/>
                <a:gd name="T77" fmla="*/ 13 h 2249"/>
                <a:gd name="T78" fmla="*/ 8 w 961"/>
                <a:gd name="T79" fmla="*/ 14 h 2249"/>
                <a:gd name="T80" fmla="*/ 8 w 961"/>
                <a:gd name="T81" fmla="*/ 15 h 2249"/>
                <a:gd name="T82" fmla="*/ 8 w 961"/>
                <a:gd name="T83" fmla="*/ 15 h 2249"/>
                <a:gd name="T84" fmla="*/ 8 w 961"/>
                <a:gd name="T85" fmla="*/ 16 h 2249"/>
                <a:gd name="T86" fmla="*/ 8 w 961"/>
                <a:gd name="T87" fmla="*/ 17 h 2249"/>
                <a:gd name="T88" fmla="*/ 8 w 961"/>
                <a:gd name="T89" fmla="*/ 18 h 2249"/>
                <a:gd name="T90" fmla="*/ 8 w 961"/>
                <a:gd name="T91" fmla="*/ 19 h 2249"/>
                <a:gd name="T92" fmla="*/ 9 w 961"/>
                <a:gd name="T93" fmla="*/ 19 h 2249"/>
                <a:gd name="T94" fmla="*/ 9 w 961"/>
                <a:gd name="T95" fmla="*/ 20 h 2249"/>
                <a:gd name="T96" fmla="*/ 9 w 961"/>
                <a:gd name="T97" fmla="*/ 20 h 2249"/>
                <a:gd name="T98" fmla="*/ 9 w 961"/>
                <a:gd name="T99" fmla="*/ 21 h 2249"/>
                <a:gd name="T100" fmla="*/ 10 w 961"/>
                <a:gd name="T101" fmla="*/ 22 h 2249"/>
                <a:gd name="T102" fmla="*/ 10 w 961"/>
                <a:gd name="T103" fmla="*/ 22 h 2249"/>
                <a:gd name="T104" fmla="*/ 10 w 961"/>
                <a:gd name="T105" fmla="*/ 25 h 2249"/>
                <a:gd name="T106" fmla="*/ 10 w 961"/>
                <a:gd name="T107" fmla="*/ 25 h 2249"/>
                <a:gd name="T108" fmla="*/ 10 w 961"/>
                <a:gd name="T109" fmla="*/ 26 h 2249"/>
                <a:gd name="T110" fmla="*/ 11 w 961"/>
                <a:gd name="T111" fmla="*/ 26 h 2249"/>
                <a:gd name="T112" fmla="*/ 12 w 961"/>
                <a:gd name="T113" fmla="*/ 27 h 2249"/>
                <a:gd name="T114" fmla="*/ 12 w 961"/>
                <a:gd name="T115" fmla="*/ 28 h 22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61"/>
                <a:gd name="T175" fmla="*/ 0 h 2249"/>
                <a:gd name="T176" fmla="*/ 961 w 961"/>
                <a:gd name="T177" fmla="*/ 2249 h 22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61" h="2249">
                  <a:moveTo>
                    <a:pt x="0" y="0"/>
                  </a:moveTo>
                  <a:lnTo>
                    <a:pt x="0" y="0"/>
                  </a:lnTo>
                  <a:lnTo>
                    <a:pt x="8" y="13"/>
                  </a:lnTo>
                  <a:lnTo>
                    <a:pt x="17" y="25"/>
                  </a:lnTo>
                  <a:lnTo>
                    <a:pt x="27" y="35"/>
                  </a:lnTo>
                  <a:lnTo>
                    <a:pt x="39" y="45"/>
                  </a:lnTo>
                  <a:lnTo>
                    <a:pt x="52" y="51"/>
                  </a:lnTo>
                  <a:lnTo>
                    <a:pt x="65" y="58"/>
                  </a:lnTo>
                  <a:lnTo>
                    <a:pt x="80" y="63"/>
                  </a:lnTo>
                  <a:lnTo>
                    <a:pt x="96" y="67"/>
                  </a:lnTo>
                  <a:lnTo>
                    <a:pt x="111" y="70"/>
                  </a:lnTo>
                  <a:lnTo>
                    <a:pt x="127" y="72"/>
                  </a:lnTo>
                  <a:lnTo>
                    <a:pt x="144" y="73"/>
                  </a:lnTo>
                  <a:lnTo>
                    <a:pt x="163" y="75"/>
                  </a:lnTo>
                  <a:lnTo>
                    <a:pt x="180" y="76"/>
                  </a:lnTo>
                  <a:lnTo>
                    <a:pt x="198" y="76"/>
                  </a:lnTo>
                  <a:lnTo>
                    <a:pt x="217" y="76"/>
                  </a:lnTo>
                  <a:lnTo>
                    <a:pt x="235" y="76"/>
                  </a:lnTo>
                  <a:lnTo>
                    <a:pt x="234" y="84"/>
                  </a:lnTo>
                  <a:lnTo>
                    <a:pt x="232" y="93"/>
                  </a:lnTo>
                  <a:lnTo>
                    <a:pt x="229" y="104"/>
                  </a:lnTo>
                  <a:lnTo>
                    <a:pt x="225" y="114"/>
                  </a:lnTo>
                  <a:lnTo>
                    <a:pt x="221" y="126"/>
                  </a:lnTo>
                  <a:lnTo>
                    <a:pt x="218" y="137"/>
                  </a:lnTo>
                  <a:lnTo>
                    <a:pt x="215" y="146"/>
                  </a:lnTo>
                  <a:lnTo>
                    <a:pt x="214" y="154"/>
                  </a:lnTo>
                  <a:lnTo>
                    <a:pt x="197" y="156"/>
                  </a:lnTo>
                  <a:lnTo>
                    <a:pt x="188" y="165"/>
                  </a:lnTo>
                  <a:lnTo>
                    <a:pt x="185" y="177"/>
                  </a:lnTo>
                  <a:lnTo>
                    <a:pt x="188" y="192"/>
                  </a:lnTo>
                  <a:lnTo>
                    <a:pt x="196" y="206"/>
                  </a:lnTo>
                  <a:lnTo>
                    <a:pt x="208" y="218"/>
                  </a:lnTo>
                  <a:lnTo>
                    <a:pt x="221" y="227"/>
                  </a:lnTo>
                  <a:lnTo>
                    <a:pt x="235" y="230"/>
                  </a:lnTo>
                  <a:lnTo>
                    <a:pt x="236" y="251"/>
                  </a:lnTo>
                  <a:lnTo>
                    <a:pt x="238" y="271"/>
                  </a:lnTo>
                  <a:lnTo>
                    <a:pt x="240" y="289"/>
                  </a:lnTo>
                  <a:lnTo>
                    <a:pt x="244" y="306"/>
                  </a:lnTo>
                  <a:lnTo>
                    <a:pt x="248" y="325"/>
                  </a:lnTo>
                  <a:lnTo>
                    <a:pt x="251" y="343"/>
                  </a:lnTo>
                  <a:lnTo>
                    <a:pt x="252" y="363"/>
                  </a:lnTo>
                  <a:lnTo>
                    <a:pt x="254" y="384"/>
                  </a:lnTo>
                  <a:lnTo>
                    <a:pt x="260" y="385"/>
                  </a:lnTo>
                  <a:lnTo>
                    <a:pt x="265" y="390"/>
                  </a:lnTo>
                  <a:lnTo>
                    <a:pt x="271" y="396"/>
                  </a:lnTo>
                  <a:lnTo>
                    <a:pt x="276" y="403"/>
                  </a:lnTo>
                  <a:lnTo>
                    <a:pt x="282" y="411"/>
                  </a:lnTo>
                  <a:lnTo>
                    <a:pt x="289" y="417"/>
                  </a:lnTo>
                  <a:lnTo>
                    <a:pt x="300" y="422"/>
                  </a:lnTo>
                  <a:lnTo>
                    <a:pt x="313" y="423"/>
                  </a:lnTo>
                  <a:lnTo>
                    <a:pt x="311" y="432"/>
                  </a:lnTo>
                  <a:lnTo>
                    <a:pt x="310" y="443"/>
                  </a:lnTo>
                  <a:lnTo>
                    <a:pt x="306" y="456"/>
                  </a:lnTo>
                  <a:lnTo>
                    <a:pt x="304" y="470"/>
                  </a:lnTo>
                  <a:lnTo>
                    <a:pt x="300" y="485"/>
                  </a:lnTo>
                  <a:lnTo>
                    <a:pt x="296" y="498"/>
                  </a:lnTo>
                  <a:lnTo>
                    <a:pt x="294" y="510"/>
                  </a:lnTo>
                  <a:lnTo>
                    <a:pt x="293" y="519"/>
                  </a:lnTo>
                  <a:lnTo>
                    <a:pt x="313" y="526"/>
                  </a:lnTo>
                  <a:lnTo>
                    <a:pt x="330" y="532"/>
                  </a:lnTo>
                  <a:lnTo>
                    <a:pt x="343" y="539"/>
                  </a:lnTo>
                  <a:lnTo>
                    <a:pt x="353" y="548"/>
                  </a:lnTo>
                  <a:lnTo>
                    <a:pt x="361" y="561"/>
                  </a:lnTo>
                  <a:lnTo>
                    <a:pt x="367" y="578"/>
                  </a:lnTo>
                  <a:lnTo>
                    <a:pt x="369" y="602"/>
                  </a:lnTo>
                  <a:lnTo>
                    <a:pt x="371" y="633"/>
                  </a:lnTo>
                  <a:lnTo>
                    <a:pt x="386" y="635"/>
                  </a:lnTo>
                  <a:lnTo>
                    <a:pt x="403" y="637"/>
                  </a:lnTo>
                  <a:lnTo>
                    <a:pt x="421" y="641"/>
                  </a:lnTo>
                  <a:lnTo>
                    <a:pt x="438" y="645"/>
                  </a:lnTo>
                  <a:lnTo>
                    <a:pt x="453" y="652"/>
                  </a:lnTo>
                  <a:lnTo>
                    <a:pt x="467" y="658"/>
                  </a:lnTo>
                  <a:lnTo>
                    <a:pt x="478" y="665"/>
                  </a:lnTo>
                  <a:lnTo>
                    <a:pt x="488" y="673"/>
                  </a:lnTo>
                  <a:lnTo>
                    <a:pt x="488" y="687"/>
                  </a:lnTo>
                  <a:lnTo>
                    <a:pt x="486" y="702"/>
                  </a:lnTo>
                  <a:lnTo>
                    <a:pt x="484" y="718"/>
                  </a:lnTo>
                  <a:lnTo>
                    <a:pt x="481" y="733"/>
                  </a:lnTo>
                  <a:lnTo>
                    <a:pt x="478" y="749"/>
                  </a:lnTo>
                  <a:lnTo>
                    <a:pt x="476" y="765"/>
                  </a:lnTo>
                  <a:lnTo>
                    <a:pt x="472" y="779"/>
                  </a:lnTo>
                  <a:lnTo>
                    <a:pt x="469" y="795"/>
                  </a:lnTo>
                  <a:lnTo>
                    <a:pt x="465" y="811"/>
                  </a:lnTo>
                  <a:lnTo>
                    <a:pt x="461" y="825"/>
                  </a:lnTo>
                  <a:lnTo>
                    <a:pt x="459" y="840"/>
                  </a:lnTo>
                  <a:lnTo>
                    <a:pt x="456" y="854"/>
                  </a:lnTo>
                  <a:lnTo>
                    <a:pt x="453" y="867"/>
                  </a:lnTo>
                  <a:lnTo>
                    <a:pt x="451" y="881"/>
                  </a:lnTo>
                  <a:lnTo>
                    <a:pt x="449" y="892"/>
                  </a:lnTo>
                  <a:lnTo>
                    <a:pt x="449" y="903"/>
                  </a:lnTo>
                  <a:lnTo>
                    <a:pt x="509" y="903"/>
                  </a:lnTo>
                  <a:lnTo>
                    <a:pt x="507" y="916"/>
                  </a:lnTo>
                  <a:lnTo>
                    <a:pt x="502" y="929"/>
                  </a:lnTo>
                  <a:lnTo>
                    <a:pt x="497" y="940"/>
                  </a:lnTo>
                  <a:lnTo>
                    <a:pt x="489" y="952"/>
                  </a:lnTo>
                  <a:lnTo>
                    <a:pt x="481" y="962"/>
                  </a:lnTo>
                  <a:lnTo>
                    <a:pt x="476" y="974"/>
                  </a:lnTo>
                  <a:lnTo>
                    <a:pt x="471" y="986"/>
                  </a:lnTo>
                  <a:lnTo>
                    <a:pt x="469" y="1000"/>
                  </a:lnTo>
                  <a:lnTo>
                    <a:pt x="497" y="1003"/>
                  </a:lnTo>
                  <a:lnTo>
                    <a:pt x="524" y="1009"/>
                  </a:lnTo>
                  <a:lnTo>
                    <a:pt x="549" y="1019"/>
                  </a:lnTo>
                  <a:lnTo>
                    <a:pt x="574" y="1028"/>
                  </a:lnTo>
                  <a:lnTo>
                    <a:pt x="597" y="1038"/>
                  </a:lnTo>
                  <a:lnTo>
                    <a:pt x="620" y="1047"/>
                  </a:lnTo>
                  <a:lnTo>
                    <a:pt x="642" y="1054"/>
                  </a:lnTo>
                  <a:lnTo>
                    <a:pt x="664" y="1057"/>
                  </a:lnTo>
                  <a:lnTo>
                    <a:pt x="664" y="1134"/>
                  </a:lnTo>
                  <a:lnTo>
                    <a:pt x="664" y="1137"/>
                  </a:lnTo>
                  <a:lnTo>
                    <a:pt x="665" y="1145"/>
                  </a:lnTo>
                  <a:lnTo>
                    <a:pt x="668" y="1158"/>
                  </a:lnTo>
                  <a:lnTo>
                    <a:pt x="669" y="1174"/>
                  </a:lnTo>
                  <a:lnTo>
                    <a:pt x="673" y="1193"/>
                  </a:lnTo>
                  <a:lnTo>
                    <a:pt x="676" y="1216"/>
                  </a:lnTo>
                  <a:lnTo>
                    <a:pt x="678" y="1239"/>
                  </a:lnTo>
                  <a:lnTo>
                    <a:pt x="681" y="1264"/>
                  </a:lnTo>
                  <a:lnTo>
                    <a:pt x="684" y="1289"/>
                  </a:lnTo>
                  <a:lnTo>
                    <a:pt x="686" y="1314"/>
                  </a:lnTo>
                  <a:lnTo>
                    <a:pt x="688" y="1338"/>
                  </a:lnTo>
                  <a:lnTo>
                    <a:pt x="689" y="1362"/>
                  </a:lnTo>
                  <a:lnTo>
                    <a:pt x="689" y="1381"/>
                  </a:lnTo>
                  <a:lnTo>
                    <a:pt x="689" y="1398"/>
                  </a:lnTo>
                  <a:lnTo>
                    <a:pt x="686" y="1413"/>
                  </a:lnTo>
                  <a:lnTo>
                    <a:pt x="684" y="1422"/>
                  </a:lnTo>
                  <a:lnTo>
                    <a:pt x="664" y="1422"/>
                  </a:lnTo>
                  <a:lnTo>
                    <a:pt x="664" y="1518"/>
                  </a:lnTo>
                  <a:lnTo>
                    <a:pt x="684" y="1518"/>
                  </a:lnTo>
                  <a:lnTo>
                    <a:pt x="689" y="1535"/>
                  </a:lnTo>
                  <a:lnTo>
                    <a:pt x="690" y="1556"/>
                  </a:lnTo>
                  <a:lnTo>
                    <a:pt x="691" y="1579"/>
                  </a:lnTo>
                  <a:lnTo>
                    <a:pt x="694" y="1601"/>
                  </a:lnTo>
                  <a:lnTo>
                    <a:pt x="699" y="1621"/>
                  </a:lnTo>
                  <a:lnTo>
                    <a:pt x="711" y="1638"/>
                  </a:lnTo>
                  <a:lnTo>
                    <a:pt x="732" y="1650"/>
                  </a:lnTo>
                  <a:lnTo>
                    <a:pt x="763" y="1653"/>
                  </a:lnTo>
                  <a:lnTo>
                    <a:pt x="763" y="1671"/>
                  </a:lnTo>
                  <a:lnTo>
                    <a:pt x="764" y="1690"/>
                  </a:lnTo>
                  <a:lnTo>
                    <a:pt x="765" y="1713"/>
                  </a:lnTo>
                  <a:lnTo>
                    <a:pt x="770" y="1735"/>
                  </a:lnTo>
                  <a:lnTo>
                    <a:pt x="777" y="1755"/>
                  </a:lnTo>
                  <a:lnTo>
                    <a:pt x="787" y="1772"/>
                  </a:lnTo>
                  <a:lnTo>
                    <a:pt x="801" y="1784"/>
                  </a:lnTo>
                  <a:lnTo>
                    <a:pt x="820" y="1788"/>
                  </a:lnTo>
                  <a:lnTo>
                    <a:pt x="820" y="1979"/>
                  </a:lnTo>
                  <a:lnTo>
                    <a:pt x="840" y="1999"/>
                  </a:lnTo>
                  <a:lnTo>
                    <a:pt x="809" y="2006"/>
                  </a:lnTo>
                  <a:lnTo>
                    <a:pt x="790" y="2014"/>
                  </a:lnTo>
                  <a:lnTo>
                    <a:pt x="784" y="2024"/>
                  </a:lnTo>
                  <a:lnTo>
                    <a:pt x="786" y="2037"/>
                  </a:lnTo>
                  <a:lnTo>
                    <a:pt x="797" y="2052"/>
                  </a:lnTo>
                  <a:lnTo>
                    <a:pt x="814" y="2068"/>
                  </a:lnTo>
                  <a:lnTo>
                    <a:pt x="835" y="2085"/>
                  </a:lnTo>
                  <a:lnTo>
                    <a:pt x="860" y="2103"/>
                  </a:lnTo>
                  <a:lnTo>
                    <a:pt x="884" y="2121"/>
                  </a:lnTo>
                  <a:lnTo>
                    <a:pt x="908" y="2141"/>
                  </a:lnTo>
                  <a:lnTo>
                    <a:pt x="930" y="2160"/>
                  </a:lnTo>
                  <a:lnTo>
                    <a:pt x="947" y="2179"/>
                  </a:lnTo>
                  <a:lnTo>
                    <a:pt x="957" y="2198"/>
                  </a:lnTo>
                  <a:lnTo>
                    <a:pt x="961" y="2216"/>
                  </a:lnTo>
                  <a:lnTo>
                    <a:pt x="955" y="2233"/>
                  </a:lnTo>
                  <a:lnTo>
                    <a:pt x="937" y="22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Freeform 9"/>
            <p:cNvSpPr>
              <a:spLocks/>
            </p:cNvSpPr>
            <p:nvPr/>
          </p:nvSpPr>
          <p:spPr bwMode="auto">
            <a:xfrm>
              <a:off x="5102" y="3315"/>
              <a:ext cx="90" cy="306"/>
            </a:xfrm>
            <a:custGeom>
              <a:avLst/>
              <a:gdLst>
                <a:gd name="T0" fmla="*/ 3 w 272"/>
                <a:gd name="T1" fmla="*/ 5 h 919"/>
                <a:gd name="T2" fmla="*/ 3 w 272"/>
                <a:gd name="T3" fmla="*/ 5 h 919"/>
                <a:gd name="T4" fmla="*/ 3 w 272"/>
                <a:gd name="T5" fmla="*/ 5 h 919"/>
                <a:gd name="T6" fmla="*/ 3 w 272"/>
                <a:gd name="T7" fmla="*/ 4 h 919"/>
                <a:gd name="T8" fmla="*/ 3 w 272"/>
                <a:gd name="T9" fmla="*/ 4 h 919"/>
                <a:gd name="T10" fmla="*/ 3 w 272"/>
                <a:gd name="T11" fmla="*/ 4 h 919"/>
                <a:gd name="T12" fmla="*/ 3 w 272"/>
                <a:gd name="T13" fmla="*/ 3 h 919"/>
                <a:gd name="T14" fmla="*/ 3 w 272"/>
                <a:gd name="T15" fmla="*/ 3 h 919"/>
                <a:gd name="T16" fmla="*/ 3 w 272"/>
                <a:gd name="T17" fmla="*/ 2 h 919"/>
                <a:gd name="T18" fmla="*/ 3 w 272"/>
                <a:gd name="T19" fmla="*/ 2 h 919"/>
                <a:gd name="T20" fmla="*/ 3 w 272"/>
                <a:gd name="T21" fmla="*/ 1 h 919"/>
                <a:gd name="T22" fmla="*/ 3 w 272"/>
                <a:gd name="T23" fmla="*/ 0 h 919"/>
                <a:gd name="T24" fmla="*/ 3 w 272"/>
                <a:gd name="T25" fmla="*/ 0 h 919"/>
                <a:gd name="T26" fmla="*/ 3 w 272"/>
                <a:gd name="T27" fmla="*/ 0 h 919"/>
                <a:gd name="T28" fmla="*/ 3 w 272"/>
                <a:gd name="T29" fmla="*/ 0 h 919"/>
                <a:gd name="T30" fmla="*/ 3 w 272"/>
                <a:gd name="T31" fmla="*/ 0 h 919"/>
                <a:gd name="T32" fmla="*/ 2 w 272"/>
                <a:gd name="T33" fmla="*/ 1 h 919"/>
                <a:gd name="T34" fmla="*/ 2 w 272"/>
                <a:gd name="T35" fmla="*/ 1 h 919"/>
                <a:gd name="T36" fmla="*/ 2 w 272"/>
                <a:gd name="T37" fmla="*/ 2 h 919"/>
                <a:gd name="T38" fmla="*/ 1 w 272"/>
                <a:gd name="T39" fmla="*/ 3 h 919"/>
                <a:gd name="T40" fmla="*/ 1 w 272"/>
                <a:gd name="T41" fmla="*/ 3 h 919"/>
                <a:gd name="T42" fmla="*/ 1 w 272"/>
                <a:gd name="T43" fmla="*/ 3 h 919"/>
                <a:gd name="T44" fmla="*/ 1 w 272"/>
                <a:gd name="T45" fmla="*/ 4 h 919"/>
                <a:gd name="T46" fmla="*/ 1 w 272"/>
                <a:gd name="T47" fmla="*/ 4 h 919"/>
                <a:gd name="T48" fmla="*/ 1 w 272"/>
                <a:gd name="T49" fmla="*/ 5 h 919"/>
                <a:gd name="T50" fmla="*/ 1 w 272"/>
                <a:gd name="T51" fmla="*/ 5 h 919"/>
                <a:gd name="T52" fmla="*/ 0 w 272"/>
                <a:gd name="T53" fmla="*/ 6 h 919"/>
                <a:gd name="T54" fmla="*/ 0 w 272"/>
                <a:gd name="T55" fmla="*/ 7 h 919"/>
                <a:gd name="T56" fmla="*/ 0 w 272"/>
                <a:gd name="T57" fmla="*/ 8 h 919"/>
                <a:gd name="T58" fmla="*/ 0 w 272"/>
                <a:gd name="T59" fmla="*/ 9 h 919"/>
                <a:gd name="T60" fmla="*/ 0 w 272"/>
                <a:gd name="T61" fmla="*/ 10 h 919"/>
                <a:gd name="T62" fmla="*/ 0 w 272"/>
                <a:gd name="T63" fmla="*/ 11 h 919"/>
                <a:gd name="T64" fmla="*/ 0 w 272"/>
                <a:gd name="T65" fmla="*/ 11 h 919"/>
                <a:gd name="T66" fmla="*/ 0 w 272"/>
                <a:gd name="T67" fmla="*/ 11 h 919"/>
                <a:gd name="T68" fmla="*/ 0 w 272"/>
                <a:gd name="T69" fmla="*/ 11 h 919"/>
                <a:gd name="T70" fmla="*/ 1 w 272"/>
                <a:gd name="T71" fmla="*/ 11 h 919"/>
                <a:gd name="T72" fmla="*/ 1 w 272"/>
                <a:gd name="T73" fmla="*/ 11 h 919"/>
                <a:gd name="T74" fmla="*/ 1 w 272"/>
                <a:gd name="T75" fmla="*/ 10 h 919"/>
                <a:gd name="T76" fmla="*/ 1 w 272"/>
                <a:gd name="T77" fmla="*/ 9 h 919"/>
                <a:gd name="T78" fmla="*/ 2 w 272"/>
                <a:gd name="T79" fmla="*/ 9 h 919"/>
                <a:gd name="T80" fmla="*/ 2 w 272"/>
                <a:gd name="T81" fmla="*/ 8 h 919"/>
                <a:gd name="T82" fmla="*/ 2 w 272"/>
                <a:gd name="T83" fmla="*/ 7 h 919"/>
                <a:gd name="T84" fmla="*/ 3 w 272"/>
                <a:gd name="T85" fmla="*/ 6 h 919"/>
                <a:gd name="T86" fmla="*/ 3 w 272"/>
                <a:gd name="T87" fmla="*/ 6 h 9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2"/>
                <a:gd name="T133" fmla="*/ 0 h 919"/>
                <a:gd name="T134" fmla="*/ 272 w 272"/>
                <a:gd name="T135" fmla="*/ 919 h 9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2" h="919">
                  <a:moveTo>
                    <a:pt x="230" y="427"/>
                  </a:moveTo>
                  <a:lnTo>
                    <a:pt x="230" y="414"/>
                  </a:lnTo>
                  <a:lnTo>
                    <a:pt x="231" y="402"/>
                  </a:lnTo>
                  <a:lnTo>
                    <a:pt x="234" y="392"/>
                  </a:lnTo>
                  <a:lnTo>
                    <a:pt x="238" y="381"/>
                  </a:lnTo>
                  <a:lnTo>
                    <a:pt x="242" y="371"/>
                  </a:lnTo>
                  <a:lnTo>
                    <a:pt x="246" y="359"/>
                  </a:lnTo>
                  <a:lnTo>
                    <a:pt x="249" y="347"/>
                  </a:lnTo>
                  <a:lnTo>
                    <a:pt x="252" y="332"/>
                  </a:lnTo>
                  <a:lnTo>
                    <a:pt x="252" y="319"/>
                  </a:lnTo>
                  <a:lnTo>
                    <a:pt x="253" y="305"/>
                  </a:lnTo>
                  <a:lnTo>
                    <a:pt x="255" y="289"/>
                  </a:lnTo>
                  <a:lnTo>
                    <a:pt x="257" y="271"/>
                  </a:lnTo>
                  <a:lnTo>
                    <a:pt x="260" y="252"/>
                  </a:lnTo>
                  <a:lnTo>
                    <a:pt x="263" y="233"/>
                  </a:lnTo>
                  <a:lnTo>
                    <a:pt x="265" y="212"/>
                  </a:lnTo>
                  <a:lnTo>
                    <a:pt x="268" y="189"/>
                  </a:lnTo>
                  <a:lnTo>
                    <a:pt x="271" y="168"/>
                  </a:lnTo>
                  <a:lnTo>
                    <a:pt x="272" y="145"/>
                  </a:lnTo>
                  <a:lnTo>
                    <a:pt x="272" y="122"/>
                  </a:lnTo>
                  <a:lnTo>
                    <a:pt x="272" y="100"/>
                  </a:lnTo>
                  <a:lnTo>
                    <a:pt x="269" y="76"/>
                  </a:lnTo>
                  <a:lnTo>
                    <a:pt x="267" y="54"/>
                  </a:lnTo>
                  <a:lnTo>
                    <a:pt x="261" y="31"/>
                  </a:lnTo>
                  <a:lnTo>
                    <a:pt x="255" y="10"/>
                  </a:lnTo>
                  <a:lnTo>
                    <a:pt x="240" y="4"/>
                  </a:lnTo>
                  <a:lnTo>
                    <a:pt x="231" y="0"/>
                  </a:lnTo>
                  <a:lnTo>
                    <a:pt x="225" y="0"/>
                  </a:lnTo>
                  <a:lnTo>
                    <a:pt x="219" y="1"/>
                  </a:lnTo>
                  <a:lnTo>
                    <a:pt x="215" y="5"/>
                  </a:lnTo>
                  <a:lnTo>
                    <a:pt x="210" y="12"/>
                  </a:lnTo>
                  <a:lnTo>
                    <a:pt x="205" y="18"/>
                  </a:lnTo>
                  <a:lnTo>
                    <a:pt x="196" y="26"/>
                  </a:lnTo>
                  <a:lnTo>
                    <a:pt x="192" y="46"/>
                  </a:lnTo>
                  <a:lnTo>
                    <a:pt x="184" y="71"/>
                  </a:lnTo>
                  <a:lnTo>
                    <a:pt x="172" y="100"/>
                  </a:lnTo>
                  <a:lnTo>
                    <a:pt x="157" y="130"/>
                  </a:lnTo>
                  <a:lnTo>
                    <a:pt x="142" y="160"/>
                  </a:lnTo>
                  <a:lnTo>
                    <a:pt x="123" y="187"/>
                  </a:lnTo>
                  <a:lnTo>
                    <a:pt x="104" y="208"/>
                  </a:lnTo>
                  <a:lnTo>
                    <a:pt x="84" y="221"/>
                  </a:lnTo>
                  <a:lnTo>
                    <a:pt x="76" y="231"/>
                  </a:lnTo>
                  <a:lnTo>
                    <a:pt x="69" y="244"/>
                  </a:lnTo>
                  <a:lnTo>
                    <a:pt x="63" y="260"/>
                  </a:lnTo>
                  <a:lnTo>
                    <a:pt x="56" y="279"/>
                  </a:lnTo>
                  <a:lnTo>
                    <a:pt x="51" y="300"/>
                  </a:lnTo>
                  <a:lnTo>
                    <a:pt x="47" y="323"/>
                  </a:lnTo>
                  <a:lnTo>
                    <a:pt x="44" y="350"/>
                  </a:lnTo>
                  <a:lnTo>
                    <a:pt x="44" y="378"/>
                  </a:lnTo>
                  <a:lnTo>
                    <a:pt x="44" y="388"/>
                  </a:lnTo>
                  <a:lnTo>
                    <a:pt x="44" y="406"/>
                  </a:lnTo>
                  <a:lnTo>
                    <a:pt x="42" y="431"/>
                  </a:lnTo>
                  <a:lnTo>
                    <a:pt x="38" y="464"/>
                  </a:lnTo>
                  <a:lnTo>
                    <a:pt x="32" y="502"/>
                  </a:lnTo>
                  <a:lnTo>
                    <a:pt x="27" y="543"/>
                  </a:lnTo>
                  <a:lnTo>
                    <a:pt x="22" y="587"/>
                  </a:lnTo>
                  <a:lnTo>
                    <a:pt x="17" y="633"/>
                  </a:lnTo>
                  <a:lnTo>
                    <a:pt x="11" y="679"/>
                  </a:lnTo>
                  <a:lnTo>
                    <a:pt x="8" y="724"/>
                  </a:lnTo>
                  <a:lnTo>
                    <a:pt x="4" y="768"/>
                  </a:lnTo>
                  <a:lnTo>
                    <a:pt x="1" y="806"/>
                  </a:lnTo>
                  <a:lnTo>
                    <a:pt x="0" y="840"/>
                  </a:lnTo>
                  <a:lnTo>
                    <a:pt x="1" y="867"/>
                  </a:lnTo>
                  <a:lnTo>
                    <a:pt x="2" y="887"/>
                  </a:lnTo>
                  <a:lnTo>
                    <a:pt x="8" y="899"/>
                  </a:lnTo>
                  <a:lnTo>
                    <a:pt x="10" y="904"/>
                  </a:lnTo>
                  <a:lnTo>
                    <a:pt x="13" y="910"/>
                  </a:lnTo>
                  <a:lnTo>
                    <a:pt x="15" y="915"/>
                  </a:lnTo>
                  <a:lnTo>
                    <a:pt x="19" y="919"/>
                  </a:lnTo>
                  <a:lnTo>
                    <a:pt x="26" y="919"/>
                  </a:lnTo>
                  <a:lnTo>
                    <a:pt x="34" y="915"/>
                  </a:lnTo>
                  <a:lnTo>
                    <a:pt x="47" y="906"/>
                  </a:lnTo>
                  <a:lnTo>
                    <a:pt x="64" y="888"/>
                  </a:lnTo>
                  <a:lnTo>
                    <a:pt x="75" y="862"/>
                  </a:lnTo>
                  <a:lnTo>
                    <a:pt x="86" y="836"/>
                  </a:lnTo>
                  <a:lnTo>
                    <a:pt x="98" y="808"/>
                  </a:lnTo>
                  <a:lnTo>
                    <a:pt x="109" y="781"/>
                  </a:lnTo>
                  <a:lnTo>
                    <a:pt x="121" y="753"/>
                  </a:lnTo>
                  <a:lnTo>
                    <a:pt x="132" y="725"/>
                  </a:lnTo>
                  <a:lnTo>
                    <a:pt x="144" y="697"/>
                  </a:lnTo>
                  <a:lnTo>
                    <a:pt x="156" y="668"/>
                  </a:lnTo>
                  <a:lnTo>
                    <a:pt x="168" y="639"/>
                  </a:lnTo>
                  <a:lnTo>
                    <a:pt x="178" y="610"/>
                  </a:lnTo>
                  <a:lnTo>
                    <a:pt x="189" y="580"/>
                  </a:lnTo>
                  <a:lnTo>
                    <a:pt x="198" y="551"/>
                  </a:lnTo>
                  <a:lnTo>
                    <a:pt x="207" y="519"/>
                  </a:lnTo>
                  <a:lnTo>
                    <a:pt x="215" y="489"/>
                  </a:lnTo>
                  <a:lnTo>
                    <a:pt x="223" y="459"/>
                  </a:lnTo>
                  <a:lnTo>
                    <a:pt x="230" y="427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Freeform 10"/>
            <p:cNvSpPr>
              <a:spLocks/>
            </p:cNvSpPr>
            <p:nvPr/>
          </p:nvSpPr>
          <p:spPr bwMode="auto">
            <a:xfrm>
              <a:off x="5102" y="3315"/>
              <a:ext cx="90" cy="306"/>
            </a:xfrm>
            <a:custGeom>
              <a:avLst/>
              <a:gdLst>
                <a:gd name="T0" fmla="*/ 3 w 272"/>
                <a:gd name="T1" fmla="*/ 5 h 919"/>
                <a:gd name="T2" fmla="*/ 3 w 272"/>
                <a:gd name="T3" fmla="*/ 5 h 919"/>
                <a:gd name="T4" fmla="*/ 3 w 272"/>
                <a:gd name="T5" fmla="*/ 5 h 919"/>
                <a:gd name="T6" fmla="*/ 3 w 272"/>
                <a:gd name="T7" fmla="*/ 4 h 919"/>
                <a:gd name="T8" fmla="*/ 3 w 272"/>
                <a:gd name="T9" fmla="*/ 4 h 919"/>
                <a:gd name="T10" fmla="*/ 3 w 272"/>
                <a:gd name="T11" fmla="*/ 4 h 919"/>
                <a:gd name="T12" fmla="*/ 3 w 272"/>
                <a:gd name="T13" fmla="*/ 4 h 919"/>
                <a:gd name="T14" fmla="*/ 3 w 272"/>
                <a:gd name="T15" fmla="*/ 3 h 919"/>
                <a:gd name="T16" fmla="*/ 3 w 272"/>
                <a:gd name="T17" fmla="*/ 3 h 919"/>
                <a:gd name="T18" fmla="*/ 3 w 272"/>
                <a:gd name="T19" fmla="*/ 2 h 919"/>
                <a:gd name="T20" fmla="*/ 3 w 272"/>
                <a:gd name="T21" fmla="*/ 2 h 919"/>
                <a:gd name="T22" fmla="*/ 3 w 272"/>
                <a:gd name="T23" fmla="*/ 1 h 919"/>
                <a:gd name="T24" fmla="*/ 3 w 272"/>
                <a:gd name="T25" fmla="*/ 0 h 919"/>
                <a:gd name="T26" fmla="*/ 3 w 272"/>
                <a:gd name="T27" fmla="*/ 0 h 919"/>
                <a:gd name="T28" fmla="*/ 3 w 272"/>
                <a:gd name="T29" fmla="*/ 0 h 919"/>
                <a:gd name="T30" fmla="*/ 3 w 272"/>
                <a:gd name="T31" fmla="*/ 0 h 919"/>
                <a:gd name="T32" fmla="*/ 3 w 272"/>
                <a:gd name="T33" fmla="*/ 0 h 919"/>
                <a:gd name="T34" fmla="*/ 2 w 272"/>
                <a:gd name="T35" fmla="*/ 0 h 919"/>
                <a:gd name="T36" fmla="*/ 2 w 272"/>
                <a:gd name="T37" fmla="*/ 1 h 919"/>
                <a:gd name="T38" fmla="*/ 2 w 272"/>
                <a:gd name="T39" fmla="*/ 1 h 919"/>
                <a:gd name="T40" fmla="*/ 2 w 272"/>
                <a:gd name="T41" fmla="*/ 2 h 919"/>
                <a:gd name="T42" fmla="*/ 1 w 272"/>
                <a:gd name="T43" fmla="*/ 3 h 919"/>
                <a:gd name="T44" fmla="*/ 1 w 272"/>
                <a:gd name="T45" fmla="*/ 3 h 919"/>
                <a:gd name="T46" fmla="*/ 1 w 272"/>
                <a:gd name="T47" fmla="*/ 3 h 919"/>
                <a:gd name="T48" fmla="*/ 1 w 272"/>
                <a:gd name="T49" fmla="*/ 3 h 919"/>
                <a:gd name="T50" fmla="*/ 1 w 272"/>
                <a:gd name="T51" fmla="*/ 4 h 919"/>
                <a:gd name="T52" fmla="*/ 1 w 272"/>
                <a:gd name="T53" fmla="*/ 5 h 919"/>
                <a:gd name="T54" fmla="*/ 1 w 272"/>
                <a:gd name="T55" fmla="*/ 5 h 919"/>
                <a:gd name="T56" fmla="*/ 1 w 272"/>
                <a:gd name="T57" fmla="*/ 5 h 919"/>
                <a:gd name="T58" fmla="*/ 0 w 272"/>
                <a:gd name="T59" fmla="*/ 6 h 919"/>
                <a:gd name="T60" fmla="*/ 0 w 272"/>
                <a:gd name="T61" fmla="*/ 7 h 919"/>
                <a:gd name="T62" fmla="*/ 0 w 272"/>
                <a:gd name="T63" fmla="*/ 8 h 919"/>
                <a:gd name="T64" fmla="*/ 0 w 272"/>
                <a:gd name="T65" fmla="*/ 9 h 919"/>
                <a:gd name="T66" fmla="*/ 0 w 272"/>
                <a:gd name="T67" fmla="*/ 10 h 919"/>
                <a:gd name="T68" fmla="*/ 0 w 272"/>
                <a:gd name="T69" fmla="*/ 11 h 919"/>
                <a:gd name="T70" fmla="*/ 0 w 272"/>
                <a:gd name="T71" fmla="*/ 11 h 919"/>
                <a:gd name="T72" fmla="*/ 0 w 272"/>
                <a:gd name="T73" fmla="*/ 11 h 919"/>
                <a:gd name="T74" fmla="*/ 0 w 272"/>
                <a:gd name="T75" fmla="*/ 11 h 919"/>
                <a:gd name="T76" fmla="*/ 0 w 272"/>
                <a:gd name="T77" fmla="*/ 11 h 919"/>
                <a:gd name="T78" fmla="*/ 1 w 272"/>
                <a:gd name="T79" fmla="*/ 11 h 919"/>
                <a:gd name="T80" fmla="*/ 1 w 272"/>
                <a:gd name="T81" fmla="*/ 11 h 919"/>
                <a:gd name="T82" fmla="*/ 1 w 272"/>
                <a:gd name="T83" fmla="*/ 10 h 919"/>
                <a:gd name="T84" fmla="*/ 1 w 272"/>
                <a:gd name="T85" fmla="*/ 9 h 919"/>
                <a:gd name="T86" fmla="*/ 2 w 272"/>
                <a:gd name="T87" fmla="*/ 9 h 919"/>
                <a:gd name="T88" fmla="*/ 2 w 272"/>
                <a:gd name="T89" fmla="*/ 8 h 919"/>
                <a:gd name="T90" fmla="*/ 2 w 272"/>
                <a:gd name="T91" fmla="*/ 7 h 919"/>
                <a:gd name="T92" fmla="*/ 3 w 272"/>
                <a:gd name="T93" fmla="*/ 6 h 919"/>
                <a:gd name="T94" fmla="*/ 3 w 272"/>
                <a:gd name="T95" fmla="*/ 6 h 9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2"/>
                <a:gd name="T145" fmla="*/ 0 h 919"/>
                <a:gd name="T146" fmla="*/ 272 w 272"/>
                <a:gd name="T147" fmla="*/ 919 h 9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2" h="919">
                  <a:moveTo>
                    <a:pt x="230" y="427"/>
                  </a:moveTo>
                  <a:lnTo>
                    <a:pt x="230" y="427"/>
                  </a:lnTo>
                  <a:lnTo>
                    <a:pt x="230" y="414"/>
                  </a:lnTo>
                  <a:lnTo>
                    <a:pt x="231" y="402"/>
                  </a:lnTo>
                  <a:lnTo>
                    <a:pt x="234" y="392"/>
                  </a:lnTo>
                  <a:lnTo>
                    <a:pt x="238" y="381"/>
                  </a:lnTo>
                  <a:lnTo>
                    <a:pt x="242" y="371"/>
                  </a:lnTo>
                  <a:lnTo>
                    <a:pt x="246" y="359"/>
                  </a:lnTo>
                  <a:lnTo>
                    <a:pt x="249" y="347"/>
                  </a:lnTo>
                  <a:lnTo>
                    <a:pt x="252" y="332"/>
                  </a:lnTo>
                  <a:lnTo>
                    <a:pt x="252" y="319"/>
                  </a:lnTo>
                  <a:lnTo>
                    <a:pt x="253" y="305"/>
                  </a:lnTo>
                  <a:lnTo>
                    <a:pt x="255" y="289"/>
                  </a:lnTo>
                  <a:lnTo>
                    <a:pt x="257" y="271"/>
                  </a:lnTo>
                  <a:lnTo>
                    <a:pt x="260" y="252"/>
                  </a:lnTo>
                  <a:lnTo>
                    <a:pt x="263" y="233"/>
                  </a:lnTo>
                  <a:lnTo>
                    <a:pt x="265" y="212"/>
                  </a:lnTo>
                  <a:lnTo>
                    <a:pt x="268" y="189"/>
                  </a:lnTo>
                  <a:lnTo>
                    <a:pt x="271" y="168"/>
                  </a:lnTo>
                  <a:lnTo>
                    <a:pt x="272" y="145"/>
                  </a:lnTo>
                  <a:lnTo>
                    <a:pt x="272" y="122"/>
                  </a:lnTo>
                  <a:lnTo>
                    <a:pt x="272" y="100"/>
                  </a:lnTo>
                  <a:lnTo>
                    <a:pt x="269" y="76"/>
                  </a:lnTo>
                  <a:lnTo>
                    <a:pt x="267" y="54"/>
                  </a:lnTo>
                  <a:lnTo>
                    <a:pt x="261" y="31"/>
                  </a:lnTo>
                  <a:lnTo>
                    <a:pt x="255" y="10"/>
                  </a:lnTo>
                  <a:lnTo>
                    <a:pt x="240" y="4"/>
                  </a:lnTo>
                  <a:lnTo>
                    <a:pt x="231" y="0"/>
                  </a:lnTo>
                  <a:lnTo>
                    <a:pt x="225" y="0"/>
                  </a:lnTo>
                  <a:lnTo>
                    <a:pt x="219" y="1"/>
                  </a:lnTo>
                  <a:lnTo>
                    <a:pt x="215" y="5"/>
                  </a:lnTo>
                  <a:lnTo>
                    <a:pt x="210" y="12"/>
                  </a:lnTo>
                  <a:lnTo>
                    <a:pt x="205" y="18"/>
                  </a:lnTo>
                  <a:lnTo>
                    <a:pt x="196" y="26"/>
                  </a:lnTo>
                  <a:lnTo>
                    <a:pt x="192" y="46"/>
                  </a:lnTo>
                  <a:lnTo>
                    <a:pt x="184" y="71"/>
                  </a:lnTo>
                  <a:lnTo>
                    <a:pt x="172" y="100"/>
                  </a:lnTo>
                  <a:lnTo>
                    <a:pt x="157" y="130"/>
                  </a:lnTo>
                  <a:lnTo>
                    <a:pt x="142" y="160"/>
                  </a:lnTo>
                  <a:lnTo>
                    <a:pt x="123" y="187"/>
                  </a:lnTo>
                  <a:lnTo>
                    <a:pt x="104" y="208"/>
                  </a:lnTo>
                  <a:lnTo>
                    <a:pt x="84" y="221"/>
                  </a:lnTo>
                  <a:lnTo>
                    <a:pt x="76" y="231"/>
                  </a:lnTo>
                  <a:lnTo>
                    <a:pt x="69" y="244"/>
                  </a:lnTo>
                  <a:lnTo>
                    <a:pt x="63" y="260"/>
                  </a:lnTo>
                  <a:lnTo>
                    <a:pt x="56" y="279"/>
                  </a:lnTo>
                  <a:lnTo>
                    <a:pt x="51" y="300"/>
                  </a:lnTo>
                  <a:lnTo>
                    <a:pt x="47" y="323"/>
                  </a:lnTo>
                  <a:lnTo>
                    <a:pt x="44" y="350"/>
                  </a:lnTo>
                  <a:lnTo>
                    <a:pt x="44" y="378"/>
                  </a:lnTo>
                  <a:lnTo>
                    <a:pt x="44" y="388"/>
                  </a:lnTo>
                  <a:lnTo>
                    <a:pt x="44" y="406"/>
                  </a:lnTo>
                  <a:lnTo>
                    <a:pt x="42" y="431"/>
                  </a:lnTo>
                  <a:lnTo>
                    <a:pt x="38" y="464"/>
                  </a:lnTo>
                  <a:lnTo>
                    <a:pt x="32" y="502"/>
                  </a:lnTo>
                  <a:lnTo>
                    <a:pt x="27" y="543"/>
                  </a:lnTo>
                  <a:lnTo>
                    <a:pt x="22" y="587"/>
                  </a:lnTo>
                  <a:lnTo>
                    <a:pt x="17" y="633"/>
                  </a:lnTo>
                  <a:lnTo>
                    <a:pt x="11" y="679"/>
                  </a:lnTo>
                  <a:lnTo>
                    <a:pt x="8" y="724"/>
                  </a:lnTo>
                  <a:lnTo>
                    <a:pt x="4" y="768"/>
                  </a:lnTo>
                  <a:lnTo>
                    <a:pt x="1" y="806"/>
                  </a:lnTo>
                  <a:lnTo>
                    <a:pt x="0" y="840"/>
                  </a:lnTo>
                  <a:lnTo>
                    <a:pt x="1" y="867"/>
                  </a:lnTo>
                  <a:lnTo>
                    <a:pt x="2" y="887"/>
                  </a:lnTo>
                  <a:lnTo>
                    <a:pt x="8" y="899"/>
                  </a:lnTo>
                  <a:lnTo>
                    <a:pt x="10" y="904"/>
                  </a:lnTo>
                  <a:lnTo>
                    <a:pt x="13" y="910"/>
                  </a:lnTo>
                  <a:lnTo>
                    <a:pt x="15" y="915"/>
                  </a:lnTo>
                  <a:lnTo>
                    <a:pt x="19" y="919"/>
                  </a:lnTo>
                  <a:lnTo>
                    <a:pt x="26" y="919"/>
                  </a:lnTo>
                  <a:lnTo>
                    <a:pt x="34" y="915"/>
                  </a:lnTo>
                  <a:lnTo>
                    <a:pt x="47" y="906"/>
                  </a:lnTo>
                  <a:lnTo>
                    <a:pt x="64" y="888"/>
                  </a:lnTo>
                  <a:lnTo>
                    <a:pt x="75" y="862"/>
                  </a:lnTo>
                  <a:lnTo>
                    <a:pt x="86" y="836"/>
                  </a:lnTo>
                  <a:lnTo>
                    <a:pt x="98" y="808"/>
                  </a:lnTo>
                  <a:lnTo>
                    <a:pt x="109" y="781"/>
                  </a:lnTo>
                  <a:lnTo>
                    <a:pt x="121" y="753"/>
                  </a:lnTo>
                  <a:lnTo>
                    <a:pt x="132" y="725"/>
                  </a:lnTo>
                  <a:lnTo>
                    <a:pt x="144" y="697"/>
                  </a:lnTo>
                  <a:lnTo>
                    <a:pt x="156" y="668"/>
                  </a:lnTo>
                  <a:lnTo>
                    <a:pt x="168" y="639"/>
                  </a:lnTo>
                  <a:lnTo>
                    <a:pt x="178" y="610"/>
                  </a:lnTo>
                  <a:lnTo>
                    <a:pt x="189" y="580"/>
                  </a:lnTo>
                  <a:lnTo>
                    <a:pt x="198" y="551"/>
                  </a:lnTo>
                  <a:lnTo>
                    <a:pt x="207" y="519"/>
                  </a:lnTo>
                  <a:lnTo>
                    <a:pt x="215" y="489"/>
                  </a:lnTo>
                  <a:lnTo>
                    <a:pt x="223" y="459"/>
                  </a:lnTo>
                  <a:lnTo>
                    <a:pt x="230" y="4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11"/>
            <p:cNvSpPr>
              <a:spLocks/>
            </p:cNvSpPr>
            <p:nvPr/>
          </p:nvSpPr>
          <p:spPr bwMode="auto">
            <a:xfrm>
              <a:off x="5120" y="3418"/>
              <a:ext cx="60" cy="35"/>
            </a:xfrm>
            <a:custGeom>
              <a:avLst/>
              <a:gdLst>
                <a:gd name="T0" fmla="*/ 0 w 180"/>
                <a:gd name="T1" fmla="*/ 0 h 104"/>
                <a:gd name="T2" fmla="*/ 0 w 180"/>
                <a:gd name="T3" fmla="*/ 0 h 104"/>
                <a:gd name="T4" fmla="*/ 0 w 180"/>
                <a:gd name="T5" fmla="*/ 0 h 104"/>
                <a:gd name="T6" fmla="*/ 0 w 180"/>
                <a:gd name="T7" fmla="*/ 0 h 104"/>
                <a:gd name="T8" fmla="*/ 1 w 180"/>
                <a:gd name="T9" fmla="*/ 0 h 104"/>
                <a:gd name="T10" fmla="*/ 1 w 180"/>
                <a:gd name="T11" fmla="*/ 1 h 104"/>
                <a:gd name="T12" fmla="*/ 1 w 180"/>
                <a:gd name="T13" fmla="*/ 1 h 104"/>
                <a:gd name="T14" fmla="*/ 1 w 180"/>
                <a:gd name="T15" fmla="*/ 1 h 104"/>
                <a:gd name="T16" fmla="*/ 1 w 180"/>
                <a:gd name="T17" fmla="*/ 1 h 104"/>
                <a:gd name="T18" fmla="*/ 2 w 180"/>
                <a:gd name="T19" fmla="*/ 1 h 104"/>
                <a:gd name="T20" fmla="*/ 2 w 180"/>
                <a:gd name="T21" fmla="*/ 1 h 104"/>
                <a:gd name="T22" fmla="*/ 2 w 180"/>
                <a:gd name="T23" fmla="*/ 1 h 104"/>
                <a:gd name="T24" fmla="*/ 2 w 180"/>
                <a:gd name="T25" fmla="*/ 1 h 104"/>
                <a:gd name="T26" fmla="*/ 2 w 180"/>
                <a:gd name="T27" fmla="*/ 1 h 104"/>
                <a:gd name="T28" fmla="*/ 2 w 180"/>
                <a:gd name="T29" fmla="*/ 1 h 104"/>
                <a:gd name="T30" fmla="*/ 2 w 180"/>
                <a:gd name="T31" fmla="*/ 1 h 104"/>
                <a:gd name="T32" fmla="*/ 2 w 180"/>
                <a:gd name="T33" fmla="*/ 1 h 104"/>
                <a:gd name="T34" fmla="*/ 2 w 180"/>
                <a:gd name="T35" fmla="*/ 1 h 104"/>
                <a:gd name="T36" fmla="*/ 2 w 180"/>
                <a:gd name="T37" fmla="*/ 1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"/>
                <a:gd name="T58" fmla="*/ 0 h 104"/>
                <a:gd name="T59" fmla="*/ 180 w 180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" h="104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38" y="14"/>
                  </a:lnTo>
                  <a:lnTo>
                    <a:pt x="56" y="28"/>
                  </a:lnTo>
                  <a:lnTo>
                    <a:pt x="72" y="44"/>
                  </a:lnTo>
                  <a:lnTo>
                    <a:pt x="88" y="61"/>
                  </a:lnTo>
                  <a:lnTo>
                    <a:pt x="104" y="78"/>
                  </a:lnTo>
                  <a:lnTo>
                    <a:pt x="117" y="92"/>
                  </a:lnTo>
                  <a:lnTo>
                    <a:pt x="129" y="103"/>
                  </a:lnTo>
                  <a:lnTo>
                    <a:pt x="135" y="104"/>
                  </a:lnTo>
                  <a:lnTo>
                    <a:pt x="142" y="104"/>
                  </a:lnTo>
                  <a:lnTo>
                    <a:pt x="148" y="103"/>
                  </a:lnTo>
                  <a:lnTo>
                    <a:pt x="155" y="100"/>
                  </a:lnTo>
                  <a:lnTo>
                    <a:pt x="162" y="96"/>
                  </a:lnTo>
                  <a:lnTo>
                    <a:pt x="168" y="90"/>
                  </a:lnTo>
                  <a:lnTo>
                    <a:pt x="173" y="83"/>
                  </a:lnTo>
                  <a:lnTo>
                    <a:pt x="180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12"/>
            <p:cNvSpPr>
              <a:spLocks/>
            </p:cNvSpPr>
            <p:nvPr/>
          </p:nvSpPr>
          <p:spPr bwMode="auto">
            <a:xfrm>
              <a:off x="5079" y="3320"/>
              <a:ext cx="77" cy="289"/>
            </a:xfrm>
            <a:custGeom>
              <a:avLst/>
              <a:gdLst>
                <a:gd name="T0" fmla="*/ 3 w 231"/>
                <a:gd name="T1" fmla="*/ 5 h 867"/>
                <a:gd name="T2" fmla="*/ 3 w 231"/>
                <a:gd name="T3" fmla="*/ 4 h 867"/>
                <a:gd name="T4" fmla="*/ 3 w 231"/>
                <a:gd name="T5" fmla="*/ 4 h 867"/>
                <a:gd name="T6" fmla="*/ 3 w 231"/>
                <a:gd name="T7" fmla="*/ 4 h 867"/>
                <a:gd name="T8" fmla="*/ 3 w 231"/>
                <a:gd name="T9" fmla="*/ 4 h 867"/>
                <a:gd name="T10" fmla="*/ 3 w 231"/>
                <a:gd name="T11" fmla="*/ 3 h 867"/>
                <a:gd name="T12" fmla="*/ 3 w 231"/>
                <a:gd name="T13" fmla="*/ 3 h 867"/>
                <a:gd name="T14" fmla="*/ 3 w 231"/>
                <a:gd name="T15" fmla="*/ 2 h 867"/>
                <a:gd name="T16" fmla="*/ 3 w 231"/>
                <a:gd name="T17" fmla="*/ 2 h 867"/>
                <a:gd name="T18" fmla="*/ 3 w 231"/>
                <a:gd name="T19" fmla="*/ 1 h 867"/>
                <a:gd name="T20" fmla="*/ 3 w 231"/>
                <a:gd name="T21" fmla="*/ 1 h 867"/>
                <a:gd name="T22" fmla="*/ 3 w 231"/>
                <a:gd name="T23" fmla="*/ 0 h 867"/>
                <a:gd name="T24" fmla="*/ 2 w 231"/>
                <a:gd name="T25" fmla="*/ 0 h 867"/>
                <a:gd name="T26" fmla="*/ 2 w 231"/>
                <a:gd name="T27" fmla="*/ 0 h 867"/>
                <a:gd name="T28" fmla="*/ 2 w 231"/>
                <a:gd name="T29" fmla="*/ 0 h 867"/>
                <a:gd name="T30" fmla="*/ 2 w 231"/>
                <a:gd name="T31" fmla="*/ 0 h 867"/>
                <a:gd name="T32" fmla="*/ 1 w 231"/>
                <a:gd name="T33" fmla="*/ 0 h 867"/>
                <a:gd name="T34" fmla="*/ 1 w 231"/>
                <a:gd name="T35" fmla="*/ 1 h 867"/>
                <a:gd name="T36" fmla="*/ 1 w 231"/>
                <a:gd name="T37" fmla="*/ 1 h 867"/>
                <a:gd name="T38" fmla="*/ 1 w 231"/>
                <a:gd name="T39" fmla="*/ 1 h 867"/>
                <a:gd name="T40" fmla="*/ 1 w 231"/>
                <a:gd name="T41" fmla="*/ 2 h 867"/>
                <a:gd name="T42" fmla="*/ 1 w 231"/>
                <a:gd name="T43" fmla="*/ 2 h 867"/>
                <a:gd name="T44" fmla="*/ 1 w 231"/>
                <a:gd name="T45" fmla="*/ 2 h 867"/>
                <a:gd name="T46" fmla="*/ 1 w 231"/>
                <a:gd name="T47" fmla="*/ 3 h 867"/>
                <a:gd name="T48" fmla="*/ 1 w 231"/>
                <a:gd name="T49" fmla="*/ 3 h 867"/>
                <a:gd name="T50" fmla="*/ 1 w 231"/>
                <a:gd name="T51" fmla="*/ 3 h 867"/>
                <a:gd name="T52" fmla="*/ 1 w 231"/>
                <a:gd name="T53" fmla="*/ 4 h 867"/>
                <a:gd name="T54" fmla="*/ 0 w 231"/>
                <a:gd name="T55" fmla="*/ 4 h 867"/>
                <a:gd name="T56" fmla="*/ 0 w 231"/>
                <a:gd name="T57" fmla="*/ 5 h 867"/>
                <a:gd name="T58" fmla="*/ 0 w 231"/>
                <a:gd name="T59" fmla="*/ 5 h 867"/>
                <a:gd name="T60" fmla="*/ 0 w 231"/>
                <a:gd name="T61" fmla="*/ 6 h 867"/>
                <a:gd name="T62" fmla="*/ 0 w 231"/>
                <a:gd name="T63" fmla="*/ 7 h 867"/>
                <a:gd name="T64" fmla="*/ 0 w 231"/>
                <a:gd name="T65" fmla="*/ 8 h 867"/>
                <a:gd name="T66" fmla="*/ 0 w 231"/>
                <a:gd name="T67" fmla="*/ 9 h 867"/>
                <a:gd name="T68" fmla="*/ 0 w 231"/>
                <a:gd name="T69" fmla="*/ 10 h 867"/>
                <a:gd name="T70" fmla="*/ 0 w 231"/>
                <a:gd name="T71" fmla="*/ 10 h 867"/>
                <a:gd name="T72" fmla="*/ 0 w 231"/>
                <a:gd name="T73" fmla="*/ 11 h 867"/>
                <a:gd name="T74" fmla="*/ 0 w 231"/>
                <a:gd name="T75" fmla="*/ 11 h 867"/>
                <a:gd name="T76" fmla="*/ 0 w 231"/>
                <a:gd name="T77" fmla="*/ 11 h 867"/>
                <a:gd name="T78" fmla="*/ 1 w 231"/>
                <a:gd name="T79" fmla="*/ 11 h 867"/>
                <a:gd name="T80" fmla="*/ 1 w 231"/>
                <a:gd name="T81" fmla="*/ 10 h 867"/>
                <a:gd name="T82" fmla="*/ 1 w 231"/>
                <a:gd name="T83" fmla="*/ 9 h 867"/>
                <a:gd name="T84" fmla="*/ 1 w 231"/>
                <a:gd name="T85" fmla="*/ 9 h 867"/>
                <a:gd name="T86" fmla="*/ 2 w 231"/>
                <a:gd name="T87" fmla="*/ 8 h 867"/>
                <a:gd name="T88" fmla="*/ 2 w 231"/>
                <a:gd name="T89" fmla="*/ 7 h 867"/>
                <a:gd name="T90" fmla="*/ 2 w 231"/>
                <a:gd name="T91" fmla="*/ 7 h 867"/>
                <a:gd name="T92" fmla="*/ 2 w 231"/>
                <a:gd name="T93" fmla="*/ 6 h 867"/>
                <a:gd name="T94" fmla="*/ 2 w 231"/>
                <a:gd name="T95" fmla="*/ 5 h 8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1"/>
                <a:gd name="T145" fmla="*/ 0 h 867"/>
                <a:gd name="T146" fmla="*/ 231 w 231"/>
                <a:gd name="T147" fmla="*/ 867 h 8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1" h="867">
                  <a:moveTo>
                    <a:pt x="205" y="397"/>
                  </a:moveTo>
                  <a:lnTo>
                    <a:pt x="203" y="385"/>
                  </a:lnTo>
                  <a:lnTo>
                    <a:pt x="205" y="374"/>
                  </a:lnTo>
                  <a:lnTo>
                    <a:pt x="207" y="364"/>
                  </a:lnTo>
                  <a:lnTo>
                    <a:pt x="210" y="355"/>
                  </a:lnTo>
                  <a:lnTo>
                    <a:pt x="214" y="344"/>
                  </a:lnTo>
                  <a:lnTo>
                    <a:pt x="217" y="334"/>
                  </a:lnTo>
                  <a:lnTo>
                    <a:pt x="219" y="322"/>
                  </a:lnTo>
                  <a:lnTo>
                    <a:pt x="222" y="309"/>
                  </a:lnTo>
                  <a:lnTo>
                    <a:pt x="222" y="297"/>
                  </a:lnTo>
                  <a:lnTo>
                    <a:pt x="222" y="282"/>
                  </a:lnTo>
                  <a:lnTo>
                    <a:pt x="223" y="268"/>
                  </a:lnTo>
                  <a:lnTo>
                    <a:pt x="224" y="251"/>
                  </a:lnTo>
                  <a:lnTo>
                    <a:pt x="226" y="232"/>
                  </a:lnTo>
                  <a:lnTo>
                    <a:pt x="227" y="214"/>
                  </a:lnTo>
                  <a:lnTo>
                    <a:pt x="230" y="194"/>
                  </a:lnTo>
                  <a:lnTo>
                    <a:pt x="231" y="175"/>
                  </a:lnTo>
                  <a:lnTo>
                    <a:pt x="231" y="153"/>
                  </a:lnTo>
                  <a:lnTo>
                    <a:pt x="231" y="134"/>
                  </a:lnTo>
                  <a:lnTo>
                    <a:pt x="231" y="113"/>
                  </a:lnTo>
                  <a:lnTo>
                    <a:pt x="230" y="90"/>
                  </a:lnTo>
                  <a:lnTo>
                    <a:pt x="227" y="71"/>
                  </a:lnTo>
                  <a:lnTo>
                    <a:pt x="222" y="50"/>
                  </a:lnTo>
                  <a:lnTo>
                    <a:pt x="217" y="30"/>
                  </a:lnTo>
                  <a:lnTo>
                    <a:pt x="209" y="10"/>
                  </a:lnTo>
                  <a:lnTo>
                    <a:pt x="193" y="5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60" y="0"/>
                  </a:lnTo>
                  <a:lnTo>
                    <a:pt x="151" y="2"/>
                  </a:lnTo>
                  <a:lnTo>
                    <a:pt x="143" y="6"/>
                  </a:lnTo>
                  <a:lnTo>
                    <a:pt x="134" y="12"/>
                  </a:lnTo>
                  <a:lnTo>
                    <a:pt x="124" y="19"/>
                  </a:lnTo>
                  <a:lnTo>
                    <a:pt x="121" y="26"/>
                  </a:lnTo>
                  <a:lnTo>
                    <a:pt x="117" y="34"/>
                  </a:lnTo>
                  <a:lnTo>
                    <a:pt x="114" y="46"/>
                  </a:lnTo>
                  <a:lnTo>
                    <a:pt x="110" y="58"/>
                  </a:lnTo>
                  <a:lnTo>
                    <a:pt x="106" y="72"/>
                  </a:lnTo>
                  <a:lnTo>
                    <a:pt x="103" y="88"/>
                  </a:lnTo>
                  <a:lnTo>
                    <a:pt x="99" y="104"/>
                  </a:lnTo>
                  <a:lnTo>
                    <a:pt x="96" y="121"/>
                  </a:lnTo>
                  <a:lnTo>
                    <a:pt x="92" y="138"/>
                  </a:lnTo>
                  <a:lnTo>
                    <a:pt x="88" y="155"/>
                  </a:lnTo>
                  <a:lnTo>
                    <a:pt x="84" y="172"/>
                  </a:lnTo>
                  <a:lnTo>
                    <a:pt x="78" y="188"/>
                  </a:lnTo>
                  <a:lnTo>
                    <a:pt x="75" y="201"/>
                  </a:lnTo>
                  <a:lnTo>
                    <a:pt x="69" y="214"/>
                  </a:lnTo>
                  <a:lnTo>
                    <a:pt x="64" y="224"/>
                  </a:lnTo>
                  <a:lnTo>
                    <a:pt x="59" y="234"/>
                  </a:lnTo>
                  <a:lnTo>
                    <a:pt x="56" y="243"/>
                  </a:lnTo>
                  <a:lnTo>
                    <a:pt x="55" y="252"/>
                  </a:lnTo>
                  <a:lnTo>
                    <a:pt x="52" y="264"/>
                  </a:lnTo>
                  <a:lnTo>
                    <a:pt x="51" y="278"/>
                  </a:lnTo>
                  <a:lnTo>
                    <a:pt x="48" y="294"/>
                  </a:lnTo>
                  <a:lnTo>
                    <a:pt x="44" y="314"/>
                  </a:lnTo>
                  <a:lnTo>
                    <a:pt x="40" y="336"/>
                  </a:lnTo>
                  <a:lnTo>
                    <a:pt x="35" y="362"/>
                  </a:lnTo>
                  <a:lnTo>
                    <a:pt x="35" y="370"/>
                  </a:lnTo>
                  <a:lnTo>
                    <a:pt x="35" y="387"/>
                  </a:lnTo>
                  <a:lnTo>
                    <a:pt x="32" y="411"/>
                  </a:lnTo>
                  <a:lnTo>
                    <a:pt x="30" y="443"/>
                  </a:lnTo>
                  <a:lnTo>
                    <a:pt x="26" y="478"/>
                  </a:lnTo>
                  <a:lnTo>
                    <a:pt x="22" y="516"/>
                  </a:lnTo>
                  <a:lnTo>
                    <a:pt x="17" y="558"/>
                  </a:lnTo>
                  <a:lnTo>
                    <a:pt x="13" y="602"/>
                  </a:lnTo>
                  <a:lnTo>
                    <a:pt x="9" y="645"/>
                  </a:lnTo>
                  <a:lnTo>
                    <a:pt x="5" y="687"/>
                  </a:lnTo>
                  <a:lnTo>
                    <a:pt x="1" y="728"/>
                  </a:lnTo>
                  <a:lnTo>
                    <a:pt x="0" y="763"/>
                  </a:lnTo>
                  <a:lnTo>
                    <a:pt x="0" y="795"/>
                  </a:lnTo>
                  <a:lnTo>
                    <a:pt x="0" y="821"/>
                  </a:lnTo>
                  <a:lnTo>
                    <a:pt x="2" y="840"/>
                  </a:lnTo>
                  <a:lnTo>
                    <a:pt x="7" y="850"/>
                  </a:lnTo>
                  <a:lnTo>
                    <a:pt x="10" y="854"/>
                  </a:lnTo>
                  <a:lnTo>
                    <a:pt x="13" y="859"/>
                  </a:lnTo>
                  <a:lnTo>
                    <a:pt x="17" y="865"/>
                  </a:lnTo>
                  <a:lnTo>
                    <a:pt x="21" y="867"/>
                  </a:lnTo>
                  <a:lnTo>
                    <a:pt x="27" y="867"/>
                  </a:lnTo>
                  <a:lnTo>
                    <a:pt x="35" y="862"/>
                  </a:lnTo>
                  <a:lnTo>
                    <a:pt x="48" y="853"/>
                  </a:lnTo>
                  <a:lnTo>
                    <a:pt x="64" y="836"/>
                  </a:lnTo>
                  <a:lnTo>
                    <a:pt x="73" y="811"/>
                  </a:lnTo>
                  <a:lnTo>
                    <a:pt x="82" y="786"/>
                  </a:lnTo>
                  <a:lnTo>
                    <a:pt x="93" y="759"/>
                  </a:lnTo>
                  <a:lnTo>
                    <a:pt x="102" y="733"/>
                  </a:lnTo>
                  <a:lnTo>
                    <a:pt x="113" y="707"/>
                  </a:lnTo>
                  <a:lnTo>
                    <a:pt x="123" y="681"/>
                  </a:lnTo>
                  <a:lnTo>
                    <a:pt x="134" y="653"/>
                  </a:lnTo>
                  <a:lnTo>
                    <a:pt x="143" y="625"/>
                  </a:lnTo>
                  <a:lnTo>
                    <a:pt x="153" y="598"/>
                  </a:lnTo>
                  <a:lnTo>
                    <a:pt x="163" y="570"/>
                  </a:lnTo>
                  <a:lnTo>
                    <a:pt x="171" y="541"/>
                  </a:lnTo>
                  <a:lnTo>
                    <a:pt x="180" y="514"/>
                  </a:lnTo>
                  <a:lnTo>
                    <a:pt x="188" y="485"/>
                  </a:lnTo>
                  <a:lnTo>
                    <a:pt x="194" y="456"/>
                  </a:lnTo>
                  <a:lnTo>
                    <a:pt x="199" y="426"/>
                  </a:lnTo>
                  <a:lnTo>
                    <a:pt x="205" y="397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13"/>
            <p:cNvSpPr>
              <a:spLocks/>
            </p:cNvSpPr>
            <p:nvPr/>
          </p:nvSpPr>
          <p:spPr bwMode="auto">
            <a:xfrm>
              <a:off x="5079" y="3320"/>
              <a:ext cx="77" cy="289"/>
            </a:xfrm>
            <a:custGeom>
              <a:avLst/>
              <a:gdLst>
                <a:gd name="T0" fmla="*/ 3 w 231"/>
                <a:gd name="T1" fmla="*/ 5 h 867"/>
                <a:gd name="T2" fmla="*/ 3 w 231"/>
                <a:gd name="T3" fmla="*/ 5 h 867"/>
                <a:gd name="T4" fmla="*/ 3 w 231"/>
                <a:gd name="T5" fmla="*/ 4 h 867"/>
                <a:gd name="T6" fmla="*/ 3 w 231"/>
                <a:gd name="T7" fmla="*/ 4 h 867"/>
                <a:gd name="T8" fmla="*/ 3 w 231"/>
                <a:gd name="T9" fmla="*/ 4 h 867"/>
                <a:gd name="T10" fmla="*/ 3 w 231"/>
                <a:gd name="T11" fmla="*/ 4 h 867"/>
                <a:gd name="T12" fmla="*/ 3 w 231"/>
                <a:gd name="T13" fmla="*/ 3 h 867"/>
                <a:gd name="T14" fmla="*/ 3 w 231"/>
                <a:gd name="T15" fmla="*/ 3 h 867"/>
                <a:gd name="T16" fmla="*/ 3 w 231"/>
                <a:gd name="T17" fmla="*/ 2 h 867"/>
                <a:gd name="T18" fmla="*/ 3 w 231"/>
                <a:gd name="T19" fmla="*/ 2 h 867"/>
                <a:gd name="T20" fmla="*/ 3 w 231"/>
                <a:gd name="T21" fmla="*/ 1 h 867"/>
                <a:gd name="T22" fmla="*/ 3 w 231"/>
                <a:gd name="T23" fmla="*/ 1 h 867"/>
                <a:gd name="T24" fmla="*/ 3 w 231"/>
                <a:gd name="T25" fmla="*/ 0 h 867"/>
                <a:gd name="T26" fmla="*/ 3 w 231"/>
                <a:gd name="T27" fmla="*/ 0 h 867"/>
                <a:gd name="T28" fmla="*/ 2 w 231"/>
                <a:gd name="T29" fmla="*/ 0 h 867"/>
                <a:gd name="T30" fmla="*/ 2 w 231"/>
                <a:gd name="T31" fmla="*/ 0 h 867"/>
                <a:gd name="T32" fmla="*/ 2 w 231"/>
                <a:gd name="T33" fmla="*/ 0 h 867"/>
                <a:gd name="T34" fmla="*/ 2 w 231"/>
                <a:gd name="T35" fmla="*/ 0 h 867"/>
                <a:gd name="T36" fmla="*/ 1 w 231"/>
                <a:gd name="T37" fmla="*/ 0 h 867"/>
                <a:gd name="T38" fmla="*/ 1 w 231"/>
                <a:gd name="T39" fmla="*/ 1 h 867"/>
                <a:gd name="T40" fmla="*/ 1 w 231"/>
                <a:gd name="T41" fmla="*/ 1 h 867"/>
                <a:gd name="T42" fmla="*/ 1 w 231"/>
                <a:gd name="T43" fmla="*/ 1 h 867"/>
                <a:gd name="T44" fmla="*/ 1 w 231"/>
                <a:gd name="T45" fmla="*/ 2 h 867"/>
                <a:gd name="T46" fmla="*/ 1 w 231"/>
                <a:gd name="T47" fmla="*/ 2 h 867"/>
                <a:gd name="T48" fmla="*/ 1 w 231"/>
                <a:gd name="T49" fmla="*/ 2 h 867"/>
                <a:gd name="T50" fmla="*/ 1 w 231"/>
                <a:gd name="T51" fmla="*/ 3 h 867"/>
                <a:gd name="T52" fmla="*/ 1 w 231"/>
                <a:gd name="T53" fmla="*/ 3 h 867"/>
                <a:gd name="T54" fmla="*/ 1 w 231"/>
                <a:gd name="T55" fmla="*/ 3 h 867"/>
                <a:gd name="T56" fmla="*/ 1 w 231"/>
                <a:gd name="T57" fmla="*/ 3 h 867"/>
                <a:gd name="T58" fmla="*/ 1 w 231"/>
                <a:gd name="T59" fmla="*/ 4 h 867"/>
                <a:gd name="T60" fmla="*/ 0 w 231"/>
                <a:gd name="T61" fmla="*/ 4 h 867"/>
                <a:gd name="T62" fmla="*/ 0 w 231"/>
                <a:gd name="T63" fmla="*/ 5 h 867"/>
                <a:gd name="T64" fmla="*/ 0 w 231"/>
                <a:gd name="T65" fmla="*/ 5 h 867"/>
                <a:gd name="T66" fmla="*/ 0 w 231"/>
                <a:gd name="T67" fmla="*/ 6 h 867"/>
                <a:gd name="T68" fmla="*/ 0 w 231"/>
                <a:gd name="T69" fmla="*/ 7 h 867"/>
                <a:gd name="T70" fmla="*/ 0 w 231"/>
                <a:gd name="T71" fmla="*/ 8 h 867"/>
                <a:gd name="T72" fmla="*/ 0 w 231"/>
                <a:gd name="T73" fmla="*/ 9 h 867"/>
                <a:gd name="T74" fmla="*/ 0 w 231"/>
                <a:gd name="T75" fmla="*/ 10 h 867"/>
                <a:gd name="T76" fmla="*/ 0 w 231"/>
                <a:gd name="T77" fmla="*/ 10 h 867"/>
                <a:gd name="T78" fmla="*/ 0 w 231"/>
                <a:gd name="T79" fmla="*/ 10 h 867"/>
                <a:gd name="T80" fmla="*/ 0 w 231"/>
                <a:gd name="T81" fmla="*/ 11 h 867"/>
                <a:gd name="T82" fmla="*/ 0 w 231"/>
                <a:gd name="T83" fmla="*/ 11 h 867"/>
                <a:gd name="T84" fmla="*/ 0 w 231"/>
                <a:gd name="T85" fmla="*/ 11 h 867"/>
                <a:gd name="T86" fmla="*/ 1 w 231"/>
                <a:gd name="T87" fmla="*/ 10 h 867"/>
                <a:gd name="T88" fmla="*/ 1 w 231"/>
                <a:gd name="T89" fmla="*/ 10 h 867"/>
                <a:gd name="T90" fmla="*/ 1 w 231"/>
                <a:gd name="T91" fmla="*/ 9 h 867"/>
                <a:gd name="T92" fmla="*/ 1 w 231"/>
                <a:gd name="T93" fmla="*/ 9 h 867"/>
                <a:gd name="T94" fmla="*/ 2 w 231"/>
                <a:gd name="T95" fmla="*/ 8 h 867"/>
                <a:gd name="T96" fmla="*/ 2 w 231"/>
                <a:gd name="T97" fmla="*/ 7 h 867"/>
                <a:gd name="T98" fmla="*/ 2 w 231"/>
                <a:gd name="T99" fmla="*/ 7 h 867"/>
                <a:gd name="T100" fmla="*/ 2 w 231"/>
                <a:gd name="T101" fmla="*/ 6 h 867"/>
                <a:gd name="T102" fmla="*/ 2 w 231"/>
                <a:gd name="T103" fmla="*/ 5 h 8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1"/>
                <a:gd name="T157" fmla="*/ 0 h 867"/>
                <a:gd name="T158" fmla="*/ 231 w 231"/>
                <a:gd name="T159" fmla="*/ 867 h 8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1" h="867">
                  <a:moveTo>
                    <a:pt x="205" y="397"/>
                  </a:moveTo>
                  <a:lnTo>
                    <a:pt x="205" y="397"/>
                  </a:lnTo>
                  <a:lnTo>
                    <a:pt x="203" y="385"/>
                  </a:lnTo>
                  <a:lnTo>
                    <a:pt x="205" y="374"/>
                  </a:lnTo>
                  <a:lnTo>
                    <a:pt x="207" y="364"/>
                  </a:lnTo>
                  <a:lnTo>
                    <a:pt x="210" y="355"/>
                  </a:lnTo>
                  <a:lnTo>
                    <a:pt x="214" y="344"/>
                  </a:lnTo>
                  <a:lnTo>
                    <a:pt x="217" y="334"/>
                  </a:lnTo>
                  <a:lnTo>
                    <a:pt x="219" y="322"/>
                  </a:lnTo>
                  <a:lnTo>
                    <a:pt x="222" y="309"/>
                  </a:lnTo>
                  <a:lnTo>
                    <a:pt x="222" y="297"/>
                  </a:lnTo>
                  <a:lnTo>
                    <a:pt x="222" y="282"/>
                  </a:lnTo>
                  <a:lnTo>
                    <a:pt x="223" y="268"/>
                  </a:lnTo>
                  <a:lnTo>
                    <a:pt x="224" y="251"/>
                  </a:lnTo>
                  <a:lnTo>
                    <a:pt x="226" y="232"/>
                  </a:lnTo>
                  <a:lnTo>
                    <a:pt x="227" y="214"/>
                  </a:lnTo>
                  <a:lnTo>
                    <a:pt x="230" y="194"/>
                  </a:lnTo>
                  <a:lnTo>
                    <a:pt x="231" y="175"/>
                  </a:lnTo>
                  <a:lnTo>
                    <a:pt x="231" y="153"/>
                  </a:lnTo>
                  <a:lnTo>
                    <a:pt x="231" y="134"/>
                  </a:lnTo>
                  <a:lnTo>
                    <a:pt x="231" y="113"/>
                  </a:lnTo>
                  <a:lnTo>
                    <a:pt x="230" y="90"/>
                  </a:lnTo>
                  <a:lnTo>
                    <a:pt x="227" y="71"/>
                  </a:lnTo>
                  <a:lnTo>
                    <a:pt x="222" y="50"/>
                  </a:lnTo>
                  <a:lnTo>
                    <a:pt x="217" y="30"/>
                  </a:lnTo>
                  <a:lnTo>
                    <a:pt x="209" y="10"/>
                  </a:lnTo>
                  <a:lnTo>
                    <a:pt x="193" y="5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60" y="0"/>
                  </a:lnTo>
                  <a:lnTo>
                    <a:pt x="151" y="2"/>
                  </a:lnTo>
                  <a:lnTo>
                    <a:pt x="143" y="6"/>
                  </a:lnTo>
                  <a:lnTo>
                    <a:pt x="134" y="12"/>
                  </a:lnTo>
                  <a:lnTo>
                    <a:pt x="124" y="19"/>
                  </a:lnTo>
                  <a:lnTo>
                    <a:pt x="121" y="26"/>
                  </a:lnTo>
                  <a:lnTo>
                    <a:pt x="117" y="34"/>
                  </a:lnTo>
                  <a:lnTo>
                    <a:pt x="114" y="46"/>
                  </a:lnTo>
                  <a:lnTo>
                    <a:pt x="110" y="58"/>
                  </a:lnTo>
                  <a:lnTo>
                    <a:pt x="106" y="72"/>
                  </a:lnTo>
                  <a:lnTo>
                    <a:pt x="103" y="88"/>
                  </a:lnTo>
                  <a:lnTo>
                    <a:pt x="99" y="104"/>
                  </a:lnTo>
                  <a:lnTo>
                    <a:pt x="96" y="121"/>
                  </a:lnTo>
                  <a:lnTo>
                    <a:pt x="92" y="138"/>
                  </a:lnTo>
                  <a:lnTo>
                    <a:pt x="88" y="155"/>
                  </a:lnTo>
                  <a:lnTo>
                    <a:pt x="84" y="172"/>
                  </a:lnTo>
                  <a:lnTo>
                    <a:pt x="78" y="188"/>
                  </a:lnTo>
                  <a:lnTo>
                    <a:pt x="75" y="201"/>
                  </a:lnTo>
                  <a:lnTo>
                    <a:pt x="69" y="214"/>
                  </a:lnTo>
                  <a:lnTo>
                    <a:pt x="64" y="224"/>
                  </a:lnTo>
                  <a:lnTo>
                    <a:pt x="59" y="234"/>
                  </a:lnTo>
                  <a:lnTo>
                    <a:pt x="56" y="243"/>
                  </a:lnTo>
                  <a:lnTo>
                    <a:pt x="55" y="252"/>
                  </a:lnTo>
                  <a:lnTo>
                    <a:pt x="52" y="264"/>
                  </a:lnTo>
                  <a:lnTo>
                    <a:pt x="51" y="278"/>
                  </a:lnTo>
                  <a:lnTo>
                    <a:pt x="48" y="294"/>
                  </a:lnTo>
                  <a:lnTo>
                    <a:pt x="44" y="314"/>
                  </a:lnTo>
                  <a:lnTo>
                    <a:pt x="40" y="336"/>
                  </a:lnTo>
                  <a:lnTo>
                    <a:pt x="35" y="362"/>
                  </a:lnTo>
                  <a:lnTo>
                    <a:pt x="35" y="370"/>
                  </a:lnTo>
                  <a:lnTo>
                    <a:pt x="35" y="387"/>
                  </a:lnTo>
                  <a:lnTo>
                    <a:pt x="32" y="411"/>
                  </a:lnTo>
                  <a:lnTo>
                    <a:pt x="30" y="443"/>
                  </a:lnTo>
                  <a:lnTo>
                    <a:pt x="26" y="478"/>
                  </a:lnTo>
                  <a:lnTo>
                    <a:pt x="22" y="516"/>
                  </a:lnTo>
                  <a:lnTo>
                    <a:pt x="17" y="558"/>
                  </a:lnTo>
                  <a:lnTo>
                    <a:pt x="13" y="602"/>
                  </a:lnTo>
                  <a:lnTo>
                    <a:pt x="9" y="645"/>
                  </a:lnTo>
                  <a:lnTo>
                    <a:pt x="5" y="687"/>
                  </a:lnTo>
                  <a:lnTo>
                    <a:pt x="1" y="728"/>
                  </a:lnTo>
                  <a:lnTo>
                    <a:pt x="0" y="763"/>
                  </a:lnTo>
                  <a:lnTo>
                    <a:pt x="0" y="795"/>
                  </a:lnTo>
                  <a:lnTo>
                    <a:pt x="0" y="821"/>
                  </a:lnTo>
                  <a:lnTo>
                    <a:pt x="2" y="840"/>
                  </a:lnTo>
                  <a:lnTo>
                    <a:pt x="7" y="850"/>
                  </a:lnTo>
                  <a:lnTo>
                    <a:pt x="10" y="854"/>
                  </a:lnTo>
                  <a:lnTo>
                    <a:pt x="13" y="859"/>
                  </a:lnTo>
                  <a:lnTo>
                    <a:pt x="17" y="865"/>
                  </a:lnTo>
                  <a:lnTo>
                    <a:pt x="21" y="867"/>
                  </a:lnTo>
                  <a:lnTo>
                    <a:pt x="27" y="867"/>
                  </a:lnTo>
                  <a:lnTo>
                    <a:pt x="35" y="862"/>
                  </a:lnTo>
                  <a:lnTo>
                    <a:pt x="48" y="853"/>
                  </a:lnTo>
                  <a:lnTo>
                    <a:pt x="64" y="836"/>
                  </a:lnTo>
                  <a:lnTo>
                    <a:pt x="73" y="811"/>
                  </a:lnTo>
                  <a:lnTo>
                    <a:pt x="82" y="786"/>
                  </a:lnTo>
                  <a:lnTo>
                    <a:pt x="93" y="759"/>
                  </a:lnTo>
                  <a:lnTo>
                    <a:pt x="102" y="733"/>
                  </a:lnTo>
                  <a:lnTo>
                    <a:pt x="113" y="707"/>
                  </a:lnTo>
                  <a:lnTo>
                    <a:pt x="123" y="681"/>
                  </a:lnTo>
                  <a:lnTo>
                    <a:pt x="134" y="653"/>
                  </a:lnTo>
                  <a:lnTo>
                    <a:pt x="143" y="625"/>
                  </a:lnTo>
                  <a:lnTo>
                    <a:pt x="153" y="598"/>
                  </a:lnTo>
                  <a:lnTo>
                    <a:pt x="163" y="570"/>
                  </a:lnTo>
                  <a:lnTo>
                    <a:pt x="171" y="541"/>
                  </a:lnTo>
                  <a:lnTo>
                    <a:pt x="180" y="514"/>
                  </a:lnTo>
                  <a:lnTo>
                    <a:pt x="188" y="485"/>
                  </a:lnTo>
                  <a:lnTo>
                    <a:pt x="194" y="456"/>
                  </a:lnTo>
                  <a:lnTo>
                    <a:pt x="199" y="426"/>
                  </a:lnTo>
                  <a:lnTo>
                    <a:pt x="205" y="3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14"/>
            <p:cNvSpPr>
              <a:spLocks/>
            </p:cNvSpPr>
            <p:nvPr/>
          </p:nvSpPr>
          <p:spPr bwMode="auto">
            <a:xfrm>
              <a:off x="5094" y="3417"/>
              <a:ext cx="56" cy="32"/>
            </a:xfrm>
            <a:custGeom>
              <a:avLst/>
              <a:gdLst>
                <a:gd name="T0" fmla="*/ 0 w 168"/>
                <a:gd name="T1" fmla="*/ 0 h 95"/>
                <a:gd name="T2" fmla="*/ 0 w 168"/>
                <a:gd name="T3" fmla="*/ 0 h 95"/>
                <a:gd name="T4" fmla="*/ 0 w 168"/>
                <a:gd name="T5" fmla="*/ 0 h 95"/>
                <a:gd name="T6" fmla="*/ 0 w 168"/>
                <a:gd name="T7" fmla="*/ 0 h 95"/>
                <a:gd name="T8" fmla="*/ 0 w 168"/>
                <a:gd name="T9" fmla="*/ 0 h 95"/>
                <a:gd name="T10" fmla="*/ 0 w 168"/>
                <a:gd name="T11" fmla="*/ 0 h 95"/>
                <a:gd name="T12" fmla="*/ 0 w 168"/>
                <a:gd name="T13" fmla="*/ 0 h 95"/>
                <a:gd name="T14" fmla="*/ 1 w 168"/>
                <a:gd name="T15" fmla="*/ 0 h 95"/>
                <a:gd name="T16" fmla="*/ 1 w 168"/>
                <a:gd name="T17" fmla="*/ 1 h 95"/>
                <a:gd name="T18" fmla="*/ 1 w 168"/>
                <a:gd name="T19" fmla="*/ 1 h 95"/>
                <a:gd name="T20" fmla="*/ 1 w 168"/>
                <a:gd name="T21" fmla="*/ 1 h 95"/>
                <a:gd name="T22" fmla="*/ 1 w 168"/>
                <a:gd name="T23" fmla="*/ 1 h 95"/>
                <a:gd name="T24" fmla="*/ 1 w 168"/>
                <a:gd name="T25" fmla="*/ 1 h 95"/>
                <a:gd name="T26" fmla="*/ 1 w 168"/>
                <a:gd name="T27" fmla="*/ 1 h 95"/>
                <a:gd name="T28" fmla="*/ 1 w 168"/>
                <a:gd name="T29" fmla="*/ 1 h 95"/>
                <a:gd name="T30" fmla="*/ 1 w 168"/>
                <a:gd name="T31" fmla="*/ 1 h 95"/>
                <a:gd name="T32" fmla="*/ 1 w 168"/>
                <a:gd name="T33" fmla="*/ 1 h 95"/>
                <a:gd name="T34" fmla="*/ 1 w 168"/>
                <a:gd name="T35" fmla="*/ 1 h 95"/>
                <a:gd name="T36" fmla="*/ 1 w 168"/>
                <a:gd name="T37" fmla="*/ 1 h 95"/>
                <a:gd name="T38" fmla="*/ 1 w 168"/>
                <a:gd name="T39" fmla="*/ 1 h 95"/>
                <a:gd name="T40" fmla="*/ 1 w 168"/>
                <a:gd name="T41" fmla="*/ 1 h 95"/>
                <a:gd name="T42" fmla="*/ 1 w 168"/>
                <a:gd name="T43" fmla="*/ 1 h 95"/>
                <a:gd name="T44" fmla="*/ 1 w 168"/>
                <a:gd name="T45" fmla="*/ 1 h 95"/>
                <a:gd name="T46" fmla="*/ 2 w 168"/>
                <a:gd name="T47" fmla="*/ 1 h 95"/>
                <a:gd name="T48" fmla="*/ 2 w 168"/>
                <a:gd name="T49" fmla="*/ 1 h 95"/>
                <a:gd name="T50" fmla="*/ 2 w 168"/>
                <a:gd name="T51" fmla="*/ 1 h 95"/>
                <a:gd name="T52" fmla="*/ 2 w 168"/>
                <a:gd name="T53" fmla="*/ 1 h 95"/>
                <a:gd name="T54" fmla="*/ 2 w 168"/>
                <a:gd name="T55" fmla="*/ 1 h 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95"/>
                <a:gd name="T86" fmla="*/ 168 w 168"/>
                <a:gd name="T87" fmla="*/ 95 h 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95">
                  <a:moveTo>
                    <a:pt x="0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22" y="12"/>
                  </a:lnTo>
                  <a:lnTo>
                    <a:pt x="29" y="19"/>
                  </a:lnTo>
                  <a:lnTo>
                    <a:pt x="35" y="25"/>
                  </a:lnTo>
                  <a:lnTo>
                    <a:pt x="42" y="33"/>
                  </a:lnTo>
                  <a:lnTo>
                    <a:pt x="49" y="41"/>
                  </a:lnTo>
                  <a:lnTo>
                    <a:pt x="55" y="50"/>
                  </a:lnTo>
                  <a:lnTo>
                    <a:pt x="59" y="56"/>
                  </a:lnTo>
                  <a:lnTo>
                    <a:pt x="64" y="61"/>
                  </a:lnTo>
                  <a:lnTo>
                    <a:pt x="68" y="66"/>
                  </a:lnTo>
                  <a:lnTo>
                    <a:pt x="74" y="71"/>
                  </a:lnTo>
                  <a:lnTo>
                    <a:pt x="79" y="75"/>
                  </a:lnTo>
                  <a:lnTo>
                    <a:pt x="84" y="81"/>
                  </a:lnTo>
                  <a:lnTo>
                    <a:pt x="91" y="86"/>
                  </a:lnTo>
                  <a:lnTo>
                    <a:pt x="96" y="90"/>
                  </a:lnTo>
                  <a:lnTo>
                    <a:pt x="103" y="94"/>
                  </a:lnTo>
                  <a:lnTo>
                    <a:pt x="110" y="95"/>
                  </a:lnTo>
                  <a:lnTo>
                    <a:pt x="120" y="95"/>
                  </a:lnTo>
                  <a:lnTo>
                    <a:pt x="129" y="93"/>
                  </a:lnTo>
                  <a:lnTo>
                    <a:pt x="138" y="87"/>
                  </a:lnTo>
                  <a:lnTo>
                    <a:pt x="149" y="81"/>
                  </a:lnTo>
                  <a:lnTo>
                    <a:pt x="158" y="73"/>
                  </a:lnTo>
                  <a:lnTo>
                    <a:pt x="168" y="6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15"/>
            <p:cNvSpPr>
              <a:spLocks noEditPoints="1"/>
            </p:cNvSpPr>
            <p:nvPr/>
          </p:nvSpPr>
          <p:spPr bwMode="auto">
            <a:xfrm>
              <a:off x="4511" y="3378"/>
              <a:ext cx="164" cy="287"/>
            </a:xfrm>
            <a:custGeom>
              <a:avLst/>
              <a:gdLst>
                <a:gd name="T0" fmla="*/ 2 w 493"/>
                <a:gd name="T1" fmla="*/ 11 h 859"/>
                <a:gd name="T2" fmla="*/ 2 w 493"/>
                <a:gd name="T3" fmla="*/ 10 h 859"/>
                <a:gd name="T4" fmla="*/ 1 w 493"/>
                <a:gd name="T5" fmla="*/ 10 h 859"/>
                <a:gd name="T6" fmla="*/ 1 w 493"/>
                <a:gd name="T7" fmla="*/ 9 h 859"/>
                <a:gd name="T8" fmla="*/ 1 w 493"/>
                <a:gd name="T9" fmla="*/ 8 h 859"/>
                <a:gd name="T10" fmla="*/ 1 w 493"/>
                <a:gd name="T11" fmla="*/ 7 h 859"/>
                <a:gd name="T12" fmla="*/ 1 w 493"/>
                <a:gd name="T13" fmla="*/ 6 h 859"/>
                <a:gd name="T14" fmla="*/ 1 w 493"/>
                <a:gd name="T15" fmla="*/ 5 h 859"/>
                <a:gd name="T16" fmla="*/ 1 w 493"/>
                <a:gd name="T17" fmla="*/ 5 h 859"/>
                <a:gd name="T18" fmla="*/ 0 w 493"/>
                <a:gd name="T19" fmla="*/ 4 h 859"/>
                <a:gd name="T20" fmla="*/ 0 w 493"/>
                <a:gd name="T21" fmla="*/ 3 h 859"/>
                <a:gd name="T22" fmla="*/ 0 w 493"/>
                <a:gd name="T23" fmla="*/ 3 h 859"/>
                <a:gd name="T24" fmla="*/ 0 w 493"/>
                <a:gd name="T25" fmla="*/ 2 h 859"/>
                <a:gd name="T26" fmla="*/ 0 w 493"/>
                <a:gd name="T27" fmla="*/ 1 h 859"/>
                <a:gd name="T28" fmla="*/ 1 w 493"/>
                <a:gd name="T29" fmla="*/ 1 h 859"/>
                <a:gd name="T30" fmla="*/ 1 w 493"/>
                <a:gd name="T31" fmla="*/ 0 h 859"/>
                <a:gd name="T32" fmla="*/ 2 w 493"/>
                <a:gd name="T33" fmla="*/ 0 h 859"/>
                <a:gd name="T34" fmla="*/ 2 w 493"/>
                <a:gd name="T35" fmla="*/ 0 h 859"/>
                <a:gd name="T36" fmla="*/ 2 w 493"/>
                <a:gd name="T37" fmla="*/ 1 h 859"/>
                <a:gd name="T38" fmla="*/ 3 w 493"/>
                <a:gd name="T39" fmla="*/ 1 h 859"/>
                <a:gd name="T40" fmla="*/ 3 w 493"/>
                <a:gd name="T41" fmla="*/ 1 h 859"/>
                <a:gd name="T42" fmla="*/ 3 w 493"/>
                <a:gd name="T43" fmla="*/ 1 h 859"/>
                <a:gd name="T44" fmla="*/ 4 w 493"/>
                <a:gd name="T45" fmla="*/ 0 h 859"/>
                <a:gd name="T46" fmla="*/ 4 w 493"/>
                <a:gd name="T47" fmla="*/ 0 h 859"/>
                <a:gd name="T48" fmla="*/ 5 w 493"/>
                <a:gd name="T49" fmla="*/ 0 h 859"/>
                <a:gd name="T50" fmla="*/ 6 w 493"/>
                <a:gd name="T51" fmla="*/ 1 h 859"/>
                <a:gd name="T52" fmla="*/ 6 w 493"/>
                <a:gd name="T53" fmla="*/ 2 h 859"/>
                <a:gd name="T54" fmla="*/ 6 w 493"/>
                <a:gd name="T55" fmla="*/ 4 h 859"/>
                <a:gd name="T56" fmla="*/ 6 w 493"/>
                <a:gd name="T57" fmla="*/ 6 h 859"/>
                <a:gd name="T58" fmla="*/ 6 w 493"/>
                <a:gd name="T59" fmla="*/ 7 h 859"/>
                <a:gd name="T60" fmla="*/ 6 w 493"/>
                <a:gd name="T61" fmla="*/ 9 h 859"/>
                <a:gd name="T62" fmla="*/ 5 w 493"/>
                <a:gd name="T63" fmla="*/ 10 h 859"/>
                <a:gd name="T64" fmla="*/ 5 w 493"/>
                <a:gd name="T65" fmla="*/ 10 h 859"/>
                <a:gd name="T66" fmla="*/ 4 w 493"/>
                <a:gd name="T67" fmla="*/ 9 h 859"/>
                <a:gd name="T68" fmla="*/ 4 w 493"/>
                <a:gd name="T69" fmla="*/ 8 h 859"/>
                <a:gd name="T70" fmla="*/ 4 w 493"/>
                <a:gd name="T71" fmla="*/ 6 h 859"/>
                <a:gd name="T72" fmla="*/ 3 w 493"/>
                <a:gd name="T73" fmla="*/ 6 h 859"/>
                <a:gd name="T74" fmla="*/ 3 w 493"/>
                <a:gd name="T75" fmla="*/ 6 h 859"/>
                <a:gd name="T76" fmla="*/ 3 w 493"/>
                <a:gd name="T77" fmla="*/ 6 h 859"/>
                <a:gd name="T78" fmla="*/ 3 w 493"/>
                <a:gd name="T79" fmla="*/ 6 h 859"/>
                <a:gd name="T80" fmla="*/ 3 w 493"/>
                <a:gd name="T81" fmla="*/ 7 h 859"/>
                <a:gd name="T82" fmla="*/ 3 w 493"/>
                <a:gd name="T83" fmla="*/ 7 h 859"/>
                <a:gd name="T84" fmla="*/ 3 w 493"/>
                <a:gd name="T85" fmla="*/ 7 h 859"/>
                <a:gd name="T86" fmla="*/ 3 w 493"/>
                <a:gd name="T87" fmla="*/ 8 h 859"/>
                <a:gd name="T88" fmla="*/ 2 w 493"/>
                <a:gd name="T89" fmla="*/ 8 h 859"/>
                <a:gd name="T90" fmla="*/ 2 w 493"/>
                <a:gd name="T91" fmla="*/ 9 h 859"/>
                <a:gd name="T92" fmla="*/ 2 w 493"/>
                <a:gd name="T93" fmla="*/ 10 h 859"/>
                <a:gd name="T94" fmla="*/ 2 w 493"/>
                <a:gd name="T95" fmla="*/ 10 h 859"/>
                <a:gd name="T96" fmla="*/ 2 w 493"/>
                <a:gd name="T97" fmla="*/ 11 h 859"/>
                <a:gd name="T98" fmla="*/ 3 w 493"/>
                <a:gd name="T99" fmla="*/ 1 h 859"/>
                <a:gd name="T100" fmla="*/ 3 w 493"/>
                <a:gd name="T101" fmla="*/ 1 h 859"/>
                <a:gd name="T102" fmla="*/ 3 w 493"/>
                <a:gd name="T103" fmla="*/ 1 h 859"/>
                <a:gd name="T104" fmla="*/ 3 w 493"/>
                <a:gd name="T105" fmla="*/ 1 h 859"/>
                <a:gd name="T106" fmla="*/ 3 w 493"/>
                <a:gd name="T107" fmla="*/ 2 h 8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3"/>
                <a:gd name="T163" fmla="*/ 0 h 859"/>
                <a:gd name="T164" fmla="*/ 493 w 493"/>
                <a:gd name="T165" fmla="*/ 859 h 8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3" h="859">
                  <a:moveTo>
                    <a:pt x="163" y="847"/>
                  </a:moveTo>
                  <a:lnTo>
                    <a:pt x="159" y="855"/>
                  </a:lnTo>
                  <a:lnTo>
                    <a:pt x="154" y="859"/>
                  </a:lnTo>
                  <a:lnTo>
                    <a:pt x="147" y="858"/>
                  </a:lnTo>
                  <a:lnTo>
                    <a:pt x="140" y="853"/>
                  </a:lnTo>
                  <a:lnTo>
                    <a:pt x="133" y="843"/>
                  </a:lnTo>
                  <a:lnTo>
                    <a:pt x="123" y="832"/>
                  </a:lnTo>
                  <a:lnTo>
                    <a:pt x="114" y="816"/>
                  </a:lnTo>
                  <a:lnTo>
                    <a:pt x="106" y="797"/>
                  </a:lnTo>
                  <a:lnTo>
                    <a:pt x="97" y="776"/>
                  </a:lnTo>
                  <a:lnTo>
                    <a:pt x="89" y="754"/>
                  </a:lnTo>
                  <a:lnTo>
                    <a:pt x="81" y="729"/>
                  </a:lnTo>
                  <a:lnTo>
                    <a:pt x="75" y="701"/>
                  </a:lnTo>
                  <a:lnTo>
                    <a:pt x="69" y="673"/>
                  </a:lnTo>
                  <a:lnTo>
                    <a:pt x="66" y="644"/>
                  </a:lnTo>
                  <a:lnTo>
                    <a:pt x="63" y="613"/>
                  </a:lnTo>
                  <a:lnTo>
                    <a:pt x="63" y="582"/>
                  </a:lnTo>
                  <a:lnTo>
                    <a:pt x="63" y="559"/>
                  </a:lnTo>
                  <a:lnTo>
                    <a:pt x="63" y="537"/>
                  </a:lnTo>
                  <a:lnTo>
                    <a:pt x="63" y="515"/>
                  </a:lnTo>
                  <a:lnTo>
                    <a:pt x="63" y="492"/>
                  </a:lnTo>
                  <a:lnTo>
                    <a:pt x="63" y="471"/>
                  </a:lnTo>
                  <a:lnTo>
                    <a:pt x="62" y="449"/>
                  </a:lnTo>
                  <a:lnTo>
                    <a:pt x="60" y="428"/>
                  </a:lnTo>
                  <a:lnTo>
                    <a:pt x="58" y="407"/>
                  </a:lnTo>
                  <a:lnTo>
                    <a:pt x="55" y="386"/>
                  </a:lnTo>
                  <a:lnTo>
                    <a:pt x="52" y="365"/>
                  </a:lnTo>
                  <a:lnTo>
                    <a:pt x="47" y="344"/>
                  </a:lnTo>
                  <a:lnTo>
                    <a:pt x="42" y="324"/>
                  </a:lnTo>
                  <a:lnTo>
                    <a:pt x="35" y="304"/>
                  </a:lnTo>
                  <a:lnTo>
                    <a:pt x="27" y="285"/>
                  </a:lnTo>
                  <a:lnTo>
                    <a:pt x="18" y="265"/>
                  </a:lnTo>
                  <a:lnTo>
                    <a:pt x="8" y="247"/>
                  </a:lnTo>
                  <a:lnTo>
                    <a:pt x="4" y="237"/>
                  </a:lnTo>
                  <a:lnTo>
                    <a:pt x="1" y="226"/>
                  </a:lnTo>
                  <a:lnTo>
                    <a:pt x="0" y="211"/>
                  </a:lnTo>
                  <a:lnTo>
                    <a:pt x="1" y="195"/>
                  </a:lnTo>
                  <a:lnTo>
                    <a:pt x="4" y="178"/>
                  </a:lnTo>
                  <a:lnTo>
                    <a:pt x="8" y="160"/>
                  </a:lnTo>
                  <a:lnTo>
                    <a:pt x="13" y="141"/>
                  </a:lnTo>
                  <a:lnTo>
                    <a:pt x="19" y="123"/>
                  </a:lnTo>
                  <a:lnTo>
                    <a:pt x="29" y="105"/>
                  </a:lnTo>
                  <a:lnTo>
                    <a:pt x="38" y="86"/>
                  </a:lnTo>
                  <a:lnTo>
                    <a:pt x="48" y="69"/>
                  </a:lnTo>
                  <a:lnTo>
                    <a:pt x="62" y="55"/>
                  </a:lnTo>
                  <a:lnTo>
                    <a:pt x="75" y="42"/>
                  </a:lnTo>
                  <a:lnTo>
                    <a:pt x="89" y="30"/>
                  </a:lnTo>
                  <a:lnTo>
                    <a:pt x="105" y="22"/>
                  </a:lnTo>
                  <a:lnTo>
                    <a:pt x="121" y="17"/>
                  </a:lnTo>
                  <a:lnTo>
                    <a:pt x="129" y="17"/>
                  </a:lnTo>
                  <a:lnTo>
                    <a:pt x="138" y="18"/>
                  </a:lnTo>
                  <a:lnTo>
                    <a:pt x="147" y="22"/>
                  </a:lnTo>
                  <a:lnTo>
                    <a:pt x="156" y="27"/>
                  </a:lnTo>
                  <a:lnTo>
                    <a:pt x="167" y="32"/>
                  </a:lnTo>
                  <a:lnTo>
                    <a:pt x="176" y="39"/>
                  </a:lnTo>
                  <a:lnTo>
                    <a:pt x="185" y="46"/>
                  </a:lnTo>
                  <a:lnTo>
                    <a:pt x="194" y="52"/>
                  </a:lnTo>
                  <a:lnTo>
                    <a:pt x="201" y="56"/>
                  </a:lnTo>
                  <a:lnTo>
                    <a:pt x="208" y="60"/>
                  </a:lnTo>
                  <a:lnTo>
                    <a:pt x="215" y="63"/>
                  </a:lnTo>
                  <a:lnTo>
                    <a:pt x="222" y="65"/>
                  </a:lnTo>
                  <a:lnTo>
                    <a:pt x="227" y="67"/>
                  </a:lnTo>
                  <a:lnTo>
                    <a:pt x="234" y="69"/>
                  </a:lnTo>
                  <a:lnTo>
                    <a:pt x="238" y="69"/>
                  </a:lnTo>
                  <a:lnTo>
                    <a:pt x="242" y="69"/>
                  </a:lnTo>
                  <a:lnTo>
                    <a:pt x="259" y="65"/>
                  </a:lnTo>
                  <a:lnTo>
                    <a:pt x="275" y="57"/>
                  </a:lnTo>
                  <a:lnTo>
                    <a:pt x="289" y="46"/>
                  </a:lnTo>
                  <a:lnTo>
                    <a:pt x="304" y="34"/>
                  </a:lnTo>
                  <a:lnTo>
                    <a:pt x="318" y="22"/>
                  </a:lnTo>
                  <a:lnTo>
                    <a:pt x="331" y="11"/>
                  </a:lnTo>
                  <a:lnTo>
                    <a:pt x="344" y="3"/>
                  </a:lnTo>
                  <a:lnTo>
                    <a:pt x="356" y="0"/>
                  </a:lnTo>
                  <a:lnTo>
                    <a:pt x="389" y="2"/>
                  </a:lnTo>
                  <a:lnTo>
                    <a:pt x="415" y="13"/>
                  </a:lnTo>
                  <a:lnTo>
                    <a:pt x="438" y="32"/>
                  </a:lnTo>
                  <a:lnTo>
                    <a:pt x="455" y="57"/>
                  </a:lnTo>
                  <a:lnTo>
                    <a:pt x="468" y="88"/>
                  </a:lnTo>
                  <a:lnTo>
                    <a:pt x="478" y="122"/>
                  </a:lnTo>
                  <a:lnTo>
                    <a:pt x="486" y="157"/>
                  </a:lnTo>
                  <a:lnTo>
                    <a:pt x="493" y="193"/>
                  </a:lnTo>
                  <a:lnTo>
                    <a:pt x="476" y="241"/>
                  </a:lnTo>
                  <a:lnTo>
                    <a:pt x="464" y="289"/>
                  </a:lnTo>
                  <a:lnTo>
                    <a:pt x="457" y="335"/>
                  </a:lnTo>
                  <a:lnTo>
                    <a:pt x="455" y="379"/>
                  </a:lnTo>
                  <a:lnTo>
                    <a:pt x="455" y="424"/>
                  </a:lnTo>
                  <a:lnTo>
                    <a:pt x="456" y="467"/>
                  </a:lnTo>
                  <a:lnTo>
                    <a:pt x="460" y="510"/>
                  </a:lnTo>
                  <a:lnTo>
                    <a:pt x="464" y="550"/>
                  </a:lnTo>
                  <a:lnTo>
                    <a:pt x="468" y="591"/>
                  </a:lnTo>
                  <a:lnTo>
                    <a:pt x="469" y="629"/>
                  </a:lnTo>
                  <a:lnTo>
                    <a:pt x="471" y="667"/>
                  </a:lnTo>
                  <a:lnTo>
                    <a:pt x="468" y="704"/>
                  </a:lnTo>
                  <a:lnTo>
                    <a:pt x="461" y="740"/>
                  </a:lnTo>
                  <a:lnTo>
                    <a:pt x="450" y="772"/>
                  </a:lnTo>
                  <a:lnTo>
                    <a:pt x="434" y="805"/>
                  </a:lnTo>
                  <a:lnTo>
                    <a:pt x="411" y="837"/>
                  </a:lnTo>
                  <a:lnTo>
                    <a:pt x="393" y="833"/>
                  </a:lnTo>
                  <a:lnTo>
                    <a:pt x="380" y="820"/>
                  </a:lnTo>
                  <a:lnTo>
                    <a:pt x="371" y="801"/>
                  </a:lnTo>
                  <a:lnTo>
                    <a:pt x="365" y="776"/>
                  </a:lnTo>
                  <a:lnTo>
                    <a:pt x="360" y="747"/>
                  </a:lnTo>
                  <a:lnTo>
                    <a:pt x="355" y="715"/>
                  </a:lnTo>
                  <a:lnTo>
                    <a:pt x="348" y="679"/>
                  </a:lnTo>
                  <a:lnTo>
                    <a:pt x="339" y="642"/>
                  </a:lnTo>
                  <a:lnTo>
                    <a:pt x="322" y="588"/>
                  </a:lnTo>
                  <a:lnTo>
                    <a:pt x="308" y="545"/>
                  </a:lnTo>
                  <a:lnTo>
                    <a:pt x="294" y="510"/>
                  </a:lnTo>
                  <a:lnTo>
                    <a:pt x="283" y="485"/>
                  </a:lnTo>
                  <a:lnTo>
                    <a:pt x="272" y="467"/>
                  </a:lnTo>
                  <a:lnTo>
                    <a:pt x="264" y="461"/>
                  </a:lnTo>
                  <a:lnTo>
                    <a:pt x="256" y="462"/>
                  </a:lnTo>
                  <a:lnTo>
                    <a:pt x="248" y="471"/>
                  </a:lnTo>
                  <a:lnTo>
                    <a:pt x="247" y="471"/>
                  </a:lnTo>
                  <a:lnTo>
                    <a:pt x="250" y="465"/>
                  </a:lnTo>
                  <a:lnTo>
                    <a:pt x="248" y="460"/>
                  </a:lnTo>
                  <a:lnTo>
                    <a:pt x="242" y="466"/>
                  </a:lnTo>
                  <a:lnTo>
                    <a:pt x="236" y="475"/>
                  </a:lnTo>
                  <a:lnTo>
                    <a:pt x="234" y="486"/>
                  </a:lnTo>
                  <a:lnTo>
                    <a:pt x="233" y="498"/>
                  </a:lnTo>
                  <a:lnTo>
                    <a:pt x="231" y="508"/>
                  </a:lnTo>
                  <a:lnTo>
                    <a:pt x="231" y="520"/>
                  </a:lnTo>
                  <a:lnTo>
                    <a:pt x="231" y="531"/>
                  </a:lnTo>
                  <a:lnTo>
                    <a:pt x="230" y="540"/>
                  </a:lnTo>
                  <a:lnTo>
                    <a:pt x="227" y="548"/>
                  </a:lnTo>
                  <a:lnTo>
                    <a:pt x="222" y="563"/>
                  </a:lnTo>
                  <a:lnTo>
                    <a:pt x="219" y="577"/>
                  </a:lnTo>
                  <a:lnTo>
                    <a:pt x="217" y="590"/>
                  </a:lnTo>
                  <a:lnTo>
                    <a:pt x="217" y="600"/>
                  </a:lnTo>
                  <a:lnTo>
                    <a:pt x="215" y="611"/>
                  </a:lnTo>
                  <a:lnTo>
                    <a:pt x="215" y="621"/>
                  </a:lnTo>
                  <a:lnTo>
                    <a:pt x="213" y="634"/>
                  </a:lnTo>
                  <a:lnTo>
                    <a:pt x="210" y="648"/>
                  </a:lnTo>
                  <a:lnTo>
                    <a:pt x="206" y="663"/>
                  </a:lnTo>
                  <a:lnTo>
                    <a:pt x="202" y="680"/>
                  </a:lnTo>
                  <a:lnTo>
                    <a:pt x="200" y="699"/>
                  </a:lnTo>
                  <a:lnTo>
                    <a:pt x="196" y="717"/>
                  </a:lnTo>
                  <a:lnTo>
                    <a:pt x="193" y="736"/>
                  </a:lnTo>
                  <a:lnTo>
                    <a:pt x="189" y="755"/>
                  </a:lnTo>
                  <a:lnTo>
                    <a:pt x="187" y="772"/>
                  </a:lnTo>
                  <a:lnTo>
                    <a:pt x="184" y="791"/>
                  </a:lnTo>
                  <a:lnTo>
                    <a:pt x="181" y="807"/>
                  </a:lnTo>
                  <a:lnTo>
                    <a:pt x="179" y="821"/>
                  </a:lnTo>
                  <a:lnTo>
                    <a:pt x="176" y="833"/>
                  </a:lnTo>
                  <a:lnTo>
                    <a:pt x="173" y="842"/>
                  </a:lnTo>
                  <a:lnTo>
                    <a:pt x="171" y="849"/>
                  </a:lnTo>
                  <a:lnTo>
                    <a:pt x="168" y="853"/>
                  </a:lnTo>
                  <a:lnTo>
                    <a:pt x="165" y="851"/>
                  </a:lnTo>
                  <a:lnTo>
                    <a:pt x="163" y="847"/>
                  </a:lnTo>
                  <a:close/>
                  <a:moveTo>
                    <a:pt x="242" y="63"/>
                  </a:moveTo>
                  <a:lnTo>
                    <a:pt x="243" y="64"/>
                  </a:lnTo>
                  <a:lnTo>
                    <a:pt x="239" y="65"/>
                  </a:lnTo>
                  <a:lnTo>
                    <a:pt x="236" y="68"/>
                  </a:lnTo>
                  <a:lnTo>
                    <a:pt x="240" y="69"/>
                  </a:lnTo>
                  <a:lnTo>
                    <a:pt x="244" y="73"/>
                  </a:lnTo>
                  <a:lnTo>
                    <a:pt x="247" y="80"/>
                  </a:lnTo>
                  <a:lnTo>
                    <a:pt x="250" y="90"/>
                  </a:lnTo>
                  <a:lnTo>
                    <a:pt x="252" y="103"/>
                  </a:lnTo>
                  <a:lnTo>
                    <a:pt x="254" y="118"/>
                  </a:lnTo>
                  <a:lnTo>
                    <a:pt x="256" y="132"/>
                  </a:lnTo>
                  <a:lnTo>
                    <a:pt x="261" y="145"/>
                  </a:lnTo>
                  <a:lnTo>
                    <a:pt x="267" y="157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16"/>
            <p:cNvSpPr>
              <a:spLocks/>
            </p:cNvSpPr>
            <p:nvPr/>
          </p:nvSpPr>
          <p:spPr bwMode="auto">
            <a:xfrm>
              <a:off x="4511" y="3378"/>
              <a:ext cx="164" cy="287"/>
            </a:xfrm>
            <a:custGeom>
              <a:avLst/>
              <a:gdLst>
                <a:gd name="T0" fmla="*/ 2 w 493"/>
                <a:gd name="T1" fmla="*/ 11 h 859"/>
                <a:gd name="T2" fmla="*/ 2 w 493"/>
                <a:gd name="T3" fmla="*/ 11 h 859"/>
                <a:gd name="T4" fmla="*/ 1 w 493"/>
                <a:gd name="T5" fmla="*/ 10 h 859"/>
                <a:gd name="T6" fmla="*/ 1 w 493"/>
                <a:gd name="T7" fmla="*/ 9 h 859"/>
                <a:gd name="T8" fmla="*/ 1 w 493"/>
                <a:gd name="T9" fmla="*/ 8 h 859"/>
                <a:gd name="T10" fmla="*/ 1 w 493"/>
                <a:gd name="T11" fmla="*/ 7 h 859"/>
                <a:gd name="T12" fmla="*/ 1 w 493"/>
                <a:gd name="T13" fmla="*/ 7 h 859"/>
                <a:gd name="T14" fmla="*/ 1 w 493"/>
                <a:gd name="T15" fmla="*/ 6 h 859"/>
                <a:gd name="T16" fmla="*/ 1 w 493"/>
                <a:gd name="T17" fmla="*/ 5 h 859"/>
                <a:gd name="T18" fmla="*/ 1 w 493"/>
                <a:gd name="T19" fmla="*/ 4 h 859"/>
                <a:gd name="T20" fmla="*/ 0 w 493"/>
                <a:gd name="T21" fmla="*/ 4 h 859"/>
                <a:gd name="T22" fmla="*/ 0 w 493"/>
                <a:gd name="T23" fmla="*/ 3 h 859"/>
                <a:gd name="T24" fmla="*/ 0 w 493"/>
                <a:gd name="T25" fmla="*/ 3 h 859"/>
                <a:gd name="T26" fmla="*/ 0 w 493"/>
                <a:gd name="T27" fmla="*/ 2 h 859"/>
                <a:gd name="T28" fmla="*/ 0 w 493"/>
                <a:gd name="T29" fmla="*/ 1 h 859"/>
                <a:gd name="T30" fmla="*/ 1 w 493"/>
                <a:gd name="T31" fmla="*/ 1 h 859"/>
                <a:gd name="T32" fmla="*/ 1 w 493"/>
                <a:gd name="T33" fmla="*/ 0 h 859"/>
                <a:gd name="T34" fmla="*/ 2 w 493"/>
                <a:gd name="T35" fmla="*/ 0 h 859"/>
                <a:gd name="T36" fmla="*/ 2 w 493"/>
                <a:gd name="T37" fmla="*/ 0 h 859"/>
                <a:gd name="T38" fmla="*/ 2 w 493"/>
                <a:gd name="T39" fmla="*/ 1 h 859"/>
                <a:gd name="T40" fmla="*/ 2 w 493"/>
                <a:gd name="T41" fmla="*/ 1 h 859"/>
                <a:gd name="T42" fmla="*/ 3 w 493"/>
                <a:gd name="T43" fmla="*/ 1 h 859"/>
                <a:gd name="T44" fmla="*/ 3 w 493"/>
                <a:gd name="T45" fmla="*/ 1 h 859"/>
                <a:gd name="T46" fmla="*/ 3 w 493"/>
                <a:gd name="T47" fmla="*/ 1 h 859"/>
                <a:gd name="T48" fmla="*/ 4 w 493"/>
                <a:gd name="T49" fmla="*/ 0 h 859"/>
                <a:gd name="T50" fmla="*/ 4 w 493"/>
                <a:gd name="T51" fmla="*/ 0 h 859"/>
                <a:gd name="T52" fmla="*/ 5 w 493"/>
                <a:gd name="T53" fmla="*/ 0 h 859"/>
                <a:gd name="T54" fmla="*/ 6 w 493"/>
                <a:gd name="T55" fmla="*/ 1 h 859"/>
                <a:gd name="T56" fmla="*/ 6 w 493"/>
                <a:gd name="T57" fmla="*/ 2 h 859"/>
                <a:gd name="T58" fmla="*/ 6 w 493"/>
                <a:gd name="T59" fmla="*/ 3 h 859"/>
                <a:gd name="T60" fmla="*/ 6 w 493"/>
                <a:gd name="T61" fmla="*/ 5 h 859"/>
                <a:gd name="T62" fmla="*/ 6 w 493"/>
                <a:gd name="T63" fmla="*/ 6 h 859"/>
                <a:gd name="T64" fmla="*/ 6 w 493"/>
                <a:gd name="T65" fmla="*/ 8 h 859"/>
                <a:gd name="T66" fmla="*/ 6 w 493"/>
                <a:gd name="T67" fmla="*/ 9 h 859"/>
                <a:gd name="T68" fmla="*/ 5 w 493"/>
                <a:gd name="T69" fmla="*/ 10 h 859"/>
                <a:gd name="T70" fmla="*/ 5 w 493"/>
                <a:gd name="T71" fmla="*/ 10 h 859"/>
                <a:gd name="T72" fmla="*/ 4 w 493"/>
                <a:gd name="T73" fmla="*/ 9 h 859"/>
                <a:gd name="T74" fmla="*/ 4 w 493"/>
                <a:gd name="T75" fmla="*/ 8 h 859"/>
                <a:gd name="T76" fmla="*/ 4 w 493"/>
                <a:gd name="T77" fmla="*/ 7 h 859"/>
                <a:gd name="T78" fmla="*/ 3 w 493"/>
                <a:gd name="T79" fmla="*/ 6 h 859"/>
                <a:gd name="T80" fmla="*/ 3 w 493"/>
                <a:gd name="T81" fmla="*/ 6 h 859"/>
                <a:gd name="T82" fmla="*/ 3 w 493"/>
                <a:gd name="T83" fmla="*/ 6 h 859"/>
                <a:gd name="T84" fmla="*/ 3 w 493"/>
                <a:gd name="T85" fmla="*/ 6 h 859"/>
                <a:gd name="T86" fmla="*/ 3 w 493"/>
                <a:gd name="T87" fmla="*/ 6 h 859"/>
                <a:gd name="T88" fmla="*/ 3 w 493"/>
                <a:gd name="T89" fmla="*/ 7 h 859"/>
                <a:gd name="T90" fmla="*/ 3 w 493"/>
                <a:gd name="T91" fmla="*/ 7 h 859"/>
                <a:gd name="T92" fmla="*/ 3 w 493"/>
                <a:gd name="T93" fmla="*/ 7 h 859"/>
                <a:gd name="T94" fmla="*/ 3 w 493"/>
                <a:gd name="T95" fmla="*/ 8 h 859"/>
                <a:gd name="T96" fmla="*/ 3 w 493"/>
                <a:gd name="T97" fmla="*/ 8 h 859"/>
                <a:gd name="T98" fmla="*/ 2 w 493"/>
                <a:gd name="T99" fmla="*/ 9 h 859"/>
                <a:gd name="T100" fmla="*/ 2 w 493"/>
                <a:gd name="T101" fmla="*/ 9 h 859"/>
                <a:gd name="T102" fmla="*/ 2 w 493"/>
                <a:gd name="T103" fmla="*/ 10 h 859"/>
                <a:gd name="T104" fmla="*/ 2 w 493"/>
                <a:gd name="T105" fmla="*/ 10 h 859"/>
                <a:gd name="T106" fmla="*/ 2 w 493"/>
                <a:gd name="T107" fmla="*/ 11 h 8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3"/>
                <a:gd name="T163" fmla="*/ 0 h 859"/>
                <a:gd name="T164" fmla="*/ 493 w 493"/>
                <a:gd name="T165" fmla="*/ 859 h 8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3" h="859">
                  <a:moveTo>
                    <a:pt x="163" y="847"/>
                  </a:moveTo>
                  <a:lnTo>
                    <a:pt x="163" y="847"/>
                  </a:lnTo>
                  <a:lnTo>
                    <a:pt x="159" y="855"/>
                  </a:lnTo>
                  <a:lnTo>
                    <a:pt x="154" y="859"/>
                  </a:lnTo>
                  <a:lnTo>
                    <a:pt x="147" y="858"/>
                  </a:lnTo>
                  <a:lnTo>
                    <a:pt x="140" y="853"/>
                  </a:lnTo>
                  <a:lnTo>
                    <a:pt x="133" y="843"/>
                  </a:lnTo>
                  <a:lnTo>
                    <a:pt x="123" y="832"/>
                  </a:lnTo>
                  <a:lnTo>
                    <a:pt x="114" y="816"/>
                  </a:lnTo>
                  <a:lnTo>
                    <a:pt x="106" y="797"/>
                  </a:lnTo>
                  <a:lnTo>
                    <a:pt x="97" y="776"/>
                  </a:lnTo>
                  <a:lnTo>
                    <a:pt x="89" y="754"/>
                  </a:lnTo>
                  <a:lnTo>
                    <a:pt x="81" y="729"/>
                  </a:lnTo>
                  <a:lnTo>
                    <a:pt x="75" y="701"/>
                  </a:lnTo>
                  <a:lnTo>
                    <a:pt x="69" y="673"/>
                  </a:lnTo>
                  <a:lnTo>
                    <a:pt x="66" y="644"/>
                  </a:lnTo>
                  <a:lnTo>
                    <a:pt x="63" y="613"/>
                  </a:lnTo>
                  <a:lnTo>
                    <a:pt x="63" y="582"/>
                  </a:lnTo>
                  <a:lnTo>
                    <a:pt x="63" y="559"/>
                  </a:lnTo>
                  <a:lnTo>
                    <a:pt x="63" y="537"/>
                  </a:lnTo>
                  <a:lnTo>
                    <a:pt x="63" y="515"/>
                  </a:lnTo>
                  <a:lnTo>
                    <a:pt x="63" y="492"/>
                  </a:lnTo>
                  <a:lnTo>
                    <a:pt x="63" y="471"/>
                  </a:lnTo>
                  <a:lnTo>
                    <a:pt x="62" y="449"/>
                  </a:lnTo>
                  <a:lnTo>
                    <a:pt x="60" y="428"/>
                  </a:lnTo>
                  <a:lnTo>
                    <a:pt x="58" y="407"/>
                  </a:lnTo>
                  <a:lnTo>
                    <a:pt x="55" y="386"/>
                  </a:lnTo>
                  <a:lnTo>
                    <a:pt x="52" y="365"/>
                  </a:lnTo>
                  <a:lnTo>
                    <a:pt x="47" y="344"/>
                  </a:lnTo>
                  <a:lnTo>
                    <a:pt x="42" y="324"/>
                  </a:lnTo>
                  <a:lnTo>
                    <a:pt x="35" y="304"/>
                  </a:lnTo>
                  <a:lnTo>
                    <a:pt x="27" y="285"/>
                  </a:lnTo>
                  <a:lnTo>
                    <a:pt x="18" y="265"/>
                  </a:lnTo>
                  <a:lnTo>
                    <a:pt x="8" y="247"/>
                  </a:lnTo>
                  <a:lnTo>
                    <a:pt x="4" y="237"/>
                  </a:lnTo>
                  <a:lnTo>
                    <a:pt x="1" y="226"/>
                  </a:lnTo>
                  <a:lnTo>
                    <a:pt x="0" y="211"/>
                  </a:lnTo>
                  <a:lnTo>
                    <a:pt x="1" y="195"/>
                  </a:lnTo>
                  <a:lnTo>
                    <a:pt x="4" y="178"/>
                  </a:lnTo>
                  <a:lnTo>
                    <a:pt x="8" y="160"/>
                  </a:lnTo>
                  <a:lnTo>
                    <a:pt x="13" y="141"/>
                  </a:lnTo>
                  <a:lnTo>
                    <a:pt x="19" y="123"/>
                  </a:lnTo>
                  <a:lnTo>
                    <a:pt x="29" y="105"/>
                  </a:lnTo>
                  <a:lnTo>
                    <a:pt x="38" y="86"/>
                  </a:lnTo>
                  <a:lnTo>
                    <a:pt x="48" y="69"/>
                  </a:lnTo>
                  <a:lnTo>
                    <a:pt x="62" y="55"/>
                  </a:lnTo>
                  <a:lnTo>
                    <a:pt x="75" y="42"/>
                  </a:lnTo>
                  <a:lnTo>
                    <a:pt x="89" y="30"/>
                  </a:lnTo>
                  <a:lnTo>
                    <a:pt x="105" y="22"/>
                  </a:lnTo>
                  <a:lnTo>
                    <a:pt x="121" y="17"/>
                  </a:lnTo>
                  <a:lnTo>
                    <a:pt x="129" y="17"/>
                  </a:lnTo>
                  <a:lnTo>
                    <a:pt x="138" y="18"/>
                  </a:lnTo>
                  <a:lnTo>
                    <a:pt x="147" y="22"/>
                  </a:lnTo>
                  <a:lnTo>
                    <a:pt x="156" y="27"/>
                  </a:lnTo>
                  <a:lnTo>
                    <a:pt x="167" y="32"/>
                  </a:lnTo>
                  <a:lnTo>
                    <a:pt x="176" y="39"/>
                  </a:lnTo>
                  <a:lnTo>
                    <a:pt x="185" y="46"/>
                  </a:lnTo>
                  <a:lnTo>
                    <a:pt x="194" y="52"/>
                  </a:lnTo>
                  <a:lnTo>
                    <a:pt x="201" y="56"/>
                  </a:lnTo>
                  <a:lnTo>
                    <a:pt x="208" y="60"/>
                  </a:lnTo>
                  <a:lnTo>
                    <a:pt x="215" y="63"/>
                  </a:lnTo>
                  <a:lnTo>
                    <a:pt x="222" y="65"/>
                  </a:lnTo>
                  <a:lnTo>
                    <a:pt x="227" y="67"/>
                  </a:lnTo>
                  <a:lnTo>
                    <a:pt x="234" y="69"/>
                  </a:lnTo>
                  <a:lnTo>
                    <a:pt x="238" y="69"/>
                  </a:lnTo>
                  <a:lnTo>
                    <a:pt x="242" y="69"/>
                  </a:lnTo>
                  <a:lnTo>
                    <a:pt x="259" y="65"/>
                  </a:lnTo>
                  <a:lnTo>
                    <a:pt x="275" y="57"/>
                  </a:lnTo>
                  <a:lnTo>
                    <a:pt x="289" y="46"/>
                  </a:lnTo>
                  <a:lnTo>
                    <a:pt x="304" y="34"/>
                  </a:lnTo>
                  <a:lnTo>
                    <a:pt x="318" y="22"/>
                  </a:lnTo>
                  <a:lnTo>
                    <a:pt x="331" y="11"/>
                  </a:lnTo>
                  <a:lnTo>
                    <a:pt x="344" y="3"/>
                  </a:lnTo>
                  <a:lnTo>
                    <a:pt x="356" y="0"/>
                  </a:lnTo>
                  <a:lnTo>
                    <a:pt x="389" y="2"/>
                  </a:lnTo>
                  <a:lnTo>
                    <a:pt x="415" y="13"/>
                  </a:lnTo>
                  <a:lnTo>
                    <a:pt x="438" y="32"/>
                  </a:lnTo>
                  <a:lnTo>
                    <a:pt x="455" y="57"/>
                  </a:lnTo>
                  <a:lnTo>
                    <a:pt x="468" y="88"/>
                  </a:lnTo>
                  <a:lnTo>
                    <a:pt x="478" y="122"/>
                  </a:lnTo>
                  <a:lnTo>
                    <a:pt x="486" y="157"/>
                  </a:lnTo>
                  <a:lnTo>
                    <a:pt x="493" y="193"/>
                  </a:lnTo>
                  <a:lnTo>
                    <a:pt x="476" y="241"/>
                  </a:lnTo>
                  <a:lnTo>
                    <a:pt x="464" y="289"/>
                  </a:lnTo>
                  <a:lnTo>
                    <a:pt x="457" y="335"/>
                  </a:lnTo>
                  <a:lnTo>
                    <a:pt x="455" y="379"/>
                  </a:lnTo>
                  <a:lnTo>
                    <a:pt x="455" y="424"/>
                  </a:lnTo>
                  <a:lnTo>
                    <a:pt x="456" y="467"/>
                  </a:lnTo>
                  <a:lnTo>
                    <a:pt x="460" y="510"/>
                  </a:lnTo>
                  <a:lnTo>
                    <a:pt x="464" y="550"/>
                  </a:lnTo>
                  <a:lnTo>
                    <a:pt x="468" y="591"/>
                  </a:lnTo>
                  <a:lnTo>
                    <a:pt x="469" y="629"/>
                  </a:lnTo>
                  <a:lnTo>
                    <a:pt x="471" y="667"/>
                  </a:lnTo>
                  <a:lnTo>
                    <a:pt x="468" y="704"/>
                  </a:lnTo>
                  <a:lnTo>
                    <a:pt x="461" y="740"/>
                  </a:lnTo>
                  <a:lnTo>
                    <a:pt x="450" y="772"/>
                  </a:lnTo>
                  <a:lnTo>
                    <a:pt x="434" y="805"/>
                  </a:lnTo>
                  <a:lnTo>
                    <a:pt x="411" y="837"/>
                  </a:lnTo>
                  <a:lnTo>
                    <a:pt x="393" y="833"/>
                  </a:lnTo>
                  <a:lnTo>
                    <a:pt x="380" y="820"/>
                  </a:lnTo>
                  <a:lnTo>
                    <a:pt x="371" y="801"/>
                  </a:lnTo>
                  <a:lnTo>
                    <a:pt x="365" y="776"/>
                  </a:lnTo>
                  <a:lnTo>
                    <a:pt x="360" y="747"/>
                  </a:lnTo>
                  <a:lnTo>
                    <a:pt x="355" y="715"/>
                  </a:lnTo>
                  <a:lnTo>
                    <a:pt x="348" y="679"/>
                  </a:lnTo>
                  <a:lnTo>
                    <a:pt x="339" y="642"/>
                  </a:lnTo>
                  <a:lnTo>
                    <a:pt x="322" y="588"/>
                  </a:lnTo>
                  <a:lnTo>
                    <a:pt x="308" y="545"/>
                  </a:lnTo>
                  <a:lnTo>
                    <a:pt x="294" y="510"/>
                  </a:lnTo>
                  <a:lnTo>
                    <a:pt x="283" y="485"/>
                  </a:lnTo>
                  <a:lnTo>
                    <a:pt x="272" y="467"/>
                  </a:lnTo>
                  <a:lnTo>
                    <a:pt x="264" y="461"/>
                  </a:lnTo>
                  <a:lnTo>
                    <a:pt x="256" y="462"/>
                  </a:lnTo>
                  <a:lnTo>
                    <a:pt x="248" y="471"/>
                  </a:lnTo>
                  <a:lnTo>
                    <a:pt x="247" y="471"/>
                  </a:lnTo>
                  <a:lnTo>
                    <a:pt x="250" y="465"/>
                  </a:lnTo>
                  <a:lnTo>
                    <a:pt x="248" y="460"/>
                  </a:lnTo>
                  <a:lnTo>
                    <a:pt x="242" y="466"/>
                  </a:lnTo>
                  <a:lnTo>
                    <a:pt x="236" y="475"/>
                  </a:lnTo>
                  <a:lnTo>
                    <a:pt x="234" y="486"/>
                  </a:lnTo>
                  <a:lnTo>
                    <a:pt x="233" y="498"/>
                  </a:lnTo>
                  <a:lnTo>
                    <a:pt x="231" y="508"/>
                  </a:lnTo>
                  <a:lnTo>
                    <a:pt x="231" y="520"/>
                  </a:lnTo>
                  <a:lnTo>
                    <a:pt x="231" y="531"/>
                  </a:lnTo>
                  <a:lnTo>
                    <a:pt x="230" y="540"/>
                  </a:lnTo>
                  <a:lnTo>
                    <a:pt x="227" y="548"/>
                  </a:lnTo>
                  <a:lnTo>
                    <a:pt x="222" y="563"/>
                  </a:lnTo>
                  <a:lnTo>
                    <a:pt x="219" y="577"/>
                  </a:lnTo>
                  <a:lnTo>
                    <a:pt x="217" y="590"/>
                  </a:lnTo>
                  <a:lnTo>
                    <a:pt x="217" y="600"/>
                  </a:lnTo>
                  <a:lnTo>
                    <a:pt x="215" y="611"/>
                  </a:lnTo>
                  <a:lnTo>
                    <a:pt x="215" y="621"/>
                  </a:lnTo>
                  <a:lnTo>
                    <a:pt x="213" y="634"/>
                  </a:lnTo>
                  <a:lnTo>
                    <a:pt x="210" y="648"/>
                  </a:lnTo>
                  <a:lnTo>
                    <a:pt x="206" y="663"/>
                  </a:lnTo>
                  <a:lnTo>
                    <a:pt x="202" y="680"/>
                  </a:lnTo>
                  <a:lnTo>
                    <a:pt x="200" y="699"/>
                  </a:lnTo>
                  <a:lnTo>
                    <a:pt x="196" y="717"/>
                  </a:lnTo>
                  <a:lnTo>
                    <a:pt x="193" y="736"/>
                  </a:lnTo>
                  <a:lnTo>
                    <a:pt x="189" y="755"/>
                  </a:lnTo>
                  <a:lnTo>
                    <a:pt x="187" y="772"/>
                  </a:lnTo>
                  <a:lnTo>
                    <a:pt x="184" y="791"/>
                  </a:lnTo>
                  <a:lnTo>
                    <a:pt x="181" y="807"/>
                  </a:lnTo>
                  <a:lnTo>
                    <a:pt x="179" y="821"/>
                  </a:lnTo>
                  <a:lnTo>
                    <a:pt x="176" y="833"/>
                  </a:lnTo>
                  <a:lnTo>
                    <a:pt x="173" y="842"/>
                  </a:lnTo>
                  <a:lnTo>
                    <a:pt x="171" y="849"/>
                  </a:lnTo>
                  <a:lnTo>
                    <a:pt x="168" y="853"/>
                  </a:lnTo>
                  <a:lnTo>
                    <a:pt x="165" y="851"/>
                  </a:lnTo>
                  <a:lnTo>
                    <a:pt x="163" y="84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17"/>
            <p:cNvSpPr>
              <a:spLocks/>
            </p:cNvSpPr>
            <p:nvPr/>
          </p:nvSpPr>
          <p:spPr bwMode="auto">
            <a:xfrm>
              <a:off x="4589" y="3399"/>
              <a:ext cx="11" cy="32"/>
            </a:xfrm>
            <a:custGeom>
              <a:avLst/>
              <a:gdLst>
                <a:gd name="T0" fmla="*/ 0 w 31"/>
                <a:gd name="T1" fmla="*/ 0 h 94"/>
                <a:gd name="T2" fmla="*/ 0 w 31"/>
                <a:gd name="T3" fmla="*/ 0 h 94"/>
                <a:gd name="T4" fmla="*/ 0 w 31"/>
                <a:gd name="T5" fmla="*/ 0 h 94"/>
                <a:gd name="T6" fmla="*/ 0 w 31"/>
                <a:gd name="T7" fmla="*/ 0 h 94"/>
                <a:gd name="T8" fmla="*/ 0 w 31"/>
                <a:gd name="T9" fmla="*/ 0 h 94"/>
                <a:gd name="T10" fmla="*/ 0 w 31"/>
                <a:gd name="T11" fmla="*/ 0 h 94"/>
                <a:gd name="T12" fmla="*/ 0 w 31"/>
                <a:gd name="T13" fmla="*/ 0 h 94"/>
                <a:gd name="T14" fmla="*/ 0 w 31"/>
                <a:gd name="T15" fmla="*/ 0 h 94"/>
                <a:gd name="T16" fmla="*/ 0 w 31"/>
                <a:gd name="T17" fmla="*/ 0 h 94"/>
                <a:gd name="T18" fmla="*/ 0 w 31"/>
                <a:gd name="T19" fmla="*/ 0 h 94"/>
                <a:gd name="T20" fmla="*/ 0 w 31"/>
                <a:gd name="T21" fmla="*/ 1 h 94"/>
                <a:gd name="T22" fmla="*/ 0 w 31"/>
                <a:gd name="T23" fmla="*/ 1 h 94"/>
                <a:gd name="T24" fmla="*/ 0 w 31"/>
                <a:gd name="T25" fmla="*/ 1 h 94"/>
                <a:gd name="T26" fmla="*/ 0 w 31"/>
                <a:gd name="T27" fmla="*/ 1 h 94"/>
                <a:gd name="T28" fmla="*/ 0 w 31"/>
                <a:gd name="T29" fmla="*/ 1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94"/>
                <a:gd name="T47" fmla="*/ 31 w 31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94">
                  <a:moveTo>
                    <a:pt x="6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4" y="6"/>
                  </a:lnTo>
                  <a:lnTo>
                    <a:pt x="8" y="10"/>
                  </a:lnTo>
                  <a:lnTo>
                    <a:pt x="11" y="17"/>
                  </a:lnTo>
                  <a:lnTo>
                    <a:pt x="14" y="27"/>
                  </a:lnTo>
                  <a:lnTo>
                    <a:pt x="16" y="40"/>
                  </a:lnTo>
                  <a:lnTo>
                    <a:pt x="18" y="55"/>
                  </a:lnTo>
                  <a:lnTo>
                    <a:pt x="20" y="69"/>
                  </a:lnTo>
                  <a:lnTo>
                    <a:pt x="25" y="82"/>
                  </a:lnTo>
                  <a:lnTo>
                    <a:pt x="31" y="9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18"/>
            <p:cNvSpPr>
              <a:spLocks/>
            </p:cNvSpPr>
            <p:nvPr/>
          </p:nvSpPr>
          <p:spPr bwMode="auto">
            <a:xfrm>
              <a:off x="4527" y="3478"/>
              <a:ext cx="136" cy="13"/>
            </a:xfrm>
            <a:custGeom>
              <a:avLst/>
              <a:gdLst>
                <a:gd name="T0" fmla="*/ 0 w 409"/>
                <a:gd name="T1" fmla="*/ 0 h 39"/>
                <a:gd name="T2" fmla="*/ 0 w 409"/>
                <a:gd name="T3" fmla="*/ 0 h 39"/>
                <a:gd name="T4" fmla="*/ 0 w 409"/>
                <a:gd name="T5" fmla="*/ 0 h 39"/>
                <a:gd name="T6" fmla="*/ 0 w 409"/>
                <a:gd name="T7" fmla="*/ 0 h 39"/>
                <a:gd name="T8" fmla="*/ 0 w 409"/>
                <a:gd name="T9" fmla="*/ 0 h 39"/>
                <a:gd name="T10" fmla="*/ 1 w 409"/>
                <a:gd name="T11" fmla="*/ 0 h 39"/>
                <a:gd name="T12" fmla="*/ 1 w 409"/>
                <a:gd name="T13" fmla="*/ 0 h 39"/>
                <a:gd name="T14" fmla="*/ 1 w 409"/>
                <a:gd name="T15" fmla="*/ 0 h 39"/>
                <a:gd name="T16" fmla="*/ 1 w 409"/>
                <a:gd name="T17" fmla="*/ 0 h 39"/>
                <a:gd name="T18" fmla="*/ 1 w 409"/>
                <a:gd name="T19" fmla="*/ 0 h 39"/>
                <a:gd name="T20" fmla="*/ 1 w 409"/>
                <a:gd name="T21" fmla="*/ 0 h 39"/>
                <a:gd name="T22" fmla="*/ 1 w 409"/>
                <a:gd name="T23" fmla="*/ 0 h 39"/>
                <a:gd name="T24" fmla="*/ 2 w 409"/>
                <a:gd name="T25" fmla="*/ 0 h 39"/>
                <a:gd name="T26" fmla="*/ 2 w 409"/>
                <a:gd name="T27" fmla="*/ 0 h 39"/>
                <a:gd name="T28" fmla="*/ 2 w 409"/>
                <a:gd name="T29" fmla="*/ 0 h 39"/>
                <a:gd name="T30" fmla="*/ 2 w 409"/>
                <a:gd name="T31" fmla="*/ 0 h 39"/>
                <a:gd name="T32" fmla="*/ 2 w 409"/>
                <a:gd name="T33" fmla="*/ 0 h 39"/>
                <a:gd name="T34" fmla="*/ 2 w 409"/>
                <a:gd name="T35" fmla="*/ 0 h 39"/>
                <a:gd name="T36" fmla="*/ 2 w 409"/>
                <a:gd name="T37" fmla="*/ 0 h 39"/>
                <a:gd name="T38" fmla="*/ 2 w 409"/>
                <a:gd name="T39" fmla="*/ 0 h 39"/>
                <a:gd name="T40" fmla="*/ 3 w 409"/>
                <a:gd name="T41" fmla="*/ 0 h 39"/>
                <a:gd name="T42" fmla="*/ 3 w 409"/>
                <a:gd name="T43" fmla="*/ 0 h 39"/>
                <a:gd name="T44" fmla="*/ 3 w 409"/>
                <a:gd name="T45" fmla="*/ 0 h 39"/>
                <a:gd name="T46" fmla="*/ 3 w 409"/>
                <a:gd name="T47" fmla="*/ 0 h 39"/>
                <a:gd name="T48" fmla="*/ 3 w 409"/>
                <a:gd name="T49" fmla="*/ 0 h 39"/>
                <a:gd name="T50" fmla="*/ 4 w 409"/>
                <a:gd name="T51" fmla="*/ 0 h 39"/>
                <a:gd name="T52" fmla="*/ 4 w 409"/>
                <a:gd name="T53" fmla="*/ 0 h 39"/>
                <a:gd name="T54" fmla="*/ 4 w 409"/>
                <a:gd name="T55" fmla="*/ 0 h 39"/>
                <a:gd name="T56" fmla="*/ 4 w 409"/>
                <a:gd name="T57" fmla="*/ 0 h 39"/>
                <a:gd name="T58" fmla="*/ 4 w 409"/>
                <a:gd name="T59" fmla="*/ 0 h 39"/>
                <a:gd name="T60" fmla="*/ 4 w 409"/>
                <a:gd name="T61" fmla="*/ 0 h 39"/>
                <a:gd name="T62" fmla="*/ 4 w 409"/>
                <a:gd name="T63" fmla="*/ 0 h 39"/>
                <a:gd name="T64" fmla="*/ 4 w 409"/>
                <a:gd name="T65" fmla="*/ 0 h 39"/>
                <a:gd name="T66" fmla="*/ 5 w 409"/>
                <a:gd name="T67" fmla="*/ 0 h 39"/>
                <a:gd name="T68" fmla="*/ 5 w 409"/>
                <a:gd name="T69" fmla="*/ 0 h 39"/>
                <a:gd name="T70" fmla="*/ 5 w 409"/>
                <a:gd name="T71" fmla="*/ 0 h 39"/>
                <a:gd name="T72" fmla="*/ 5 w 409"/>
                <a:gd name="T73" fmla="*/ 0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9"/>
                <a:gd name="T112" fmla="*/ 0 h 39"/>
                <a:gd name="T113" fmla="*/ 409 w 409"/>
                <a:gd name="T114" fmla="*/ 39 h 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9" h="39">
                  <a:moveTo>
                    <a:pt x="0" y="39"/>
                  </a:moveTo>
                  <a:lnTo>
                    <a:pt x="0" y="39"/>
                  </a:lnTo>
                  <a:lnTo>
                    <a:pt x="12" y="37"/>
                  </a:lnTo>
                  <a:lnTo>
                    <a:pt x="24" y="37"/>
                  </a:lnTo>
                  <a:lnTo>
                    <a:pt x="37" y="37"/>
                  </a:lnTo>
                  <a:lnTo>
                    <a:pt x="50" y="37"/>
                  </a:lnTo>
                  <a:lnTo>
                    <a:pt x="64" y="37"/>
                  </a:lnTo>
                  <a:lnTo>
                    <a:pt x="75" y="38"/>
                  </a:lnTo>
                  <a:lnTo>
                    <a:pt x="87" y="38"/>
                  </a:lnTo>
                  <a:lnTo>
                    <a:pt x="99" y="37"/>
                  </a:lnTo>
                  <a:lnTo>
                    <a:pt x="114" y="34"/>
                  </a:lnTo>
                  <a:lnTo>
                    <a:pt x="125" y="30"/>
                  </a:lnTo>
                  <a:lnTo>
                    <a:pt x="137" y="25"/>
                  </a:lnTo>
                  <a:lnTo>
                    <a:pt x="148" y="20"/>
                  </a:lnTo>
                  <a:lnTo>
                    <a:pt x="158" y="14"/>
                  </a:lnTo>
                  <a:lnTo>
                    <a:pt x="170" y="9"/>
                  </a:lnTo>
                  <a:lnTo>
                    <a:pt x="182" y="4"/>
                  </a:lnTo>
                  <a:lnTo>
                    <a:pt x="195" y="1"/>
                  </a:lnTo>
                  <a:lnTo>
                    <a:pt x="208" y="0"/>
                  </a:lnTo>
                  <a:lnTo>
                    <a:pt x="223" y="3"/>
                  </a:lnTo>
                  <a:lnTo>
                    <a:pt x="237" y="5"/>
                  </a:lnTo>
                  <a:lnTo>
                    <a:pt x="254" y="9"/>
                  </a:lnTo>
                  <a:lnTo>
                    <a:pt x="270" y="13"/>
                  </a:lnTo>
                  <a:lnTo>
                    <a:pt x="286" y="17"/>
                  </a:lnTo>
                  <a:lnTo>
                    <a:pt x="300" y="20"/>
                  </a:lnTo>
                  <a:lnTo>
                    <a:pt x="313" y="21"/>
                  </a:lnTo>
                  <a:lnTo>
                    <a:pt x="325" y="20"/>
                  </a:lnTo>
                  <a:lnTo>
                    <a:pt x="337" y="17"/>
                  </a:lnTo>
                  <a:lnTo>
                    <a:pt x="349" y="14"/>
                  </a:lnTo>
                  <a:lnTo>
                    <a:pt x="361" y="12"/>
                  </a:lnTo>
                  <a:lnTo>
                    <a:pt x="373" y="9"/>
                  </a:lnTo>
                  <a:lnTo>
                    <a:pt x="384" y="8"/>
                  </a:lnTo>
                  <a:lnTo>
                    <a:pt x="398" y="6"/>
                  </a:lnTo>
                  <a:lnTo>
                    <a:pt x="409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19"/>
            <p:cNvSpPr>
              <a:spLocks/>
            </p:cNvSpPr>
            <p:nvPr/>
          </p:nvSpPr>
          <p:spPr bwMode="auto">
            <a:xfrm>
              <a:off x="4946" y="3322"/>
              <a:ext cx="96" cy="298"/>
            </a:xfrm>
            <a:custGeom>
              <a:avLst/>
              <a:gdLst>
                <a:gd name="T0" fmla="*/ 1 w 288"/>
                <a:gd name="T1" fmla="*/ 6 h 895"/>
                <a:gd name="T2" fmla="*/ 1 w 288"/>
                <a:gd name="T3" fmla="*/ 8 h 895"/>
                <a:gd name="T4" fmla="*/ 1 w 288"/>
                <a:gd name="T5" fmla="*/ 10 h 895"/>
                <a:gd name="T6" fmla="*/ 1 w 288"/>
                <a:gd name="T7" fmla="*/ 11 h 895"/>
                <a:gd name="T8" fmla="*/ 2 w 288"/>
                <a:gd name="T9" fmla="*/ 11 h 895"/>
                <a:gd name="T10" fmla="*/ 2 w 288"/>
                <a:gd name="T11" fmla="*/ 10 h 895"/>
                <a:gd name="T12" fmla="*/ 2 w 288"/>
                <a:gd name="T13" fmla="*/ 8 h 895"/>
                <a:gd name="T14" fmla="*/ 3 w 288"/>
                <a:gd name="T15" fmla="*/ 6 h 895"/>
                <a:gd name="T16" fmla="*/ 3 w 288"/>
                <a:gd name="T17" fmla="*/ 4 h 895"/>
                <a:gd name="T18" fmla="*/ 3 w 288"/>
                <a:gd name="T19" fmla="*/ 4 h 895"/>
                <a:gd name="T20" fmla="*/ 3 w 288"/>
                <a:gd name="T21" fmla="*/ 4 h 895"/>
                <a:gd name="T22" fmla="*/ 3 w 288"/>
                <a:gd name="T23" fmla="*/ 3 h 895"/>
                <a:gd name="T24" fmla="*/ 3 w 288"/>
                <a:gd name="T25" fmla="*/ 3 h 895"/>
                <a:gd name="T26" fmla="*/ 4 w 288"/>
                <a:gd name="T27" fmla="*/ 2 h 895"/>
                <a:gd name="T28" fmla="*/ 4 w 288"/>
                <a:gd name="T29" fmla="*/ 2 h 895"/>
                <a:gd name="T30" fmla="*/ 4 w 288"/>
                <a:gd name="T31" fmla="*/ 2 h 895"/>
                <a:gd name="T32" fmla="*/ 3 w 288"/>
                <a:gd name="T33" fmla="*/ 1 h 895"/>
                <a:gd name="T34" fmla="*/ 3 w 288"/>
                <a:gd name="T35" fmla="*/ 1 h 895"/>
                <a:gd name="T36" fmla="*/ 2 w 288"/>
                <a:gd name="T37" fmla="*/ 0 h 895"/>
                <a:gd name="T38" fmla="*/ 2 w 288"/>
                <a:gd name="T39" fmla="*/ 0 h 895"/>
                <a:gd name="T40" fmla="*/ 2 w 288"/>
                <a:gd name="T41" fmla="*/ 0 h 895"/>
                <a:gd name="T42" fmla="*/ 1 w 288"/>
                <a:gd name="T43" fmla="*/ 0 h 895"/>
                <a:gd name="T44" fmla="*/ 1 w 288"/>
                <a:gd name="T45" fmla="*/ 1 h 895"/>
                <a:gd name="T46" fmla="*/ 0 w 288"/>
                <a:gd name="T47" fmla="*/ 1 h 895"/>
                <a:gd name="T48" fmla="*/ 0 w 288"/>
                <a:gd name="T49" fmla="*/ 2 h 895"/>
                <a:gd name="T50" fmla="*/ 0 w 288"/>
                <a:gd name="T51" fmla="*/ 2 h 895"/>
                <a:gd name="T52" fmla="*/ 0 w 288"/>
                <a:gd name="T53" fmla="*/ 2 h 895"/>
                <a:gd name="T54" fmla="*/ 0 w 288"/>
                <a:gd name="T55" fmla="*/ 3 h 895"/>
                <a:gd name="T56" fmla="*/ 0 w 288"/>
                <a:gd name="T57" fmla="*/ 3 h 895"/>
                <a:gd name="T58" fmla="*/ 0 w 288"/>
                <a:gd name="T59" fmla="*/ 4 h 895"/>
                <a:gd name="T60" fmla="*/ 0 w 288"/>
                <a:gd name="T61" fmla="*/ 4 h 895"/>
                <a:gd name="T62" fmla="*/ 1 w 288"/>
                <a:gd name="T63" fmla="*/ 4 h 8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8"/>
                <a:gd name="T97" fmla="*/ 0 h 895"/>
                <a:gd name="T98" fmla="*/ 288 w 288"/>
                <a:gd name="T99" fmla="*/ 895 h 8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8" h="895">
                  <a:moveTo>
                    <a:pt x="42" y="338"/>
                  </a:moveTo>
                  <a:lnTo>
                    <a:pt x="50" y="468"/>
                  </a:lnTo>
                  <a:lnTo>
                    <a:pt x="59" y="580"/>
                  </a:lnTo>
                  <a:lnTo>
                    <a:pt x="68" y="676"/>
                  </a:lnTo>
                  <a:lnTo>
                    <a:pt x="78" y="754"/>
                  </a:lnTo>
                  <a:lnTo>
                    <a:pt x="88" y="815"/>
                  </a:lnTo>
                  <a:lnTo>
                    <a:pt x="97" y="860"/>
                  </a:lnTo>
                  <a:lnTo>
                    <a:pt x="108" y="886"/>
                  </a:lnTo>
                  <a:lnTo>
                    <a:pt x="120" y="895"/>
                  </a:lnTo>
                  <a:lnTo>
                    <a:pt x="132" y="889"/>
                  </a:lnTo>
                  <a:lnTo>
                    <a:pt x="143" y="864"/>
                  </a:lnTo>
                  <a:lnTo>
                    <a:pt x="155" y="821"/>
                  </a:lnTo>
                  <a:lnTo>
                    <a:pt x="168" y="761"/>
                  </a:lnTo>
                  <a:lnTo>
                    <a:pt x="183" y="685"/>
                  </a:lnTo>
                  <a:lnTo>
                    <a:pt x="197" y="590"/>
                  </a:lnTo>
                  <a:lnTo>
                    <a:pt x="212" y="478"/>
                  </a:lnTo>
                  <a:lnTo>
                    <a:pt x="228" y="350"/>
                  </a:lnTo>
                  <a:lnTo>
                    <a:pt x="229" y="342"/>
                  </a:lnTo>
                  <a:lnTo>
                    <a:pt x="232" y="333"/>
                  </a:lnTo>
                  <a:lnTo>
                    <a:pt x="235" y="321"/>
                  </a:lnTo>
                  <a:lnTo>
                    <a:pt x="241" y="309"/>
                  </a:lnTo>
                  <a:lnTo>
                    <a:pt x="247" y="294"/>
                  </a:lnTo>
                  <a:lnTo>
                    <a:pt x="254" y="280"/>
                  </a:lnTo>
                  <a:lnTo>
                    <a:pt x="260" y="264"/>
                  </a:lnTo>
                  <a:lnTo>
                    <a:pt x="267" y="248"/>
                  </a:lnTo>
                  <a:lnTo>
                    <a:pt x="274" y="233"/>
                  </a:lnTo>
                  <a:lnTo>
                    <a:pt x="279" y="217"/>
                  </a:lnTo>
                  <a:lnTo>
                    <a:pt x="284" y="201"/>
                  </a:lnTo>
                  <a:lnTo>
                    <a:pt x="287" y="185"/>
                  </a:lnTo>
                  <a:lnTo>
                    <a:pt x="288" y="171"/>
                  </a:lnTo>
                  <a:lnTo>
                    <a:pt x="287" y="158"/>
                  </a:lnTo>
                  <a:lnTo>
                    <a:pt x="284" y="145"/>
                  </a:lnTo>
                  <a:lnTo>
                    <a:pt x="279" y="134"/>
                  </a:lnTo>
                  <a:lnTo>
                    <a:pt x="259" y="104"/>
                  </a:lnTo>
                  <a:lnTo>
                    <a:pt x="241" y="77"/>
                  </a:lnTo>
                  <a:lnTo>
                    <a:pt x="224" y="54"/>
                  </a:lnTo>
                  <a:lnTo>
                    <a:pt x="207" y="34"/>
                  </a:lnTo>
                  <a:lnTo>
                    <a:pt x="191" y="20"/>
                  </a:lnTo>
                  <a:lnTo>
                    <a:pt x="175" y="8"/>
                  </a:lnTo>
                  <a:lnTo>
                    <a:pt x="160" y="1"/>
                  </a:lnTo>
                  <a:lnTo>
                    <a:pt x="146" y="0"/>
                  </a:lnTo>
                  <a:lnTo>
                    <a:pt x="129" y="4"/>
                  </a:lnTo>
                  <a:lnTo>
                    <a:pt x="112" y="12"/>
                  </a:lnTo>
                  <a:lnTo>
                    <a:pt x="93" y="25"/>
                  </a:lnTo>
                  <a:lnTo>
                    <a:pt x="76" y="41"/>
                  </a:lnTo>
                  <a:lnTo>
                    <a:pt x="58" y="59"/>
                  </a:lnTo>
                  <a:lnTo>
                    <a:pt x="41" y="80"/>
                  </a:lnTo>
                  <a:lnTo>
                    <a:pt x="22" y="104"/>
                  </a:lnTo>
                  <a:lnTo>
                    <a:pt x="5" y="127"/>
                  </a:lnTo>
                  <a:lnTo>
                    <a:pt x="1" y="142"/>
                  </a:lnTo>
                  <a:lnTo>
                    <a:pt x="0" y="156"/>
                  </a:lnTo>
                  <a:lnTo>
                    <a:pt x="0" y="172"/>
                  </a:lnTo>
                  <a:lnTo>
                    <a:pt x="1" y="187"/>
                  </a:lnTo>
                  <a:lnTo>
                    <a:pt x="4" y="201"/>
                  </a:lnTo>
                  <a:lnTo>
                    <a:pt x="7" y="217"/>
                  </a:lnTo>
                  <a:lnTo>
                    <a:pt x="11" y="231"/>
                  </a:lnTo>
                  <a:lnTo>
                    <a:pt x="16" y="246"/>
                  </a:lnTo>
                  <a:lnTo>
                    <a:pt x="21" y="259"/>
                  </a:lnTo>
                  <a:lnTo>
                    <a:pt x="25" y="273"/>
                  </a:lnTo>
                  <a:lnTo>
                    <a:pt x="30" y="285"/>
                  </a:lnTo>
                  <a:lnTo>
                    <a:pt x="34" y="298"/>
                  </a:lnTo>
                  <a:lnTo>
                    <a:pt x="38" y="309"/>
                  </a:lnTo>
                  <a:lnTo>
                    <a:pt x="41" y="319"/>
                  </a:lnTo>
                  <a:lnTo>
                    <a:pt x="42" y="330"/>
                  </a:lnTo>
                  <a:lnTo>
                    <a:pt x="42" y="338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0"/>
            <p:cNvSpPr>
              <a:spLocks/>
            </p:cNvSpPr>
            <p:nvPr/>
          </p:nvSpPr>
          <p:spPr bwMode="auto">
            <a:xfrm>
              <a:off x="4946" y="3322"/>
              <a:ext cx="96" cy="298"/>
            </a:xfrm>
            <a:custGeom>
              <a:avLst/>
              <a:gdLst>
                <a:gd name="T0" fmla="*/ 1 w 288"/>
                <a:gd name="T1" fmla="*/ 4 h 895"/>
                <a:gd name="T2" fmla="*/ 1 w 288"/>
                <a:gd name="T3" fmla="*/ 7 h 895"/>
                <a:gd name="T4" fmla="*/ 1 w 288"/>
                <a:gd name="T5" fmla="*/ 9 h 895"/>
                <a:gd name="T6" fmla="*/ 1 w 288"/>
                <a:gd name="T7" fmla="*/ 11 h 895"/>
                <a:gd name="T8" fmla="*/ 1 w 288"/>
                <a:gd name="T9" fmla="*/ 11 h 895"/>
                <a:gd name="T10" fmla="*/ 2 w 288"/>
                <a:gd name="T11" fmla="*/ 11 h 895"/>
                <a:gd name="T12" fmla="*/ 2 w 288"/>
                <a:gd name="T13" fmla="*/ 9 h 895"/>
                <a:gd name="T14" fmla="*/ 2 w 288"/>
                <a:gd name="T15" fmla="*/ 7 h 895"/>
                <a:gd name="T16" fmla="*/ 3 w 288"/>
                <a:gd name="T17" fmla="*/ 4 h 895"/>
                <a:gd name="T18" fmla="*/ 3 w 288"/>
                <a:gd name="T19" fmla="*/ 4 h 895"/>
                <a:gd name="T20" fmla="*/ 3 w 288"/>
                <a:gd name="T21" fmla="*/ 4 h 895"/>
                <a:gd name="T22" fmla="*/ 3 w 288"/>
                <a:gd name="T23" fmla="*/ 4 h 895"/>
                <a:gd name="T24" fmla="*/ 3 w 288"/>
                <a:gd name="T25" fmla="*/ 3 h 895"/>
                <a:gd name="T26" fmla="*/ 3 w 288"/>
                <a:gd name="T27" fmla="*/ 3 h 895"/>
                <a:gd name="T28" fmla="*/ 4 w 288"/>
                <a:gd name="T29" fmla="*/ 2 h 895"/>
                <a:gd name="T30" fmla="*/ 4 w 288"/>
                <a:gd name="T31" fmla="*/ 2 h 895"/>
                <a:gd name="T32" fmla="*/ 4 w 288"/>
                <a:gd name="T33" fmla="*/ 2 h 895"/>
                <a:gd name="T34" fmla="*/ 3 w 288"/>
                <a:gd name="T35" fmla="*/ 2 h 895"/>
                <a:gd name="T36" fmla="*/ 3 w 288"/>
                <a:gd name="T37" fmla="*/ 1 h 895"/>
                <a:gd name="T38" fmla="*/ 3 w 288"/>
                <a:gd name="T39" fmla="*/ 0 h 895"/>
                <a:gd name="T40" fmla="*/ 2 w 288"/>
                <a:gd name="T41" fmla="*/ 0 h 895"/>
                <a:gd name="T42" fmla="*/ 2 w 288"/>
                <a:gd name="T43" fmla="*/ 0 h 895"/>
                <a:gd name="T44" fmla="*/ 2 w 288"/>
                <a:gd name="T45" fmla="*/ 0 h 895"/>
                <a:gd name="T46" fmla="*/ 1 w 288"/>
                <a:gd name="T47" fmla="*/ 0 h 895"/>
                <a:gd name="T48" fmla="*/ 1 w 288"/>
                <a:gd name="T49" fmla="*/ 1 h 895"/>
                <a:gd name="T50" fmla="*/ 0 w 288"/>
                <a:gd name="T51" fmla="*/ 1 h 895"/>
                <a:gd name="T52" fmla="*/ 0 w 288"/>
                <a:gd name="T53" fmla="*/ 2 h 895"/>
                <a:gd name="T54" fmla="*/ 0 w 288"/>
                <a:gd name="T55" fmla="*/ 2 h 895"/>
                <a:gd name="T56" fmla="*/ 0 w 288"/>
                <a:gd name="T57" fmla="*/ 2 h 895"/>
                <a:gd name="T58" fmla="*/ 0 w 288"/>
                <a:gd name="T59" fmla="*/ 3 h 895"/>
                <a:gd name="T60" fmla="*/ 0 w 288"/>
                <a:gd name="T61" fmla="*/ 3 h 895"/>
                <a:gd name="T62" fmla="*/ 0 w 288"/>
                <a:gd name="T63" fmla="*/ 3 h 895"/>
                <a:gd name="T64" fmla="*/ 0 w 288"/>
                <a:gd name="T65" fmla="*/ 4 h 895"/>
                <a:gd name="T66" fmla="*/ 1 w 288"/>
                <a:gd name="T67" fmla="*/ 4 h 895"/>
                <a:gd name="T68" fmla="*/ 1 w 288"/>
                <a:gd name="T69" fmla="*/ 4 h 8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895"/>
                <a:gd name="T107" fmla="*/ 288 w 288"/>
                <a:gd name="T108" fmla="*/ 895 h 8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895">
                  <a:moveTo>
                    <a:pt x="42" y="338"/>
                  </a:moveTo>
                  <a:lnTo>
                    <a:pt x="42" y="338"/>
                  </a:lnTo>
                  <a:lnTo>
                    <a:pt x="50" y="468"/>
                  </a:lnTo>
                  <a:lnTo>
                    <a:pt x="59" y="580"/>
                  </a:lnTo>
                  <a:lnTo>
                    <a:pt x="68" y="676"/>
                  </a:lnTo>
                  <a:lnTo>
                    <a:pt x="78" y="754"/>
                  </a:lnTo>
                  <a:lnTo>
                    <a:pt x="88" y="815"/>
                  </a:lnTo>
                  <a:lnTo>
                    <a:pt x="97" y="860"/>
                  </a:lnTo>
                  <a:lnTo>
                    <a:pt x="108" y="886"/>
                  </a:lnTo>
                  <a:lnTo>
                    <a:pt x="120" y="895"/>
                  </a:lnTo>
                  <a:lnTo>
                    <a:pt x="132" y="889"/>
                  </a:lnTo>
                  <a:lnTo>
                    <a:pt x="143" y="864"/>
                  </a:lnTo>
                  <a:lnTo>
                    <a:pt x="155" y="821"/>
                  </a:lnTo>
                  <a:lnTo>
                    <a:pt x="168" y="761"/>
                  </a:lnTo>
                  <a:lnTo>
                    <a:pt x="183" y="685"/>
                  </a:lnTo>
                  <a:lnTo>
                    <a:pt x="197" y="590"/>
                  </a:lnTo>
                  <a:lnTo>
                    <a:pt x="212" y="478"/>
                  </a:lnTo>
                  <a:lnTo>
                    <a:pt x="228" y="350"/>
                  </a:lnTo>
                  <a:lnTo>
                    <a:pt x="229" y="342"/>
                  </a:lnTo>
                  <a:lnTo>
                    <a:pt x="232" y="333"/>
                  </a:lnTo>
                  <a:lnTo>
                    <a:pt x="235" y="321"/>
                  </a:lnTo>
                  <a:lnTo>
                    <a:pt x="241" y="309"/>
                  </a:lnTo>
                  <a:lnTo>
                    <a:pt x="247" y="294"/>
                  </a:lnTo>
                  <a:lnTo>
                    <a:pt x="254" y="280"/>
                  </a:lnTo>
                  <a:lnTo>
                    <a:pt x="260" y="264"/>
                  </a:lnTo>
                  <a:lnTo>
                    <a:pt x="267" y="248"/>
                  </a:lnTo>
                  <a:lnTo>
                    <a:pt x="274" y="233"/>
                  </a:lnTo>
                  <a:lnTo>
                    <a:pt x="279" y="217"/>
                  </a:lnTo>
                  <a:lnTo>
                    <a:pt x="284" y="201"/>
                  </a:lnTo>
                  <a:lnTo>
                    <a:pt x="287" y="185"/>
                  </a:lnTo>
                  <a:lnTo>
                    <a:pt x="288" y="171"/>
                  </a:lnTo>
                  <a:lnTo>
                    <a:pt x="287" y="158"/>
                  </a:lnTo>
                  <a:lnTo>
                    <a:pt x="284" y="145"/>
                  </a:lnTo>
                  <a:lnTo>
                    <a:pt x="279" y="134"/>
                  </a:lnTo>
                  <a:lnTo>
                    <a:pt x="259" y="104"/>
                  </a:lnTo>
                  <a:lnTo>
                    <a:pt x="241" y="77"/>
                  </a:lnTo>
                  <a:lnTo>
                    <a:pt x="224" y="54"/>
                  </a:lnTo>
                  <a:lnTo>
                    <a:pt x="207" y="34"/>
                  </a:lnTo>
                  <a:lnTo>
                    <a:pt x="191" y="20"/>
                  </a:lnTo>
                  <a:lnTo>
                    <a:pt x="175" y="8"/>
                  </a:lnTo>
                  <a:lnTo>
                    <a:pt x="160" y="1"/>
                  </a:lnTo>
                  <a:lnTo>
                    <a:pt x="146" y="0"/>
                  </a:lnTo>
                  <a:lnTo>
                    <a:pt x="129" y="4"/>
                  </a:lnTo>
                  <a:lnTo>
                    <a:pt x="112" y="12"/>
                  </a:lnTo>
                  <a:lnTo>
                    <a:pt x="93" y="25"/>
                  </a:lnTo>
                  <a:lnTo>
                    <a:pt x="76" y="41"/>
                  </a:lnTo>
                  <a:lnTo>
                    <a:pt x="58" y="59"/>
                  </a:lnTo>
                  <a:lnTo>
                    <a:pt x="41" y="80"/>
                  </a:lnTo>
                  <a:lnTo>
                    <a:pt x="22" y="104"/>
                  </a:lnTo>
                  <a:lnTo>
                    <a:pt x="5" y="127"/>
                  </a:lnTo>
                  <a:lnTo>
                    <a:pt x="1" y="142"/>
                  </a:lnTo>
                  <a:lnTo>
                    <a:pt x="0" y="156"/>
                  </a:lnTo>
                  <a:lnTo>
                    <a:pt x="0" y="172"/>
                  </a:lnTo>
                  <a:lnTo>
                    <a:pt x="1" y="187"/>
                  </a:lnTo>
                  <a:lnTo>
                    <a:pt x="4" y="201"/>
                  </a:lnTo>
                  <a:lnTo>
                    <a:pt x="7" y="217"/>
                  </a:lnTo>
                  <a:lnTo>
                    <a:pt x="11" y="231"/>
                  </a:lnTo>
                  <a:lnTo>
                    <a:pt x="16" y="246"/>
                  </a:lnTo>
                  <a:lnTo>
                    <a:pt x="21" y="259"/>
                  </a:lnTo>
                  <a:lnTo>
                    <a:pt x="25" y="273"/>
                  </a:lnTo>
                  <a:lnTo>
                    <a:pt x="30" y="285"/>
                  </a:lnTo>
                  <a:lnTo>
                    <a:pt x="34" y="298"/>
                  </a:lnTo>
                  <a:lnTo>
                    <a:pt x="38" y="309"/>
                  </a:lnTo>
                  <a:lnTo>
                    <a:pt x="41" y="319"/>
                  </a:lnTo>
                  <a:lnTo>
                    <a:pt x="42" y="330"/>
                  </a:lnTo>
                  <a:lnTo>
                    <a:pt x="42" y="3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1"/>
            <p:cNvSpPr>
              <a:spLocks/>
            </p:cNvSpPr>
            <p:nvPr/>
          </p:nvSpPr>
          <p:spPr bwMode="auto">
            <a:xfrm>
              <a:off x="4961" y="3432"/>
              <a:ext cx="63" cy="14"/>
            </a:xfrm>
            <a:custGeom>
              <a:avLst/>
              <a:gdLst>
                <a:gd name="T0" fmla="*/ 0 w 189"/>
                <a:gd name="T1" fmla="*/ 0 h 42"/>
                <a:gd name="T2" fmla="*/ 0 w 189"/>
                <a:gd name="T3" fmla="*/ 0 h 42"/>
                <a:gd name="T4" fmla="*/ 0 w 189"/>
                <a:gd name="T5" fmla="*/ 0 h 42"/>
                <a:gd name="T6" fmla="*/ 1 w 189"/>
                <a:gd name="T7" fmla="*/ 0 h 42"/>
                <a:gd name="T8" fmla="*/ 1 w 189"/>
                <a:gd name="T9" fmla="*/ 0 h 42"/>
                <a:gd name="T10" fmla="*/ 1 w 189"/>
                <a:gd name="T11" fmla="*/ 1 h 42"/>
                <a:gd name="T12" fmla="*/ 1 w 189"/>
                <a:gd name="T13" fmla="*/ 1 h 42"/>
                <a:gd name="T14" fmla="*/ 2 w 189"/>
                <a:gd name="T15" fmla="*/ 0 h 42"/>
                <a:gd name="T16" fmla="*/ 2 w 189"/>
                <a:gd name="T17" fmla="*/ 0 h 42"/>
                <a:gd name="T18" fmla="*/ 2 w 189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42"/>
                <a:gd name="T32" fmla="*/ 189 w 189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42">
                  <a:moveTo>
                    <a:pt x="0" y="0"/>
                  </a:moveTo>
                  <a:lnTo>
                    <a:pt x="0" y="0"/>
                  </a:lnTo>
                  <a:lnTo>
                    <a:pt x="23" y="18"/>
                  </a:lnTo>
                  <a:lnTo>
                    <a:pt x="46" y="31"/>
                  </a:lnTo>
                  <a:lnTo>
                    <a:pt x="70" y="39"/>
                  </a:lnTo>
                  <a:lnTo>
                    <a:pt x="94" y="42"/>
                  </a:lnTo>
                  <a:lnTo>
                    <a:pt x="117" y="41"/>
                  </a:lnTo>
                  <a:lnTo>
                    <a:pt x="141" y="33"/>
                  </a:lnTo>
                  <a:lnTo>
                    <a:pt x="165" y="21"/>
                  </a:lnTo>
                  <a:lnTo>
                    <a:pt x="189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22"/>
            <p:cNvSpPr>
              <a:spLocks/>
            </p:cNvSpPr>
            <p:nvPr/>
          </p:nvSpPr>
          <p:spPr bwMode="auto">
            <a:xfrm>
              <a:off x="4849" y="3331"/>
              <a:ext cx="96" cy="302"/>
            </a:xfrm>
            <a:custGeom>
              <a:avLst/>
              <a:gdLst>
                <a:gd name="T0" fmla="*/ 1 w 288"/>
                <a:gd name="T1" fmla="*/ 6 h 906"/>
                <a:gd name="T2" fmla="*/ 1 w 288"/>
                <a:gd name="T3" fmla="*/ 8 h 906"/>
                <a:gd name="T4" fmla="*/ 1 w 288"/>
                <a:gd name="T5" fmla="*/ 10 h 906"/>
                <a:gd name="T6" fmla="*/ 2 w 288"/>
                <a:gd name="T7" fmla="*/ 11 h 906"/>
                <a:gd name="T8" fmla="*/ 2 w 288"/>
                <a:gd name="T9" fmla="*/ 11 h 906"/>
                <a:gd name="T10" fmla="*/ 2 w 288"/>
                <a:gd name="T11" fmla="*/ 10 h 906"/>
                <a:gd name="T12" fmla="*/ 2 w 288"/>
                <a:gd name="T13" fmla="*/ 9 h 906"/>
                <a:gd name="T14" fmla="*/ 3 w 288"/>
                <a:gd name="T15" fmla="*/ 6 h 906"/>
                <a:gd name="T16" fmla="*/ 3 w 288"/>
                <a:gd name="T17" fmla="*/ 4 h 906"/>
                <a:gd name="T18" fmla="*/ 3 w 288"/>
                <a:gd name="T19" fmla="*/ 4 h 906"/>
                <a:gd name="T20" fmla="*/ 3 w 288"/>
                <a:gd name="T21" fmla="*/ 4 h 906"/>
                <a:gd name="T22" fmla="*/ 3 w 288"/>
                <a:gd name="T23" fmla="*/ 3 h 906"/>
                <a:gd name="T24" fmla="*/ 3 w 288"/>
                <a:gd name="T25" fmla="*/ 3 h 906"/>
                <a:gd name="T26" fmla="*/ 4 w 288"/>
                <a:gd name="T27" fmla="*/ 2 h 906"/>
                <a:gd name="T28" fmla="*/ 4 w 288"/>
                <a:gd name="T29" fmla="*/ 2 h 906"/>
                <a:gd name="T30" fmla="*/ 4 w 288"/>
                <a:gd name="T31" fmla="*/ 2 h 906"/>
                <a:gd name="T32" fmla="*/ 3 w 288"/>
                <a:gd name="T33" fmla="*/ 1 h 906"/>
                <a:gd name="T34" fmla="*/ 3 w 288"/>
                <a:gd name="T35" fmla="*/ 1 h 906"/>
                <a:gd name="T36" fmla="*/ 2 w 288"/>
                <a:gd name="T37" fmla="*/ 0 h 906"/>
                <a:gd name="T38" fmla="*/ 2 w 288"/>
                <a:gd name="T39" fmla="*/ 0 h 906"/>
                <a:gd name="T40" fmla="*/ 2 w 288"/>
                <a:gd name="T41" fmla="*/ 0 h 906"/>
                <a:gd name="T42" fmla="*/ 1 w 288"/>
                <a:gd name="T43" fmla="*/ 0 h 906"/>
                <a:gd name="T44" fmla="*/ 1 w 288"/>
                <a:gd name="T45" fmla="*/ 1 h 906"/>
                <a:gd name="T46" fmla="*/ 0 w 288"/>
                <a:gd name="T47" fmla="*/ 1 h 906"/>
                <a:gd name="T48" fmla="*/ 0 w 288"/>
                <a:gd name="T49" fmla="*/ 2 h 906"/>
                <a:gd name="T50" fmla="*/ 0 w 288"/>
                <a:gd name="T51" fmla="*/ 2 h 906"/>
                <a:gd name="T52" fmla="*/ 0 w 288"/>
                <a:gd name="T53" fmla="*/ 3 h 906"/>
                <a:gd name="T54" fmla="*/ 0 w 288"/>
                <a:gd name="T55" fmla="*/ 3 h 906"/>
                <a:gd name="T56" fmla="*/ 0 w 288"/>
                <a:gd name="T57" fmla="*/ 3 h 906"/>
                <a:gd name="T58" fmla="*/ 0 w 288"/>
                <a:gd name="T59" fmla="*/ 4 h 906"/>
                <a:gd name="T60" fmla="*/ 1 w 288"/>
                <a:gd name="T61" fmla="*/ 4 h 906"/>
                <a:gd name="T62" fmla="*/ 1 w 288"/>
                <a:gd name="T63" fmla="*/ 4 h 9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8"/>
                <a:gd name="T97" fmla="*/ 0 h 906"/>
                <a:gd name="T98" fmla="*/ 288 w 288"/>
                <a:gd name="T99" fmla="*/ 906 h 9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8" h="906">
                  <a:moveTo>
                    <a:pt x="48" y="344"/>
                  </a:moveTo>
                  <a:lnTo>
                    <a:pt x="60" y="476"/>
                  </a:lnTo>
                  <a:lnTo>
                    <a:pt x="73" y="589"/>
                  </a:lnTo>
                  <a:lnTo>
                    <a:pt x="85" y="685"/>
                  </a:lnTo>
                  <a:lnTo>
                    <a:pt x="96" y="764"/>
                  </a:lnTo>
                  <a:lnTo>
                    <a:pt x="107" y="825"/>
                  </a:lnTo>
                  <a:lnTo>
                    <a:pt x="119" y="870"/>
                  </a:lnTo>
                  <a:lnTo>
                    <a:pt x="131" y="896"/>
                  </a:lnTo>
                  <a:lnTo>
                    <a:pt x="141" y="906"/>
                  </a:lnTo>
                  <a:lnTo>
                    <a:pt x="153" y="898"/>
                  </a:lnTo>
                  <a:lnTo>
                    <a:pt x="163" y="873"/>
                  </a:lnTo>
                  <a:lnTo>
                    <a:pt x="175" y="829"/>
                  </a:lnTo>
                  <a:lnTo>
                    <a:pt x="186" y="769"/>
                  </a:lnTo>
                  <a:lnTo>
                    <a:pt x="198" y="691"/>
                  </a:lnTo>
                  <a:lnTo>
                    <a:pt x="209" y="595"/>
                  </a:lnTo>
                  <a:lnTo>
                    <a:pt x="221" y="482"/>
                  </a:lnTo>
                  <a:lnTo>
                    <a:pt x="233" y="351"/>
                  </a:lnTo>
                  <a:lnTo>
                    <a:pt x="234" y="343"/>
                  </a:lnTo>
                  <a:lnTo>
                    <a:pt x="237" y="334"/>
                  </a:lnTo>
                  <a:lnTo>
                    <a:pt x="241" y="322"/>
                  </a:lnTo>
                  <a:lnTo>
                    <a:pt x="246" y="309"/>
                  </a:lnTo>
                  <a:lnTo>
                    <a:pt x="252" y="294"/>
                  </a:lnTo>
                  <a:lnTo>
                    <a:pt x="258" y="280"/>
                  </a:lnTo>
                  <a:lnTo>
                    <a:pt x="265" y="264"/>
                  </a:lnTo>
                  <a:lnTo>
                    <a:pt x="270" y="247"/>
                  </a:lnTo>
                  <a:lnTo>
                    <a:pt x="277" y="231"/>
                  </a:lnTo>
                  <a:lnTo>
                    <a:pt x="281" y="214"/>
                  </a:lnTo>
                  <a:lnTo>
                    <a:pt x="284" y="198"/>
                  </a:lnTo>
                  <a:lnTo>
                    <a:pt x="287" y="183"/>
                  </a:lnTo>
                  <a:lnTo>
                    <a:pt x="288" y="168"/>
                  </a:lnTo>
                  <a:lnTo>
                    <a:pt x="287" y="155"/>
                  </a:lnTo>
                  <a:lnTo>
                    <a:pt x="284" y="142"/>
                  </a:lnTo>
                  <a:lnTo>
                    <a:pt x="278" y="131"/>
                  </a:lnTo>
                  <a:lnTo>
                    <a:pt x="257" y="101"/>
                  </a:lnTo>
                  <a:lnTo>
                    <a:pt x="237" y="75"/>
                  </a:lnTo>
                  <a:lnTo>
                    <a:pt x="219" y="52"/>
                  </a:lnTo>
                  <a:lnTo>
                    <a:pt x="203" y="33"/>
                  </a:lnTo>
                  <a:lnTo>
                    <a:pt x="186" y="18"/>
                  </a:lnTo>
                  <a:lnTo>
                    <a:pt x="171" y="8"/>
                  </a:lnTo>
                  <a:lnTo>
                    <a:pt x="157" y="1"/>
                  </a:lnTo>
                  <a:lnTo>
                    <a:pt x="142" y="0"/>
                  </a:lnTo>
                  <a:lnTo>
                    <a:pt x="125" y="4"/>
                  </a:lnTo>
                  <a:lnTo>
                    <a:pt x="108" y="13"/>
                  </a:lnTo>
                  <a:lnTo>
                    <a:pt x="91" y="26"/>
                  </a:lnTo>
                  <a:lnTo>
                    <a:pt x="74" y="43"/>
                  </a:lnTo>
                  <a:lnTo>
                    <a:pt x="56" y="63"/>
                  </a:lnTo>
                  <a:lnTo>
                    <a:pt x="39" y="85"/>
                  </a:lnTo>
                  <a:lnTo>
                    <a:pt x="21" y="109"/>
                  </a:lnTo>
                  <a:lnTo>
                    <a:pt x="4" y="134"/>
                  </a:lnTo>
                  <a:lnTo>
                    <a:pt x="2" y="148"/>
                  </a:lnTo>
                  <a:lnTo>
                    <a:pt x="0" y="163"/>
                  </a:lnTo>
                  <a:lnTo>
                    <a:pt x="0" y="177"/>
                  </a:lnTo>
                  <a:lnTo>
                    <a:pt x="2" y="193"/>
                  </a:lnTo>
                  <a:lnTo>
                    <a:pt x="4" y="208"/>
                  </a:lnTo>
                  <a:lnTo>
                    <a:pt x="8" y="222"/>
                  </a:lnTo>
                  <a:lnTo>
                    <a:pt x="14" y="238"/>
                  </a:lnTo>
                  <a:lnTo>
                    <a:pt x="19" y="251"/>
                  </a:lnTo>
                  <a:lnTo>
                    <a:pt x="24" y="265"/>
                  </a:lnTo>
                  <a:lnTo>
                    <a:pt x="29" y="279"/>
                  </a:lnTo>
                  <a:lnTo>
                    <a:pt x="33" y="292"/>
                  </a:lnTo>
                  <a:lnTo>
                    <a:pt x="39" y="304"/>
                  </a:lnTo>
                  <a:lnTo>
                    <a:pt x="42" y="315"/>
                  </a:lnTo>
                  <a:lnTo>
                    <a:pt x="45" y="326"/>
                  </a:lnTo>
                  <a:lnTo>
                    <a:pt x="48" y="335"/>
                  </a:lnTo>
                  <a:lnTo>
                    <a:pt x="48" y="344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23"/>
            <p:cNvSpPr>
              <a:spLocks/>
            </p:cNvSpPr>
            <p:nvPr/>
          </p:nvSpPr>
          <p:spPr bwMode="auto">
            <a:xfrm>
              <a:off x="4849" y="3331"/>
              <a:ext cx="96" cy="302"/>
            </a:xfrm>
            <a:custGeom>
              <a:avLst/>
              <a:gdLst>
                <a:gd name="T0" fmla="*/ 1 w 288"/>
                <a:gd name="T1" fmla="*/ 4 h 906"/>
                <a:gd name="T2" fmla="*/ 1 w 288"/>
                <a:gd name="T3" fmla="*/ 7 h 906"/>
                <a:gd name="T4" fmla="*/ 1 w 288"/>
                <a:gd name="T5" fmla="*/ 9 h 906"/>
                <a:gd name="T6" fmla="*/ 1 w 288"/>
                <a:gd name="T7" fmla="*/ 11 h 906"/>
                <a:gd name="T8" fmla="*/ 2 w 288"/>
                <a:gd name="T9" fmla="*/ 11 h 906"/>
                <a:gd name="T10" fmla="*/ 2 w 288"/>
                <a:gd name="T11" fmla="*/ 11 h 906"/>
                <a:gd name="T12" fmla="*/ 2 w 288"/>
                <a:gd name="T13" fmla="*/ 9 h 906"/>
                <a:gd name="T14" fmla="*/ 3 w 288"/>
                <a:gd name="T15" fmla="*/ 7 h 906"/>
                <a:gd name="T16" fmla="*/ 3 w 288"/>
                <a:gd name="T17" fmla="*/ 4 h 906"/>
                <a:gd name="T18" fmla="*/ 3 w 288"/>
                <a:gd name="T19" fmla="*/ 4 h 906"/>
                <a:gd name="T20" fmla="*/ 3 w 288"/>
                <a:gd name="T21" fmla="*/ 4 h 906"/>
                <a:gd name="T22" fmla="*/ 3 w 288"/>
                <a:gd name="T23" fmla="*/ 4 h 906"/>
                <a:gd name="T24" fmla="*/ 3 w 288"/>
                <a:gd name="T25" fmla="*/ 3 h 906"/>
                <a:gd name="T26" fmla="*/ 3 w 288"/>
                <a:gd name="T27" fmla="*/ 3 h 906"/>
                <a:gd name="T28" fmla="*/ 4 w 288"/>
                <a:gd name="T29" fmla="*/ 2 h 906"/>
                <a:gd name="T30" fmla="*/ 4 w 288"/>
                <a:gd name="T31" fmla="*/ 2 h 906"/>
                <a:gd name="T32" fmla="*/ 4 w 288"/>
                <a:gd name="T33" fmla="*/ 2 h 906"/>
                <a:gd name="T34" fmla="*/ 3 w 288"/>
                <a:gd name="T35" fmla="*/ 2 h 906"/>
                <a:gd name="T36" fmla="*/ 3 w 288"/>
                <a:gd name="T37" fmla="*/ 1 h 906"/>
                <a:gd name="T38" fmla="*/ 3 w 288"/>
                <a:gd name="T39" fmla="*/ 0 h 906"/>
                <a:gd name="T40" fmla="*/ 2 w 288"/>
                <a:gd name="T41" fmla="*/ 0 h 906"/>
                <a:gd name="T42" fmla="*/ 2 w 288"/>
                <a:gd name="T43" fmla="*/ 0 h 906"/>
                <a:gd name="T44" fmla="*/ 2 w 288"/>
                <a:gd name="T45" fmla="*/ 0 h 906"/>
                <a:gd name="T46" fmla="*/ 1 w 288"/>
                <a:gd name="T47" fmla="*/ 0 h 906"/>
                <a:gd name="T48" fmla="*/ 1 w 288"/>
                <a:gd name="T49" fmla="*/ 1 h 906"/>
                <a:gd name="T50" fmla="*/ 0 w 288"/>
                <a:gd name="T51" fmla="*/ 1 h 906"/>
                <a:gd name="T52" fmla="*/ 0 w 288"/>
                <a:gd name="T53" fmla="*/ 2 h 906"/>
                <a:gd name="T54" fmla="*/ 0 w 288"/>
                <a:gd name="T55" fmla="*/ 2 h 906"/>
                <a:gd name="T56" fmla="*/ 0 w 288"/>
                <a:gd name="T57" fmla="*/ 2 h 906"/>
                <a:gd name="T58" fmla="*/ 0 w 288"/>
                <a:gd name="T59" fmla="*/ 3 h 906"/>
                <a:gd name="T60" fmla="*/ 0 w 288"/>
                <a:gd name="T61" fmla="*/ 3 h 906"/>
                <a:gd name="T62" fmla="*/ 0 w 288"/>
                <a:gd name="T63" fmla="*/ 3 h 906"/>
                <a:gd name="T64" fmla="*/ 0 w 288"/>
                <a:gd name="T65" fmla="*/ 4 h 906"/>
                <a:gd name="T66" fmla="*/ 1 w 288"/>
                <a:gd name="T67" fmla="*/ 4 h 906"/>
                <a:gd name="T68" fmla="*/ 1 w 288"/>
                <a:gd name="T69" fmla="*/ 4 h 9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906"/>
                <a:gd name="T107" fmla="*/ 288 w 288"/>
                <a:gd name="T108" fmla="*/ 906 h 9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906">
                  <a:moveTo>
                    <a:pt x="48" y="344"/>
                  </a:moveTo>
                  <a:lnTo>
                    <a:pt x="48" y="344"/>
                  </a:lnTo>
                  <a:lnTo>
                    <a:pt x="60" y="476"/>
                  </a:lnTo>
                  <a:lnTo>
                    <a:pt x="73" y="589"/>
                  </a:lnTo>
                  <a:lnTo>
                    <a:pt x="85" y="685"/>
                  </a:lnTo>
                  <a:lnTo>
                    <a:pt x="96" y="764"/>
                  </a:lnTo>
                  <a:lnTo>
                    <a:pt x="107" y="825"/>
                  </a:lnTo>
                  <a:lnTo>
                    <a:pt x="119" y="870"/>
                  </a:lnTo>
                  <a:lnTo>
                    <a:pt x="131" y="896"/>
                  </a:lnTo>
                  <a:lnTo>
                    <a:pt x="141" y="906"/>
                  </a:lnTo>
                  <a:lnTo>
                    <a:pt x="153" y="898"/>
                  </a:lnTo>
                  <a:lnTo>
                    <a:pt x="163" y="873"/>
                  </a:lnTo>
                  <a:lnTo>
                    <a:pt x="175" y="829"/>
                  </a:lnTo>
                  <a:lnTo>
                    <a:pt x="186" y="769"/>
                  </a:lnTo>
                  <a:lnTo>
                    <a:pt x="198" y="691"/>
                  </a:lnTo>
                  <a:lnTo>
                    <a:pt x="209" y="595"/>
                  </a:lnTo>
                  <a:lnTo>
                    <a:pt x="221" y="482"/>
                  </a:lnTo>
                  <a:lnTo>
                    <a:pt x="233" y="351"/>
                  </a:lnTo>
                  <a:lnTo>
                    <a:pt x="234" y="343"/>
                  </a:lnTo>
                  <a:lnTo>
                    <a:pt x="237" y="334"/>
                  </a:lnTo>
                  <a:lnTo>
                    <a:pt x="241" y="322"/>
                  </a:lnTo>
                  <a:lnTo>
                    <a:pt x="246" y="309"/>
                  </a:lnTo>
                  <a:lnTo>
                    <a:pt x="252" y="294"/>
                  </a:lnTo>
                  <a:lnTo>
                    <a:pt x="258" y="280"/>
                  </a:lnTo>
                  <a:lnTo>
                    <a:pt x="265" y="264"/>
                  </a:lnTo>
                  <a:lnTo>
                    <a:pt x="270" y="247"/>
                  </a:lnTo>
                  <a:lnTo>
                    <a:pt x="277" y="231"/>
                  </a:lnTo>
                  <a:lnTo>
                    <a:pt x="281" y="214"/>
                  </a:lnTo>
                  <a:lnTo>
                    <a:pt x="284" y="198"/>
                  </a:lnTo>
                  <a:lnTo>
                    <a:pt x="287" y="183"/>
                  </a:lnTo>
                  <a:lnTo>
                    <a:pt x="288" y="168"/>
                  </a:lnTo>
                  <a:lnTo>
                    <a:pt x="287" y="155"/>
                  </a:lnTo>
                  <a:lnTo>
                    <a:pt x="284" y="142"/>
                  </a:lnTo>
                  <a:lnTo>
                    <a:pt x="278" y="131"/>
                  </a:lnTo>
                  <a:lnTo>
                    <a:pt x="257" y="101"/>
                  </a:lnTo>
                  <a:lnTo>
                    <a:pt x="237" y="75"/>
                  </a:lnTo>
                  <a:lnTo>
                    <a:pt x="219" y="52"/>
                  </a:lnTo>
                  <a:lnTo>
                    <a:pt x="203" y="33"/>
                  </a:lnTo>
                  <a:lnTo>
                    <a:pt x="186" y="18"/>
                  </a:lnTo>
                  <a:lnTo>
                    <a:pt x="171" y="8"/>
                  </a:lnTo>
                  <a:lnTo>
                    <a:pt x="157" y="1"/>
                  </a:lnTo>
                  <a:lnTo>
                    <a:pt x="142" y="0"/>
                  </a:lnTo>
                  <a:lnTo>
                    <a:pt x="125" y="4"/>
                  </a:lnTo>
                  <a:lnTo>
                    <a:pt x="108" y="13"/>
                  </a:lnTo>
                  <a:lnTo>
                    <a:pt x="91" y="26"/>
                  </a:lnTo>
                  <a:lnTo>
                    <a:pt x="74" y="43"/>
                  </a:lnTo>
                  <a:lnTo>
                    <a:pt x="56" y="63"/>
                  </a:lnTo>
                  <a:lnTo>
                    <a:pt x="39" y="85"/>
                  </a:lnTo>
                  <a:lnTo>
                    <a:pt x="21" y="109"/>
                  </a:lnTo>
                  <a:lnTo>
                    <a:pt x="4" y="134"/>
                  </a:lnTo>
                  <a:lnTo>
                    <a:pt x="2" y="148"/>
                  </a:lnTo>
                  <a:lnTo>
                    <a:pt x="0" y="163"/>
                  </a:lnTo>
                  <a:lnTo>
                    <a:pt x="0" y="177"/>
                  </a:lnTo>
                  <a:lnTo>
                    <a:pt x="2" y="193"/>
                  </a:lnTo>
                  <a:lnTo>
                    <a:pt x="4" y="208"/>
                  </a:lnTo>
                  <a:lnTo>
                    <a:pt x="8" y="222"/>
                  </a:lnTo>
                  <a:lnTo>
                    <a:pt x="14" y="238"/>
                  </a:lnTo>
                  <a:lnTo>
                    <a:pt x="19" y="251"/>
                  </a:lnTo>
                  <a:lnTo>
                    <a:pt x="24" y="265"/>
                  </a:lnTo>
                  <a:lnTo>
                    <a:pt x="29" y="279"/>
                  </a:lnTo>
                  <a:lnTo>
                    <a:pt x="33" y="292"/>
                  </a:lnTo>
                  <a:lnTo>
                    <a:pt x="39" y="304"/>
                  </a:lnTo>
                  <a:lnTo>
                    <a:pt x="42" y="315"/>
                  </a:lnTo>
                  <a:lnTo>
                    <a:pt x="45" y="326"/>
                  </a:lnTo>
                  <a:lnTo>
                    <a:pt x="48" y="335"/>
                  </a:lnTo>
                  <a:lnTo>
                    <a:pt x="48" y="34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24"/>
            <p:cNvSpPr>
              <a:spLocks/>
            </p:cNvSpPr>
            <p:nvPr/>
          </p:nvSpPr>
          <p:spPr bwMode="auto">
            <a:xfrm>
              <a:off x="4866" y="3443"/>
              <a:ext cx="61" cy="14"/>
            </a:xfrm>
            <a:custGeom>
              <a:avLst/>
              <a:gdLst>
                <a:gd name="T0" fmla="*/ 0 w 185"/>
                <a:gd name="T1" fmla="*/ 0 h 42"/>
                <a:gd name="T2" fmla="*/ 0 w 185"/>
                <a:gd name="T3" fmla="*/ 0 h 42"/>
                <a:gd name="T4" fmla="*/ 0 w 185"/>
                <a:gd name="T5" fmla="*/ 0 h 42"/>
                <a:gd name="T6" fmla="*/ 1 w 185"/>
                <a:gd name="T7" fmla="*/ 0 h 42"/>
                <a:gd name="T8" fmla="*/ 1 w 185"/>
                <a:gd name="T9" fmla="*/ 0 h 42"/>
                <a:gd name="T10" fmla="*/ 1 w 185"/>
                <a:gd name="T11" fmla="*/ 1 h 42"/>
                <a:gd name="T12" fmla="*/ 1 w 185"/>
                <a:gd name="T13" fmla="*/ 0 h 42"/>
                <a:gd name="T14" fmla="*/ 2 w 185"/>
                <a:gd name="T15" fmla="*/ 0 h 42"/>
                <a:gd name="T16" fmla="*/ 2 w 185"/>
                <a:gd name="T17" fmla="*/ 0 h 42"/>
                <a:gd name="T18" fmla="*/ 2 w 185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5"/>
                <a:gd name="T31" fmla="*/ 0 h 42"/>
                <a:gd name="T32" fmla="*/ 185 w 185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5" h="42">
                  <a:moveTo>
                    <a:pt x="0" y="2"/>
                  </a:moveTo>
                  <a:lnTo>
                    <a:pt x="0" y="2"/>
                  </a:lnTo>
                  <a:lnTo>
                    <a:pt x="24" y="19"/>
                  </a:lnTo>
                  <a:lnTo>
                    <a:pt x="47" y="31"/>
                  </a:lnTo>
                  <a:lnTo>
                    <a:pt x="71" y="39"/>
                  </a:lnTo>
                  <a:lnTo>
                    <a:pt x="93" y="42"/>
                  </a:lnTo>
                  <a:lnTo>
                    <a:pt x="117" y="39"/>
                  </a:lnTo>
                  <a:lnTo>
                    <a:pt x="139" y="31"/>
                  </a:lnTo>
                  <a:lnTo>
                    <a:pt x="163" y="18"/>
                  </a:lnTo>
                  <a:lnTo>
                    <a:pt x="18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25"/>
            <p:cNvSpPr>
              <a:spLocks noEditPoints="1"/>
            </p:cNvSpPr>
            <p:nvPr/>
          </p:nvSpPr>
          <p:spPr bwMode="auto">
            <a:xfrm>
              <a:off x="4675" y="3348"/>
              <a:ext cx="178" cy="310"/>
            </a:xfrm>
            <a:custGeom>
              <a:avLst/>
              <a:gdLst>
                <a:gd name="T0" fmla="*/ 2 w 533"/>
                <a:gd name="T1" fmla="*/ 12 h 928"/>
                <a:gd name="T2" fmla="*/ 2 w 533"/>
                <a:gd name="T3" fmla="*/ 11 h 928"/>
                <a:gd name="T4" fmla="*/ 1 w 533"/>
                <a:gd name="T5" fmla="*/ 11 h 928"/>
                <a:gd name="T6" fmla="*/ 1 w 533"/>
                <a:gd name="T7" fmla="*/ 10 h 928"/>
                <a:gd name="T8" fmla="*/ 1 w 533"/>
                <a:gd name="T9" fmla="*/ 9 h 928"/>
                <a:gd name="T10" fmla="*/ 1 w 533"/>
                <a:gd name="T11" fmla="*/ 7 h 928"/>
                <a:gd name="T12" fmla="*/ 1 w 533"/>
                <a:gd name="T13" fmla="*/ 7 h 928"/>
                <a:gd name="T14" fmla="*/ 1 w 533"/>
                <a:gd name="T15" fmla="*/ 6 h 928"/>
                <a:gd name="T16" fmla="*/ 1 w 533"/>
                <a:gd name="T17" fmla="*/ 5 h 928"/>
                <a:gd name="T18" fmla="*/ 0 w 533"/>
                <a:gd name="T19" fmla="*/ 4 h 928"/>
                <a:gd name="T20" fmla="*/ 0 w 533"/>
                <a:gd name="T21" fmla="*/ 3 h 928"/>
                <a:gd name="T22" fmla="*/ 0 w 533"/>
                <a:gd name="T23" fmla="*/ 3 h 928"/>
                <a:gd name="T24" fmla="*/ 0 w 533"/>
                <a:gd name="T25" fmla="*/ 2 h 928"/>
                <a:gd name="T26" fmla="*/ 0 w 533"/>
                <a:gd name="T27" fmla="*/ 1 h 928"/>
                <a:gd name="T28" fmla="*/ 1 w 533"/>
                <a:gd name="T29" fmla="*/ 1 h 928"/>
                <a:gd name="T30" fmla="*/ 1 w 533"/>
                <a:gd name="T31" fmla="*/ 0 h 928"/>
                <a:gd name="T32" fmla="*/ 2 w 533"/>
                <a:gd name="T33" fmla="*/ 0 h 928"/>
                <a:gd name="T34" fmla="*/ 2 w 533"/>
                <a:gd name="T35" fmla="*/ 0 h 928"/>
                <a:gd name="T36" fmla="*/ 3 w 533"/>
                <a:gd name="T37" fmla="*/ 1 h 928"/>
                <a:gd name="T38" fmla="*/ 3 w 533"/>
                <a:gd name="T39" fmla="*/ 1 h 928"/>
                <a:gd name="T40" fmla="*/ 3 w 533"/>
                <a:gd name="T41" fmla="*/ 1 h 928"/>
                <a:gd name="T42" fmla="*/ 3 w 533"/>
                <a:gd name="T43" fmla="*/ 1 h 928"/>
                <a:gd name="T44" fmla="*/ 4 w 533"/>
                <a:gd name="T45" fmla="*/ 0 h 928"/>
                <a:gd name="T46" fmla="*/ 5 w 533"/>
                <a:gd name="T47" fmla="*/ 0 h 928"/>
                <a:gd name="T48" fmla="*/ 5 w 533"/>
                <a:gd name="T49" fmla="*/ 0 h 928"/>
                <a:gd name="T50" fmla="*/ 6 w 533"/>
                <a:gd name="T51" fmla="*/ 0 h 928"/>
                <a:gd name="T52" fmla="*/ 6 w 533"/>
                <a:gd name="T53" fmla="*/ 1 h 928"/>
                <a:gd name="T54" fmla="*/ 6 w 533"/>
                <a:gd name="T55" fmla="*/ 1 h 928"/>
                <a:gd name="T56" fmla="*/ 7 w 533"/>
                <a:gd name="T57" fmla="*/ 2 h 928"/>
                <a:gd name="T58" fmla="*/ 6 w 533"/>
                <a:gd name="T59" fmla="*/ 3 h 928"/>
                <a:gd name="T60" fmla="*/ 6 w 533"/>
                <a:gd name="T61" fmla="*/ 5 h 928"/>
                <a:gd name="T62" fmla="*/ 6 w 533"/>
                <a:gd name="T63" fmla="*/ 7 h 928"/>
                <a:gd name="T64" fmla="*/ 6 w 533"/>
                <a:gd name="T65" fmla="*/ 8 h 928"/>
                <a:gd name="T66" fmla="*/ 6 w 533"/>
                <a:gd name="T67" fmla="*/ 10 h 928"/>
                <a:gd name="T68" fmla="*/ 5 w 533"/>
                <a:gd name="T69" fmla="*/ 11 h 928"/>
                <a:gd name="T70" fmla="*/ 5 w 533"/>
                <a:gd name="T71" fmla="*/ 11 h 928"/>
                <a:gd name="T72" fmla="*/ 5 w 533"/>
                <a:gd name="T73" fmla="*/ 11 h 928"/>
                <a:gd name="T74" fmla="*/ 5 w 533"/>
                <a:gd name="T75" fmla="*/ 10 h 928"/>
                <a:gd name="T76" fmla="*/ 5 w 533"/>
                <a:gd name="T77" fmla="*/ 10 h 928"/>
                <a:gd name="T78" fmla="*/ 5 w 533"/>
                <a:gd name="T79" fmla="*/ 9 h 928"/>
                <a:gd name="T80" fmla="*/ 4 w 533"/>
                <a:gd name="T81" fmla="*/ 8 h 928"/>
                <a:gd name="T82" fmla="*/ 4 w 533"/>
                <a:gd name="T83" fmla="*/ 7 h 928"/>
                <a:gd name="T84" fmla="*/ 4 w 533"/>
                <a:gd name="T85" fmla="*/ 6 h 928"/>
                <a:gd name="T86" fmla="*/ 4 w 533"/>
                <a:gd name="T87" fmla="*/ 6 h 928"/>
                <a:gd name="T88" fmla="*/ 3 w 533"/>
                <a:gd name="T89" fmla="*/ 6 h 928"/>
                <a:gd name="T90" fmla="*/ 3 w 533"/>
                <a:gd name="T91" fmla="*/ 6 h 928"/>
                <a:gd name="T92" fmla="*/ 3 w 533"/>
                <a:gd name="T93" fmla="*/ 6 h 928"/>
                <a:gd name="T94" fmla="*/ 3 w 533"/>
                <a:gd name="T95" fmla="*/ 6 h 928"/>
                <a:gd name="T96" fmla="*/ 3 w 533"/>
                <a:gd name="T97" fmla="*/ 7 h 928"/>
                <a:gd name="T98" fmla="*/ 3 w 533"/>
                <a:gd name="T99" fmla="*/ 7 h 928"/>
                <a:gd name="T100" fmla="*/ 3 w 533"/>
                <a:gd name="T101" fmla="*/ 7 h 928"/>
                <a:gd name="T102" fmla="*/ 3 w 533"/>
                <a:gd name="T103" fmla="*/ 8 h 928"/>
                <a:gd name="T104" fmla="*/ 3 w 533"/>
                <a:gd name="T105" fmla="*/ 8 h 928"/>
                <a:gd name="T106" fmla="*/ 3 w 533"/>
                <a:gd name="T107" fmla="*/ 9 h 928"/>
                <a:gd name="T108" fmla="*/ 3 w 533"/>
                <a:gd name="T109" fmla="*/ 10 h 928"/>
                <a:gd name="T110" fmla="*/ 2 w 533"/>
                <a:gd name="T111" fmla="*/ 10 h 928"/>
                <a:gd name="T112" fmla="*/ 2 w 533"/>
                <a:gd name="T113" fmla="*/ 11 h 928"/>
                <a:gd name="T114" fmla="*/ 2 w 533"/>
                <a:gd name="T115" fmla="*/ 11 h 928"/>
                <a:gd name="T116" fmla="*/ 2 w 533"/>
                <a:gd name="T117" fmla="*/ 11 h 928"/>
                <a:gd name="T118" fmla="*/ 3 w 533"/>
                <a:gd name="T119" fmla="*/ 1 h 928"/>
                <a:gd name="T120" fmla="*/ 3 w 533"/>
                <a:gd name="T121" fmla="*/ 1 h 928"/>
                <a:gd name="T122" fmla="*/ 3 w 533"/>
                <a:gd name="T123" fmla="*/ 2 h 928"/>
                <a:gd name="T124" fmla="*/ 3 w 533"/>
                <a:gd name="T125" fmla="*/ 2 h 9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3"/>
                <a:gd name="T190" fmla="*/ 0 h 928"/>
                <a:gd name="T191" fmla="*/ 533 w 533"/>
                <a:gd name="T192" fmla="*/ 928 h 9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3" h="928">
                  <a:moveTo>
                    <a:pt x="173" y="916"/>
                  </a:moveTo>
                  <a:lnTo>
                    <a:pt x="169" y="924"/>
                  </a:lnTo>
                  <a:lnTo>
                    <a:pt x="163" y="928"/>
                  </a:lnTo>
                  <a:lnTo>
                    <a:pt x="157" y="927"/>
                  </a:lnTo>
                  <a:lnTo>
                    <a:pt x="149" y="922"/>
                  </a:lnTo>
                  <a:lnTo>
                    <a:pt x="141" y="912"/>
                  </a:lnTo>
                  <a:lnTo>
                    <a:pt x="132" y="899"/>
                  </a:lnTo>
                  <a:lnTo>
                    <a:pt x="123" y="882"/>
                  </a:lnTo>
                  <a:lnTo>
                    <a:pt x="112" y="862"/>
                  </a:lnTo>
                  <a:lnTo>
                    <a:pt x="103" y="840"/>
                  </a:lnTo>
                  <a:lnTo>
                    <a:pt x="95" y="814"/>
                  </a:lnTo>
                  <a:lnTo>
                    <a:pt x="87" y="787"/>
                  </a:lnTo>
                  <a:lnTo>
                    <a:pt x="80" y="757"/>
                  </a:lnTo>
                  <a:lnTo>
                    <a:pt x="74" y="727"/>
                  </a:lnTo>
                  <a:lnTo>
                    <a:pt x="70" y="695"/>
                  </a:lnTo>
                  <a:lnTo>
                    <a:pt x="67" y="663"/>
                  </a:lnTo>
                  <a:lnTo>
                    <a:pt x="67" y="628"/>
                  </a:lnTo>
                  <a:lnTo>
                    <a:pt x="67" y="605"/>
                  </a:lnTo>
                  <a:lnTo>
                    <a:pt x="67" y="580"/>
                  </a:lnTo>
                  <a:lnTo>
                    <a:pt x="69" y="556"/>
                  </a:lnTo>
                  <a:lnTo>
                    <a:pt x="67" y="532"/>
                  </a:lnTo>
                  <a:lnTo>
                    <a:pt x="67" y="509"/>
                  </a:lnTo>
                  <a:lnTo>
                    <a:pt x="66" y="485"/>
                  </a:lnTo>
                  <a:lnTo>
                    <a:pt x="65" y="463"/>
                  </a:lnTo>
                  <a:lnTo>
                    <a:pt x="63" y="439"/>
                  </a:lnTo>
                  <a:lnTo>
                    <a:pt x="61" y="417"/>
                  </a:lnTo>
                  <a:lnTo>
                    <a:pt x="57" y="394"/>
                  </a:lnTo>
                  <a:lnTo>
                    <a:pt x="52" y="372"/>
                  </a:lnTo>
                  <a:lnTo>
                    <a:pt x="46" y="350"/>
                  </a:lnTo>
                  <a:lnTo>
                    <a:pt x="38" y="327"/>
                  </a:lnTo>
                  <a:lnTo>
                    <a:pt x="31" y="306"/>
                  </a:lnTo>
                  <a:lnTo>
                    <a:pt x="21" y="285"/>
                  </a:lnTo>
                  <a:lnTo>
                    <a:pt x="9" y="264"/>
                  </a:lnTo>
                  <a:lnTo>
                    <a:pt x="4" y="254"/>
                  </a:lnTo>
                  <a:lnTo>
                    <a:pt x="2" y="242"/>
                  </a:lnTo>
                  <a:lnTo>
                    <a:pt x="0" y="226"/>
                  </a:lnTo>
                  <a:lnTo>
                    <a:pt x="2" y="209"/>
                  </a:lnTo>
                  <a:lnTo>
                    <a:pt x="4" y="191"/>
                  </a:lnTo>
                  <a:lnTo>
                    <a:pt x="8" y="172"/>
                  </a:lnTo>
                  <a:lnTo>
                    <a:pt x="13" y="151"/>
                  </a:lnTo>
                  <a:lnTo>
                    <a:pt x="21" y="132"/>
                  </a:lnTo>
                  <a:lnTo>
                    <a:pt x="31" y="112"/>
                  </a:lnTo>
                  <a:lnTo>
                    <a:pt x="41" y="92"/>
                  </a:lnTo>
                  <a:lnTo>
                    <a:pt x="53" y="75"/>
                  </a:lnTo>
                  <a:lnTo>
                    <a:pt x="66" y="58"/>
                  </a:lnTo>
                  <a:lnTo>
                    <a:pt x="80" y="45"/>
                  </a:lnTo>
                  <a:lnTo>
                    <a:pt x="96" y="33"/>
                  </a:lnTo>
                  <a:lnTo>
                    <a:pt x="113" y="24"/>
                  </a:lnTo>
                  <a:lnTo>
                    <a:pt x="130" y="19"/>
                  </a:lnTo>
                  <a:lnTo>
                    <a:pt x="140" y="19"/>
                  </a:lnTo>
                  <a:lnTo>
                    <a:pt x="149" y="20"/>
                  </a:lnTo>
                  <a:lnTo>
                    <a:pt x="159" y="24"/>
                  </a:lnTo>
                  <a:lnTo>
                    <a:pt x="170" y="29"/>
                  </a:lnTo>
                  <a:lnTo>
                    <a:pt x="180" y="34"/>
                  </a:lnTo>
                  <a:lnTo>
                    <a:pt x="191" y="42"/>
                  </a:lnTo>
                  <a:lnTo>
                    <a:pt x="201" y="49"/>
                  </a:lnTo>
                  <a:lnTo>
                    <a:pt x="212" y="55"/>
                  </a:lnTo>
                  <a:lnTo>
                    <a:pt x="219" y="59"/>
                  </a:lnTo>
                  <a:lnTo>
                    <a:pt x="226" y="63"/>
                  </a:lnTo>
                  <a:lnTo>
                    <a:pt x="233" y="67"/>
                  </a:lnTo>
                  <a:lnTo>
                    <a:pt x="241" y="70"/>
                  </a:lnTo>
                  <a:lnTo>
                    <a:pt x="248" y="71"/>
                  </a:lnTo>
                  <a:lnTo>
                    <a:pt x="254" y="72"/>
                  </a:lnTo>
                  <a:lnTo>
                    <a:pt x="259" y="74"/>
                  </a:lnTo>
                  <a:lnTo>
                    <a:pt x="263" y="74"/>
                  </a:lnTo>
                  <a:lnTo>
                    <a:pt x="280" y="70"/>
                  </a:lnTo>
                  <a:lnTo>
                    <a:pt x="297" y="62"/>
                  </a:lnTo>
                  <a:lnTo>
                    <a:pt x="313" y="50"/>
                  </a:lnTo>
                  <a:lnTo>
                    <a:pt x="329" y="37"/>
                  </a:lnTo>
                  <a:lnTo>
                    <a:pt x="344" y="24"/>
                  </a:lnTo>
                  <a:lnTo>
                    <a:pt x="358" y="12"/>
                  </a:lnTo>
                  <a:lnTo>
                    <a:pt x="372" y="4"/>
                  </a:lnTo>
                  <a:lnTo>
                    <a:pt x="386" y="0"/>
                  </a:lnTo>
                  <a:lnTo>
                    <a:pt x="404" y="0"/>
                  </a:lnTo>
                  <a:lnTo>
                    <a:pt x="421" y="3"/>
                  </a:lnTo>
                  <a:lnTo>
                    <a:pt x="437" y="8"/>
                  </a:lnTo>
                  <a:lnTo>
                    <a:pt x="450" y="15"/>
                  </a:lnTo>
                  <a:lnTo>
                    <a:pt x="463" y="24"/>
                  </a:lnTo>
                  <a:lnTo>
                    <a:pt x="474" y="36"/>
                  </a:lnTo>
                  <a:lnTo>
                    <a:pt x="484" y="49"/>
                  </a:lnTo>
                  <a:lnTo>
                    <a:pt x="492" y="63"/>
                  </a:lnTo>
                  <a:lnTo>
                    <a:pt x="500" y="79"/>
                  </a:lnTo>
                  <a:lnTo>
                    <a:pt x="507" y="96"/>
                  </a:lnTo>
                  <a:lnTo>
                    <a:pt x="512" y="113"/>
                  </a:lnTo>
                  <a:lnTo>
                    <a:pt x="517" y="132"/>
                  </a:lnTo>
                  <a:lnTo>
                    <a:pt x="522" y="150"/>
                  </a:lnTo>
                  <a:lnTo>
                    <a:pt x="526" y="170"/>
                  </a:lnTo>
                  <a:lnTo>
                    <a:pt x="529" y="188"/>
                  </a:lnTo>
                  <a:lnTo>
                    <a:pt x="533" y="208"/>
                  </a:lnTo>
                  <a:lnTo>
                    <a:pt x="514" y="260"/>
                  </a:lnTo>
                  <a:lnTo>
                    <a:pt x="503" y="310"/>
                  </a:lnTo>
                  <a:lnTo>
                    <a:pt x="495" y="362"/>
                  </a:lnTo>
                  <a:lnTo>
                    <a:pt x="492" y="410"/>
                  </a:lnTo>
                  <a:lnTo>
                    <a:pt x="491" y="459"/>
                  </a:lnTo>
                  <a:lnTo>
                    <a:pt x="493" y="505"/>
                  </a:lnTo>
                  <a:lnTo>
                    <a:pt x="497" y="551"/>
                  </a:lnTo>
                  <a:lnTo>
                    <a:pt x="501" y="596"/>
                  </a:lnTo>
                  <a:lnTo>
                    <a:pt x="504" y="639"/>
                  </a:lnTo>
                  <a:lnTo>
                    <a:pt x="507" y="681"/>
                  </a:lnTo>
                  <a:lnTo>
                    <a:pt x="507" y="722"/>
                  </a:lnTo>
                  <a:lnTo>
                    <a:pt x="504" y="761"/>
                  </a:lnTo>
                  <a:lnTo>
                    <a:pt x="497" y="799"/>
                  </a:lnTo>
                  <a:lnTo>
                    <a:pt x="486" y="836"/>
                  </a:lnTo>
                  <a:lnTo>
                    <a:pt x="467" y="872"/>
                  </a:lnTo>
                  <a:lnTo>
                    <a:pt x="443" y="906"/>
                  </a:lnTo>
                  <a:lnTo>
                    <a:pt x="433" y="904"/>
                  </a:lnTo>
                  <a:lnTo>
                    <a:pt x="424" y="901"/>
                  </a:lnTo>
                  <a:lnTo>
                    <a:pt x="416" y="895"/>
                  </a:lnTo>
                  <a:lnTo>
                    <a:pt x="409" y="887"/>
                  </a:lnTo>
                  <a:lnTo>
                    <a:pt x="404" y="878"/>
                  </a:lnTo>
                  <a:lnTo>
                    <a:pt x="400" y="866"/>
                  </a:lnTo>
                  <a:lnTo>
                    <a:pt x="396" y="855"/>
                  </a:lnTo>
                  <a:lnTo>
                    <a:pt x="392" y="840"/>
                  </a:lnTo>
                  <a:lnTo>
                    <a:pt x="390" y="826"/>
                  </a:lnTo>
                  <a:lnTo>
                    <a:pt x="387" y="809"/>
                  </a:lnTo>
                  <a:lnTo>
                    <a:pt x="384" y="791"/>
                  </a:lnTo>
                  <a:lnTo>
                    <a:pt x="382" y="773"/>
                  </a:lnTo>
                  <a:lnTo>
                    <a:pt x="379" y="755"/>
                  </a:lnTo>
                  <a:lnTo>
                    <a:pt x="375" y="735"/>
                  </a:lnTo>
                  <a:lnTo>
                    <a:pt x="370" y="715"/>
                  </a:lnTo>
                  <a:lnTo>
                    <a:pt x="365" y="694"/>
                  </a:lnTo>
                  <a:lnTo>
                    <a:pt x="355" y="664"/>
                  </a:lnTo>
                  <a:lnTo>
                    <a:pt x="346" y="636"/>
                  </a:lnTo>
                  <a:lnTo>
                    <a:pt x="338" y="611"/>
                  </a:lnTo>
                  <a:lnTo>
                    <a:pt x="330" y="588"/>
                  </a:lnTo>
                  <a:lnTo>
                    <a:pt x="324" y="568"/>
                  </a:lnTo>
                  <a:lnTo>
                    <a:pt x="317" y="551"/>
                  </a:lnTo>
                  <a:lnTo>
                    <a:pt x="311" y="535"/>
                  </a:lnTo>
                  <a:lnTo>
                    <a:pt x="304" y="523"/>
                  </a:lnTo>
                  <a:lnTo>
                    <a:pt x="299" y="513"/>
                  </a:lnTo>
                  <a:lnTo>
                    <a:pt x="294" y="506"/>
                  </a:lnTo>
                  <a:lnTo>
                    <a:pt x="288" y="501"/>
                  </a:lnTo>
                  <a:lnTo>
                    <a:pt x="284" y="498"/>
                  </a:lnTo>
                  <a:lnTo>
                    <a:pt x="279" y="497"/>
                  </a:lnTo>
                  <a:lnTo>
                    <a:pt x="275" y="500"/>
                  </a:lnTo>
                  <a:lnTo>
                    <a:pt x="271" y="504"/>
                  </a:lnTo>
                  <a:lnTo>
                    <a:pt x="267" y="510"/>
                  </a:lnTo>
                  <a:lnTo>
                    <a:pt x="266" y="511"/>
                  </a:lnTo>
                  <a:lnTo>
                    <a:pt x="266" y="510"/>
                  </a:lnTo>
                  <a:lnTo>
                    <a:pt x="267" y="506"/>
                  </a:lnTo>
                  <a:lnTo>
                    <a:pt x="269" y="502"/>
                  </a:lnTo>
                  <a:lnTo>
                    <a:pt x="269" y="498"/>
                  </a:lnTo>
                  <a:lnTo>
                    <a:pt x="269" y="497"/>
                  </a:lnTo>
                  <a:lnTo>
                    <a:pt x="265" y="498"/>
                  </a:lnTo>
                  <a:lnTo>
                    <a:pt x="259" y="505"/>
                  </a:lnTo>
                  <a:lnTo>
                    <a:pt x="254" y="514"/>
                  </a:lnTo>
                  <a:lnTo>
                    <a:pt x="251" y="526"/>
                  </a:lnTo>
                  <a:lnTo>
                    <a:pt x="250" y="538"/>
                  </a:lnTo>
                  <a:lnTo>
                    <a:pt x="250" y="551"/>
                  </a:lnTo>
                  <a:lnTo>
                    <a:pt x="249" y="563"/>
                  </a:lnTo>
                  <a:lnTo>
                    <a:pt x="249" y="575"/>
                  </a:lnTo>
                  <a:lnTo>
                    <a:pt x="248" y="585"/>
                  </a:lnTo>
                  <a:lnTo>
                    <a:pt x="245" y="593"/>
                  </a:lnTo>
                  <a:lnTo>
                    <a:pt x="238" y="610"/>
                  </a:lnTo>
                  <a:lnTo>
                    <a:pt x="236" y="623"/>
                  </a:lnTo>
                  <a:lnTo>
                    <a:pt x="233" y="636"/>
                  </a:lnTo>
                  <a:lnTo>
                    <a:pt x="232" y="648"/>
                  </a:lnTo>
                  <a:lnTo>
                    <a:pt x="232" y="660"/>
                  </a:lnTo>
                  <a:lnTo>
                    <a:pt x="230" y="672"/>
                  </a:lnTo>
                  <a:lnTo>
                    <a:pt x="229" y="685"/>
                  </a:lnTo>
                  <a:lnTo>
                    <a:pt x="225" y="699"/>
                  </a:lnTo>
                  <a:lnTo>
                    <a:pt x="221" y="717"/>
                  </a:lnTo>
                  <a:lnTo>
                    <a:pt x="217" y="735"/>
                  </a:lnTo>
                  <a:lnTo>
                    <a:pt x="213" y="755"/>
                  </a:lnTo>
                  <a:lnTo>
                    <a:pt x="209" y="776"/>
                  </a:lnTo>
                  <a:lnTo>
                    <a:pt x="205" y="797"/>
                  </a:lnTo>
                  <a:lnTo>
                    <a:pt x="203" y="816"/>
                  </a:lnTo>
                  <a:lnTo>
                    <a:pt x="199" y="836"/>
                  </a:lnTo>
                  <a:lnTo>
                    <a:pt x="196" y="855"/>
                  </a:lnTo>
                  <a:lnTo>
                    <a:pt x="192" y="873"/>
                  </a:lnTo>
                  <a:lnTo>
                    <a:pt x="190" y="887"/>
                  </a:lnTo>
                  <a:lnTo>
                    <a:pt x="187" y="901"/>
                  </a:lnTo>
                  <a:lnTo>
                    <a:pt x="184" y="911"/>
                  </a:lnTo>
                  <a:lnTo>
                    <a:pt x="180" y="919"/>
                  </a:lnTo>
                  <a:lnTo>
                    <a:pt x="178" y="922"/>
                  </a:lnTo>
                  <a:lnTo>
                    <a:pt x="175" y="922"/>
                  </a:lnTo>
                  <a:lnTo>
                    <a:pt x="173" y="916"/>
                  </a:lnTo>
                  <a:close/>
                  <a:moveTo>
                    <a:pt x="262" y="67"/>
                  </a:moveTo>
                  <a:lnTo>
                    <a:pt x="263" y="68"/>
                  </a:lnTo>
                  <a:lnTo>
                    <a:pt x="259" y="70"/>
                  </a:lnTo>
                  <a:lnTo>
                    <a:pt x="255" y="72"/>
                  </a:lnTo>
                  <a:lnTo>
                    <a:pt x="259" y="74"/>
                  </a:lnTo>
                  <a:lnTo>
                    <a:pt x="263" y="79"/>
                  </a:lnTo>
                  <a:lnTo>
                    <a:pt x="265" y="92"/>
                  </a:lnTo>
                  <a:lnTo>
                    <a:pt x="265" y="111"/>
                  </a:lnTo>
                  <a:lnTo>
                    <a:pt x="263" y="133"/>
                  </a:lnTo>
                  <a:lnTo>
                    <a:pt x="263" y="155"/>
                  </a:lnTo>
                  <a:lnTo>
                    <a:pt x="263" y="178"/>
                  </a:lnTo>
                  <a:lnTo>
                    <a:pt x="266" y="197"/>
                  </a:lnTo>
                  <a:lnTo>
                    <a:pt x="273" y="213"/>
                  </a:lnTo>
                  <a:lnTo>
                    <a:pt x="262" y="67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Freeform 26"/>
            <p:cNvSpPr>
              <a:spLocks/>
            </p:cNvSpPr>
            <p:nvPr/>
          </p:nvSpPr>
          <p:spPr bwMode="auto">
            <a:xfrm>
              <a:off x="4675" y="3348"/>
              <a:ext cx="178" cy="310"/>
            </a:xfrm>
            <a:custGeom>
              <a:avLst/>
              <a:gdLst>
                <a:gd name="T0" fmla="*/ 2 w 533"/>
                <a:gd name="T1" fmla="*/ 11 h 928"/>
                <a:gd name="T2" fmla="*/ 2 w 533"/>
                <a:gd name="T3" fmla="*/ 11 h 928"/>
                <a:gd name="T4" fmla="*/ 2 w 533"/>
                <a:gd name="T5" fmla="*/ 11 h 928"/>
                <a:gd name="T6" fmla="*/ 1 w 533"/>
                <a:gd name="T7" fmla="*/ 10 h 928"/>
                <a:gd name="T8" fmla="*/ 1 w 533"/>
                <a:gd name="T9" fmla="*/ 9 h 928"/>
                <a:gd name="T10" fmla="*/ 1 w 533"/>
                <a:gd name="T11" fmla="*/ 8 h 928"/>
                <a:gd name="T12" fmla="*/ 1 w 533"/>
                <a:gd name="T13" fmla="*/ 7 h 928"/>
                <a:gd name="T14" fmla="*/ 1 w 533"/>
                <a:gd name="T15" fmla="*/ 6 h 928"/>
                <a:gd name="T16" fmla="*/ 1 w 533"/>
                <a:gd name="T17" fmla="*/ 5 h 928"/>
                <a:gd name="T18" fmla="*/ 1 w 533"/>
                <a:gd name="T19" fmla="*/ 5 h 928"/>
                <a:gd name="T20" fmla="*/ 0 w 533"/>
                <a:gd name="T21" fmla="*/ 4 h 928"/>
                <a:gd name="T22" fmla="*/ 0 w 533"/>
                <a:gd name="T23" fmla="*/ 3 h 928"/>
                <a:gd name="T24" fmla="*/ 0 w 533"/>
                <a:gd name="T25" fmla="*/ 3 h 928"/>
                <a:gd name="T26" fmla="*/ 0 w 533"/>
                <a:gd name="T27" fmla="*/ 2 h 928"/>
                <a:gd name="T28" fmla="*/ 0 w 533"/>
                <a:gd name="T29" fmla="*/ 1 h 928"/>
                <a:gd name="T30" fmla="*/ 1 w 533"/>
                <a:gd name="T31" fmla="*/ 1 h 928"/>
                <a:gd name="T32" fmla="*/ 1 w 533"/>
                <a:gd name="T33" fmla="*/ 0 h 928"/>
                <a:gd name="T34" fmla="*/ 2 w 533"/>
                <a:gd name="T35" fmla="*/ 0 h 928"/>
                <a:gd name="T36" fmla="*/ 2 w 533"/>
                <a:gd name="T37" fmla="*/ 0 h 928"/>
                <a:gd name="T38" fmla="*/ 2 w 533"/>
                <a:gd name="T39" fmla="*/ 1 h 928"/>
                <a:gd name="T40" fmla="*/ 3 w 533"/>
                <a:gd name="T41" fmla="*/ 1 h 928"/>
                <a:gd name="T42" fmla="*/ 3 w 533"/>
                <a:gd name="T43" fmla="*/ 1 h 928"/>
                <a:gd name="T44" fmla="*/ 3 w 533"/>
                <a:gd name="T45" fmla="*/ 1 h 928"/>
                <a:gd name="T46" fmla="*/ 3 w 533"/>
                <a:gd name="T47" fmla="*/ 1 h 928"/>
                <a:gd name="T48" fmla="*/ 4 w 533"/>
                <a:gd name="T49" fmla="*/ 0 h 928"/>
                <a:gd name="T50" fmla="*/ 5 w 533"/>
                <a:gd name="T51" fmla="*/ 0 h 928"/>
                <a:gd name="T52" fmla="*/ 5 w 533"/>
                <a:gd name="T53" fmla="*/ 0 h 928"/>
                <a:gd name="T54" fmla="*/ 6 w 533"/>
                <a:gd name="T55" fmla="*/ 0 h 928"/>
                <a:gd name="T56" fmla="*/ 6 w 533"/>
                <a:gd name="T57" fmla="*/ 1 h 928"/>
                <a:gd name="T58" fmla="*/ 6 w 533"/>
                <a:gd name="T59" fmla="*/ 1 h 928"/>
                <a:gd name="T60" fmla="*/ 6 w 533"/>
                <a:gd name="T61" fmla="*/ 2 h 928"/>
                <a:gd name="T62" fmla="*/ 7 w 533"/>
                <a:gd name="T63" fmla="*/ 3 h 928"/>
                <a:gd name="T64" fmla="*/ 6 w 533"/>
                <a:gd name="T65" fmla="*/ 4 h 928"/>
                <a:gd name="T66" fmla="*/ 6 w 533"/>
                <a:gd name="T67" fmla="*/ 6 h 928"/>
                <a:gd name="T68" fmla="*/ 6 w 533"/>
                <a:gd name="T69" fmla="*/ 7 h 928"/>
                <a:gd name="T70" fmla="*/ 6 w 533"/>
                <a:gd name="T71" fmla="*/ 9 h 928"/>
                <a:gd name="T72" fmla="*/ 6 w 533"/>
                <a:gd name="T73" fmla="*/ 10 h 928"/>
                <a:gd name="T74" fmla="*/ 5 w 533"/>
                <a:gd name="T75" fmla="*/ 11 h 928"/>
                <a:gd name="T76" fmla="*/ 5 w 533"/>
                <a:gd name="T77" fmla="*/ 11 h 928"/>
                <a:gd name="T78" fmla="*/ 5 w 533"/>
                <a:gd name="T79" fmla="*/ 11 h 928"/>
                <a:gd name="T80" fmla="*/ 5 w 533"/>
                <a:gd name="T81" fmla="*/ 10 h 928"/>
                <a:gd name="T82" fmla="*/ 5 w 533"/>
                <a:gd name="T83" fmla="*/ 10 h 928"/>
                <a:gd name="T84" fmla="*/ 5 w 533"/>
                <a:gd name="T85" fmla="*/ 9 h 928"/>
                <a:gd name="T86" fmla="*/ 4 w 533"/>
                <a:gd name="T87" fmla="*/ 8 h 928"/>
                <a:gd name="T88" fmla="*/ 4 w 533"/>
                <a:gd name="T89" fmla="*/ 7 h 928"/>
                <a:gd name="T90" fmla="*/ 4 w 533"/>
                <a:gd name="T91" fmla="*/ 7 h 928"/>
                <a:gd name="T92" fmla="*/ 4 w 533"/>
                <a:gd name="T93" fmla="*/ 6 h 928"/>
                <a:gd name="T94" fmla="*/ 3 w 533"/>
                <a:gd name="T95" fmla="*/ 6 h 928"/>
                <a:gd name="T96" fmla="*/ 3 w 533"/>
                <a:gd name="T97" fmla="*/ 6 h 928"/>
                <a:gd name="T98" fmla="*/ 3 w 533"/>
                <a:gd name="T99" fmla="*/ 6 h 928"/>
                <a:gd name="T100" fmla="*/ 3 w 533"/>
                <a:gd name="T101" fmla="*/ 6 h 928"/>
                <a:gd name="T102" fmla="*/ 3 w 533"/>
                <a:gd name="T103" fmla="*/ 6 h 928"/>
                <a:gd name="T104" fmla="*/ 3 w 533"/>
                <a:gd name="T105" fmla="*/ 7 h 928"/>
                <a:gd name="T106" fmla="*/ 3 w 533"/>
                <a:gd name="T107" fmla="*/ 7 h 928"/>
                <a:gd name="T108" fmla="*/ 3 w 533"/>
                <a:gd name="T109" fmla="*/ 7 h 928"/>
                <a:gd name="T110" fmla="*/ 3 w 533"/>
                <a:gd name="T111" fmla="*/ 8 h 928"/>
                <a:gd name="T112" fmla="*/ 3 w 533"/>
                <a:gd name="T113" fmla="*/ 8 h 928"/>
                <a:gd name="T114" fmla="*/ 3 w 533"/>
                <a:gd name="T115" fmla="*/ 9 h 928"/>
                <a:gd name="T116" fmla="*/ 3 w 533"/>
                <a:gd name="T117" fmla="*/ 9 h 928"/>
                <a:gd name="T118" fmla="*/ 3 w 533"/>
                <a:gd name="T119" fmla="*/ 10 h 928"/>
                <a:gd name="T120" fmla="*/ 2 w 533"/>
                <a:gd name="T121" fmla="*/ 11 h 928"/>
                <a:gd name="T122" fmla="*/ 2 w 533"/>
                <a:gd name="T123" fmla="*/ 11 h 928"/>
                <a:gd name="T124" fmla="*/ 2 w 533"/>
                <a:gd name="T125" fmla="*/ 11 h 9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3"/>
                <a:gd name="T190" fmla="*/ 0 h 928"/>
                <a:gd name="T191" fmla="*/ 533 w 533"/>
                <a:gd name="T192" fmla="*/ 928 h 9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3" h="928">
                  <a:moveTo>
                    <a:pt x="173" y="916"/>
                  </a:moveTo>
                  <a:lnTo>
                    <a:pt x="173" y="916"/>
                  </a:lnTo>
                  <a:lnTo>
                    <a:pt x="169" y="924"/>
                  </a:lnTo>
                  <a:lnTo>
                    <a:pt x="163" y="928"/>
                  </a:lnTo>
                  <a:lnTo>
                    <a:pt x="157" y="927"/>
                  </a:lnTo>
                  <a:lnTo>
                    <a:pt x="149" y="922"/>
                  </a:lnTo>
                  <a:lnTo>
                    <a:pt x="141" y="912"/>
                  </a:lnTo>
                  <a:lnTo>
                    <a:pt x="132" y="899"/>
                  </a:lnTo>
                  <a:lnTo>
                    <a:pt x="123" y="882"/>
                  </a:lnTo>
                  <a:lnTo>
                    <a:pt x="112" y="862"/>
                  </a:lnTo>
                  <a:lnTo>
                    <a:pt x="103" y="840"/>
                  </a:lnTo>
                  <a:lnTo>
                    <a:pt x="95" y="814"/>
                  </a:lnTo>
                  <a:lnTo>
                    <a:pt x="87" y="787"/>
                  </a:lnTo>
                  <a:lnTo>
                    <a:pt x="80" y="757"/>
                  </a:lnTo>
                  <a:lnTo>
                    <a:pt x="74" y="727"/>
                  </a:lnTo>
                  <a:lnTo>
                    <a:pt x="70" y="695"/>
                  </a:lnTo>
                  <a:lnTo>
                    <a:pt x="67" y="663"/>
                  </a:lnTo>
                  <a:lnTo>
                    <a:pt x="67" y="628"/>
                  </a:lnTo>
                  <a:lnTo>
                    <a:pt x="67" y="605"/>
                  </a:lnTo>
                  <a:lnTo>
                    <a:pt x="67" y="580"/>
                  </a:lnTo>
                  <a:lnTo>
                    <a:pt x="69" y="556"/>
                  </a:lnTo>
                  <a:lnTo>
                    <a:pt x="67" y="532"/>
                  </a:lnTo>
                  <a:lnTo>
                    <a:pt x="67" y="509"/>
                  </a:lnTo>
                  <a:lnTo>
                    <a:pt x="66" y="485"/>
                  </a:lnTo>
                  <a:lnTo>
                    <a:pt x="65" y="463"/>
                  </a:lnTo>
                  <a:lnTo>
                    <a:pt x="63" y="439"/>
                  </a:lnTo>
                  <a:lnTo>
                    <a:pt x="61" y="417"/>
                  </a:lnTo>
                  <a:lnTo>
                    <a:pt x="57" y="394"/>
                  </a:lnTo>
                  <a:lnTo>
                    <a:pt x="52" y="372"/>
                  </a:lnTo>
                  <a:lnTo>
                    <a:pt x="46" y="350"/>
                  </a:lnTo>
                  <a:lnTo>
                    <a:pt x="38" y="327"/>
                  </a:lnTo>
                  <a:lnTo>
                    <a:pt x="31" y="306"/>
                  </a:lnTo>
                  <a:lnTo>
                    <a:pt x="21" y="285"/>
                  </a:lnTo>
                  <a:lnTo>
                    <a:pt x="9" y="264"/>
                  </a:lnTo>
                  <a:lnTo>
                    <a:pt x="4" y="254"/>
                  </a:lnTo>
                  <a:lnTo>
                    <a:pt x="2" y="242"/>
                  </a:lnTo>
                  <a:lnTo>
                    <a:pt x="0" y="226"/>
                  </a:lnTo>
                  <a:lnTo>
                    <a:pt x="2" y="209"/>
                  </a:lnTo>
                  <a:lnTo>
                    <a:pt x="4" y="191"/>
                  </a:lnTo>
                  <a:lnTo>
                    <a:pt x="8" y="172"/>
                  </a:lnTo>
                  <a:lnTo>
                    <a:pt x="13" y="151"/>
                  </a:lnTo>
                  <a:lnTo>
                    <a:pt x="21" y="132"/>
                  </a:lnTo>
                  <a:lnTo>
                    <a:pt x="31" y="112"/>
                  </a:lnTo>
                  <a:lnTo>
                    <a:pt x="41" y="92"/>
                  </a:lnTo>
                  <a:lnTo>
                    <a:pt x="53" y="75"/>
                  </a:lnTo>
                  <a:lnTo>
                    <a:pt x="66" y="58"/>
                  </a:lnTo>
                  <a:lnTo>
                    <a:pt x="80" y="45"/>
                  </a:lnTo>
                  <a:lnTo>
                    <a:pt x="96" y="33"/>
                  </a:lnTo>
                  <a:lnTo>
                    <a:pt x="113" y="24"/>
                  </a:lnTo>
                  <a:lnTo>
                    <a:pt x="130" y="19"/>
                  </a:lnTo>
                  <a:lnTo>
                    <a:pt x="140" y="19"/>
                  </a:lnTo>
                  <a:lnTo>
                    <a:pt x="149" y="20"/>
                  </a:lnTo>
                  <a:lnTo>
                    <a:pt x="159" y="24"/>
                  </a:lnTo>
                  <a:lnTo>
                    <a:pt x="170" y="29"/>
                  </a:lnTo>
                  <a:lnTo>
                    <a:pt x="180" y="34"/>
                  </a:lnTo>
                  <a:lnTo>
                    <a:pt x="191" y="42"/>
                  </a:lnTo>
                  <a:lnTo>
                    <a:pt x="201" y="49"/>
                  </a:lnTo>
                  <a:lnTo>
                    <a:pt x="212" y="55"/>
                  </a:lnTo>
                  <a:lnTo>
                    <a:pt x="219" y="59"/>
                  </a:lnTo>
                  <a:lnTo>
                    <a:pt x="226" y="63"/>
                  </a:lnTo>
                  <a:lnTo>
                    <a:pt x="233" y="67"/>
                  </a:lnTo>
                  <a:lnTo>
                    <a:pt x="241" y="70"/>
                  </a:lnTo>
                  <a:lnTo>
                    <a:pt x="248" y="71"/>
                  </a:lnTo>
                  <a:lnTo>
                    <a:pt x="254" y="72"/>
                  </a:lnTo>
                  <a:lnTo>
                    <a:pt x="259" y="74"/>
                  </a:lnTo>
                  <a:lnTo>
                    <a:pt x="263" y="74"/>
                  </a:lnTo>
                  <a:lnTo>
                    <a:pt x="280" y="70"/>
                  </a:lnTo>
                  <a:lnTo>
                    <a:pt x="297" y="62"/>
                  </a:lnTo>
                  <a:lnTo>
                    <a:pt x="313" y="50"/>
                  </a:lnTo>
                  <a:lnTo>
                    <a:pt x="329" y="37"/>
                  </a:lnTo>
                  <a:lnTo>
                    <a:pt x="344" y="24"/>
                  </a:lnTo>
                  <a:lnTo>
                    <a:pt x="358" y="12"/>
                  </a:lnTo>
                  <a:lnTo>
                    <a:pt x="372" y="4"/>
                  </a:lnTo>
                  <a:lnTo>
                    <a:pt x="386" y="0"/>
                  </a:lnTo>
                  <a:lnTo>
                    <a:pt x="404" y="0"/>
                  </a:lnTo>
                  <a:lnTo>
                    <a:pt x="421" y="3"/>
                  </a:lnTo>
                  <a:lnTo>
                    <a:pt x="437" y="8"/>
                  </a:lnTo>
                  <a:lnTo>
                    <a:pt x="450" y="15"/>
                  </a:lnTo>
                  <a:lnTo>
                    <a:pt x="463" y="24"/>
                  </a:lnTo>
                  <a:lnTo>
                    <a:pt x="474" y="36"/>
                  </a:lnTo>
                  <a:lnTo>
                    <a:pt x="484" y="49"/>
                  </a:lnTo>
                  <a:lnTo>
                    <a:pt x="492" y="63"/>
                  </a:lnTo>
                  <a:lnTo>
                    <a:pt x="500" y="79"/>
                  </a:lnTo>
                  <a:lnTo>
                    <a:pt x="507" y="96"/>
                  </a:lnTo>
                  <a:lnTo>
                    <a:pt x="512" y="113"/>
                  </a:lnTo>
                  <a:lnTo>
                    <a:pt x="517" y="132"/>
                  </a:lnTo>
                  <a:lnTo>
                    <a:pt x="522" y="150"/>
                  </a:lnTo>
                  <a:lnTo>
                    <a:pt x="526" y="170"/>
                  </a:lnTo>
                  <a:lnTo>
                    <a:pt x="529" y="188"/>
                  </a:lnTo>
                  <a:lnTo>
                    <a:pt x="533" y="208"/>
                  </a:lnTo>
                  <a:lnTo>
                    <a:pt x="514" y="260"/>
                  </a:lnTo>
                  <a:lnTo>
                    <a:pt x="503" y="310"/>
                  </a:lnTo>
                  <a:lnTo>
                    <a:pt x="495" y="362"/>
                  </a:lnTo>
                  <a:lnTo>
                    <a:pt x="492" y="410"/>
                  </a:lnTo>
                  <a:lnTo>
                    <a:pt x="491" y="459"/>
                  </a:lnTo>
                  <a:lnTo>
                    <a:pt x="493" y="505"/>
                  </a:lnTo>
                  <a:lnTo>
                    <a:pt x="497" y="551"/>
                  </a:lnTo>
                  <a:lnTo>
                    <a:pt x="501" y="596"/>
                  </a:lnTo>
                  <a:lnTo>
                    <a:pt x="504" y="639"/>
                  </a:lnTo>
                  <a:lnTo>
                    <a:pt x="507" y="681"/>
                  </a:lnTo>
                  <a:lnTo>
                    <a:pt x="507" y="722"/>
                  </a:lnTo>
                  <a:lnTo>
                    <a:pt x="504" y="761"/>
                  </a:lnTo>
                  <a:lnTo>
                    <a:pt x="497" y="799"/>
                  </a:lnTo>
                  <a:lnTo>
                    <a:pt x="486" y="836"/>
                  </a:lnTo>
                  <a:lnTo>
                    <a:pt x="467" y="872"/>
                  </a:lnTo>
                  <a:lnTo>
                    <a:pt x="443" y="906"/>
                  </a:lnTo>
                  <a:lnTo>
                    <a:pt x="433" y="904"/>
                  </a:lnTo>
                  <a:lnTo>
                    <a:pt x="424" y="901"/>
                  </a:lnTo>
                  <a:lnTo>
                    <a:pt x="416" y="895"/>
                  </a:lnTo>
                  <a:lnTo>
                    <a:pt x="409" y="887"/>
                  </a:lnTo>
                  <a:lnTo>
                    <a:pt x="404" y="878"/>
                  </a:lnTo>
                  <a:lnTo>
                    <a:pt x="400" y="866"/>
                  </a:lnTo>
                  <a:lnTo>
                    <a:pt x="396" y="855"/>
                  </a:lnTo>
                  <a:lnTo>
                    <a:pt x="392" y="840"/>
                  </a:lnTo>
                  <a:lnTo>
                    <a:pt x="390" y="826"/>
                  </a:lnTo>
                  <a:lnTo>
                    <a:pt x="387" y="809"/>
                  </a:lnTo>
                  <a:lnTo>
                    <a:pt x="384" y="791"/>
                  </a:lnTo>
                  <a:lnTo>
                    <a:pt x="382" y="773"/>
                  </a:lnTo>
                  <a:lnTo>
                    <a:pt x="379" y="755"/>
                  </a:lnTo>
                  <a:lnTo>
                    <a:pt x="375" y="735"/>
                  </a:lnTo>
                  <a:lnTo>
                    <a:pt x="370" y="715"/>
                  </a:lnTo>
                  <a:lnTo>
                    <a:pt x="365" y="694"/>
                  </a:lnTo>
                  <a:lnTo>
                    <a:pt x="355" y="664"/>
                  </a:lnTo>
                  <a:lnTo>
                    <a:pt x="346" y="636"/>
                  </a:lnTo>
                  <a:lnTo>
                    <a:pt x="338" y="611"/>
                  </a:lnTo>
                  <a:lnTo>
                    <a:pt x="330" y="588"/>
                  </a:lnTo>
                  <a:lnTo>
                    <a:pt x="324" y="568"/>
                  </a:lnTo>
                  <a:lnTo>
                    <a:pt x="317" y="551"/>
                  </a:lnTo>
                  <a:lnTo>
                    <a:pt x="311" y="535"/>
                  </a:lnTo>
                  <a:lnTo>
                    <a:pt x="304" y="523"/>
                  </a:lnTo>
                  <a:lnTo>
                    <a:pt x="299" y="513"/>
                  </a:lnTo>
                  <a:lnTo>
                    <a:pt x="294" y="506"/>
                  </a:lnTo>
                  <a:lnTo>
                    <a:pt x="288" y="501"/>
                  </a:lnTo>
                  <a:lnTo>
                    <a:pt x="284" y="498"/>
                  </a:lnTo>
                  <a:lnTo>
                    <a:pt x="279" y="497"/>
                  </a:lnTo>
                  <a:lnTo>
                    <a:pt x="275" y="500"/>
                  </a:lnTo>
                  <a:lnTo>
                    <a:pt x="271" y="504"/>
                  </a:lnTo>
                  <a:lnTo>
                    <a:pt x="267" y="510"/>
                  </a:lnTo>
                  <a:lnTo>
                    <a:pt x="266" y="511"/>
                  </a:lnTo>
                  <a:lnTo>
                    <a:pt x="266" y="510"/>
                  </a:lnTo>
                  <a:lnTo>
                    <a:pt x="267" y="506"/>
                  </a:lnTo>
                  <a:lnTo>
                    <a:pt x="269" y="502"/>
                  </a:lnTo>
                  <a:lnTo>
                    <a:pt x="269" y="498"/>
                  </a:lnTo>
                  <a:lnTo>
                    <a:pt x="269" y="497"/>
                  </a:lnTo>
                  <a:lnTo>
                    <a:pt x="265" y="498"/>
                  </a:lnTo>
                  <a:lnTo>
                    <a:pt x="259" y="505"/>
                  </a:lnTo>
                  <a:lnTo>
                    <a:pt x="254" y="514"/>
                  </a:lnTo>
                  <a:lnTo>
                    <a:pt x="251" y="526"/>
                  </a:lnTo>
                  <a:lnTo>
                    <a:pt x="250" y="538"/>
                  </a:lnTo>
                  <a:lnTo>
                    <a:pt x="250" y="551"/>
                  </a:lnTo>
                  <a:lnTo>
                    <a:pt x="249" y="563"/>
                  </a:lnTo>
                  <a:lnTo>
                    <a:pt x="249" y="575"/>
                  </a:lnTo>
                  <a:lnTo>
                    <a:pt x="248" y="585"/>
                  </a:lnTo>
                  <a:lnTo>
                    <a:pt x="245" y="593"/>
                  </a:lnTo>
                  <a:lnTo>
                    <a:pt x="238" y="610"/>
                  </a:lnTo>
                  <a:lnTo>
                    <a:pt x="236" y="623"/>
                  </a:lnTo>
                  <a:lnTo>
                    <a:pt x="233" y="636"/>
                  </a:lnTo>
                  <a:lnTo>
                    <a:pt x="232" y="648"/>
                  </a:lnTo>
                  <a:lnTo>
                    <a:pt x="232" y="660"/>
                  </a:lnTo>
                  <a:lnTo>
                    <a:pt x="230" y="672"/>
                  </a:lnTo>
                  <a:lnTo>
                    <a:pt x="229" y="685"/>
                  </a:lnTo>
                  <a:lnTo>
                    <a:pt x="225" y="699"/>
                  </a:lnTo>
                  <a:lnTo>
                    <a:pt x="221" y="717"/>
                  </a:lnTo>
                  <a:lnTo>
                    <a:pt x="217" y="735"/>
                  </a:lnTo>
                  <a:lnTo>
                    <a:pt x="213" y="755"/>
                  </a:lnTo>
                  <a:lnTo>
                    <a:pt x="209" y="776"/>
                  </a:lnTo>
                  <a:lnTo>
                    <a:pt x="205" y="797"/>
                  </a:lnTo>
                  <a:lnTo>
                    <a:pt x="203" y="816"/>
                  </a:lnTo>
                  <a:lnTo>
                    <a:pt x="199" y="836"/>
                  </a:lnTo>
                  <a:lnTo>
                    <a:pt x="196" y="855"/>
                  </a:lnTo>
                  <a:lnTo>
                    <a:pt x="192" y="873"/>
                  </a:lnTo>
                  <a:lnTo>
                    <a:pt x="190" y="887"/>
                  </a:lnTo>
                  <a:lnTo>
                    <a:pt x="187" y="901"/>
                  </a:lnTo>
                  <a:lnTo>
                    <a:pt x="184" y="911"/>
                  </a:lnTo>
                  <a:lnTo>
                    <a:pt x="180" y="919"/>
                  </a:lnTo>
                  <a:lnTo>
                    <a:pt x="178" y="922"/>
                  </a:lnTo>
                  <a:lnTo>
                    <a:pt x="175" y="922"/>
                  </a:lnTo>
                  <a:lnTo>
                    <a:pt x="173" y="9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27"/>
            <p:cNvSpPr>
              <a:spLocks/>
            </p:cNvSpPr>
            <p:nvPr/>
          </p:nvSpPr>
          <p:spPr bwMode="auto">
            <a:xfrm>
              <a:off x="4760" y="3371"/>
              <a:ext cx="6" cy="48"/>
            </a:xfrm>
            <a:custGeom>
              <a:avLst/>
              <a:gdLst>
                <a:gd name="T0" fmla="*/ 0 w 18"/>
                <a:gd name="T1" fmla="*/ 0 h 146"/>
                <a:gd name="T2" fmla="*/ 0 w 18"/>
                <a:gd name="T3" fmla="*/ 0 h 146"/>
                <a:gd name="T4" fmla="*/ 0 w 18"/>
                <a:gd name="T5" fmla="*/ 0 h 146"/>
                <a:gd name="T6" fmla="*/ 0 w 18"/>
                <a:gd name="T7" fmla="*/ 0 h 146"/>
                <a:gd name="T8" fmla="*/ 0 w 18"/>
                <a:gd name="T9" fmla="*/ 0 h 146"/>
                <a:gd name="T10" fmla="*/ 0 w 18"/>
                <a:gd name="T11" fmla="*/ 0 h 146"/>
                <a:gd name="T12" fmla="*/ 0 w 18"/>
                <a:gd name="T13" fmla="*/ 0 h 146"/>
                <a:gd name="T14" fmla="*/ 0 w 18"/>
                <a:gd name="T15" fmla="*/ 0 h 146"/>
                <a:gd name="T16" fmla="*/ 0 w 18"/>
                <a:gd name="T17" fmla="*/ 0 h 146"/>
                <a:gd name="T18" fmla="*/ 0 w 18"/>
                <a:gd name="T19" fmla="*/ 1 h 146"/>
                <a:gd name="T20" fmla="*/ 0 w 18"/>
                <a:gd name="T21" fmla="*/ 1 h 146"/>
                <a:gd name="T22" fmla="*/ 0 w 18"/>
                <a:gd name="T23" fmla="*/ 1 h 146"/>
                <a:gd name="T24" fmla="*/ 0 w 18"/>
                <a:gd name="T25" fmla="*/ 1 h 146"/>
                <a:gd name="T26" fmla="*/ 0 w 18"/>
                <a:gd name="T27" fmla="*/ 2 h 146"/>
                <a:gd name="T28" fmla="*/ 0 w 18"/>
                <a:gd name="T29" fmla="*/ 2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146"/>
                <a:gd name="T47" fmla="*/ 18 w 18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146">
                  <a:moveTo>
                    <a:pt x="7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8" y="12"/>
                  </a:lnTo>
                  <a:lnTo>
                    <a:pt x="10" y="25"/>
                  </a:lnTo>
                  <a:lnTo>
                    <a:pt x="10" y="44"/>
                  </a:lnTo>
                  <a:lnTo>
                    <a:pt x="8" y="66"/>
                  </a:lnTo>
                  <a:lnTo>
                    <a:pt x="8" y="88"/>
                  </a:lnTo>
                  <a:lnTo>
                    <a:pt x="8" y="111"/>
                  </a:lnTo>
                  <a:lnTo>
                    <a:pt x="11" y="130"/>
                  </a:lnTo>
                  <a:lnTo>
                    <a:pt x="18" y="1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Freeform 28"/>
            <p:cNvSpPr>
              <a:spLocks/>
            </p:cNvSpPr>
            <p:nvPr/>
          </p:nvSpPr>
          <p:spPr bwMode="auto">
            <a:xfrm>
              <a:off x="4693" y="3456"/>
              <a:ext cx="147" cy="13"/>
            </a:xfrm>
            <a:custGeom>
              <a:avLst/>
              <a:gdLst>
                <a:gd name="T0" fmla="*/ 0 w 441"/>
                <a:gd name="T1" fmla="*/ 0 h 41"/>
                <a:gd name="T2" fmla="*/ 0 w 441"/>
                <a:gd name="T3" fmla="*/ 0 h 41"/>
                <a:gd name="T4" fmla="*/ 0 w 441"/>
                <a:gd name="T5" fmla="*/ 0 h 41"/>
                <a:gd name="T6" fmla="*/ 0 w 441"/>
                <a:gd name="T7" fmla="*/ 0 h 41"/>
                <a:gd name="T8" fmla="*/ 0 w 441"/>
                <a:gd name="T9" fmla="*/ 0 h 41"/>
                <a:gd name="T10" fmla="*/ 1 w 441"/>
                <a:gd name="T11" fmla="*/ 0 h 41"/>
                <a:gd name="T12" fmla="*/ 1 w 441"/>
                <a:gd name="T13" fmla="*/ 0 h 41"/>
                <a:gd name="T14" fmla="*/ 1 w 441"/>
                <a:gd name="T15" fmla="*/ 0 h 41"/>
                <a:gd name="T16" fmla="*/ 1 w 441"/>
                <a:gd name="T17" fmla="*/ 0 h 41"/>
                <a:gd name="T18" fmla="*/ 1 w 441"/>
                <a:gd name="T19" fmla="*/ 0 h 41"/>
                <a:gd name="T20" fmla="*/ 1 w 441"/>
                <a:gd name="T21" fmla="*/ 0 h 41"/>
                <a:gd name="T22" fmla="*/ 1 w 441"/>
                <a:gd name="T23" fmla="*/ 0 h 41"/>
                <a:gd name="T24" fmla="*/ 2 w 441"/>
                <a:gd name="T25" fmla="*/ 0 h 41"/>
                <a:gd name="T26" fmla="*/ 2 w 441"/>
                <a:gd name="T27" fmla="*/ 0 h 41"/>
                <a:gd name="T28" fmla="*/ 2 w 441"/>
                <a:gd name="T29" fmla="*/ 0 h 41"/>
                <a:gd name="T30" fmla="*/ 2 w 441"/>
                <a:gd name="T31" fmla="*/ 0 h 41"/>
                <a:gd name="T32" fmla="*/ 2 w 441"/>
                <a:gd name="T33" fmla="*/ 0 h 41"/>
                <a:gd name="T34" fmla="*/ 2 w 441"/>
                <a:gd name="T35" fmla="*/ 0 h 41"/>
                <a:gd name="T36" fmla="*/ 3 w 441"/>
                <a:gd name="T37" fmla="*/ 0 h 41"/>
                <a:gd name="T38" fmla="*/ 3 w 441"/>
                <a:gd name="T39" fmla="*/ 0 h 41"/>
                <a:gd name="T40" fmla="*/ 3 w 441"/>
                <a:gd name="T41" fmla="*/ 0 h 41"/>
                <a:gd name="T42" fmla="*/ 3 w 441"/>
                <a:gd name="T43" fmla="*/ 0 h 41"/>
                <a:gd name="T44" fmla="*/ 3 w 441"/>
                <a:gd name="T45" fmla="*/ 0 h 41"/>
                <a:gd name="T46" fmla="*/ 3 w 441"/>
                <a:gd name="T47" fmla="*/ 0 h 41"/>
                <a:gd name="T48" fmla="*/ 4 w 441"/>
                <a:gd name="T49" fmla="*/ 0 h 41"/>
                <a:gd name="T50" fmla="*/ 4 w 441"/>
                <a:gd name="T51" fmla="*/ 0 h 41"/>
                <a:gd name="T52" fmla="*/ 4 w 441"/>
                <a:gd name="T53" fmla="*/ 0 h 41"/>
                <a:gd name="T54" fmla="*/ 4 w 441"/>
                <a:gd name="T55" fmla="*/ 0 h 41"/>
                <a:gd name="T56" fmla="*/ 4 w 441"/>
                <a:gd name="T57" fmla="*/ 0 h 41"/>
                <a:gd name="T58" fmla="*/ 4 w 441"/>
                <a:gd name="T59" fmla="*/ 0 h 41"/>
                <a:gd name="T60" fmla="*/ 4 w 441"/>
                <a:gd name="T61" fmla="*/ 0 h 41"/>
                <a:gd name="T62" fmla="*/ 5 w 441"/>
                <a:gd name="T63" fmla="*/ 0 h 41"/>
                <a:gd name="T64" fmla="*/ 5 w 441"/>
                <a:gd name="T65" fmla="*/ 0 h 41"/>
                <a:gd name="T66" fmla="*/ 5 w 441"/>
                <a:gd name="T67" fmla="*/ 0 h 41"/>
                <a:gd name="T68" fmla="*/ 5 w 441"/>
                <a:gd name="T69" fmla="*/ 0 h 41"/>
                <a:gd name="T70" fmla="*/ 5 w 441"/>
                <a:gd name="T71" fmla="*/ 0 h 41"/>
                <a:gd name="T72" fmla="*/ 5 w 441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1"/>
                <a:gd name="T113" fmla="*/ 441 w 441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1">
                  <a:moveTo>
                    <a:pt x="0" y="41"/>
                  </a:moveTo>
                  <a:lnTo>
                    <a:pt x="0" y="41"/>
                  </a:lnTo>
                  <a:lnTo>
                    <a:pt x="13" y="40"/>
                  </a:lnTo>
                  <a:lnTo>
                    <a:pt x="26" y="38"/>
                  </a:lnTo>
                  <a:lnTo>
                    <a:pt x="40" y="38"/>
                  </a:lnTo>
                  <a:lnTo>
                    <a:pt x="53" y="40"/>
                  </a:lnTo>
                  <a:lnTo>
                    <a:pt x="68" y="40"/>
                  </a:lnTo>
                  <a:lnTo>
                    <a:pt x="81" y="40"/>
                  </a:lnTo>
                  <a:lnTo>
                    <a:pt x="94" y="40"/>
                  </a:lnTo>
                  <a:lnTo>
                    <a:pt x="106" y="38"/>
                  </a:lnTo>
                  <a:lnTo>
                    <a:pt x="121" y="36"/>
                  </a:lnTo>
                  <a:lnTo>
                    <a:pt x="134" y="32"/>
                  </a:lnTo>
                  <a:lnTo>
                    <a:pt x="147" y="26"/>
                  </a:lnTo>
                  <a:lnTo>
                    <a:pt x="159" y="21"/>
                  </a:lnTo>
                  <a:lnTo>
                    <a:pt x="171" y="15"/>
                  </a:lnTo>
                  <a:lnTo>
                    <a:pt x="182" y="9"/>
                  </a:lnTo>
                  <a:lnTo>
                    <a:pt x="196" y="5"/>
                  </a:lnTo>
                  <a:lnTo>
                    <a:pt x="210" y="1"/>
                  </a:lnTo>
                  <a:lnTo>
                    <a:pt x="224" y="0"/>
                  </a:lnTo>
                  <a:lnTo>
                    <a:pt x="239" y="3"/>
                  </a:lnTo>
                  <a:lnTo>
                    <a:pt x="256" y="5"/>
                  </a:lnTo>
                  <a:lnTo>
                    <a:pt x="274" y="11"/>
                  </a:lnTo>
                  <a:lnTo>
                    <a:pt x="292" y="15"/>
                  </a:lnTo>
                  <a:lnTo>
                    <a:pt x="309" y="20"/>
                  </a:lnTo>
                  <a:lnTo>
                    <a:pt x="323" y="23"/>
                  </a:lnTo>
                  <a:lnTo>
                    <a:pt x="338" y="24"/>
                  </a:lnTo>
                  <a:lnTo>
                    <a:pt x="351" y="23"/>
                  </a:lnTo>
                  <a:lnTo>
                    <a:pt x="364" y="20"/>
                  </a:lnTo>
                  <a:lnTo>
                    <a:pt x="376" y="17"/>
                  </a:lnTo>
                  <a:lnTo>
                    <a:pt x="389" y="13"/>
                  </a:lnTo>
                  <a:lnTo>
                    <a:pt x="402" y="11"/>
                  </a:lnTo>
                  <a:lnTo>
                    <a:pt x="415" y="8"/>
                  </a:lnTo>
                  <a:lnTo>
                    <a:pt x="428" y="8"/>
                  </a:lnTo>
                  <a:lnTo>
                    <a:pt x="441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Freeform 29"/>
            <p:cNvSpPr>
              <a:spLocks/>
            </p:cNvSpPr>
            <p:nvPr/>
          </p:nvSpPr>
          <p:spPr bwMode="auto">
            <a:xfrm>
              <a:off x="5038" y="3320"/>
              <a:ext cx="81" cy="297"/>
            </a:xfrm>
            <a:custGeom>
              <a:avLst/>
              <a:gdLst>
                <a:gd name="T0" fmla="*/ 2 w 243"/>
                <a:gd name="T1" fmla="*/ 4 h 891"/>
                <a:gd name="T2" fmla="*/ 3 w 243"/>
                <a:gd name="T3" fmla="*/ 3 h 891"/>
                <a:gd name="T4" fmla="*/ 3 w 243"/>
                <a:gd name="T5" fmla="*/ 3 h 891"/>
                <a:gd name="T6" fmla="*/ 3 w 243"/>
                <a:gd name="T7" fmla="*/ 3 h 891"/>
                <a:gd name="T8" fmla="*/ 3 w 243"/>
                <a:gd name="T9" fmla="*/ 2 h 891"/>
                <a:gd name="T10" fmla="*/ 3 w 243"/>
                <a:gd name="T11" fmla="*/ 2 h 891"/>
                <a:gd name="T12" fmla="*/ 3 w 243"/>
                <a:gd name="T13" fmla="*/ 1 h 891"/>
                <a:gd name="T14" fmla="*/ 3 w 243"/>
                <a:gd name="T15" fmla="*/ 1 h 891"/>
                <a:gd name="T16" fmla="*/ 2 w 243"/>
                <a:gd name="T17" fmla="*/ 1 h 891"/>
                <a:gd name="T18" fmla="*/ 2 w 243"/>
                <a:gd name="T19" fmla="*/ 0 h 891"/>
                <a:gd name="T20" fmla="*/ 2 w 243"/>
                <a:gd name="T21" fmla="*/ 0 h 891"/>
                <a:gd name="T22" fmla="*/ 2 w 243"/>
                <a:gd name="T23" fmla="*/ 0 h 891"/>
                <a:gd name="T24" fmla="*/ 2 w 243"/>
                <a:gd name="T25" fmla="*/ 0 h 891"/>
                <a:gd name="T26" fmla="*/ 1 w 243"/>
                <a:gd name="T27" fmla="*/ 0 h 891"/>
                <a:gd name="T28" fmla="*/ 1 w 243"/>
                <a:gd name="T29" fmla="*/ 1 h 891"/>
                <a:gd name="T30" fmla="*/ 0 w 243"/>
                <a:gd name="T31" fmla="*/ 1 h 891"/>
                <a:gd name="T32" fmla="*/ 0 w 243"/>
                <a:gd name="T33" fmla="*/ 2 h 891"/>
                <a:gd name="T34" fmla="*/ 0 w 243"/>
                <a:gd name="T35" fmla="*/ 2 h 891"/>
                <a:gd name="T36" fmla="*/ 0 w 243"/>
                <a:gd name="T37" fmla="*/ 3 h 891"/>
                <a:gd name="T38" fmla="*/ 0 w 243"/>
                <a:gd name="T39" fmla="*/ 4 h 891"/>
                <a:gd name="T40" fmla="*/ 0 w 243"/>
                <a:gd name="T41" fmla="*/ 4 h 891"/>
                <a:gd name="T42" fmla="*/ 0 w 243"/>
                <a:gd name="T43" fmla="*/ 5 h 891"/>
                <a:gd name="T44" fmla="*/ 0 w 243"/>
                <a:gd name="T45" fmla="*/ 5 h 891"/>
                <a:gd name="T46" fmla="*/ 0 w 243"/>
                <a:gd name="T47" fmla="*/ 6 h 891"/>
                <a:gd name="T48" fmla="*/ 0 w 243"/>
                <a:gd name="T49" fmla="*/ 6 h 891"/>
                <a:gd name="T50" fmla="*/ 0 w 243"/>
                <a:gd name="T51" fmla="*/ 7 h 891"/>
                <a:gd name="T52" fmla="*/ 0 w 243"/>
                <a:gd name="T53" fmla="*/ 8 h 891"/>
                <a:gd name="T54" fmla="*/ 0 w 243"/>
                <a:gd name="T55" fmla="*/ 8 h 891"/>
                <a:gd name="T56" fmla="*/ 0 w 243"/>
                <a:gd name="T57" fmla="*/ 8 h 891"/>
                <a:gd name="T58" fmla="*/ 1 w 243"/>
                <a:gd name="T59" fmla="*/ 9 h 891"/>
                <a:gd name="T60" fmla="*/ 1 w 243"/>
                <a:gd name="T61" fmla="*/ 9 h 891"/>
                <a:gd name="T62" fmla="*/ 1 w 243"/>
                <a:gd name="T63" fmla="*/ 10 h 891"/>
                <a:gd name="T64" fmla="*/ 1 w 243"/>
                <a:gd name="T65" fmla="*/ 10 h 891"/>
                <a:gd name="T66" fmla="*/ 1 w 243"/>
                <a:gd name="T67" fmla="*/ 10 h 891"/>
                <a:gd name="T68" fmla="*/ 1 w 243"/>
                <a:gd name="T69" fmla="*/ 11 h 891"/>
                <a:gd name="T70" fmla="*/ 1 w 243"/>
                <a:gd name="T71" fmla="*/ 11 h 891"/>
                <a:gd name="T72" fmla="*/ 1 w 243"/>
                <a:gd name="T73" fmla="*/ 11 h 891"/>
                <a:gd name="T74" fmla="*/ 1 w 243"/>
                <a:gd name="T75" fmla="*/ 11 h 891"/>
                <a:gd name="T76" fmla="*/ 1 w 243"/>
                <a:gd name="T77" fmla="*/ 11 h 891"/>
                <a:gd name="T78" fmla="*/ 1 w 243"/>
                <a:gd name="T79" fmla="*/ 11 h 891"/>
                <a:gd name="T80" fmla="*/ 1 w 243"/>
                <a:gd name="T81" fmla="*/ 10 h 891"/>
                <a:gd name="T82" fmla="*/ 2 w 243"/>
                <a:gd name="T83" fmla="*/ 9 h 891"/>
                <a:gd name="T84" fmla="*/ 2 w 243"/>
                <a:gd name="T85" fmla="*/ 8 h 891"/>
                <a:gd name="T86" fmla="*/ 2 w 243"/>
                <a:gd name="T87" fmla="*/ 7 h 891"/>
                <a:gd name="T88" fmla="*/ 2 w 243"/>
                <a:gd name="T89" fmla="*/ 7 h 891"/>
                <a:gd name="T90" fmla="*/ 2 w 243"/>
                <a:gd name="T91" fmla="*/ 6 h 891"/>
                <a:gd name="T92" fmla="*/ 2 w 243"/>
                <a:gd name="T93" fmla="*/ 6 h 891"/>
                <a:gd name="T94" fmla="*/ 2 w 243"/>
                <a:gd name="T95" fmla="*/ 6 h 891"/>
                <a:gd name="T96" fmla="*/ 2 w 243"/>
                <a:gd name="T97" fmla="*/ 5 h 891"/>
                <a:gd name="T98" fmla="*/ 2 w 243"/>
                <a:gd name="T99" fmla="*/ 5 h 891"/>
                <a:gd name="T100" fmla="*/ 2 w 243"/>
                <a:gd name="T101" fmla="*/ 4 h 891"/>
                <a:gd name="T102" fmla="*/ 2 w 243"/>
                <a:gd name="T103" fmla="*/ 4 h 8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3"/>
                <a:gd name="T157" fmla="*/ 0 h 891"/>
                <a:gd name="T158" fmla="*/ 243 w 243"/>
                <a:gd name="T159" fmla="*/ 891 h 8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3" h="891">
                  <a:moveTo>
                    <a:pt x="197" y="317"/>
                  </a:moveTo>
                  <a:lnTo>
                    <a:pt x="201" y="306"/>
                  </a:lnTo>
                  <a:lnTo>
                    <a:pt x="205" y="293"/>
                  </a:lnTo>
                  <a:lnTo>
                    <a:pt x="210" y="280"/>
                  </a:lnTo>
                  <a:lnTo>
                    <a:pt x="216" y="264"/>
                  </a:lnTo>
                  <a:lnTo>
                    <a:pt x="222" y="248"/>
                  </a:lnTo>
                  <a:lnTo>
                    <a:pt x="227" y="231"/>
                  </a:lnTo>
                  <a:lnTo>
                    <a:pt x="233" y="213"/>
                  </a:lnTo>
                  <a:lnTo>
                    <a:pt x="237" y="196"/>
                  </a:lnTo>
                  <a:lnTo>
                    <a:pt x="241" y="177"/>
                  </a:lnTo>
                  <a:lnTo>
                    <a:pt x="242" y="160"/>
                  </a:lnTo>
                  <a:lnTo>
                    <a:pt x="243" y="143"/>
                  </a:lnTo>
                  <a:lnTo>
                    <a:pt x="242" y="128"/>
                  </a:lnTo>
                  <a:lnTo>
                    <a:pt x="238" y="112"/>
                  </a:lnTo>
                  <a:lnTo>
                    <a:pt x="233" y="99"/>
                  </a:lnTo>
                  <a:lnTo>
                    <a:pt x="223" y="87"/>
                  </a:lnTo>
                  <a:lnTo>
                    <a:pt x="212" y="76"/>
                  </a:lnTo>
                  <a:lnTo>
                    <a:pt x="199" y="59"/>
                  </a:lnTo>
                  <a:lnTo>
                    <a:pt x="188" y="45"/>
                  </a:lnTo>
                  <a:lnTo>
                    <a:pt x="180" y="34"/>
                  </a:lnTo>
                  <a:lnTo>
                    <a:pt x="172" y="25"/>
                  </a:lnTo>
                  <a:lnTo>
                    <a:pt x="164" y="18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3"/>
                  </a:lnTo>
                  <a:lnTo>
                    <a:pt x="129" y="0"/>
                  </a:lnTo>
                  <a:lnTo>
                    <a:pt x="114" y="4"/>
                  </a:lnTo>
                  <a:lnTo>
                    <a:pt x="99" y="14"/>
                  </a:lnTo>
                  <a:lnTo>
                    <a:pt x="80" y="30"/>
                  </a:lnTo>
                  <a:lnTo>
                    <a:pt x="60" y="50"/>
                  </a:lnTo>
                  <a:lnTo>
                    <a:pt x="41" y="72"/>
                  </a:lnTo>
                  <a:lnTo>
                    <a:pt x="22" y="99"/>
                  </a:lnTo>
                  <a:lnTo>
                    <a:pt x="3" y="125"/>
                  </a:lnTo>
                  <a:lnTo>
                    <a:pt x="0" y="145"/>
                  </a:lnTo>
                  <a:lnTo>
                    <a:pt x="3" y="167"/>
                  </a:lnTo>
                  <a:lnTo>
                    <a:pt x="6" y="193"/>
                  </a:lnTo>
                  <a:lnTo>
                    <a:pt x="13" y="220"/>
                  </a:lnTo>
                  <a:lnTo>
                    <a:pt x="20" y="246"/>
                  </a:lnTo>
                  <a:lnTo>
                    <a:pt x="24" y="268"/>
                  </a:lnTo>
                  <a:lnTo>
                    <a:pt x="28" y="287"/>
                  </a:lnTo>
                  <a:lnTo>
                    <a:pt x="26" y="300"/>
                  </a:lnTo>
                  <a:lnTo>
                    <a:pt x="25" y="323"/>
                  </a:lnTo>
                  <a:lnTo>
                    <a:pt x="24" y="348"/>
                  </a:lnTo>
                  <a:lnTo>
                    <a:pt x="24" y="375"/>
                  </a:lnTo>
                  <a:lnTo>
                    <a:pt x="22" y="400"/>
                  </a:lnTo>
                  <a:lnTo>
                    <a:pt x="21" y="425"/>
                  </a:lnTo>
                  <a:lnTo>
                    <a:pt x="20" y="451"/>
                  </a:lnTo>
                  <a:lnTo>
                    <a:pt x="20" y="476"/>
                  </a:lnTo>
                  <a:lnTo>
                    <a:pt x="18" y="501"/>
                  </a:lnTo>
                  <a:lnTo>
                    <a:pt x="18" y="526"/>
                  </a:lnTo>
                  <a:lnTo>
                    <a:pt x="18" y="548"/>
                  </a:lnTo>
                  <a:lnTo>
                    <a:pt x="20" y="572"/>
                  </a:lnTo>
                  <a:lnTo>
                    <a:pt x="21" y="593"/>
                  </a:lnTo>
                  <a:lnTo>
                    <a:pt x="22" y="614"/>
                  </a:lnTo>
                  <a:lnTo>
                    <a:pt x="24" y="632"/>
                  </a:lnTo>
                  <a:lnTo>
                    <a:pt x="26" y="651"/>
                  </a:lnTo>
                  <a:lnTo>
                    <a:pt x="30" y="666"/>
                  </a:lnTo>
                  <a:lnTo>
                    <a:pt x="34" y="682"/>
                  </a:lnTo>
                  <a:lnTo>
                    <a:pt x="37" y="698"/>
                  </a:lnTo>
                  <a:lnTo>
                    <a:pt x="41" y="715"/>
                  </a:lnTo>
                  <a:lnTo>
                    <a:pt x="43" y="732"/>
                  </a:lnTo>
                  <a:lnTo>
                    <a:pt x="45" y="748"/>
                  </a:lnTo>
                  <a:lnTo>
                    <a:pt x="47" y="762"/>
                  </a:lnTo>
                  <a:lnTo>
                    <a:pt x="47" y="777"/>
                  </a:lnTo>
                  <a:lnTo>
                    <a:pt x="49" y="787"/>
                  </a:lnTo>
                  <a:lnTo>
                    <a:pt x="50" y="804"/>
                  </a:lnTo>
                  <a:lnTo>
                    <a:pt x="53" y="819"/>
                  </a:lnTo>
                  <a:lnTo>
                    <a:pt x="55" y="832"/>
                  </a:lnTo>
                  <a:lnTo>
                    <a:pt x="58" y="844"/>
                  </a:lnTo>
                  <a:lnTo>
                    <a:pt x="60" y="853"/>
                  </a:lnTo>
                  <a:lnTo>
                    <a:pt x="63" y="862"/>
                  </a:lnTo>
                  <a:lnTo>
                    <a:pt x="66" y="869"/>
                  </a:lnTo>
                  <a:lnTo>
                    <a:pt x="68" y="875"/>
                  </a:lnTo>
                  <a:lnTo>
                    <a:pt x="74" y="886"/>
                  </a:lnTo>
                  <a:lnTo>
                    <a:pt x="80" y="891"/>
                  </a:lnTo>
                  <a:lnTo>
                    <a:pt x="85" y="891"/>
                  </a:lnTo>
                  <a:lnTo>
                    <a:pt x="91" y="889"/>
                  </a:lnTo>
                  <a:lnTo>
                    <a:pt x="97" y="881"/>
                  </a:lnTo>
                  <a:lnTo>
                    <a:pt x="102" y="869"/>
                  </a:lnTo>
                  <a:lnTo>
                    <a:pt x="109" y="853"/>
                  </a:lnTo>
                  <a:lnTo>
                    <a:pt x="114" y="832"/>
                  </a:lnTo>
                  <a:lnTo>
                    <a:pt x="121" y="808"/>
                  </a:lnTo>
                  <a:lnTo>
                    <a:pt x="127" y="781"/>
                  </a:lnTo>
                  <a:lnTo>
                    <a:pt x="134" y="749"/>
                  </a:lnTo>
                  <a:lnTo>
                    <a:pt x="142" y="714"/>
                  </a:lnTo>
                  <a:lnTo>
                    <a:pt x="149" y="676"/>
                  </a:lnTo>
                  <a:lnTo>
                    <a:pt x="156" y="634"/>
                  </a:lnTo>
                  <a:lnTo>
                    <a:pt x="164" y="588"/>
                  </a:lnTo>
                  <a:lnTo>
                    <a:pt x="172" y="539"/>
                  </a:lnTo>
                  <a:lnTo>
                    <a:pt x="175" y="527"/>
                  </a:lnTo>
                  <a:lnTo>
                    <a:pt x="176" y="515"/>
                  </a:lnTo>
                  <a:lnTo>
                    <a:pt x="179" y="502"/>
                  </a:lnTo>
                  <a:lnTo>
                    <a:pt x="181" y="489"/>
                  </a:lnTo>
                  <a:lnTo>
                    <a:pt x="184" y="476"/>
                  </a:lnTo>
                  <a:lnTo>
                    <a:pt x="185" y="461"/>
                  </a:lnTo>
                  <a:lnTo>
                    <a:pt x="188" y="447"/>
                  </a:lnTo>
                  <a:lnTo>
                    <a:pt x="189" y="434"/>
                  </a:lnTo>
                  <a:lnTo>
                    <a:pt x="192" y="419"/>
                  </a:lnTo>
                  <a:lnTo>
                    <a:pt x="193" y="405"/>
                  </a:lnTo>
                  <a:lnTo>
                    <a:pt x="195" y="389"/>
                  </a:lnTo>
                  <a:lnTo>
                    <a:pt x="196" y="375"/>
                  </a:lnTo>
                  <a:lnTo>
                    <a:pt x="196" y="360"/>
                  </a:lnTo>
                  <a:lnTo>
                    <a:pt x="197" y="346"/>
                  </a:lnTo>
                  <a:lnTo>
                    <a:pt x="197" y="331"/>
                  </a:lnTo>
                  <a:lnTo>
                    <a:pt x="197" y="317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Freeform 30"/>
            <p:cNvSpPr>
              <a:spLocks/>
            </p:cNvSpPr>
            <p:nvPr/>
          </p:nvSpPr>
          <p:spPr bwMode="auto">
            <a:xfrm>
              <a:off x="5038" y="3320"/>
              <a:ext cx="81" cy="297"/>
            </a:xfrm>
            <a:custGeom>
              <a:avLst/>
              <a:gdLst>
                <a:gd name="T0" fmla="*/ 2 w 243"/>
                <a:gd name="T1" fmla="*/ 4 h 891"/>
                <a:gd name="T2" fmla="*/ 3 w 243"/>
                <a:gd name="T3" fmla="*/ 4 h 891"/>
                <a:gd name="T4" fmla="*/ 3 w 243"/>
                <a:gd name="T5" fmla="*/ 3 h 891"/>
                <a:gd name="T6" fmla="*/ 3 w 243"/>
                <a:gd name="T7" fmla="*/ 3 h 891"/>
                <a:gd name="T8" fmla="*/ 3 w 243"/>
                <a:gd name="T9" fmla="*/ 2 h 891"/>
                <a:gd name="T10" fmla="*/ 3 w 243"/>
                <a:gd name="T11" fmla="*/ 2 h 891"/>
                <a:gd name="T12" fmla="*/ 3 w 243"/>
                <a:gd name="T13" fmla="*/ 2 h 891"/>
                <a:gd name="T14" fmla="*/ 3 w 243"/>
                <a:gd name="T15" fmla="*/ 1 h 891"/>
                <a:gd name="T16" fmla="*/ 3 w 243"/>
                <a:gd name="T17" fmla="*/ 1 h 891"/>
                <a:gd name="T18" fmla="*/ 2 w 243"/>
                <a:gd name="T19" fmla="*/ 1 h 891"/>
                <a:gd name="T20" fmla="*/ 2 w 243"/>
                <a:gd name="T21" fmla="*/ 0 h 891"/>
                <a:gd name="T22" fmla="*/ 2 w 243"/>
                <a:gd name="T23" fmla="*/ 0 h 891"/>
                <a:gd name="T24" fmla="*/ 2 w 243"/>
                <a:gd name="T25" fmla="*/ 0 h 891"/>
                <a:gd name="T26" fmla="*/ 2 w 243"/>
                <a:gd name="T27" fmla="*/ 0 h 891"/>
                <a:gd name="T28" fmla="*/ 1 w 243"/>
                <a:gd name="T29" fmla="*/ 0 h 891"/>
                <a:gd name="T30" fmla="*/ 1 w 243"/>
                <a:gd name="T31" fmla="*/ 0 h 891"/>
                <a:gd name="T32" fmla="*/ 1 w 243"/>
                <a:gd name="T33" fmla="*/ 1 h 891"/>
                <a:gd name="T34" fmla="*/ 0 w 243"/>
                <a:gd name="T35" fmla="*/ 2 h 891"/>
                <a:gd name="T36" fmla="*/ 0 w 243"/>
                <a:gd name="T37" fmla="*/ 2 h 891"/>
                <a:gd name="T38" fmla="*/ 0 w 243"/>
                <a:gd name="T39" fmla="*/ 2 h 891"/>
                <a:gd name="T40" fmla="*/ 0 w 243"/>
                <a:gd name="T41" fmla="*/ 3 h 891"/>
                <a:gd name="T42" fmla="*/ 0 w 243"/>
                <a:gd name="T43" fmla="*/ 4 h 891"/>
                <a:gd name="T44" fmla="*/ 0 w 243"/>
                <a:gd name="T45" fmla="*/ 4 h 891"/>
                <a:gd name="T46" fmla="*/ 0 w 243"/>
                <a:gd name="T47" fmla="*/ 4 h 891"/>
                <a:gd name="T48" fmla="*/ 0 w 243"/>
                <a:gd name="T49" fmla="*/ 5 h 891"/>
                <a:gd name="T50" fmla="*/ 0 w 243"/>
                <a:gd name="T51" fmla="*/ 6 h 891"/>
                <a:gd name="T52" fmla="*/ 0 w 243"/>
                <a:gd name="T53" fmla="*/ 6 h 891"/>
                <a:gd name="T54" fmla="*/ 0 w 243"/>
                <a:gd name="T55" fmla="*/ 7 h 891"/>
                <a:gd name="T56" fmla="*/ 0 w 243"/>
                <a:gd name="T57" fmla="*/ 7 h 891"/>
                <a:gd name="T58" fmla="*/ 0 w 243"/>
                <a:gd name="T59" fmla="*/ 8 h 891"/>
                <a:gd name="T60" fmla="*/ 0 w 243"/>
                <a:gd name="T61" fmla="*/ 8 h 891"/>
                <a:gd name="T62" fmla="*/ 0 w 243"/>
                <a:gd name="T63" fmla="*/ 8 h 891"/>
                <a:gd name="T64" fmla="*/ 1 w 243"/>
                <a:gd name="T65" fmla="*/ 9 h 891"/>
                <a:gd name="T66" fmla="*/ 1 w 243"/>
                <a:gd name="T67" fmla="*/ 9 h 891"/>
                <a:gd name="T68" fmla="*/ 1 w 243"/>
                <a:gd name="T69" fmla="*/ 10 h 891"/>
                <a:gd name="T70" fmla="*/ 1 w 243"/>
                <a:gd name="T71" fmla="*/ 10 h 891"/>
                <a:gd name="T72" fmla="*/ 1 w 243"/>
                <a:gd name="T73" fmla="*/ 10 h 891"/>
                <a:gd name="T74" fmla="*/ 1 w 243"/>
                <a:gd name="T75" fmla="*/ 10 h 891"/>
                <a:gd name="T76" fmla="*/ 1 w 243"/>
                <a:gd name="T77" fmla="*/ 11 h 891"/>
                <a:gd name="T78" fmla="*/ 1 w 243"/>
                <a:gd name="T79" fmla="*/ 11 h 891"/>
                <a:gd name="T80" fmla="*/ 1 w 243"/>
                <a:gd name="T81" fmla="*/ 11 h 891"/>
                <a:gd name="T82" fmla="*/ 1 w 243"/>
                <a:gd name="T83" fmla="*/ 11 h 891"/>
                <a:gd name="T84" fmla="*/ 1 w 243"/>
                <a:gd name="T85" fmla="*/ 11 h 891"/>
                <a:gd name="T86" fmla="*/ 1 w 243"/>
                <a:gd name="T87" fmla="*/ 11 h 891"/>
                <a:gd name="T88" fmla="*/ 1 w 243"/>
                <a:gd name="T89" fmla="*/ 10 h 891"/>
                <a:gd name="T90" fmla="*/ 2 w 243"/>
                <a:gd name="T91" fmla="*/ 9 h 891"/>
                <a:gd name="T92" fmla="*/ 2 w 243"/>
                <a:gd name="T93" fmla="*/ 8 h 891"/>
                <a:gd name="T94" fmla="*/ 2 w 243"/>
                <a:gd name="T95" fmla="*/ 7 h 891"/>
                <a:gd name="T96" fmla="*/ 2 w 243"/>
                <a:gd name="T97" fmla="*/ 7 h 891"/>
                <a:gd name="T98" fmla="*/ 2 w 243"/>
                <a:gd name="T99" fmla="*/ 6 h 891"/>
                <a:gd name="T100" fmla="*/ 2 w 243"/>
                <a:gd name="T101" fmla="*/ 6 h 891"/>
                <a:gd name="T102" fmla="*/ 2 w 243"/>
                <a:gd name="T103" fmla="*/ 6 h 891"/>
                <a:gd name="T104" fmla="*/ 2 w 243"/>
                <a:gd name="T105" fmla="*/ 5 h 891"/>
                <a:gd name="T106" fmla="*/ 2 w 243"/>
                <a:gd name="T107" fmla="*/ 5 h 891"/>
                <a:gd name="T108" fmla="*/ 2 w 243"/>
                <a:gd name="T109" fmla="*/ 5 h 891"/>
                <a:gd name="T110" fmla="*/ 2 w 243"/>
                <a:gd name="T111" fmla="*/ 4 h 891"/>
                <a:gd name="T112" fmla="*/ 2 w 243"/>
                <a:gd name="T113" fmla="*/ 4 h 8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3"/>
                <a:gd name="T172" fmla="*/ 0 h 891"/>
                <a:gd name="T173" fmla="*/ 243 w 243"/>
                <a:gd name="T174" fmla="*/ 891 h 8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3" h="891">
                  <a:moveTo>
                    <a:pt x="197" y="317"/>
                  </a:moveTo>
                  <a:lnTo>
                    <a:pt x="197" y="317"/>
                  </a:lnTo>
                  <a:lnTo>
                    <a:pt x="201" y="306"/>
                  </a:lnTo>
                  <a:lnTo>
                    <a:pt x="205" y="293"/>
                  </a:lnTo>
                  <a:lnTo>
                    <a:pt x="210" y="280"/>
                  </a:lnTo>
                  <a:lnTo>
                    <a:pt x="216" y="264"/>
                  </a:lnTo>
                  <a:lnTo>
                    <a:pt x="222" y="248"/>
                  </a:lnTo>
                  <a:lnTo>
                    <a:pt x="227" y="231"/>
                  </a:lnTo>
                  <a:lnTo>
                    <a:pt x="233" y="213"/>
                  </a:lnTo>
                  <a:lnTo>
                    <a:pt x="237" y="196"/>
                  </a:lnTo>
                  <a:lnTo>
                    <a:pt x="241" y="177"/>
                  </a:lnTo>
                  <a:lnTo>
                    <a:pt x="242" y="160"/>
                  </a:lnTo>
                  <a:lnTo>
                    <a:pt x="243" y="143"/>
                  </a:lnTo>
                  <a:lnTo>
                    <a:pt x="242" y="128"/>
                  </a:lnTo>
                  <a:lnTo>
                    <a:pt x="238" y="112"/>
                  </a:lnTo>
                  <a:lnTo>
                    <a:pt x="233" y="99"/>
                  </a:lnTo>
                  <a:lnTo>
                    <a:pt x="223" y="87"/>
                  </a:lnTo>
                  <a:lnTo>
                    <a:pt x="212" y="76"/>
                  </a:lnTo>
                  <a:lnTo>
                    <a:pt x="199" y="59"/>
                  </a:lnTo>
                  <a:lnTo>
                    <a:pt x="188" y="45"/>
                  </a:lnTo>
                  <a:lnTo>
                    <a:pt x="180" y="34"/>
                  </a:lnTo>
                  <a:lnTo>
                    <a:pt x="172" y="25"/>
                  </a:lnTo>
                  <a:lnTo>
                    <a:pt x="164" y="18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3"/>
                  </a:lnTo>
                  <a:lnTo>
                    <a:pt x="129" y="0"/>
                  </a:lnTo>
                  <a:lnTo>
                    <a:pt x="114" y="4"/>
                  </a:lnTo>
                  <a:lnTo>
                    <a:pt x="99" y="14"/>
                  </a:lnTo>
                  <a:lnTo>
                    <a:pt x="80" y="30"/>
                  </a:lnTo>
                  <a:lnTo>
                    <a:pt x="60" y="50"/>
                  </a:lnTo>
                  <a:lnTo>
                    <a:pt x="41" y="72"/>
                  </a:lnTo>
                  <a:lnTo>
                    <a:pt x="22" y="99"/>
                  </a:lnTo>
                  <a:lnTo>
                    <a:pt x="3" y="125"/>
                  </a:lnTo>
                  <a:lnTo>
                    <a:pt x="0" y="145"/>
                  </a:lnTo>
                  <a:lnTo>
                    <a:pt x="3" y="167"/>
                  </a:lnTo>
                  <a:lnTo>
                    <a:pt x="6" y="193"/>
                  </a:lnTo>
                  <a:lnTo>
                    <a:pt x="13" y="220"/>
                  </a:lnTo>
                  <a:lnTo>
                    <a:pt x="20" y="246"/>
                  </a:lnTo>
                  <a:lnTo>
                    <a:pt x="24" y="268"/>
                  </a:lnTo>
                  <a:lnTo>
                    <a:pt x="28" y="287"/>
                  </a:lnTo>
                  <a:lnTo>
                    <a:pt x="26" y="300"/>
                  </a:lnTo>
                  <a:lnTo>
                    <a:pt x="25" y="323"/>
                  </a:lnTo>
                  <a:lnTo>
                    <a:pt x="24" y="348"/>
                  </a:lnTo>
                  <a:lnTo>
                    <a:pt x="24" y="375"/>
                  </a:lnTo>
                  <a:lnTo>
                    <a:pt x="22" y="400"/>
                  </a:lnTo>
                  <a:lnTo>
                    <a:pt x="21" y="425"/>
                  </a:lnTo>
                  <a:lnTo>
                    <a:pt x="20" y="451"/>
                  </a:lnTo>
                  <a:lnTo>
                    <a:pt x="20" y="476"/>
                  </a:lnTo>
                  <a:lnTo>
                    <a:pt x="18" y="501"/>
                  </a:lnTo>
                  <a:lnTo>
                    <a:pt x="18" y="526"/>
                  </a:lnTo>
                  <a:lnTo>
                    <a:pt x="18" y="548"/>
                  </a:lnTo>
                  <a:lnTo>
                    <a:pt x="20" y="572"/>
                  </a:lnTo>
                  <a:lnTo>
                    <a:pt x="21" y="593"/>
                  </a:lnTo>
                  <a:lnTo>
                    <a:pt x="22" y="614"/>
                  </a:lnTo>
                  <a:lnTo>
                    <a:pt x="24" y="632"/>
                  </a:lnTo>
                  <a:lnTo>
                    <a:pt x="26" y="651"/>
                  </a:lnTo>
                  <a:lnTo>
                    <a:pt x="30" y="666"/>
                  </a:lnTo>
                  <a:lnTo>
                    <a:pt x="34" y="682"/>
                  </a:lnTo>
                  <a:lnTo>
                    <a:pt x="37" y="698"/>
                  </a:lnTo>
                  <a:lnTo>
                    <a:pt x="41" y="715"/>
                  </a:lnTo>
                  <a:lnTo>
                    <a:pt x="43" y="732"/>
                  </a:lnTo>
                  <a:lnTo>
                    <a:pt x="45" y="748"/>
                  </a:lnTo>
                  <a:lnTo>
                    <a:pt x="47" y="762"/>
                  </a:lnTo>
                  <a:lnTo>
                    <a:pt x="47" y="777"/>
                  </a:lnTo>
                  <a:lnTo>
                    <a:pt x="49" y="787"/>
                  </a:lnTo>
                  <a:lnTo>
                    <a:pt x="50" y="804"/>
                  </a:lnTo>
                  <a:lnTo>
                    <a:pt x="53" y="819"/>
                  </a:lnTo>
                  <a:lnTo>
                    <a:pt x="55" y="832"/>
                  </a:lnTo>
                  <a:lnTo>
                    <a:pt x="58" y="844"/>
                  </a:lnTo>
                  <a:lnTo>
                    <a:pt x="60" y="853"/>
                  </a:lnTo>
                  <a:lnTo>
                    <a:pt x="63" y="862"/>
                  </a:lnTo>
                  <a:lnTo>
                    <a:pt x="66" y="869"/>
                  </a:lnTo>
                  <a:lnTo>
                    <a:pt x="68" y="875"/>
                  </a:lnTo>
                  <a:lnTo>
                    <a:pt x="74" y="886"/>
                  </a:lnTo>
                  <a:lnTo>
                    <a:pt x="80" y="891"/>
                  </a:lnTo>
                  <a:lnTo>
                    <a:pt x="85" y="891"/>
                  </a:lnTo>
                  <a:lnTo>
                    <a:pt x="91" y="889"/>
                  </a:lnTo>
                  <a:lnTo>
                    <a:pt x="97" y="881"/>
                  </a:lnTo>
                  <a:lnTo>
                    <a:pt x="102" y="869"/>
                  </a:lnTo>
                  <a:lnTo>
                    <a:pt x="109" y="853"/>
                  </a:lnTo>
                  <a:lnTo>
                    <a:pt x="114" y="832"/>
                  </a:lnTo>
                  <a:lnTo>
                    <a:pt x="121" y="808"/>
                  </a:lnTo>
                  <a:lnTo>
                    <a:pt x="127" y="781"/>
                  </a:lnTo>
                  <a:lnTo>
                    <a:pt x="134" y="749"/>
                  </a:lnTo>
                  <a:lnTo>
                    <a:pt x="142" y="714"/>
                  </a:lnTo>
                  <a:lnTo>
                    <a:pt x="149" y="676"/>
                  </a:lnTo>
                  <a:lnTo>
                    <a:pt x="156" y="634"/>
                  </a:lnTo>
                  <a:lnTo>
                    <a:pt x="164" y="588"/>
                  </a:lnTo>
                  <a:lnTo>
                    <a:pt x="172" y="539"/>
                  </a:lnTo>
                  <a:lnTo>
                    <a:pt x="175" y="527"/>
                  </a:lnTo>
                  <a:lnTo>
                    <a:pt x="176" y="515"/>
                  </a:lnTo>
                  <a:lnTo>
                    <a:pt x="179" y="502"/>
                  </a:lnTo>
                  <a:lnTo>
                    <a:pt x="181" y="489"/>
                  </a:lnTo>
                  <a:lnTo>
                    <a:pt x="184" y="476"/>
                  </a:lnTo>
                  <a:lnTo>
                    <a:pt x="185" y="461"/>
                  </a:lnTo>
                  <a:lnTo>
                    <a:pt x="188" y="447"/>
                  </a:lnTo>
                  <a:lnTo>
                    <a:pt x="189" y="434"/>
                  </a:lnTo>
                  <a:lnTo>
                    <a:pt x="192" y="419"/>
                  </a:lnTo>
                  <a:lnTo>
                    <a:pt x="193" y="405"/>
                  </a:lnTo>
                  <a:lnTo>
                    <a:pt x="195" y="389"/>
                  </a:lnTo>
                  <a:lnTo>
                    <a:pt x="196" y="375"/>
                  </a:lnTo>
                  <a:lnTo>
                    <a:pt x="196" y="360"/>
                  </a:lnTo>
                  <a:lnTo>
                    <a:pt x="197" y="346"/>
                  </a:lnTo>
                  <a:lnTo>
                    <a:pt x="197" y="331"/>
                  </a:lnTo>
                  <a:lnTo>
                    <a:pt x="197" y="3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Freeform 31"/>
            <p:cNvSpPr>
              <a:spLocks/>
            </p:cNvSpPr>
            <p:nvPr/>
          </p:nvSpPr>
          <p:spPr bwMode="auto">
            <a:xfrm>
              <a:off x="5044" y="3418"/>
              <a:ext cx="63" cy="20"/>
            </a:xfrm>
            <a:custGeom>
              <a:avLst/>
              <a:gdLst>
                <a:gd name="T0" fmla="*/ 0 w 188"/>
                <a:gd name="T1" fmla="*/ 0 h 62"/>
                <a:gd name="T2" fmla="*/ 0 w 188"/>
                <a:gd name="T3" fmla="*/ 0 h 62"/>
                <a:gd name="T4" fmla="*/ 0 w 188"/>
                <a:gd name="T5" fmla="*/ 0 h 62"/>
                <a:gd name="T6" fmla="*/ 0 w 188"/>
                <a:gd name="T7" fmla="*/ 0 h 62"/>
                <a:gd name="T8" fmla="*/ 0 w 188"/>
                <a:gd name="T9" fmla="*/ 0 h 62"/>
                <a:gd name="T10" fmla="*/ 0 w 188"/>
                <a:gd name="T11" fmla="*/ 0 h 62"/>
                <a:gd name="T12" fmla="*/ 1 w 188"/>
                <a:gd name="T13" fmla="*/ 1 h 62"/>
                <a:gd name="T14" fmla="*/ 1 w 188"/>
                <a:gd name="T15" fmla="*/ 1 h 62"/>
                <a:gd name="T16" fmla="*/ 1 w 188"/>
                <a:gd name="T17" fmla="*/ 1 h 62"/>
                <a:gd name="T18" fmla="*/ 1 w 188"/>
                <a:gd name="T19" fmla="*/ 1 h 62"/>
                <a:gd name="T20" fmla="*/ 1 w 188"/>
                <a:gd name="T21" fmla="*/ 1 h 62"/>
                <a:gd name="T22" fmla="*/ 2 w 188"/>
                <a:gd name="T23" fmla="*/ 1 h 62"/>
                <a:gd name="T24" fmla="*/ 2 w 188"/>
                <a:gd name="T25" fmla="*/ 1 h 62"/>
                <a:gd name="T26" fmla="*/ 2 w 188"/>
                <a:gd name="T27" fmla="*/ 1 h 62"/>
                <a:gd name="T28" fmla="*/ 2 w 188"/>
                <a:gd name="T29" fmla="*/ 1 h 62"/>
                <a:gd name="T30" fmla="*/ 2 w 188"/>
                <a:gd name="T31" fmla="*/ 1 h 62"/>
                <a:gd name="T32" fmla="*/ 2 w 188"/>
                <a:gd name="T33" fmla="*/ 0 h 62"/>
                <a:gd name="T34" fmla="*/ 2 w 188"/>
                <a:gd name="T35" fmla="*/ 0 h 62"/>
                <a:gd name="T36" fmla="*/ 2 w 188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8"/>
                <a:gd name="T58" fmla="*/ 0 h 62"/>
                <a:gd name="T59" fmla="*/ 188 w 188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8" h="62">
                  <a:moveTo>
                    <a:pt x="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17" y="18"/>
                  </a:lnTo>
                  <a:lnTo>
                    <a:pt x="28" y="29"/>
                  </a:lnTo>
                  <a:lnTo>
                    <a:pt x="40" y="39"/>
                  </a:lnTo>
                  <a:lnTo>
                    <a:pt x="53" y="48"/>
                  </a:lnTo>
                  <a:lnTo>
                    <a:pt x="70" y="56"/>
                  </a:lnTo>
                  <a:lnTo>
                    <a:pt x="91" y="60"/>
                  </a:lnTo>
                  <a:lnTo>
                    <a:pt x="116" y="62"/>
                  </a:lnTo>
                  <a:lnTo>
                    <a:pt x="125" y="60"/>
                  </a:lnTo>
                  <a:lnTo>
                    <a:pt x="134" y="59"/>
                  </a:lnTo>
                  <a:lnTo>
                    <a:pt x="144" y="55"/>
                  </a:lnTo>
                  <a:lnTo>
                    <a:pt x="153" y="51"/>
                  </a:lnTo>
                  <a:lnTo>
                    <a:pt x="162" y="46"/>
                  </a:lnTo>
                  <a:lnTo>
                    <a:pt x="171" y="39"/>
                  </a:lnTo>
                  <a:lnTo>
                    <a:pt x="181" y="33"/>
                  </a:lnTo>
                  <a:lnTo>
                    <a:pt x="188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Freeform 32"/>
            <p:cNvSpPr>
              <a:spLocks/>
            </p:cNvSpPr>
            <p:nvPr/>
          </p:nvSpPr>
          <p:spPr bwMode="auto">
            <a:xfrm>
              <a:off x="5195" y="3072"/>
              <a:ext cx="95" cy="331"/>
            </a:xfrm>
            <a:custGeom>
              <a:avLst/>
              <a:gdLst>
                <a:gd name="T0" fmla="*/ 3 w 285"/>
                <a:gd name="T1" fmla="*/ 8 h 991"/>
                <a:gd name="T2" fmla="*/ 3 w 285"/>
                <a:gd name="T3" fmla="*/ 8 h 991"/>
                <a:gd name="T4" fmla="*/ 3 w 285"/>
                <a:gd name="T5" fmla="*/ 8 h 991"/>
                <a:gd name="T6" fmla="*/ 3 w 285"/>
                <a:gd name="T7" fmla="*/ 8 h 991"/>
                <a:gd name="T8" fmla="*/ 3 w 285"/>
                <a:gd name="T9" fmla="*/ 9 h 991"/>
                <a:gd name="T10" fmla="*/ 3 w 285"/>
                <a:gd name="T11" fmla="*/ 9 h 991"/>
                <a:gd name="T12" fmla="*/ 3 w 285"/>
                <a:gd name="T13" fmla="*/ 9 h 991"/>
                <a:gd name="T14" fmla="*/ 4 w 285"/>
                <a:gd name="T15" fmla="*/ 10 h 991"/>
                <a:gd name="T16" fmla="*/ 4 w 285"/>
                <a:gd name="T17" fmla="*/ 10 h 991"/>
                <a:gd name="T18" fmla="*/ 3 w 285"/>
                <a:gd name="T19" fmla="*/ 11 h 991"/>
                <a:gd name="T20" fmla="*/ 3 w 285"/>
                <a:gd name="T21" fmla="*/ 11 h 991"/>
                <a:gd name="T22" fmla="*/ 3 w 285"/>
                <a:gd name="T23" fmla="*/ 12 h 991"/>
                <a:gd name="T24" fmla="*/ 3 w 285"/>
                <a:gd name="T25" fmla="*/ 12 h 991"/>
                <a:gd name="T26" fmla="*/ 3 w 285"/>
                <a:gd name="T27" fmla="*/ 12 h 991"/>
                <a:gd name="T28" fmla="*/ 2 w 285"/>
                <a:gd name="T29" fmla="*/ 12 h 991"/>
                <a:gd name="T30" fmla="*/ 2 w 285"/>
                <a:gd name="T31" fmla="*/ 12 h 991"/>
                <a:gd name="T32" fmla="*/ 2 w 285"/>
                <a:gd name="T33" fmla="*/ 12 h 991"/>
                <a:gd name="T34" fmla="*/ 2 w 285"/>
                <a:gd name="T35" fmla="*/ 12 h 991"/>
                <a:gd name="T36" fmla="*/ 1 w 285"/>
                <a:gd name="T37" fmla="*/ 11 h 991"/>
                <a:gd name="T38" fmla="*/ 1 w 285"/>
                <a:gd name="T39" fmla="*/ 11 h 991"/>
                <a:gd name="T40" fmla="*/ 1 w 285"/>
                <a:gd name="T41" fmla="*/ 11 h 991"/>
                <a:gd name="T42" fmla="*/ 1 w 285"/>
                <a:gd name="T43" fmla="*/ 10 h 991"/>
                <a:gd name="T44" fmla="*/ 1 w 285"/>
                <a:gd name="T45" fmla="*/ 10 h 991"/>
                <a:gd name="T46" fmla="*/ 0 w 285"/>
                <a:gd name="T47" fmla="*/ 9 h 991"/>
                <a:gd name="T48" fmla="*/ 0 w 285"/>
                <a:gd name="T49" fmla="*/ 8 h 991"/>
                <a:gd name="T50" fmla="*/ 0 w 285"/>
                <a:gd name="T51" fmla="*/ 7 h 991"/>
                <a:gd name="T52" fmla="*/ 0 w 285"/>
                <a:gd name="T53" fmla="*/ 6 h 991"/>
                <a:gd name="T54" fmla="*/ 0 w 285"/>
                <a:gd name="T55" fmla="*/ 5 h 991"/>
                <a:gd name="T56" fmla="*/ 0 w 285"/>
                <a:gd name="T57" fmla="*/ 5 h 991"/>
                <a:gd name="T58" fmla="*/ 0 w 285"/>
                <a:gd name="T59" fmla="*/ 4 h 991"/>
                <a:gd name="T60" fmla="*/ 0 w 285"/>
                <a:gd name="T61" fmla="*/ 3 h 991"/>
                <a:gd name="T62" fmla="*/ 0 w 285"/>
                <a:gd name="T63" fmla="*/ 2 h 991"/>
                <a:gd name="T64" fmla="*/ 0 w 285"/>
                <a:gd name="T65" fmla="*/ 2 h 991"/>
                <a:gd name="T66" fmla="*/ 0 w 285"/>
                <a:gd name="T67" fmla="*/ 1 h 991"/>
                <a:gd name="T68" fmla="*/ 0 w 285"/>
                <a:gd name="T69" fmla="*/ 0 h 991"/>
                <a:gd name="T70" fmla="*/ 0 w 285"/>
                <a:gd name="T71" fmla="*/ 0 h 991"/>
                <a:gd name="T72" fmla="*/ 0 w 285"/>
                <a:gd name="T73" fmla="*/ 0 h 991"/>
                <a:gd name="T74" fmla="*/ 1 w 285"/>
                <a:gd name="T75" fmla="*/ 0 h 991"/>
                <a:gd name="T76" fmla="*/ 1 w 285"/>
                <a:gd name="T77" fmla="*/ 1 h 991"/>
                <a:gd name="T78" fmla="*/ 1 w 285"/>
                <a:gd name="T79" fmla="*/ 1 h 991"/>
                <a:gd name="T80" fmla="*/ 2 w 285"/>
                <a:gd name="T81" fmla="*/ 2 h 991"/>
                <a:gd name="T82" fmla="*/ 2 w 285"/>
                <a:gd name="T83" fmla="*/ 2 h 991"/>
                <a:gd name="T84" fmla="*/ 2 w 285"/>
                <a:gd name="T85" fmla="*/ 3 h 991"/>
                <a:gd name="T86" fmla="*/ 2 w 285"/>
                <a:gd name="T87" fmla="*/ 4 h 991"/>
                <a:gd name="T88" fmla="*/ 2 w 285"/>
                <a:gd name="T89" fmla="*/ 4 h 991"/>
                <a:gd name="T90" fmla="*/ 2 w 285"/>
                <a:gd name="T91" fmla="*/ 5 h 991"/>
                <a:gd name="T92" fmla="*/ 3 w 285"/>
                <a:gd name="T93" fmla="*/ 6 h 991"/>
                <a:gd name="T94" fmla="*/ 3 w 285"/>
                <a:gd name="T95" fmla="*/ 7 h 9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5"/>
                <a:gd name="T145" fmla="*/ 0 h 991"/>
                <a:gd name="T146" fmla="*/ 285 w 285"/>
                <a:gd name="T147" fmla="*/ 991 h 9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5" h="991">
                  <a:moveTo>
                    <a:pt x="233" y="594"/>
                  </a:moveTo>
                  <a:lnTo>
                    <a:pt x="233" y="607"/>
                  </a:lnTo>
                  <a:lnTo>
                    <a:pt x="235" y="619"/>
                  </a:lnTo>
                  <a:lnTo>
                    <a:pt x="240" y="628"/>
                  </a:lnTo>
                  <a:lnTo>
                    <a:pt x="244" y="638"/>
                  </a:lnTo>
                  <a:lnTo>
                    <a:pt x="251" y="647"/>
                  </a:lnTo>
                  <a:lnTo>
                    <a:pt x="256" y="656"/>
                  </a:lnTo>
                  <a:lnTo>
                    <a:pt x="260" y="668"/>
                  </a:lnTo>
                  <a:lnTo>
                    <a:pt x="264" y="682"/>
                  </a:lnTo>
                  <a:lnTo>
                    <a:pt x="268" y="695"/>
                  </a:lnTo>
                  <a:lnTo>
                    <a:pt x="271" y="710"/>
                  </a:lnTo>
                  <a:lnTo>
                    <a:pt x="275" y="724"/>
                  </a:lnTo>
                  <a:lnTo>
                    <a:pt x="277" y="740"/>
                  </a:lnTo>
                  <a:lnTo>
                    <a:pt x="280" y="756"/>
                  </a:lnTo>
                  <a:lnTo>
                    <a:pt x="283" y="773"/>
                  </a:lnTo>
                  <a:lnTo>
                    <a:pt x="284" y="790"/>
                  </a:lnTo>
                  <a:lnTo>
                    <a:pt x="285" y="807"/>
                  </a:lnTo>
                  <a:lnTo>
                    <a:pt x="284" y="825"/>
                  </a:lnTo>
                  <a:lnTo>
                    <a:pt x="283" y="845"/>
                  </a:lnTo>
                  <a:lnTo>
                    <a:pt x="280" y="865"/>
                  </a:lnTo>
                  <a:lnTo>
                    <a:pt x="277" y="885"/>
                  </a:lnTo>
                  <a:lnTo>
                    <a:pt x="272" y="906"/>
                  </a:lnTo>
                  <a:lnTo>
                    <a:pt x="264" y="927"/>
                  </a:lnTo>
                  <a:lnTo>
                    <a:pt x="256" y="949"/>
                  </a:lnTo>
                  <a:lnTo>
                    <a:pt x="246" y="971"/>
                  </a:lnTo>
                  <a:lnTo>
                    <a:pt x="235" y="977"/>
                  </a:lnTo>
                  <a:lnTo>
                    <a:pt x="225" y="981"/>
                  </a:lnTo>
                  <a:lnTo>
                    <a:pt x="215" y="985"/>
                  </a:lnTo>
                  <a:lnTo>
                    <a:pt x="206" y="987"/>
                  </a:lnTo>
                  <a:lnTo>
                    <a:pt x="197" y="990"/>
                  </a:lnTo>
                  <a:lnTo>
                    <a:pt x="188" y="991"/>
                  </a:lnTo>
                  <a:lnTo>
                    <a:pt x="179" y="990"/>
                  </a:lnTo>
                  <a:lnTo>
                    <a:pt x="169" y="988"/>
                  </a:lnTo>
                  <a:lnTo>
                    <a:pt x="159" y="982"/>
                  </a:lnTo>
                  <a:lnTo>
                    <a:pt x="148" y="970"/>
                  </a:lnTo>
                  <a:lnTo>
                    <a:pt x="139" y="956"/>
                  </a:lnTo>
                  <a:lnTo>
                    <a:pt x="129" y="937"/>
                  </a:lnTo>
                  <a:lnTo>
                    <a:pt x="119" y="918"/>
                  </a:lnTo>
                  <a:lnTo>
                    <a:pt x="109" y="898"/>
                  </a:lnTo>
                  <a:lnTo>
                    <a:pt x="98" y="877"/>
                  </a:lnTo>
                  <a:lnTo>
                    <a:pt x="88" y="857"/>
                  </a:lnTo>
                  <a:lnTo>
                    <a:pt x="79" y="848"/>
                  </a:lnTo>
                  <a:lnTo>
                    <a:pt x="69" y="836"/>
                  </a:lnTo>
                  <a:lnTo>
                    <a:pt x="60" y="820"/>
                  </a:lnTo>
                  <a:lnTo>
                    <a:pt x="52" y="801"/>
                  </a:lnTo>
                  <a:lnTo>
                    <a:pt x="46" y="778"/>
                  </a:lnTo>
                  <a:lnTo>
                    <a:pt x="42" y="752"/>
                  </a:lnTo>
                  <a:lnTo>
                    <a:pt x="39" y="723"/>
                  </a:lnTo>
                  <a:lnTo>
                    <a:pt x="41" y="691"/>
                  </a:lnTo>
                  <a:lnTo>
                    <a:pt x="37" y="661"/>
                  </a:lnTo>
                  <a:lnTo>
                    <a:pt x="33" y="628"/>
                  </a:lnTo>
                  <a:lnTo>
                    <a:pt x="30" y="594"/>
                  </a:lnTo>
                  <a:lnTo>
                    <a:pt x="26" y="557"/>
                  </a:lnTo>
                  <a:lnTo>
                    <a:pt x="22" y="519"/>
                  </a:lnTo>
                  <a:lnTo>
                    <a:pt x="18" y="481"/>
                  </a:lnTo>
                  <a:lnTo>
                    <a:pt x="14" y="442"/>
                  </a:lnTo>
                  <a:lnTo>
                    <a:pt x="12" y="404"/>
                  </a:lnTo>
                  <a:lnTo>
                    <a:pt x="8" y="365"/>
                  </a:lnTo>
                  <a:lnTo>
                    <a:pt x="5" y="330"/>
                  </a:lnTo>
                  <a:lnTo>
                    <a:pt x="2" y="294"/>
                  </a:lnTo>
                  <a:lnTo>
                    <a:pt x="1" y="262"/>
                  </a:lnTo>
                  <a:lnTo>
                    <a:pt x="0" y="233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1" y="164"/>
                  </a:lnTo>
                  <a:lnTo>
                    <a:pt x="0" y="126"/>
                  </a:lnTo>
                  <a:lnTo>
                    <a:pt x="0" y="93"/>
                  </a:lnTo>
                  <a:lnTo>
                    <a:pt x="1" y="66"/>
                  </a:lnTo>
                  <a:lnTo>
                    <a:pt x="4" y="42"/>
                  </a:lnTo>
                  <a:lnTo>
                    <a:pt x="6" y="24"/>
                  </a:lnTo>
                  <a:lnTo>
                    <a:pt x="10" y="11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4" y="11"/>
                  </a:lnTo>
                  <a:lnTo>
                    <a:pt x="43" y="22"/>
                  </a:lnTo>
                  <a:lnTo>
                    <a:pt x="54" y="37"/>
                  </a:lnTo>
                  <a:lnTo>
                    <a:pt x="66" y="54"/>
                  </a:lnTo>
                  <a:lnTo>
                    <a:pt x="79" y="72"/>
                  </a:lnTo>
                  <a:lnTo>
                    <a:pt x="94" y="92"/>
                  </a:lnTo>
                  <a:lnTo>
                    <a:pt x="112" y="112"/>
                  </a:lnTo>
                  <a:lnTo>
                    <a:pt x="123" y="134"/>
                  </a:lnTo>
                  <a:lnTo>
                    <a:pt x="134" y="159"/>
                  </a:lnTo>
                  <a:lnTo>
                    <a:pt x="144" y="184"/>
                  </a:lnTo>
                  <a:lnTo>
                    <a:pt x="154" y="212"/>
                  </a:lnTo>
                  <a:lnTo>
                    <a:pt x="162" y="239"/>
                  </a:lnTo>
                  <a:lnTo>
                    <a:pt x="169" y="268"/>
                  </a:lnTo>
                  <a:lnTo>
                    <a:pt x="177" y="298"/>
                  </a:lnTo>
                  <a:lnTo>
                    <a:pt x="184" y="329"/>
                  </a:lnTo>
                  <a:lnTo>
                    <a:pt x="190" y="361"/>
                  </a:lnTo>
                  <a:lnTo>
                    <a:pt x="196" y="393"/>
                  </a:lnTo>
                  <a:lnTo>
                    <a:pt x="202" y="426"/>
                  </a:lnTo>
                  <a:lnTo>
                    <a:pt x="208" y="459"/>
                  </a:lnTo>
                  <a:lnTo>
                    <a:pt x="214" y="493"/>
                  </a:lnTo>
                  <a:lnTo>
                    <a:pt x="219" y="527"/>
                  </a:lnTo>
                  <a:lnTo>
                    <a:pt x="226" y="560"/>
                  </a:lnTo>
                  <a:lnTo>
                    <a:pt x="233" y="594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Freeform 33"/>
            <p:cNvSpPr>
              <a:spLocks/>
            </p:cNvSpPr>
            <p:nvPr/>
          </p:nvSpPr>
          <p:spPr bwMode="auto">
            <a:xfrm>
              <a:off x="5195" y="3072"/>
              <a:ext cx="95" cy="331"/>
            </a:xfrm>
            <a:custGeom>
              <a:avLst/>
              <a:gdLst>
                <a:gd name="T0" fmla="*/ 3 w 285"/>
                <a:gd name="T1" fmla="*/ 7 h 991"/>
                <a:gd name="T2" fmla="*/ 3 w 285"/>
                <a:gd name="T3" fmla="*/ 8 h 991"/>
                <a:gd name="T4" fmla="*/ 3 w 285"/>
                <a:gd name="T5" fmla="*/ 8 h 991"/>
                <a:gd name="T6" fmla="*/ 3 w 285"/>
                <a:gd name="T7" fmla="*/ 8 h 991"/>
                <a:gd name="T8" fmla="*/ 3 w 285"/>
                <a:gd name="T9" fmla="*/ 8 h 991"/>
                <a:gd name="T10" fmla="*/ 3 w 285"/>
                <a:gd name="T11" fmla="*/ 9 h 991"/>
                <a:gd name="T12" fmla="*/ 3 w 285"/>
                <a:gd name="T13" fmla="*/ 9 h 991"/>
                <a:gd name="T14" fmla="*/ 3 w 285"/>
                <a:gd name="T15" fmla="*/ 9 h 991"/>
                <a:gd name="T16" fmla="*/ 4 w 285"/>
                <a:gd name="T17" fmla="*/ 10 h 991"/>
                <a:gd name="T18" fmla="*/ 4 w 285"/>
                <a:gd name="T19" fmla="*/ 10 h 991"/>
                <a:gd name="T20" fmla="*/ 3 w 285"/>
                <a:gd name="T21" fmla="*/ 11 h 991"/>
                <a:gd name="T22" fmla="*/ 3 w 285"/>
                <a:gd name="T23" fmla="*/ 11 h 991"/>
                <a:gd name="T24" fmla="*/ 3 w 285"/>
                <a:gd name="T25" fmla="*/ 12 h 991"/>
                <a:gd name="T26" fmla="*/ 3 w 285"/>
                <a:gd name="T27" fmla="*/ 12 h 991"/>
                <a:gd name="T28" fmla="*/ 3 w 285"/>
                <a:gd name="T29" fmla="*/ 12 h 991"/>
                <a:gd name="T30" fmla="*/ 3 w 285"/>
                <a:gd name="T31" fmla="*/ 12 h 991"/>
                <a:gd name="T32" fmla="*/ 2 w 285"/>
                <a:gd name="T33" fmla="*/ 12 h 991"/>
                <a:gd name="T34" fmla="*/ 2 w 285"/>
                <a:gd name="T35" fmla="*/ 12 h 991"/>
                <a:gd name="T36" fmla="*/ 2 w 285"/>
                <a:gd name="T37" fmla="*/ 12 h 991"/>
                <a:gd name="T38" fmla="*/ 2 w 285"/>
                <a:gd name="T39" fmla="*/ 12 h 991"/>
                <a:gd name="T40" fmla="*/ 1 w 285"/>
                <a:gd name="T41" fmla="*/ 11 h 991"/>
                <a:gd name="T42" fmla="*/ 1 w 285"/>
                <a:gd name="T43" fmla="*/ 11 h 991"/>
                <a:gd name="T44" fmla="*/ 1 w 285"/>
                <a:gd name="T45" fmla="*/ 11 h 991"/>
                <a:gd name="T46" fmla="*/ 1 w 285"/>
                <a:gd name="T47" fmla="*/ 10 h 991"/>
                <a:gd name="T48" fmla="*/ 1 w 285"/>
                <a:gd name="T49" fmla="*/ 10 h 991"/>
                <a:gd name="T50" fmla="*/ 1 w 285"/>
                <a:gd name="T51" fmla="*/ 9 h 991"/>
                <a:gd name="T52" fmla="*/ 1 w 285"/>
                <a:gd name="T53" fmla="*/ 9 h 991"/>
                <a:gd name="T54" fmla="*/ 0 w 285"/>
                <a:gd name="T55" fmla="*/ 8 h 991"/>
                <a:gd name="T56" fmla="*/ 0 w 285"/>
                <a:gd name="T57" fmla="*/ 7 h 991"/>
                <a:gd name="T58" fmla="*/ 0 w 285"/>
                <a:gd name="T59" fmla="*/ 6 h 991"/>
                <a:gd name="T60" fmla="*/ 0 w 285"/>
                <a:gd name="T61" fmla="*/ 5 h 991"/>
                <a:gd name="T62" fmla="*/ 0 w 285"/>
                <a:gd name="T63" fmla="*/ 5 h 991"/>
                <a:gd name="T64" fmla="*/ 0 w 285"/>
                <a:gd name="T65" fmla="*/ 4 h 991"/>
                <a:gd name="T66" fmla="*/ 0 w 285"/>
                <a:gd name="T67" fmla="*/ 3 h 991"/>
                <a:gd name="T68" fmla="*/ 0 w 285"/>
                <a:gd name="T69" fmla="*/ 2 h 991"/>
                <a:gd name="T70" fmla="*/ 0 w 285"/>
                <a:gd name="T71" fmla="*/ 2 h 991"/>
                <a:gd name="T72" fmla="*/ 0 w 285"/>
                <a:gd name="T73" fmla="*/ 1 h 991"/>
                <a:gd name="T74" fmla="*/ 0 w 285"/>
                <a:gd name="T75" fmla="*/ 1 h 991"/>
                <a:gd name="T76" fmla="*/ 0 w 285"/>
                <a:gd name="T77" fmla="*/ 0 h 991"/>
                <a:gd name="T78" fmla="*/ 0 w 285"/>
                <a:gd name="T79" fmla="*/ 0 h 991"/>
                <a:gd name="T80" fmla="*/ 0 w 285"/>
                <a:gd name="T81" fmla="*/ 0 h 991"/>
                <a:gd name="T82" fmla="*/ 1 w 285"/>
                <a:gd name="T83" fmla="*/ 0 h 991"/>
                <a:gd name="T84" fmla="*/ 1 w 285"/>
                <a:gd name="T85" fmla="*/ 1 h 991"/>
                <a:gd name="T86" fmla="*/ 1 w 285"/>
                <a:gd name="T87" fmla="*/ 1 h 991"/>
                <a:gd name="T88" fmla="*/ 1 w 285"/>
                <a:gd name="T89" fmla="*/ 1 h 991"/>
                <a:gd name="T90" fmla="*/ 2 w 285"/>
                <a:gd name="T91" fmla="*/ 2 h 991"/>
                <a:gd name="T92" fmla="*/ 2 w 285"/>
                <a:gd name="T93" fmla="*/ 3 h 991"/>
                <a:gd name="T94" fmla="*/ 2 w 285"/>
                <a:gd name="T95" fmla="*/ 3 h 991"/>
                <a:gd name="T96" fmla="*/ 2 w 285"/>
                <a:gd name="T97" fmla="*/ 4 h 991"/>
                <a:gd name="T98" fmla="*/ 2 w 285"/>
                <a:gd name="T99" fmla="*/ 5 h 991"/>
                <a:gd name="T100" fmla="*/ 3 w 285"/>
                <a:gd name="T101" fmla="*/ 6 h 991"/>
                <a:gd name="T102" fmla="*/ 3 w 285"/>
                <a:gd name="T103" fmla="*/ 7 h 991"/>
                <a:gd name="T104" fmla="*/ 3 w 285"/>
                <a:gd name="T105" fmla="*/ 7 h 9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5"/>
                <a:gd name="T160" fmla="*/ 0 h 991"/>
                <a:gd name="T161" fmla="*/ 285 w 285"/>
                <a:gd name="T162" fmla="*/ 991 h 9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5" h="991">
                  <a:moveTo>
                    <a:pt x="233" y="594"/>
                  </a:moveTo>
                  <a:lnTo>
                    <a:pt x="233" y="594"/>
                  </a:lnTo>
                  <a:lnTo>
                    <a:pt x="233" y="607"/>
                  </a:lnTo>
                  <a:lnTo>
                    <a:pt x="235" y="619"/>
                  </a:lnTo>
                  <a:lnTo>
                    <a:pt x="240" y="628"/>
                  </a:lnTo>
                  <a:lnTo>
                    <a:pt x="244" y="638"/>
                  </a:lnTo>
                  <a:lnTo>
                    <a:pt x="251" y="647"/>
                  </a:lnTo>
                  <a:lnTo>
                    <a:pt x="256" y="656"/>
                  </a:lnTo>
                  <a:lnTo>
                    <a:pt x="260" y="668"/>
                  </a:lnTo>
                  <a:lnTo>
                    <a:pt x="264" y="682"/>
                  </a:lnTo>
                  <a:lnTo>
                    <a:pt x="268" y="695"/>
                  </a:lnTo>
                  <a:lnTo>
                    <a:pt x="271" y="710"/>
                  </a:lnTo>
                  <a:lnTo>
                    <a:pt x="275" y="724"/>
                  </a:lnTo>
                  <a:lnTo>
                    <a:pt x="277" y="740"/>
                  </a:lnTo>
                  <a:lnTo>
                    <a:pt x="280" y="756"/>
                  </a:lnTo>
                  <a:lnTo>
                    <a:pt x="283" y="773"/>
                  </a:lnTo>
                  <a:lnTo>
                    <a:pt x="284" y="790"/>
                  </a:lnTo>
                  <a:lnTo>
                    <a:pt x="285" y="807"/>
                  </a:lnTo>
                  <a:lnTo>
                    <a:pt x="284" y="825"/>
                  </a:lnTo>
                  <a:lnTo>
                    <a:pt x="283" y="845"/>
                  </a:lnTo>
                  <a:lnTo>
                    <a:pt x="280" y="865"/>
                  </a:lnTo>
                  <a:lnTo>
                    <a:pt x="277" y="885"/>
                  </a:lnTo>
                  <a:lnTo>
                    <a:pt x="272" y="906"/>
                  </a:lnTo>
                  <a:lnTo>
                    <a:pt x="264" y="927"/>
                  </a:lnTo>
                  <a:lnTo>
                    <a:pt x="256" y="949"/>
                  </a:lnTo>
                  <a:lnTo>
                    <a:pt x="246" y="971"/>
                  </a:lnTo>
                  <a:lnTo>
                    <a:pt x="235" y="977"/>
                  </a:lnTo>
                  <a:lnTo>
                    <a:pt x="225" y="981"/>
                  </a:lnTo>
                  <a:lnTo>
                    <a:pt x="215" y="985"/>
                  </a:lnTo>
                  <a:lnTo>
                    <a:pt x="206" y="987"/>
                  </a:lnTo>
                  <a:lnTo>
                    <a:pt x="197" y="990"/>
                  </a:lnTo>
                  <a:lnTo>
                    <a:pt x="188" y="991"/>
                  </a:lnTo>
                  <a:lnTo>
                    <a:pt x="179" y="990"/>
                  </a:lnTo>
                  <a:lnTo>
                    <a:pt x="169" y="988"/>
                  </a:lnTo>
                  <a:lnTo>
                    <a:pt x="159" y="982"/>
                  </a:lnTo>
                  <a:lnTo>
                    <a:pt x="148" y="970"/>
                  </a:lnTo>
                  <a:lnTo>
                    <a:pt x="139" y="956"/>
                  </a:lnTo>
                  <a:lnTo>
                    <a:pt x="129" y="937"/>
                  </a:lnTo>
                  <a:lnTo>
                    <a:pt x="119" y="918"/>
                  </a:lnTo>
                  <a:lnTo>
                    <a:pt x="109" y="898"/>
                  </a:lnTo>
                  <a:lnTo>
                    <a:pt x="98" y="877"/>
                  </a:lnTo>
                  <a:lnTo>
                    <a:pt x="88" y="857"/>
                  </a:lnTo>
                  <a:lnTo>
                    <a:pt x="79" y="848"/>
                  </a:lnTo>
                  <a:lnTo>
                    <a:pt x="69" y="836"/>
                  </a:lnTo>
                  <a:lnTo>
                    <a:pt x="60" y="820"/>
                  </a:lnTo>
                  <a:lnTo>
                    <a:pt x="52" y="801"/>
                  </a:lnTo>
                  <a:lnTo>
                    <a:pt x="46" y="778"/>
                  </a:lnTo>
                  <a:lnTo>
                    <a:pt x="42" y="752"/>
                  </a:lnTo>
                  <a:lnTo>
                    <a:pt x="39" y="723"/>
                  </a:lnTo>
                  <a:lnTo>
                    <a:pt x="41" y="691"/>
                  </a:lnTo>
                  <a:lnTo>
                    <a:pt x="37" y="661"/>
                  </a:lnTo>
                  <a:lnTo>
                    <a:pt x="33" y="628"/>
                  </a:lnTo>
                  <a:lnTo>
                    <a:pt x="30" y="594"/>
                  </a:lnTo>
                  <a:lnTo>
                    <a:pt x="26" y="557"/>
                  </a:lnTo>
                  <a:lnTo>
                    <a:pt x="22" y="519"/>
                  </a:lnTo>
                  <a:lnTo>
                    <a:pt x="18" y="481"/>
                  </a:lnTo>
                  <a:lnTo>
                    <a:pt x="14" y="442"/>
                  </a:lnTo>
                  <a:lnTo>
                    <a:pt x="12" y="404"/>
                  </a:lnTo>
                  <a:lnTo>
                    <a:pt x="8" y="365"/>
                  </a:lnTo>
                  <a:lnTo>
                    <a:pt x="5" y="330"/>
                  </a:lnTo>
                  <a:lnTo>
                    <a:pt x="2" y="294"/>
                  </a:lnTo>
                  <a:lnTo>
                    <a:pt x="1" y="262"/>
                  </a:lnTo>
                  <a:lnTo>
                    <a:pt x="0" y="233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1" y="164"/>
                  </a:lnTo>
                  <a:lnTo>
                    <a:pt x="0" y="126"/>
                  </a:lnTo>
                  <a:lnTo>
                    <a:pt x="0" y="93"/>
                  </a:lnTo>
                  <a:lnTo>
                    <a:pt x="1" y="66"/>
                  </a:lnTo>
                  <a:lnTo>
                    <a:pt x="4" y="42"/>
                  </a:lnTo>
                  <a:lnTo>
                    <a:pt x="6" y="24"/>
                  </a:lnTo>
                  <a:lnTo>
                    <a:pt x="10" y="11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4" y="11"/>
                  </a:lnTo>
                  <a:lnTo>
                    <a:pt x="43" y="22"/>
                  </a:lnTo>
                  <a:lnTo>
                    <a:pt x="54" y="37"/>
                  </a:lnTo>
                  <a:lnTo>
                    <a:pt x="66" y="54"/>
                  </a:lnTo>
                  <a:lnTo>
                    <a:pt x="79" y="72"/>
                  </a:lnTo>
                  <a:lnTo>
                    <a:pt x="94" y="92"/>
                  </a:lnTo>
                  <a:lnTo>
                    <a:pt x="112" y="112"/>
                  </a:lnTo>
                  <a:lnTo>
                    <a:pt x="123" y="134"/>
                  </a:lnTo>
                  <a:lnTo>
                    <a:pt x="134" y="159"/>
                  </a:lnTo>
                  <a:lnTo>
                    <a:pt x="144" y="184"/>
                  </a:lnTo>
                  <a:lnTo>
                    <a:pt x="154" y="212"/>
                  </a:lnTo>
                  <a:lnTo>
                    <a:pt x="162" y="239"/>
                  </a:lnTo>
                  <a:lnTo>
                    <a:pt x="169" y="268"/>
                  </a:lnTo>
                  <a:lnTo>
                    <a:pt x="177" y="298"/>
                  </a:lnTo>
                  <a:lnTo>
                    <a:pt x="184" y="329"/>
                  </a:lnTo>
                  <a:lnTo>
                    <a:pt x="190" y="361"/>
                  </a:lnTo>
                  <a:lnTo>
                    <a:pt x="196" y="393"/>
                  </a:lnTo>
                  <a:lnTo>
                    <a:pt x="202" y="426"/>
                  </a:lnTo>
                  <a:lnTo>
                    <a:pt x="208" y="459"/>
                  </a:lnTo>
                  <a:lnTo>
                    <a:pt x="214" y="493"/>
                  </a:lnTo>
                  <a:lnTo>
                    <a:pt x="219" y="527"/>
                  </a:lnTo>
                  <a:lnTo>
                    <a:pt x="226" y="560"/>
                  </a:lnTo>
                  <a:lnTo>
                    <a:pt x="233" y="59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Freeform 34"/>
            <p:cNvSpPr>
              <a:spLocks/>
            </p:cNvSpPr>
            <p:nvPr/>
          </p:nvSpPr>
          <p:spPr bwMode="auto">
            <a:xfrm>
              <a:off x="5207" y="3270"/>
              <a:ext cx="66" cy="37"/>
            </a:xfrm>
            <a:custGeom>
              <a:avLst/>
              <a:gdLst>
                <a:gd name="T0" fmla="*/ 0 w 198"/>
                <a:gd name="T1" fmla="*/ 1 h 113"/>
                <a:gd name="T2" fmla="*/ 0 w 198"/>
                <a:gd name="T3" fmla="*/ 1 h 113"/>
                <a:gd name="T4" fmla="*/ 0 w 198"/>
                <a:gd name="T5" fmla="*/ 1 h 113"/>
                <a:gd name="T6" fmla="*/ 1 w 198"/>
                <a:gd name="T7" fmla="*/ 1 h 113"/>
                <a:gd name="T8" fmla="*/ 1 w 198"/>
                <a:gd name="T9" fmla="*/ 1 h 113"/>
                <a:gd name="T10" fmla="*/ 1 w 198"/>
                <a:gd name="T11" fmla="*/ 1 h 113"/>
                <a:gd name="T12" fmla="*/ 1 w 198"/>
                <a:gd name="T13" fmla="*/ 1 h 113"/>
                <a:gd name="T14" fmla="*/ 1 w 198"/>
                <a:gd name="T15" fmla="*/ 0 h 113"/>
                <a:gd name="T16" fmla="*/ 2 w 198"/>
                <a:gd name="T17" fmla="*/ 0 h 113"/>
                <a:gd name="T18" fmla="*/ 2 w 198"/>
                <a:gd name="T19" fmla="*/ 0 h 113"/>
                <a:gd name="T20" fmla="*/ 2 w 198"/>
                <a:gd name="T21" fmla="*/ 0 h 113"/>
                <a:gd name="T22" fmla="*/ 2 w 198"/>
                <a:gd name="T23" fmla="*/ 0 h 113"/>
                <a:gd name="T24" fmla="*/ 2 w 198"/>
                <a:gd name="T25" fmla="*/ 0 h 113"/>
                <a:gd name="T26" fmla="*/ 2 w 198"/>
                <a:gd name="T27" fmla="*/ 0 h 113"/>
                <a:gd name="T28" fmla="*/ 2 w 198"/>
                <a:gd name="T29" fmla="*/ 0 h 113"/>
                <a:gd name="T30" fmla="*/ 2 w 198"/>
                <a:gd name="T31" fmla="*/ 0 h 113"/>
                <a:gd name="T32" fmla="*/ 2 w 198"/>
                <a:gd name="T33" fmla="*/ 0 h 113"/>
                <a:gd name="T34" fmla="*/ 2 w 198"/>
                <a:gd name="T35" fmla="*/ 0 h 113"/>
                <a:gd name="T36" fmla="*/ 2 w 198"/>
                <a:gd name="T37" fmla="*/ 0 h 1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8"/>
                <a:gd name="T58" fmla="*/ 0 h 113"/>
                <a:gd name="T59" fmla="*/ 198 w 198"/>
                <a:gd name="T60" fmla="*/ 113 h 1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8" h="113">
                  <a:moveTo>
                    <a:pt x="0" y="113"/>
                  </a:moveTo>
                  <a:lnTo>
                    <a:pt x="0" y="113"/>
                  </a:lnTo>
                  <a:lnTo>
                    <a:pt x="21" y="109"/>
                  </a:lnTo>
                  <a:lnTo>
                    <a:pt x="42" y="98"/>
                  </a:lnTo>
                  <a:lnTo>
                    <a:pt x="61" y="82"/>
                  </a:lnTo>
                  <a:lnTo>
                    <a:pt x="78" y="65"/>
                  </a:lnTo>
                  <a:lnTo>
                    <a:pt x="96" y="47"/>
                  </a:lnTo>
                  <a:lnTo>
                    <a:pt x="111" y="28"/>
                  </a:lnTo>
                  <a:lnTo>
                    <a:pt x="125" y="1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8" y="3"/>
                  </a:lnTo>
                  <a:lnTo>
                    <a:pt x="176" y="9"/>
                  </a:lnTo>
                  <a:lnTo>
                    <a:pt x="184" y="14"/>
                  </a:lnTo>
                  <a:lnTo>
                    <a:pt x="190" y="22"/>
                  </a:lnTo>
                  <a:lnTo>
                    <a:pt x="198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Freeform 35"/>
            <p:cNvSpPr>
              <a:spLocks/>
            </p:cNvSpPr>
            <p:nvPr/>
          </p:nvSpPr>
          <p:spPr bwMode="auto">
            <a:xfrm>
              <a:off x="5145" y="3113"/>
              <a:ext cx="87" cy="284"/>
            </a:xfrm>
            <a:custGeom>
              <a:avLst/>
              <a:gdLst>
                <a:gd name="T0" fmla="*/ 3 w 260"/>
                <a:gd name="T1" fmla="*/ 6 h 853"/>
                <a:gd name="T2" fmla="*/ 2 w 260"/>
                <a:gd name="T3" fmla="*/ 6 h 853"/>
                <a:gd name="T4" fmla="*/ 2 w 260"/>
                <a:gd name="T5" fmla="*/ 5 h 853"/>
                <a:gd name="T6" fmla="*/ 2 w 260"/>
                <a:gd name="T7" fmla="*/ 4 h 853"/>
                <a:gd name="T8" fmla="*/ 2 w 260"/>
                <a:gd name="T9" fmla="*/ 4 h 853"/>
                <a:gd name="T10" fmla="*/ 2 w 260"/>
                <a:gd name="T11" fmla="*/ 3 h 853"/>
                <a:gd name="T12" fmla="*/ 2 w 260"/>
                <a:gd name="T13" fmla="*/ 2 h 853"/>
                <a:gd name="T14" fmla="*/ 1 w 260"/>
                <a:gd name="T15" fmla="*/ 2 h 853"/>
                <a:gd name="T16" fmla="*/ 1 w 260"/>
                <a:gd name="T17" fmla="*/ 1 h 853"/>
                <a:gd name="T18" fmla="*/ 1 w 260"/>
                <a:gd name="T19" fmla="*/ 1 h 853"/>
                <a:gd name="T20" fmla="*/ 1 w 260"/>
                <a:gd name="T21" fmla="*/ 0 h 853"/>
                <a:gd name="T22" fmla="*/ 0 w 260"/>
                <a:gd name="T23" fmla="*/ 0 h 853"/>
                <a:gd name="T24" fmla="*/ 0 w 260"/>
                <a:gd name="T25" fmla="*/ 0 h 853"/>
                <a:gd name="T26" fmla="*/ 0 w 260"/>
                <a:gd name="T27" fmla="*/ 0 h 853"/>
                <a:gd name="T28" fmla="*/ 0 w 260"/>
                <a:gd name="T29" fmla="*/ 1 h 853"/>
                <a:gd name="T30" fmla="*/ 0 w 260"/>
                <a:gd name="T31" fmla="*/ 1 h 853"/>
                <a:gd name="T32" fmla="*/ 0 w 260"/>
                <a:gd name="T33" fmla="*/ 2 h 853"/>
                <a:gd name="T34" fmla="*/ 0 w 260"/>
                <a:gd name="T35" fmla="*/ 2 h 853"/>
                <a:gd name="T36" fmla="*/ 0 w 260"/>
                <a:gd name="T37" fmla="*/ 2 h 853"/>
                <a:gd name="T38" fmla="*/ 0 w 260"/>
                <a:gd name="T39" fmla="*/ 2 h 853"/>
                <a:gd name="T40" fmla="*/ 0 w 260"/>
                <a:gd name="T41" fmla="*/ 3 h 853"/>
                <a:gd name="T42" fmla="*/ 0 w 260"/>
                <a:gd name="T43" fmla="*/ 4 h 853"/>
                <a:gd name="T44" fmla="*/ 0 w 260"/>
                <a:gd name="T45" fmla="*/ 4 h 853"/>
                <a:gd name="T46" fmla="*/ 0 w 260"/>
                <a:gd name="T47" fmla="*/ 5 h 853"/>
                <a:gd name="T48" fmla="*/ 0 w 260"/>
                <a:gd name="T49" fmla="*/ 6 h 853"/>
                <a:gd name="T50" fmla="*/ 0 w 260"/>
                <a:gd name="T51" fmla="*/ 6 h 853"/>
                <a:gd name="T52" fmla="*/ 0 w 260"/>
                <a:gd name="T53" fmla="*/ 7 h 853"/>
                <a:gd name="T54" fmla="*/ 0 w 260"/>
                <a:gd name="T55" fmla="*/ 7 h 853"/>
                <a:gd name="T56" fmla="*/ 0 w 260"/>
                <a:gd name="T57" fmla="*/ 8 h 853"/>
                <a:gd name="T58" fmla="*/ 0 w 260"/>
                <a:gd name="T59" fmla="*/ 8 h 853"/>
                <a:gd name="T60" fmla="*/ 0 w 260"/>
                <a:gd name="T61" fmla="*/ 9 h 853"/>
                <a:gd name="T62" fmla="*/ 0 w 260"/>
                <a:gd name="T63" fmla="*/ 9 h 853"/>
                <a:gd name="T64" fmla="*/ 1 w 260"/>
                <a:gd name="T65" fmla="*/ 9 h 853"/>
                <a:gd name="T66" fmla="*/ 1 w 260"/>
                <a:gd name="T67" fmla="*/ 10 h 853"/>
                <a:gd name="T68" fmla="*/ 1 w 260"/>
                <a:gd name="T69" fmla="*/ 10 h 853"/>
                <a:gd name="T70" fmla="*/ 1 w 260"/>
                <a:gd name="T71" fmla="*/ 10 h 853"/>
                <a:gd name="T72" fmla="*/ 1 w 260"/>
                <a:gd name="T73" fmla="*/ 11 h 853"/>
                <a:gd name="T74" fmla="*/ 2 w 260"/>
                <a:gd name="T75" fmla="*/ 10 h 853"/>
                <a:gd name="T76" fmla="*/ 3 w 260"/>
                <a:gd name="T77" fmla="*/ 10 h 853"/>
                <a:gd name="T78" fmla="*/ 3 w 260"/>
                <a:gd name="T79" fmla="*/ 10 h 853"/>
                <a:gd name="T80" fmla="*/ 3 w 260"/>
                <a:gd name="T81" fmla="*/ 10 h 853"/>
                <a:gd name="T82" fmla="*/ 3 w 260"/>
                <a:gd name="T83" fmla="*/ 9 h 853"/>
                <a:gd name="T84" fmla="*/ 3 w 260"/>
                <a:gd name="T85" fmla="*/ 8 h 853"/>
                <a:gd name="T86" fmla="*/ 3 w 260"/>
                <a:gd name="T87" fmla="*/ 8 h 853"/>
                <a:gd name="T88" fmla="*/ 3 w 260"/>
                <a:gd name="T89" fmla="*/ 7 h 853"/>
                <a:gd name="T90" fmla="*/ 3 w 260"/>
                <a:gd name="T91" fmla="*/ 7 h 853"/>
                <a:gd name="T92" fmla="*/ 3 w 260"/>
                <a:gd name="T93" fmla="*/ 7 h 853"/>
                <a:gd name="T94" fmla="*/ 3 w 260"/>
                <a:gd name="T95" fmla="*/ 7 h 8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0"/>
                <a:gd name="T145" fmla="*/ 0 h 853"/>
                <a:gd name="T146" fmla="*/ 260 w 260"/>
                <a:gd name="T147" fmla="*/ 853 h 8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0" h="853">
                  <a:moveTo>
                    <a:pt x="219" y="556"/>
                  </a:moveTo>
                  <a:lnTo>
                    <a:pt x="214" y="521"/>
                  </a:lnTo>
                  <a:lnTo>
                    <a:pt x="208" y="487"/>
                  </a:lnTo>
                  <a:lnTo>
                    <a:pt x="201" y="454"/>
                  </a:lnTo>
                  <a:lnTo>
                    <a:pt x="194" y="422"/>
                  </a:lnTo>
                  <a:lnTo>
                    <a:pt x="188" y="393"/>
                  </a:lnTo>
                  <a:lnTo>
                    <a:pt x="181" y="364"/>
                  </a:lnTo>
                  <a:lnTo>
                    <a:pt x="175" y="338"/>
                  </a:lnTo>
                  <a:lnTo>
                    <a:pt x="167" y="312"/>
                  </a:lnTo>
                  <a:lnTo>
                    <a:pt x="160" y="288"/>
                  </a:lnTo>
                  <a:lnTo>
                    <a:pt x="152" y="264"/>
                  </a:lnTo>
                  <a:lnTo>
                    <a:pt x="146" y="242"/>
                  </a:lnTo>
                  <a:lnTo>
                    <a:pt x="138" y="221"/>
                  </a:lnTo>
                  <a:lnTo>
                    <a:pt x="131" y="201"/>
                  </a:lnTo>
                  <a:lnTo>
                    <a:pt x="125" y="183"/>
                  </a:lnTo>
                  <a:lnTo>
                    <a:pt x="118" y="165"/>
                  </a:lnTo>
                  <a:lnTo>
                    <a:pt x="112" y="147"/>
                  </a:lnTo>
                  <a:lnTo>
                    <a:pt x="97" y="109"/>
                  </a:lnTo>
                  <a:lnTo>
                    <a:pt x="83" y="77"/>
                  </a:lnTo>
                  <a:lnTo>
                    <a:pt x="71" y="50"/>
                  </a:lnTo>
                  <a:lnTo>
                    <a:pt x="60" y="29"/>
                  </a:lnTo>
                  <a:lnTo>
                    <a:pt x="51" y="15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2" y="9"/>
                  </a:lnTo>
                  <a:lnTo>
                    <a:pt x="18" y="19"/>
                  </a:lnTo>
                  <a:lnTo>
                    <a:pt x="16" y="32"/>
                  </a:lnTo>
                  <a:lnTo>
                    <a:pt x="14" y="48"/>
                  </a:lnTo>
                  <a:lnTo>
                    <a:pt x="13" y="66"/>
                  </a:lnTo>
                  <a:lnTo>
                    <a:pt x="14" y="88"/>
                  </a:lnTo>
                  <a:lnTo>
                    <a:pt x="16" y="113"/>
                  </a:lnTo>
                  <a:lnTo>
                    <a:pt x="17" y="141"/>
                  </a:lnTo>
                  <a:lnTo>
                    <a:pt x="17" y="149"/>
                  </a:lnTo>
                  <a:lnTo>
                    <a:pt x="17" y="157"/>
                  </a:lnTo>
                  <a:lnTo>
                    <a:pt x="16" y="166"/>
                  </a:lnTo>
                  <a:lnTo>
                    <a:pt x="14" y="174"/>
                  </a:lnTo>
                  <a:lnTo>
                    <a:pt x="13" y="183"/>
                  </a:lnTo>
                  <a:lnTo>
                    <a:pt x="12" y="192"/>
                  </a:lnTo>
                  <a:lnTo>
                    <a:pt x="9" y="200"/>
                  </a:lnTo>
                  <a:lnTo>
                    <a:pt x="8" y="209"/>
                  </a:lnTo>
                  <a:lnTo>
                    <a:pt x="4" y="233"/>
                  </a:lnTo>
                  <a:lnTo>
                    <a:pt x="1" y="258"/>
                  </a:lnTo>
                  <a:lnTo>
                    <a:pt x="0" y="284"/>
                  </a:lnTo>
                  <a:lnTo>
                    <a:pt x="0" y="313"/>
                  </a:lnTo>
                  <a:lnTo>
                    <a:pt x="0" y="341"/>
                  </a:lnTo>
                  <a:lnTo>
                    <a:pt x="1" y="370"/>
                  </a:lnTo>
                  <a:lnTo>
                    <a:pt x="2" y="400"/>
                  </a:lnTo>
                  <a:lnTo>
                    <a:pt x="5" y="429"/>
                  </a:lnTo>
                  <a:lnTo>
                    <a:pt x="8" y="456"/>
                  </a:lnTo>
                  <a:lnTo>
                    <a:pt x="10" y="485"/>
                  </a:lnTo>
                  <a:lnTo>
                    <a:pt x="14" y="512"/>
                  </a:lnTo>
                  <a:lnTo>
                    <a:pt x="17" y="538"/>
                  </a:lnTo>
                  <a:lnTo>
                    <a:pt x="21" y="562"/>
                  </a:lnTo>
                  <a:lnTo>
                    <a:pt x="25" y="584"/>
                  </a:lnTo>
                  <a:lnTo>
                    <a:pt x="29" y="604"/>
                  </a:lnTo>
                  <a:lnTo>
                    <a:pt x="33" y="621"/>
                  </a:lnTo>
                  <a:lnTo>
                    <a:pt x="34" y="642"/>
                  </a:lnTo>
                  <a:lnTo>
                    <a:pt x="34" y="661"/>
                  </a:lnTo>
                  <a:lnTo>
                    <a:pt x="35" y="680"/>
                  </a:lnTo>
                  <a:lnTo>
                    <a:pt x="35" y="697"/>
                  </a:lnTo>
                  <a:lnTo>
                    <a:pt x="37" y="713"/>
                  </a:lnTo>
                  <a:lnTo>
                    <a:pt x="37" y="728"/>
                  </a:lnTo>
                  <a:lnTo>
                    <a:pt x="39" y="743"/>
                  </a:lnTo>
                  <a:lnTo>
                    <a:pt x="42" y="756"/>
                  </a:lnTo>
                  <a:lnTo>
                    <a:pt x="47" y="765"/>
                  </a:lnTo>
                  <a:lnTo>
                    <a:pt x="51" y="778"/>
                  </a:lnTo>
                  <a:lnTo>
                    <a:pt x="56" y="792"/>
                  </a:lnTo>
                  <a:lnTo>
                    <a:pt x="63" y="807"/>
                  </a:lnTo>
                  <a:lnTo>
                    <a:pt x="68" y="820"/>
                  </a:lnTo>
                  <a:lnTo>
                    <a:pt x="73" y="834"/>
                  </a:lnTo>
                  <a:lnTo>
                    <a:pt x="80" y="843"/>
                  </a:lnTo>
                  <a:lnTo>
                    <a:pt x="85" y="847"/>
                  </a:lnTo>
                  <a:lnTo>
                    <a:pt x="109" y="853"/>
                  </a:lnTo>
                  <a:lnTo>
                    <a:pt x="135" y="853"/>
                  </a:lnTo>
                  <a:lnTo>
                    <a:pt x="162" y="849"/>
                  </a:lnTo>
                  <a:lnTo>
                    <a:pt x="187" y="843"/>
                  </a:lnTo>
                  <a:lnTo>
                    <a:pt x="209" y="835"/>
                  </a:lnTo>
                  <a:lnTo>
                    <a:pt x="227" y="827"/>
                  </a:lnTo>
                  <a:lnTo>
                    <a:pt x="239" y="820"/>
                  </a:lnTo>
                  <a:lnTo>
                    <a:pt x="242" y="817"/>
                  </a:lnTo>
                  <a:lnTo>
                    <a:pt x="251" y="786"/>
                  </a:lnTo>
                  <a:lnTo>
                    <a:pt x="256" y="757"/>
                  </a:lnTo>
                  <a:lnTo>
                    <a:pt x="260" y="728"/>
                  </a:lnTo>
                  <a:lnTo>
                    <a:pt x="260" y="702"/>
                  </a:lnTo>
                  <a:lnTo>
                    <a:pt x="258" y="676"/>
                  </a:lnTo>
                  <a:lnTo>
                    <a:pt x="255" y="654"/>
                  </a:lnTo>
                  <a:lnTo>
                    <a:pt x="250" y="631"/>
                  </a:lnTo>
                  <a:lnTo>
                    <a:pt x="244" y="611"/>
                  </a:lnTo>
                  <a:lnTo>
                    <a:pt x="238" y="594"/>
                  </a:lnTo>
                  <a:lnTo>
                    <a:pt x="231" y="580"/>
                  </a:lnTo>
                  <a:lnTo>
                    <a:pt x="226" y="568"/>
                  </a:lnTo>
                  <a:lnTo>
                    <a:pt x="221" y="559"/>
                  </a:lnTo>
                  <a:lnTo>
                    <a:pt x="218" y="554"/>
                  </a:lnTo>
                  <a:lnTo>
                    <a:pt x="216" y="551"/>
                  </a:lnTo>
                  <a:lnTo>
                    <a:pt x="217" y="552"/>
                  </a:lnTo>
                  <a:lnTo>
                    <a:pt x="219" y="556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36"/>
            <p:cNvSpPr>
              <a:spLocks/>
            </p:cNvSpPr>
            <p:nvPr/>
          </p:nvSpPr>
          <p:spPr bwMode="auto">
            <a:xfrm>
              <a:off x="5145" y="3113"/>
              <a:ext cx="87" cy="284"/>
            </a:xfrm>
            <a:custGeom>
              <a:avLst/>
              <a:gdLst>
                <a:gd name="T0" fmla="*/ 3 w 260"/>
                <a:gd name="T1" fmla="*/ 7 h 853"/>
                <a:gd name="T2" fmla="*/ 3 w 260"/>
                <a:gd name="T3" fmla="*/ 6 h 853"/>
                <a:gd name="T4" fmla="*/ 2 w 260"/>
                <a:gd name="T5" fmla="*/ 5 h 853"/>
                <a:gd name="T6" fmla="*/ 2 w 260"/>
                <a:gd name="T7" fmla="*/ 4 h 853"/>
                <a:gd name="T8" fmla="*/ 2 w 260"/>
                <a:gd name="T9" fmla="*/ 4 h 853"/>
                <a:gd name="T10" fmla="*/ 2 w 260"/>
                <a:gd name="T11" fmla="*/ 3 h 853"/>
                <a:gd name="T12" fmla="*/ 2 w 260"/>
                <a:gd name="T13" fmla="*/ 3 h 853"/>
                <a:gd name="T14" fmla="*/ 2 w 260"/>
                <a:gd name="T15" fmla="*/ 2 h 853"/>
                <a:gd name="T16" fmla="*/ 1 w 260"/>
                <a:gd name="T17" fmla="*/ 2 h 853"/>
                <a:gd name="T18" fmla="*/ 1 w 260"/>
                <a:gd name="T19" fmla="*/ 1 h 853"/>
                <a:gd name="T20" fmla="*/ 1 w 260"/>
                <a:gd name="T21" fmla="*/ 1 h 853"/>
                <a:gd name="T22" fmla="*/ 1 w 260"/>
                <a:gd name="T23" fmla="*/ 0 h 853"/>
                <a:gd name="T24" fmla="*/ 0 w 260"/>
                <a:gd name="T25" fmla="*/ 0 h 853"/>
                <a:gd name="T26" fmla="*/ 0 w 260"/>
                <a:gd name="T27" fmla="*/ 0 h 853"/>
                <a:gd name="T28" fmla="*/ 0 w 260"/>
                <a:gd name="T29" fmla="*/ 0 h 853"/>
                <a:gd name="T30" fmla="*/ 0 w 260"/>
                <a:gd name="T31" fmla="*/ 1 h 853"/>
                <a:gd name="T32" fmla="*/ 0 w 260"/>
                <a:gd name="T33" fmla="*/ 1 h 853"/>
                <a:gd name="T34" fmla="*/ 0 w 260"/>
                <a:gd name="T35" fmla="*/ 2 h 853"/>
                <a:gd name="T36" fmla="*/ 0 w 260"/>
                <a:gd name="T37" fmla="*/ 2 h 853"/>
                <a:gd name="T38" fmla="*/ 0 w 260"/>
                <a:gd name="T39" fmla="*/ 2 h 853"/>
                <a:gd name="T40" fmla="*/ 0 w 260"/>
                <a:gd name="T41" fmla="*/ 2 h 853"/>
                <a:gd name="T42" fmla="*/ 0 w 260"/>
                <a:gd name="T43" fmla="*/ 2 h 853"/>
                <a:gd name="T44" fmla="*/ 0 w 260"/>
                <a:gd name="T45" fmla="*/ 3 h 853"/>
                <a:gd name="T46" fmla="*/ 0 w 260"/>
                <a:gd name="T47" fmla="*/ 3 h 853"/>
                <a:gd name="T48" fmla="*/ 0 w 260"/>
                <a:gd name="T49" fmla="*/ 4 h 853"/>
                <a:gd name="T50" fmla="*/ 0 w 260"/>
                <a:gd name="T51" fmla="*/ 5 h 853"/>
                <a:gd name="T52" fmla="*/ 0 w 260"/>
                <a:gd name="T53" fmla="*/ 5 h 853"/>
                <a:gd name="T54" fmla="*/ 0 w 260"/>
                <a:gd name="T55" fmla="*/ 6 h 853"/>
                <a:gd name="T56" fmla="*/ 0 w 260"/>
                <a:gd name="T57" fmla="*/ 7 h 853"/>
                <a:gd name="T58" fmla="*/ 0 w 260"/>
                <a:gd name="T59" fmla="*/ 7 h 853"/>
                <a:gd name="T60" fmla="*/ 0 w 260"/>
                <a:gd name="T61" fmla="*/ 8 h 853"/>
                <a:gd name="T62" fmla="*/ 0 w 260"/>
                <a:gd name="T63" fmla="*/ 8 h 853"/>
                <a:gd name="T64" fmla="*/ 0 w 260"/>
                <a:gd name="T65" fmla="*/ 8 h 853"/>
                <a:gd name="T66" fmla="*/ 0 w 260"/>
                <a:gd name="T67" fmla="*/ 9 h 853"/>
                <a:gd name="T68" fmla="*/ 0 w 260"/>
                <a:gd name="T69" fmla="*/ 9 h 853"/>
                <a:gd name="T70" fmla="*/ 1 w 260"/>
                <a:gd name="T71" fmla="*/ 9 h 853"/>
                <a:gd name="T72" fmla="*/ 1 w 260"/>
                <a:gd name="T73" fmla="*/ 10 h 853"/>
                <a:gd name="T74" fmla="*/ 1 w 260"/>
                <a:gd name="T75" fmla="*/ 10 h 853"/>
                <a:gd name="T76" fmla="*/ 1 w 260"/>
                <a:gd name="T77" fmla="*/ 10 h 853"/>
                <a:gd name="T78" fmla="*/ 1 w 260"/>
                <a:gd name="T79" fmla="*/ 10 h 853"/>
                <a:gd name="T80" fmla="*/ 1 w 260"/>
                <a:gd name="T81" fmla="*/ 11 h 853"/>
                <a:gd name="T82" fmla="*/ 2 w 260"/>
                <a:gd name="T83" fmla="*/ 10 h 853"/>
                <a:gd name="T84" fmla="*/ 3 w 260"/>
                <a:gd name="T85" fmla="*/ 10 h 853"/>
                <a:gd name="T86" fmla="*/ 3 w 260"/>
                <a:gd name="T87" fmla="*/ 10 h 853"/>
                <a:gd name="T88" fmla="*/ 3 w 260"/>
                <a:gd name="T89" fmla="*/ 10 h 853"/>
                <a:gd name="T90" fmla="*/ 3 w 260"/>
                <a:gd name="T91" fmla="*/ 9 h 853"/>
                <a:gd name="T92" fmla="*/ 3 w 260"/>
                <a:gd name="T93" fmla="*/ 9 h 853"/>
                <a:gd name="T94" fmla="*/ 3 w 260"/>
                <a:gd name="T95" fmla="*/ 8 h 853"/>
                <a:gd name="T96" fmla="*/ 3 w 260"/>
                <a:gd name="T97" fmla="*/ 8 h 853"/>
                <a:gd name="T98" fmla="*/ 3 w 260"/>
                <a:gd name="T99" fmla="*/ 7 h 853"/>
                <a:gd name="T100" fmla="*/ 3 w 260"/>
                <a:gd name="T101" fmla="*/ 7 h 853"/>
                <a:gd name="T102" fmla="*/ 3 w 260"/>
                <a:gd name="T103" fmla="*/ 7 h 853"/>
                <a:gd name="T104" fmla="*/ 3 w 260"/>
                <a:gd name="T105" fmla="*/ 7 h 8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0"/>
                <a:gd name="T160" fmla="*/ 0 h 853"/>
                <a:gd name="T161" fmla="*/ 260 w 260"/>
                <a:gd name="T162" fmla="*/ 853 h 8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0" h="853">
                  <a:moveTo>
                    <a:pt x="219" y="556"/>
                  </a:moveTo>
                  <a:lnTo>
                    <a:pt x="219" y="556"/>
                  </a:lnTo>
                  <a:lnTo>
                    <a:pt x="214" y="521"/>
                  </a:lnTo>
                  <a:lnTo>
                    <a:pt x="208" y="487"/>
                  </a:lnTo>
                  <a:lnTo>
                    <a:pt x="201" y="454"/>
                  </a:lnTo>
                  <a:lnTo>
                    <a:pt x="194" y="422"/>
                  </a:lnTo>
                  <a:lnTo>
                    <a:pt x="188" y="393"/>
                  </a:lnTo>
                  <a:lnTo>
                    <a:pt x="181" y="364"/>
                  </a:lnTo>
                  <a:lnTo>
                    <a:pt x="175" y="338"/>
                  </a:lnTo>
                  <a:lnTo>
                    <a:pt x="167" y="312"/>
                  </a:lnTo>
                  <a:lnTo>
                    <a:pt x="160" y="288"/>
                  </a:lnTo>
                  <a:lnTo>
                    <a:pt x="152" y="264"/>
                  </a:lnTo>
                  <a:lnTo>
                    <a:pt x="146" y="242"/>
                  </a:lnTo>
                  <a:lnTo>
                    <a:pt x="138" y="221"/>
                  </a:lnTo>
                  <a:lnTo>
                    <a:pt x="131" y="201"/>
                  </a:lnTo>
                  <a:lnTo>
                    <a:pt x="125" y="183"/>
                  </a:lnTo>
                  <a:lnTo>
                    <a:pt x="118" y="165"/>
                  </a:lnTo>
                  <a:lnTo>
                    <a:pt x="112" y="147"/>
                  </a:lnTo>
                  <a:lnTo>
                    <a:pt x="97" y="109"/>
                  </a:lnTo>
                  <a:lnTo>
                    <a:pt x="83" y="77"/>
                  </a:lnTo>
                  <a:lnTo>
                    <a:pt x="71" y="50"/>
                  </a:lnTo>
                  <a:lnTo>
                    <a:pt x="60" y="29"/>
                  </a:lnTo>
                  <a:lnTo>
                    <a:pt x="51" y="15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2" y="9"/>
                  </a:lnTo>
                  <a:lnTo>
                    <a:pt x="18" y="19"/>
                  </a:lnTo>
                  <a:lnTo>
                    <a:pt x="16" y="32"/>
                  </a:lnTo>
                  <a:lnTo>
                    <a:pt x="14" y="48"/>
                  </a:lnTo>
                  <a:lnTo>
                    <a:pt x="13" y="66"/>
                  </a:lnTo>
                  <a:lnTo>
                    <a:pt x="14" y="88"/>
                  </a:lnTo>
                  <a:lnTo>
                    <a:pt x="16" y="113"/>
                  </a:lnTo>
                  <a:lnTo>
                    <a:pt x="17" y="141"/>
                  </a:lnTo>
                  <a:lnTo>
                    <a:pt x="17" y="149"/>
                  </a:lnTo>
                  <a:lnTo>
                    <a:pt x="17" y="157"/>
                  </a:lnTo>
                  <a:lnTo>
                    <a:pt x="16" y="166"/>
                  </a:lnTo>
                  <a:lnTo>
                    <a:pt x="14" y="174"/>
                  </a:lnTo>
                  <a:lnTo>
                    <a:pt x="13" y="183"/>
                  </a:lnTo>
                  <a:lnTo>
                    <a:pt x="12" y="192"/>
                  </a:lnTo>
                  <a:lnTo>
                    <a:pt x="9" y="200"/>
                  </a:lnTo>
                  <a:lnTo>
                    <a:pt x="8" y="209"/>
                  </a:lnTo>
                  <a:lnTo>
                    <a:pt x="4" y="233"/>
                  </a:lnTo>
                  <a:lnTo>
                    <a:pt x="1" y="258"/>
                  </a:lnTo>
                  <a:lnTo>
                    <a:pt x="0" y="284"/>
                  </a:lnTo>
                  <a:lnTo>
                    <a:pt x="0" y="313"/>
                  </a:lnTo>
                  <a:lnTo>
                    <a:pt x="0" y="341"/>
                  </a:lnTo>
                  <a:lnTo>
                    <a:pt x="1" y="370"/>
                  </a:lnTo>
                  <a:lnTo>
                    <a:pt x="2" y="400"/>
                  </a:lnTo>
                  <a:lnTo>
                    <a:pt x="5" y="429"/>
                  </a:lnTo>
                  <a:lnTo>
                    <a:pt x="8" y="456"/>
                  </a:lnTo>
                  <a:lnTo>
                    <a:pt x="10" y="485"/>
                  </a:lnTo>
                  <a:lnTo>
                    <a:pt x="14" y="512"/>
                  </a:lnTo>
                  <a:lnTo>
                    <a:pt x="17" y="538"/>
                  </a:lnTo>
                  <a:lnTo>
                    <a:pt x="21" y="562"/>
                  </a:lnTo>
                  <a:lnTo>
                    <a:pt x="25" y="584"/>
                  </a:lnTo>
                  <a:lnTo>
                    <a:pt x="29" y="604"/>
                  </a:lnTo>
                  <a:lnTo>
                    <a:pt x="33" y="621"/>
                  </a:lnTo>
                  <a:lnTo>
                    <a:pt x="34" y="642"/>
                  </a:lnTo>
                  <a:lnTo>
                    <a:pt x="34" y="661"/>
                  </a:lnTo>
                  <a:lnTo>
                    <a:pt x="35" y="680"/>
                  </a:lnTo>
                  <a:lnTo>
                    <a:pt x="35" y="697"/>
                  </a:lnTo>
                  <a:lnTo>
                    <a:pt x="37" y="713"/>
                  </a:lnTo>
                  <a:lnTo>
                    <a:pt x="37" y="728"/>
                  </a:lnTo>
                  <a:lnTo>
                    <a:pt x="39" y="743"/>
                  </a:lnTo>
                  <a:lnTo>
                    <a:pt x="42" y="756"/>
                  </a:lnTo>
                  <a:lnTo>
                    <a:pt x="47" y="765"/>
                  </a:lnTo>
                  <a:lnTo>
                    <a:pt x="51" y="778"/>
                  </a:lnTo>
                  <a:lnTo>
                    <a:pt x="56" y="792"/>
                  </a:lnTo>
                  <a:lnTo>
                    <a:pt x="63" y="807"/>
                  </a:lnTo>
                  <a:lnTo>
                    <a:pt x="68" y="820"/>
                  </a:lnTo>
                  <a:lnTo>
                    <a:pt x="73" y="834"/>
                  </a:lnTo>
                  <a:lnTo>
                    <a:pt x="80" y="843"/>
                  </a:lnTo>
                  <a:lnTo>
                    <a:pt x="85" y="847"/>
                  </a:lnTo>
                  <a:lnTo>
                    <a:pt x="109" y="853"/>
                  </a:lnTo>
                  <a:lnTo>
                    <a:pt x="135" y="853"/>
                  </a:lnTo>
                  <a:lnTo>
                    <a:pt x="162" y="849"/>
                  </a:lnTo>
                  <a:lnTo>
                    <a:pt x="187" y="843"/>
                  </a:lnTo>
                  <a:lnTo>
                    <a:pt x="209" y="835"/>
                  </a:lnTo>
                  <a:lnTo>
                    <a:pt x="227" y="827"/>
                  </a:lnTo>
                  <a:lnTo>
                    <a:pt x="239" y="820"/>
                  </a:lnTo>
                  <a:lnTo>
                    <a:pt x="242" y="817"/>
                  </a:lnTo>
                  <a:lnTo>
                    <a:pt x="251" y="786"/>
                  </a:lnTo>
                  <a:lnTo>
                    <a:pt x="256" y="757"/>
                  </a:lnTo>
                  <a:lnTo>
                    <a:pt x="260" y="728"/>
                  </a:lnTo>
                  <a:lnTo>
                    <a:pt x="260" y="702"/>
                  </a:lnTo>
                  <a:lnTo>
                    <a:pt x="258" y="676"/>
                  </a:lnTo>
                  <a:lnTo>
                    <a:pt x="255" y="654"/>
                  </a:lnTo>
                  <a:lnTo>
                    <a:pt x="250" y="631"/>
                  </a:lnTo>
                  <a:lnTo>
                    <a:pt x="244" y="611"/>
                  </a:lnTo>
                  <a:lnTo>
                    <a:pt x="238" y="594"/>
                  </a:lnTo>
                  <a:lnTo>
                    <a:pt x="231" y="580"/>
                  </a:lnTo>
                  <a:lnTo>
                    <a:pt x="226" y="568"/>
                  </a:lnTo>
                  <a:lnTo>
                    <a:pt x="221" y="559"/>
                  </a:lnTo>
                  <a:lnTo>
                    <a:pt x="218" y="554"/>
                  </a:lnTo>
                  <a:lnTo>
                    <a:pt x="216" y="551"/>
                  </a:lnTo>
                  <a:lnTo>
                    <a:pt x="217" y="552"/>
                  </a:lnTo>
                  <a:lnTo>
                    <a:pt x="219" y="5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37"/>
            <p:cNvSpPr>
              <a:spLocks/>
            </p:cNvSpPr>
            <p:nvPr/>
          </p:nvSpPr>
          <p:spPr bwMode="auto">
            <a:xfrm>
              <a:off x="5155" y="3288"/>
              <a:ext cx="65" cy="40"/>
            </a:xfrm>
            <a:custGeom>
              <a:avLst/>
              <a:gdLst>
                <a:gd name="T0" fmla="*/ 0 w 194"/>
                <a:gd name="T1" fmla="*/ 1 h 119"/>
                <a:gd name="T2" fmla="*/ 0 w 194"/>
                <a:gd name="T3" fmla="*/ 1 h 119"/>
                <a:gd name="T4" fmla="*/ 0 w 194"/>
                <a:gd name="T5" fmla="*/ 1 h 119"/>
                <a:gd name="T6" fmla="*/ 0 w 194"/>
                <a:gd name="T7" fmla="*/ 1 h 119"/>
                <a:gd name="T8" fmla="*/ 0 w 194"/>
                <a:gd name="T9" fmla="*/ 1 h 119"/>
                <a:gd name="T10" fmla="*/ 0 w 194"/>
                <a:gd name="T11" fmla="*/ 1 h 119"/>
                <a:gd name="T12" fmla="*/ 1 w 194"/>
                <a:gd name="T13" fmla="*/ 1 h 119"/>
                <a:gd name="T14" fmla="*/ 1 w 194"/>
                <a:gd name="T15" fmla="*/ 1 h 119"/>
                <a:gd name="T16" fmla="*/ 1 w 194"/>
                <a:gd name="T17" fmla="*/ 1 h 119"/>
                <a:gd name="T18" fmla="*/ 1 w 194"/>
                <a:gd name="T19" fmla="*/ 1 h 119"/>
                <a:gd name="T20" fmla="*/ 1 w 194"/>
                <a:gd name="T21" fmla="*/ 1 h 119"/>
                <a:gd name="T22" fmla="*/ 1 w 194"/>
                <a:gd name="T23" fmla="*/ 1 h 119"/>
                <a:gd name="T24" fmla="*/ 1 w 194"/>
                <a:gd name="T25" fmla="*/ 1 h 119"/>
                <a:gd name="T26" fmla="*/ 1 w 194"/>
                <a:gd name="T27" fmla="*/ 0 h 119"/>
                <a:gd name="T28" fmla="*/ 1 w 194"/>
                <a:gd name="T29" fmla="*/ 0 h 119"/>
                <a:gd name="T30" fmla="*/ 1 w 194"/>
                <a:gd name="T31" fmla="*/ 0 h 119"/>
                <a:gd name="T32" fmla="*/ 1 w 194"/>
                <a:gd name="T33" fmla="*/ 0 h 119"/>
                <a:gd name="T34" fmla="*/ 1 w 194"/>
                <a:gd name="T35" fmla="*/ 0 h 119"/>
                <a:gd name="T36" fmla="*/ 1 w 194"/>
                <a:gd name="T37" fmla="*/ 0 h 119"/>
                <a:gd name="T38" fmla="*/ 1 w 194"/>
                <a:gd name="T39" fmla="*/ 0 h 119"/>
                <a:gd name="T40" fmla="*/ 1 w 194"/>
                <a:gd name="T41" fmla="*/ 0 h 119"/>
                <a:gd name="T42" fmla="*/ 2 w 194"/>
                <a:gd name="T43" fmla="*/ 0 h 119"/>
                <a:gd name="T44" fmla="*/ 2 w 194"/>
                <a:gd name="T45" fmla="*/ 0 h 119"/>
                <a:gd name="T46" fmla="*/ 2 w 194"/>
                <a:gd name="T47" fmla="*/ 0 h 119"/>
                <a:gd name="T48" fmla="*/ 2 w 194"/>
                <a:gd name="T49" fmla="*/ 0 h 119"/>
                <a:gd name="T50" fmla="*/ 2 w 194"/>
                <a:gd name="T51" fmla="*/ 0 h 119"/>
                <a:gd name="T52" fmla="*/ 2 w 194"/>
                <a:gd name="T53" fmla="*/ 0 h 119"/>
                <a:gd name="T54" fmla="*/ 2 w 194"/>
                <a:gd name="T55" fmla="*/ 0 h 1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4"/>
                <a:gd name="T85" fmla="*/ 0 h 119"/>
                <a:gd name="T86" fmla="*/ 194 w 194"/>
                <a:gd name="T87" fmla="*/ 119 h 1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4" h="119">
                  <a:moveTo>
                    <a:pt x="0" y="119"/>
                  </a:moveTo>
                  <a:lnTo>
                    <a:pt x="0" y="119"/>
                  </a:lnTo>
                  <a:lnTo>
                    <a:pt x="8" y="115"/>
                  </a:lnTo>
                  <a:lnTo>
                    <a:pt x="17" y="110"/>
                  </a:lnTo>
                  <a:lnTo>
                    <a:pt x="25" y="104"/>
                  </a:lnTo>
                  <a:lnTo>
                    <a:pt x="33" y="96"/>
                  </a:lnTo>
                  <a:lnTo>
                    <a:pt x="41" y="86"/>
                  </a:lnTo>
                  <a:lnTo>
                    <a:pt x="49" y="77"/>
                  </a:lnTo>
                  <a:lnTo>
                    <a:pt x="56" y="67"/>
                  </a:lnTo>
                  <a:lnTo>
                    <a:pt x="64" y="56"/>
                  </a:lnTo>
                  <a:lnTo>
                    <a:pt x="67" y="50"/>
                  </a:lnTo>
                  <a:lnTo>
                    <a:pt x="73" y="43"/>
                  </a:lnTo>
                  <a:lnTo>
                    <a:pt x="78" y="37"/>
                  </a:lnTo>
                  <a:lnTo>
                    <a:pt x="83" y="30"/>
                  </a:lnTo>
                  <a:lnTo>
                    <a:pt x="90" y="25"/>
                  </a:lnTo>
                  <a:lnTo>
                    <a:pt x="95" y="18"/>
                  </a:lnTo>
                  <a:lnTo>
                    <a:pt x="102" y="13"/>
                  </a:lnTo>
                  <a:lnTo>
                    <a:pt x="108" y="8"/>
                  </a:lnTo>
                  <a:lnTo>
                    <a:pt x="116" y="2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46" y="2"/>
                  </a:lnTo>
                  <a:lnTo>
                    <a:pt x="158" y="6"/>
                  </a:lnTo>
                  <a:lnTo>
                    <a:pt x="170" y="13"/>
                  </a:lnTo>
                  <a:lnTo>
                    <a:pt x="182" y="22"/>
                  </a:lnTo>
                  <a:lnTo>
                    <a:pt x="194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Freeform 38"/>
            <p:cNvSpPr>
              <a:spLocks/>
            </p:cNvSpPr>
            <p:nvPr/>
          </p:nvSpPr>
          <p:spPr bwMode="auto">
            <a:xfrm>
              <a:off x="5064" y="3081"/>
              <a:ext cx="100" cy="334"/>
            </a:xfrm>
            <a:custGeom>
              <a:avLst/>
              <a:gdLst>
                <a:gd name="T0" fmla="*/ 3 w 301"/>
                <a:gd name="T1" fmla="*/ 8 h 1004"/>
                <a:gd name="T2" fmla="*/ 3 w 301"/>
                <a:gd name="T3" fmla="*/ 8 h 1004"/>
                <a:gd name="T4" fmla="*/ 3 w 301"/>
                <a:gd name="T5" fmla="*/ 9 h 1004"/>
                <a:gd name="T6" fmla="*/ 3 w 301"/>
                <a:gd name="T7" fmla="*/ 9 h 1004"/>
                <a:gd name="T8" fmla="*/ 4 w 301"/>
                <a:gd name="T9" fmla="*/ 10 h 1004"/>
                <a:gd name="T10" fmla="*/ 4 w 301"/>
                <a:gd name="T11" fmla="*/ 11 h 1004"/>
                <a:gd name="T12" fmla="*/ 4 w 301"/>
                <a:gd name="T13" fmla="*/ 11 h 1004"/>
                <a:gd name="T14" fmla="*/ 4 w 301"/>
                <a:gd name="T15" fmla="*/ 11 h 1004"/>
                <a:gd name="T16" fmla="*/ 3 w 301"/>
                <a:gd name="T17" fmla="*/ 12 h 1004"/>
                <a:gd name="T18" fmla="*/ 3 w 301"/>
                <a:gd name="T19" fmla="*/ 12 h 1004"/>
                <a:gd name="T20" fmla="*/ 3 w 301"/>
                <a:gd name="T21" fmla="*/ 12 h 1004"/>
                <a:gd name="T22" fmla="*/ 2 w 301"/>
                <a:gd name="T23" fmla="*/ 12 h 1004"/>
                <a:gd name="T24" fmla="*/ 2 w 301"/>
                <a:gd name="T25" fmla="*/ 12 h 1004"/>
                <a:gd name="T26" fmla="*/ 2 w 301"/>
                <a:gd name="T27" fmla="*/ 12 h 1004"/>
                <a:gd name="T28" fmla="*/ 1 w 301"/>
                <a:gd name="T29" fmla="*/ 12 h 1004"/>
                <a:gd name="T30" fmla="*/ 1 w 301"/>
                <a:gd name="T31" fmla="*/ 11 h 1004"/>
                <a:gd name="T32" fmla="*/ 0 w 301"/>
                <a:gd name="T33" fmla="*/ 10 h 1004"/>
                <a:gd name="T34" fmla="*/ 0 w 301"/>
                <a:gd name="T35" fmla="*/ 10 h 1004"/>
                <a:gd name="T36" fmla="*/ 0 w 301"/>
                <a:gd name="T37" fmla="*/ 9 h 1004"/>
                <a:gd name="T38" fmla="*/ 0 w 301"/>
                <a:gd name="T39" fmla="*/ 9 h 1004"/>
                <a:gd name="T40" fmla="*/ 0 w 301"/>
                <a:gd name="T41" fmla="*/ 8 h 1004"/>
                <a:gd name="T42" fmla="*/ 0 w 301"/>
                <a:gd name="T43" fmla="*/ 7 h 1004"/>
                <a:gd name="T44" fmla="*/ 0 w 301"/>
                <a:gd name="T45" fmla="*/ 7 h 1004"/>
                <a:gd name="T46" fmla="*/ 0 w 301"/>
                <a:gd name="T47" fmla="*/ 6 h 1004"/>
                <a:gd name="T48" fmla="*/ 0 w 301"/>
                <a:gd name="T49" fmla="*/ 5 h 1004"/>
                <a:gd name="T50" fmla="*/ 0 w 301"/>
                <a:gd name="T51" fmla="*/ 5 h 1004"/>
                <a:gd name="T52" fmla="*/ 0 w 301"/>
                <a:gd name="T53" fmla="*/ 4 h 1004"/>
                <a:gd name="T54" fmla="*/ 0 w 301"/>
                <a:gd name="T55" fmla="*/ 3 h 1004"/>
                <a:gd name="T56" fmla="*/ 0 w 301"/>
                <a:gd name="T57" fmla="*/ 3 h 1004"/>
                <a:gd name="T58" fmla="*/ 0 w 301"/>
                <a:gd name="T59" fmla="*/ 3 h 1004"/>
                <a:gd name="T60" fmla="*/ 0 w 301"/>
                <a:gd name="T61" fmla="*/ 2 h 1004"/>
                <a:gd name="T62" fmla="*/ 0 w 301"/>
                <a:gd name="T63" fmla="*/ 2 h 1004"/>
                <a:gd name="T64" fmla="*/ 0 w 301"/>
                <a:gd name="T65" fmla="*/ 1 h 1004"/>
                <a:gd name="T66" fmla="*/ 0 w 301"/>
                <a:gd name="T67" fmla="*/ 1 h 1004"/>
                <a:gd name="T68" fmla="*/ 0 w 301"/>
                <a:gd name="T69" fmla="*/ 1 h 1004"/>
                <a:gd name="T70" fmla="*/ 0 w 301"/>
                <a:gd name="T71" fmla="*/ 0 h 1004"/>
                <a:gd name="T72" fmla="*/ 0 w 301"/>
                <a:gd name="T73" fmla="*/ 0 h 1004"/>
                <a:gd name="T74" fmla="*/ 1 w 301"/>
                <a:gd name="T75" fmla="*/ 0 h 1004"/>
                <a:gd name="T76" fmla="*/ 1 w 301"/>
                <a:gd name="T77" fmla="*/ 0 h 1004"/>
                <a:gd name="T78" fmla="*/ 1 w 301"/>
                <a:gd name="T79" fmla="*/ 1 h 1004"/>
                <a:gd name="T80" fmla="*/ 1 w 301"/>
                <a:gd name="T81" fmla="*/ 1 h 1004"/>
                <a:gd name="T82" fmla="*/ 1 w 301"/>
                <a:gd name="T83" fmla="*/ 2 h 1004"/>
                <a:gd name="T84" fmla="*/ 2 w 301"/>
                <a:gd name="T85" fmla="*/ 3 h 1004"/>
                <a:gd name="T86" fmla="*/ 2 w 301"/>
                <a:gd name="T87" fmla="*/ 4 h 1004"/>
                <a:gd name="T88" fmla="*/ 2 w 301"/>
                <a:gd name="T89" fmla="*/ 5 h 1004"/>
                <a:gd name="T90" fmla="*/ 2 w 301"/>
                <a:gd name="T91" fmla="*/ 5 h 1004"/>
                <a:gd name="T92" fmla="*/ 2 w 301"/>
                <a:gd name="T93" fmla="*/ 6 h 1004"/>
                <a:gd name="T94" fmla="*/ 2 w 301"/>
                <a:gd name="T95" fmla="*/ 6 h 1004"/>
                <a:gd name="T96" fmla="*/ 2 w 301"/>
                <a:gd name="T97" fmla="*/ 6 h 1004"/>
                <a:gd name="T98" fmla="*/ 3 w 301"/>
                <a:gd name="T99" fmla="*/ 7 h 1004"/>
                <a:gd name="T100" fmla="*/ 3 w 301"/>
                <a:gd name="T101" fmla="*/ 7 h 1004"/>
                <a:gd name="T102" fmla="*/ 3 w 301"/>
                <a:gd name="T103" fmla="*/ 8 h 10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1"/>
                <a:gd name="T157" fmla="*/ 0 h 1004"/>
                <a:gd name="T158" fmla="*/ 301 w 301"/>
                <a:gd name="T159" fmla="*/ 1004 h 10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1" h="1004">
                  <a:moveTo>
                    <a:pt x="217" y="640"/>
                  </a:moveTo>
                  <a:lnTo>
                    <a:pt x="227" y="649"/>
                  </a:lnTo>
                  <a:lnTo>
                    <a:pt x="238" y="662"/>
                  </a:lnTo>
                  <a:lnTo>
                    <a:pt x="247" y="680"/>
                  </a:lnTo>
                  <a:lnTo>
                    <a:pt x="257" y="698"/>
                  </a:lnTo>
                  <a:lnTo>
                    <a:pt x="266" y="720"/>
                  </a:lnTo>
                  <a:lnTo>
                    <a:pt x="276" y="743"/>
                  </a:lnTo>
                  <a:lnTo>
                    <a:pt x="284" y="768"/>
                  </a:lnTo>
                  <a:lnTo>
                    <a:pt x="290" y="791"/>
                  </a:lnTo>
                  <a:lnTo>
                    <a:pt x="295" y="816"/>
                  </a:lnTo>
                  <a:lnTo>
                    <a:pt x="299" y="840"/>
                  </a:lnTo>
                  <a:lnTo>
                    <a:pt x="301" y="861"/>
                  </a:lnTo>
                  <a:lnTo>
                    <a:pt x="301" y="882"/>
                  </a:lnTo>
                  <a:lnTo>
                    <a:pt x="298" y="899"/>
                  </a:lnTo>
                  <a:lnTo>
                    <a:pt x="294" y="914"/>
                  </a:lnTo>
                  <a:lnTo>
                    <a:pt x="286" y="924"/>
                  </a:lnTo>
                  <a:lnTo>
                    <a:pt x="276" y="929"/>
                  </a:lnTo>
                  <a:lnTo>
                    <a:pt x="261" y="949"/>
                  </a:lnTo>
                  <a:lnTo>
                    <a:pt x="248" y="965"/>
                  </a:lnTo>
                  <a:lnTo>
                    <a:pt x="235" y="974"/>
                  </a:lnTo>
                  <a:lnTo>
                    <a:pt x="223" y="981"/>
                  </a:lnTo>
                  <a:lnTo>
                    <a:pt x="211" y="986"/>
                  </a:lnTo>
                  <a:lnTo>
                    <a:pt x="201" y="990"/>
                  </a:lnTo>
                  <a:lnTo>
                    <a:pt x="190" y="994"/>
                  </a:lnTo>
                  <a:lnTo>
                    <a:pt x="180" y="1000"/>
                  </a:lnTo>
                  <a:lnTo>
                    <a:pt x="168" y="1004"/>
                  </a:lnTo>
                  <a:lnTo>
                    <a:pt x="151" y="1000"/>
                  </a:lnTo>
                  <a:lnTo>
                    <a:pt x="132" y="990"/>
                  </a:lnTo>
                  <a:lnTo>
                    <a:pt x="111" y="974"/>
                  </a:lnTo>
                  <a:lnTo>
                    <a:pt x="89" y="954"/>
                  </a:lnTo>
                  <a:lnTo>
                    <a:pt x="65" y="929"/>
                  </a:lnTo>
                  <a:lnTo>
                    <a:pt x="42" y="903"/>
                  </a:lnTo>
                  <a:lnTo>
                    <a:pt x="19" y="874"/>
                  </a:lnTo>
                  <a:lnTo>
                    <a:pt x="14" y="852"/>
                  </a:lnTo>
                  <a:lnTo>
                    <a:pt x="14" y="825"/>
                  </a:lnTo>
                  <a:lnTo>
                    <a:pt x="17" y="797"/>
                  </a:lnTo>
                  <a:lnTo>
                    <a:pt x="22" y="766"/>
                  </a:lnTo>
                  <a:lnTo>
                    <a:pt x="26" y="737"/>
                  </a:lnTo>
                  <a:lnTo>
                    <a:pt x="30" y="711"/>
                  </a:lnTo>
                  <a:lnTo>
                    <a:pt x="32" y="690"/>
                  </a:lnTo>
                  <a:lnTo>
                    <a:pt x="31" y="676"/>
                  </a:lnTo>
                  <a:lnTo>
                    <a:pt x="28" y="648"/>
                  </a:lnTo>
                  <a:lnTo>
                    <a:pt x="24" y="620"/>
                  </a:lnTo>
                  <a:lnTo>
                    <a:pt x="22" y="591"/>
                  </a:lnTo>
                  <a:lnTo>
                    <a:pt x="18" y="563"/>
                  </a:lnTo>
                  <a:lnTo>
                    <a:pt x="15" y="534"/>
                  </a:lnTo>
                  <a:lnTo>
                    <a:pt x="11" y="505"/>
                  </a:lnTo>
                  <a:lnTo>
                    <a:pt x="9" y="476"/>
                  </a:lnTo>
                  <a:lnTo>
                    <a:pt x="6" y="448"/>
                  </a:lnTo>
                  <a:lnTo>
                    <a:pt x="3" y="421"/>
                  </a:lnTo>
                  <a:lnTo>
                    <a:pt x="2" y="394"/>
                  </a:lnTo>
                  <a:lnTo>
                    <a:pt x="1" y="368"/>
                  </a:lnTo>
                  <a:lnTo>
                    <a:pt x="0" y="343"/>
                  </a:lnTo>
                  <a:lnTo>
                    <a:pt x="0" y="321"/>
                  </a:lnTo>
                  <a:lnTo>
                    <a:pt x="1" y="298"/>
                  </a:lnTo>
                  <a:lnTo>
                    <a:pt x="2" y="279"/>
                  </a:lnTo>
                  <a:lnTo>
                    <a:pt x="5" y="260"/>
                  </a:lnTo>
                  <a:lnTo>
                    <a:pt x="7" y="242"/>
                  </a:lnTo>
                  <a:lnTo>
                    <a:pt x="9" y="223"/>
                  </a:lnTo>
                  <a:lnTo>
                    <a:pt x="11" y="204"/>
                  </a:lnTo>
                  <a:lnTo>
                    <a:pt x="13" y="185"/>
                  </a:lnTo>
                  <a:lnTo>
                    <a:pt x="14" y="167"/>
                  </a:lnTo>
                  <a:lnTo>
                    <a:pt x="14" y="150"/>
                  </a:lnTo>
                  <a:lnTo>
                    <a:pt x="14" y="134"/>
                  </a:lnTo>
                  <a:lnTo>
                    <a:pt x="14" y="122"/>
                  </a:lnTo>
                  <a:lnTo>
                    <a:pt x="14" y="103"/>
                  </a:lnTo>
                  <a:lnTo>
                    <a:pt x="15" y="85"/>
                  </a:lnTo>
                  <a:lnTo>
                    <a:pt x="17" y="70"/>
                  </a:lnTo>
                  <a:lnTo>
                    <a:pt x="19" y="57"/>
                  </a:lnTo>
                  <a:lnTo>
                    <a:pt x="22" y="45"/>
                  </a:lnTo>
                  <a:lnTo>
                    <a:pt x="24" y="35"/>
                  </a:lnTo>
                  <a:lnTo>
                    <a:pt x="27" y="26"/>
                  </a:lnTo>
                  <a:lnTo>
                    <a:pt x="30" y="20"/>
                  </a:lnTo>
                  <a:lnTo>
                    <a:pt x="35" y="8"/>
                  </a:lnTo>
                  <a:lnTo>
                    <a:pt x="40" y="1"/>
                  </a:lnTo>
                  <a:lnTo>
                    <a:pt x="47" y="0"/>
                  </a:lnTo>
                  <a:lnTo>
                    <a:pt x="52" y="3"/>
                  </a:lnTo>
                  <a:lnTo>
                    <a:pt x="60" y="11"/>
                  </a:lnTo>
                  <a:lnTo>
                    <a:pt x="67" y="24"/>
                  </a:lnTo>
                  <a:lnTo>
                    <a:pt x="74" y="42"/>
                  </a:lnTo>
                  <a:lnTo>
                    <a:pt x="84" y="63"/>
                  </a:lnTo>
                  <a:lnTo>
                    <a:pt x="92" y="91"/>
                  </a:lnTo>
                  <a:lnTo>
                    <a:pt x="101" y="121"/>
                  </a:lnTo>
                  <a:lnTo>
                    <a:pt x="111" y="156"/>
                  </a:lnTo>
                  <a:lnTo>
                    <a:pt x="122" y="195"/>
                  </a:lnTo>
                  <a:lnTo>
                    <a:pt x="134" y="238"/>
                  </a:lnTo>
                  <a:lnTo>
                    <a:pt x="145" y="285"/>
                  </a:lnTo>
                  <a:lnTo>
                    <a:pt x="159" y="336"/>
                  </a:lnTo>
                  <a:lnTo>
                    <a:pt x="172" y="390"/>
                  </a:lnTo>
                  <a:lnTo>
                    <a:pt x="174" y="404"/>
                  </a:lnTo>
                  <a:lnTo>
                    <a:pt x="178" y="417"/>
                  </a:lnTo>
                  <a:lnTo>
                    <a:pt x="182" y="431"/>
                  </a:lnTo>
                  <a:lnTo>
                    <a:pt x="185" y="446"/>
                  </a:lnTo>
                  <a:lnTo>
                    <a:pt x="189" y="461"/>
                  </a:lnTo>
                  <a:lnTo>
                    <a:pt x="193" y="476"/>
                  </a:lnTo>
                  <a:lnTo>
                    <a:pt x="195" y="492"/>
                  </a:lnTo>
                  <a:lnTo>
                    <a:pt x="199" y="507"/>
                  </a:lnTo>
                  <a:lnTo>
                    <a:pt x="202" y="524"/>
                  </a:lnTo>
                  <a:lnTo>
                    <a:pt x="205" y="540"/>
                  </a:lnTo>
                  <a:lnTo>
                    <a:pt x="207" y="557"/>
                  </a:lnTo>
                  <a:lnTo>
                    <a:pt x="210" y="573"/>
                  </a:lnTo>
                  <a:lnTo>
                    <a:pt x="213" y="590"/>
                  </a:lnTo>
                  <a:lnTo>
                    <a:pt x="214" y="607"/>
                  </a:lnTo>
                  <a:lnTo>
                    <a:pt x="215" y="623"/>
                  </a:lnTo>
                  <a:lnTo>
                    <a:pt x="217" y="640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39"/>
            <p:cNvSpPr>
              <a:spLocks/>
            </p:cNvSpPr>
            <p:nvPr/>
          </p:nvSpPr>
          <p:spPr bwMode="auto">
            <a:xfrm>
              <a:off x="5064" y="3081"/>
              <a:ext cx="100" cy="334"/>
            </a:xfrm>
            <a:custGeom>
              <a:avLst/>
              <a:gdLst>
                <a:gd name="T0" fmla="*/ 3 w 301"/>
                <a:gd name="T1" fmla="*/ 8 h 1004"/>
                <a:gd name="T2" fmla="*/ 3 w 301"/>
                <a:gd name="T3" fmla="*/ 8 h 1004"/>
                <a:gd name="T4" fmla="*/ 3 w 301"/>
                <a:gd name="T5" fmla="*/ 9 h 1004"/>
                <a:gd name="T6" fmla="*/ 3 w 301"/>
                <a:gd name="T7" fmla="*/ 9 h 1004"/>
                <a:gd name="T8" fmla="*/ 4 w 301"/>
                <a:gd name="T9" fmla="*/ 10 h 1004"/>
                <a:gd name="T10" fmla="*/ 4 w 301"/>
                <a:gd name="T11" fmla="*/ 10 h 1004"/>
                <a:gd name="T12" fmla="*/ 4 w 301"/>
                <a:gd name="T13" fmla="*/ 11 h 1004"/>
                <a:gd name="T14" fmla="*/ 4 w 301"/>
                <a:gd name="T15" fmla="*/ 11 h 1004"/>
                <a:gd name="T16" fmla="*/ 3 w 301"/>
                <a:gd name="T17" fmla="*/ 11 h 1004"/>
                <a:gd name="T18" fmla="*/ 3 w 301"/>
                <a:gd name="T19" fmla="*/ 12 h 1004"/>
                <a:gd name="T20" fmla="*/ 3 w 301"/>
                <a:gd name="T21" fmla="*/ 12 h 1004"/>
                <a:gd name="T22" fmla="*/ 3 w 301"/>
                <a:gd name="T23" fmla="*/ 12 h 1004"/>
                <a:gd name="T24" fmla="*/ 2 w 301"/>
                <a:gd name="T25" fmla="*/ 12 h 1004"/>
                <a:gd name="T26" fmla="*/ 2 w 301"/>
                <a:gd name="T27" fmla="*/ 12 h 1004"/>
                <a:gd name="T28" fmla="*/ 2 w 301"/>
                <a:gd name="T29" fmla="*/ 12 h 1004"/>
                <a:gd name="T30" fmla="*/ 1 w 301"/>
                <a:gd name="T31" fmla="*/ 12 h 1004"/>
                <a:gd name="T32" fmla="*/ 1 w 301"/>
                <a:gd name="T33" fmla="*/ 11 h 1004"/>
                <a:gd name="T34" fmla="*/ 0 w 301"/>
                <a:gd name="T35" fmla="*/ 11 h 1004"/>
                <a:gd name="T36" fmla="*/ 0 w 301"/>
                <a:gd name="T37" fmla="*/ 10 h 1004"/>
                <a:gd name="T38" fmla="*/ 0 w 301"/>
                <a:gd name="T39" fmla="*/ 10 h 1004"/>
                <a:gd name="T40" fmla="*/ 0 w 301"/>
                <a:gd name="T41" fmla="*/ 9 h 1004"/>
                <a:gd name="T42" fmla="*/ 0 w 301"/>
                <a:gd name="T43" fmla="*/ 9 h 1004"/>
                <a:gd name="T44" fmla="*/ 0 w 301"/>
                <a:gd name="T45" fmla="*/ 8 h 1004"/>
                <a:gd name="T46" fmla="*/ 0 w 301"/>
                <a:gd name="T47" fmla="*/ 8 h 1004"/>
                <a:gd name="T48" fmla="*/ 0 w 301"/>
                <a:gd name="T49" fmla="*/ 7 h 1004"/>
                <a:gd name="T50" fmla="*/ 0 w 301"/>
                <a:gd name="T51" fmla="*/ 6 h 1004"/>
                <a:gd name="T52" fmla="*/ 0 w 301"/>
                <a:gd name="T53" fmla="*/ 6 h 1004"/>
                <a:gd name="T54" fmla="*/ 0 w 301"/>
                <a:gd name="T55" fmla="*/ 5 h 1004"/>
                <a:gd name="T56" fmla="*/ 0 w 301"/>
                <a:gd name="T57" fmla="*/ 4 h 1004"/>
                <a:gd name="T58" fmla="*/ 0 w 301"/>
                <a:gd name="T59" fmla="*/ 4 h 1004"/>
                <a:gd name="T60" fmla="*/ 0 w 301"/>
                <a:gd name="T61" fmla="*/ 3 h 1004"/>
                <a:gd name="T62" fmla="*/ 0 w 301"/>
                <a:gd name="T63" fmla="*/ 3 h 1004"/>
                <a:gd name="T64" fmla="*/ 0 w 301"/>
                <a:gd name="T65" fmla="*/ 3 h 1004"/>
                <a:gd name="T66" fmla="*/ 0 w 301"/>
                <a:gd name="T67" fmla="*/ 2 h 1004"/>
                <a:gd name="T68" fmla="*/ 0 w 301"/>
                <a:gd name="T69" fmla="*/ 2 h 1004"/>
                <a:gd name="T70" fmla="*/ 0 w 301"/>
                <a:gd name="T71" fmla="*/ 2 h 1004"/>
                <a:gd name="T72" fmla="*/ 0 w 301"/>
                <a:gd name="T73" fmla="*/ 1 h 1004"/>
                <a:gd name="T74" fmla="*/ 0 w 301"/>
                <a:gd name="T75" fmla="*/ 1 h 1004"/>
                <a:gd name="T76" fmla="*/ 0 w 301"/>
                <a:gd name="T77" fmla="*/ 0 h 1004"/>
                <a:gd name="T78" fmla="*/ 0 w 301"/>
                <a:gd name="T79" fmla="*/ 0 h 1004"/>
                <a:gd name="T80" fmla="*/ 0 w 301"/>
                <a:gd name="T81" fmla="*/ 0 h 1004"/>
                <a:gd name="T82" fmla="*/ 1 w 301"/>
                <a:gd name="T83" fmla="*/ 0 h 1004"/>
                <a:gd name="T84" fmla="*/ 1 w 301"/>
                <a:gd name="T85" fmla="*/ 0 h 1004"/>
                <a:gd name="T86" fmla="*/ 1 w 301"/>
                <a:gd name="T87" fmla="*/ 1 h 1004"/>
                <a:gd name="T88" fmla="*/ 1 w 301"/>
                <a:gd name="T89" fmla="*/ 1 h 1004"/>
                <a:gd name="T90" fmla="*/ 1 w 301"/>
                <a:gd name="T91" fmla="*/ 2 h 1004"/>
                <a:gd name="T92" fmla="*/ 2 w 301"/>
                <a:gd name="T93" fmla="*/ 3 h 1004"/>
                <a:gd name="T94" fmla="*/ 2 w 301"/>
                <a:gd name="T95" fmla="*/ 4 h 1004"/>
                <a:gd name="T96" fmla="*/ 2 w 301"/>
                <a:gd name="T97" fmla="*/ 5 h 1004"/>
                <a:gd name="T98" fmla="*/ 2 w 301"/>
                <a:gd name="T99" fmla="*/ 5 h 1004"/>
                <a:gd name="T100" fmla="*/ 2 w 301"/>
                <a:gd name="T101" fmla="*/ 5 h 1004"/>
                <a:gd name="T102" fmla="*/ 2 w 301"/>
                <a:gd name="T103" fmla="*/ 6 h 1004"/>
                <a:gd name="T104" fmla="*/ 2 w 301"/>
                <a:gd name="T105" fmla="*/ 6 h 1004"/>
                <a:gd name="T106" fmla="*/ 3 w 301"/>
                <a:gd name="T107" fmla="*/ 7 h 1004"/>
                <a:gd name="T108" fmla="*/ 3 w 301"/>
                <a:gd name="T109" fmla="*/ 7 h 1004"/>
                <a:gd name="T110" fmla="*/ 3 w 301"/>
                <a:gd name="T111" fmla="*/ 7 h 1004"/>
                <a:gd name="T112" fmla="*/ 3 w 301"/>
                <a:gd name="T113" fmla="*/ 8 h 10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1"/>
                <a:gd name="T172" fmla="*/ 0 h 1004"/>
                <a:gd name="T173" fmla="*/ 301 w 301"/>
                <a:gd name="T174" fmla="*/ 1004 h 10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1" h="1004">
                  <a:moveTo>
                    <a:pt x="217" y="640"/>
                  </a:moveTo>
                  <a:lnTo>
                    <a:pt x="217" y="640"/>
                  </a:lnTo>
                  <a:lnTo>
                    <a:pt x="227" y="649"/>
                  </a:lnTo>
                  <a:lnTo>
                    <a:pt x="238" y="662"/>
                  </a:lnTo>
                  <a:lnTo>
                    <a:pt x="247" y="680"/>
                  </a:lnTo>
                  <a:lnTo>
                    <a:pt x="257" y="698"/>
                  </a:lnTo>
                  <a:lnTo>
                    <a:pt x="266" y="720"/>
                  </a:lnTo>
                  <a:lnTo>
                    <a:pt x="276" y="743"/>
                  </a:lnTo>
                  <a:lnTo>
                    <a:pt x="284" y="768"/>
                  </a:lnTo>
                  <a:lnTo>
                    <a:pt x="290" y="791"/>
                  </a:lnTo>
                  <a:lnTo>
                    <a:pt x="295" y="816"/>
                  </a:lnTo>
                  <a:lnTo>
                    <a:pt x="299" y="840"/>
                  </a:lnTo>
                  <a:lnTo>
                    <a:pt x="301" y="861"/>
                  </a:lnTo>
                  <a:lnTo>
                    <a:pt x="301" y="882"/>
                  </a:lnTo>
                  <a:lnTo>
                    <a:pt x="298" y="899"/>
                  </a:lnTo>
                  <a:lnTo>
                    <a:pt x="294" y="914"/>
                  </a:lnTo>
                  <a:lnTo>
                    <a:pt x="286" y="924"/>
                  </a:lnTo>
                  <a:lnTo>
                    <a:pt x="276" y="929"/>
                  </a:lnTo>
                  <a:lnTo>
                    <a:pt x="261" y="949"/>
                  </a:lnTo>
                  <a:lnTo>
                    <a:pt x="248" y="965"/>
                  </a:lnTo>
                  <a:lnTo>
                    <a:pt x="235" y="974"/>
                  </a:lnTo>
                  <a:lnTo>
                    <a:pt x="223" y="981"/>
                  </a:lnTo>
                  <a:lnTo>
                    <a:pt x="211" y="986"/>
                  </a:lnTo>
                  <a:lnTo>
                    <a:pt x="201" y="990"/>
                  </a:lnTo>
                  <a:lnTo>
                    <a:pt x="190" y="994"/>
                  </a:lnTo>
                  <a:lnTo>
                    <a:pt x="180" y="1000"/>
                  </a:lnTo>
                  <a:lnTo>
                    <a:pt x="168" y="1004"/>
                  </a:lnTo>
                  <a:lnTo>
                    <a:pt x="151" y="1000"/>
                  </a:lnTo>
                  <a:lnTo>
                    <a:pt x="132" y="990"/>
                  </a:lnTo>
                  <a:lnTo>
                    <a:pt x="111" y="974"/>
                  </a:lnTo>
                  <a:lnTo>
                    <a:pt x="89" y="954"/>
                  </a:lnTo>
                  <a:lnTo>
                    <a:pt x="65" y="929"/>
                  </a:lnTo>
                  <a:lnTo>
                    <a:pt x="42" y="903"/>
                  </a:lnTo>
                  <a:lnTo>
                    <a:pt x="19" y="874"/>
                  </a:lnTo>
                  <a:lnTo>
                    <a:pt x="14" y="852"/>
                  </a:lnTo>
                  <a:lnTo>
                    <a:pt x="14" y="825"/>
                  </a:lnTo>
                  <a:lnTo>
                    <a:pt x="17" y="797"/>
                  </a:lnTo>
                  <a:lnTo>
                    <a:pt x="22" y="766"/>
                  </a:lnTo>
                  <a:lnTo>
                    <a:pt x="26" y="737"/>
                  </a:lnTo>
                  <a:lnTo>
                    <a:pt x="30" y="711"/>
                  </a:lnTo>
                  <a:lnTo>
                    <a:pt x="32" y="690"/>
                  </a:lnTo>
                  <a:lnTo>
                    <a:pt x="31" y="676"/>
                  </a:lnTo>
                  <a:lnTo>
                    <a:pt x="28" y="648"/>
                  </a:lnTo>
                  <a:lnTo>
                    <a:pt x="24" y="620"/>
                  </a:lnTo>
                  <a:lnTo>
                    <a:pt x="22" y="591"/>
                  </a:lnTo>
                  <a:lnTo>
                    <a:pt x="18" y="563"/>
                  </a:lnTo>
                  <a:lnTo>
                    <a:pt x="15" y="534"/>
                  </a:lnTo>
                  <a:lnTo>
                    <a:pt x="11" y="505"/>
                  </a:lnTo>
                  <a:lnTo>
                    <a:pt x="9" y="476"/>
                  </a:lnTo>
                  <a:lnTo>
                    <a:pt x="6" y="448"/>
                  </a:lnTo>
                  <a:lnTo>
                    <a:pt x="3" y="421"/>
                  </a:lnTo>
                  <a:lnTo>
                    <a:pt x="2" y="394"/>
                  </a:lnTo>
                  <a:lnTo>
                    <a:pt x="1" y="368"/>
                  </a:lnTo>
                  <a:lnTo>
                    <a:pt x="0" y="343"/>
                  </a:lnTo>
                  <a:lnTo>
                    <a:pt x="0" y="321"/>
                  </a:lnTo>
                  <a:lnTo>
                    <a:pt x="1" y="298"/>
                  </a:lnTo>
                  <a:lnTo>
                    <a:pt x="2" y="279"/>
                  </a:lnTo>
                  <a:lnTo>
                    <a:pt x="5" y="260"/>
                  </a:lnTo>
                  <a:lnTo>
                    <a:pt x="7" y="242"/>
                  </a:lnTo>
                  <a:lnTo>
                    <a:pt x="9" y="223"/>
                  </a:lnTo>
                  <a:lnTo>
                    <a:pt x="11" y="204"/>
                  </a:lnTo>
                  <a:lnTo>
                    <a:pt x="13" y="185"/>
                  </a:lnTo>
                  <a:lnTo>
                    <a:pt x="14" y="167"/>
                  </a:lnTo>
                  <a:lnTo>
                    <a:pt x="14" y="150"/>
                  </a:lnTo>
                  <a:lnTo>
                    <a:pt x="14" y="134"/>
                  </a:lnTo>
                  <a:lnTo>
                    <a:pt x="14" y="122"/>
                  </a:lnTo>
                  <a:lnTo>
                    <a:pt x="14" y="103"/>
                  </a:lnTo>
                  <a:lnTo>
                    <a:pt x="15" y="85"/>
                  </a:lnTo>
                  <a:lnTo>
                    <a:pt x="17" y="70"/>
                  </a:lnTo>
                  <a:lnTo>
                    <a:pt x="19" y="57"/>
                  </a:lnTo>
                  <a:lnTo>
                    <a:pt x="22" y="45"/>
                  </a:lnTo>
                  <a:lnTo>
                    <a:pt x="24" y="35"/>
                  </a:lnTo>
                  <a:lnTo>
                    <a:pt x="27" y="26"/>
                  </a:lnTo>
                  <a:lnTo>
                    <a:pt x="30" y="20"/>
                  </a:lnTo>
                  <a:lnTo>
                    <a:pt x="35" y="8"/>
                  </a:lnTo>
                  <a:lnTo>
                    <a:pt x="40" y="1"/>
                  </a:lnTo>
                  <a:lnTo>
                    <a:pt x="47" y="0"/>
                  </a:lnTo>
                  <a:lnTo>
                    <a:pt x="52" y="3"/>
                  </a:lnTo>
                  <a:lnTo>
                    <a:pt x="60" y="11"/>
                  </a:lnTo>
                  <a:lnTo>
                    <a:pt x="67" y="24"/>
                  </a:lnTo>
                  <a:lnTo>
                    <a:pt x="74" y="42"/>
                  </a:lnTo>
                  <a:lnTo>
                    <a:pt x="84" y="63"/>
                  </a:lnTo>
                  <a:lnTo>
                    <a:pt x="92" y="91"/>
                  </a:lnTo>
                  <a:lnTo>
                    <a:pt x="101" y="121"/>
                  </a:lnTo>
                  <a:lnTo>
                    <a:pt x="111" y="156"/>
                  </a:lnTo>
                  <a:lnTo>
                    <a:pt x="122" y="195"/>
                  </a:lnTo>
                  <a:lnTo>
                    <a:pt x="134" y="238"/>
                  </a:lnTo>
                  <a:lnTo>
                    <a:pt x="145" y="285"/>
                  </a:lnTo>
                  <a:lnTo>
                    <a:pt x="159" y="336"/>
                  </a:lnTo>
                  <a:lnTo>
                    <a:pt x="172" y="390"/>
                  </a:lnTo>
                  <a:lnTo>
                    <a:pt x="174" y="404"/>
                  </a:lnTo>
                  <a:lnTo>
                    <a:pt x="178" y="417"/>
                  </a:lnTo>
                  <a:lnTo>
                    <a:pt x="182" y="431"/>
                  </a:lnTo>
                  <a:lnTo>
                    <a:pt x="185" y="446"/>
                  </a:lnTo>
                  <a:lnTo>
                    <a:pt x="189" y="461"/>
                  </a:lnTo>
                  <a:lnTo>
                    <a:pt x="193" y="476"/>
                  </a:lnTo>
                  <a:lnTo>
                    <a:pt x="195" y="492"/>
                  </a:lnTo>
                  <a:lnTo>
                    <a:pt x="199" y="507"/>
                  </a:lnTo>
                  <a:lnTo>
                    <a:pt x="202" y="524"/>
                  </a:lnTo>
                  <a:lnTo>
                    <a:pt x="205" y="540"/>
                  </a:lnTo>
                  <a:lnTo>
                    <a:pt x="207" y="557"/>
                  </a:lnTo>
                  <a:lnTo>
                    <a:pt x="210" y="573"/>
                  </a:lnTo>
                  <a:lnTo>
                    <a:pt x="213" y="590"/>
                  </a:lnTo>
                  <a:lnTo>
                    <a:pt x="214" y="607"/>
                  </a:lnTo>
                  <a:lnTo>
                    <a:pt x="215" y="623"/>
                  </a:lnTo>
                  <a:lnTo>
                    <a:pt x="217" y="64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40"/>
            <p:cNvSpPr>
              <a:spLocks/>
            </p:cNvSpPr>
            <p:nvPr/>
          </p:nvSpPr>
          <p:spPr bwMode="auto">
            <a:xfrm>
              <a:off x="5072" y="3287"/>
              <a:ext cx="68" cy="28"/>
            </a:xfrm>
            <a:custGeom>
              <a:avLst/>
              <a:gdLst>
                <a:gd name="T0" fmla="*/ 0 w 205"/>
                <a:gd name="T1" fmla="*/ 1 h 84"/>
                <a:gd name="T2" fmla="*/ 0 w 205"/>
                <a:gd name="T3" fmla="*/ 1 h 84"/>
                <a:gd name="T4" fmla="*/ 0 w 205"/>
                <a:gd name="T5" fmla="*/ 1 h 84"/>
                <a:gd name="T6" fmla="*/ 0 w 205"/>
                <a:gd name="T7" fmla="*/ 1 h 84"/>
                <a:gd name="T8" fmla="*/ 1 w 205"/>
                <a:gd name="T9" fmla="*/ 1 h 84"/>
                <a:gd name="T10" fmla="*/ 1 w 205"/>
                <a:gd name="T11" fmla="*/ 1 h 84"/>
                <a:gd name="T12" fmla="*/ 1 w 205"/>
                <a:gd name="T13" fmla="*/ 0 h 84"/>
                <a:gd name="T14" fmla="*/ 1 w 205"/>
                <a:gd name="T15" fmla="*/ 0 h 84"/>
                <a:gd name="T16" fmla="*/ 1 w 205"/>
                <a:gd name="T17" fmla="*/ 0 h 84"/>
                <a:gd name="T18" fmla="*/ 1 w 205"/>
                <a:gd name="T19" fmla="*/ 0 h 84"/>
                <a:gd name="T20" fmla="*/ 1 w 205"/>
                <a:gd name="T21" fmla="*/ 0 h 84"/>
                <a:gd name="T22" fmla="*/ 2 w 205"/>
                <a:gd name="T23" fmla="*/ 0 h 84"/>
                <a:gd name="T24" fmla="*/ 2 w 205"/>
                <a:gd name="T25" fmla="*/ 0 h 84"/>
                <a:gd name="T26" fmla="*/ 2 w 205"/>
                <a:gd name="T27" fmla="*/ 0 h 84"/>
                <a:gd name="T28" fmla="*/ 2 w 205"/>
                <a:gd name="T29" fmla="*/ 0 h 84"/>
                <a:gd name="T30" fmla="*/ 2 w 205"/>
                <a:gd name="T31" fmla="*/ 0 h 84"/>
                <a:gd name="T32" fmla="*/ 2 w 205"/>
                <a:gd name="T33" fmla="*/ 0 h 84"/>
                <a:gd name="T34" fmla="*/ 2 w 205"/>
                <a:gd name="T35" fmla="*/ 0 h 84"/>
                <a:gd name="T36" fmla="*/ 3 w 205"/>
                <a:gd name="T37" fmla="*/ 0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5"/>
                <a:gd name="T58" fmla="*/ 0 h 84"/>
                <a:gd name="T59" fmla="*/ 205 w 205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5" h="84">
                  <a:moveTo>
                    <a:pt x="0" y="84"/>
                  </a:moveTo>
                  <a:lnTo>
                    <a:pt x="0" y="84"/>
                  </a:lnTo>
                  <a:lnTo>
                    <a:pt x="19" y="79"/>
                  </a:lnTo>
                  <a:lnTo>
                    <a:pt x="37" y="71"/>
                  </a:lnTo>
                  <a:lnTo>
                    <a:pt x="53" y="62"/>
                  </a:lnTo>
                  <a:lnTo>
                    <a:pt x="67" y="51"/>
                  </a:lnTo>
                  <a:lnTo>
                    <a:pt x="82" y="40"/>
                  </a:lnTo>
                  <a:lnTo>
                    <a:pt x="95" y="28"/>
                  </a:lnTo>
                  <a:lnTo>
                    <a:pt x="108" y="16"/>
                  </a:lnTo>
                  <a:lnTo>
                    <a:pt x="121" y="7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50" y="1"/>
                  </a:lnTo>
                  <a:lnTo>
                    <a:pt x="162" y="4"/>
                  </a:lnTo>
                  <a:lnTo>
                    <a:pt x="172" y="9"/>
                  </a:lnTo>
                  <a:lnTo>
                    <a:pt x="184" y="17"/>
                  </a:lnTo>
                  <a:lnTo>
                    <a:pt x="195" y="25"/>
                  </a:lnTo>
                  <a:lnTo>
                    <a:pt x="205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41"/>
            <p:cNvSpPr>
              <a:spLocks noEditPoints="1"/>
            </p:cNvSpPr>
            <p:nvPr/>
          </p:nvSpPr>
          <p:spPr bwMode="auto">
            <a:xfrm>
              <a:off x="4657" y="3078"/>
              <a:ext cx="214" cy="313"/>
            </a:xfrm>
            <a:custGeom>
              <a:avLst/>
              <a:gdLst>
                <a:gd name="T0" fmla="*/ 2 w 644"/>
                <a:gd name="T1" fmla="*/ 0 h 939"/>
                <a:gd name="T2" fmla="*/ 2 w 644"/>
                <a:gd name="T3" fmla="*/ 0 h 939"/>
                <a:gd name="T4" fmla="*/ 2 w 644"/>
                <a:gd name="T5" fmla="*/ 1 h 939"/>
                <a:gd name="T6" fmla="*/ 1 w 644"/>
                <a:gd name="T7" fmla="*/ 2 h 939"/>
                <a:gd name="T8" fmla="*/ 1 w 644"/>
                <a:gd name="T9" fmla="*/ 3 h 939"/>
                <a:gd name="T10" fmla="*/ 1 w 644"/>
                <a:gd name="T11" fmla="*/ 4 h 939"/>
                <a:gd name="T12" fmla="*/ 1 w 644"/>
                <a:gd name="T13" fmla="*/ 5 h 939"/>
                <a:gd name="T14" fmla="*/ 1 w 644"/>
                <a:gd name="T15" fmla="*/ 6 h 939"/>
                <a:gd name="T16" fmla="*/ 1 w 644"/>
                <a:gd name="T17" fmla="*/ 7 h 939"/>
                <a:gd name="T18" fmla="*/ 1 w 644"/>
                <a:gd name="T19" fmla="*/ 7 h 939"/>
                <a:gd name="T20" fmla="*/ 0 w 644"/>
                <a:gd name="T21" fmla="*/ 8 h 939"/>
                <a:gd name="T22" fmla="*/ 0 w 644"/>
                <a:gd name="T23" fmla="*/ 9 h 939"/>
                <a:gd name="T24" fmla="*/ 0 w 644"/>
                <a:gd name="T25" fmla="*/ 9 h 939"/>
                <a:gd name="T26" fmla="*/ 0 w 644"/>
                <a:gd name="T27" fmla="*/ 10 h 939"/>
                <a:gd name="T28" fmla="*/ 1 w 644"/>
                <a:gd name="T29" fmla="*/ 11 h 939"/>
                <a:gd name="T30" fmla="*/ 2 w 644"/>
                <a:gd name="T31" fmla="*/ 11 h 939"/>
                <a:gd name="T32" fmla="*/ 2 w 644"/>
                <a:gd name="T33" fmla="*/ 11 h 939"/>
                <a:gd name="T34" fmla="*/ 3 w 644"/>
                <a:gd name="T35" fmla="*/ 11 h 939"/>
                <a:gd name="T36" fmla="*/ 3 w 644"/>
                <a:gd name="T37" fmla="*/ 11 h 939"/>
                <a:gd name="T38" fmla="*/ 3 w 644"/>
                <a:gd name="T39" fmla="*/ 11 h 939"/>
                <a:gd name="T40" fmla="*/ 4 w 644"/>
                <a:gd name="T41" fmla="*/ 11 h 939"/>
                <a:gd name="T42" fmla="*/ 4 w 644"/>
                <a:gd name="T43" fmla="*/ 11 h 939"/>
                <a:gd name="T44" fmla="*/ 5 w 644"/>
                <a:gd name="T45" fmla="*/ 11 h 939"/>
                <a:gd name="T46" fmla="*/ 6 w 644"/>
                <a:gd name="T47" fmla="*/ 12 h 939"/>
                <a:gd name="T48" fmla="*/ 6 w 644"/>
                <a:gd name="T49" fmla="*/ 12 h 939"/>
                <a:gd name="T50" fmla="*/ 7 w 644"/>
                <a:gd name="T51" fmla="*/ 11 h 939"/>
                <a:gd name="T52" fmla="*/ 7 w 644"/>
                <a:gd name="T53" fmla="*/ 11 h 939"/>
                <a:gd name="T54" fmla="*/ 8 w 644"/>
                <a:gd name="T55" fmla="*/ 10 h 939"/>
                <a:gd name="T56" fmla="*/ 8 w 644"/>
                <a:gd name="T57" fmla="*/ 9 h 939"/>
                <a:gd name="T58" fmla="*/ 8 w 644"/>
                <a:gd name="T59" fmla="*/ 8 h 939"/>
                <a:gd name="T60" fmla="*/ 7 w 644"/>
                <a:gd name="T61" fmla="*/ 6 h 939"/>
                <a:gd name="T62" fmla="*/ 7 w 644"/>
                <a:gd name="T63" fmla="*/ 5 h 939"/>
                <a:gd name="T64" fmla="*/ 7 w 644"/>
                <a:gd name="T65" fmla="*/ 3 h 939"/>
                <a:gd name="T66" fmla="*/ 7 w 644"/>
                <a:gd name="T67" fmla="*/ 2 h 939"/>
                <a:gd name="T68" fmla="*/ 6 w 644"/>
                <a:gd name="T69" fmla="*/ 0 h 939"/>
                <a:gd name="T70" fmla="*/ 6 w 644"/>
                <a:gd name="T71" fmla="*/ 0 h 939"/>
                <a:gd name="T72" fmla="*/ 6 w 644"/>
                <a:gd name="T73" fmla="*/ 1 h 939"/>
                <a:gd name="T74" fmla="*/ 6 w 644"/>
                <a:gd name="T75" fmla="*/ 1 h 939"/>
                <a:gd name="T76" fmla="*/ 6 w 644"/>
                <a:gd name="T77" fmla="*/ 2 h 939"/>
                <a:gd name="T78" fmla="*/ 5 w 644"/>
                <a:gd name="T79" fmla="*/ 3 h 939"/>
                <a:gd name="T80" fmla="*/ 5 w 644"/>
                <a:gd name="T81" fmla="*/ 4 h 939"/>
                <a:gd name="T82" fmla="*/ 5 w 644"/>
                <a:gd name="T83" fmla="*/ 5 h 939"/>
                <a:gd name="T84" fmla="*/ 4 w 644"/>
                <a:gd name="T85" fmla="*/ 5 h 939"/>
                <a:gd name="T86" fmla="*/ 4 w 644"/>
                <a:gd name="T87" fmla="*/ 5 h 939"/>
                <a:gd name="T88" fmla="*/ 4 w 644"/>
                <a:gd name="T89" fmla="*/ 5 h 939"/>
                <a:gd name="T90" fmla="*/ 4 w 644"/>
                <a:gd name="T91" fmla="*/ 5 h 939"/>
                <a:gd name="T92" fmla="*/ 4 w 644"/>
                <a:gd name="T93" fmla="*/ 5 h 939"/>
                <a:gd name="T94" fmla="*/ 4 w 644"/>
                <a:gd name="T95" fmla="*/ 5 h 939"/>
                <a:gd name="T96" fmla="*/ 4 w 644"/>
                <a:gd name="T97" fmla="*/ 5 h 939"/>
                <a:gd name="T98" fmla="*/ 4 w 644"/>
                <a:gd name="T99" fmla="*/ 5 h 939"/>
                <a:gd name="T100" fmla="*/ 4 w 644"/>
                <a:gd name="T101" fmla="*/ 4 h 939"/>
                <a:gd name="T102" fmla="*/ 3 w 644"/>
                <a:gd name="T103" fmla="*/ 4 h 939"/>
                <a:gd name="T104" fmla="*/ 3 w 644"/>
                <a:gd name="T105" fmla="*/ 3 h 939"/>
                <a:gd name="T106" fmla="*/ 3 w 644"/>
                <a:gd name="T107" fmla="*/ 3 h 939"/>
                <a:gd name="T108" fmla="*/ 3 w 644"/>
                <a:gd name="T109" fmla="*/ 2 h 939"/>
                <a:gd name="T110" fmla="*/ 3 w 644"/>
                <a:gd name="T111" fmla="*/ 1 h 939"/>
                <a:gd name="T112" fmla="*/ 3 w 644"/>
                <a:gd name="T113" fmla="*/ 1 h 939"/>
                <a:gd name="T114" fmla="*/ 3 w 644"/>
                <a:gd name="T115" fmla="*/ 0 h 939"/>
                <a:gd name="T116" fmla="*/ 2 w 644"/>
                <a:gd name="T117" fmla="*/ 0 h 939"/>
                <a:gd name="T118" fmla="*/ 4 w 644"/>
                <a:gd name="T119" fmla="*/ 11 h 939"/>
                <a:gd name="T120" fmla="*/ 4 w 644"/>
                <a:gd name="T121" fmla="*/ 11 h 939"/>
                <a:gd name="T122" fmla="*/ 4 w 644"/>
                <a:gd name="T123" fmla="*/ 10 h 939"/>
                <a:gd name="T124" fmla="*/ 4 w 644"/>
                <a:gd name="T125" fmla="*/ 9 h 9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4"/>
                <a:gd name="T190" fmla="*/ 0 h 939"/>
                <a:gd name="T191" fmla="*/ 644 w 644"/>
                <a:gd name="T192" fmla="*/ 939 h 9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4" h="939">
                  <a:moveTo>
                    <a:pt x="198" y="14"/>
                  </a:moveTo>
                  <a:lnTo>
                    <a:pt x="193" y="4"/>
                  </a:lnTo>
                  <a:lnTo>
                    <a:pt x="186" y="0"/>
                  </a:lnTo>
                  <a:lnTo>
                    <a:pt x="179" y="2"/>
                  </a:lnTo>
                  <a:lnTo>
                    <a:pt x="169" y="7"/>
                  </a:lnTo>
                  <a:lnTo>
                    <a:pt x="160" y="16"/>
                  </a:lnTo>
                  <a:lnTo>
                    <a:pt x="148" y="29"/>
                  </a:lnTo>
                  <a:lnTo>
                    <a:pt x="138" y="46"/>
                  </a:lnTo>
                  <a:lnTo>
                    <a:pt x="127" y="66"/>
                  </a:lnTo>
                  <a:lnTo>
                    <a:pt x="115" y="90"/>
                  </a:lnTo>
                  <a:lnTo>
                    <a:pt x="106" y="115"/>
                  </a:lnTo>
                  <a:lnTo>
                    <a:pt x="97" y="142"/>
                  </a:lnTo>
                  <a:lnTo>
                    <a:pt x="88" y="171"/>
                  </a:lnTo>
                  <a:lnTo>
                    <a:pt x="83" y="203"/>
                  </a:lnTo>
                  <a:lnTo>
                    <a:pt x="77" y="236"/>
                  </a:lnTo>
                  <a:lnTo>
                    <a:pt x="75" y="269"/>
                  </a:lnTo>
                  <a:lnTo>
                    <a:pt x="75" y="303"/>
                  </a:lnTo>
                  <a:lnTo>
                    <a:pt x="75" y="328"/>
                  </a:lnTo>
                  <a:lnTo>
                    <a:pt x="76" y="351"/>
                  </a:lnTo>
                  <a:lnTo>
                    <a:pt x="76" y="375"/>
                  </a:lnTo>
                  <a:lnTo>
                    <a:pt x="76" y="400"/>
                  </a:lnTo>
                  <a:lnTo>
                    <a:pt x="76" y="424"/>
                  </a:lnTo>
                  <a:lnTo>
                    <a:pt x="76" y="447"/>
                  </a:lnTo>
                  <a:lnTo>
                    <a:pt x="75" y="471"/>
                  </a:lnTo>
                  <a:lnTo>
                    <a:pt x="72" y="495"/>
                  </a:lnTo>
                  <a:lnTo>
                    <a:pt x="68" y="517"/>
                  </a:lnTo>
                  <a:lnTo>
                    <a:pt x="64" y="541"/>
                  </a:lnTo>
                  <a:lnTo>
                    <a:pt x="59" y="563"/>
                  </a:lnTo>
                  <a:lnTo>
                    <a:pt x="52" y="585"/>
                  </a:lnTo>
                  <a:lnTo>
                    <a:pt x="44" y="606"/>
                  </a:lnTo>
                  <a:lnTo>
                    <a:pt x="34" y="629"/>
                  </a:lnTo>
                  <a:lnTo>
                    <a:pt x="22" y="650"/>
                  </a:lnTo>
                  <a:lnTo>
                    <a:pt x="9" y="671"/>
                  </a:lnTo>
                  <a:lnTo>
                    <a:pt x="4" y="681"/>
                  </a:lnTo>
                  <a:lnTo>
                    <a:pt x="0" y="693"/>
                  </a:lnTo>
                  <a:lnTo>
                    <a:pt x="0" y="709"/>
                  </a:lnTo>
                  <a:lnTo>
                    <a:pt x="1" y="726"/>
                  </a:lnTo>
                  <a:lnTo>
                    <a:pt x="4" y="744"/>
                  </a:lnTo>
                  <a:lnTo>
                    <a:pt x="10" y="764"/>
                  </a:lnTo>
                  <a:lnTo>
                    <a:pt x="17" y="785"/>
                  </a:lnTo>
                  <a:lnTo>
                    <a:pt x="27" y="805"/>
                  </a:lnTo>
                  <a:lnTo>
                    <a:pt x="38" y="825"/>
                  </a:lnTo>
                  <a:lnTo>
                    <a:pt x="51" y="844"/>
                  </a:lnTo>
                  <a:lnTo>
                    <a:pt x="67" y="863"/>
                  </a:lnTo>
                  <a:lnTo>
                    <a:pt x="83" y="880"/>
                  </a:lnTo>
                  <a:lnTo>
                    <a:pt x="100" y="894"/>
                  </a:lnTo>
                  <a:lnTo>
                    <a:pt x="119" y="906"/>
                  </a:lnTo>
                  <a:lnTo>
                    <a:pt x="140" y="915"/>
                  </a:lnTo>
                  <a:lnTo>
                    <a:pt x="161" y="921"/>
                  </a:lnTo>
                  <a:lnTo>
                    <a:pt x="172" y="921"/>
                  </a:lnTo>
                  <a:lnTo>
                    <a:pt x="183" y="919"/>
                  </a:lnTo>
                  <a:lnTo>
                    <a:pt x="194" y="915"/>
                  </a:lnTo>
                  <a:lnTo>
                    <a:pt x="208" y="910"/>
                  </a:lnTo>
                  <a:lnTo>
                    <a:pt x="219" y="903"/>
                  </a:lnTo>
                  <a:lnTo>
                    <a:pt x="232" y="897"/>
                  </a:lnTo>
                  <a:lnTo>
                    <a:pt x="246" y="889"/>
                  </a:lnTo>
                  <a:lnTo>
                    <a:pt x="257" y="882"/>
                  </a:lnTo>
                  <a:lnTo>
                    <a:pt x="265" y="878"/>
                  </a:lnTo>
                  <a:lnTo>
                    <a:pt x="275" y="875"/>
                  </a:lnTo>
                  <a:lnTo>
                    <a:pt x="284" y="872"/>
                  </a:lnTo>
                  <a:lnTo>
                    <a:pt x="293" y="869"/>
                  </a:lnTo>
                  <a:lnTo>
                    <a:pt x="301" y="867"/>
                  </a:lnTo>
                  <a:lnTo>
                    <a:pt x="309" y="865"/>
                  </a:lnTo>
                  <a:lnTo>
                    <a:pt x="315" y="864"/>
                  </a:lnTo>
                  <a:lnTo>
                    <a:pt x="319" y="864"/>
                  </a:lnTo>
                  <a:lnTo>
                    <a:pt x="340" y="868"/>
                  </a:lnTo>
                  <a:lnTo>
                    <a:pt x="361" y="877"/>
                  </a:lnTo>
                  <a:lnTo>
                    <a:pt x="381" y="889"/>
                  </a:lnTo>
                  <a:lnTo>
                    <a:pt x="401" y="902"/>
                  </a:lnTo>
                  <a:lnTo>
                    <a:pt x="419" y="915"/>
                  </a:lnTo>
                  <a:lnTo>
                    <a:pt x="436" y="927"/>
                  </a:lnTo>
                  <a:lnTo>
                    <a:pt x="452" y="935"/>
                  </a:lnTo>
                  <a:lnTo>
                    <a:pt x="468" y="939"/>
                  </a:lnTo>
                  <a:lnTo>
                    <a:pt x="490" y="939"/>
                  </a:lnTo>
                  <a:lnTo>
                    <a:pt x="511" y="936"/>
                  </a:lnTo>
                  <a:lnTo>
                    <a:pt x="530" y="931"/>
                  </a:lnTo>
                  <a:lnTo>
                    <a:pt x="547" y="924"/>
                  </a:lnTo>
                  <a:lnTo>
                    <a:pt x="561" y="914"/>
                  </a:lnTo>
                  <a:lnTo>
                    <a:pt x="574" y="903"/>
                  </a:lnTo>
                  <a:lnTo>
                    <a:pt x="586" y="890"/>
                  </a:lnTo>
                  <a:lnTo>
                    <a:pt x="597" y="876"/>
                  </a:lnTo>
                  <a:lnTo>
                    <a:pt x="606" y="860"/>
                  </a:lnTo>
                  <a:lnTo>
                    <a:pt x="614" y="843"/>
                  </a:lnTo>
                  <a:lnTo>
                    <a:pt x="620" y="826"/>
                  </a:lnTo>
                  <a:lnTo>
                    <a:pt x="627" y="807"/>
                  </a:lnTo>
                  <a:lnTo>
                    <a:pt x="632" y="788"/>
                  </a:lnTo>
                  <a:lnTo>
                    <a:pt x="636" y="768"/>
                  </a:lnTo>
                  <a:lnTo>
                    <a:pt x="640" y="750"/>
                  </a:lnTo>
                  <a:lnTo>
                    <a:pt x="644" y="730"/>
                  </a:lnTo>
                  <a:lnTo>
                    <a:pt x="622" y="677"/>
                  </a:lnTo>
                  <a:lnTo>
                    <a:pt x="606" y="625"/>
                  </a:lnTo>
                  <a:lnTo>
                    <a:pt x="597" y="575"/>
                  </a:lnTo>
                  <a:lnTo>
                    <a:pt x="592" y="525"/>
                  </a:lnTo>
                  <a:lnTo>
                    <a:pt x="590" y="476"/>
                  </a:lnTo>
                  <a:lnTo>
                    <a:pt x="593" y="429"/>
                  </a:lnTo>
                  <a:lnTo>
                    <a:pt x="595" y="383"/>
                  </a:lnTo>
                  <a:lnTo>
                    <a:pt x="601" y="337"/>
                  </a:lnTo>
                  <a:lnTo>
                    <a:pt x="603" y="294"/>
                  </a:lnTo>
                  <a:lnTo>
                    <a:pt x="606" y="251"/>
                  </a:lnTo>
                  <a:lnTo>
                    <a:pt x="606" y="209"/>
                  </a:lnTo>
                  <a:lnTo>
                    <a:pt x="602" y="170"/>
                  </a:lnTo>
                  <a:lnTo>
                    <a:pt x="593" y="132"/>
                  </a:lnTo>
                  <a:lnTo>
                    <a:pt x="577" y="94"/>
                  </a:lnTo>
                  <a:lnTo>
                    <a:pt x="556" y="58"/>
                  </a:lnTo>
                  <a:lnTo>
                    <a:pt x="526" y="24"/>
                  </a:lnTo>
                  <a:lnTo>
                    <a:pt x="513" y="25"/>
                  </a:lnTo>
                  <a:lnTo>
                    <a:pt x="501" y="29"/>
                  </a:lnTo>
                  <a:lnTo>
                    <a:pt x="492" y="35"/>
                  </a:lnTo>
                  <a:lnTo>
                    <a:pt x="485" y="42"/>
                  </a:lnTo>
                  <a:lnTo>
                    <a:pt x="478" y="52"/>
                  </a:lnTo>
                  <a:lnTo>
                    <a:pt x="473" y="64"/>
                  </a:lnTo>
                  <a:lnTo>
                    <a:pt x="468" y="75"/>
                  </a:lnTo>
                  <a:lnTo>
                    <a:pt x="465" y="90"/>
                  </a:lnTo>
                  <a:lnTo>
                    <a:pt x="461" y="106"/>
                  </a:lnTo>
                  <a:lnTo>
                    <a:pt x="459" y="121"/>
                  </a:lnTo>
                  <a:lnTo>
                    <a:pt x="456" y="138"/>
                  </a:lnTo>
                  <a:lnTo>
                    <a:pt x="453" y="157"/>
                  </a:lnTo>
                  <a:lnTo>
                    <a:pt x="449" y="177"/>
                  </a:lnTo>
                  <a:lnTo>
                    <a:pt x="446" y="196"/>
                  </a:lnTo>
                  <a:lnTo>
                    <a:pt x="440" y="216"/>
                  </a:lnTo>
                  <a:lnTo>
                    <a:pt x="434" y="237"/>
                  </a:lnTo>
                  <a:lnTo>
                    <a:pt x="423" y="267"/>
                  </a:lnTo>
                  <a:lnTo>
                    <a:pt x="413" y="296"/>
                  </a:lnTo>
                  <a:lnTo>
                    <a:pt x="403" y="321"/>
                  </a:lnTo>
                  <a:lnTo>
                    <a:pt x="394" y="343"/>
                  </a:lnTo>
                  <a:lnTo>
                    <a:pt x="386" y="365"/>
                  </a:lnTo>
                  <a:lnTo>
                    <a:pt x="377" y="382"/>
                  </a:lnTo>
                  <a:lnTo>
                    <a:pt x="371" y="396"/>
                  </a:lnTo>
                  <a:lnTo>
                    <a:pt x="363" y="409"/>
                  </a:lnTo>
                  <a:lnTo>
                    <a:pt x="356" y="420"/>
                  </a:lnTo>
                  <a:lnTo>
                    <a:pt x="351" y="428"/>
                  </a:lnTo>
                  <a:lnTo>
                    <a:pt x="344" y="433"/>
                  </a:lnTo>
                  <a:lnTo>
                    <a:pt x="339" y="436"/>
                  </a:lnTo>
                  <a:lnTo>
                    <a:pt x="334" y="436"/>
                  </a:lnTo>
                  <a:lnTo>
                    <a:pt x="329" y="434"/>
                  </a:lnTo>
                  <a:lnTo>
                    <a:pt x="323" y="430"/>
                  </a:lnTo>
                  <a:lnTo>
                    <a:pt x="319" y="424"/>
                  </a:lnTo>
                  <a:lnTo>
                    <a:pt x="318" y="422"/>
                  </a:lnTo>
                  <a:lnTo>
                    <a:pt x="318" y="424"/>
                  </a:lnTo>
                  <a:lnTo>
                    <a:pt x="319" y="428"/>
                  </a:lnTo>
                  <a:lnTo>
                    <a:pt x="321" y="432"/>
                  </a:lnTo>
                  <a:lnTo>
                    <a:pt x="321" y="436"/>
                  </a:lnTo>
                  <a:lnTo>
                    <a:pt x="319" y="437"/>
                  </a:lnTo>
                  <a:lnTo>
                    <a:pt x="317" y="436"/>
                  </a:lnTo>
                  <a:lnTo>
                    <a:pt x="310" y="429"/>
                  </a:lnTo>
                  <a:lnTo>
                    <a:pt x="304" y="420"/>
                  </a:lnTo>
                  <a:lnTo>
                    <a:pt x="300" y="408"/>
                  </a:lnTo>
                  <a:lnTo>
                    <a:pt x="298" y="396"/>
                  </a:lnTo>
                  <a:lnTo>
                    <a:pt x="297" y="383"/>
                  </a:lnTo>
                  <a:lnTo>
                    <a:pt x="296" y="370"/>
                  </a:lnTo>
                  <a:lnTo>
                    <a:pt x="296" y="358"/>
                  </a:lnTo>
                  <a:lnTo>
                    <a:pt x="293" y="347"/>
                  </a:lnTo>
                  <a:lnTo>
                    <a:pt x="290" y="340"/>
                  </a:lnTo>
                  <a:lnTo>
                    <a:pt x="284" y="322"/>
                  </a:lnTo>
                  <a:lnTo>
                    <a:pt x="279" y="308"/>
                  </a:lnTo>
                  <a:lnTo>
                    <a:pt x="276" y="296"/>
                  </a:lnTo>
                  <a:lnTo>
                    <a:pt x="275" y="283"/>
                  </a:lnTo>
                  <a:lnTo>
                    <a:pt x="275" y="271"/>
                  </a:lnTo>
                  <a:lnTo>
                    <a:pt x="273" y="259"/>
                  </a:lnTo>
                  <a:lnTo>
                    <a:pt x="271" y="246"/>
                  </a:lnTo>
                  <a:lnTo>
                    <a:pt x="267" y="230"/>
                  </a:lnTo>
                  <a:lnTo>
                    <a:pt x="261" y="213"/>
                  </a:lnTo>
                  <a:lnTo>
                    <a:pt x="256" y="195"/>
                  </a:lnTo>
                  <a:lnTo>
                    <a:pt x="251" y="175"/>
                  </a:lnTo>
                  <a:lnTo>
                    <a:pt x="246" y="154"/>
                  </a:lnTo>
                  <a:lnTo>
                    <a:pt x="242" y="134"/>
                  </a:lnTo>
                  <a:lnTo>
                    <a:pt x="236" y="113"/>
                  </a:lnTo>
                  <a:lnTo>
                    <a:pt x="232" y="94"/>
                  </a:lnTo>
                  <a:lnTo>
                    <a:pt x="229" y="74"/>
                  </a:lnTo>
                  <a:lnTo>
                    <a:pt x="225" y="57"/>
                  </a:lnTo>
                  <a:lnTo>
                    <a:pt x="221" y="41"/>
                  </a:lnTo>
                  <a:lnTo>
                    <a:pt x="217" y="28"/>
                  </a:lnTo>
                  <a:lnTo>
                    <a:pt x="213" y="19"/>
                  </a:lnTo>
                  <a:lnTo>
                    <a:pt x="209" y="11"/>
                  </a:lnTo>
                  <a:lnTo>
                    <a:pt x="205" y="8"/>
                  </a:lnTo>
                  <a:lnTo>
                    <a:pt x="202" y="8"/>
                  </a:lnTo>
                  <a:lnTo>
                    <a:pt x="198" y="14"/>
                  </a:lnTo>
                  <a:close/>
                  <a:moveTo>
                    <a:pt x="319" y="872"/>
                  </a:moveTo>
                  <a:lnTo>
                    <a:pt x="321" y="869"/>
                  </a:lnTo>
                  <a:lnTo>
                    <a:pt x="314" y="868"/>
                  </a:lnTo>
                  <a:lnTo>
                    <a:pt x="310" y="865"/>
                  </a:lnTo>
                  <a:lnTo>
                    <a:pt x="315" y="864"/>
                  </a:lnTo>
                  <a:lnTo>
                    <a:pt x="321" y="859"/>
                  </a:lnTo>
                  <a:lnTo>
                    <a:pt x="322" y="846"/>
                  </a:lnTo>
                  <a:lnTo>
                    <a:pt x="321" y="827"/>
                  </a:lnTo>
                  <a:lnTo>
                    <a:pt x="319" y="805"/>
                  </a:lnTo>
                  <a:lnTo>
                    <a:pt x="318" y="781"/>
                  </a:lnTo>
                  <a:lnTo>
                    <a:pt x="318" y="759"/>
                  </a:lnTo>
                  <a:lnTo>
                    <a:pt x="322" y="739"/>
                  </a:lnTo>
                  <a:lnTo>
                    <a:pt x="329" y="723"/>
                  </a:lnTo>
                  <a:lnTo>
                    <a:pt x="319" y="872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42"/>
            <p:cNvSpPr>
              <a:spLocks/>
            </p:cNvSpPr>
            <p:nvPr/>
          </p:nvSpPr>
          <p:spPr bwMode="auto">
            <a:xfrm>
              <a:off x="4657" y="3078"/>
              <a:ext cx="214" cy="313"/>
            </a:xfrm>
            <a:custGeom>
              <a:avLst/>
              <a:gdLst>
                <a:gd name="T0" fmla="*/ 2 w 644"/>
                <a:gd name="T1" fmla="*/ 0 h 939"/>
                <a:gd name="T2" fmla="*/ 2 w 644"/>
                <a:gd name="T3" fmla="*/ 0 h 939"/>
                <a:gd name="T4" fmla="*/ 2 w 644"/>
                <a:gd name="T5" fmla="*/ 1 h 939"/>
                <a:gd name="T6" fmla="*/ 1 w 644"/>
                <a:gd name="T7" fmla="*/ 1 h 939"/>
                <a:gd name="T8" fmla="*/ 1 w 644"/>
                <a:gd name="T9" fmla="*/ 3 h 939"/>
                <a:gd name="T10" fmla="*/ 1 w 644"/>
                <a:gd name="T11" fmla="*/ 4 h 939"/>
                <a:gd name="T12" fmla="*/ 1 w 644"/>
                <a:gd name="T13" fmla="*/ 4 h 939"/>
                <a:gd name="T14" fmla="*/ 1 w 644"/>
                <a:gd name="T15" fmla="*/ 5 h 939"/>
                <a:gd name="T16" fmla="*/ 1 w 644"/>
                <a:gd name="T17" fmla="*/ 6 h 939"/>
                <a:gd name="T18" fmla="*/ 1 w 644"/>
                <a:gd name="T19" fmla="*/ 7 h 939"/>
                <a:gd name="T20" fmla="*/ 0 w 644"/>
                <a:gd name="T21" fmla="*/ 8 h 939"/>
                <a:gd name="T22" fmla="*/ 0 w 644"/>
                <a:gd name="T23" fmla="*/ 8 h 939"/>
                <a:gd name="T24" fmla="*/ 0 w 644"/>
                <a:gd name="T25" fmla="*/ 9 h 939"/>
                <a:gd name="T26" fmla="*/ 0 w 644"/>
                <a:gd name="T27" fmla="*/ 9 h 939"/>
                <a:gd name="T28" fmla="*/ 0 w 644"/>
                <a:gd name="T29" fmla="*/ 10 h 939"/>
                <a:gd name="T30" fmla="*/ 1 w 644"/>
                <a:gd name="T31" fmla="*/ 11 h 939"/>
                <a:gd name="T32" fmla="*/ 2 w 644"/>
                <a:gd name="T33" fmla="*/ 11 h 939"/>
                <a:gd name="T34" fmla="*/ 2 w 644"/>
                <a:gd name="T35" fmla="*/ 11 h 939"/>
                <a:gd name="T36" fmla="*/ 3 w 644"/>
                <a:gd name="T37" fmla="*/ 11 h 939"/>
                <a:gd name="T38" fmla="*/ 3 w 644"/>
                <a:gd name="T39" fmla="*/ 11 h 939"/>
                <a:gd name="T40" fmla="*/ 3 w 644"/>
                <a:gd name="T41" fmla="*/ 11 h 939"/>
                <a:gd name="T42" fmla="*/ 4 w 644"/>
                <a:gd name="T43" fmla="*/ 11 h 939"/>
                <a:gd name="T44" fmla="*/ 4 w 644"/>
                <a:gd name="T45" fmla="*/ 11 h 939"/>
                <a:gd name="T46" fmla="*/ 4 w 644"/>
                <a:gd name="T47" fmla="*/ 11 h 939"/>
                <a:gd name="T48" fmla="*/ 5 w 644"/>
                <a:gd name="T49" fmla="*/ 11 h 939"/>
                <a:gd name="T50" fmla="*/ 6 w 644"/>
                <a:gd name="T51" fmla="*/ 12 h 939"/>
                <a:gd name="T52" fmla="*/ 6 w 644"/>
                <a:gd name="T53" fmla="*/ 12 h 939"/>
                <a:gd name="T54" fmla="*/ 7 w 644"/>
                <a:gd name="T55" fmla="*/ 11 h 939"/>
                <a:gd name="T56" fmla="*/ 7 w 644"/>
                <a:gd name="T57" fmla="*/ 11 h 939"/>
                <a:gd name="T58" fmla="*/ 8 w 644"/>
                <a:gd name="T59" fmla="*/ 10 h 939"/>
                <a:gd name="T60" fmla="*/ 8 w 644"/>
                <a:gd name="T61" fmla="*/ 10 h 939"/>
                <a:gd name="T62" fmla="*/ 8 w 644"/>
                <a:gd name="T63" fmla="*/ 9 h 939"/>
                <a:gd name="T64" fmla="*/ 7 w 644"/>
                <a:gd name="T65" fmla="*/ 8 h 939"/>
                <a:gd name="T66" fmla="*/ 7 w 644"/>
                <a:gd name="T67" fmla="*/ 6 h 939"/>
                <a:gd name="T68" fmla="*/ 7 w 644"/>
                <a:gd name="T69" fmla="*/ 4 h 939"/>
                <a:gd name="T70" fmla="*/ 7 w 644"/>
                <a:gd name="T71" fmla="*/ 3 h 939"/>
                <a:gd name="T72" fmla="*/ 7 w 644"/>
                <a:gd name="T73" fmla="*/ 1 h 939"/>
                <a:gd name="T74" fmla="*/ 6 w 644"/>
                <a:gd name="T75" fmla="*/ 0 h 939"/>
                <a:gd name="T76" fmla="*/ 6 w 644"/>
                <a:gd name="T77" fmla="*/ 0 h 939"/>
                <a:gd name="T78" fmla="*/ 6 w 644"/>
                <a:gd name="T79" fmla="*/ 1 h 939"/>
                <a:gd name="T80" fmla="*/ 6 w 644"/>
                <a:gd name="T81" fmla="*/ 1 h 939"/>
                <a:gd name="T82" fmla="*/ 6 w 644"/>
                <a:gd name="T83" fmla="*/ 2 h 939"/>
                <a:gd name="T84" fmla="*/ 5 w 644"/>
                <a:gd name="T85" fmla="*/ 3 h 939"/>
                <a:gd name="T86" fmla="*/ 5 w 644"/>
                <a:gd name="T87" fmla="*/ 3 h 939"/>
                <a:gd name="T88" fmla="*/ 5 w 644"/>
                <a:gd name="T89" fmla="*/ 4 h 939"/>
                <a:gd name="T90" fmla="*/ 5 w 644"/>
                <a:gd name="T91" fmla="*/ 5 h 939"/>
                <a:gd name="T92" fmla="*/ 4 w 644"/>
                <a:gd name="T93" fmla="*/ 5 h 939"/>
                <a:gd name="T94" fmla="*/ 4 w 644"/>
                <a:gd name="T95" fmla="*/ 5 h 939"/>
                <a:gd name="T96" fmla="*/ 4 w 644"/>
                <a:gd name="T97" fmla="*/ 5 h 939"/>
                <a:gd name="T98" fmla="*/ 4 w 644"/>
                <a:gd name="T99" fmla="*/ 5 h 939"/>
                <a:gd name="T100" fmla="*/ 4 w 644"/>
                <a:gd name="T101" fmla="*/ 5 h 939"/>
                <a:gd name="T102" fmla="*/ 4 w 644"/>
                <a:gd name="T103" fmla="*/ 5 h 939"/>
                <a:gd name="T104" fmla="*/ 4 w 644"/>
                <a:gd name="T105" fmla="*/ 5 h 939"/>
                <a:gd name="T106" fmla="*/ 4 w 644"/>
                <a:gd name="T107" fmla="*/ 5 h 939"/>
                <a:gd name="T108" fmla="*/ 4 w 644"/>
                <a:gd name="T109" fmla="*/ 4 h 939"/>
                <a:gd name="T110" fmla="*/ 3 w 644"/>
                <a:gd name="T111" fmla="*/ 4 h 939"/>
                <a:gd name="T112" fmla="*/ 3 w 644"/>
                <a:gd name="T113" fmla="*/ 3 h 939"/>
                <a:gd name="T114" fmla="*/ 3 w 644"/>
                <a:gd name="T115" fmla="*/ 3 h 939"/>
                <a:gd name="T116" fmla="*/ 3 w 644"/>
                <a:gd name="T117" fmla="*/ 2 h 939"/>
                <a:gd name="T118" fmla="*/ 3 w 644"/>
                <a:gd name="T119" fmla="*/ 2 h 939"/>
                <a:gd name="T120" fmla="*/ 3 w 644"/>
                <a:gd name="T121" fmla="*/ 1 h 939"/>
                <a:gd name="T122" fmla="*/ 3 w 644"/>
                <a:gd name="T123" fmla="*/ 0 h 939"/>
                <a:gd name="T124" fmla="*/ 3 w 644"/>
                <a:gd name="T125" fmla="*/ 0 h 9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4"/>
                <a:gd name="T190" fmla="*/ 0 h 939"/>
                <a:gd name="T191" fmla="*/ 644 w 644"/>
                <a:gd name="T192" fmla="*/ 939 h 9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4" h="939">
                  <a:moveTo>
                    <a:pt x="198" y="14"/>
                  </a:moveTo>
                  <a:lnTo>
                    <a:pt x="198" y="14"/>
                  </a:lnTo>
                  <a:lnTo>
                    <a:pt x="193" y="4"/>
                  </a:lnTo>
                  <a:lnTo>
                    <a:pt x="186" y="0"/>
                  </a:lnTo>
                  <a:lnTo>
                    <a:pt x="179" y="2"/>
                  </a:lnTo>
                  <a:lnTo>
                    <a:pt x="169" y="7"/>
                  </a:lnTo>
                  <a:lnTo>
                    <a:pt x="160" y="16"/>
                  </a:lnTo>
                  <a:lnTo>
                    <a:pt x="148" y="29"/>
                  </a:lnTo>
                  <a:lnTo>
                    <a:pt x="138" y="46"/>
                  </a:lnTo>
                  <a:lnTo>
                    <a:pt x="127" y="66"/>
                  </a:lnTo>
                  <a:lnTo>
                    <a:pt x="115" y="90"/>
                  </a:lnTo>
                  <a:lnTo>
                    <a:pt x="106" y="115"/>
                  </a:lnTo>
                  <a:lnTo>
                    <a:pt x="97" y="142"/>
                  </a:lnTo>
                  <a:lnTo>
                    <a:pt x="88" y="171"/>
                  </a:lnTo>
                  <a:lnTo>
                    <a:pt x="83" y="203"/>
                  </a:lnTo>
                  <a:lnTo>
                    <a:pt x="77" y="236"/>
                  </a:lnTo>
                  <a:lnTo>
                    <a:pt x="75" y="269"/>
                  </a:lnTo>
                  <a:lnTo>
                    <a:pt x="75" y="303"/>
                  </a:lnTo>
                  <a:lnTo>
                    <a:pt x="75" y="328"/>
                  </a:lnTo>
                  <a:lnTo>
                    <a:pt x="76" y="351"/>
                  </a:lnTo>
                  <a:lnTo>
                    <a:pt x="76" y="375"/>
                  </a:lnTo>
                  <a:lnTo>
                    <a:pt x="76" y="400"/>
                  </a:lnTo>
                  <a:lnTo>
                    <a:pt x="76" y="424"/>
                  </a:lnTo>
                  <a:lnTo>
                    <a:pt x="76" y="447"/>
                  </a:lnTo>
                  <a:lnTo>
                    <a:pt x="75" y="471"/>
                  </a:lnTo>
                  <a:lnTo>
                    <a:pt x="72" y="495"/>
                  </a:lnTo>
                  <a:lnTo>
                    <a:pt x="68" y="517"/>
                  </a:lnTo>
                  <a:lnTo>
                    <a:pt x="64" y="541"/>
                  </a:lnTo>
                  <a:lnTo>
                    <a:pt x="59" y="563"/>
                  </a:lnTo>
                  <a:lnTo>
                    <a:pt x="52" y="585"/>
                  </a:lnTo>
                  <a:lnTo>
                    <a:pt x="44" y="606"/>
                  </a:lnTo>
                  <a:lnTo>
                    <a:pt x="34" y="629"/>
                  </a:lnTo>
                  <a:lnTo>
                    <a:pt x="22" y="650"/>
                  </a:lnTo>
                  <a:lnTo>
                    <a:pt x="9" y="671"/>
                  </a:lnTo>
                  <a:lnTo>
                    <a:pt x="4" y="681"/>
                  </a:lnTo>
                  <a:lnTo>
                    <a:pt x="0" y="693"/>
                  </a:lnTo>
                  <a:lnTo>
                    <a:pt x="0" y="709"/>
                  </a:lnTo>
                  <a:lnTo>
                    <a:pt x="1" y="726"/>
                  </a:lnTo>
                  <a:lnTo>
                    <a:pt x="4" y="744"/>
                  </a:lnTo>
                  <a:lnTo>
                    <a:pt x="10" y="764"/>
                  </a:lnTo>
                  <a:lnTo>
                    <a:pt x="17" y="785"/>
                  </a:lnTo>
                  <a:lnTo>
                    <a:pt x="27" y="805"/>
                  </a:lnTo>
                  <a:lnTo>
                    <a:pt x="38" y="825"/>
                  </a:lnTo>
                  <a:lnTo>
                    <a:pt x="51" y="844"/>
                  </a:lnTo>
                  <a:lnTo>
                    <a:pt x="67" y="863"/>
                  </a:lnTo>
                  <a:lnTo>
                    <a:pt x="83" y="880"/>
                  </a:lnTo>
                  <a:lnTo>
                    <a:pt x="100" y="894"/>
                  </a:lnTo>
                  <a:lnTo>
                    <a:pt x="119" y="906"/>
                  </a:lnTo>
                  <a:lnTo>
                    <a:pt x="140" y="915"/>
                  </a:lnTo>
                  <a:lnTo>
                    <a:pt x="161" y="921"/>
                  </a:lnTo>
                  <a:lnTo>
                    <a:pt x="172" y="921"/>
                  </a:lnTo>
                  <a:lnTo>
                    <a:pt x="183" y="919"/>
                  </a:lnTo>
                  <a:lnTo>
                    <a:pt x="194" y="915"/>
                  </a:lnTo>
                  <a:lnTo>
                    <a:pt x="208" y="910"/>
                  </a:lnTo>
                  <a:lnTo>
                    <a:pt x="219" y="903"/>
                  </a:lnTo>
                  <a:lnTo>
                    <a:pt x="232" y="897"/>
                  </a:lnTo>
                  <a:lnTo>
                    <a:pt x="246" y="889"/>
                  </a:lnTo>
                  <a:lnTo>
                    <a:pt x="257" y="882"/>
                  </a:lnTo>
                  <a:lnTo>
                    <a:pt x="265" y="878"/>
                  </a:lnTo>
                  <a:lnTo>
                    <a:pt x="275" y="875"/>
                  </a:lnTo>
                  <a:lnTo>
                    <a:pt x="284" y="872"/>
                  </a:lnTo>
                  <a:lnTo>
                    <a:pt x="293" y="869"/>
                  </a:lnTo>
                  <a:lnTo>
                    <a:pt x="301" y="867"/>
                  </a:lnTo>
                  <a:lnTo>
                    <a:pt x="309" y="865"/>
                  </a:lnTo>
                  <a:lnTo>
                    <a:pt x="315" y="864"/>
                  </a:lnTo>
                  <a:lnTo>
                    <a:pt x="319" y="864"/>
                  </a:lnTo>
                  <a:lnTo>
                    <a:pt x="340" y="868"/>
                  </a:lnTo>
                  <a:lnTo>
                    <a:pt x="361" y="877"/>
                  </a:lnTo>
                  <a:lnTo>
                    <a:pt x="381" y="889"/>
                  </a:lnTo>
                  <a:lnTo>
                    <a:pt x="401" y="902"/>
                  </a:lnTo>
                  <a:lnTo>
                    <a:pt x="419" y="915"/>
                  </a:lnTo>
                  <a:lnTo>
                    <a:pt x="436" y="927"/>
                  </a:lnTo>
                  <a:lnTo>
                    <a:pt x="452" y="935"/>
                  </a:lnTo>
                  <a:lnTo>
                    <a:pt x="468" y="939"/>
                  </a:lnTo>
                  <a:lnTo>
                    <a:pt x="490" y="939"/>
                  </a:lnTo>
                  <a:lnTo>
                    <a:pt x="511" y="936"/>
                  </a:lnTo>
                  <a:lnTo>
                    <a:pt x="530" y="931"/>
                  </a:lnTo>
                  <a:lnTo>
                    <a:pt x="547" y="924"/>
                  </a:lnTo>
                  <a:lnTo>
                    <a:pt x="561" y="914"/>
                  </a:lnTo>
                  <a:lnTo>
                    <a:pt x="574" y="903"/>
                  </a:lnTo>
                  <a:lnTo>
                    <a:pt x="586" y="890"/>
                  </a:lnTo>
                  <a:lnTo>
                    <a:pt x="597" y="876"/>
                  </a:lnTo>
                  <a:lnTo>
                    <a:pt x="606" y="860"/>
                  </a:lnTo>
                  <a:lnTo>
                    <a:pt x="614" y="843"/>
                  </a:lnTo>
                  <a:lnTo>
                    <a:pt x="620" y="826"/>
                  </a:lnTo>
                  <a:lnTo>
                    <a:pt x="627" y="807"/>
                  </a:lnTo>
                  <a:lnTo>
                    <a:pt x="632" y="788"/>
                  </a:lnTo>
                  <a:lnTo>
                    <a:pt x="636" y="768"/>
                  </a:lnTo>
                  <a:lnTo>
                    <a:pt x="640" y="750"/>
                  </a:lnTo>
                  <a:lnTo>
                    <a:pt x="644" y="730"/>
                  </a:lnTo>
                  <a:lnTo>
                    <a:pt x="622" y="677"/>
                  </a:lnTo>
                  <a:lnTo>
                    <a:pt x="606" y="625"/>
                  </a:lnTo>
                  <a:lnTo>
                    <a:pt x="597" y="575"/>
                  </a:lnTo>
                  <a:lnTo>
                    <a:pt x="592" y="525"/>
                  </a:lnTo>
                  <a:lnTo>
                    <a:pt x="590" y="476"/>
                  </a:lnTo>
                  <a:lnTo>
                    <a:pt x="593" y="429"/>
                  </a:lnTo>
                  <a:lnTo>
                    <a:pt x="595" y="383"/>
                  </a:lnTo>
                  <a:lnTo>
                    <a:pt x="601" y="337"/>
                  </a:lnTo>
                  <a:lnTo>
                    <a:pt x="603" y="294"/>
                  </a:lnTo>
                  <a:lnTo>
                    <a:pt x="606" y="251"/>
                  </a:lnTo>
                  <a:lnTo>
                    <a:pt x="606" y="209"/>
                  </a:lnTo>
                  <a:lnTo>
                    <a:pt x="602" y="170"/>
                  </a:lnTo>
                  <a:lnTo>
                    <a:pt x="593" y="132"/>
                  </a:lnTo>
                  <a:lnTo>
                    <a:pt x="577" y="94"/>
                  </a:lnTo>
                  <a:lnTo>
                    <a:pt x="556" y="58"/>
                  </a:lnTo>
                  <a:lnTo>
                    <a:pt x="526" y="24"/>
                  </a:lnTo>
                  <a:lnTo>
                    <a:pt x="513" y="25"/>
                  </a:lnTo>
                  <a:lnTo>
                    <a:pt x="501" y="29"/>
                  </a:lnTo>
                  <a:lnTo>
                    <a:pt x="492" y="35"/>
                  </a:lnTo>
                  <a:lnTo>
                    <a:pt x="485" y="42"/>
                  </a:lnTo>
                  <a:lnTo>
                    <a:pt x="478" y="52"/>
                  </a:lnTo>
                  <a:lnTo>
                    <a:pt x="473" y="64"/>
                  </a:lnTo>
                  <a:lnTo>
                    <a:pt x="468" y="75"/>
                  </a:lnTo>
                  <a:lnTo>
                    <a:pt x="465" y="90"/>
                  </a:lnTo>
                  <a:lnTo>
                    <a:pt x="461" y="106"/>
                  </a:lnTo>
                  <a:lnTo>
                    <a:pt x="459" y="121"/>
                  </a:lnTo>
                  <a:lnTo>
                    <a:pt x="456" y="138"/>
                  </a:lnTo>
                  <a:lnTo>
                    <a:pt x="453" y="157"/>
                  </a:lnTo>
                  <a:lnTo>
                    <a:pt x="449" y="177"/>
                  </a:lnTo>
                  <a:lnTo>
                    <a:pt x="446" y="196"/>
                  </a:lnTo>
                  <a:lnTo>
                    <a:pt x="440" y="216"/>
                  </a:lnTo>
                  <a:lnTo>
                    <a:pt x="434" y="237"/>
                  </a:lnTo>
                  <a:lnTo>
                    <a:pt x="423" y="267"/>
                  </a:lnTo>
                  <a:lnTo>
                    <a:pt x="413" y="296"/>
                  </a:lnTo>
                  <a:lnTo>
                    <a:pt x="403" y="321"/>
                  </a:lnTo>
                  <a:lnTo>
                    <a:pt x="394" y="343"/>
                  </a:lnTo>
                  <a:lnTo>
                    <a:pt x="386" y="365"/>
                  </a:lnTo>
                  <a:lnTo>
                    <a:pt x="377" y="382"/>
                  </a:lnTo>
                  <a:lnTo>
                    <a:pt x="371" y="396"/>
                  </a:lnTo>
                  <a:lnTo>
                    <a:pt x="363" y="409"/>
                  </a:lnTo>
                  <a:lnTo>
                    <a:pt x="356" y="420"/>
                  </a:lnTo>
                  <a:lnTo>
                    <a:pt x="351" y="428"/>
                  </a:lnTo>
                  <a:lnTo>
                    <a:pt x="344" y="433"/>
                  </a:lnTo>
                  <a:lnTo>
                    <a:pt x="339" y="436"/>
                  </a:lnTo>
                  <a:lnTo>
                    <a:pt x="334" y="436"/>
                  </a:lnTo>
                  <a:lnTo>
                    <a:pt x="329" y="434"/>
                  </a:lnTo>
                  <a:lnTo>
                    <a:pt x="323" y="430"/>
                  </a:lnTo>
                  <a:lnTo>
                    <a:pt x="319" y="424"/>
                  </a:lnTo>
                  <a:lnTo>
                    <a:pt x="318" y="422"/>
                  </a:lnTo>
                  <a:lnTo>
                    <a:pt x="318" y="424"/>
                  </a:lnTo>
                  <a:lnTo>
                    <a:pt x="319" y="428"/>
                  </a:lnTo>
                  <a:lnTo>
                    <a:pt x="321" y="432"/>
                  </a:lnTo>
                  <a:lnTo>
                    <a:pt x="321" y="436"/>
                  </a:lnTo>
                  <a:lnTo>
                    <a:pt x="319" y="437"/>
                  </a:lnTo>
                  <a:lnTo>
                    <a:pt x="317" y="436"/>
                  </a:lnTo>
                  <a:lnTo>
                    <a:pt x="310" y="429"/>
                  </a:lnTo>
                  <a:lnTo>
                    <a:pt x="304" y="420"/>
                  </a:lnTo>
                  <a:lnTo>
                    <a:pt x="300" y="408"/>
                  </a:lnTo>
                  <a:lnTo>
                    <a:pt x="298" y="396"/>
                  </a:lnTo>
                  <a:lnTo>
                    <a:pt x="297" y="383"/>
                  </a:lnTo>
                  <a:lnTo>
                    <a:pt x="296" y="370"/>
                  </a:lnTo>
                  <a:lnTo>
                    <a:pt x="296" y="358"/>
                  </a:lnTo>
                  <a:lnTo>
                    <a:pt x="293" y="347"/>
                  </a:lnTo>
                  <a:lnTo>
                    <a:pt x="290" y="340"/>
                  </a:lnTo>
                  <a:lnTo>
                    <a:pt x="284" y="322"/>
                  </a:lnTo>
                  <a:lnTo>
                    <a:pt x="279" y="308"/>
                  </a:lnTo>
                  <a:lnTo>
                    <a:pt x="276" y="296"/>
                  </a:lnTo>
                  <a:lnTo>
                    <a:pt x="275" y="283"/>
                  </a:lnTo>
                  <a:lnTo>
                    <a:pt x="275" y="271"/>
                  </a:lnTo>
                  <a:lnTo>
                    <a:pt x="273" y="259"/>
                  </a:lnTo>
                  <a:lnTo>
                    <a:pt x="271" y="246"/>
                  </a:lnTo>
                  <a:lnTo>
                    <a:pt x="267" y="230"/>
                  </a:lnTo>
                  <a:lnTo>
                    <a:pt x="261" y="213"/>
                  </a:lnTo>
                  <a:lnTo>
                    <a:pt x="256" y="195"/>
                  </a:lnTo>
                  <a:lnTo>
                    <a:pt x="251" y="175"/>
                  </a:lnTo>
                  <a:lnTo>
                    <a:pt x="246" y="154"/>
                  </a:lnTo>
                  <a:lnTo>
                    <a:pt x="242" y="134"/>
                  </a:lnTo>
                  <a:lnTo>
                    <a:pt x="236" y="113"/>
                  </a:lnTo>
                  <a:lnTo>
                    <a:pt x="232" y="94"/>
                  </a:lnTo>
                  <a:lnTo>
                    <a:pt x="229" y="74"/>
                  </a:lnTo>
                  <a:lnTo>
                    <a:pt x="225" y="57"/>
                  </a:lnTo>
                  <a:lnTo>
                    <a:pt x="221" y="41"/>
                  </a:lnTo>
                  <a:lnTo>
                    <a:pt x="217" y="28"/>
                  </a:lnTo>
                  <a:lnTo>
                    <a:pt x="213" y="19"/>
                  </a:lnTo>
                  <a:lnTo>
                    <a:pt x="209" y="11"/>
                  </a:lnTo>
                  <a:lnTo>
                    <a:pt x="205" y="8"/>
                  </a:lnTo>
                  <a:lnTo>
                    <a:pt x="202" y="8"/>
                  </a:lnTo>
                  <a:lnTo>
                    <a:pt x="198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43"/>
            <p:cNvSpPr>
              <a:spLocks/>
            </p:cNvSpPr>
            <p:nvPr/>
          </p:nvSpPr>
          <p:spPr bwMode="auto">
            <a:xfrm>
              <a:off x="4760" y="3319"/>
              <a:ext cx="6" cy="50"/>
            </a:xfrm>
            <a:custGeom>
              <a:avLst/>
              <a:gdLst>
                <a:gd name="T0" fmla="*/ 0 w 19"/>
                <a:gd name="T1" fmla="*/ 2 h 149"/>
                <a:gd name="T2" fmla="*/ 0 w 19"/>
                <a:gd name="T3" fmla="*/ 2 h 149"/>
                <a:gd name="T4" fmla="*/ 0 w 19"/>
                <a:gd name="T5" fmla="*/ 2 h 149"/>
                <a:gd name="T6" fmla="*/ 0 w 19"/>
                <a:gd name="T7" fmla="*/ 2 h 149"/>
                <a:gd name="T8" fmla="*/ 0 w 19"/>
                <a:gd name="T9" fmla="*/ 2 h 149"/>
                <a:gd name="T10" fmla="*/ 0 w 19"/>
                <a:gd name="T11" fmla="*/ 2 h 149"/>
                <a:gd name="T12" fmla="*/ 0 w 19"/>
                <a:gd name="T13" fmla="*/ 2 h 149"/>
                <a:gd name="T14" fmla="*/ 0 w 19"/>
                <a:gd name="T15" fmla="*/ 2 h 149"/>
                <a:gd name="T16" fmla="*/ 0 w 19"/>
                <a:gd name="T17" fmla="*/ 2 h 149"/>
                <a:gd name="T18" fmla="*/ 0 w 19"/>
                <a:gd name="T19" fmla="*/ 1 h 149"/>
                <a:gd name="T20" fmla="*/ 0 w 19"/>
                <a:gd name="T21" fmla="*/ 1 h 149"/>
                <a:gd name="T22" fmla="*/ 0 w 19"/>
                <a:gd name="T23" fmla="*/ 1 h 149"/>
                <a:gd name="T24" fmla="*/ 0 w 19"/>
                <a:gd name="T25" fmla="*/ 0 h 149"/>
                <a:gd name="T26" fmla="*/ 0 w 19"/>
                <a:gd name="T27" fmla="*/ 0 h 149"/>
                <a:gd name="T28" fmla="*/ 0 w 19"/>
                <a:gd name="T29" fmla="*/ 0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49"/>
                <a:gd name="T47" fmla="*/ 19 w 19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49">
                  <a:moveTo>
                    <a:pt x="9" y="149"/>
                  </a:moveTo>
                  <a:lnTo>
                    <a:pt x="9" y="149"/>
                  </a:lnTo>
                  <a:lnTo>
                    <a:pt x="11" y="146"/>
                  </a:lnTo>
                  <a:lnTo>
                    <a:pt x="4" y="145"/>
                  </a:lnTo>
                  <a:lnTo>
                    <a:pt x="0" y="142"/>
                  </a:lnTo>
                  <a:lnTo>
                    <a:pt x="5" y="141"/>
                  </a:lnTo>
                  <a:lnTo>
                    <a:pt x="11" y="136"/>
                  </a:lnTo>
                  <a:lnTo>
                    <a:pt x="12" y="123"/>
                  </a:lnTo>
                  <a:lnTo>
                    <a:pt x="11" y="104"/>
                  </a:lnTo>
                  <a:lnTo>
                    <a:pt x="9" y="82"/>
                  </a:lnTo>
                  <a:lnTo>
                    <a:pt x="8" y="58"/>
                  </a:lnTo>
                  <a:lnTo>
                    <a:pt x="8" y="36"/>
                  </a:lnTo>
                  <a:lnTo>
                    <a:pt x="12" y="16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44"/>
            <p:cNvSpPr>
              <a:spLocks/>
            </p:cNvSpPr>
            <p:nvPr/>
          </p:nvSpPr>
          <p:spPr bwMode="auto">
            <a:xfrm>
              <a:off x="4677" y="3269"/>
              <a:ext cx="178" cy="14"/>
            </a:xfrm>
            <a:custGeom>
              <a:avLst/>
              <a:gdLst>
                <a:gd name="T0" fmla="*/ 0 w 535"/>
                <a:gd name="T1" fmla="*/ 0 h 42"/>
                <a:gd name="T2" fmla="*/ 0 w 535"/>
                <a:gd name="T3" fmla="*/ 0 h 42"/>
                <a:gd name="T4" fmla="*/ 0 w 535"/>
                <a:gd name="T5" fmla="*/ 0 h 42"/>
                <a:gd name="T6" fmla="*/ 0 w 535"/>
                <a:gd name="T7" fmla="*/ 0 h 42"/>
                <a:gd name="T8" fmla="*/ 1 w 535"/>
                <a:gd name="T9" fmla="*/ 0 h 42"/>
                <a:gd name="T10" fmla="*/ 1 w 535"/>
                <a:gd name="T11" fmla="*/ 0 h 42"/>
                <a:gd name="T12" fmla="*/ 1 w 535"/>
                <a:gd name="T13" fmla="*/ 0 h 42"/>
                <a:gd name="T14" fmla="*/ 1 w 535"/>
                <a:gd name="T15" fmla="*/ 0 h 42"/>
                <a:gd name="T16" fmla="*/ 1 w 535"/>
                <a:gd name="T17" fmla="*/ 0 h 42"/>
                <a:gd name="T18" fmla="*/ 2 w 535"/>
                <a:gd name="T19" fmla="*/ 0 h 42"/>
                <a:gd name="T20" fmla="*/ 2 w 535"/>
                <a:gd name="T21" fmla="*/ 0 h 42"/>
                <a:gd name="T22" fmla="*/ 2 w 535"/>
                <a:gd name="T23" fmla="*/ 0 h 42"/>
                <a:gd name="T24" fmla="*/ 2 w 535"/>
                <a:gd name="T25" fmla="*/ 0 h 42"/>
                <a:gd name="T26" fmla="*/ 2 w 535"/>
                <a:gd name="T27" fmla="*/ 0 h 42"/>
                <a:gd name="T28" fmla="*/ 2 w 535"/>
                <a:gd name="T29" fmla="*/ 0 h 42"/>
                <a:gd name="T30" fmla="*/ 3 w 535"/>
                <a:gd name="T31" fmla="*/ 0 h 42"/>
                <a:gd name="T32" fmla="*/ 3 w 535"/>
                <a:gd name="T33" fmla="*/ 0 h 42"/>
                <a:gd name="T34" fmla="*/ 3 w 535"/>
                <a:gd name="T35" fmla="*/ 0 h 42"/>
                <a:gd name="T36" fmla="*/ 3 w 535"/>
                <a:gd name="T37" fmla="*/ 1 h 42"/>
                <a:gd name="T38" fmla="*/ 3 w 535"/>
                <a:gd name="T39" fmla="*/ 1 h 42"/>
                <a:gd name="T40" fmla="*/ 3 w 535"/>
                <a:gd name="T41" fmla="*/ 1 h 42"/>
                <a:gd name="T42" fmla="*/ 4 w 535"/>
                <a:gd name="T43" fmla="*/ 1 h 42"/>
                <a:gd name="T44" fmla="*/ 4 w 535"/>
                <a:gd name="T45" fmla="*/ 0 h 42"/>
                <a:gd name="T46" fmla="*/ 4 w 535"/>
                <a:gd name="T47" fmla="*/ 0 h 42"/>
                <a:gd name="T48" fmla="*/ 4 w 535"/>
                <a:gd name="T49" fmla="*/ 0 h 42"/>
                <a:gd name="T50" fmla="*/ 5 w 535"/>
                <a:gd name="T51" fmla="*/ 0 h 42"/>
                <a:gd name="T52" fmla="*/ 5 w 535"/>
                <a:gd name="T53" fmla="*/ 0 h 42"/>
                <a:gd name="T54" fmla="*/ 5 w 535"/>
                <a:gd name="T55" fmla="*/ 0 h 42"/>
                <a:gd name="T56" fmla="*/ 5 w 535"/>
                <a:gd name="T57" fmla="*/ 0 h 42"/>
                <a:gd name="T58" fmla="*/ 5 w 535"/>
                <a:gd name="T59" fmla="*/ 0 h 42"/>
                <a:gd name="T60" fmla="*/ 5 w 535"/>
                <a:gd name="T61" fmla="*/ 0 h 42"/>
                <a:gd name="T62" fmla="*/ 6 w 535"/>
                <a:gd name="T63" fmla="*/ 0 h 42"/>
                <a:gd name="T64" fmla="*/ 6 w 535"/>
                <a:gd name="T65" fmla="*/ 0 h 42"/>
                <a:gd name="T66" fmla="*/ 6 w 535"/>
                <a:gd name="T67" fmla="*/ 0 h 42"/>
                <a:gd name="T68" fmla="*/ 6 w 535"/>
                <a:gd name="T69" fmla="*/ 0 h 42"/>
                <a:gd name="T70" fmla="*/ 6 w 535"/>
                <a:gd name="T71" fmla="*/ 0 h 42"/>
                <a:gd name="T72" fmla="*/ 7 w 535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5"/>
                <a:gd name="T112" fmla="*/ 0 h 42"/>
                <a:gd name="T113" fmla="*/ 535 w 535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5" h="42">
                  <a:moveTo>
                    <a:pt x="0" y="0"/>
                  </a:moveTo>
                  <a:lnTo>
                    <a:pt x="0" y="0"/>
                  </a:lnTo>
                  <a:lnTo>
                    <a:pt x="15" y="3"/>
                  </a:lnTo>
                  <a:lnTo>
                    <a:pt x="32" y="3"/>
                  </a:lnTo>
                  <a:lnTo>
                    <a:pt x="48" y="3"/>
                  </a:lnTo>
                  <a:lnTo>
                    <a:pt x="65" y="3"/>
                  </a:lnTo>
                  <a:lnTo>
                    <a:pt x="82" y="1"/>
                  </a:lnTo>
                  <a:lnTo>
                    <a:pt x="99" y="1"/>
                  </a:lnTo>
                  <a:lnTo>
                    <a:pt x="115" y="1"/>
                  </a:lnTo>
                  <a:lnTo>
                    <a:pt x="129" y="3"/>
                  </a:lnTo>
                  <a:lnTo>
                    <a:pt x="148" y="5"/>
                  </a:lnTo>
                  <a:lnTo>
                    <a:pt x="163" y="10"/>
                  </a:lnTo>
                  <a:lnTo>
                    <a:pt x="178" y="16"/>
                  </a:lnTo>
                  <a:lnTo>
                    <a:pt x="192" y="21"/>
                  </a:lnTo>
                  <a:lnTo>
                    <a:pt x="207" y="27"/>
                  </a:lnTo>
                  <a:lnTo>
                    <a:pt x="222" y="33"/>
                  </a:lnTo>
                  <a:lnTo>
                    <a:pt x="238" y="37"/>
                  </a:lnTo>
                  <a:lnTo>
                    <a:pt x="255" y="41"/>
                  </a:lnTo>
                  <a:lnTo>
                    <a:pt x="272" y="42"/>
                  </a:lnTo>
                  <a:lnTo>
                    <a:pt x="291" y="41"/>
                  </a:lnTo>
                  <a:lnTo>
                    <a:pt x="311" y="37"/>
                  </a:lnTo>
                  <a:lnTo>
                    <a:pt x="332" y="33"/>
                  </a:lnTo>
                  <a:lnTo>
                    <a:pt x="353" y="27"/>
                  </a:lnTo>
                  <a:lnTo>
                    <a:pt x="374" y="24"/>
                  </a:lnTo>
                  <a:lnTo>
                    <a:pt x="392" y="21"/>
                  </a:lnTo>
                  <a:lnTo>
                    <a:pt x="409" y="20"/>
                  </a:lnTo>
                  <a:lnTo>
                    <a:pt x="425" y="21"/>
                  </a:lnTo>
                  <a:lnTo>
                    <a:pt x="439" y="22"/>
                  </a:lnTo>
                  <a:lnTo>
                    <a:pt x="455" y="26"/>
                  </a:lnTo>
                  <a:lnTo>
                    <a:pt x="471" y="29"/>
                  </a:lnTo>
                  <a:lnTo>
                    <a:pt x="487" y="33"/>
                  </a:lnTo>
                  <a:lnTo>
                    <a:pt x="503" y="34"/>
                  </a:lnTo>
                  <a:lnTo>
                    <a:pt x="520" y="35"/>
                  </a:lnTo>
                  <a:lnTo>
                    <a:pt x="535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45"/>
            <p:cNvSpPr>
              <a:spLocks noEditPoints="1"/>
            </p:cNvSpPr>
            <p:nvPr/>
          </p:nvSpPr>
          <p:spPr bwMode="auto">
            <a:xfrm>
              <a:off x="4478" y="3108"/>
              <a:ext cx="181" cy="299"/>
            </a:xfrm>
            <a:custGeom>
              <a:avLst/>
              <a:gdLst>
                <a:gd name="T0" fmla="*/ 2 w 545"/>
                <a:gd name="T1" fmla="*/ 0 h 897"/>
                <a:gd name="T2" fmla="*/ 2 w 545"/>
                <a:gd name="T3" fmla="*/ 0 h 897"/>
                <a:gd name="T4" fmla="*/ 1 w 545"/>
                <a:gd name="T5" fmla="*/ 1 h 897"/>
                <a:gd name="T6" fmla="*/ 1 w 545"/>
                <a:gd name="T7" fmla="*/ 2 h 897"/>
                <a:gd name="T8" fmla="*/ 1 w 545"/>
                <a:gd name="T9" fmla="*/ 3 h 897"/>
                <a:gd name="T10" fmla="*/ 1 w 545"/>
                <a:gd name="T11" fmla="*/ 4 h 897"/>
                <a:gd name="T12" fmla="*/ 1 w 545"/>
                <a:gd name="T13" fmla="*/ 5 h 897"/>
                <a:gd name="T14" fmla="*/ 1 w 545"/>
                <a:gd name="T15" fmla="*/ 6 h 897"/>
                <a:gd name="T16" fmla="*/ 1 w 545"/>
                <a:gd name="T17" fmla="*/ 6 h 897"/>
                <a:gd name="T18" fmla="*/ 0 w 545"/>
                <a:gd name="T19" fmla="*/ 7 h 897"/>
                <a:gd name="T20" fmla="*/ 0 w 545"/>
                <a:gd name="T21" fmla="*/ 8 h 897"/>
                <a:gd name="T22" fmla="*/ 0 w 545"/>
                <a:gd name="T23" fmla="*/ 8 h 897"/>
                <a:gd name="T24" fmla="*/ 0 w 545"/>
                <a:gd name="T25" fmla="*/ 9 h 897"/>
                <a:gd name="T26" fmla="*/ 0 w 545"/>
                <a:gd name="T27" fmla="*/ 10 h 897"/>
                <a:gd name="T28" fmla="*/ 1 w 545"/>
                <a:gd name="T29" fmla="*/ 10 h 897"/>
                <a:gd name="T30" fmla="*/ 1 w 545"/>
                <a:gd name="T31" fmla="*/ 11 h 897"/>
                <a:gd name="T32" fmla="*/ 2 w 545"/>
                <a:gd name="T33" fmla="*/ 11 h 897"/>
                <a:gd name="T34" fmla="*/ 2 w 545"/>
                <a:gd name="T35" fmla="*/ 11 h 897"/>
                <a:gd name="T36" fmla="*/ 3 w 545"/>
                <a:gd name="T37" fmla="*/ 10 h 897"/>
                <a:gd name="T38" fmla="*/ 3 w 545"/>
                <a:gd name="T39" fmla="*/ 10 h 897"/>
                <a:gd name="T40" fmla="*/ 3 w 545"/>
                <a:gd name="T41" fmla="*/ 10 h 897"/>
                <a:gd name="T42" fmla="*/ 4 w 545"/>
                <a:gd name="T43" fmla="*/ 10 h 897"/>
                <a:gd name="T44" fmla="*/ 4 w 545"/>
                <a:gd name="T45" fmla="*/ 11 h 897"/>
                <a:gd name="T46" fmla="*/ 5 w 545"/>
                <a:gd name="T47" fmla="*/ 11 h 897"/>
                <a:gd name="T48" fmla="*/ 6 w 545"/>
                <a:gd name="T49" fmla="*/ 11 h 897"/>
                <a:gd name="T50" fmla="*/ 6 w 545"/>
                <a:gd name="T51" fmla="*/ 10 h 897"/>
                <a:gd name="T52" fmla="*/ 7 w 545"/>
                <a:gd name="T53" fmla="*/ 9 h 897"/>
                <a:gd name="T54" fmla="*/ 6 w 545"/>
                <a:gd name="T55" fmla="*/ 7 h 897"/>
                <a:gd name="T56" fmla="*/ 6 w 545"/>
                <a:gd name="T57" fmla="*/ 5 h 897"/>
                <a:gd name="T58" fmla="*/ 6 w 545"/>
                <a:gd name="T59" fmla="*/ 3 h 897"/>
                <a:gd name="T60" fmla="*/ 6 w 545"/>
                <a:gd name="T61" fmla="*/ 2 h 897"/>
                <a:gd name="T62" fmla="*/ 6 w 545"/>
                <a:gd name="T63" fmla="*/ 1 h 897"/>
                <a:gd name="T64" fmla="*/ 5 w 545"/>
                <a:gd name="T65" fmla="*/ 0 h 897"/>
                <a:gd name="T66" fmla="*/ 5 w 545"/>
                <a:gd name="T67" fmla="*/ 1 h 897"/>
                <a:gd name="T68" fmla="*/ 5 w 545"/>
                <a:gd name="T69" fmla="*/ 3 h 897"/>
                <a:gd name="T70" fmla="*/ 4 w 545"/>
                <a:gd name="T71" fmla="*/ 4 h 897"/>
                <a:gd name="T72" fmla="*/ 4 w 545"/>
                <a:gd name="T73" fmla="*/ 5 h 897"/>
                <a:gd name="T74" fmla="*/ 4 w 545"/>
                <a:gd name="T75" fmla="*/ 5 h 897"/>
                <a:gd name="T76" fmla="*/ 4 w 545"/>
                <a:gd name="T77" fmla="*/ 5 h 897"/>
                <a:gd name="T78" fmla="*/ 3 w 545"/>
                <a:gd name="T79" fmla="*/ 5 h 897"/>
                <a:gd name="T80" fmla="*/ 3 w 545"/>
                <a:gd name="T81" fmla="*/ 5 h 897"/>
                <a:gd name="T82" fmla="*/ 3 w 545"/>
                <a:gd name="T83" fmla="*/ 5 h 897"/>
                <a:gd name="T84" fmla="*/ 3 w 545"/>
                <a:gd name="T85" fmla="*/ 5 h 897"/>
                <a:gd name="T86" fmla="*/ 3 w 545"/>
                <a:gd name="T87" fmla="*/ 5 h 897"/>
                <a:gd name="T88" fmla="*/ 3 w 545"/>
                <a:gd name="T89" fmla="*/ 4 h 897"/>
                <a:gd name="T90" fmla="*/ 3 w 545"/>
                <a:gd name="T91" fmla="*/ 4 h 897"/>
                <a:gd name="T92" fmla="*/ 3 w 545"/>
                <a:gd name="T93" fmla="*/ 3 h 897"/>
                <a:gd name="T94" fmla="*/ 3 w 545"/>
                <a:gd name="T95" fmla="*/ 3 h 897"/>
                <a:gd name="T96" fmla="*/ 3 w 545"/>
                <a:gd name="T97" fmla="*/ 2 h 897"/>
                <a:gd name="T98" fmla="*/ 3 w 545"/>
                <a:gd name="T99" fmla="*/ 2 h 897"/>
                <a:gd name="T100" fmla="*/ 2 w 545"/>
                <a:gd name="T101" fmla="*/ 1 h 897"/>
                <a:gd name="T102" fmla="*/ 2 w 545"/>
                <a:gd name="T103" fmla="*/ 0 h 897"/>
                <a:gd name="T104" fmla="*/ 2 w 545"/>
                <a:gd name="T105" fmla="*/ 0 h 897"/>
                <a:gd name="T106" fmla="*/ 3 w 545"/>
                <a:gd name="T107" fmla="*/ 10 h 897"/>
                <a:gd name="T108" fmla="*/ 3 w 545"/>
                <a:gd name="T109" fmla="*/ 10 h 897"/>
                <a:gd name="T110" fmla="*/ 3 w 545"/>
                <a:gd name="T111" fmla="*/ 10 h 897"/>
                <a:gd name="T112" fmla="*/ 3 w 545"/>
                <a:gd name="T113" fmla="*/ 9 h 897"/>
                <a:gd name="T114" fmla="*/ 3 w 545"/>
                <a:gd name="T115" fmla="*/ 9 h 8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5"/>
                <a:gd name="T175" fmla="*/ 0 h 897"/>
                <a:gd name="T176" fmla="*/ 545 w 545"/>
                <a:gd name="T177" fmla="*/ 897 h 89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5" h="897">
                  <a:moveTo>
                    <a:pt x="174" y="12"/>
                  </a:moveTo>
                  <a:lnTo>
                    <a:pt x="170" y="4"/>
                  </a:lnTo>
                  <a:lnTo>
                    <a:pt x="165" y="0"/>
                  </a:lnTo>
                  <a:lnTo>
                    <a:pt x="157" y="2"/>
                  </a:lnTo>
                  <a:lnTo>
                    <a:pt x="149" y="7"/>
                  </a:lnTo>
                  <a:lnTo>
                    <a:pt x="141" y="16"/>
                  </a:lnTo>
                  <a:lnTo>
                    <a:pt x="132" y="29"/>
                  </a:lnTo>
                  <a:lnTo>
                    <a:pt x="122" y="45"/>
                  </a:lnTo>
                  <a:lnTo>
                    <a:pt x="113" y="65"/>
                  </a:lnTo>
                  <a:lnTo>
                    <a:pt x="104" y="86"/>
                  </a:lnTo>
                  <a:lnTo>
                    <a:pt x="95" y="111"/>
                  </a:lnTo>
                  <a:lnTo>
                    <a:pt x="87" y="137"/>
                  </a:lnTo>
                  <a:lnTo>
                    <a:pt x="80" y="166"/>
                  </a:lnTo>
                  <a:lnTo>
                    <a:pt x="74" y="195"/>
                  </a:lnTo>
                  <a:lnTo>
                    <a:pt x="70" y="227"/>
                  </a:lnTo>
                  <a:lnTo>
                    <a:pt x="67" y="258"/>
                  </a:lnTo>
                  <a:lnTo>
                    <a:pt x="67" y="291"/>
                  </a:lnTo>
                  <a:lnTo>
                    <a:pt x="67" y="315"/>
                  </a:lnTo>
                  <a:lnTo>
                    <a:pt x="67" y="337"/>
                  </a:lnTo>
                  <a:lnTo>
                    <a:pt x="69" y="361"/>
                  </a:lnTo>
                  <a:lnTo>
                    <a:pt x="69" y="383"/>
                  </a:lnTo>
                  <a:lnTo>
                    <a:pt x="67" y="405"/>
                  </a:lnTo>
                  <a:lnTo>
                    <a:pt x="67" y="429"/>
                  </a:lnTo>
                  <a:lnTo>
                    <a:pt x="66" y="451"/>
                  </a:lnTo>
                  <a:lnTo>
                    <a:pt x="63" y="474"/>
                  </a:lnTo>
                  <a:lnTo>
                    <a:pt x="61" y="496"/>
                  </a:lnTo>
                  <a:lnTo>
                    <a:pt x="57" y="517"/>
                  </a:lnTo>
                  <a:lnTo>
                    <a:pt x="53" y="539"/>
                  </a:lnTo>
                  <a:lnTo>
                    <a:pt x="46" y="560"/>
                  </a:lnTo>
                  <a:lnTo>
                    <a:pt x="40" y="581"/>
                  </a:lnTo>
                  <a:lnTo>
                    <a:pt x="30" y="601"/>
                  </a:lnTo>
                  <a:lnTo>
                    <a:pt x="21" y="622"/>
                  </a:lnTo>
                  <a:lnTo>
                    <a:pt x="9" y="642"/>
                  </a:lnTo>
                  <a:lnTo>
                    <a:pt x="4" y="651"/>
                  </a:lnTo>
                  <a:lnTo>
                    <a:pt x="1" y="664"/>
                  </a:lnTo>
                  <a:lnTo>
                    <a:pt x="0" y="679"/>
                  </a:lnTo>
                  <a:lnTo>
                    <a:pt x="1" y="696"/>
                  </a:lnTo>
                  <a:lnTo>
                    <a:pt x="4" y="713"/>
                  </a:lnTo>
                  <a:lnTo>
                    <a:pt x="8" y="733"/>
                  </a:lnTo>
                  <a:lnTo>
                    <a:pt x="15" y="752"/>
                  </a:lnTo>
                  <a:lnTo>
                    <a:pt x="22" y="771"/>
                  </a:lnTo>
                  <a:lnTo>
                    <a:pt x="32" y="790"/>
                  </a:lnTo>
                  <a:lnTo>
                    <a:pt x="44" y="809"/>
                  </a:lnTo>
                  <a:lnTo>
                    <a:pt x="55" y="826"/>
                  </a:lnTo>
                  <a:lnTo>
                    <a:pt x="69" y="842"/>
                  </a:lnTo>
                  <a:lnTo>
                    <a:pt x="84" y="855"/>
                  </a:lnTo>
                  <a:lnTo>
                    <a:pt x="100" y="867"/>
                  </a:lnTo>
                  <a:lnTo>
                    <a:pt x="117" y="875"/>
                  </a:lnTo>
                  <a:lnTo>
                    <a:pt x="136" y="880"/>
                  </a:lnTo>
                  <a:lnTo>
                    <a:pt x="145" y="880"/>
                  </a:lnTo>
                  <a:lnTo>
                    <a:pt x="154" y="879"/>
                  </a:lnTo>
                  <a:lnTo>
                    <a:pt x="165" y="875"/>
                  </a:lnTo>
                  <a:lnTo>
                    <a:pt x="175" y="869"/>
                  </a:lnTo>
                  <a:lnTo>
                    <a:pt x="186" y="864"/>
                  </a:lnTo>
                  <a:lnTo>
                    <a:pt x="196" y="858"/>
                  </a:lnTo>
                  <a:lnTo>
                    <a:pt x="207" y="850"/>
                  </a:lnTo>
                  <a:lnTo>
                    <a:pt x="217" y="843"/>
                  </a:lnTo>
                  <a:lnTo>
                    <a:pt x="224" y="839"/>
                  </a:lnTo>
                  <a:lnTo>
                    <a:pt x="232" y="835"/>
                  </a:lnTo>
                  <a:lnTo>
                    <a:pt x="239" y="833"/>
                  </a:lnTo>
                  <a:lnTo>
                    <a:pt x="246" y="830"/>
                  </a:lnTo>
                  <a:lnTo>
                    <a:pt x="254" y="829"/>
                  </a:lnTo>
                  <a:lnTo>
                    <a:pt x="261" y="826"/>
                  </a:lnTo>
                  <a:lnTo>
                    <a:pt x="266" y="826"/>
                  </a:lnTo>
                  <a:lnTo>
                    <a:pt x="270" y="826"/>
                  </a:lnTo>
                  <a:lnTo>
                    <a:pt x="288" y="830"/>
                  </a:lnTo>
                  <a:lnTo>
                    <a:pt x="305" y="838"/>
                  </a:lnTo>
                  <a:lnTo>
                    <a:pt x="321" y="848"/>
                  </a:lnTo>
                  <a:lnTo>
                    <a:pt x="338" y="861"/>
                  </a:lnTo>
                  <a:lnTo>
                    <a:pt x="353" y="875"/>
                  </a:lnTo>
                  <a:lnTo>
                    <a:pt x="367" y="885"/>
                  </a:lnTo>
                  <a:lnTo>
                    <a:pt x="382" y="893"/>
                  </a:lnTo>
                  <a:lnTo>
                    <a:pt x="395" y="897"/>
                  </a:lnTo>
                  <a:lnTo>
                    <a:pt x="431" y="894"/>
                  </a:lnTo>
                  <a:lnTo>
                    <a:pt x="462" y="882"/>
                  </a:lnTo>
                  <a:lnTo>
                    <a:pt x="485" y="861"/>
                  </a:lnTo>
                  <a:lnTo>
                    <a:pt x="504" y="835"/>
                  </a:lnTo>
                  <a:lnTo>
                    <a:pt x="518" y="804"/>
                  </a:lnTo>
                  <a:lnTo>
                    <a:pt x="529" y="768"/>
                  </a:lnTo>
                  <a:lnTo>
                    <a:pt x="538" y="731"/>
                  </a:lnTo>
                  <a:lnTo>
                    <a:pt x="545" y="695"/>
                  </a:lnTo>
                  <a:lnTo>
                    <a:pt x="526" y="645"/>
                  </a:lnTo>
                  <a:lnTo>
                    <a:pt x="513" y="595"/>
                  </a:lnTo>
                  <a:lnTo>
                    <a:pt x="505" y="546"/>
                  </a:lnTo>
                  <a:lnTo>
                    <a:pt x="501" y="499"/>
                  </a:lnTo>
                  <a:lnTo>
                    <a:pt x="501" y="453"/>
                  </a:lnTo>
                  <a:lnTo>
                    <a:pt x="503" y="407"/>
                  </a:lnTo>
                  <a:lnTo>
                    <a:pt x="506" y="362"/>
                  </a:lnTo>
                  <a:lnTo>
                    <a:pt x="510" y="320"/>
                  </a:lnTo>
                  <a:lnTo>
                    <a:pt x="513" y="278"/>
                  </a:lnTo>
                  <a:lnTo>
                    <a:pt x="516" y="237"/>
                  </a:lnTo>
                  <a:lnTo>
                    <a:pt x="516" y="198"/>
                  </a:lnTo>
                  <a:lnTo>
                    <a:pt x="513" y="160"/>
                  </a:lnTo>
                  <a:lnTo>
                    <a:pt x="505" y="123"/>
                  </a:lnTo>
                  <a:lnTo>
                    <a:pt x="493" y="87"/>
                  </a:lnTo>
                  <a:lnTo>
                    <a:pt x="475" y="53"/>
                  </a:lnTo>
                  <a:lnTo>
                    <a:pt x="450" y="20"/>
                  </a:lnTo>
                  <a:lnTo>
                    <a:pt x="429" y="25"/>
                  </a:lnTo>
                  <a:lnTo>
                    <a:pt x="414" y="39"/>
                  </a:lnTo>
                  <a:lnTo>
                    <a:pt x="405" y="58"/>
                  </a:lnTo>
                  <a:lnTo>
                    <a:pt x="399" y="83"/>
                  </a:lnTo>
                  <a:lnTo>
                    <a:pt x="392" y="115"/>
                  </a:lnTo>
                  <a:lnTo>
                    <a:pt x="387" y="149"/>
                  </a:lnTo>
                  <a:lnTo>
                    <a:pt x="380" y="186"/>
                  </a:lnTo>
                  <a:lnTo>
                    <a:pt x="370" y="225"/>
                  </a:lnTo>
                  <a:lnTo>
                    <a:pt x="360" y="254"/>
                  </a:lnTo>
                  <a:lnTo>
                    <a:pt x="353" y="282"/>
                  </a:lnTo>
                  <a:lnTo>
                    <a:pt x="343" y="305"/>
                  </a:lnTo>
                  <a:lnTo>
                    <a:pt x="337" y="328"/>
                  </a:lnTo>
                  <a:lnTo>
                    <a:pt x="329" y="348"/>
                  </a:lnTo>
                  <a:lnTo>
                    <a:pt x="322" y="365"/>
                  </a:lnTo>
                  <a:lnTo>
                    <a:pt x="316" y="379"/>
                  </a:lnTo>
                  <a:lnTo>
                    <a:pt x="309" y="391"/>
                  </a:lnTo>
                  <a:lnTo>
                    <a:pt x="304" y="400"/>
                  </a:lnTo>
                  <a:lnTo>
                    <a:pt x="299" y="408"/>
                  </a:lnTo>
                  <a:lnTo>
                    <a:pt x="293" y="412"/>
                  </a:lnTo>
                  <a:lnTo>
                    <a:pt x="289" y="416"/>
                  </a:lnTo>
                  <a:lnTo>
                    <a:pt x="284" y="416"/>
                  </a:lnTo>
                  <a:lnTo>
                    <a:pt x="280" y="415"/>
                  </a:lnTo>
                  <a:lnTo>
                    <a:pt x="276" y="411"/>
                  </a:lnTo>
                  <a:lnTo>
                    <a:pt x="272" y="404"/>
                  </a:lnTo>
                  <a:lnTo>
                    <a:pt x="271" y="403"/>
                  </a:lnTo>
                  <a:lnTo>
                    <a:pt x="271" y="404"/>
                  </a:lnTo>
                  <a:lnTo>
                    <a:pt x="272" y="407"/>
                  </a:lnTo>
                  <a:lnTo>
                    <a:pt x="274" y="412"/>
                  </a:lnTo>
                  <a:lnTo>
                    <a:pt x="274" y="416"/>
                  </a:lnTo>
                  <a:lnTo>
                    <a:pt x="272" y="417"/>
                  </a:lnTo>
                  <a:lnTo>
                    <a:pt x="270" y="416"/>
                  </a:lnTo>
                  <a:lnTo>
                    <a:pt x="264" y="409"/>
                  </a:lnTo>
                  <a:lnTo>
                    <a:pt x="259" y="400"/>
                  </a:lnTo>
                  <a:lnTo>
                    <a:pt x="257" y="390"/>
                  </a:lnTo>
                  <a:lnTo>
                    <a:pt x="255" y="378"/>
                  </a:lnTo>
                  <a:lnTo>
                    <a:pt x="254" y="366"/>
                  </a:lnTo>
                  <a:lnTo>
                    <a:pt x="254" y="354"/>
                  </a:lnTo>
                  <a:lnTo>
                    <a:pt x="253" y="342"/>
                  </a:lnTo>
                  <a:lnTo>
                    <a:pt x="251" y="332"/>
                  </a:lnTo>
                  <a:lnTo>
                    <a:pt x="249" y="324"/>
                  </a:lnTo>
                  <a:lnTo>
                    <a:pt x="242" y="308"/>
                  </a:lnTo>
                  <a:lnTo>
                    <a:pt x="239" y="294"/>
                  </a:lnTo>
                  <a:lnTo>
                    <a:pt x="237" y="282"/>
                  </a:lnTo>
                  <a:lnTo>
                    <a:pt x="236" y="270"/>
                  </a:lnTo>
                  <a:lnTo>
                    <a:pt x="236" y="259"/>
                  </a:lnTo>
                  <a:lnTo>
                    <a:pt x="234" y="248"/>
                  </a:lnTo>
                  <a:lnTo>
                    <a:pt x="233" y="234"/>
                  </a:lnTo>
                  <a:lnTo>
                    <a:pt x="229" y="220"/>
                  </a:lnTo>
                  <a:lnTo>
                    <a:pt x="225" y="204"/>
                  </a:lnTo>
                  <a:lnTo>
                    <a:pt x="220" y="186"/>
                  </a:lnTo>
                  <a:lnTo>
                    <a:pt x="216" y="166"/>
                  </a:lnTo>
                  <a:lnTo>
                    <a:pt x="212" y="148"/>
                  </a:lnTo>
                  <a:lnTo>
                    <a:pt x="208" y="127"/>
                  </a:lnTo>
                  <a:lnTo>
                    <a:pt x="205" y="107"/>
                  </a:lnTo>
                  <a:lnTo>
                    <a:pt x="201" y="89"/>
                  </a:lnTo>
                  <a:lnTo>
                    <a:pt x="197" y="70"/>
                  </a:lnTo>
                  <a:lnTo>
                    <a:pt x="195" y="53"/>
                  </a:lnTo>
                  <a:lnTo>
                    <a:pt x="191" y="39"/>
                  </a:lnTo>
                  <a:lnTo>
                    <a:pt x="188" y="27"/>
                  </a:lnTo>
                  <a:lnTo>
                    <a:pt x="186" y="16"/>
                  </a:lnTo>
                  <a:lnTo>
                    <a:pt x="182" y="10"/>
                  </a:lnTo>
                  <a:lnTo>
                    <a:pt x="179" y="7"/>
                  </a:lnTo>
                  <a:lnTo>
                    <a:pt x="176" y="7"/>
                  </a:lnTo>
                  <a:lnTo>
                    <a:pt x="174" y="12"/>
                  </a:lnTo>
                  <a:close/>
                  <a:moveTo>
                    <a:pt x="268" y="833"/>
                  </a:moveTo>
                  <a:lnTo>
                    <a:pt x="270" y="830"/>
                  </a:lnTo>
                  <a:lnTo>
                    <a:pt x="266" y="829"/>
                  </a:lnTo>
                  <a:lnTo>
                    <a:pt x="262" y="827"/>
                  </a:lnTo>
                  <a:lnTo>
                    <a:pt x="267" y="826"/>
                  </a:lnTo>
                  <a:lnTo>
                    <a:pt x="271" y="821"/>
                  </a:lnTo>
                  <a:lnTo>
                    <a:pt x="272" y="808"/>
                  </a:lnTo>
                  <a:lnTo>
                    <a:pt x="271" y="790"/>
                  </a:lnTo>
                  <a:lnTo>
                    <a:pt x="270" y="769"/>
                  </a:lnTo>
                  <a:lnTo>
                    <a:pt x="268" y="747"/>
                  </a:lnTo>
                  <a:lnTo>
                    <a:pt x="270" y="725"/>
                  </a:lnTo>
                  <a:lnTo>
                    <a:pt x="272" y="705"/>
                  </a:lnTo>
                  <a:lnTo>
                    <a:pt x="278" y="691"/>
                  </a:lnTo>
                  <a:lnTo>
                    <a:pt x="268" y="833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46"/>
            <p:cNvSpPr>
              <a:spLocks/>
            </p:cNvSpPr>
            <p:nvPr/>
          </p:nvSpPr>
          <p:spPr bwMode="auto">
            <a:xfrm>
              <a:off x="4478" y="3108"/>
              <a:ext cx="181" cy="299"/>
            </a:xfrm>
            <a:custGeom>
              <a:avLst/>
              <a:gdLst>
                <a:gd name="T0" fmla="*/ 2 w 545"/>
                <a:gd name="T1" fmla="*/ 0 h 897"/>
                <a:gd name="T2" fmla="*/ 2 w 545"/>
                <a:gd name="T3" fmla="*/ 0 h 897"/>
                <a:gd name="T4" fmla="*/ 2 w 545"/>
                <a:gd name="T5" fmla="*/ 1 h 897"/>
                <a:gd name="T6" fmla="*/ 1 w 545"/>
                <a:gd name="T7" fmla="*/ 1 h 897"/>
                <a:gd name="T8" fmla="*/ 1 w 545"/>
                <a:gd name="T9" fmla="*/ 2 h 897"/>
                <a:gd name="T10" fmla="*/ 1 w 545"/>
                <a:gd name="T11" fmla="*/ 4 h 897"/>
                <a:gd name="T12" fmla="*/ 1 w 545"/>
                <a:gd name="T13" fmla="*/ 4 h 897"/>
                <a:gd name="T14" fmla="*/ 1 w 545"/>
                <a:gd name="T15" fmla="*/ 5 h 897"/>
                <a:gd name="T16" fmla="*/ 1 w 545"/>
                <a:gd name="T17" fmla="*/ 6 h 897"/>
                <a:gd name="T18" fmla="*/ 1 w 545"/>
                <a:gd name="T19" fmla="*/ 7 h 897"/>
                <a:gd name="T20" fmla="*/ 0 w 545"/>
                <a:gd name="T21" fmla="*/ 7 h 897"/>
                <a:gd name="T22" fmla="*/ 0 w 545"/>
                <a:gd name="T23" fmla="*/ 8 h 897"/>
                <a:gd name="T24" fmla="*/ 0 w 545"/>
                <a:gd name="T25" fmla="*/ 8 h 897"/>
                <a:gd name="T26" fmla="*/ 0 w 545"/>
                <a:gd name="T27" fmla="*/ 9 h 897"/>
                <a:gd name="T28" fmla="*/ 0 w 545"/>
                <a:gd name="T29" fmla="*/ 10 h 897"/>
                <a:gd name="T30" fmla="*/ 1 w 545"/>
                <a:gd name="T31" fmla="*/ 10 h 897"/>
                <a:gd name="T32" fmla="*/ 1 w 545"/>
                <a:gd name="T33" fmla="*/ 11 h 897"/>
                <a:gd name="T34" fmla="*/ 2 w 545"/>
                <a:gd name="T35" fmla="*/ 11 h 897"/>
                <a:gd name="T36" fmla="*/ 2 w 545"/>
                <a:gd name="T37" fmla="*/ 11 h 897"/>
                <a:gd name="T38" fmla="*/ 3 w 545"/>
                <a:gd name="T39" fmla="*/ 10 h 897"/>
                <a:gd name="T40" fmla="*/ 3 w 545"/>
                <a:gd name="T41" fmla="*/ 10 h 897"/>
                <a:gd name="T42" fmla="*/ 3 w 545"/>
                <a:gd name="T43" fmla="*/ 10 h 897"/>
                <a:gd name="T44" fmla="*/ 3 w 545"/>
                <a:gd name="T45" fmla="*/ 10 h 897"/>
                <a:gd name="T46" fmla="*/ 4 w 545"/>
                <a:gd name="T47" fmla="*/ 10 h 897"/>
                <a:gd name="T48" fmla="*/ 4 w 545"/>
                <a:gd name="T49" fmla="*/ 11 h 897"/>
                <a:gd name="T50" fmla="*/ 5 w 545"/>
                <a:gd name="T51" fmla="*/ 11 h 897"/>
                <a:gd name="T52" fmla="*/ 5 w 545"/>
                <a:gd name="T53" fmla="*/ 11 h 897"/>
                <a:gd name="T54" fmla="*/ 6 w 545"/>
                <a:gd name="T55" fmla="*/ 10 h 897"/>
                <a:gd name="T56" fmla="*/ 7 w 545"/>
                <a:gd name="T57" fmla="*/ 9 h 897"/>
                <a:gd name="T58" fmla="*/ 6 w 545"/>
                <a:gd name="T59" fmla="*/ 8 h 897"/>
                <a:gd name="T60" fmla="*/ 6 w 545"/>
                <a:gd name="T61" fmla="*/ 6 h 897"/>
                <a:gd name="T62" fmla="*/ 6 w 545"/>
                <a:gd name="T63" fmla="*/ 4 h 897"/>
                <a:gd name="T64" fmla="*/ 6 w 545"/>
                <a:gd name="T65" fmla="*/ 3 h 897"/>
                <a:gd name="T66" fmla="*/ 6 w 545"/>
                <a:gd name="T67" fmla="*/ 2 h 897"/>
                <a:gd name="T68" fmla="*/ 5 w 545"/>
                <a:gd name="T69" fmla="*/ 0 h 897"/>
                <a:gd name="T70" fmla="*/ 5 w 545"/>
                <a:gd name="T71" fmla="*/ 0 h 897"/>
                <a:gd name="T72" fmla="*/ 5 w 545"/>
                <a:gd name="T73" fmla="*/ 1 h 897"/>
                <a:gd name="T74" fmla="*/ 5 w 545"/>
                <a:gd name="T75" fmla="*/ 3 h 897"/>
                <a:gd name="T76" fmla="*/ 4 w 545"/>
                <a:gd name="T77" fmla="*/ 3 h 897"/>
                <a:gd name="T78" fmla="*/ 4 w 545"/>
                <a:gd name="T79" fmla="*/ 4 h 897"/>
                <a:gd name="T80" fmla="*/ 4 w 545"/>
                <a:gd name="T81" fmla="*/ 5 h 897"/>
                <a:gd name="T82" fmla="*/ 4 w 545"/>
                <a:gd name="T83" fmla="*/ 5 h 897"/>
                <a:gd name="T84" fmla="*/ 3 w 545"/>
                <a:gd name="T85" fmla="*/ 5 h 897"/>
                <a:gd name="T86" fmla="*/ 3 w 545"/>
                <a:gd name="T87" fmla="*/ 5 h 897"/>
                <a:gd name="T88" fmla="*/ 3 w 545"/>
                <a:gd name="T89" fmla="*/ 5 h 897"/>
                <a:gd name="T90" fmla="*/ 3 w 545"/>
                <a:gd name="T91" fmla="*/ 5 h 897"/>
                <a:gd name="T92" fmla="*/ 3 w 545"/>
                <a:gd name="T93" fmla="*/ 5 h 897"/>
                <a:gd name="T94" fmla="*/ 3 w 545"/>
                <a:gd name="T95" fmla="*/ 5 h 897"/>
                <a:gd name="T96" fmla="*/ 3 w 545"/>
                <a:gd name="T97" fmla="*/ 4 h 897"/>
                <a:gd name="T98" fmla="*/ 3 w 545"/>
                <a:gd name="T99" fmla="*/ 4 h 897"/>
                <a:gd name="T100" fmla="*/ 3 w 545"/>
                <a:gd name="T101" fmla="*/ 3 h 897"/>
                <a:gd name="T102" fmla="*/ 3 w 545"/>
                <a:gd name="T103" fmla="*/ 3 h 897"/>
                <a:gd name="T104" fmla="*/ 3 w 545"/>
                <a:gd name="T105" fmla="*/ 3 h 897"/>
                <a:gd name="T106" fmla="*/ 3 w 545"/>
                <a:gd name="T107" fmla="*/ 2 h 897"/>
                <a:gd name="T108" fmla="*/ 3 w 545"/>
                <a:gd name="T109" fmla="*/ 1 h 897"/>
                <a:gd name="T110" fmla="*/ 2 w 545"/>
                <a:gd name="T111" fmla="*/ 1 h 897"/>
                <a:gd name="T112" fmla="*/ 2 w 545"/>
                <a:gd name="T113" fmla="*/ 0 h 897"/>
                <a:gd name="T114" fmla="*/ 2 w 545"/>
                <a:gd name="T115" fmla="*/ 0 h 8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5"/>
                <a:gd name="T175" fmla="*/ 0 h 897"/>
                <a:gd name="T176" fmla="*/ 545 w 545"/>
                <a:gd name="T177" fmla="*/ 897 h 89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5" h="897">
                  <a:moveTo>
                    <a:pt x="174" y="12"/>
                  </a:moveTo>
                  <a:lnTo>
                    <a:pt x="174" y="12"/>
                  </a:lnTo>
                  <a:lnTo>
                    <a:pt x="170" y="4"/>
                  </a:lnTo>
                  <a:lnTo>
                    <a:pt x="165" y="0"/>
                  </a:lnTo>
                  <a:lnTo>
                    <a:pt x="157" y="2"/>
                  </a:lnTo>
                  <a:lnTo>
                    <a:pt x="149" y="7"/>
                  </a:lnTo>
                  <a:lnTo>
                    <a:pt x="141" y="16"/>
                  </a:lnTo>
                  <a:lnTo>
                    <a:pt x="132" y="29"/>
                  </a:lnTo>
                  <a:lnTo>
                    <a:pt x="122" y="45"/>
                  </a:lnTo>
                  <a:lnTo>
                    <a:pt x="113" y="65"/>
                  </a:lnTo>
                  <a:lnTo>
                    <a:pt x="104" y="86"/>
                  </a:lnTo>
                  <a:lnTo>
                    <a:pt x="95" y="111"/>
                  </a:lnTo>
                  <a:lnTo>
                    <a:pt x="87" y="137"/>
                  </a:lnTo>
                  <a:lnTo>
                    <a:pt x="80" y="166"/>
                  </a:lnTo>
                  <a:lnTo>
                    <a:pt x="74" y="195"/>
                  </a:lnTo>
                  <a:lnTo>
                    <a:pt x="70" y="227"/>
                  </a:lnTo>
                  <a:lnTo>
                    <a:pt x="67" y="258"/>
                  </a:lnTo>
                  <a:lnTo>
                    <a:pt x="67" y="291"/>
                  </a:lnTo>
                  <a:lnTo>
                    <a:pt x="67" y="315"/>
                  </a:lnTo>
                  <a:lnTo>
                    <a:pt x="67" y="337"/>
                  </a:lnTo>
                  <a:lnTo>
                    <a:pt x="69" y="361"/>
                  </a:lnTo>
                  <a:lnTo>
                    <a:pt x="69" y="383"/>
                  </a:lnTo>
                  <a:lnTo>
                    <a:pt x="67" y="405"/>
                  </a:lnTo>
                  <a:lnTo>
                    <a:pt x="67" y="429"/>
                  </a:lnTo>
                  <a:lnTo>
                    <a:pt x="66" y="451"/>
                  </a:lnTo>
                  <a:lnTo>
                    <a:pt x="63" y="474"/>
                  </a:lnTo>
                  <a:lnTo>
                    <a:pt x="61" y="496"/>
                  </a:lnTo>
                  <a:lnTo>
                    <a:pt x="57" y="517"/>
                  </a:lnTo>
                  <a:lnTo>
                    <a:pt x="53" y="539"/>
                  </a:lnTo>
                  <a:lnTo>
                    <a:pt x="46" y="560"/>
                  </a:lnTo>
                  <a:lnTo>
                    <a:pt x="40" y="581"/>
                  </a:lnTo>
                  <a:lnTo>
                    <a:pt x="30" y="601"/>
                  </a:lnTo>
                  <a:lnTo>
                    <a:pt x="21" y="622"/>
                  </a:lnTo>
                  <a:lnTo>
                    <a:pt x="9" y="642"/>
                  </a:lnTo>
                  <a:lnTo>
                    <a:pt x="4" y="651"/>
                  </a:lnTo>
                  <a:lnTo>
                    <a:pt x="1" y="664"/>
                  </a:lnTo>
                  <a:lnTo>
                    <a:pt x="0" y="679"/>
                  </a:lnTo>
                  <a:lnTo>
                    <a:pt x="1" y="696"/>
                  </a:lnTo>
                  <a:lnTo>
                    <a:pt x="4" y="713"/>
                  </a:lnTo>
                  <a:lnTo>
                    <a:pt x="8" y="733"/>
                  </a:lnTo>
                  <a:lnTo>
                    <a:pt x="15" y="752"/>
                  </a:lnTo>
                  <a:lnTo>
                    <a:pt x="22" y="771"/>
                  </a:lnTo>
                  <a:lnTo>
                    <a:pt x="32" y="790"/>
                  </a:lnTo>
                  <a:lnTo>
                    <a:pt x="44" y="809"/>
                  </a:lnTo>
                  <a:lnTo>
                    <a:pt x="55" y="826"/>
                  </a:lnTo>
                  <a:lnTo>
                    <a:pt x="69" y="842"/>
                  </a:lnTo>
                  <a:lnTo>
                    <a:pt x="84" y="855"/>
                  </a:lnTo>
                  <a:lnTo>
                    <a:pt x="100" y="867"/>
                  </a:lnTo>
                  <a:lnTo>
                    <a:pt x="117" y="875"/>
                  </a:lnTo>
                  <a:lnTo>
                    <a:pt x="136" y="880"/>
                  </a:lnTo>
                  <a:lnTo>
                    <a:pt x="145" y="880"/>
                  </a:lnTo>
                  <a:lnTo>
                    <a:pt x="154" y="879"/>
                  </a:lnTo>
                  <a:lnTo>
                    <a:pt x="165" y="875"/>
                  </a:lnTo>
                  <a:lnTo>
                    <a:pt x="175" y="869"/>
                  </a:lnTo>
                  <a:lnTo>
                    <a:pt x="186" y="864"/>
                  </a:lnTo>
                  <a:lnTo>
                    <a:pt x="196" y="858"/>
                  </a:lnTo>
                  <a:lnTo>
                    <a:pt x="207" y="850"/>
                  </a:lnTo>
                  <a:lnTo>
                    <a:pt x="217" y="843"/>
                  </a:lnTo>
                  <a:lnTo>
                    <a:pt x="224" y="839"/>
                  </a:lnTo>
                  <a:lnTo>
                    <a:pt x="232" y="835"/>
                  </a:lnTo>
                  <a:lnTo>
                    <a:pt x="239" y="833"/>
                  </a:lnTo>
                  <a:lnTo>
                    <a:pt x="246" y="830"/>
                  </a:lnTo>
                  <a:lnTo>
                    <a:pt x="254" y="829"/>
                  </a:lnTo>
                  <a:lnTo>
                    <a:pt x="261" y="826"/>
                  </a:lnTo>
                  <a:lnTo>
                    <a:pt x="266" y="826"/>
                  </a:lnTo>
                  <a:lnTo>
                    <a:pt x="270" y="826"/>
                  </a:lnTo>
                  <a:lnTo>
                    <a:pt x="288" y="830"/>
                  </a:lnTo>
                  <a:lnTo>
                    <a:pt x="305" y="838"/>
                  </a:lnTo>
                  <a:lnTo>
                    <a:pt x="321" y="848"/>
                  </a:lnTo>
                  <a:lnTo>
                    <a:pt x="338" y="861"/>
                  </a:lnTo>
                  <a:lnTo>
                    <a:pt x="353" y="875"/>
                  </a:lnTo>
                  <a:lnTo>
                    <a:pt x="367" y="885"/>
                  </a:lnTo>
                  <a:lnTo>
                    <a:pt x="382" y="893"/>
                  </a:lnTo>
                  <a:lnTo>
                    <a:pt x="395" y="897"/>
                  </a:lnTo>
                  <a:lnTo>
                    <a:pt x="431" y="894"/>
                  </a:lnTo>
                  <a:lnTo>
                    <a:pt x="462" y="882"/>
                  </a:lnTo>
                  <a:lnTo>
                    <a:pt x="485" y="861"/>
                  </a:lnTo>
                  <a:lnTo>
                    <a:pt x="504" y="835"/>
                  </a:lnTo>
                  <a:lnTo>
                    <a:pt x="518" y="804"/>
                  </a:lnTo>
                  <a:lnTo>
                    <a:pt x="529" y="768"/>
                  </a:lnTo>
                  <a:lnTo>
                    <a:pt x="538" y="731"/>
                  </a:lnTo>
                  <a:lnTo>
                    <a:pt x="545" y="695"/>
                  </a:lnTo>
                  <a:lnTo>
                    <a:pt x="526" y="645"/>
                  </a:lnTo>
                  <a:lnTo>
                    <a:pt x="513" y="595"/>
                  </a:lnTo>
                  <a:lnTo>
                    <a:pt x="505" y="546"/>
                  </a:lnTo>
                  <a:lnTo>
                    <a:pt x="501" y="499"/>
                  </a:lnTo>
                  <a:lnTo>
                    <a:pt x="501" y="453"/>
                  </a:lnTo>
                  <a:lnTo>
                    <a:pt x="503" y="407"/>
                  </a:lnTo>
                  <a:lnTo>
                    <a:pt x="506" y="362"/>
                  </a:lnTo>
                  <a:lnTo>
                    <a:pt x="510" y="320"/>
                  </a:lnTo>
                  <a:lnTo>
                    <a:pt x="513" y="278"/>
                  </a:lnTo>
                  <a:lnTo>
                    <a:pt x="516" y="237"/>
                  </a:lnTo>
                  <a:lnTo>
                    <a:pt x="516" y="198"/>
                  </a:lnTo>
                  <a:lnTo>
                    <a:pt x="513" y="160"/>
                  </a:lnTo>
                  <a:lnTo>
                    <a:pt x="505" y="123"/>
                  </a:lnTo>
                  <a:lnTo>
                    <a:pt x="493" y="87"/>
                  </a:lnTo>
                  <a:lnTo>
                    <a:pt x="475" y="53"/>
                  </a:lnTo>
                  <a:lnTo>
                    <a:pt x="450" y="20"/>
                  </a:lnTo>
                  <a:lnTo>
                    <a:pt x="429" y="25"/>
                  </a:lnTo>
                  <a:lnTo>
                    <a:pt x="414" y="39"/>
                  </a:lnTo>
                  <a:lnTo>
                    <a:pt x="405" y="58"/>
                  </a:lnTo>
                  <a:lnTo>
                    <a:pt x="399" y="83"/>
                  </a:lnTo>
                  <a:lnTo>
                    <a:pt x="392" y="115"/>
                  </a:lnTo>
                  <a:lnTo>
                    <a:pt x="387" y="149"/>
                  </a:lnTo>
                  <a:lnTo>
                    <a:pt x="380" y="186"/>
                  </a:lnTo>
                  <a:lnTo>
                    <a:pt x="370" y="225"/>
                  </a:lnTo>
                  <a:lnTo>
                    <a:pt x="360" y="254"/>
                  </a:lnTo>
                  <a:lnTo>
                    <a:pt x="353" y="282"/>
                  </a:lnTo>
                  <a:lnTo>
                    <a:pt x="343" y="305"/>
                  </a:lnTo>
                  <a:lnTo>
                    <a:pt x="337" y="328"/>
                  </a:lnTo>
                  <a:lnTo>
                    <a:pt x="329" y="348"/>
                  </a:lnTo>
                  <a:lnTo>
                    <a:pt x="322" y="365"/>
                  </a:lnTo>
                  <a:lnTo>
                    <a:pt x="316" y="379"/>
                  </a:lnTo>
                  <a:lnTo>
                    <a:pt x="309" y="391"/>
                  </a:lnTo>
                  <a:lnTo>
                    <a:pt x="304" y="400"/>
                  </a:lnTo>
                  <a:lnTo>
                    <a:pt x="299" y="408"/>
                  </a:lnTo>
                  <a:lnTo>
                    <a:pt x="293" y="412"/>
                  </a:lnTo>
                  <a:lnTo>
                    <a:pt x="289" y="416"/>
                  </a:lnTo>
                  <a:lnTo>
                    <a:pt x="284" y="416"/>
                  </a:lnTo>
                  <a:lnTo>
                    <a:pt x="280" y="415"/>
                  </a:lnTo>
                  <a:lnTo>
                    <a:pt x="276" y="411"/>
                  </a:lnTo>
                  <a:lnTo>
                    <a:pt x="272" y="404"/>
                  </a:lnTo>
                  <a:lnTo>
                    <a:pt x="271" y="403"/>
                  </a:lnTo>
                  <a:lnTo>
                    <a:pt x="271" y="404"/>
                  </a:lnTo>
                  <a:lnTo>
                    <a:pt x="272" y="407"/>
                  </a:lnTo>
                  <a:lnTo>
                    <a:pt x="274" y="412"/>
                  </a:lnTo>
                  <a:lnTo>
                    <a:pt x="274" y="416"/>
                  </a:lnTo>
                  <a:lnTo>
                    <a:pt x="272" y="417"/>
                  </a:lnTo>
                  <a:lnTo>
                    <a:pt x="270" y="416"/>
                  </a:lnTo>
                  <a:lnTo>
                    <a:pt x="264" y="409"/>
                  </a:lnTo>
                  <a:lnTo>
                    <a:pt x="259" y="400"/>
                  </a:lnTo>
                  <a:lnTo>
                    <a:pt x="257" y="390"/>
                  </a:lnTo>
                  <a:lnTo>
                    <a:pt x="255" y="378"/>
                  </a:lnTo>
                  <a:lnTo>
                    <a:pt x="254" y="366"/>
                  </a:lnTo>
                  <a:lnTo>
                    <a:pt x="254" y="354"/>
                  </a:lnTo>
                  <a:lnTo>
                    <a:pt x="253" y="342"/>
                  </a:lnTo>
                  <a:lnTo>
                    <a:pt x="251" y="332"/>
                  </a:lnTo>
                  <a:lnTo>
                    <a:pt x="249" y="324"/>
                  </a:lnTo>
                  <a:lnTo>
                    <a:pt x="242" y="308"/>
                  </a:lnTo>
                  <a:lnTo>
                    <a:pt x="239" y="294"/>
                  </a:lnTo>
                  <a:lnTo>
                    <a:pt x="237" y="282"/>
                  </a:lnTo>
                  <a:lnTo>
                    <a:pt x="236" y="270"/>
                  </a:lnTo>
                  <a:lnTo>
                    <a:pt x="236" y="259"/>
                  </a:lnTo>
                  <a:lnTo>
                    <a:pt x="234" y="248"/>
                  </a:lnTo>
                  <a:lnTo>
                    <a:pt x="233" y="234"/>
                  </a:lnTo>
                  <a:lnTo>
                    <a:pt x="229" y="220"/>
                  </a:lnTo>
                  <a:lnTo>
                    <a:pt x="225" y="204"/>
                  </a:lnTo>
                  <a:lnTo>
                    <a:pt x="220" y="186"/>
                  </a:lnTo>
                  <a:lnTo>
                    <a:pt x="216" y="166"/>
                  </a:lnTo>
                  <a:lnTo>
                    <a:pt x="212" y="148"/>
                  </a:lnTo>
                  <a:lnTo>
                    <a:pt x="208" y="127"/>
                  </a:lnTo>
                  <a:lnTo>
                    <a:pt x="205" y="107"/>
                  </a:lnTo>
                  <a:lnTo>
                    <a:pt x="201" y="89"/>
                  </a:lnTo>
                  <a:lnTo>
                    <a:pt x="197" y="70"/>
                  </a:lnTo>
                  <a:lnTo>
                    <a:pt x="195" y="53"/>
                  </a:lnTo>
                  <a:lnTo>
                    <a:pt x="191" y="39"/>
                  </a:lnTo>
                  <a:lnTo>
                    <a:pt x="188" y="27"/>
                  </a:lnTo>
                  <a:lnTo>
                    <a:pt x="186" y="16"/>
                  </a:lnTo>
                  <a:lnTo>
                    <a:pt x="182" y="10"/>
                  </a:lnTo>
                  <a:lnTo>
                    <a:pt x="179" y="7"/>
                  </a:lnTo>
                  <a:lnTo>
                    <a:pt x="176" y="7"/>
                  </a:lnTo>
                  <a:lnTo>
                    <a:pt x="174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47"/>
            <p:cNvSpPr>
              <a:spLocks/>
            </p:cNvSpPr>
            <p:nvPr/>
          </p:nvSpPr>
          <p:spPr bwMode="auto">
            <a:xfrm>
              <a:off x="4565" y="3338"/>
              <a:ext cx="5" cy="47"/>
            </a:xfrm>
            <a:custGeom>
              <a:avLst/>
              <a:gdLst>
                <a:gd name="T0" fmla="*/ 0 w 16"/>
                <a:gd name="T1" fmla="*/ 2 h 142"/>
                <a:gd name="T2" fmla="*/ 0 w 16"/>
                <a:gd name="T3" fmla="*/ 2 h 142"/>
                <a:gd name="T4" fmla="*/ 0 w 16"/>
                <a:gd name="T5" fmla="*/ 2 h 142"/>
                <a:gd name="T6" fmla="*/ 0 w 16"/>
                <a:gd name="T7" fmla="*/ 2 h 142"/>
                <a:gd name="T8" fmla="*/ 0 w 16"/>
                <a:gd name="T9" fmla="*/ 2 h 142"/>
                <a:gd name="T10" fmla="*/ 0 w 16"/>
                <a:gd name="T11" fmla="*/ 2 h 142"/>
                <a:gd name="T12" fmla="*/ 0 w 16"/>
                <a:gd name="T13" fmla="*/ 2 h 142"/>
                <a:gd name="T14" fmla="*/ 0 w 16"/>
                <a:gd name="T15" fmla="*/ 2 h 142"/>
                <a:gd name="T16" fmla="*/ 0 w 16"/>
                <a:gd name="T17" fmla="*/ 1 h 142"/>
                <a:gd name="T18" fmla="*/ 0 w 16"/>
                <a:gd name="T19" fmla="*/ 1 h 142"/>
                <a:gd name="T20" fmla="*/ 0 w 16"/>
                <a:gd name="T21" fmla="*/ 1 h 142"/>
                <a:gd name="T22" fmla="*/ 0 w 16"/>
                <a:gd name="T23" fmla="*/ 1 h 142"/>
                <a:gd name="T24" fmla="*/ 0 w 16"/>
                <a:gd name="T25" fmla="*/ 0 h 142"/>
                <a:gd name="T26" fmla="*/ 0 w 16"/>
                <a:gd name="T27" fmla="*/ 0 h 142"/>
                <a:gd name="T28" fmla="*/ 0 w 16"/>
                <a:gd name="T29" fmla="*/ 0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42"/>
                <a:gd name="T47" fmla="*/ 16 w 16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42">
                  <a:moveTo>
                    <a:pt x="6" y="142"/>
                  </a:moveTo>
                  <a:lnTo>
                    <a:pt x="6" y="142"/>
                  </a:lnTo>
                  <a:lnTo>
                    <a:pt x="8" y="139"/>
                  </a:lnTo>
                  <a:lnTo>
                    <a:pt x="4" y="138"/>
                  </a:lnTo>
                  <a:lnTo>
                    <a:pt x="0" y="136"/>
                  </a:lnTo>
                  <a:lnTo>
                    <a:pt x="5" y="135"/>
                  </a:lnTo>
                  <a:lnTo>
                    <a:pt x="9" y="130"/>
                  </a:lnTo>
                  <a:lnTo>
                    <a:pt x="10" y="117"/>
                  </a:lnTo>
                  <a:lnTo>
                    <a:pt x="9" y="99"/>
                  </a:lnTo>
                  <a:lnTo>
                    <a:pt x="8" y="78"/>
                  </a:lnTo>
                  <a:lnTo>
                    <a:pt x="6" y="56"/>
                  </a:lnTo>
                  <a:lnTo>
                    <a:pt x="8" y="34"/>
                  </a:lnTo>
                  <a:lnTo>
                    <a:pt x="10" y="14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48"/>
            <p:cNvSpPr>
              <a:spLocks/>
            </p:cNvSpPr>
            <p:nvPr/>
          </p:nvSpPr>
          <p:spPr bwMode="auto">
            <a:xfrm>
              <a:off x="4495" y="3290"/>
              <a:ext cx="151" cy="13"/>
            </a:xfrm>
            <a:custGeom>
              <a:avLst/>
              <a:gdLst>
                <a:gd name="T0" fmla="*/ 0 w 451"/>
                <a:gd name="T1" fmla="*/ 0 h 38"/>
                <a:gd name="T2" fmla="*/ 0 w 451"/>
                <a:gd name="T3" fmla="*/ 0 h 38"/>
                <a:gd name="T4" fmla="*/ 0 w 451"/>
                <a:gd name="T5" fmla="*/ 0 h 38"/>
                <a:gd name="T6" fmla="*/ 0 w 451"/>
                <a:gd name="T7" fmla="*/ 0 h 38"/>
                <a:gd name="T8" fmla="*/ 0 w 451"/>
                <a:gd name="T9" fmla="*/ 0 h 38"/>
                <a:gd name="T10" fmla="*/ 1 w 451"/>
                <a:gd name="T11" fmla="*/ 0 h 38"/>
                <a:gd name="T12" fmla="*/ 1 w 451"/>
                <a:gd name="T13" fmla="*/ 0 h 38"/>
                <a:gd name="T14" fmla="*/ 1 w 451"/>
                <a:gd name="T15" fmla="*/ 0 h 38"/>
                <a:gd name="T16" fmla="*/ 1 w 451"/>
                <a:gd name="T17" fmla="*/ 0 h 38"/>
                <a:gd name="T18" fmla="*/ 1 w 451"/>
                <a:gd name="T19" fmla="*/ 0 h 38"/>
                <a:gd name="T20" fmla="*/ 1 w 451"/>
                <a:gd name="T21" fmla="*/ 0 h 38"/>
                <a:gd name="T22" fmla="*/ 2 w 451"/>
                <a:gd name="T23" fmla="*/ 0 h 38"/>
                <a:gd name="T24" fmla="*/ 2 w 451"/>
                <a:gd name="T25" fmla="*/ 0 h 38"/>
                <a:gd name="T26" fmla="*/ 2 w 451"/>
                <a:gd name="T27" fmla="*/ 0 h 38"/>
                <a:gd name="T28" fmla="*/ 2 w 451"/>
                <a:gd name="T29" fmla="*/ 0 h 38"/>
                <a:gd name="T30" fmla="*/ 2 w 451"/>
                <a:gd name="T31" fmla="*/ 0 h 38"/>
                <a:gd name="T32" fmla="*/ 2 w 451"/>
                <a:gd name="T33" fmla="*/ 0 h 38"/>
                <a:gd name="T34" fmla="*/ 2 w 451"/>
                <a:gd name="T35" fmla="*/ 0 h 38"/>
                <a:gd name="T36" fmla="*/ 3 w 451"/>
                <a:gd name="T37" fmla="*/ 0 h 38"/>
                <a:gd name="T38" fmla="*/ 3 w 451"/>
                <a:gd name="T39" fmla="*/ 0 h 38"/>
                <a:gd name="T40" fmla="*/ 3 w 451"/>
                <a:gd name="T41" fmla="*/ 0 h 38"/>
                <a:gd name="T42" fmla="*/ 3 w 451"/>
                <a:gd name="T43" fmla="*/ 0 h 38"/>
                <a:gd name="T44" fmla="*/ 3 w 451"/>
                <a:gd name="T45" fmla="*/ 0 h 38"/>
                <a:gd name="T46" fmla="*/ 3 w 451"/>
                <a:gd name="T47" fmla="*/ 0 h 38"/>
                <a:gd name="T48" fmla="*/ 4 w 451"/>
                <a:gd name="T49" fmla="*/ 0 h 38"/>
                <a:gd name="T50" fmla="*/ 4 w 451"/>
                <a:gd name="T51" fmla="*/ 0 h 38"/>
                <a:gd name="T52" fmla="*/ 4 w 451"/>
                <a:gd name="T53" fmla="*/ 0 h 38"/>
                <a:gd name="T54" fmla="*/ 4 w 451"/>
                <a:gd name="T55" fmla="*/ 0 h 38"/>
                <a:gd name="T56" fmla="*/ 4 w 451"/>
                <a:gd name="T57" fmla="*/ 0 h 38"/>
                <a:gd name="T58" fmla="*/ 4 w 451"/>
                <a:gd name="T59" fmla="*/ 0 h 38"/>
                <a:gd name="T60" fmla="*/ 5 w 451"/>
                <a:gd name="T61" fmla="*/ 0 h 38"/>
                <a:gd name="T62" fmla="*/ 5 w 451"/>
                <a:gd name="T63" fmla="*/ 0 h 38"/>
                <a:gd name="T64" fmla="*/ 5 w 451"/>
                <a:gd name="T65" fmla="*/ 0 h 38"/>
                <a:gd name="T66" fmla="*/ 5 w 451"/>
                <a:gd name="T67" fmla="*/ 0 h 38"/>
                <a:gd name="T68" fmla="*/ 5 w 451"/>
                <a:gd name="T69" fmla="*/ 0 h 38"/>
                <a:gd name="T70" fmla="*/ 5 w 451"/>
                <a:gd name="T71" fmla="*/ 0 h 38"/>
                <a:gd name="T72" fmla="*/ 6 w 451"/>
                <a:gd name="T73" fmla="*/ 0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1"/>
                <a:gd name="T112" fmla="*/ 0 h 38"/>
                <a:gd name="T113" fmla="*/ 451 w 451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1" h="3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5" y="2"/>
                  </a:lnTo>
                  <a:lnTo>
                    <a:pt x="69" y="2"/>
                  </a:lnTo>
                  <a:lnTo>
                    <a:pt x="83" y="0"/>
                  </a:lnTo>
                  <a:lnTo>
                    <a:pt x="97" y="0"/>
                  </a:lnTo>
                  <a:lnTo>
                    <a:pt x="109" y="2"/>
                  </a:lnTo>
                  <a:lnTo>
                    <a:pt x="123" y="4"/>
                  </a:lnTo>
                  <a:lnTo>
                    <a:pt x="138" y="8"/>
                  </a:lnTo>
                  <a:lnTo>
                    <a:pt x="151" y="13"/>
                  </a:lnTo>
                  <a:lnTo>
                    <a:pt x="163" y="19"/>
                  </a:lnTo>
                  <a:lnTo>
                    <a:pt x="175" y="25"/>
                  </a:lnTo>
                  <a:lnTo>
                    <a:pt x="188" y="31"/>
                  </a:lnTo>
                  <a:lnTo>
                    <a:pt x="201" y="34"/>
                  </a:lnTo>
                  <a:lnTo>
                    <a:pt x="215" y="37"/>
                  </a:lnTo>
                  <a:lnTo>
                    <a:pt x="230" y="38"/>
                  </a:lnTo>
                  <a:lnTo>
                    <a:pt x="246" y="37"/>
                  </a:lnTo>
                  <a:lnTo>
                    <a:pt x="263" y="33"/>
                  </a:lnTo>
                  <a:lnTo>
                    <a:pt x="280" y="29"/>
                  </a:lnTo>
                  <a:lnTo>
                    <a:pt x="297" y="24"/>
                  </a:lnTo>
                  <a:lnTo>
                    <a:pt x="314" y="20"/>
                  </a:lnTo>
                  <a:lnTo>
                    <a:pt x="330" y="17"/>
                  </a:lnTo>
                  <a:lnTo>
                    <a:pt x="344" y="16"/>
                  </a:lnTo>
                  <a:lnTo>
                    <a:pt x="357" y="17"/>
                  </a:lnTo>
                  <a:lnTo>
                    <a:pt x="371" y="19"/>
                  </a:lnTo>
                  <a:lnTo>
                    <a:pt x="384" y="21"/>
                  </a:lnTo>
                  <a:lnTo>
                    <a:pt x="397" y="25"/>
                  </a:lnTo>
                  <a:lnTo>
                    <a:pt x="410" y="28"/>
                  </a:lnTo>
                  <a:lnTo>
                    <a:pt x="425" y="29"/>
                  </a:lnTo>
                  <a:lnTo>
                    <a:pt x="438" y="29"/>
                  </a:lnTo>
                  <a:lnTo>
                    <a:pt x="451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49"/>
            <p:cNvSpPr>
              <a:spLocks/>
            </p:cNvSpPr>
            <p:nvPr/>
          </p:nvSpPr>
          <p:spPr bwMode="auto">
            <a:xfrm>
              <a:off x="4967" y="3098"/>
              <a:ext cx="106" cy="309"/>
            </a:xfrm>
            <a:custGeom>
              <a:avLst/>
              <a:gdLst>
                <a:gd name="T0" fmla="*/ 1 w 318"/>
                <a:gd name="T1" fmla="*/ 5 h 928"/>
                <a:gd name="T2" fmla="*/ 1 w 318"/>
                <a:gd name="T3" fmla="*/ 3 h 928"/>
                <a:gd name="T4" fmla="*/ 1 w 318"/>
                <a:gd name="T5" fmla="*/ 1 h 928"/>
                <a:gd name="T6" fmla="*/ 1 w 318"/>
                <a:gd name="T7" fmla="*/ 0 h 928"/>
                <a:gd name="T8" fmla="*/ 2 w 318"/>
                <a:gd name="T9" fmla="*/ 0 h 928"/>
                <a:gd name="T10" fmla="*/ 2 w 318"/>
                <a:gd name="T11" fmla="*/ 1 h 928"/>
                <a:gd name="T12" fmla="*/ 2 w 318"/>
                <a:gd name="T13" fmla="*/ 3 h 928"/>
                <a:gd name="T14" fmla="*/ 3 w 318"/>
                <a:gd name="T15" fmla="*/ 5 h 928"/>
                <a:gd name="T16" fmla="*/ 3 w 318"/>
                <a:gd name="T17" fmla="*/ 7 h 928"/>
                <a:gd name="T18" fmla="*/ 3 w 318"/>
                <a:gd name="T19" fmla="*/ 7 h 928"/>
                <a:gd name="T20" fmla="*/ 3 w 318"/>
                <a:gd name="T21" fmla="*/ 8 h 928"/>
                <a:gd name="T22" fmla="*/ 4 w 318"/>
                <a:gd name="T23" fmla="*/ 8 h 928"/>
                <a:gd name="T24" fmla="*/ 4 w 318"/>
                <a:gd name="T25" fmla="*/ 8 h 928"/>
                <a:gd name="T26" fmla="*/ 4 w 318"/>
                <a:gd name="T27" fmla="*/ 9 h 928"/>
                <a:gd name="T28" fmla="*/ 4 w 318"/>
                <a:gd name="T29" fmla="*/ 9 h 928"/>
                <a:gd name="T30" fmla="*/ 4 w 318"/>
                <a:gd name="T31" fmla="*/ 10 h 928"/>
                <a:gd name="T32" fmla="*/ 4 w 318"/>
                <a:gd name="T33" fmla="*/ 10 h 928"/>
                <a:gd name="T34" fmla="*/ 3 w 318"/>
                <a:gd name="T35" fmla="*/ 11 h 928"/>
                <a:gd name="T36" fmla="*/ 3 w 318"/>
                <a:gd name="T37" fmla="*/ 11 h 928"/>
                <a:gd name="T38" fmla="*/ 2 w 318"/>
                <a:gd name="T39" fmla="*/ 11 h 928"/>
                <a:gd name="T40" fmla="*/ 2 w 318"/>
                <a:gd name="T41" fmla="*/ 11 h 928"/>
                <a:gd name="T42" fmla="*/ 1 w 318"/>
                <a:gd name="T43" fmla="*/ 11 h 928"/>
                <a:gd name="T44" fmla="*/ 1 w 318"/>
                <a:gd name="T45" fmla="*/ 11 h 928"/>
                <a:gd name="T46" fmla="*/ 0 w 318"/>
                <a:gd name="T47" fmla="*/ 10 h 928"/>
                <a:gd name="T48" fmla="*/ 0 w 318"/>
                <a:gd name="T49" fmla="*/ 10 h 928"/>
                <a:gd name="T50" fmla="*/ 0 w 318"/>
                <a:gd name="T51" fmla="*/ 9 h 928"/>
                <a:gd name="T52" fmla="*/ 0 w 318"/>
                <a:gd name="T53" fmla="*/ 9 h 928"/>
                <a:gd name="T54" fmla="*/ 0 w 318"/>
                <a:gd name="T55" fmla="*/ 8 h 928"/>
                <a:gd name="T56" fmla="*/ 0 w 318"/>
                <a:gd name="T57" fmla="*/ 8 h 928"/>
                <a:gd name="T58" fmla="*/ 0 w 318"/>
                <a:gd name="T59" fmla="*/ 8 h 928"/>
                <a:gd name="T60" fmla="*/ 1 w 318"/>
                <a:gd name="T61" fmla="*/ 7 h 928"/>
                <a:gd name="T62" fmla="*/ 1 w 318"/>
                <a:gd name="T63" fmla="*/ 7 h 9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8"/>
                <a:gd name="T97" fmla="*/ 0 h 928"/>
                <a:gd name="T98" fmla="*/ 318 w 318"/>
                <a:gd name="T99" fmla="*/ 928 h 9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8" h="928">
                  <a:moveTo>
                    <a:pt x="46" y="579"/>
                  </a:moveTo>
                  <a:lnTo>
                    <a:pt x="55" y="445"/>
                  </a:lnTo>
                  <a:lnTo>
                    <a:pt x="66" y="328"/>
                  </a:lnTo>
                  <a:lnTo>
                    <a:pt x="75" y="229"/>
                  </a:lnTo>
                  <a:lnTo>
                    <a:pt x="85" y="147"/>
                  </a:lnTo>
                  <a:lnTo>
                    <a:pt x="97" y="84"/>
                  </a:lnTo>
                  <a:lnTo>
                    <a:pt x="108" y="38"/>
                  </a:lnTo>
                  <a:lnTo>
                    <a:pt x="120" y="11"/>
                  </a:lnTo>
                  <a:lnTo>
                    <a:pt x="133" y="0"/>
                  </a:lnTo>
                  <a:lnTo>
                    <a:pt x="145" y="9"/>
                  </a:lnTo>
                  <a:lnTo>
                    <a:pt x="158" y="34"/>
                  </a:lnTo>
                  <a:lnTo>
                    <a:pt x="172" y="79"/>
                  </a:lnTo>
                  <a:lnTo>
                    <a:pt x="187" y="140"/>
                  </a:lnTo>
                  <a:lnTo>
                    <a:pt x="201" y="220"/>
                  </a:lnTo>
                  <a:lnTo>
                    <a:pt x="217" y="317"/>
                  </a:lnTo>
                  <a:lnTo>
                    <a:pt x="234" y="433"/>
                  </a:lnTo>
                  <a:lnTo>
                    <a:pt x="251" y="567"/>
                  </a:lnTo>
                  <a:lnTo>
                    <a:pt x="252" y="575"/>
                  </a:lnTo>
                  <a:lnTo>
                    <a:pt x="255" y="585"/>
                  </a:lnTo>
                  <a:lnTo>
                    <a:pt x="260" y="596"/>
                  </a:lnTo>
                  <a:lnTo>
                    <a:pt x="267" y="609"/>
                  </a:lnTo>
                  <a:lnTo>
                    <a:pt x="273" y="623"/>
                  </a:lnTo>
                  <a:lnTo>
                    <a:pt x="280" y="639"/>
                  </a:lnTo>
                  <a:lnTo>
                    <a:pt x="288" y="655"/>
                  </a:lnTo>
                  <a:lnTo>
                    <a:pt x="296" y="671"/>
                  </a:lnTo>
                  <a:lnTo>
                    <a:pt x="302" y="688"/>
                  </a:lnTo>
                  <a:lnTo>
                    <a:pt x="308" y="705"/>
                  </a:lnTo>
                  <a:lnTo>
                    <a:pt x="313" y="721"/>
                  </a:lnTo>
                  <a:lnTo>
                    <a:pt x="317" y="736"/>
                  </a:lnTo>
                  <a:lnTo>
                    <a:pt x="318" y="752"/>
                  </a:lnTo>
                  <a:lnTo>
                    <a:pt x="317" y="765"/>
                  </a:lnTo>
                  <a:lnTo>
                    <a:pt x="314" y="778"/>
                  </a:lnTo>
                  <a:lnTo>
                    <a:pt x="308" y="790"/>
                  </a:lnTo>
                  <a:lnTo>
                    <a:pt x="285" y="822"/>
                  </a:lnTo>
                  <a:lnTo>
                    <a:pt x="266" y="849"/>
                  </a:lnTo>
                  <a:lnTo>
                    <a:pt x="246" y="873"/>
                  </a:lnTo>
                  <a:lnTo>
                    <a:pt x="227" y="893"/>
                  </a:lnTo>
                  <a:lnTo>
                    <a:pt x="210" y="909"/>
                  </a:lnTo>
                  <a:lnTo>
                    <a:pt x="193" y="920"/>
                  </a:lnTo>
                  <a:lnTo>
                    <a:pt x="177" y="927"/>
                  </a:lnTo>
                  <a:lnTo>
                    <a:pt x="162" y="928"/>
                  </a:lnTo>
                  <a:lnTo>
                    <a:pt x="143" y="924"/>
                  </a:lnTo>
                  <a:lnTo>
                    <a:pt x="123" y="916"/>
                  </a:lnTo>
                  <a:lnTo>
                    <a:pt x="104" y="903"/>
                  </a:lnTo>
                  <a:lnTo>
                    <a:pt x="84" y="886"/>
                  </a:lnTo>
                  <a:lnTo>
                    <a:pt x="64" y="866"/>
                  </a:lnTo>
                  <a:lnTo>
                    <a:pt x="43" y="844"/>
                  </a:lnTo>
                  <a:lnTo>
                    <a:pt x="25" y="820"/>
                  </a:lnTo>
                  <a:lnTo>
                    <a:pt x="5" y="796"/>
                  </a:lnTo>
                  <a:lnTo>
                    <a:pt x="1" y="781"/>
                  </a:lnTo>
                  <a:lnTo>
                    <a:pt x="0" y="765"/>
                  </a:lnTo>
                  <a:lnTo>
                    <a:pt x="0" y="751"/>
                  </a:lnTo>
                  <a:lnTo>
                    <a:pt x="1" y="735"/>
                  </a:lnTo>
                  <a:lnTo>
                    <a:pt x="4" y="719"/>
                  </a:lnTo>
                  <a:lnTo>
                    <a:pt x="8" y="705"/>
                  </a:lnTo>
                  <a:lnTo>
                    <a:pt x="12" y="689"/>
                  </a:lnTo>
                  <a:lnTo>
                    <a:pt x="17" y="675"/>
                  </a:lnTo>
                  <a:lnTo>
                    <a:pt x="22" y="660"/>
                  </a:lnTo>
                  <a:lnTo>
                    <a:pt x="27" y="646"/>
                  </a:lnTo>
                  <a:lnTo>
                    <a:pt x="33" y="633"/>
                  </a:lnTo>
                  <a:lnTo>
                    <a:pt x="38" y="619"/>
                  </a:lnTo>
                  <a:lnTo>
                    <a:pt x="42" y="608"/>
                  </a:lnTo>
                  <a:lnTo>
                    <a:pt x="45" y="597"/>
                  </a:lnTo>
                  <a:lnTo>
                    <a:pt x="46" y="588"/>
                  </a:lnTo>
                  <a:lnTo>
                    <a:pt x="46" y="579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50"/>
            <p:cNvSpPr>
              <a:spLocks/>
            </p:cNvSpPr>
            <p:nvPr/>
          </p:nvSpPr>
          <p:spPr bwMode="auto">
            <a:xfrm>
              <a:off x="4967" y="3098"/>
              <a:ext cx="106" cy="309"/>
            </a:xfrm>
            <a:custGeom>
              <a:avLst/>
              <a:gdLst>
                <a:gd name="T0" fmla="*/ 1 w 318"/>
                <a:gd name="T1" fmla="*/ 7 h 928"/>
                <a:gd name="T2" fmla="*/ 1 w 318"/>
                <a:gd name="T3" fmla="*/ 4 h 928"/>
                <a:gd name="T4" fmla="*/ 1 w 318"/>
                <a:gd name="T5" fmla="*/ 2 h 928"/>
                <a:gd name="T6" fmla="*/ 1 w 318"/>
                <a:gd name="T7" fmla="*/ 0 h 928"/>
                <a:gd name="T8" fmla="*/ 2 w 318"/>
                <a:gd name="T9" fmla="*/ 0 h 928"/>
                <a:gd name="T10" fmla="*/ 2 w 318"/>
                <a:gd name="T11" fmla="*/ 0 h 928"/>
                <a:gd name="T12" fmla="*/ 2 w 318"/>
                <a:gd name="T13" fmla="*/ 2 h 928"/>
                <a:gd name="T14" fmla="*/ 3 w 318"/>
                <a:gd name="T15" fmla="*/ 4 h 928"/>
                <a:gd name="T16" fmla="*/ 3 w 318"/>
                <a:gd name="T17" fmla="*/ 7 h 928"/>
                <a:gd name="T18" fmla="*/ 3 w 318"/>
                <a:gd name="T19" fmla="*/ 7 h 928"/>
                <a:gd name="T20" fmla="*/ 3 w 318"/>
                <a:gd name="T21" fmla="*/ 7 h 928"/>
                <a:gd name="T22" fmla="*/ 3 w 318"/>
                <a:gd name="T23" fmla="*/ 8 h 928"/>
                <a:gd name="T24" fmla="*/ 4 w 318"/>
                <a:gd name="T25" fmla="*/ 8 h 928"/>
                <a:gd name="T26" fmla="*/ 4 w 318"/>
                <a:gd name="T27" fmla="*/ 8 h 928"/>
                <a:gd name="T28" fmla="*/ 4 w 318"/>
                <a:gd name="T29" fmla="*/ 9 h 928"/>
                <a:gd name="T30" fmla="*/ 4 w 318"/>
                <a:gd name="T31" fmla="*/ 9 h 928"/>
                <a:gd name="T32" fmla="*/ 4 w 318"/>
                <a:gd name="T33" fmla="*/ 10 h 928"/>
                <a:gd name="T34" fmla="*/ 4 w 318"/>
                <a:gd name="T35" fmla="*/ 10 h 928"/>
                <a:gd name="T36" fmla="*/ 3 w 318"/>
                <a:gd name="T37" fmla="*/ 10 h 928"/>
                <a:gd name="T38" fmla="*/ 3 w 318"/>
                <a:gd name="T39" fmla="*/ 11 h 928"/>
                <a:gd name="T40" fmla="*/ 2 w 318"/>
                <a:gd name="T41" fmla="*/ 11 h 928"/>
                <a:gd name="T42" fmla="*/ 2 w 318"/>
                <a:gd name="T43" fmla="*/ 11 h 928"/>
                <a:gd name="T44" fmla="*/ 2 w 318"/>
                <a:gd name="T45" fmla="*/ 11 h 928"/>
                <a:gd name="T46" fmla="*/ 1 w 318"/>
                <a:gd name="T47" fmla="*/ 11 h 928"/>
                <a:gd name="T48" fmla="*/ 1 w 318"/>
                <a:gd name="T49" fmla="*/ 11 h 928"/>
                <a:gd name="T50" fmla="*/ 0 w 318"/>
                <a:gd name="T51" fmla="*/ 10 h 928"/>
                <a:gd name="T52" fmla="*/ 0 w 318"/>
                <a:gd name="T53" fmla="*/ 10 h 928"/>
                <a:gd name="T54" fmla="*/ 0 w 318"/>
                <a:gd name="T55" fmla="*/ 9 h 928"/>
                <a:gd name="T56" fmla="*/ 0 w 318"/>
                <a:gd name="T57" fmla="*/ 9 h 928"/>
                <a:gd name="T58" fmla="*/ 0 w 318"/>
                <a:gd name="T59" fmla="*/ 9 h 928"/>
                <a:gd name="T60" fmla="*/ 0 w 318"/>
                <a:gd name="T61" fmla="*/ 8 h 928"/>
                <a:gd name="T62" fmla="*/ 0 w 318"/>
                <a:gd name="T63" fmla="*/ 8 h 928"/>
                <a:gd name="T64" fmla="*/ 0 w 318"/>
                <a:gd name="T65" fmla="*/ 8 h 928"/>
                <a:gd name="T66" fmla="*/ 1 w 318"/>
                <a:gd name="T67" fmla="*/ 7 h 928"/>
                <a:gd name="T68" fmla="*/ 1 w 318"/>
                <a:gd name="T69" fmla="*/ 7 h 9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8"/>
                <a:gd name="T106" fmla="*/ 0 h 928"/>
                <a:gd name="T107" fmla="*/ 318 w 318"/>
                <a:gd name="T108" fmla="*/ 928 h 9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8" h="928">
                  <a:moveTo>
                    <a:pt x="46" y="579"/>
                  </a:moveTo>
                  <a:lnTo>
                    <a:pt x="46" y="579"/>
                  </a:lnTo>
                  <a:lnTo>
                    <a:pt x="55" y="445"/>
                  </a:lnTo>
                  <a:lnTo>
                    <a:pt x="66" y="328"/>
                  </a:lnTo>
                  <a:lnTo>
                    <a:pt x="75" y="229"/>
                  </a:lnTo>
                  <a:lnTo>
                    <a:pt x="85" y="147"/>
                  </a:lnTo>
                  <a:lnTo>
                    <a:pt x="97" y="84"/>
                  </a:lnTo>
                  <a:lnTo>
                    <a:pt x="108" y="38"/>
                  </a:lnTo>
                  <a:lnTo>
                    <a:pt x="120" y="11"/>
                  </a:lnTo>
                  <a:lnTo>
                    <a:pt x="133" y="0"/>
                  </a:lnTo>
                  <a:lnTo>
                    <a:pt x="145" y="9"/>
                  </a:lnTo>
                  <a:lnTo>
                    <a:pt x="158" y="34"/>
                  </a:lnTo>
                  <a:lnTo>
                    <a:pt x="172" y="79"/>
                  </a:lnTo>
                  <a:lnTo>
                    <a:pt x="187" y="140"/>
                  </a:lnTo>
                  <a:lnTo>
                    <a:pt x="201" y="220"/>
                  </a:lnTo>
                  <a:lnTo>
                    <a:pt x="217" y="317"/>
                  </a:lnTo>
                  <a:lnTo>
                    <a:pt x="234" y="433"/>
                  </a:lnTo>
                  <a:lnTo>
                    <a:pt x="251" y="567"/>
                  </a:lnTo>
                  <a:lnTo>
                    <a:pt x="252" y="575"/>
                  </a:lnTo>
                  <a:lnTo>
                    <a:pt x="255" y="585"/>
                  </a:lnTo>
                  <a:lnTo>
                    <a:pt x="260" y="596"/>
                  </a:lnTo>
                  <a:lnTo>
                    <a:pt x="267" y="609"/>
                  </a:lnTo>
                  <a:lnTo>
                    <a:pt x="273" y="623"/>
                  </a:lnTo>
                  <a:lnTo>
                    <a:pt x="280" y="639"/>
                  </a:lnTo>
                  <a:lnTo>
                    <a:pt x="288" y="655"/>
                  </a:lnTo>
                  <a:lnTo>
                    <a:pt x="296" y="671"/>
                  </a:lnTo>
                  <a:lnTo>
                    <a:pt x="302" y="688"/>
                  </a:lnTo>
                  <a:lnTo>
                    <a:pt x="308" y="705"/>
                  </a:lnTo>
                  <a:lnTo>
                    <a:pt x="313" y="721"/>
                  </a:lnTo>
                  <a:lnTo>
                    <a:pt x="317" y="736"/>
                  </a:lnTo>
                  <a:lnTo>
                    <a:pt x="318" y="752"/>
                  </a:lnTo>
                  <a:lnTo>
                    <a:pt x="317" y="765"/>
                  </a:lnTo>
                  <a:lnTo>
                    <a:pt x="314" y="778"/>
                  </a:lnTo>
                  <a:lnTo>
                    <a:pt x="308" y="790"/>
                  </a:lnTo>
                  <a:lnTo>
                    <a:pt x="285" y="822"/>
                  </a:lnTo>
                  <a:lnTo>
                    <a:pt x="266" y="849"/>
                  </a:lnTo>
                  <a:lnTo>
                    <a:pt x="246" y="873"/>
                  </a:lnTo>
                  <a:lnTo>
                    <a:pt x="227" y="893"/>
                  </a:lnTo>
                  <a:lnTo>
                    <a:pt x="210" y="909"/>
                  </a:lnTo>
                  <a:lnTo>
                    <a:pt x="193" y="920"/>
                  </a:lnTo>
                  <a:lnTo>
                    <a:pt x="177" y="927"/>
                  </a:lnTo>
                  <a:lnTo>
                    <a:pt x="162" y="928"/>
                  </a:lnTo>
                  <a:lnTo>
                    <a:pt x="143" y="924"/>
                  </a:lnTo>
                  <a:lnTo>
                    <a:pt x="123" y="916"/>
                  </a:lnTo>
                  <a:lnTo>
                    <a:pt x="104" y="903"/>
                  </a:lnTo>
                  <a:lnTo>
                    <a:pt x="84" y="886"/>
                  </a:lnTo>
                  <a:lnTo>
                    <a:pt x="64" y="866"/>
                  </a:lnTo>
                  <a:lnTo>
                    <a:pt x="43" y="844"/>
                  </a:lnTo>
                  <a:lnTo>
                    <a:pt x="25" y="820"/>
                  </a:lnTo>
                  <a:lnTo>
                    <a:pt x="5" y="796"/>
                  </a:lnTo>
                  <a:lnTo>
                    <a:pt x="1" y="781"/>
                  </a:lnTo>
                  <a:lnTo>
                    <a:pt x="0" y="765"/>
                  </a:lnTo>
                  <a:lnTo>
                    <a:pt x="0" y="751"/>
                  </a:lnTo>
                  <a:lnTo>
                    <a:pt x="1" y="735"/>
                  </a:lnTo>
                  <a:lnTo>
                    <a:pt x="4" y="719"/>
                  </a:lnTo>
                  <a:lnTo>
                    <a:pt x="8" y="705"/>
                  </a:lnTo>
                  <a:lnTo>
                    <a:pt x="12" y="689"/>
                  </a:lnTo>
                  <a:lnTo>
                    <a:pt x="17" y="675"/>
                  </a:lnTo>
                  <a:lnTo>
                    <a:pt x="22" y="660"/>
                  </a:lnTo>
                  <a:lnTo>
                    <a:pt x="27" y="646"/>
                  </a:lnTo>
                  <a:lnTo>
                    <a:pt x="33" y="633"/>
                  </a:lnTo>
                  <a:lnTo>
                    <a:pt x="38" y="619"/>
                  </a:lnTo>
                  <a:lnTo>
                    <a:pt x="42" y="608"/>
                  </a:lnTo>
                  <a:lnTo>
                    <a:pt x="45" y="597"/>
                  </a:lnTo>
                  <a:lnTo>
                    <a:pt x="46" y="588"/>
                  </a:lnTo>
                  <a:lnTo>
                    <a:pt x="46" y="57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51"/>
            <p:cNvSpPr>
              <a:spLocks/>
            </p:cNvSpPr>
            <p:nvPr/>
          </p:nvSpPr>
          <p:spPr bwMode="auto">
            <a:xfrm>
              <a:off x="4983" y="3279"/>
              <a:ext cx="69" cy="14"/>
            </a:xfrm>
            <a:custGeom>
              <a:avLst/>
              <a:gdLst>
                <a:gd name="T0" fmla="*/ 0 w 205"/>
                <a:gd name="T1" fmla="*/ 0 h 44"/>
                <a:gd name="T2" fmla="*/ 0 w 205"/>
                <a:gd name="T3" fmla="*/ 0 h 44"/>
                <a:gd name="T4" fmla="*/ 0 w 205"/>
                <a:gd name="T5" fmla="*/ 0 h 44"/>
                <a:gd name="T6" fmla="*/ 1 w 205"/>
                <a:gd name="T7" fmla="*/ 0 h 44"/>
                <a:gd name="T8" fmla="*/ 1 w 205"/>
                <a:gd name="T9" fmla="*/ 0 h 44"/>
                <a:gd name="T10" fmla="*/ 1 w 205"/>
                <a:gd name="T11" fmla="*/ 0 h 44"/>
                <a:gd name="T12" fmla="*/ 2 w 205"/>
                <a:gd name="T13" fmla="*/ 0 h 44"/>
                <a:gd name="T14" fmla="*/ 2 w 205"/>
                <a:gd name="T15" fmla="*/ 0 h 44"/>
                <a:gd name="T16" fmla="*/ 2 w 205"/>
                <a:gd name="T17" fmla="*/ 0 h 44"/>
                <a:gd name="T18" fmla="*/ 3 w 205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44"/>
                <a:gd name="T32" fmla="*/ 205 w 205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44">
                  <a:moveTo>
                    <a:pt x="0" y="44"/>
                  </a:moveTo>
                  <a:lnTo>
                    <a:pt x="0" y="44"/>
                  </a:lnTo>
                  <a:lnTo>
                    <a:pt x="25" y="25"/>
                  </a:lnTo>
                  <a:lnTo>
                    <a:pt x="49" y="12"/>
                  </a:lnTo>
                  <a:lnTo>
                    <a:pt x="76" y="3"/>
                  </a:lnTo>
                  <a:lnTo>
                    <a:pt x="101" y="0"/>
                  </a:lnTo>
                  <a:lnTo>
                    <a:pt x="127" y="3"/>
                  </a:lnTo>
                  <a:lnTo>
                    <a:pt x="152" y="9"/>
                  </a:lnTo>
                  <a:lnTo>
                    <a:pt x="178" y="22"/>
                  </a:lnTo>
                  <a:lnTo>
                    <a:pt x="205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52"/>
            <p:cNvSpPr>
              <a:spLocks/>
            </p:cNvSpPr>
            <p:nvPr/>
          </p:nvSpPr>
          <p:spPr bwMode="auto">
            <a:xfrm>
              <a:off x="4868" y="3091"/>
              <a:ext cx="106" cy="309"/>
            </a:xfrm>
            <a:custGeom>
              <a:avLst/>
              <a:gdLst>
                <a:gd name="T0" fmla="*/ 1 w 318"/>
                <a:gd name="T1" fmla="*/ 5 h 928"/>
                <a:gd name="T2" fmla="*/ 1 w 318"/>
                <a:gd name="T3" fmla="*/ 3 h 928"/>
                <a:gd name="T4" fmla="*/ 1 w 318"/>
                <a:gd name="T5" fmla="*/ 1 h 928"/>
                <a:gd name="T6" fmla="*/ 2 w 318"/>
                <a:gd name="T7" fmla="*/ 0 h 928"/>
                <a:gd name="T8" fmla="*/ 2 w 318"/>
                <a:gd name="T9" fmla="*/ 0 h 928"/>
                <a:gd name="T10" fmla="*/ 2 w 318"/>
                <a:gd name="T11" fmla="*/ 1 h 928"/>
                <a:gd name="T12" fmla="*/ 3 w 318"/>
                <a:gd name="T13" fmla="*/ 3 h 928"/>
                <a:gd name="T14" fmla="*/ 3 w 318"/>
                <a:gd name="T15" fmla="*/ 5 h 928"/>
                <a:gd name="T16" fmla="*/ 3 w 318"/>
                <a:gd name="T17" fmla="*/ 7 h 928"/>
                <a:gd name="T18" fmla="*/ 3 w 318"/>
                <a:gd name="T19" fmla="*/ 7 h 928"/>
                <a:gd name="T20" fmla="*/ 3 w 318"/>
                <a:gd name="T21" fmla="*/ 8 h 928"/>
                <a:gd name="T22" fmla="*/ 4 w 318"/>
                <a:gd name="T23" fmla="*/ 8 h 928"/>
                <a:gd name="T24" fmla="*/ 4 w 318"/>
                <a:gd name="T25" fmla="*/ 9 h 928"/>
                <a:gd name="T26" fmla="*/ 4 w 318"/>
                <a:gd name="T27" fmla="*/ 9 h 928"/>
                <a:gd name="T28" fmla="*/ 4 w 318"/>
                <a:gd name="T29" fmla="*/ 9 h 928"/>
                <a:gd name="T30" fmla="*/ 4 w 318"/>
                <a:gd name="T31" fmla="*/ 10 h 928"/>
                <a:gd name="T32" fmla="*/ 4 w 318"/>
                <a:gd name="T33" fmla="*/ 10 h 928"/>
                <a:gd name="T34" fmla="*/ 3 w 318"/>
                <a:gd name="T35" fmla="*/ 11 h 928"/>
                <a:gd name="T36" fmla="*/ 3 w 318"/>
                <a:gd name="T37" fmla="*/ 11 h 928"/>
                <a:gd name="T38" fmla="*/ 2 w 318"/>
                <a:gd name="T39" fmla="*/ 11 h 928"/>
                <a:gd name="T40" fmla="*/ 2 w 318"/>
                <a:gd name="T41" fmla="*/ 11 h 928"/>
                <a:gd name="T42" fmla="*/ 1 w 318"/>
                <a:gd name="T43" fmla="*/ 11 h 928"/>
                <a:gd name="T44" fmla="*/ 1 w 318"/>
                <a:gd name="T45" fmla="*/ 11 h 928"/>
                <a:gd name="T46" fmla="*/ 0 w 318"/>
                <a:gd name="T47" fmla="*/ 10 h 928"/>
                <a:gd name="T48" fmla="*/ 0 w 318"/>
                <a:gd name="T49" fmla="*/ 10 h 928"/>
                <a:gd name="T50" fmla="*/ 0 w 318"/>
                <a:gd name="T51" fmla="*/ 9 h 928"/>
                <a:gd name="T52" fmla="*/ 0 w 318"/>
                <a:gd name="T53" fmla="*/ 9 h 928"/>
                <a:gd name="T54" fmla="*/ 0 w 318"/>
                <a:gd name="T55" fmla="*/ 8 h 928"/>
                <a:gd name="T56" fmla="*/ 0 w 318"/>
                <a:gd name="T57" fmla="*/ 8 h 928"/>
                <a:gd name="T58" fmla="*/ 0 w 318"/>
                <a:gd name="T59" fmla="*/ 8 h 928"/>
                <a:gd name="T60" fmla="*/ 1 w 318"/>
                <a:gd name="T61" fmla="*/ 7 h 928"/>
                <a:gd name="T62" fmla="*/ 1 w 318"/>
                <a:gd name="T63" fmla="*/ 7 h 9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8"/>
                <a:gd name="T97" fmla="*/ 0 h 928"/>
                <a:gd name="T98" fmla="*/ 318 w 318"/>
                <a:gd name="T99" fmla="*/ 928 h 9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8" h="928">
                  <a:moveTo>
                    <a:pt x="50" y="576"/>
                  </a:moveTo>
                  <a:lnTo>
                    <a:pt x="61" y="442"/>
                  </a:lnTo>
                  <a:lnTo>
                    <a:pt x="73" y="325"/>
                  </a:lnTo>
                  <a:lnTo>
                    <a:pt x="85" y="226"/>
                  </a:lnTo>
                  <a:lnTo>
                    <a:pt x="97" y="146"/>
                  </a:lnTo>
                  <a:lnTo>
                    <a:pt x="109" y="83"/>
                  </a:lnTo>
                  <a:lnTo>
                    <a:pt x="121" y="37"/>
                  </a:lnTo>
                  <a:lnTo>
                    <a:pt x="132" y="9"/>
                  </a:lnTo>
                  <a:lnTo>
                    <a:pt x="146" y="0"/>
                  </a:lnTo>
                  <a:lnTo>
                    <a:pt x="157" y="8"/>
                  </a:lnTo>
                  <a:lnTo>
                    <a:pt x="171" y="34"/>
                  </a:lnTo>
                  <a:lnTo>
                    <a:pt x="184" y="79"/>
                  </a:lnTo>
                  <a:lnTo>
                    <a:pt x="197" y="141"/>
                  </a:lnTo>
                  <a:lnTo>
                    <a:pt x="211" y="220"/>
                  </a:lnTo>
                  <a:lnTo>
                    <a:pt x="225" y="318"/>
                  </a:lnTo>
                  <a:lnTo>
                    <a:pt x="240" y="434"/>
                  </a:lnTo>
                  <a:lnTo>
                    <a:pt x="255" y="568"/>
                  </a:lnTo>
                  <a:lnTo>
                    <a:pt x="256" y="576"/>
                  </a:lnTo>
                  <a:lnTo>
                    <a:pt x="259" y="586"/>
                  </a:lnTo>
                  <a:lnTo>
                    <a:pt x="263" y="597"/>
                  </a:lnTo>
                  <a:lnTo>
                    <a:pt x="269" y="610"/>
                  </a:lnTo>
                  <a:lnTo>
                    <a:pt x="276" y="625"/>
                  </a:lnTo>
                  <a:lnTo>
                    <a:pt x="282" y="640"/>
                  </a:lnTo>
                  <a:lnTo>
                    <a:pt x="289" y="656"/>
                  </a:lnTo>
                  <a:lnTo>
                    <a:pt x="297" y="673"/>
                  </a:lnTo>
                  <a:lnTo>
                    <a:pt x="303" y="690"/>
                  </a:lnTo>
                  <a:lnTo>
                    <a:pt x="309" y="706"/>
                  </a:lnTo>
                  <a:lnTo>
                    <a:pt x="313" y="723"/>
                  </a:lnTo>
                  <a:lnTo>
                    <a:pt x="317" y="739"/>
                  </a:lnTo>
                  <a:lnTo>
                    <a:pt x="318" y="755"/>
                  </a:lnTo>
                  <a:lnTo>
                    <a:pt x="317" y="768"/>
                  </a:lnTo>
                  <a:lnTo>
                    <a:pt x="314" y="781"/>
                  </a:lnTo>
                  <a:lnTo>
                    <a:pt x="307" y="793"/>
                  </a:lnTo>
                  <a:lnTo>
                    <a:pt x="285" y="823"/>
                  </a:lnTo>
                  <a:lnTo>
                    <a:pt x="264" y="851"/>
                  </a:lnTo>
                  <a:lnTo>
                    <a:pt x="244" y="874"/>
                  </a:lnTo>
                  <a:lnTo>
                    <a:pt x="225" y="894"/>
                  </a:lnTo>
                  <a:lnTo>
                    <a:pt x="207" y="909"/>
                  </a:lnTo>
                  <a:lnTo>
                    <a:pt x="190" y="920"/>
                  </a:lnTo>
                  <a:lnTo>
                    <a:pt x="173" y="927"/>
                  </a:lnTo>
                  <a:lnTo>
                    <a:pt x="157" y="928"/>
                  </a:lnTo>
                  <a:lnTo>
                    <a:pt x="139" y="924"/>
                  </a:lnTo>
                  <a:lnTo>
                    <a:pt x="121" y="915"/>
                  </a:lnTo>
                  <a:lnTo>
                    <a:pt x="101" y="902"/>
                  </a:lnTo>
                  <a:lnTo>
                    <a:pt x="81" y="885"/>
                  </a:lnTo>
                  <a:lnTo>
                    <a:pt x="61" y="865"/>
                  </a:lnTo>
                  <a:lnTo>
                    <a:pt x="43" y="843"/>
                  </a:lnTo>
                  <a:lnTo>
                    <a:pt x="23" y="818"/>
                  </a:lnTo>
                  <a:lnTo>
                    <a:pt x="5" y="793"/>
                  </a:lnTo>
                  <a:lnTo>
                    <a:pt x="1" y="778"/>
                  </a:lnTo>
                  <a:lnTo>
                    <a:pt x="0" y="763"/>
                  </a:lnTo>
                  <a:lnTo>
                    <a:pt x="0" y="748"/>
                  </a:lnTo>
                  <a:lnTo>
                    <a:pt x="2" y="732"/>
                  </a:lnTo>
                  <a:lnTo>
                    <a:pt x="5" y="717"/>
                  </a:lnTo>
                  <a:lnTo>
                    <a:pt x="9" y="702"/>
                  </a:lnTo>
                  <a:lnTo>
                    <a:pt x="14" y="686"/>
                  </a:lnTo>
                  <a:lnTo>
                    <a:pt x="19" y="672"/>
                  </a:lnTo>
                  <a:lnTo>
                    <a:pt x="25" y="657"/>
                  </a:lnTo>
                  <a:lnTo>
                    <a:pt x="30" y="644"/>
                  </a:lnTo>
                  <a:lnTo>
                    <a:pt x="35" y="630"/>
                  </a:lnTo>
                  <a:lnTo>
                    <a:pt x="40" y="618"/>
                  </a:lnTo>
                  <a:lnTo>
                    <a:pt x="44" y="606"/>
                  </a:lnTo>
                  <a:lnTo>
                    <a:pt x="47" y="594"/>
                  </a:lnTo>
                  <a:lnTo>
                    <a:pt x="50" y="585"/>
                  </a:lnTo>
                  <a:lnTo>
                    <a:pt x="50" y="576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Freeform 53"/>
            <p:cNvSpPr>
              <a:spLocks/>
            </p:cNvSpPr>
            <p:nvPr/>
          </p:nvSpPr>
          <p:spPr bwMode="auto">
            <a:xfrm>
              <a:off x="4868" y="3091"/>
              <a:ext cx="106" cy="309"/>
            </a:xfrm>
            <a:custGeom>
              <a:avLst/>
              <a:gdLst>
                <a:gd name="T0" fmla="*/ 1 w 318"/>
                <a:gd name="T1" fmla="*/ 7 h 928"/>
                <a:gd name="T2" fmla="*/ 1 w 318"/>
                <a:gd name="T3" fmla="*/ 4 h 928"/>
                <a:gd name="T4" fmla="*/ 1 w 318"/>
                <a:gd name="T5" fmla="*/ 2 h 928"/>
                <a:gd name="T6" fmla="*/ 1 w 318"/>
                <a:gd name="T7" fmla="*/ 0 h 928"/>
                <a:gd name="T8" fmla="*/ 2 w 318"/>
                <a:gd name="T9" fmla="*/ 0 h 928"/>
                <a:gd name="T10" fmla="*/ 2 w 318"/>
                <a:gd name="T11" fmla="*/ 0 h 928"/>
                <a:gd name="T12" fmla="*/ 2 w 318"/>
                <a:gd name="T13" fmla="*/ 2 h 928"/>
                <a:gd name="T14" fmla="*/ 3 w 318"/>
                <a:gd name="T15" fmla="*/ 4 h 928"/>
                <a:gd name="T16" fmla="*/ 3 w 318"/>
                <a:gd name="T17" fmla="*/ 7 h 928"/>
                <a:gd name="T18" fmla="*/ 3 w 318"/>
                <a:gd name="T19" fmla="*/ 7 h 928"/>
                <a:gd name="T20" fmla="*/ 3 w 318"/>
                <a:gd name="T21" fmla="*/ 7 h 928"/>
                <a:gd name="T22" fmla="*/ 3 w 318"/>
                <a:gd name="T23" fmla="*/ 8 h 928"/>
                <a:gd name="T24" fmla="*/ 4 w 318"/>
                <a:gd name="T25" fmla="*/ 8 h 928"/>
                <a:gd name="T26" fmla="*/ 4 w 318"/>
                <a:gd name="T27" fmla="*/ 9 h 928"/>
                <a:gd name="T28" fmla="*/ 4 w 318"/>
                <a:gd name="T29" fmla="*/ 9 h 928"/>
                <a:gd name="T30" fmla="*/ 4 w 318"/>
                <a:gd name="T31" fmla="*/ 9 h 928"/>
                <a:gd name="T32" fmla="*/ 4 w 318"/>
                <a:gd name="T33" fmla="*/ 10 h 928"/>
                <a:gd name="T34" fmla="*/ 4 w 318"/>
                <a:gd name="T35" fmla="*/ 10 h 928"/>
                <a:gd name="T36" fmla="*/ 3 w 318"/>
                <a:gd name="T37" fmla="*/ 10 h 928"/>
                <a:gd name="T38" fmla="*/ 3 w 318"/>
                <a:gd name="T39" fmla="*/ 11 h 928"/>
                <a:gd name="T40" fmla="*/ 2 w 318"/>
                <a:gd name="T41" fmla="*/ 11 h 928"/>
                <a:gd name="T42" fmla="*/ 2 w 318"/>
                <a:gd name="T43" fmla="*/ 11 h 928"/>
                <a:gd name="T44" fmla="*/ 2 w 318"/>
                <a:gd name="T45" fmla="*/ 11 h 928"/>
                <a:gd name="T46" fmla="*/ 1 w 318"/>
                <a:gd name="T47" fmla="*/ 11 h 928"/>
                <a:gd name="T48" fmla="*/ 1 w 318"/>
                <a:gd name="T49" fmla="*/ 11 h 928"/>
                <a:gd name="T50" fmla="*/ 0 w 318"/>
                <a:gd name="T51" fmla="*/ 10 h 928"/>
                <a:gd name="T52" fmla="*/ 0 w 318"/>
                <a:gd name="T53" fmla="*/ 10 h 928"/>
                <a:gd name="T54" fmla="*/ 0 w 318"/>
                <a:gd name="T55" fmla="*/ 9 h 928"/>
                <a:gd name="T56" fmla="*/ 0 w 318"/>
                <a:gd name="T57" fmla="*/ 9 h 928"/>
                <a:gd name="T58" fmla="*/ 0 w 318"/>
                <a:gd name="T59" fmla="*/ 9 h 928"/>
                <a:gd name="T60" fmla="*/ 0 w 318"/>
                <a:gd name="T61" fmla="*/ 8 h 928"/>
                <a:gd name="T62" fmla="*/ 0 w 318"/>
                <a:gd name="T63" fmla="*/ 8 h 928"/>
                <a:gd name="T64" fmla="*/ 0 w 318"/>
                <a:gd name="T65" fmla="*/ 8 h 928"/>
                <a:gd name="T66" fmla="*/ 1 w 318"/>
                <a:gd name="T67" fmla="*/ 7 h 928"/>
                <a:gd name="T68" fmla="*/ 1 w 318"/>
                <a:gd name="T69" fmla="*/ 7 h 9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8"/>
                <a:gd name="T106" fmla="*/ 0 h 928"/>
                <a:gd name="T107" fmla="*/ 318 w 318"/>
                <a:gd name="T108" fmla="*/ 928 h 9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8" h="928">
                  <a:moveTo>
                    <a:pt x="50" y="576"/>
                  </a:moveTo>
                  <a:lnTo>
                    <a:pt x="50" y="576"/>
                  </a:lnTo>
                  <a:lnTo>
                    <a:pt x="61" y="442"/>
                  </a:lnTo>
                  <a:lnTo>
                    <a:pt x="73" y="325"/>
                  </a:lnTo>
                  <a:lnTo>
                    <a:pt x="85" y="226"/>
                  </a:lnTo>
                  <a:lnTo>
                    <a:pt x="97" y="146"/>
                  </a:lnTo>
                  <a:lnTo>
                    <a:pt x="109" y="83"/>
                  </a:lnTo>
                  <a:lnTo>
                    <a:pt x="121" y="37"/>
                  </a:lnTo>
                  <a:lnTo>
                    <a:pt x="132" y="9"/>
                  </a:lnTo>
                  <a:lnTo>
                    <a:pt x="146" y="0"/>
                  </a:lnTo>
                  <a:lnTo>
                    <a:pt x="157" y="8"/>
                  </a:lnTo>
                  <a:lnTo>
                    <a:pt x="171" y="34"/>
                  </a:lnTo>
                  <a:lnTo>
                    <a:pt x="184" y="79"/>
                  </a:lnTo>
                  <a:lnTo>
                    <a:pt x="197" y="141"/>
                  </a:lnTo>
                  <a:lnTo>
                    <a:pt x="211" y="220"/>
                  </a:lnTo>
                  <a:lnTo>
                    <a:pt x="225" y="318"/>
                  </a:lnTo>
                  <a:lnTo>
                    <a:pt x="240" y="434"/>
                  </a:lnTo>
                  <a:lnTo>
                    <a:pt x="255" y="568"/>
                  </a:lnTo>
                  <a:lnTo>
                    <a:pt x="256" y="576"/>
                  </a:lnTo>
                  <a:lnTo>
                    <a:pt x="259" y="586"/>
                  </a:lnTo>
                  <a:lnTo>
                    <a:pt x="263" y="597"/>
                  </a:lnTo>
                  <a:lnTo>
                    <a:pt x="269" y="610"/>
                  </a:lnTo>
                  <a:lnTo>
                    <a:pt x="276" y="625"/>
                  </a:lnTo>
                  <a:lnTo>
                    <a:pt x="282" y="640"/>
                  </a:lnTo>
                  <a:lnTo>
                    <a:pt x="289" y="656"/>
                  </a:lnTo>
                  <a:lnTo>
                    <a:pt x="297" y="673"/>
                  </a:lnTo>
                  <a:lnTo>
                    <a:pt x="303" y="690"/>
                  </a:lnTo>
                  <a:lnTo>
                    <a:pt x="309" y="706"/>
                  </a:lnTo>
                  <a:lnTo>
                    <a:pt x="313" y="723"/>
                  </a:lnTo>
                  <a:lnTo>
                    <a:pt x="317" y="739"/>
                  </a:lnTo>
                  <a:lnTo>
                    <a:pt x="318" y="755"/>
                  </a:lnTo>
                  <a:lnTo>
                    <a:pt x="317" y="768"/>
                  </a:lnTo>
                  <a:lnTo>
                    <a:pt x="314" y="781"/>
                  </a:lnTo>
                  <a:lnTo>
                    <a:pt x="307" y="793"/>
                  </a:lnTo>
                  <a:lnTo>
                    <a:pt x="285" y="823"/>
                  </a:lnTo>
                  <a:lnTo>
                    <a:pt x="264" y="851"/>
                  </a:lnTo>
                  <a:lnTo>
                    <a:pt x="244" y="874"/>
                  </a:lnTo>
                  <a:lnTo>
                    <a:pt x="225" y="894"/>
                  </a:lnTo>
                  <a:lnTo>
                    <a:pt x="207" y="909"/>
                  </a:lnTo>
                  <a:lnTo>
                    <a:pt x="190" y="920"/>
                  </a:lnTo>
                  <a:lnTo>
                    <a:pt x="173" y="927"/>
                  </a:lnTo>
                  <a:lnTo>
                    <a:pt x="157" y="928"/>
                  </a:lnTo>
                  <a:lnTo>
                    <a:pt x="139" y="924"/>
                  </a:lnTo>
                  <a:lnTo>
                    <a:pt x="121" y="915"/>
                  </a:lnTo>
                  <a:lnTo>
                    <a:pt x="101" y="902"/>
                  </a:lnTo>
                  <a:lnTo>
                    <a:pt x="81" y="885"/>
                  </a:lnTo>
                  <a:lnTo>
                    <a:pt x="61" y="865"/>
                  </a:lnTo>
                  <a:lnTo>
                    <a:pt x="43" y="843"/>
                  </a:lnTo>
                  <a:lnTo>
                    <a:pt x="23" y="818"/>
                  </a:lnTo>
                  <a:lnTo>
                    <a:pt x="5" y="793"/>
                  </a:lnTo>
                  <a:lnTo>
                    <a:pt x="1" y="778"/>
                  </a:lnTo>
                  <a:lnTo>
                    <a:pt x="0" y="763"/>
                  </a:lnTo>
                  <a:lnTo>
                    <a:pt x="0" y="748"/>
                  </a:lnTo>
                  <a:lnTo>
                    <a:pt x="2" y="732"/>
                  </a:lnTo>
                  <a:lnTo>
                    <a:pt x="5" y="717"/>
                  </a:lnTo>
                  <a:lnTo>
                    <a:pt x="9" y="702"/>
                  </a:lnTo>
                  <a:lnTo>
                    <a:pt x="14" y="686"/>
                  </a:lnTo>
                  <a:lnTo>
                    <a:pt x="19" y="672"/>
                  </a:lnTo>
                  <a:lnTo>
                    <a:pt x="25" y="657"/>
                  </a:lnTo>
                  <a:lnTo>
                    <a:pt x="30" y="644"/>
                  </a:lnTo>
                  <a:lnTo>
                    <a:pt x="35" y="630"/>
                  </a:lnTo>
                  <a:lnTo>
                    <a:pt x="40" y="618"/>
                  </a:lnTo>
                  <a:lnTo>
                    <a:pt x="44" y="606"/>
                  </a:lnTo>
                  <a:lnTo>
                    <a:pt x="47" y="594"/>
                  </a:lnTo>
                  <a:lnTo>
                    <a:pt x="50" y="585"/>
                  </a:lnTo>
                  <a:lnTo>
                    <a:pt x="50" y="5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54"/>
            <p:cNvSpPr>
              <a:spLocks/>
            </p:cNvSpPr>
            <p:nvPr/>
          </p:nvSpPr>
          <p:spPr bwMode="auto">
            <a:xfrm>
              <a:off x="4885" y="3271"/>
              <a:ext cx="69" cy="14"/>
            </a:xfrm>
            <a:custGeom>
              <a:avLst/>
              <a:gdLst>
                <a:gd name="T0" fmla="*/ 0 w 206"/>
                <a:gd name="T1" fmla="*/ 1 h 42"/>
                <a:gd name="T2" fmla="*/ 0 w 206"/>
                <a:gd name="T3" fmla="*/ 1 h 42"/>
                <a:gd name="T4" fmla="*/ 0 w 206"/>
                <a:gd name="T5" fmla="*/ 0 h 42"/>
                <a:gd name="T6" fmla="*/ 1 w 206"/>
                <a:gd name="T7" fmla="*/ 0 h 42"/>
                <a:gd name="T8" fmla="*/ 1 w 206"/>
                <a:gd name="T9" fmla="*/ 0 h 42"/>
                <a:gd name="T10" fmla="*/ 1 w 206"/>
                <a:gd name="T11" fmla="*/ 0 h 42"/>
                <a:gd name="T12" fmla="*/ 2 w 206"/>
                <a:gd name="T13" fmla="*/ 0 h 42"/>
                <a:gd name="T14" fmla="*/ 2 w 206"/>
                <a:gd name="T15" fmla="*/ 0 h 42"/>
                <a:gd name="T16" fmla="*/ 2 w 206"/>
                <a:gd name="T17" fmla="*/ 0 h 42"/>
                <a:gd name="T18" fmla="*/ 3 w 206"/>
                <a:gd name="T19" fmla="*/ 1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6"/>
                <a:gd name="T31" fmla="*/ 0 h 42"/>
                <a:gd name="T32" fmla="*/ 206 w 206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6" h="42">
                  <a:moveTo>
                    <a:pt x="0" y="42"/>
                  </a:moveTo>
                  <a:lnTo>
                    <a:pt x="0" y="42"/>
                  </a:lnTo>
                  <a:lnTo>
                    <a:pt x="26" y="23"/>
                  </a:lnTo>
                  <a:lnTo>
                    <a:pt x="51" y="10"/>
                  </a:lnTo>
                  <a:lnTo>
                    <a:pt x="78" y="2"/>
                  </a:lnTo>
                  <a:lnTo>
                    <a:pt x="104" y="0"/>
                  </a:lnTo>
                  <a:lnTo>
                    <a:pt x="129" y="2"/>
                  </a:lnTo>
                  <a:lnTo>
                    <a:pt x="155" y="10"/>
                  </a:lnTo>
                  <a:lnTo>
                    <a:pt x="180" y="23"/>
                  </a:lnTo>
                  <a:lnTo>
                    <a:pt x="206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55"/>
            <p:cNvSpPr>
              <a:spLocks/>
            </p:cNvSpPr>
            <p:nvPr/>
          </p:nvSpPr>
          <p:spPr bwMode="auto">
            <a:xfrm>
              <a:off x="4172" y="2433"/>
              <a:ext cx="1148" cy="883"/>
            </a:xfrm>
            <a:custGeom>
              <a:avLst/>
              <a:gdLst>
                <a:gd name="T0" fmla="*/ 5 w 3445"/>
                <a:gd name="T1" fmla="*/ 19 h 2648"/>
                <a:gd name="T2" fmla="*/ 8 w 3445"/>
                <a:gd name="T3" fmla="*/ 21 h 2648"/>
                <a:gd name="T4" fmla="*/ 9 w 3445"/>
                <a:gd name="T5" fmla="*/ 26 h 2648"/>
                <a:gd name="T6" fmla="*/ 9 w 3445"/>
                <a:gd name="T7" fmla="*/ 30 h 2648"/>
                <a:gd name="T8" fmla="*/ 11 w 3445"/>
                <a:gd name="T9" fmla="*/ 32 h 2648"/>
                <a:gd name="T10" fmla="*/ 15 w 3445"/>
                <a:gd name="T11" fmla="*/ 32 h 2648"/>
                <a:gd name="T12" fmla="*/ 19 w 3445"/>
                <a:gd name="T13" fmla="*/ 32 h 2648"/>
                <a:gd name="T14" fmla="*/ 22 w 3445"/>
                <a:gd name="T15" fmla="*/ 32 h 2648"/>
                <a:gd name="T16" fmla="*/ 25 w 3445"/>
                <a:gd name="T17" fmla="*/ 32 h 2648"/>
                <a:gd name="T18" fmla="*/ 27 w 3445"/>
                <a:gd name="T19" fmla="*/ 32 h 2648"/>
                <a:gd name="T20" fmla="*/ 29 w 3445"/>
                <a:gd name="T21" fmla="*/ 32 h 2648"/>
                <a:gd name="T22" fmla="*/ 31 w 3445"/>
                <a:gd name="T23" fmla="*/ 32 h 2648"/>
                <a:gd name="T24" fmla="*/ 32 w 3445"/>
                <a:gd name="T25" fmla="*/ 32 h 2648"/>
                <a:gd name="T26" fmla="*/ 33 w 3445"/>
                <a:gd name="T27" fmla="*/ 32 h 2648"/>
                <a:gd name="T28" fmla="*/ 35 w 3445"/>
                <a:gd name="T29" fmla="*/ 32 h 2648"/>
                <a:gd name="T30" fmla="*/ 36 w 3445"/>
                <a:gd name="T31" fmla="*/ 33 h 2648"/>
                <a:gd name="T32" fmla="*/ 38 w 3445"/>
                <a:gd name="T33" fmla="*/ 31 h 2648"/>
                <a:gd name="T34" fmla="*/ 40 w 3445"/>
                <a:gd name="T35" fmla="*/ 30 h 2648"/>
                <a:gd name="T36" fmla="*/ 41 w 3445"/>
                <a:gd name="T37" fmla="*/ 30 h 2648"/>
                <a:gd name="T38" fmla="*/ 41 w 3445"/>
                <a:gd name="T39" fmla="*/ 28 h 2648"/>
                <a:gd name="T40" fmla="*/ 40 w 3445"/>
                <a:gd name="T41" fmla="*/ 26 h 2648"/>
                <a:gd name="T42" fmla="*/ 41 w 3445"/>
                <a:gd name="T43" fmla="*/ 24 h 2648"/>
                <a:gd name="T44" fmla="*/ 43 w 3445"/>
                <a:gd name="T45" fmla="*/ 22 h 2648"/>
                <a:gd name="T46" fmla="*/ 40 w 3445"/>
                <a:gd name="T47" fmla="*/ 22 h 2648"/>
                <a:gd name="T48" fmla="*/ 38 w 3445"/>
                <a:gd name="T49" fmla="*/ 22 h 2648"/>
                <a:gd name="T50" fmla="*/ 36 w 3445"/>
                <a:gd name="T51" fmla="*/ 22 h 2648"/>
                <a:gd name="T52" fmla="*/ 35 w 3445"/>
                <a:gd name="T53" fmla="*/ 20 h 2648"/>
                <a:gd name="T54" fmla="*/ 35 w 3445"/>
                <a:gd name="T55" fmla="*/ 17 h 2648"/>
                <a:gd name="T56" fmla="*/ 36 w 3445"/>
                <a:gd name="T57" fmla="*/ 12 h 2648"/>
                <a:gd name="T58" fmla="*/ 38 w 3445"/>
                <a:gd name="T59" fmla="*/ 9 h 2648"/>
                <a:gd name="T60" fmla="*/ 35 w 3445"/>
                <a:gd name="T61" fmla="*/ 6 h 2648"/>
                <a:gd name="T62" fmla="*/ 32 w 3445"/>
                <a:gd name="T63" fmla="*/ 4 h 2648"/>
                <a:gd name="T64" fmla="*/ 31 w 3445"/>
                <a:gd name="T65" fmla="*/ 3 h 2648"/>
                <a:gd name="T66" fmla="*/ 31 w 3445"/>
                <a:gd name="T67" fmla="*/ 2 h 2648"/>
                <a:gd name="T68" fmla="*/ 26 w 3445"/>
                <a:gd name="T69" fmla="*/ 2 h 2648"/>
                <a:gd name="T70" fmla="*/ 24 w 3445"/>
                <a:gd name="T71" fmla="*/ 3 h 2648"/>
                <a:gd name="T72" fmla="*/ 21 w 3445"/>
                <a:gd name="T73" fmla="*/ 2 h 2648"/>
                <a:gd name="T74" fmla="*/ 20 w 3445"/>
                <a:gd name="T75" fmla="*/ 2 h 2648"/>
                <a:gd name="T76" fmla="*/ 20 w 3445"/>
                <a:gd name="T77" fmla="*/ 2 h 2648"/>
                <a:gd name="T78" fmla="*/ 19 w 3445"/>
                <a:gd name="T79" fmla="*/ 2 h 2648"/>
                <a:gd name="T80" fmla="*/ 19 w 3445"/>
                <a:gd name="T81" fmla="*/ 1 h 2648"/>
                <a:gd name="T82" fmla="*/ 18 w 3445"/>
                <a:gd name="T83" fmla="*/ 2 h 2648"/>
                <a:gd name="T84" fmla="*/ 18 w 3445"/>
                <a:gd name="T85" fmla="*/ 1 h 2648"/>
                <a:gd name="T86" fmla="*/ 18 w 3445"/>
                <a:gd name="T87" fmla="*/ 1 h 2648"/>
                <a:gd name="T88" fmla="*/ 17 w 3445"/>
                <a:gd name="T89" fmla="*/ 1 h 2648"/>
                <a:gd name="T90" fmla="*/ 16 w 3445"/>
                <a:gd name="T91" fmla="*/ 1 h 2648"/>
                <a:gd name="T92" fmla="*/ 15 w 3445"/>
                <a:gd name="T93" fmla="*/ 1 h 2648"/>
                <a:gd name="T94" fmla="*/ 12 w 3445"/>
                <a:gd name="T95" fmla="*/ 1 h 2648"/>
                <a:gd name="T96" fmla="*/ 10 w 3445"/>
                <a:gd name="T97" fmla="*/ 2 h 2648"/>
                <a:gd name="T98" fmla="*/ 8 w 3445"/>
                <a:gd name="T99" fmla="*/ 1 h 2648"/>
                <a:gd name="T100" fmla="*/ 8 w 3445"/>
                <a:gd name="T101" fmla="*/ 1 h 2648"/>
                <a:gd name="T102" fmla="*/ 6 w 3445"/>
                <a:gd name="T103" fmla="*/ 1 h 2648"/>
                <a:gd name="T104" fmla="*/ 5 w 3445"/>
                <a:gd name="T105" fmla="*/ 3 h 2648"/>
                <a:gd name="T106" fmla="*/ 3 w 3445"/>
                <a:gd name="T107" fmla="*/ 3 h 2648"/>
                <a:gd name="T108" fmla="*/ 1 w 3445"/>
                <a:gd name="T109" fmla="*/ 2 h 2648"/>
                <a:gd name="T110" fmla="*/ 3 w 3445"/>
                <a:gd name="T111" fmla="*/ 9 h 26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5"/>
                <a:gd name="T169" fmla="*/ 0 h 2648"/>
                <a:gd name="T170" fmla="*/ 3445 w 3445"/>
                <a:gd name="T171" fmla="*/ 2648 h 26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5" h="2648">
                  <a:moveTo>
                    <a:pt x="347" y="1328"/>
                  </a:moveTo>
                  <a:lnTo>
                    <a:pt x="338" y="1376"/>
                  </a:lnTo>
                  <a:lnTo>
                    <a:pt x="338" y="1417"/>
                  </a:lnTo>
                  <a:lnTo>
                    <a:pt x="346" y="1449"/>
                  </a:lnTo>
                  <a:lnTo>
                    <a:pt x="362" y="1475"/>
                  </a:lnTo>
                  <a:lnTo>
                    <a:pt x="384" y="1497"/>
                  </a:lnTo>
                  <a:lnTo>
                    <a:pt x="412" y="1517"/>
                  </a:lnTo>
                  <a:lnTo>
                    <a:pt x="445" y="1536"/>
                  </a:lnTo>
                  <a:lnTo>
                    <a:pt x="480" y="1555"/>
                  </a:lnTo>
                  <a:lnTo>
                    <a:pt x="517" y="1578"/>
                  </a:lnTo>
                  <a:lnTo>
                    <a:pt x="556" y="1603"/>
                  </a:lnTo>
                  <a:lnTo>
                    <a:pt x="596" y="1635"/>
                  </a:lnTo>
                  <a:lnTo>
                    <a:pt x="635" y="1675"/>
                  </a:lnTo>
                  <a:lnTo>
                    <a:pt x="672" y="1722"/>
                  </a:lnTo>
                  <a:lnTo>
                    <a:pt x="708" y="1783"/>
                  </a:lnTo>
                  <a:lnTo>
                    <a:pt x="739" y="1854"/>
                  </a:lnTo>
                  <a:lnTo>
                    <a:pt x="766" y="1940"/>
                  </a:lnTo>
                  <a:lnTo>
                    <a:pt x="759" y="1982"/>
                  </a:lnTo>
                  <a:lnTo>
                    <a:pt x="754" y="2024"/>
                  </a:lnTo>
                  <a:lnTo>
                    <a:pt x="747" y="2067"/>
                  </a:lnTo>
                  <a:lnTo>
                    <a:pt x="743" y="2109"/>
                  </a:lnTo>
                  <a:lnTo>
                    <a:pt x="739" y="2149"/>
                  </a:lnTo>
                  <a:lnTo>
                    <a:pt x="737" y="2191"/>
                  </a:lnTo>
                  <a:lnTo>
                    <a:pt x="737" y="2232"/>
                  </a:lnTo>
                  <a:lnTo>
                    <a:pt x="737" y="2274"/>
                  </a:lnTo>
                  <a:lnTo>
                    <a:pt x="741" y="2315"/>
                  </a:lnTo>
                  <a:lnTo>
                    <a:pt x="745" y="2357"/>
                  </a:lnTo>
                  <a:lnTo>
                    <a:pt x="752" y="2399"/>
                  </a:lnTo>
                  <a:lnTo>
                    <a:pt x="763" y="2441"/>
                  </a:lnTo>
                  <a:lnTo>
                    <a:pt x="775" y="2483"/>
                  </a:lnTo>
                  <a:lnTo>
                    <a:pt x="792" y="2527"/>
                  </a:lnTo>
                  <a:lnTo>
                    <a:pt x="810" y="2570"/>
                  </a:lnTo>
                  <a:lnTo>
                    <a:pt x="834" y="2613"/>
                  </a:lnTo>
                  <a:lnTo>
                    <a:pt x="883" y="2604"/>
                  </a:lnTo>
                  <a:lnTo>
                    <a:pt x="929" y="2596"/>
                  </a:lnTo>
                  <a:lnTo>
                    <a:pt x="973" y="2590"/>
                  </a:lnTo>
                  <a:lnTo>
                    <a:pt x="1017" y="2584"/>
                  </a:lnTo>
                  <a:lnTo>
                    <a:pt x="1060" y="2579"/>
                  </a:lnTo>
                  <a:lnTo>
                    <a:pt x="1102" y="2577"/>
                  </a:lnTo>
                  <a:lnTo>
                    <a:pt x="1143" y="2575"/>
                  </a:lnTo>
                  <a:lnTo>
                    <a:pt x="1184" y="2575"/>
                  </a:lnTo>
                  <a:lnTo>
                    <a:pt x="1225" y="2577"/>
                  </a:lnTo>
                  <a:lnTo>
                    <a:pt x="1264" y="2579"/>
                  </a:lnTo>
                  <a:lnTo>
                    <a:pt x="1303" y="2583"/>
                  </a:lnTo>
                  <a:lnTo>
                    <a:pt x="1344" y="2588"/>
                  </a:lnTo>
                  <a:lnTo>
                    <a:pt x="1384" y="2595"/>
                  </a:lnTo>
                  <a:lnTo>
                    <a:pt x="1424" y="2603"/>
                  </a:lnTo>
                  <a:lnTo>
                    <a:pt x="1465" y="2613"/>
                  </a:lnTo>
                  <a:lnTo>
                    <a:pt x="1507" y="2624"/>
                  </a:lnTo>
                  <a:lnTo>
                    <a:pt x="1547" y="2609"/>
                  </a:lnTo>
                  <a:lnTo>
                    <a:pt x="1586" y="2598"/>
                  </a:lnTo>
                  <a:lnTo>
                    <a:pt x="1626" y="2588"/>
                  </a:lnTo>
                  <a:lnTo>
                    <a:pt x="1665" y="2581"/>
                  </a:lnTo>
                  <a:lnTo>
                    <a:pt x="1705" y="2574"/>
                  </a:lnTo>
                  <a:lnTo>
                    <a:pt x="1743" y="2570"/>
                  </a:lnTo>
                  <a:lnTo>
                    <a:pt x="1782" y="2567"/>
                  </a:lnTo>
                  <a:lnTo>
                    <a:pt x="1820" y="2567"/>
                  </a:lnTo>
                  <a:lnTo>
                    <a:pt x="1858" y="2569"/>
                  </a:lnTo>
                  <a:lnTo>
                    <a:pt x="1897" y="2571"/>
                  </a:lnTo>
                  <a:lnTo>
                    <a:pt x="1935" y="2577"/>
                  </a:lnTo>
                  <a:lnTo>
                    <a:pt x="1973" y="2583"/>
                  </a:lnTo>
                  <a:lnTo>
                    <a:pt x="2010" y="2592"/>
                  </a:lnTo>
                  <a:lnTo>
                    <a:pt x="2048" y="2603"/>
                  </a:lnTo>
                  <a:lnTo>
                    <a:pt x="2085" y="2615"/>
                  </a:lnTo>
                  <a:lnTo>
                    <a:pt x="2122" y="2629"/>
                  </a:lnTo>
                  <a:lnTo>
                    <a:pt x="2139" y="2612"/>
                  </a:lnTo>
                  <a:lnTo>
                    <a:pt x="2157" y="2598"/>
                  </a:lnTo>
                  <a:lnTo>
                    <a:pt x="2174" y="2586"/>
                  </a:lnTo>
                  <a:lnTo>
                    <a:pt x="2193" y="2575"/>
                  </a:lnTo>
                  <a:lnTo>
                    <a:pt x="2211" y="2567"/>
                  </a:lnTo>
                  <a:lnTo>
                    <a:pt x="2229" y="2562"/>
                  </a:lnTo>
                  <a:lnTo>
                    <a:pt x="2248" y="2558"/>
                  </a:lnTo>
                  <a:lnTo>
                    <a:pt x="2266" y="2557"/>
                  </a:lnTo>
                  <a:lnTo>
                    <a:pt x="2283" y="2558"/>
                  </a:lnTo>
                  <a:lnTo>
                    <a:pt x="2302" y="2562"/>
                  </a:lnTo>
                  <a:lnTo>
                    <a:pt x="2320" y="2567"/>
                  </a:lnTo>
                  <a:lnTo>
                    <a:pt x="2339" y="2575"/>
                  </a:lnTo>
                  <a:lnTo>
                    <a:pt x="2357" y="2586"/>
                  </a:lnTo>
                  <a:lnTo>
                    <a:pt x="2374" y="2598"/>
                  </a:lnTo>
                  <a:lnTo>
                    <a:pt x="2392" y="2612"/>
                  </a:lnTo>
                  <a:lnTo>
                    <a:pt x="2410" y="2629"/>
                  </a:lnTo>
                  <a:lnTo>
                    <a:pt x="2440" y="2607"/>
                  </a:lnTo>
                  <a:lnTo>
                    <a:pt x="2466" y="2590"/>
                  </a:lnTo>
                  <a:lnTo>
                    <a:pt x="2492" y="2577"/>
                  </a:lnTo>
                  <a:lnTo>
                    <a:pt x="2515" y="2569"/>
                  </a:lnTo>
                  <a:lnTo>
                    <a:pt x="2536" y="2563"/>
                  </a:lnTo>
                  <a:lnTo>
                    <a:pt x="2556" y="2562"/>
                  </a:lnTo>
                  <a:lnTo>
                    <a:pt x="2574" y="2565"/>
                  </a:lnTo>
                  <a:lnTo>
                    <a:pt x="2591" y="2569"/>
                  </a:lnTo>
                  <a:lnTo>
                    <a:pt x="2605" y="2575"/>
                  </a:lnTo>
                  <a:lnTo>
                    <a:pt x="2621" y="2583"/>
                  </a:lnTo>
                  <a:lnTo>
                    <a:pt x="2634" y="2592"/>
                  </a:lnTo>
                  <a:lnTo>
                    <a:pt x="2648" y="2602"/>
                  </a:lnTo>
                  <a:lnTo>
                    <a:pt x="2661" y="2612"/>
                  </a:lnTo>
                  <a:lnTo>
                    <a:pt x="2673" y="2623"/>
                  </a:lnTo>
                  <a:lnTo>
                    <a:pt x="2686" y="2632"/>
                  </a:lnTo>
                  <a:lnTo>
                    <a:pt x="2698" y="2641"/>
                  </a:lnTo>
                  <a:lnTo>
                    <a:pt x="2713" y="2624"/>
                  </a:lnTo>
                  <a:lnTo>
                    <a:pt x="2730" y="2609"/>
                  </a:lnTo>
                  <a:lnTo>
                    <a:pt x="2746" y="2596"/>
                  </a:lnTo>
                  <a:lnTo>
                    <a:pt x="2763" y="2587"/>
                  </a:lnTo>
                  <a:lnTo>
                    <a:pt x="2780" y="2579"/>
                  </a:lnTo>
                  <a:lnTo>
                    <a:pt x="2798" y="2575"/>
                  </a:lnTo>
                  <a:lnTo>
                    <a:pt x="2815" y="2573"/>
                  </a:lnTo>
                  <a:lnTo>
                    <a:pt x="2832" y="2573"/>
                  </a:lnTo>
                  <a:lnTo>
                    <a:pt x="2849" y="2574"/>
                  </a:lnTo>
                  <a:lnTo>
                    <a:pt x="2866" y="2579"/>
                  </a:lnTo>
                  <a:lnTo>
                    <a:pt x="2882" y="2586"/>
                  </a:lnTo>
                  <a:lnTo>
                    <a:pt x="2897" y="2594"/>
                  </a:lnTo>
                  <a:lnTo>
                    <a:pt x="2913" y="2604"/>
                  </a:lnTo>
                  <a:lnTo>
                    <a:pt x="2928" y="2617"/>
                  </a:lnTo>
                  <a:lnTo>
                    <a:pt x="2942" y="2632"/>
                  </a:lnTo>
                  <a:lnTo>
                    <a:pt x="2955" y="2648"/>
                  </a:lnTo>
                  <a:lnTo>
                    <a:pt x="2975" y="2613"/>
                  </a:lnTo>
                  <a:lnTo>
                    <a:pt x="2995" y="2584"/>
                  </a:lnTo>
                  <a:lnTo>
                    <a:pt x="3016" y="2561"/>
                  </a:lnTo>
                  <a:lnTo>
                    <a:pt x="3037" y="2545"/>
                  </a:lnTo>
                  <a:lnTo>
                    <a:pt x="3061" y="2538"/>
                  </a:lnTo>
                  <a:lnTo>
                    <a:pt x="3083" y="2540"/>
                  </a:lnTo>
                  <a:lnTo>
                    <a:pt x="3108" y="2553"/>
                  </a:lnTo>
                  <a:lnTo>
                    <a:pt x="3134" y="2577"/>
                  </a:lnTo>
                  <a:lnTo>
                    <a:pt x="3168" y="2533"/>
                  </a:lnTo>
                  <a:lnTo>
                    <a:pt x="3192" y="2502"/>
                  </a:lnTo>
                  <a:lnTo>
                    <a:pt x="3209" y="2481"/>
                  </a:lnTo>
                  <a:lnTo>
                    <a:pt x="3222" y="2469"/>
                  </a:lnTo>
                  <a:lnTo>
                    <a:pt x="3237" y="2465"/>
                  </a:lnTo>
                  <a:lnTo>
                    <a:pt x="3254" y="2466"/>
                  </a:lnTo>
                  <a:lnTo>
                    <a:pt x="3279" y="2471"/>
                  </a:lnTo>
                  <a:lnTo>
                    <a:pt x="3314" y="2479"/>
                  </a:lnTo>
                  <a:lnTo>
                    <a:pt x="3310" y="2454"/>
                  </a:lnTo>
                  <a:lnTo>
                    <a:pt x="3306" y="2435"/>
                  </a:lnTo>
                  <a:lnTo>
                    <a:pt x="3304" y="2416"/>
                  </a:lnTo>
                  <a:lnTo>
                    <a:pt x="3301" y="2400"/>
                  </a:lnTo>
                  <a:lnTo>
                    <a:pt x="3299" y="2386"/>
                  </a:lnTo>
                  <a:lnTo>
                    <a:pt x="3297" y="2373"/>
                  </a:lnTo>
                  <a:lnTo>
                    <a:pt x="3296" y="2358"/>
                  </a:lnTo>
                  <a:lnTo>
                    <a:pt x="3295" y="2345"/>
                  </a:lnTo>
                  <a:lnTo>
                    <a:pt x="3293" y="2329"/>
                  </a:lnTo>
                  <a:lnTo>
                    <a:pt x="3291" y="2312"/>
                  </a:lnTo>
                  <a:lnTo>
                    <a:pt x="3289" y="2293"/>
                  </a:lnTo>
                  <a:lnTo>
                    <a:pt x="3287" y="2270"/>
                  </a:lnTo>
                  <a:lnTo>
                    <a:pt x="3284" y="2244"/>
                  </a:lnTo>
                  <a:lnTo>
                    <a:pt x="3280" y="2212"/>
                  </a:lnTo>
                  <a:lnTo>
                    <a:pt x="3275" y="2176"/>
                  </a:lnTo>
                  <a:lnTo>
                    <a:pt x="3270" y="2134"/>
                  </a:lnTo>
                  <a:lnTo>
                    <a:pt x="3268" y="2122"/>
                  </a:lnTo>
                  <a:lnTo>
                    <a:pt x="3270" y="2106"/>
                  </a:lnTo>
                  <a:lnTo>
                    <a:pt x="3274" y="2088"/>
                  </a:lnTo>
                  <a:lnTo>
                    <a:pt x="3280" y="2067"/>
                  </a:lnTo>
                  <a:lnTo>
                    <a:pt x="3289" y="2044"/>
                  </a:lnTo>
                  <a:lnTo>
                    <a:pt x="3300" y="2021"/>
                  </a:lnTo>
                  <a:lnTo>
                    <a:pt x="3313" y="1996"/>
                  </a:lnTo>
                  <a:lnTo>
                    <a:pt x="3326" y="1969"/>
                  </a:lnTo>
                  <a:lnTo>
                    <a:pt x="3341" y="1944"/>
                  </a:lnTo>
                  <a:lnTo>
                    <a:pt x="3356" y="1918"/>
                  </a:lnTo>
                  <a:lnTo>
                    <a:pt x="3372" y="1893"/>
                  </a:lnTo>
                  <a:lnTo>
                    <a:pt x="3388" y="1869"/>
                  </a:lnTo>
                  <a:lnTo>
                    <a:pt x="3404" y="1846"/>
                  </a:lnTo>
                  <a:lnTo>
                    <a:pt x="3418" y="1826"/>
                  </a:lnTo>
                  <a:lnTo>
                    <a:pt x="3431" y="1808"/>
                  </a:lnTo>
                  <a:lnTo>
                    <a:pt x="3445" y="1792"/>
                  </a:lnTo>
                  <a:lnTo>
                    <a:pt x="3421" y="1789"/>
                  </a:lnTo>
                  <a:lnTo>
                    <a:pt x="3395" y="1788"/>
                  </a:lnTo>
                  <a:lnTo>
                    <a:pt x="3366" y="1787"/>
                  </a:lnTo>
                  <a:lnTo>
                    <a:pt x="3335" y="1785"/>
                  </a:lnTo>
                  <a:lnTo>
                    <a:pt x="3304" y="1784"/>
                  </a:lnTo>
                  <a:lnTo>
                    <a:pt x="3271" y="1784"/>
                  </a:lnTo>
                  <a:lnTo>
                    <a:pt x="3238" y="1783"/>
                  </a:lnTo>
                  <a:lnTo>
                    <a:pt x="3207" y="1783"/>
                  </a:lnTo>
                  <a:lnTo>
                    <a:pt x="3175" y="1783"/>
                  </a:lnTo>
                  <a:lnTo>
                    <a:pt x="3145" y="1783"/>
                  </a:lnTo>
                  <a:lnTo>
                    <a:pt x="3116" y="1783"/>
                  </a:lnTo>
                  <a:lnTo>
                    <a:pt x="3088" y="1783"/>
                  </a:lnTo>
                  <a:lnTo>
                    <a:pt x="3064" y="1783"/>
                  </a:lnTo>
                  <a:lnTo>
                    <a:pt x="3043" y="1783"/>
                  </a:lnTo>
                  <a:lnTo>
                    <a:pt x="3026" y="1783"/>
                  </a:lnTo>
                  <a:lnTo>
                    <a:pt x="3013" y="1783"/>
                  </a:lnTo>
                  <a:lnTo>
                    <a:pt x="3001" y="1781"/>
                  </a:lnTo>
                  <a:lnTo>
                    <a:pt x="2991" y="1775"/>
                  </a:lnTo>
                  <a:lnTo>
                    <a:pt x="2978" y="1767"/>
                  </a:lnTo>
                  <a:lnTo>
                    <a:pt x="2966" y="1756"/>
                  </a:lnTo>
                  <a:lnTo>
                    <a:pt x="2953" y="1742"/>
                  </a:lnTo>
                  <a:lnTo>
                    <a:pt x="2940" y="1727"/>
                  </a:lnTo>
                  <a:lnTo>
                    <a:pt x="2928" y="1710"/>
                  </a:lnTo>
                  <a:lnTo>
                    <a:pt x="2916" y="1692"/>
                  </a:lnTo>
                  <a:lnTo>
                    <a:pt x="2904" y="1675"/>
                  </a:lnTo>
                  <a:lnTo>
                    <a:pt x="2892" y="1655"/>
                  </a:lnTo>
                  <a:lnTo>
                    <a:pt x="2882" y="1637"/>
                  </a:lnTo>
                  <a:lnTo>
                    <a:pt x="2872" y="1620"/>
                  </a:lnTo>
                  <a:lnTo>
                    <a:pt x="2865" y="1603"/>
                  </a:lnTo>
                  <a:lnTo>
                    <a:pt x="2857" y="1588"/>
                  </a:lnTo>
                  <a:lnTo>
                    <a:pt x="2850" y="1574"/>
                  </a:lnTo>
                  <a:lnTo>
                    <a:pt x="2846" y="1563"/>
                  </a:lnTo>
                  <a:lnTo>
                    <a:pt x="2828" y="1501"/>
                  </a:lnTo>
                  <a:lnTo>
                    <a:pt x="2817" y="1438"/>
                  </a:lnTo>
                  <a:lnTo>
                    <a:pt x="2815" y="1375"/>
                  </a:lnTo>
                  <a:lnTo>
                    <a:pt x="2819" y="1312"/>
                  </a:lnTo>
                  <a:lnTo>
                    <a:pt x="2828" y="1249"/>
                  </a:lnTo>
                  <a:lnTo>
                    <a:pt x="2842" y="1187"/>
                  </a:lnTo>
                  <a:lnTo>
                    <a:pt x="2861" y="1127"/>
                  </a:lnTo>
                  <a:lnTo>
                    <a:pt x="2884" y="1068"/>
                  </a:lnTo>
                  <a:lnTo>
                    <a:pt x="2909" y="1011"/>
                  </a:lnTo>
                  <a:lnTo>
                    <a:pt x="2937" y="958"/>
                  </a:lnTo>
                  <a:lnTo>
                    <a:pt x="2966" y="909"/>
                  </a:lnTo>
                  <a:lnTo>
                    <a:pt x="2996" y="863"/>
                  </a:lnTo>
                  <a:lnTo>
                    <a:pt x="3026" y="820"/>
                  </a:lnTo>
                  <a:lnTo>
                    <a:pt x="3057" y="784"/>
                  </a:lnTo>
                  <a:lnTo>
                    <a:pt x="3084" y="752"/>
                  </a:lnTo>
                  <a:lnTo>
                    <a:pt x="3111" y="727"/>
                  </a:lnTo>
                  <a:lnTo>
                    <a:pt x="3074" y="692"/>
                  </a:lnTo>
                  <a:lnTo>
                    <a:pt x="3037" y="660"/>
                  </a:lnTo>
                  <a:lnTo>
                    <a:pt x="3000" y="631"/>
                  </a:lnTo>
                  <a:lnTo>
                    <a:pt x="2965" y="606"/>
                  </a:lnTo>
                  <a:lnTo>
                    <a:pt x="2929" y="584"/>
                  </a:lnTo>
                  <a:lnTo>
                    <a:pt x="2895" y="563"/>
                  </a:lnTo>
                  <a:lnTo>
                    <a:pt x="2861" y="543"/>
                  </a:lnTo>
                  <a:lnTo>
                    <a:pt x="2826" y="523"/>
                  </a:lnTo>
                  <a:lnTo>
                    <a:pt x="2794" y="504"/>
                  </a:lnTo>
                  <a:lnTo>
                    <a:pt x="2761" y="484"/>
                  </a:lnTo>
                  <a:lnTo>
                    <a:pt x="2729" y="463"/>
                  </a:lnTo>
                  <a:lnTo>
                    <a:pt x="2699" y="441"/>
                  </a:lnTo>
                  <a:lnTo>
                    <a:pt x="2669" y="416"/>
                  </a:lnTo>
                  <a:lnTo>
                    <a:pt x="2640" y="388"/>
                  </a:lnTo>
                  <a:lnTo>
                    <a:pt x="2611" y="356"/>
                  </a:lnTo>
                  <a:lnTo>
                    <a:pt x="2583" y="321"/>
                  </a:lnTo>
                  <a:lnTo>
                    <a:pt x="2569" y="304"/>
                  </a:lnTo>
                  <a:lnTo>
                    <a:pt x="2558" y="289"/>
                  </a:lnTo>
                  <a:lnTo>
                    <a:pt x="2550" y="278"/>
                  </a:lnTo>
                  <a:lnTo>
                    <a:pt x="2544" y="268"/>
                  </a:lnTo>
                  <a:lnTo>
                    <a:pt x="2541" y="259"/>
                  </a:lnTo>
                  <a:lnTo>
                    <a:pt x="2538" y="250"/>
                  </a:lnTo>
                  <a:lnTo>
                    <a:pt x="2537" y="241"/>
                  </a:lnTo>
                  <a:lnTo>
                    <a:pt x="2536" y="229"/>
                  </a:lnTo>
                  <a:lnTo>
                    <a:pt x="2536" y="216"/>
                  </a:lnTo>
                  <a:lnTo>
                    <a:pt x="2534" y="200"/>
                  </a:lnTo>
                  <a:lnTo>
                    <a:pt x="2533" y="180"/>
                  </a:lnTo>
                  <a:lnTo>
                    <a:pt x="2529" y="155"/>
                  </a:lnTo>
                  <a:lnTo>
                    <a:pt x="2525" y="126"/>
                  </a:lnTo>
                  <a:lnTo>
                    <a:pt x="2517" y="91"/>
                  </a:lnTo>
                  <a:lnTo>
                    <a:pt x="2508" y="49"/>
                  </a:lnTo>
                  <a:lnTo>
                    <a:pt x="2495" y="0"/>
                  </a:lnTo>
                  <a:lnTo>
                    <a:pt x="2419" y="82"/>
                  </a:lnTo>
                  <a:lnTo>
                    <a:pt x="2307" y="49"/>
                  </a:lnTo>
                  <a:lnTo>
                    <a:pt x="2229" y="151"/>
                  </a:lnTo>
                  <a:lnTo>
                    <a:pt x="2087" y="140"/>
                  </a:lnTo>
                  <a:lnTo>
                    <a:pt x="2073" y="167"/>
                  </a:lnTo>
                  <a:lnTo>
                    <a:pt x="2057" y="190"/>
                  </a:lnTo>
                  <a:lnTo>
                    <a:pt x="2039" y="205"/>
                  </a:lnTo>
                  <a:lnTo>
                    <a:pt x="2018" y="217"/>
                  </a:lnTo>
                  <a:lnTo>
                    <a:pt x="1997" y="225"/>
                  </a:lnTo>
                  <a:lnTo>
                    <a:pt x="1973" y="228"/>
                  </a:lnTo>
                  <a:lnTo>
                    <a:pt x="1948" y="228"/>
                  </a:lnTo>
                  <a:lnTo>
                    <a:pt x="1922" y="226"/>
                  </a:lnTo>
                  <a:lnTo>
                    <a:pt x="1893" y="222"/>
                  </a:lnTo>
                  <a:lnTo>
                    <a:pt x="1864" y="217"/>
                  </a:lnTo>
                  <a:lnTo>
                    <a:pt x="1832" y="211"/>
                  </a:lnTo>
                  <a:lnTo>
                    <a:pt x="1799" y="204"/>
                  </a:lnTo>
                  <a:lnTo>
                    <a:pt x="1765" y="199"/>
                  </a:lnTo>
                  <a:lnTo>
                    <a:pt x="1731" y="195"/>
                  </a:lnTo>
                  <a:lnTo>
                    <a:pt x="1694" y="192"/>
                  </a:lnTo>
                  <a:lnTo>
                    <a:pt x="1656" y="192"/>
                  </a:lnTo>
                  <a:lnTo>
                    <a:pt x="1647" y="190"/>
                  </a:lnTo>
                  <a:lnTo>
                    <a:pt x="1640" y="184"/>
                  </a:lnTo>
                  <a:lnTo>
                    <a:pt x="1634" y="178"/>
                  </a:lnTo>
                  <a:lnTo>
                    <a:pt x="1628" y="168"/>
                  </a:lnTo>
                  <a:lnTo>
                    <a:pt x="1623" y="159"/>
                  </a:lnTo>
                  <a:lnTo>
                    <a:pt x="1616" y="151"/>
                  </a:lnTo>
                  <a:lnTo>
                    <a:pt x="1609" y="146"/>
                  </a:lnTo>
                  <a:lnTo>
                    <a:pt x="1599" y="144"/>
                  </a:lnTo>
                  <a:lnTo>
                    <a:pt x="1593" y="146"/>
                  </a:lnTo>
                  <a:lnTo>
                    <a:pt x="1589" y="151"/>
                  </a:lnTo>
                  <a:lnTo>
                    <a:pt x="1586" y="159"/>
                  </a:lnTo>
                  <a:lnTo>
                    <a:pt x="1584" y="167"/>
                  </a:lnTo>
                  <a:lnTo>
                    <a:pt x="1581" y="176"/>
                  </a:lnTo>
                  <a:lnTo>
                    <a:pt x="1577" y="184"/>
                  </a:lnTo>
                  <a:lnTo>
                    <a:pt x="1573" y="190"/>
                  </a:lnTo>
                  <a:lnTo>
                    <a:pt x="1568" y="191"/>
                  </a:lnTo>
                  <a:lnTo>
                    <a:pt x="1560" y="187"/>
                  </a:lnTo>
                  <a:lnTo>
                    <a:pt x="1557" y="178"/>
                  </a:lnTo>
                  <a:lnTo>
                    <a:pt x="1555" y="165"/>
                  </a:lnTo>
                  <a:lnTo>
                    <a:pt x="1555" y="149"/>
                  </a:lnTo>
                  <a:lnTo>
                    <a:pt x="1555" y="134"/>
                  </a:lnTo>
                  <a:lnTo>
                    <a:pt x="1552" y="120"/>
                  </a:lnTo>
                  <a:lnTo>
                    <a:pt x="1549" y="111"/>
                  </a:lnTo>
                  <a:lnTo>
                    <a:pt x="1542" y="107"/>
                  </a:lnTo>
                  <a:lnTo>
                    <a:pt x="1539" y="103"/>
                  </a:lnTo>
                  <a:lnTo>
                    <a:pt x="1536" y="108"/>
                  </a:lnTo>
                  <a:lnTo>
                    <a:pt x="1531" y="120"/>
                  </a:lnTo>
                  <a:lnTo>
                    <a:pt x="1526" y="136"/>
                  </a:lnTo>
                  <a:lnTo>
                    <a:pt x="1519" y="153"/>
                  </a:lnTo>
                  <a:lnTo>
                    <a:pt x="1513" y="167"/>
                  </a:lnTo>
                  <a:lnTo>
                    <a:pt x="1505" y="178"/>
                  </a:lnTo>
                  <a:lnTo>
                    <a:pt x="1495" y="182"/>
                  </a:lnTo>
                  <a:lnTo>
                    <a:pt x="1489" y="176"/>
                  </a:lnTo>
                  <a:lnTo>
                    <a:pt x="1485" y="162"/>
                  </a:lnTo>
                  <a:lnTo>
                    <a:pt x="1482" y="144"/>
                  </a:lnTo>
                  <a:lnTo>
                    <a:pt x="1481" y="121"/>
                  </a:lnTo>
                  <a:lnTo>
                    <a:pt x="1480" y="99"/>
                  </a:lnTo>
                  <a:lnTo>
                    <a:pt x="1477" y="79"/>
                  </a:lnTo>
                  <a:lnTo>
                    <a:pt x="1473" y="66"/>
                  </a:lnTo>
                  <a:lnTo>
                    <a:pt x="1467" y="59"/>
                  </a:lnTo>
                  <a:lnTo>
                    <a:pt x="1460" y="62"/>
                  </a:lnTo>
                  <a:lnTo>
                    <a:pt x="1456" y="69"/>
                  </a:lnTo>
                  <a:lnTo>
                    <a:pt x="1453" y="79"/>
                  </a:lnTo>
                  <a:lnTo>
                    <a:pt x="1452" y="90"/>
                  </a:lnTo>
                  <a:lnTo>
                    <a:pt x="1451" y="101"/>
                  </a:lnTo>
                  <a:lnTo>
                    <a:pt x="1448" y="112"/>
                  </a:lnTo>
                  <a:lnTo>
                    <a:pt x="1443" y="119"/>
                  </a:lnTo>
                  <a:lnTo>
                    <a:pt x="1436" y="120"/>
                  </a:lnTo>
                  <a:lnTo>
                    <a:pt x="1428" y="117"/>
                  </a:lnTo>
                  <a:lnTo>
                    <a:pt x="1422" y="115"/>
                  </a:lnTo>
                  <a:lnTo>
                    <a:pt x="1414" y="109"/>
                  </a:lnTo>
                  <a:lnTo>
                    <a:pt x="1406" y="104"/>
                  </a:lnTo>
                  <a:lnTo>
                    <a:pt x="1398" y="99"/>
                  </a:lnTo>
                  <a:lnTo>
                    <a:pt x="1390" y="94"/>
                  </a:lnTo>
                  <a:lnTo>
                    <a:pt x="1382" y="91"/>
                  </a:lnTo>
                  <a:lnTo>
                    <a:pt x="1374" y="88"/>
                  </a:lnTo>
                  <a:lnTo>
                    <a:pt x="1365" y="90"/>
                  </a:lnTo>
                  <a:lnTo>
                    <a:pt x="1352" y="95"/>
                  </a:lnTo>
                  <a:lnTo>
                    <a:pt x="1336" y="103"/>
                  </a:lnTo>
                  <a:lnTo>
                    <a:pt x="1321" y="112"/>
                  </a:lnTo>
                  <a:lnTo>
                    <a:pt x="1303" y="121"/>
                  </a:lnTo>
                  <a:lnTo>
                    <a:pt x="1289" y="128"/>
                  </a:lnTo>
                  <a:lnTo>
                    <a:pt x="1276" y="133"/>
                  </a:lnTo>
                  <a:lnTo>
                    <a:pt x="1265" y="134"/>
                  </a:lnTo>
                  <a:lnTo>
                    <a:pt x="1239" y="126"/>
                  </a:lnTo>
                  <a:lnTo>
                    <a:pt x="1217" y="112"/>
                  </a:lnTo>
                  <a:lnTo>
                    <a:pt x="1197" y="95"/>
                  </a:lnTo>
                  <a:lnTo>
                    <a:pt x="1177" y="75"/>
                  </a:lnTo>
                  <a:lnTo>
                    <a:pt x="1157" y="58"/>
                  </a:lnTo>
                  <a:lnTo>
                    <a:pt x="1135" y="45"/>
                  </a:lnTo>
                  <a:lnTo>
                    <a:pt x="1109" y="38"/>
                  </a:lnTo>
                  <a:lnTo>
                    <a:pt x="1077" y="42"/>
                  </a:lnTo>
                  <a:lnTo>
                    <a:pt x="1054" y="44"/>
                  </a:lnTo>
                  <a:lnTo>
                    <a:pt x="1030" y="53"/>
                  </a:lnTo>
                  <a:lnTo>
                    <a:pt x="1004" y="67"/>
                  </a:lnTo>
                  <a:lnTo>
                    <a:pt x="977" y="84"/>
                  </a:lnTo>
                  <a:lnTo>
                    <a:pt x="951" y="103"/>
                  </a:lnTo>
                  <a:lnTo>
                    <a:pt x="925" y="117"/>
                  </a:lnTo>
                  <a:lnTo>
                    <a:pt x="901" y="128"/>
                  </a:lnTo>
                  <a:lnTo>
                    <a:pt x="877" y="129"/>
                  </a:lnTo>
                  <a:lnTo>
                    <a:pt x="862" y="128"/>
                  </a:lnTo>
                  <a:lnTo>
                    <a:pt x="843" y="125"/>
                  </a:lnTo>
                  <a:lnTo>
                    <a:pt x="821" y="124"/>
                  </a:lnTo>
                  <a:lnTo>
                    <a:pt x="798" y="121"/>
                  </a:lnTo>
                  <a:lnTo>
                    <a:pt x="775" y="119"/>
                  </a:lnTo>
                  <a:lnTo>
                    <a:pt x="750" y="116"/>
                  </a:lnTo>
                  <a:lnTo>
                    <a:pt x="726" y="112"/>
                  </a:lnTo>
                  <a:lnTo>
                    <a:pt x="704" y="108"/>
                  </a:lnTo>
                  <a:lnTo>
                    <a:pt x="683" y="104"/>
                  </a:lnTo>
                  <a:lnTo>
                    <a:pt x="664" y="99"/>
                  </a:lnTo>
                  <a:lnTo>
                    <a:pt x="650" y="92"/>
                  </a:lnTo>
                  <a:lnTo>
                    <a:pt x="641" y="86"/>
                  </a:lnTo>
                  <a:lnTo>
                    <a:pt x="635" y="79"/>
                  </a:lnTo>
                  <a:lnTo>
                    <a:pt x="635" y="70"/>
                  </a:lnTo>
                  <a:lnTo>
                    <a:pt x="642" y="62"/>
                  </a:lnTo>
                  <a:lnTo>
                    <a:pt x="656" y="51"/>
                  </a:lnTo>
                  <a:lnTo>
                    <a:pt x="624" y="45"/>
                  </a:lnTo>
                  <a:lnTo>
                    <a:pt x="596" y="45"/>
                  </a:lnTo>
                  <a:lnTo>
                    <a:pt x="571" y="49"/>
                  </a:lnTo>
                  <a:lnTo>
                    <a:pt x="549" y="57"/>
                  </a:lnTo>
                  <a:lnTo>
                    <a:pt x="529" y="69"/>
                  </a:lnTo>
                  <a:lnTo>
                    <a:pt x="512" y="83"/>
                  </a:lnTo>
                  <a:lnTo>
                    <a:pt x="496" y="100"/>
                  </a:lnTo>
                  <a:lnTo>
                    <a:pt x="481" y="119"/>
                  </a:lnTo>
                  <a:lnTo>
                    <a:pt x="468" y="137"/>
                  </a:lnTo>
                  <a:lnTo>
                    <a:pt x="455" y="155"/>
                  </a:lnTo>
                  <a:lnTo>
                    <a:pt x="443" y="174"/>
                  </a:lnTo>
                  <a:lnTo>
                    <a:pt x="432" y="191"/>
                  </a:lnTo>
                  <a:lnTo>
                    <a:pt x="418" y="205"/>
                  </a:lnTo>
                  <a:lnTo>
                    <a:pt x="404" y="216"/>
                  </a:lnTo>
                  <a:lnTo>
                    <a:pt x="389" y="224"/>
                  </a:lnTo>
                  <a:lnTo>
                    <a:pt x="372" y="228"/>
                  </a:lnTo>
                  <a:lnTo>
                    <a:pt x="354" y="237"/>
                  </a:lnTo>
                  <a:lnTo>
                    <a:pt x="334" y="241"/>
                  </a:lnTo>
                  <a:lnTo>
                    <a:pt x="312" y="239"/>
                  </a:lnTo>
                  <a:lnTo>
                    <a:pt x="288" y="236"/>
                  </a:lnTo>
                  <a:lnTo>
                    <a:pt x="263" y="229"/>
                  </a:lnTo>
                  <a:lnTo>
                    <a:pt x="238" y="220"/>
                  </a:lnTo>
                  <a:lnTo>
                    <a:pt x="211" y="209"/>
                  </a:lnTo>
                  <a:lnTo>
                    <a:pt x="184" y="199"/>
                  </a:lnTo>
                  <a:lnTo>
                    <a:pt x="158" y="187"/>
                  </a:lnTo>
                  <a:lnTo>
                    <a:pt x="132" y="178"/>
                  </a:lnTo>
                  <a:lnTo>
                    <a:pt x="105" y="170"/>
                  </a:lnTo>
                  <a:lnTo>
                    <a:pt x="80" y="165"/>
                  </a:lnTo>
                  <a:lnTo>
                    <a:pt x="58" y="162"/>
                  </a:lnTo>
                  <a:lnTo>
                    <a:pt x="37" y="163"/>
                  </a:lnTo>
                  <a:lnTo>
                    <a:pt x="17" y="170"/>
                  </a:lnTo>
                  <a:lnTo>
                    <a:pt x="0" y="182"/>
                  </a:lnTo>
                  <a:lnTo>
                    <a:pt x="182" y="266"/>
                  </a:lnTo>
                  <a:lnTo>
                    <a:pt x="122" y="530"/>
                  </a:lnTo>
                  <a:lnTo>
                    <a:pt x="266" y="749"/>
                  </a:lnTo>
                  <a:lnTo>
                    <a:pt x="253" y="1024"/>
                  </a:lnTo>
                  <a:lnTo>
                    <a:pt x="347" y="132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Freeform 56"/>
            <p:cNvSpPr>
              <a:spLocks/>
            </p:cNvSpPr>
            <p:nvPr/>
          </p:nvSpPr>
          <p:spPr bwMode="auto">
            <a:xfrm>
              <a:off x="4172" y="2433"/>
              <a:ext cx="1148" cy="883"/>
            </a:xfrm>
            <a:custGeom>
              <a:avLst/>
              <a:gdLst>
                <a:gd name="T0" fmla="*/ 5 w 3445"/>
                <a:gd name="T1" fmla="*/ 18 h 2648"/>
                <a:gd name="T2" fmla="*/ 8 w 3445"/>
                <a:gd name="T3" fmla="*/ 21 h 2648"/>
                <a:gd name="T4" fmla="*/ 9 w 3445"/>
                <a:gd name="T5" fmla="*/ 25 h 2648"/>
                <a:gd name="T6" fmla="*/ 9 w 3445"/>
                <a:gd name="T7" fmla="*/ 29 h 2648"/>
                <a:gd name="T8" fmla="*/ 10 w 3445"/>
                <a:gd name="T9" fmla="*/ 32 h 2648"/>
                <a:gd name="T10" fmla="*/ 14 w 3445"/>
                <a:gd name="T11" fmla="*/ 32 h 2648"/>
                <a:gd name="T12" fmla="*/ 17 w 3445"/>
                <a:gd name="T13" fmla="*/ 32 h 2648"/>
                <a:gd name="T14" fmla="*/ 20 w 3445"/>
                <a:gd name="T15" fmla="*/ 32 h 2648"/>
                <a:gd name="T16" fmla="*/ 23 w 3445"/>
                <a:gd name="T17" fmla="*/ 32 h 2648"/>
                <a:gd name="T18" fmla="*/ 26 w 3445"/>
                <a:gd name="T19" fmla="*/ 32 h 2648"/>
                <a:gd name="T20" fmla="*/ 28 w 3445"/>
                <a:gd name="T21" fmla="*/ 32 h 2648"/>
                <a:gd name="T22" fmla="*/ 29 w 3445"/>
                <a:gd name="T23" fmla="*/ 32 h 2648"/>
                <a:gd name="T24" fmla="*/ 31 w 3445"/>
                <a:gd name="T25" fmla="*/ 32 h 2648"/>
                <a:gd name="T26" fmla="*/ 33 w 3445"/>
                <a:gd name="T27" fmla="*/ 32 h 2648"/>
                <a:gd name="T28" fmla="*/ 33 w 3445"/>
                <a:gd name="T29" fmla="*/ 32 h 2648"/>
                <a:gd name="T30" fmla="*/ 35 w 3445"/>
                <a:gd name="T31" fmla="*/ 32 h 2648"/>
                <a:gd name="T32" fmla="*/ 36 w 3445"/>
                <a:gd name="T33" fmla="*/ 33 h 2648"/>
                <a:gd name="T34" fmla="*/ 38 w 3445"/>
                <a:gd name="T35" fmla="*/ 31 h 2648"/>
                <a:gd name="T36" fmla="*/ 40 w 3445"/>
                <a:gd name="T37" fmla="*/ 31 h 2648"/>
                <a:gd name="T38" fmla="*/ 41 w 3445"/>
                <a:gd name="T39" fmla="*/ 30 h 2648"/>
                <a:gd name="T40" fmla="*/ 41 w 3445"/>
                <a:gd name="T41" fmla="*/ 29 h 2648"/>
                <a:gd name="T42" fmla="*/ 40 w 3445"/>
                <a:gd name="T43" fmla="*/ 27 h 2648"/>
                <a:gd name="T44" fmla="*/ 41 w 3445"/>
                <a:gd name="T45" fmla="*/ 25 h 2648"/>
                <a:gd name="T46" fmla="*/ 42 w 3445"/>
                <a:gd name="T47" fmla="*/ 23 h 2648"/>
                <a:gd name="T48" fmla="*/ 42 w 3445"/>
                <a:gd name="T49" fmla="*/ 22 h 2648"/>
                <a:gd name="T50" fmla="*/ 39 w 3445"/>
                <a:gd name="T51" fmla="*/ 22 h 2648"/>
                <a:gd name="T52" fmla="*/ 37 w 3445"/>
                <a:gd name="T53" fmla="*/ 22 h 2648"/>
                <a:gd name="T54" fmla="*/ 36 w 3445"/>
                <a:gd name="T55" fmla="*/ 21 h 2648"/>
                <a:gd name="T56" fmla="*/ 35 w 3445"/>
                <a:gd name="T57" fmla="*/ 20 h 2648"/>
                <a:gd name="T58" fmla="*/ 35 w 3445"/>
                <a:gd name="T59" fmla="*/ 17 h 2648"/>
                <a:gd name="T60" fmla="*/ 36 w 3445"/>
                <a:gd name="T61" fmla="*/ 12 h 2648"/>
                <a:gd name="T62" fmla="*/ 38 w 3445"/>
                <a:gd name="T63" fmla="*/ 9 h 2648"/>
                <a:gd name="T64" fmla="*/ 35 w 3445"/>
                <a:gd name="T65" fmla="*/ 7 h 2648"/>
                <a:gd name="T66" fmla="*/ 33 w 3445"/>
                <a:gd name="T67" fmla="*/ 5 h 2648"/>
                <a:gd name="T68" fmla="*/ 31 w 3445"/>
                <a:gd name="T69" fmla="*/ 3 h 2648"/>
                <a:gd name="T70" fmla="*/ 31 w 3445"/>
                <a:gd name="T71" fmla="*/ 2 h 2648"/>
                <a:gd name="T72" fmla="*/ 28 w 3445"/>
                <a:gd name="T73" fmla="*/ 1 h 2648"/>
                <a:gd name="T74" fmla="*/ 25 w 3445"/>
                <a:gd name="T75" fmla="*/ 3 h 2648"/>
                <a:gd name="T76" fmla="*/ 23 w 3445"/>
                <a:gd name="T77" fmla="*/ 3 h 2648"/>
                <a:gd name="T78" fmla="*/ 20 w 3445"/>
                <a:gd name="T79" fmla="*/ 2 h 2648"/>
                <a:gd name="T80" fmla="*/ 20 w 3445"/>
                <a:gd name="T81" fmla="*/ 2 h 2648"/>
                <a:gd name="T82" fmla="*/ 19 w 3445"/>
                <a:gd name="T83" fmla="*/ 2 h 2648"/>
                <a:gd name="T84" fmla="*/ 19 w 3445"/>
                <a:gd name="T85" fmla="*/ 2 h 2648"/>
                <a:gd name="T86" fmla="*/ 19 w 3445"/>
                <a:gd name="T87" fmla="*/ 1 h 2648"/>
                <a:gd name="T88" fmla="*/ 18 w 3445"/>
                <a:gd name="T89" fmla="*/ 2 h 2648"/>
                <a:gd name="T90" fmla="*/ 18 w 3445"/>
                <a:gd name="T91" fmla="*/ 1 h 2648"/>
                <a:gd name="T92" fmla="*/ 18 w 3445"/>
                <a:gd name="T93" fmla="*/ 1 h 2648"/>
                <a:gd name="T94" fmla="*/ 17 w 3445"/>
                <a:gd name="T95" fmla="*/ 1 h 2648"/>
                <a:gd name="T96" fmla="*/ 17 w 3445"/>
                <a:gd name="T97" fmla="*/ 1 h 2648"/>
                <a:gd name="T98" fmla="*/ 16 w 3445"/>
                <a:gd name="T99" fmla="*/ 2 h 2648"/>
                <a:gd name="T100" fmla="*/ 14 w 3445"/>
                <a:gd name="T101" fmla="*/ 1 h 2648"/>
                <a:gd name="T102" fmla="*/ 12 w 3445"/>
                <a:gd name="T103" fmla="*/ 1 h 2648"/>
                <a:gd name="T104" fmla="*/ 10 w 3445"/>
                <a:gd name="T105" fmla="*/ 2 h 2648"/>
                <a:gd name="T106" fmla="*/ 8 w 3445"/>
                <a:gd name="T107" fmla="*/ 1 h 2648"/>
                <a:gd name="T108" fmla="*/ 8 w 3445"/>
                <a:gd name="T109" fmla="*/ 1 h 2648"/>
                <a:gd name="T110" fmla="*/ 6 w 3445"/>
                <a:gd name="T111" fmla="*/ 1 h 2648"/>
                <a:gd name="T112" fmla="*/ 5 w 3445"/>
                <a:gd name="T113" fmla="*/ 3 h 2648"/>
                <a:gd name="T114" fmla="*/ 4 w 3445"/>
                <a:gd name="T115" fmla="*/ 3 h 2648"/>
                <a:gd name="T116" fmla="*/ 2 w 3445"/>
                <a:gd name="T117" fmla="*/ 2 h 2648"/>
                <a:gd name="T118" fmla="*/ 2 w 3445"/>
                <a:gd name="T119" fmla="*/ 3 h 26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45"/>
                <a:gd name="T181" fmla="*/ 0 h 2648"/>
                <a:gd name="T182" fmla="*/ 3445 w 3445"/>
                <a:gd name="T183" fmla="*/ 2648 h 26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45" h="2648">
                  <a:moveTo>
                    <a:pt x="347" y="1328"/>
                  </a:moveTo>
                  <a:lnTo>
                    <a:pt x="347" y="1328"/>
                  </a:lnTo>
                  <a:lnTo>
                    <a:pt x="338" y="1376"/>
                  </a:lnTo>
                  <a:lnTo>
                    <a:pt x="338" y="1417"/>
                  </a:lnTo>
                  <a:lnTo>
                    <a:pt x="346" y="1449"/>
                  </a:lnTo>
                  <a:lnTo>
                    <a:pt x="362" y="1475"/>
                  </a:lnTo>
                  <a:lnTo>
                    <a:pt x="384" y="1497"/>
                  </a:lnTo>
                  <a:lnTo>
                    <a:pt x="412" y="1517"/>
                  </a:lnTo>
                  <a:lnTo>
                    <a:pt x="445" y="1536"/>
                  </a:lnTo>
                  <a:lnTo>
                    <a:pt x="480" y="1555"/>
                  </a:lnTo>
                  <a:lnTo>
                    <a:pt x="517" y="1578"/>
                  </a:lnTo>
                  <a:lnTo>
                    <a:pt x="556" y="1603"/>
                  </a:lnTo>
                  <a:lnTo>
                    <a:pt x="596" y="1635"/>
                  </a:lnTo>
                  <a:lnTo>
                    <a:pt x="635" y="1675"/>
                  </a:lnTo>
                  <a:lnTo>
                    <a:pt x="672" y="1722"/>
                  </a:lnTo>
                  <a:lnTo>
                    <a:pt x="708" y="1783"/>
                  </a:lnTo>
                  <a:lnTo>
                    <a:pt x="739" y="1854"/>
                  </a:lnTo>
                  <a:lnTo>
                    <a:pt x="766" y="1940"/>
                  </a:lnTo>
                  <a:lnTo>
                    <a:pt x="759" y="1982"/>
                  </a:lnTo>
                  <a:lnTo>
                    <a:pt x="754" y="2024"/>
                  </a:lnTo>
                  <a:lnTo>
                    <a:pt x="747" y="2067"/>
                  </a:lnTo>
                  <a:lnTo>
                    <a:pt x="743" y="2109"/>
                  </a:lnTo>
                  <a:lnTo>
                    <a:pt x="739" y="2149"/>
                  </a:lnTo>
                  <a:lnTo>
                    <a:pt x="737" y="2191"/>
                  </a:lnTo>
                  <a:lnTo>
                    <a:pt x="737" y="2232"/>
                  </a:lnTo>
                  <a:lnTo>
                    <a:pt x="737" y="2274"/>
                  </a:lnTo>
                  <a:lnTo>
                    <a:pt x="741" y="2315"/>
                  </a:lnTo>
                  <a:lnTo>
                    <a:pt x="745" y="2357"/>
                  </a:lnTo>
                  <a:lnTo>
                    <a:pt x="752" y="2399"/>
                  </a:lnTo>
                  <a:lnTo>
                    <a:pt x="763" y="2441"/>
                  </a:lnTo>
                  <a:lnTo>
                    <a:pt x="775" y="2483"/>
                  </a:lnTo>
                  <a:lnTo>
                    <a:pt x="792" y="2527"/>
                  </a:lnTo>
                  <a:lnTo>
                    <a:pt x="810" y="2570"/>
                  </a:lnTo>
                  <a:lnTo>
                    <a:pt x="834" y="2613"/>
                  </a:lnTo>
                  <a:lnTo>
                    <a:pt x="883" y="2604"/>
                  </a:lnTo>
                  <a:lnTo>
                    <a:pt x="929" y="2596"/>
                  </a:lnTo>
                  <a:lnTo>
                    <a:pt x="973" y="2590"/>
                  </a:lnTo>
                  <a:lnTo>
                    <a:pt x="1017" y="2584"/>
                  </a:lnTo>
                  <a:lnTo>
                    <a:pt x="1060" y="2579"/>
                  </a:lnTo>
                  <a:lnTo>
                    <a:pt x="1102" y="2577"/>
                  </a:lnTo>
                  <a:lnTo>
                    <a:pt x="1143" y="2575"/>
                  </a:lnTo>
                  <a:lnTo>
                    <a:pt x="1184" y="2575"/>
                  </a:lnTo>
                  <a:lnTo>
                    <a:pt x="1225" y="2577"/>
                  </a:lnTo>
                  <a:lnTo>
                    <a:pt x="1264" y="2579"/>
                  </a:lnTo>
                  <a:lnTo>
                    <a:pt x="1303" y="2583"/>
                  </a:lnTo>
                  <a:lnTo>
                    <a:pt x="1344" y="2588"/>
                  </a:lnTo>
                  <a:lnTo>
                    <a:pt x="1384" y="2595"/>
                  </a:lnTo>
                  <a:lnTo>
                    <a:pt x="1424" y="2603"/>
                  </a:lnTo>
                  <a:lnTo>
                    <a:pt x="1465" y="2613"/>
                  </a:lnTo>
                  <a:lnTo>
                    <a:pt x="1507" y="2624"/>
                  </a:lnTo>
                  <a:lnTo>
                    <a:pt x="1547" y="2609"/>
                  </a:lnTo>
                  <a:lnTo>
                    <a:pt x="1586" y="2598"/>
                  </a:lnTo>
                  <a:lnTo>
                    <a:pt x="1626" y="2588"/>
                  </a:lnTo>
                  <a:lnTo>
                    <a:pt x="1665" y="2581"/>
                  </a:lnTo>
                  <a:lnTo>
                    <a:pt x="1705" y="2574"/>
                  </a:lnTo>
                  <a:lnTo>
                    <a:pt x="1743" y="2570"/>
                  </a:lnTo>
                  <a:lnTo>
                    <a:pt x="1782" y="2567"/>
                  </a:lnTo>
                  <a:lnTo>
                    <a:pt x="1820" y="2567"/>
                  </a:lnTo>
                  <a:lnTo>
                    <a:pt x="1858" y="2569"/>
                  </a:lnTo>
                  <a:lnTo>
                    <a:pt x="1897" y="2571"/>
                  </a:lnTo>
                  <a:lnTo>
                    <a:pt x="1935" y="2577"/>
                  </a:lnTo>
                  <a:lnTo>
                    <a:pt x="1973" y="2583"/>
                  </a:lnTo>
                  <a:lnTo>
                    <a:pt x="2010" y="2592"/>
                  </a:lnTo>
                  <a:lnTo>
                    <a:pt x="2048" y="2603"/>
                  </a:lnTo>
                  <a:lnTo>
                    <a:pt x="2085" y="2615"/>
                  </a:lnTo>
                  <a:lnTo>
                    <a:pt x="2122" y="2629"/>
                  </a:lnTo>
                  <a:lnTo>
                    <a:pt x="2139" y="2612"/>
                  </a:lnTo>
                  <a:lnTo>
                    <a:pt x="2157" y="2598"/>
                  </a:lnTo>
                  <a:lnTo>
                    <a:pt x="2174" y="2586"/>
                  </a:lnTo>
                  <a:lnTo>
                    <a:pt x="2193" y="2575"/>
                  </a:lnTo>
                  <a:lnTo>
                    <a:pt x="2211" y="2567"/>
                  </a:lnTo>
                  <a:lnTo>
                    <a:pt x="2229" y="2562"/>
                  </a:lnTo>
                  <a:lnTo>
                    <a:pt x="2248" y="2558"/>
                  </a:lnTo>
                  <a:lnTo>
                    <a:pt x="2266" y="2557"/>
                  </a:lnTo>
                  <a:lnTo>
                    <a:pt x="2283" y="2558"/>
                  </a:lnTo>
                  <a:lnTo>
                    <a:pt x="2302" y="2562"/>
                  </a:lnTo>
                  <a:lnTo>
                    <a:pt x="2320" y="2567"/>
                  </a:lnTo>
                  <a:lnTo>
                    <a:pt x="2339" y="2575"/>
                  </a:lnTo>
                  <a:lnTo>
                    <a:pt x="2357" y="2586"/>
                  </a:lnTo>
                  <a:lnTo>
                    <a:pt x="2374" y="2598"/>
                  </a:lnTo>
                  <a:lnTo>
                    <a:pt x="2392" y="2612"/>
                  </a:lnTo>
                  <a:lnTo>
                    <a:pt x="2410" y="2629"/>
                  </a:lnTo>
                  <a:lnTo>
                    <a:pt x="2440" y="2607"/>
                  </a:lnTo>
                  <a:lnTo>
                    <a:pt x="2466" y="2590"/>
                  </a:lnTo>
                  <a:lnTo>
                    <a:pt x="2492" y="2577"/>
                  </a:lnTo>
                  <a:lnTo>
                    <a:pt x="2515" y="2569"/>
                  </a:lnTo>
                  <a:lnTo>
                    <a:pt x="2536" y="2563"/>
                  </a:lnTo>
                  <a:lnTo>
                    <a:pt x="2556" y="2562"/>
                  </a:lnTo>
                  <a:lnTo>
                    <a:pt x="2574" y="2565"/>
                  </a:lnTo>
                  <a:lnTo>
                    <a:pt x="2591" y="2569"/>
                  </a:lnTo>
                  <a:lnTo>
                    <a:pt x="2605" y="2575"/>
                  </a:lnTo>
                  <a:lnTo>
                    <a:pt x="2621" y="2583"/>
                  </a:lnTo>
                  <a:lnTo>
                    <a:pt x="2634" y="2592"/>
                  </a:lnTo>
                  <a:lnTo>
                    <a:pt x="2648" y="2602"/>
                  </a:lnTo>
                  <a:lnTo>
                    <a:pt x="2661" y="2612"/>
                  </a:lnTo>
                  <a:lnTo>
                    <a:pt x="2673" y="2623"/>
                  </a:lnTo>
                  <a:lnTo>
                    <a:pt x="2686" y="2632"/>
                  </a:lnTo>
                  <a:lnTo>
                    <a:pt x="2698" y="2641"/>
                  </a:lnTo>
                  <a:lnTo>
                    <a:pt x="2713" y="2624"/>
                  </a:lnTo>
                  <a:lnTo>
                    <a:pt x="2730" y="2609"/>
                  </a:lnTo>
                  <a:lnTo>
                    <a:pt x="2746" y="2596"/>
                  </a:lnTo>
                  <a:lnTo>
                    <a:pt x="2763" y="2587"/>
                  </a:lnTo>
                  <a:lnTo>
                    <a:pt x="2780" y="2579"/>
                  </a:lnTo>
                  <a:lnTo>
                    <a:pt x="2798" y="2575"/>
                  </a:lnTo>
                  <a:lnTo>
                    <a:pt x="2815" y="2573"/>
                  </a:lnTo>
                  <a:lnTo>
                    <a:pt x="2832" y="2573"/>
                  </a:lnTo>
                  <a:lnTo>
                    <a:pt x="2849" y="2574"/>
                  </a:lnTo>
                  <a:lnTo>
                    <a:pt x="2866" y="2579"/>
                  </a:lnTo>
                  <a:lnTo>
                    <a:pt x="2882" y="2586"/>
                  </a:lnTo>
                  <a:lnTo>
                    <a:pt x="2897" y="2594"/>
                  </a:lnTo>
                  <a:lnTo>
                    <a:pt x="2913" y="2604"/>
                  </a:lnTo>
                  <a:lnTo>
                    <a:pt x="2928" y="2617"/>
                  </a:lnTo>
                  <a:lnTo>
                    <a:pt x="2942" y="2632"/>
                  </a:lnTo>
                  <a:lnTo>
                    <a:pt x="2955" y="2648"/>
                  </a:lnTo>
                  <a:lnTo>
                    <a:pt x="2975" y="2613"/>
                  </a:lnTo>
                  <a:lnTo>
                    <a:pt x="2995" y="2584"/>
                  </a:lnTo>
                  <a:lnTo>
                    <a:pt x="3016" y="2561"/>
                  </a:lnTo>
                  <a:lnTo>
                    <a:pt x="3037" y="2545"/>
                  </a:lnTo>
                  <a:lnTo>
                    <a:pt x="3061" y="2538"/>
                  </a:lnTo>
                  <a:lnTo>
                    <a:pt x="3083" y="2540"/>
                  </a:lnTo>
                  <a:lnTo>
                    <a:pt x="3108" y="2553"/>
                  </a:lnTo>
                  <a:lnTo>
                    <a:pt x="3134" y="2577"/>
                  </a:lnTo>
                  <a:lnTo>
                    <a:pt x="3168" y="2533"/>
                  </a:lnTo>
                  <a:lnTo>
                    <a:pt x="3192" y="2502"/>
                  </a:lnTo>
                  <a:lnTo>
                    <a:pt x="3209" y="2481"/>
                  </a:lnTo>
                  <a:lnTo>
                    <a:pt x="3222" y="2469"/>
                  </a:lnTo>
                  <a:lnTo>
                    <a:pt x="3237" y="2465"/>
                  </a:lnTo>
                  <a:lnTo>
                    <a:pt x="3254" y="2466"/>
                  </a:lnTo>
                  <a:lnTo>
                    <a:pt x="3279" y="2471"/>
                  </a:lnTo>
                  <a:lnTo>
                    <a:pt x="3314" y="2479"/>
                  </a:lnTo>
                  <a:lnTo>
                    <a:pt x="3310" y="2454"/>
                  </a:lnTo>
                  <a:lnTo>
                    <a:pt x="3306" y="2435"/>
                  </a:lnTo>
                  <a:lnTo>
                    <a:pt x="3304" y="2416"/>
                  </a:lnTo>
                  <a:lnTo>
                    <a:pt x="3301" y="2400"/>
                  </a:lnTo>
                  <a:lnTo>
                    <a:pt x="3299" y="2386"/>
                  </a:lnTo>
                  <a:lnTo>
                    <a:pt x="3297" y="2373"/>
                  </a:lnTo>
                  <a:lnTo>
                    <a:pt x="3296" y="2358"/>
                  </a:lnTo>
                  <a:lnTo>
                    <a:pt x="3295" y="2345"/>
                  </a:lnTo>
                  <a:lnTo>
                    <a:pt x="3293" y="2329"/>
                  </a:lnTo>
                  <a:lnTo>
                    <a:pt x="3291" y="2312"/>
                  </a:lnTo>
                  <a:lnTo>
                    <a:pt x="3289" y="2293"/>
                  </a:lnTo>
                  <a:lnTo>
                    <a:pt x="3287" y="2270"/>
                  </a:lnTo>
                  <a:lnTo>
                    <a:pt x="3284" y="2244"/>
                  </a:lnTo>
                  <a:lnTo>
                    <a:pt x="3280" y="2212"/>
                  </a:lnTo>
                  <a:lnTo>
                    <a:pt x="3275" y="2176"/>
                  </a:lnTo>
                  <a:lnTo>
                    <a:pt x="3270" y="2134"/>
                  </a:lnTo>
                  <a:lnTo>
                    <a:pt x="3268" y="2122"/>
                  </a:lnTo>
                  <a:lnTo>
                    <a:pt x="3270" y="2106"/>
                  </a:lnTo>
                  <a:lnTo>
                    <a:pt x="3274" y="2088"/>
                  </a:lnTo>
                  <a:lnTo>
                    <a:pt x="3280" y="2067"/>
                  </a:lnTo>
                  <a:lnTo>
                    <a:pt x="3289" y="2044"/>
                  </a:lnTo>
                  <a:lnTo>
                    <a:pt x="3300" y="2021"/>
                  </a:lnTo>
                  <a:lnTo>
                    <a:pt x="3313" y="1996"/>
                  </a:lnTo>
                  <a:lnTo>
                    <a:pt x="3326" y="1969"/>
                  </a:lnTo>
                  <a:lnTo>
                    <a:pt x="3341" y="1944"/>
                  </a:lnTo>
                  <a:lnTo>
                    <a:pt x="3356" y="1918"/>
                  </a:lnTo>
                  <a:lnTo>
                    <a:pt x="3372" y="1893"/>
                  </a:lnTo>
                  <a:lnTo>
                    <a:pt x="3388" y="1869"/>
                  </a:lnTo>
                  <a:lnTo>
                    <a:pt x="3404" y="1846"/>
                  </a:lnTo>
                  <a:lnTo>
                    <a:pt x="3418" y="1826"/>
                  </a:lnTo>
                  <a:lnTo>
                    <a:pt x="3431" y="1808"/>
                  </a:lnTo>
                  <a:lnTo>
                    <a:pt x="3445" y="1792"/>
                  </a:lnTo>
                  <a:lnTo>
                    <a:pt x="3421" y="1789"/>
                  </a:lnTo>
                  <a:lnTo>
                    <a:pt x="3395" y="1788"/>
                  </a:lnTo>
                  <a:lnTo>
                    <a:pt x="3366" y="1787"/>
                  </a:lnTo>
                  <a:lnTo>
                    <a:pt x="3335" y="1785"/>
                  </a:lnTo>
                  <a:lnTo>
                    <a:pt x="3304" y="1784"/>
                  </a:lnTo>
                  <a:lnTo>
                    <a:pt x="3271" y="1784"/>
                  </a:lnTo>
                  <a:lnTo>
                    <a:pt x="3238" y="1783"/>
                  </a:lnTo>
                  <a:lnTo>
                    <a:pt x="3207" y="1783"/>
                  </a:lnTo>
                  <a:lnTo>
                    <a:pt x="3175" y="1783"/>
                  </a:lnTo>
                  <a:lnTo>
                    <a:pt x="3145" y="1783"/>
                  </a:lnTo>
                  <a:lnTo>
                    <a:pt x="3116" y="1783"/>
                  </a:lnTo>
                  <a:lnTo>
                    <a:pt x="3088" y="1783"/>
                  </a:lnTo>
                  <a:lnTo>
                    <a:pt x="3064" y="1783"/>
                  </a:lnTo>
                  <a:lnTo>
                    <a:pt x="3043" y="1783"/>
                  </a:lnTo>
                  <a:lnTo>
                    <a:pt x="3026" y="1783"/>
                  </a:lnTo>
                  <a:lnTo>
                    <a:pt x="3013" y="1783"/>
                  </a:lnTo>
                  <a:lnTo>
                    <a:pt x="3001" y="1781"/>
                  </a:lnTo>
                  <a:lnTo>
                    <a:pt x="2991" y="1775"/>
                  </a:lnTo>
                  <a:lnTo>
                    <a:pt x="2978" y="1767"/>
                  </a:lnTo>
                  <a:lnTo>
                    <a:pt x="2966" y="1756"/>
                  </a:lnTo>
                  <a:lnTo>
                    <a:pt x="2953" y="1742"/>
                  </a:lnTo>
                  <a:lnTo>
                    <a:pt x="2940" y="1727"/>
                  </a:lnTo>
                  <a:lnTo>
                    <a:pt x="2928" y="1710"/>
                  </a:lnTo>
                  <a:lnTo>
                    <a:pt x="2916" y="1692"/>
                  </a:lnTo>
                  <a:lnTo>
                    <a:pt x="2904" y="1675"/>
                  </a:lnTo>
                  <a:lnTo>
                    <a:pt x="2892" y="1655"/>
                  </a:lnTo>
                  <a:lnTo>
                    <a:pt x="2882" y="1637"/>
                  </a:lnTo>
                  <a:lnTo>
                    <a:pt x="2872" y="1620"/>
                  </a:lnTo>
                  <a:lnTo>
                    <a:pt x="2865" y="1603"/>
                  </a:lnTo>
                  <a:lnTo>
                    <a:pt x="2857" y="1588"/>
                  </a:lnTo>
                  <a:lnTo>
                    <a:pt x="2850" y="1574"/>
                  </a:lnTo>
                  <a:lnTo>
                    <a:pt x="2846" y="1563"/>
                  </a:lnTo>
                  <a:lnTo>
                    <a:pt x="2828" y="1501"/>
                  </a:lnTo>
                  <a:lnTo>
                    <a:pt x="2817" y="1438"/>
                  </a:lnTo>
                  <a:lnTo>
                    <a:pt x="2815" y="1375"/>
                  </a:lnTo>
                  <a:lnTo>
                    <a:pt x="2819" y="1312"/>
                  </a:lnTo>
                  <a:lnTo>
                    <a:pt x="2828" y="1249"/>
                  </a:lnTo>
                  <a:lnTo>
                    <a:pt x="2842" y="1187"/>
                  </a:lnTo>
                  <a:lnTo>
                    <a:pt x="2861" y="1127"/>
                  </a:lnTo>
                  <a:lnTo>
                    <a:pt x="2884" y="1068"/>
                  </a:lnTo>
                  <a:lnTo>
                    <a:pt x="2909" y="1011"/>
                  </a:lnTo>
                  <a:lnTo>
                    <a:pt x="2937" y="958"/>
                  </a:lnTo>
                  <a:lnTo>
                    <a:pt x="2966" y="909"/>
                  </a:lnTo>
                  <a:lnTo>
                    <a:pt x="2996" y="863"/>
                  </a:lnTo>
                  <a:lnTo>
                    <a:pt x="3026" y="820"/>
                  </a:lnTo>
                  <a:lnTo>
                    <a:pt x="3057" y="784"/>
                  </a:lnTo>
                  <a:lnTo>
                    <a:pt x="3084" y="752"/>
                  </a:lnTo>
                  <a:lnTo>
                    <a:pt x="3111" y="727"/>
                  </a:lnTo>
                  <a:lnTo>
                    <a:pt x="3074" y="692"/>
                  </a:lnTo>
                  <a:lnTo>
                    <a:pt x="3037" y="660"/>
                  </a:lnTo>
                  <a:lnTo>
                    <a:pt x="3000" y="631"/>
                  </a:lnTo>
                  <a:lnTo>
                    <a:pt x="2965" y="606"/>
                  </a:lnTo>
                  <a:lnTo>
                    <a:pt x="2929" y="584"/>
                  </a:lnTo>
                  <a:lnTo>
                    <a:pt x="2895" y="563"/>
                  </a:lnTo>
                  <a:lnTo>
                    <a:pt x="2861" y="543"/>
                  </a:lnTo>
                  <a:lnTo>
                    <a:pt x="2826" y="523"/>
                  </a:lnTo>
                  <a:lnTo>
                    <a:pt x="2794" y="504"/>
                  </a:lnTo>
                  <a:lnTo>
                    <a:pt x="2761" y="484"/>
                  </a:lnTo>
                  <a:lnTo>
                    <a:pt x="2729" y="463"/>
                  </a:lnTo>
                  <a:lnTo>
                    <a:pt x="2699" y="441"/>
                  </a:lnTo>
                  <a:lnTo>
                    <a:pt x="2669" y="416"/>
                  </a:lnTo>
                  <a:lnTo>
                    <a:pt x="2640" y="388"/>
                  </a:lnTo>
                  <a:lnTo>
                    <a:pt x="2611" y="356"/>
                  </a:lnTo>
                  <a:lnTo>
                    <a:pt x="2583" y="321"/>
                  </a:lnTo>
                  <a:lnTo>
                    <a:pt x="2569" y="304"/>
                  </a:lnTo>
                  <a:lnTo>
                    <a:pt x="2558" y="289"/>
                  </a:lnTo>
                  <a:lnTo>
                    <a:pt x="2550" y="278"/>
                  </a:lnTo>
                  <a:lnTo>
                    <a:pt x="2544" y="268"/>
                  </a:lnTo>
                  <a:lnTo>
                    <a:pt x="2541" y="259"/>
                  </a:lnTo>
                  <a:lnTo>
                    <a:pt x="2538" y="250"/>
                  </a:lnTo>
                  <a:lnTo>
                    <a:pt x="2537" y="241"/>
                  </a:lnTo>
                  <a:lnTo>
                    <a:pt x="2536" y="229"/>
                  </a:lnTo>
                  <a:lnTo>
                    <a:pt x="2536" y="216"/>
                  </a:lnTo>
                  <a:lnTo>
                    <a:pt x="2534" y="200"/>
                  </a:lnTo>
                  <a:lnTo>
                    <a:pt x="2533" y="180"/>
                  </a:lnTo>
                  <a:lnTo>
                    <a:pt x="2529" y="155"/>
                  </a:lnTo>
                  <a:lnTo>
                    <a:pt x="2525" y="126"/>
                  </a:lnTo>
                  <a:lnTo>
                    <a:pt x="2517" y="91"/>
                  </a:lnTo>
                  <a:lnTo>
                    <a:pt x="2508" y="49"/>
                  </a:lnTo>
                  <a:lnTo>
                    <a:pt x="2495" y="0"/>
                  </a:lnTo>
                  <a:lnTo>
                    <a:pt x="2419" y="82"/>
                  </a:lnTo>
                  <a:lnTo>
                    <a:pt x="2307" y="49"/>
                  </a:lnTo>
                  <a:lnTo>
                    <a:pt x="2229" y="151"/>
                  </a:lnTo>
                  <a:lnTo>
                    <a:pt x="2087" y="140"/>
                  </a:lnTo>
                  <a:lnTo>
                    <a:pt x="2073" y="167"/>
                  </a:lnTo>
                  <a:lnTo>
                    <a:pt x="2057" y="190"/>
                  </a:lnTo>
                  <a:lnTo>
                    <a:pt x="2039" y="205"/>
                  </a:lnTo>
                  <a:lnTo>
                    <a:pt x="2018" y="217"/>
                  </a:lnTo>
                  <a:lnTo>
                    <a:pt x="1997" y="225"/>
                  </a:lnTo>
                  <a:lnTo>
                    <a:pt x="1973" y="228"/>
                  </a:lnTo>
                  <a:lnTo>
                    <a:pt x="1948" y="228"/>
                  </a:lnTo>
                  <a:lnTo>
                    <a:pt x="1922" y="226"/>
                  </a:lnTo>
                  <a:lnTo>
                    <a:pt x="1893" y="222"/>
                  </a:lnTo>
                  <a:lnTo>
                    <a:pt x="1864" y="217"/>
                  </a:lnTo>
                  <a:lnTo>
                    <a:pt x="1832" y="211"/>
                  </a:lnTo>
                  <a:lnTo>
                    <a:pt x="1799" y="204"/>
                  </a:lnTo>
                  <a:lnTo>
                    <a:pt x="1765" y="199"/>
                  </a:lnTo>
                  <a:lnTo>
                    <a:pt x="1731" y="195"/>
                  </a:lnTo>
                  <a:lnTo>
                    <a:pt x="1694" y="192"/>
                  </a:lnTo>
                  <a:lnTo>
                    <a:pt x="1656" y="192"/>
                  </a:lnTo>
                  <a:lnTo>
                    <a:pt x="1647" y="190"/>
                  </a:lnTo>
                  <a:lnTo>
                    <a:pt x="1640" y="184"/>
                  </a:lnTo>
                  <a:lnTo>
                    <a:pt x="1634" y="178"/>
                  </a:lnTo>
                  <a:lnTo>
                    <a:pt x="1628" y="168"/>
                  </a:lnTo>
                  <a:lnTo>
                    <a:pt x="1623" y="159"/>
                  </a:lnTo>
                  <a:lnTo>
                    <a:pt x="1616" y="151"/>
                  </a:lnTo>
                  <a:lnTo>
                    <a:pt x="1609" y="146"/>
                  </a:lnTo>
                  <a:lnTo>
                    <a:pt x="1599" y="144"/>
                  </a:lnTo>
                  <a:lnTo>
                    <a:pt x="1593" y="146"/>
                  </a:lnTo>
                  <a:lnTo>
                    <a:pt x="1589" y="151"/>
                  </a:lnTo>
                  <a:lnTo>
                    <a:pt x="1586" y="159"/>
                  </a:lnTo>
                  <a:lnTo>
                    <a:pt x="1584" y="167"/>
                  </a:lnTo>
                  <a:lnTo>
                    <a:pt x="1581" y="176"/>
                  </a:lnTo>
                  <a:lnTo>
                    <a:pt x="1577" y="184"/>
                  </a:lnTo>
                  <a:lnTo>
                    <a:pt x="1573" y="190"/>
                  </a:lnTo>
                  <a:lnTo>
                    <a:pt x="1568" y="191"/>
                  </a:lnTo>
                  <a:lnTo>
                    <a:pt x="1560" y="187"/>
                  </a:lnTo>
                  <a:lnTo>
                    <a:pt x="1557" y="178"/>
                  </a:lnTo>
                  <a:lnTo>
                    <a:pt x="1555" y="165"/>
                  </a:lnTo>
                  <a:lnTo>
                    <a:pt x="1555" y="149"/>
                  </a:lnTo>
                  <a:lnTo>
                    <a:pt x="1555" y="134"/>
                  </a:lnTo>
                  <a:lnTo>
                    <a:pt x="1552" y="120"/>
                  </a:lnTo>
                  <a:lnTo>
                    <a:pt x="1549" y="111"/>
                  </a:lnTo>
                  <a:lnTo>
                    <a:pt x="1542" y="107"/>
                  </a:lnTo>
                  <a:lnTo>
                    <a:pt x="1539" y="103"/>
                  </a:lnTo>
                  <a:lnTo>
                    <a:pt x="1536" y="108"/>
                  </a:lnTo>
                  <a:lnTo>
                    <a:pt x="1531" y="120"/>
                  </a:lnTo>
                  <a:lnTo>
                    <a:pt x="1526" y="136"/>
                  </a:lnTo>
                  <a:lnTo>
                    <a:pt x="1519" y="153"/>
                  </a:lnTo>
                  <a:lnTo>
                    <a:pt x="1513" y="167"/>
                  </a:lnTo>
                  <a:lnTo>
                    <a:pt x="1505" y="178"/>
                  </a:lnTo>
                  <a:lnTo>
                    <a:pt x="1495" y="182"/>
                  </a:lnTo>
                  <a:lnTo>
                    <a:pt x="1489" y="176"/>
                  </a:lnTo>
                  <a:lnTo>
                    <a:pt x="1485" y="162"/>
                  </a:lnTo>
                  <a:lnTo>
                    <a:pt x="1482" y="144"/>
                  </a:lnTo>
                  <a:lnTo>
                    <a:pt x="1481" y="121"/>
                  </a:lnTo>
                  <a:lnTo>
                    <a:pt x="1480" y="99"/>
                  </a:lnTo>
                  <a:lnTo>
                    <a:pt x="1477" y="79"/>
                  </a:lnTo>
                  <a:lnTo>
                    <a:pt x="1473" y="66"/>
                  </a:lnTo>
                  <a:lnTo>
                    <a:pt x="1467" y="59"/>
                  </a:lnTo>
                  <a:lnTo>
                    <a:pt x="1460" y="62"/>
                  </a:lnTo>
                  <a:lnTo>
                    <a:pt x="1456" y="69"/>
                  </a:lnTo>
                  <a:lnTo>
                    <a:pt x="1453" y="79"/>
                  </a:lnTo>
                  <a:lnTo>
                    <a:pt x="1452" y="90"/>
                  </a:lnTo>
                  <a:lnTo>
                    <a:pt x="1451" y="101"/>
                  </a:lnTo>
                  <a:lnTo>
                    <a:pt x="1448" y="112"/>
                  </a:lnTo>
                  <a:lnTo>
                    <a:pt x="1443" y="119"/>
                  </a:lnTo>
                  <a:lnTo>
                    <a:pt x="1436" y="120"/>
                  </a:lnTo>
                  <a:lnTo>
                    <a:pt x="1428" y="117"/>
                  </a:lnTo>
                  <a:lnTo>
                    <a:pt x="1422" y="115"/>
                  </a:lnTo>
                  <a:lnTo>
                    <a:pt x="1414" y="109"/>
                  </a:lnTo>
                  <a:lnTo>
                    <a:pt x="1406" y="104"/>
                  </a:lnTo>
                  <a:lnTo>
                    <a:pt x="1398" y="99"/>
                  </a:lnTo>
                  <a:lnTo>
                    <a:pt x="1390" y="94"/>
                  </a:lnTo>
                  <a:lnTo>
                    <a:pt x="1382" y="91"/>
                  </a:lnTo>
                  <a:lnTo>
                    <a:pt x="1374" y="88"/>
                  </a:lnTo>
                  <a:lnTo>
                    <a:pt x="1365" y="90"/>
                  </a:lnTo>
                  <a:lnTo>
                    <a:pt x="1352" y="95"/>
                  </a:lnTo>
                  <a:lnTo>
                    <a:pt x="1336" y="103"/>
                  </a:lnTo>
                  <a:lnTo>
                    <a:pt x="1321" y="112"/>
                  </a:lnTo>
                  <a:lnTo>
                    <a:pt x="1303" y="121"/>
                  </a:lnTo>
                  <a:lnTo>
                    <a:pt x="1289" y="128"/>
                  </a:lnTo>
                  <a:lnTo>
                    <a:pt x="1276" y="133"/>
                  </a:lnTo>
                  <a:lnTo>
                    <a:pt x="1265" y="134"/>
                  </a:lnTo>
                  <a:lnTo>
                    <a:pt x="1239" y="126"/>
                  </a:lnTo>
                  <a:lnTo>
                    <a:pt x="1217" y="112"/>
                  </a:lnTo>
                  <a:lnTo>
                    <a:pt x="1197" y="95"/>
                  </a:lnTo>
                  <a:lnTo>
                    <a:pt x="1177" y="75"/>
                  </a:lnTo>
                  <a:lnTo>
                    <a:pt x="1157" y="58"/>
                  </a:lnTo>
                  <a:lnTo>
                    <a:pt x="1135" y="45"/>
                  </a:lnTo>
                  <a:lnTo>
                    <a:pt x="1109" y="38"/>
                  </a:lnTo>
                  <a:lnTo>
                    <a:pt x="1077" y="42"/>
                  </a:lnTo>
                  <a:lnTo>
                    <a:pt x="1054" y="44"/>
                  </a:lnTo>
                  <a:lnTo>
                    <a:pt x="1030" y="53"/>
                  </a:lnTo>
                  <a:lnTo>
                    <a:pt x="1004" y="67"/>
                  </a:lnTo>
                  <a:lnTo>
                    <a:pt x="977" y="84"/>
                  </a:lnTo>
                  <a:lnTo>
                    <a:pt x="951" y="103"/>
                  </a:lnTo>
                  <a:lnTo>
                    <a:pt x="925" y="117"/>
                  </a:lnTo>
                  <a:lnTo>
                    <a:pt x="901" y="128"/>
                  </a:lnTo>
                  <a:lnTo>
                    <a:pt x="877" y="129"/>
                  </a:lnTo>
                  <a:lnTo>
                    <a:pt x="862" y="128"/>
                  </a:lnTo>
                  <a:lnTo>
                    <a:pt x="843" y="125"/>
                  </a:lnTo>
                  <a:lnTo>
                    <a:pt x="821" y="124"/>
                  </a:lnTo>
                  <a:lnTo>
                    <a:pt x="798" y="121"/>
                  </a:lnTo>
                  <a:lnTo>
                    <a:pt x="775" y="119"/>
                  </a:lnTo>
                  <a:lnTo>
                    <a:pt x="750" y="116"/>
                  </a:lnTo>
                  <a:lnTo>
                    <a:pt x="726" y="112"/>
                  </a:lnTo>
                  <a:lnTo>
                    <a:pt x="704" y="108"/>
                  </a:lnTo>
                  <a:lnTo>
                    <a:pt x="683" y="104"/>
                  </a:lnTo>
                  <a:lnTo>
                    <a:pt x="664" y="99"/>
                  </a:lnTo>
                  <a:lnTo>
                    <a:pt x="650" y="92"/>
                  </a:lnTo>
                  <a:lnTo>
                    <a:pt x="641" y="86"/>
                  </a:lnTo>
                  <a:lnTo>
                    <a:pt x="635" y="79"/>
                  </a:lnTo>
                  <a:lnTo>
                    <a:pt x="635" y="70"/>
                  </a:lnTo>
                  <a:lnTo>
                    <a:pt x="642" y="62"/>
                  </a:lnTo>
                  <a:lnTo>
                    <a:pt x="656" y="51"/>
                  </a:lnTo>
                  <a:lnTo>
                    <a:pt x="624" y="45"/>
                  </a:lnTo>
                  <a:lnTo>
                    <a:pt x="596" y="45"/>
                  </a:lnTo>
                  <a:lnTo>
                    <a:pt x="571" y="49"/>
                  </a:lnTo>
                  <a:lnTo>
                    <a:pt x="549" y="57"/>
                  </a:lnTo>
                  <a:lnTo>
                    <a:pt x="529" y="69"/>
                  </a:lnTo>
                  <a:lnTo>
                    <a:pt x="512" y="83"/>
                  </a:lnTo>
                  <a:lnTo>
                    <a:pt x="496" y="100"/>
                  </a:lnTo>
                  <a:lnTo>
                    <a:pt x="481" y="119"/>
                  </a:lnTo>
                  <a:lnTo>
                    <a:pt x="468" y="137"/>
                  </a:lnTo>
                  <a:lnTo>
                    <a:pt x="455" y="155"/>
                  </a:lnTo>
                  <a:lnTo>
                    <a:pt x="443" y="174"/>
                  </a:lnTo>
                  <a:lnTo>
                    <a:pt x="432" y="191"/>
                  </a:lnTo>
                  <a:lnTo>
                    <a:pt x="418" y="205"/>
                  </a:lnTo>
                  <a:lnTo>
                    <a:pt x="404" y="216"/>
                  </a:lnTo>
                  <a:lnTo>
                    <a:pt x="389" y="224"/>
                  </a:lnTo>
                  <a:lnTo>
                    <a:pt x="372" y="228"/>
                  </a:lnTo>
                  <a:lnTo>
                    <a:pt x="354" y="237"/>
                  </a:lnTo>
                  <a:lnTo>
                    <a:pt x="334" y="241"/>
                  </a:lnTo>
                  <a:lnTo>
                    <a:pt x="312" y="239"/>
                  </a:lnTo>
                  <a:lnTo>
                    <a:pt x="288" y="236"/>
                  </a:lnTo>
                  <a:lnTo>
                    <a:pt x="263" y="229"/>
                  </a:lnTo>
                  <a:lnTo>
                    <a:pt x="238" y="220"/>
                  </a:lnTo>
                  <a:lnTo>
                    <a:pt x="211" y="209"/>
                  </a:lnTo>
                  <a:lnTo>
                    <a:pt x="184" y="199"/>
                  </a:lnTo>
                  <a:lnTo>
                    <a:pt x="158" y="187"/>
                  </a:lnTo>
                  <a:lnTo>
                    <a:pt x="132" y="178"/>
                  </a:lnTo>
                  <a:lnTo>
                    <a:pt x="105" y="170"/>
                  </a:lnTo>
                  <a:lnTo>
                    <a:pt x="80" y="165"/>
                  </a:lnTo>
                  <a:lnTo>
                    <a:pt x="58" y="162"/>
                  </a:lnTo>
                  <a:lnTo>
                    <a:pt x="37" y="163"/>
                  </a:lnTo>
                  <a:lnTo>
                    <a:pt x="17" y="170"/>
                  </a:lnTo>
                  <a:lnTo>
                    <a:pt x="0" y="182"/>
                  </a:lnTo>
                  <a:lnTo>
                    <a:pt x="182" y="266"/>
                  </a:lnTo>
                  <a:lnTo>
                    <a:pt x="122" y="530"/>
                  </a:lnTo>
                  <a:lnTo>
                    <a:pt x="266" y="749"/>
                  </a:lnTo>
                  <a:lnTo>
                    <a:pt x="253" y="1024"/>
                  </a:lnTo>
                  <a:lnTo>
                    <a:pt x="347" y="132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57"/>
            <p:cNvSpPr>
              <a:spLocks/>
            </p:cNvSpPr>
            <p:nvPr/>
          </p:nvSpPr>
          <p:spPr bwMode="auto">
            <a:xfrm>
              <a:off x="4707" y="2350"/>
              <a:ext cx="298" cy="512"/>
            </a:xfrm>
            <a:custGeom>
              <a:avLst/>
              <a:gdLst>
                <a:gd name="T0" fmla="*/ 5 w 894"/>
                <a:gd name="T1" fmla="*/ 0 h 1534"/>
                <a:gd name="T2" fmla="*/ 4 w 894"/>
                <a:gd name="T3" fmla="*/ 0 h 1534"/>
                <a:gd name="T4" fmla="*/ 3 w 894"/>
                <a:gd name="T5" fmla="*/ 0 h 1534"/>
                <a:gd name="T6" fmla="*/ 3 w 894"/>
                <a:gd name="T7" fmla="*/ 1 h 1534"/>
                <a:gd name="T8" fmla="*/ 2 w 894"/>
                <a:gd name="T9" fmla="*/ 1 h 1534"/>
                <a:gd name="T10" fmla="*/ 2 w 894"/>
                <a:gd name="T11" fmla="*/ 2 h 1534"/>
                <a:gd name="T12" fmla="*/ 1 w 894"/>
                <a:gd name="T13" fmla="*/ 3 h 1534"/>
                <a:gd name="T14" fmla="*/ 1 w 894"/>
                <a:gd name="T15" fmla="*/ 4 h 1534"/>
                <a:gd name="T16" fmla="*/ 1 w 894"/>
                <a:gd name="T17" fmla="*/ 5 h 1534"/>
                <a:gd name="T18" fmla="*/ 1 w 894"/>
                <a:gd name="T19" fmla="*/ 6 h 1534"/>
                <a:gd name="T20" fmla="*/ 0 w 894"/>
                <a:gd name="T21" fmla="*/ 7 h 1534"/>
                <a:gd name="T22" fmla="*/ 0 w 894"/>
                <a:gd name="T23" fmla="*/ 8 h 1534"/>
                <a:gd name="T24" fmla="*/ 0 w 894"/>
                <a:gd name="T25" fmla="*/ 9 h 1534"/>
                <a:gd name="T26" fmla="*/ 0 w 894"/>
                <a:gd name="T27" fmla="*/ 10 h 1534"/>
                <a:gd name="T28" fmla="*/ 0 w 894"/>
                <a:gd name="T29" fmla="*/ 11 h 1534"/>
                <a:gd name="T30" fmla="*/ 0 w 894"/>
                <a:gd name="T31" fmla="*/ 11 h 1534"/>
                <a:gd name="T32" fmla="*/ 0 w 894"/>
                <a:gd name="T33" fmla="*/ 12 h 1534"/>
                <a:gd name="T34" fmla="*/ 1 w 894"/>
                <a:gd name="T35" fmla="*/ 13 h 1534"/>
                <a:gd name="T36" fmla="*/ 1 w 894"/>
                <a:gd name="T37" fmla="*/ 14 h 1534"/>
                <a:gd name="T38" fmla="*/ 1 w 894"/>
                <a:gd name="T39" fmla="*/ 15 h 1534"/>
                <a:gd name="T40" fmla="*/ 2 w 894"/>
                <a:gd name="T41" fmla="*/ 16 h 1534"/>
                <a:gd name="T42" fmla="*/ 3 w 894"/>
                <a:gd name="T43" fmla="*/ 16 h 1534"/>
                <a:gd name="T44" fmla="*/ 3 w 894"/>
                <a:gd name="T45" fmla="*/ 17 h 1534"/>
                <a:gd name="T46" fmla="*/ 4 w 894"/>
                <a:gd name="T47" fmla="*/ 18 h 1534"/>
                <a:gd name="T48" fmla="*/ 5 w 894"/>
                <a:gd name="T49" fmla="*/ 19 h 1534"/>
                <a:gd name="T50" fmla="*/ 5 w 894"/>
                <a:gd name="T51" fmla="*/ 19 h 1534"/>
                <a:gd name="T52" fmla="*/ 6 w 894"/>
                <a:gd name="T53" fmla="*/ 19 h 1534"/>
                <a:gd name="T54" fmla="*/ 7 w 894"/>
                <a:gd name="T55" fmla="*/ 19 h 1534"/>
                <a:gd name="T56" fmla="*/ 8 w 894"/>
                <a:gd name="T57" fmla="*/ 19 h 1534"/>
                <a:gd name="T58" fmla="*/ 9 w 894"/>
                <a:gd name="T59" fmla="*/ 18 h 1534"/>
                <a:gd name="T60" fmla="*/ 10 w 894"/>
                <a:gd name="T61" fmla="*/ 18 h 1534"/>
                <a:gd name="T62" fmla="*/ 10 w 894"/>
                <a:gd name="T63" fmla="*/ 17 h 1534"/>
                <a:gd name="T64" fmla="*/ 11 w 894"/>
                <a:gd name="T65" fmla="*/ 17 h 1534"/>
                <a:gd name="T66" fmla="*/ 11 w 894"/>
                <a:gd name="T67" fmla="*/ 16 h 15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4"/>
                <a:gd name="T103" fmla="*/ 0 h 1534"/>
                <a:gd name="T104" fmla="*/ 894 w 894"/>
                <a:gd name="T105" fmla="*/ 1534 h 15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4" h="1534">
                  <a:moveTo>
                    <a:pt x="386" y="0"/>
                  </a:moveTo>
                  <a:lnTo>
                    <a:pt x="386" y="0"/>
                  </a:lnTo>
                  <a:lnTo>
                    <a:pt x="356" y="2"/>
                  </a:lnTo>
                  <a:lnTo>
                    <a:pt x="326" y="8"/>
                  </a:lnTo>
                  <a:lnTo>
                    <a:pt x="296" y="14"/>
                  </a:lnTo>
                  <a:lnTo>
                    <a:pt x="268" y="22"/>
                  </a:lnTo>
                  <a:lnTo>
                    <a:pt x="239" y="34"/>
                  </a:lnTo>
                  <a:lnTo>
                    <a:pt x="213" y="48"/>
                  </a:lnTo>
                  <a:lnTo>
                    <a:pt x="188" y="66"/>
                  </a:lnTo>
                  <a:lnTo>
                    <a:pt x="164" y="87"/>
                  </a:lnTo>
                  <a:lnTo>
                    <a:pt x="143" y="112"/>
                  </a:lnTo>
                  <a:lnTo>
                    <a:pt x="123" y="140"/>
                  </a:lnTo>
                  <a:lnTo>
                    <a:pt x="106" y="172"/>
                  </a:lnTo>
                  <a:lnTo>
                    <a:pt x="92" y="210"/>
                  </a:lnTo>
                  <a:lnTo>
                    <a:pt x="80" y="252"/>
                  </a:lnTo>
                  <a:lnTo>
                    <a:pt x="71" y="298"/>
                  </a:lnTo>
                  <a:lnTo>
                    <a:pt x="65" y="351"/>
                  </a:lnTo>
                  <a:lnTo>
                    <a:pt x="63" y="409"/>
                  </a:lnTo>
                  <a:lnTo>
                    <a:pt x="50" y="451"/>
                  </a:lnTo>
                  <a:lnTo>
                    <a:pt x="36" y="493"/>
                  </a:lnTo>
                  <a:lnTo>
                    <a:pt x="27" y="533"/>
                  </a:lnTo>
                  <a:lnTo>
                    <a:pt x="18" y="576"/>
                  </a:lnTo>
                  <a:lnTo>
                    <a:pt x="11" y="615"/>
                  </a:lnTo>
                  <a:lnTo>
                    <a:pt x="5" y="656"/>
                  </a:lnTo>
                  <a:lnTo>
                    <a:pt x="2" y="695"/>
                  </a:lnTo>
                  <a:lnTo>
                    <a:pt x="0" y="735"/>
                  </a:lnTo>
                  <a:lnTo>
                    <a:pt x="0" y="774"/>
                  </a:lnTo>
                  <a:lnTo>
                    <a:pt x="0" y="812"/>
                  </a:lnTo>
                  <a:lnTo>
                    <a:pt x="2" y="850"/>
                  </a:lnTo>
                  <a:lnTo>
                    <a:pt x="8" y="887"/>
                  </a:lnTo>
                  <a:lnTo>
                    <a:pt x="13" y="924"/>
                  </a:lnTo>
                  <a:lnTo>
                    <a:pt x="21" y="961"/>
                  </a:lnTo>
                  <a:lnTo>
                    <a:pt x="30" y="996"/>
                  </a:lnTo>
                  <a:lnTo>
                    <a:pt x="40" y="1032"/>
                  </a:lnTo>
                  <a:lnTo>
                    <a:pt x="52" y="1067"/>
                  </a:lnTo>
                  <a:lnTo>
                    <a:pt x="65" y="1101"/>
                  </a:lnTo>
                  <a:lnTo>
                    <a:pt x="81" y="1135"/>
                  </a:lnTo>
                  <a:lnTo>
                    <a:pt x="98" y="1168"/>
                  </a:lnTo>
                  <a:lnTo>
                    <a:pt x="115" y="1201"/>
                  </a:lnTo>
                  <a:lnTo>
                    <a:pt x="135" y="1234"/>
                  </a:lnTo>
                  <a:lnTo>
                    <a:pt x="157" y="1266"/>
                  </a:lnTo>
                  <a:lnTo>
                    <a:pt x="180" y="1297"/>
                  </a:lnTo>
                  <a:lnTo>
                    <a:pt x="203" y="1327"/>
                  </a:lnTo>
                  <a:lnTo>
                    <a:pt x="230" y="1358"/>
                  </a:lnTo>
                  <a:lnTo>
                    <a:pt x="256" y="1387"/>
                  </a:lnTo>
                  <a:lnTo>
                    <a:pt x="285" y="1415"/>
                  </a:lnTo>
                  <a:lnTo>
                    <a:pt x="315" y="1443"/>
                  </a:lnTo>
                  <a:lnTo>
                    <a:pt x="347" y="1471"/>
                  </a:lnTo>
                  <a:lnTo>
                    <a:pt x="380" y="1498"/>
                  </a:lnTo>
                  <a:lnTo>
                    <a:pt x="414" y="1525"/>
                  </a:lnTo>
                  <a:lnTo>
                    <a:pt x="455" y="1531"/>
                  </a:lnTo>
                  <a:lnTo>
                    <a:pt x="495" y="1534"/>
                  </a:lnTo>
                  <a:lnTo>
                    <a:pt x="536" y="1531"/>
                  </a:lnTo>
                  <a:lnTo>
                    <a:pt x="576" y="1526"/>
                  </a:lnTo>
                  <a:lnTo>
                    <a:pt x="615" y="1515"/>
                  </a:lnTo>
                  <a:lnTo>
                    <a:pt x="652" y="1504"/>
                  </a:lnTo>
                  <a:lnTo>
                    <a:pt x="689" y="1488"/>
                  </a:lnTo>
                  <a:lnTo>
                    <a:pt x="723" y="1471"/>
                  </a:lnTo>
                  <a:lnTo>
                    <a:pt x="755" y="1452"/>
                  </a:lnTo>
                  <a:lnTo>
                    <a:pt x="783" y="1433"/>
                  </a:lnTo>
                  <a:lnTo>
                    <a:pt x="811" y="1413"/>
                  </a:lnTo>
                  <a:lnTo>
                    <a:pt x="835" y="1393"/>
                  </a:lnTo>
                  <a:lnTo>
                    <a:pt x="856" y="1375"/>
                  </a:lnTo>
                  <a:lnTo>
                    <a:pt x="872" y="1356"/>
                  </a:lnTo>
                  <a:lnTo>
                    <a:pt x="885" y="1341"/>
                  </a:lnTo>
                  <a:lnTo>
                    <a:pt x="894" y="13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58"/>
            <p:cNvSpPr>
              <a:spLocks/>
            </p:cNvSpPr>
            <p:nvPr/>
          </p:nvSpPr>
          <p:spPr bwMode="auto">
            <a:xfrm>
              <a:off x="3804" y="3070"/>
              <a:ext cx="20" cy="199"/>
            </a:xfrm>
            <a:custGeom>
              <a:avLst/>
              <a:gdLst>
                <a:gd name="T0" fmla="*/ 0 w 59"/>
                <a:gd name="T1" fmla="*/ 0 h 597"/>
                <a:gd name="T2" fmla="*/ 0 w 59"/>
                <a:gd name="T3" fmla="*/ 0 h 597"/>
                <a:gd name="T4" fmla="*/ 0 w 59"/>
                <a:gd name="T5" fmla="*/ 0 h 597"/>
                <a:gd name="T6" fmla="*/ 1 w 59"/>
                <a:gd name="T7" fmla="*/ 1 h 597"/>
                <a:gd name="T8" fmla="*/ 1 w 59"/>
                <a:gd name="T9" fmla="*/ 1 h 597"/>
                <a:gd name="T10" fmla="*/ 1 w 59"/>
                <a:gd name="T11" fmla="*/ 2 h 597"/>
                <a:gd name="T12" fmla="*/ 1 w 59"/>
                <a:gd name="T13" fmla="*/ 2 h 597"/>
                <a:gd name="T14" fmla="*/ 1 w 59"/>
                <a:gd name="T15" fmla="*/ 3 h 597"/>
                <a:gd name="T16" fmla="*/ 1 w 59"/>
                <a:gd name="T17" fmla="*/ 3 h 597"/>
                <a:gd name="T18" fmla="*/ 1 w 59"/>
                <a:gd name="T19" fmla="*/ 4 h 597"/>
                <a:gd name="T20" fmla="*/ 1 w 59"/>
                <a:gd name="T21" fmla="*/ 4 h 597"/>
                <a:gd name="T22" fmla="*/ 1 w 59"/>
                <a:gd name="T23" fmla="*/ 5 h 597"/>
                <a:gd name="T24" fmla="*/ 1 w 59"/>
                <a:gd name="T25" fmla="*/ 5 h 597"/>
                <a:gd name="T26" fmla="*/ 0 w 59"/>
                <a:gd name="T27" fmla="*/ 6 h 597"/>
                <a:gd name="T28" fmla="*/ 0 w 59"/>
                <a:gd name="T29" fmla="*/ 6 h 597"/>
                <a:gd name="T30" fmla="*/ 0 w 59"/>
                <a:gd name="T31" fmla="*/ 7 h 597"/>
                <a:gd name="T32" fmla="*/ 0 w 59"/>
                <a:gd name="T33" fmla="*/ 7 h 597"/>
                <a:gd name="T34" fmla="*/ 0 w 59"/>
                <a:gd name="T35" fmla="*/ 7 h 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597"/>
                <a:gd name="T56" fmla="*/ 59 w 59"/>
                <a:gd name="T57" fmla="*/ 597 h 5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597">
                  <a:moveTo>
                    <a:pt x="19" y="0"/>
                  </a:moveTo>
                  <a:lnTo>
                    <a:pt x="19" y="0"/>
                  </a:lnTo>
                  <a:lnTo>
                    <a:pt x="31" y="40"/>
                  </a:lnTo>
                  <a:lnTo>
                    <a:pt x="40" y="80"/>
                  </a:lnTo>
                  <a:lnTo>
                    <a:pt x="47" y="120"/>
                  </a:lnTo>
                  <a:lnTo>
                    <a:pt x="54" y="160"/>
                  </a:lnTo>
                  <a:lnTo>
                    <a:pt x="58" y="200"/>
                  </a:lnTo>
                  <a:lnTo>
                    <a:pt x="59" y="239"/>
                  </a:lnTo>
                  <a:lnTo>
                    <a:pt x="59" y="279"/>
                  </a:lnTo>
                  <a:lnTo>
                    <a:pt x="59" y="317"/>
                  </a:lnTo>
                  <a:lnTo>
                    <a:pt x="56" y="355"/>
                  </a:lnTo>
                  <a:lnTo>
                    <a:pt x="51" y="393"/>
                  </a:lnTo>
                  <a:lnTo>
                    <a:pt x="46" y="430"/>
                  </a:lnTo>
                  <a:lnTo>
                    <a:pt x="39" y="465"/>
                  </a:lnTo>
                  <a:lnTo>
                    <a:pt x="31" y="500"/>
                  </a:lnTo>
                  <a:lnTo>
                    <a:pt x="22" y="534"/>
                  </a:lnTo>
                  <a:lnTo>
                    <a:pt x="12" y="565"/>
                  </a:lnTo>
                  <a:lnTo>
                    <a:pt x="0" y="5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59"/>
            <p:cNvSpPr>
              <a:spLocks/>
            </p:cNvSpPr>
            <p:nvPr/>
          </p:nvSpPr>
          <p:spPr bwMode="auto">
            <a:xfrm>
              <a:off x="3845" y="2196"/>
              <a:ext cx="791" cy="776"/>
            </a:xfrm>
            <a:custGeom>
              <a:avLst/>
              <a:gdLst>
                <a:gd name="T0" fmla="*/ 0 w 2372"/>
                <a:gd name="T1" fmla="*/ 28 h 2328"/>
                <a:gd name="T2" fmla="*/ 0 w 2372"/>
                <a:gd name="T3" fmla="*/ 29 h 2328"/>
                <a:gd name="T4" fmla="*/ 1 w 2372"/>
                <a:gd name="T5" fmla="*/ 29 h 2328"/>
                <a:gd name="T6" fmla="*/ 1 w 2372"/>
                <a:gd name="T7" fmla="*/ 29 h 2328"/>
                <a:gd name="T8" fmla="*/ 2 w 2372"/>
                <a:gd name="T9" fmla="*/ 29 h 2328"/>
                <a:gd name="T10" fmla="*/ 3 w 2372"/>
                <a:gd name="T11" fmla="*/ 29 h 2328"/>
                <a:gd name="T12" fmla="*/ 4 w 2372"/>
                <a:gd name="T13" fmla="*/ 29 h 2328"/>
                <a:gd name="T14" fmla="*/ 5 w 2372"/>
                <a:gd name="T15" fmla="*/ 29 h 2328"/>
                <a:gd name="T16" fmla="*/ 6 w 2372"/>
                <a:gd name="T17" fmla="*/ 28 h 2328"/>
                <a:gd name="T18" fmla="*/ 7 w 2372"/>
                <a:gd name="T19" fmla="*/ 28 h 2328"/>
                <a:gd name="T20" fmla="*/ 9 w 2372"/>
                <a:gd name="T21" fmla="*/ 28 h 2328"/>
                <a:gd name="T22" fmla="*/ 10 w 2372"/>
                <a:gd name="T23" fmla="*/ 27 h 2328"/>
                <a:gd name="T24" fmla="*/ 12 w 2372"/>
                <a:gd name="T25" fmla="*/ 27 h 2328"/>
                <a:gd name="T26" fmla="*/ 14 w 2372"/>
                <a:gd name="T27" fmla="*/ 27 h 2328"/>
                <a:gd name="T28" fmla="*/ 16 w 2372"/>
                <a:gd name="T29" fmla="*/ 27 h 2328"/>
                <a:gd name="T30" fmla="*/ 17 w 2372"/>
                <a:gd name="T31" fmla="*/ 27 h 2328"/>
                <a:gd name="T32" fmla="*/ 19 w 2372"/>
                <a:gd name="T33" fmla="*/ 27 h 2328"/>
                <a:gd name="T34" fmla="*/ 21 w 2372"/>
                <a:gd name="T35" fmla="*/ 27 h 2328"/>
                <a:gd name="T36" fmla="*/ 22 w 2372"/>
                <a:gd name="T37" fmla="*/ 28 h 2328"/>
                <a:gd name="T38" fmla="*/ 23 w 2372"/>
                <a:gd name="T39" fmla="*/ 28 h 2328"/>
                <a:gd name="T40" fmla="*/ 24 w 2372"/>
                <a:gd name="T41" fmla="*/ 28 h 2328"/>
                <a:gd name="T42" fmla="*/ 25 w 2372"/>
                <a:gd name="T43" fmla="*/ 28 h 2328"/>
                <a:gd name="T44" fmla="*/ 26 w 2372"/>
                <a:gd name="T45" fmla="*/ 27 h 2328"/>
                <a:gd name="T46" fmla="*/ 27 w 2372"/>
                <a:gd name="T47" fmla="*/ 27 h 2328"/>
                <a:gd name="T48" fmla="*/ 27 w 2372"/>
                <a:gd name="T49" fmla="*/ 27 h 2328"/>
                <a:gd name="T50" fmla="*/ 27 w 2372"/>
                <a:gd name="T51" fmla="*/ 26 h 2328"/>
                <a:gd name="T52" fmla="*/ 28 w 2372"/>
                <a:gd name="T53" fmla="*/ 26 h 2328"/>
                <a:gd name="T54" fmla="*/ 28 w 2372"/>
                <a:gd name="T55" fmla="*/ 25 h 2328"/>
                <a:gd name="T56" fmla="*/ 27 w 2372"/>
                <a:gd name="T57" fmla="*/ 24 h 2328"/>
                <a:gd name="T58" fmla="*/ 27 w 2372"/>
                <a:gd name="T59" fmla="*/ 23 h 2328"/>
                <a:gd name="T60" fmla="*/ 26 w 2372"/>
                <a:gd name="T61" fmla="*/ 22 h 2328"/>
                <a:gd name="T62" fmla="*/ 26 w 2372"/>
                <a:gd name="T63" fmla="*/ 20 h 2328"/>
                <a:gd name="T64" fmla="*/ 25 w 2372"/>
                <a:gd name="T65" fmla="*/ 19 h 2328"/>
                <a:gd name="T66" fmla="*/ 25 w 2372"/>
                <a:gd name="T67" fmla="*/ 18 h 2328"/>
                <a:gd name="T68" fmla="*/ 25 w 2372"/>
                <a:gd name="T69" fmla="*/ 18 h 2328"/>
                <a:gd name="T70" fmla="*/ 25 w 2372"/>
                <a:gd name="T71" fmla="*/ 16 h 2328"/>
                <a:gd name="T72" fmla="*/ 26 w 2372"/>
                <a:gd name="T73" fmla="*/ 15 h 2328"/>
                <a:gd name="T74" fmla="*/ 26 w 2372"/>
                <a:gd name="T75" fmla="*/ 14 h 2328"/>
                <a:gd name="T76" fmla="*/ 27 w 2372"/>
                <a:gd name="T77" fmla="*/ 13 h 2328"/>
                <a:gd name="T78" fmla="*/ 27 w 2372"/>
                <a:gd name="T79" fmla="*/ 12 h 2328"/>
                <a:gd name="T80" fmla="*/ 28 w 2372"/>
                <a:gd name="T81" fmla="*/ 11 h 2328"/>
                <a:gd name="T82" fmla="*/ 28 w 2372"/>
                <a:gd name="T83" fmla="*/ 9 h 2328"/>
                <a:gd name="T84" fmla="*/ 29 w 2372"/>
                <a:gd name="T85" fmla="*/ 9 h 2328"/>
                <a:gd name="T86" fmla="*/ 29 w 2372"/>
                <a:gd name="T87" fmla="*/ 7 h 2328"/>
                <a:gd name="T88" fmla="*/ 29 w 2372"/>
                <a:gd name="T89" fmla="*/ 6 h 2328"/>
                <a:gd name="T90" fmla="*/ 29 w 2372"/>
                <a:gd name="T91" fmla="*/ 5 h 2328"/>
                <a:gd name="T92" fmla="*/ 29 w 2372"/>
                <a:gd name="T93" fmla="*/ 4 h 2328"/>
                <a:gd name="T94" fmla="*/ 28 w 2372"/>
                <a:gd name="T95" fmla="*/ 3 h 2328"/>
                <a:gd name="T96" fmla="*/ 27 w 2372"/>
                <a:gd name="T97" fmla="*/ 2 h 2328"/>
                <a:gd name="T98" fmla="*/ 27 w 2372"/>
                <a:gd name="T99" fmla="*/ 1 h 2328"/>
                <a:gd name="T100" fmla="*/ 26 w 2372"/>
                <a:gd name="T101" fmla="*/ 0 h 2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72"/>
                <a:gd name="T154" fmla="*/ 0 h 2328"/>
                <a:gd name="T155" fmla="*/ 2372 w 2372"/>
                <a:gd name="T156" fmla="*/ 2328 h 2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72" h="2328">
                  <a:moveTo>
                    <a:pt x="0" y="2307"/>
                  </a:moveTo>
                  <a:lnTo>
                    <a:pt x="0" y="2307"/>
                  </a:lnTo>
                  <a:lnTo>
                    <a:pt x="13" y="2309"/>
                  </a:lnTo>
                  <a:lnTo>
                    <a:pt x="28" y="2310"/>
                  </a:lnTo>
                  <a:lnTo>
                    <a:pt x="44" y="2313"/>
                  </a:lnTo>
                  <a:lnTo>
                    <a:pt x="62" y="2315"/>
                  </a:lnTo>
                  <a:lnTo>
                    <a:pt x="82" y="2319"/>
                  </a:lnTo>
                  <a:lnTo>
                    <a:pt x="104" y="2322"/>
                  </a:lnTo>
                  <a:lnTo>
                    <a:pt x="129" y="2324"/>
                  </a:lnTo>
                  <a:lnTo>
                    <a:pt x="156" y="2327"/>
                  </a:lnTo>
                  <a:lnTo>
                    <a:pt x="184" y="2328"/>
                  </a:lnTo>
                  <a:lnTo>
                    <a:pt x="215" y="2328"/>
                  </a:lnTo>
                  <a:lnTo>
                    <a:pt x="249" y="2327"/>
                  </a:lnTo>
                  <a:lnTo>
                    <a:pt x="286" y="2324"/>
                  </a:lnTo>
                  <a:lnTo>
                    <a:pt x="325" y="2320"/>
                  </a:lnTo>
                  <a:lnTo>
                    <a:pt x="367" y="2314"/>
                  </a:lnTo>
                  <a:lnTo>
                    <a:pt x="413" y="2305"/>
                  </a:lnTo>
                  <a:lnTo>
                    <a:pt x="462" y="2293"/>
                  </a:lnTo>
                  <a:lnTo>
                    <a:pt x="538" y="2273"/>
                  </a:lnTo>
                  <a:lnTo>
                    <a:pt x="616" y="2256"/>
                  </a:lnTo>
                  <a:lnTo>
                    <a:pt x="692" y="2242"/>
                  </a:lnTo>
                  <a:lnTo>
                    <a:pt x="768" y="2230"/>
                  </a:lnTo>
                  <a:lnTo>
                    <a:pt x="843" y="2221"/>
                  </a:lnTo>
                  <a:lnTo>
                    <a:pt x="918" y="2214"/>
                  </a:lnTo>
                  <a:lnTo>
                    <a:pt x="993" y="2209"/>
                  </a:lnTo>
                  <a:lnTo>
                    <a:pt x="1067" y="2206"/>
                  </a:lnTo>
                  <a:lnTo>
                    <a:pt x="1139" y="2205"/>
                  </a:lnTo>
                  <a:lnTo>
                    <a:pt x="1210" y="2205"/>
                  </a:lnTo>
                  <a:lnTo>
                    <a:pt x="1280" y="2205"/>
                  </a:lnTo>
                  <a:lnTo>
                    <a:pt x="1348" y="2207"/>
                  </a:lnTo>
                  <a:lnTo>
                    <a:pt x="1415" y="2210"/>
                  </a:lnTo>
                  <a:lnTo>
                    <a:pt x="1481" y="2214"/>
                  </a:lnTo>
                  <a:lnTo>
                    <a:pt x="1544" y="2217"/>
                  </a:lnTo>
                  <a:lnTo>
                    <a:pt x="1606" y="2221"/>
                  </a:lnTo>
                  <a:lnTo>
                    <a:pt x="1665" y="2224"/>
                  </a:lnTo>
                  <a:lnTo>
                    <a:pt x="1722" y="2228"/>
                  </a:lnTo>
                  <a:lnTo>
                    <a:pt x="1776" y="2232"/>
                  </a:lnTo>
                  <a:lnTo>
                    <a:pt x="1828" y="2235"/>
                  </a:lnTo>
                  <a:lnTo>
                    <a:pt x="1877" y="2236"/>
                  </a:lnTo>
                  <a:lnTo>
                    <a:pt x="1923" y="2238"/>
                  </a:lnTo>
                  <a:lnTo>
                    <a:pt x="1967" y="2236"/>
                  </a:lnTo>
                  <a:lnTo>
                    <a:pt x="2007" y="2235"/>
                  </a:lnTo>
                  <a:lnTo>
                    <a:pt x="2044" y="2231"/>
                  </a:lnTo>
                  <a:lnTo>
                    <a:pt x="2077" y="2226"/>
                  </a:lnTo>
                  <a:lnTo>
                    <a:pt x="2107" y="2219"/>
                  </a:lnTo>
                  <a:lnTo>
                    <a:pt x="2134" y="2209"/>
                  </a:lnTo>
                  <a:lnTo>
                    <a:pt x="2156" y="2197"/>
                  </a:lnTo>
                  <a:lnTo>
                    <a:pt x="2174" y="2182"/>
                  </a:lnTo>
                  <a:lnTo>
                    <a:pt x="2187" y="2165"/>
                  </a:lnTo>
                  <a:lnTo>
                    <a:pt x="2198" y="2144"/>
                  </a:lnTo>
                  <a:lnTo>
                    <a:pt x="2223" y="2115"/>
                  </a:lnTo>
                  <a:lnTo>
                    <a:pt x="2236" y="2083"/>
                  </a:lnTo>
                  <a:lnTo>
                    <a:pt x="2241" y="2047"/>
                  </a:lnTo>
                  <a:lnTo>
                    <a:pt x="2239" y="2009"/>
                  </a:lnTo>
                  <a:lnTo>
                    <a:pt x="2228" y="1968"/>
                  </a:lnTo>
                  <a:lnTo>
                    <a:pt x="2214" y="1925"/>
                  </a:lnTo>
                  <a:lnTo>
                    <a:pt x="2194" y="1881"/>
                  </a:lnTo>
                  <a:lnTo>
                    <a:pt x="2173" y="1835"/>
                  </a:lnTo>
                  <a:lnTo>
                    <a:pt x="2149" y="1789"/>
                  </a:lnTo>
                  <a:lnTo>
                    <a:pt x="2126" y="1742"/>
                  </a:lnTo>
                  <a:lnTo>
                    <a:pt x="2103" y="1693"/>
                  </a:lnTo>
                  <a:lnTo>
                    <a:pt x="2085" y="1646"/>
                  </a:lnTo>
                  <a:lnTo>
                    <a:pt x="2069" y="1599"/>
                  </a:lnTo>
                  <a:lnTo>
                    <a:pt x="2057" y="1553"/>
                  </a:lnTo>
                  <a:lnTo>
                    <a:pt x="2053" y="1507"/>
                  </a:lnTo>
                  <a:lnTo>
                    <a:pt x="2057" y="1463"/>
                  </a:lnTo>
                  <a:lnTo>
                    <a:pt x="2055" y="1423"/>
                  </a:lnTo>
                  <a:lnTo>
                    <a:pt x="2055" y="1379"/>
                  </a:lnTo>
                  <a:lnTo>
                    <a:pt x="2060" y="1335"/>
                  </a:lnTo>
                  <a:lnTo>
                    <a:pt x="2068" y="1290"/>
                  </a:lnTo>
                  <a:lnTo>
                    <a:pt x="2080" y="1244"/>
                  </a:lnTo>
                  <a:lnTo>
                    <a:pt x="2094" y="1197"/>
                  </a:lnTo>
                  <a:lnTo>
                    <a:pt x="2111" y="1148"/>
                  </a:lnTo>
                  <a:lnTo>
                    <a:pt x="2130" y="1101"/>
                  </a:lnTo>
                  <a:lnTo>
                    <a:pt x="2151" y="1052"/>
                  </a:lnTo>
                  <a:lnTo>
                    <a:pt x="2173" y="1003"/>
                  </a:lnTo>
                  <a:lnTo>
                    <a:pt x="2195" y="955"/>
                  </a:lnTo>
                  <a:lnTo>
                    <a:pt x="2219" y="907"/>
                  </a:lnTo>
                  <a:lnTo>
                    <a:pt x="2244" y="860"/>
                  </a:lnTo>
                  <a:lnTo>
                    <a:pt x="2268" y="814"/>
                  </a:lnTo>
                  <a:lnTo>
                    <a:pt x="2291" y="768"/>
                  </a:lnTo>
                  <a:lnTo>
                    <a:pt x="2315" y="723"/>
                  </a:lnTo>
                  <a:lnTo>
                    <a:pt x="2340" y="656"/>
                  </a:lnTo>
                  <a:lnTo>
                    <a:pt x="2357" y="595"/>
                  </a:lnTo>
                  <a:lnTo>
                    <a:pt x="2368" y="535"/>
                  </a:lnTo>
                  <a:lnTo>
                    <a:pt x="2372" y="479"/>
                  </a:lnTo>
                  <a:lnTo>
                    <a:pt x="2369" y="426"/>
                  </a:lnTo>
                  <a:lnTo>
                    <a:pt x="2360" y="378"/>
                  </a:lnTo>
                  <a:lnTo>
                    <a:pt x="2347" y="330"/>
                  </a:lnTo>
                  <a:lnTo>
                    <a:pt x="2328" y="287"/>
                  </a:lnTo>
                  <a:lnTo>
                    <a:pt x="2306" y="245"/>
                  </a:lnTo>
                  <a:lnTo>
                    <a:pt x="2280" y="205"/>
                  </a:lnTo>
                  <a:lnTo>
                    <a:pt x="2249" y="167"/>
                  </a:lnTo>
                  <a:lnTo>
                    <a:pt x="2216" y="132"/>
                  </a:lnTo>
                  <a:lnTo>
                    <a:pt x="2182" y="96"/>
                  </a:lnTo>
                  <a:lnTo>
                    <a:pt x="2147" y="64"/>
                  </a:lnTo>
                  <a:lnTo>
                    <a:pt x="2109" y="32"/>
                  </a:lnTo>
                  <a:lnTo>
                    <a:pt x="207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60"/>
            <p:cNvSpPr>
              <a:spLocks/>
            </p:cNvSpPr>
            <p:nvPr/>
          </p:nvSpPr>
          <p:spPr bwMode="auto">
            <a:xfrm>
              <a:off x="3891" y="3004"/>
              <a:ext cx="938" cy="150"/>
            </a:xfrm>
            <a:custGeom>
              <a:avLst/>
              <a:gdLst>
                <a:gd name="T0" fmla="*/ 0 w 2814"/>
                <a:gd name="T1" fmla="*/ 5 h 451"/>
                <a:gd name="T2" fmla="*/ 1 w 2814"/>
                <a:gd name="T3" fmla="*/ 5 h 451"/>
                <a:gd name="T4" fmla="*/ 1 w 2814"/>
                <a:gd name="T5" fmla="*/ 4 h 451"/>
                <a:gd name="T6" fmla="*/ 2 w 2814"/>
                <a:gd name="T7" fmla="*/ 3 h 451"/>
                <a:gd name="T8" fmla="*/ 3 w 2814"/>
                <a:gd name="T9" fmla="*/ 2 h 451"/>
                <a:gd name="T10" fmla="*/ 4 w 2814"/>
                <a:gd name="T11" fmla="*/ 1 h 451"/>
                <a:gd name="T12" fmla="*/ 6 w 2814"/>
                <a:gd name="T13" fmla="*/ 1 h 451"/>
                <a:gd name="T14" fmla="*/ 7 w 2814"/>
                <a:gd name="T15" fmla="*/ 1 h 451"/>
                <a:gd name="T16" fmla="*/ 10 w 2814"/>
                <a:gd name="T17" fmla="*/ 2 h 451"/>
                <a:gd name="T18" fmla="*/ 10 w 2814"/>
                <a:gd name="T19" fmla="*/ 2 h 451"/>
                <a:gd name="T20" fmla="*/ 11 w 2814"/>
                <a:gd name="T21" fmla="*/ 2 h 451"/>
                <a:gd name="T22" fmla="*/ 11 w 2814"/>
                <a:gd name="T23" fmla="*/ 2 h 451"/>
                <a:gd name="T24" fmla="*/ 12 w 2814"/>
                <a:gd name="T25" fmla="*/ 2 h 451"/>
                <a:gd name="T26" fmla="*/ 13 w 2814"/>
                <a:gd name="T27" fmla="*/ 2 h 451"/>
                <a:gd name="T28" fmla="*/ 14 w 2814"/>
                <a:gd name="T29" fmla="*/ 1 h 451"/>
                <a:gd name="T30" fmla="*/ 14 w 2814"/>
                <a:gd name="T31" fmla="*/ 1 h 451"/>
                <a:gd name="T32" fmla="*/ 15 w 2814"/>
                <a:gd name="T33" fmla="*/ 1 h 451"/>
                <a:gd name="T34" fmla="*/ 15 w 2814"/>
                <a:gd name="T35" fmla="*/ 1 h 451"/>
                <a:gd name="T36" fmla="*/ 16 w 2814"/>
                <a:gd name="T37" fmla="*/ 1 h 451"/>
                <a:gd name="T38" fmla="*/ 17 w 2814"/>
                <a:gd name="T39" fmla="*/ 1 h 451"/>
                <a:gd name="T40" fmla="*/ 18 w 2814"/>
                <a:gd name="T41" fmla="*/ 2 h 451"/>
                <a:gd name="T42" fmla="*/ 18 w 2814"/>
                <a:gd name="T43" fmla="*/ 2 h 451"/>
                <a:gd name="T44" fmla="*/ 19 w 2814"/>
                <a:gd name="T45" fmla="*/ 2 h 451"/>
                <a:gd name="T46" fmla="*/ 19 w 2814"/>
                <a:gd name="T47" fmla="*/ 2 h 451"/>
                <a:gd name="T48" fmla="*/ 20 w 2814"/>
                <a:gd name="T49" fmla="*/ 3 h 451"/>
                <a:gd name="T50" fmla="*/ 22 w 2814"/>
                <a:gd name="T51" fmla="*/ 3 h 451"/>
                <a:gd name="T52" fmla="*/ 22 w 2814"/>
                <a:gd name="T53" fmla="*/ 3 h 451"/>
                <a:gd name="T54" fmla="*/ 23 w 2814"/>
                <a:gd name="T55" fmla="*/ 4 h 451"/>
                <a:gd name="T56" fmla="*/ 24 w 2814"/>
                <a:gd name="T57" fmla="*/ 4 h 451"/>
                <a:gd name="T58" fmla="*/ 25 w 2814"/>
                <a:gd name="T59" fmla="*/ 5 h 451"/>
                <a:gd name="T60" fmla="*/ 25 w 2814"/>
                <a:gd name="T61" fmla="*/ 5 h 451"/>
                <a:gd name="T62" fmla="*/ 26 w 2814"/>
                <a:gd name="T63" fmla="*/ 5 h 451"/>
                <a:gd name="T64" fmla="*/ 27 w 2814"/>
                <a:gd name="T65" fmla="*/ 6 h 451"/>
                <a:gd name="T66" fmla="*/ 28 w 2814"/>
                <a:gd name="T67" fmla="*/ 5 h 451"/>
                <a:gd name="T68" fmla="*/ 28 w 2814"/>
                <a:gd name="T69" fmla="*/ 5 h 451"/>
                <a:gd name="T70" fmla="*/ 29 w 2814"/>
                <a:gd name="T71" fmla="*/ 5 h 451"/>
                <a:gd name="T72" fmla="*/ 30 w 2814"/>
                <a:gd name="T73" fmla="*/ 5 h 451"/>
                <a:gd name="T74" fmla="*/ 31 w 2814"/>
                <a:gd name="T75" fmla="*/ 4 h 451"/>
                <a:gd name="T76" fmla="*/ 32 w 2814"/>
                <a:gd name="T77" fmla="*/ 3 h 451"/>
                <a:gd name="T78" fmla="*/ 33 w 2814"/>
                <a:gd name="T79" fmla="*/ 3 h 451"/>
                <a:gd name="T80" fmla="*/ 34 w 2814"/>
                <a:gd name="T81" fmla="*/ 2 h 451"/>
                <a:gd name="T82" fmla="*/ 34 w 2814"/>
                <a:gd name="T83" fmla="*/ 1 h 451"/>
                <a:gd name="T84" fmla="*/ 35 w 2814"/>
                <a:gd name="T85" fmla="*/ 0 h 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14"/>
                <a:gd name="T130" fmla="*/ 0 h 451"/>
                <a:gd name="T131" fmla="*/ 2814 w 2814"/>
                <a:gd name="T132" fmla="*/ 451 h 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14" h="451">
                  <a:moveTo>
                    <a:pt x="0" y="404"/>
                  </a:moveTo>
                  <a:lnTo>
                    <a:pt x="0" y="404"/>
                  </a:lnTo>
                  <a:lnTo>
                    <a:pt x="33" y="401"/>
                  </a:lnTo>
                  <a:lnTo>
                    <a:pt x="62" y="386"/>
                  </a:lnTo>
                  <a:lnTo>
                    <a:pt x="91" y="364"/>
                  </a:lnTo>
                  <a:lnTo>
                    <a:pt x="119" y="333"/>
                  </a:lnTo>
                  <a:lnTo>
                    <a:pt x="148" y="297"/>
                  </a:lnTo>
                  <a:lnTo>
                    <a:pt x="178" y="259"/>
                  </a:lnTo>
                  <a:lnTo>
                    <a:pt x="211" y="219"/>
                  </a:lnTo>
                  <a:lnTo>
                    <a:pt x="248" y="183"/>
                  </a:lnTo>
                  <a:lnTo>
                    <a:pt x="290" y="148"/>
                  </a:lnTo>
                  <a:lnTo>
                    <a:pt x="336" y="121"/>
                  </a:lnTo>
                  <a:lnTo>
                    <a:pt x="390" y="101"/>
                  </a:lnTo>
                  <a:lnTo>
                    <a:pt x="450" y="91"/>
                  </a:lnTo>
                  <a:lnTo>
                    <a:pt x="520" y="93"/>
                  </a:lnTo>
                  <a:lnTo>
                    <a:pt x="599" y="112"/>
                  </a:lnTo>
                  <a:lnTo>
                    <a:pt x="688" y="146"/>
                  </a:lnTo>
                  <a:lnTo>
                    <a:pt x="790" y="198"/>
                  </a:lnTo>
                  <a:lnTo>
                    <a:pt x="813" y="195"/>
                  </a:lnTo>
                  <a:lnTo>
                    <a:pt x="839" y="189"/>
                  </a:lnTo>
                  <a:lnTo>
                    <a:pt x="866" y="183"/>
                  </a:lnTo>
                  <a:lnTo>
                    <a:pt x="893" y="175"/>
                  </a:lnTo>
                  <a:lnTo>
                    <a:pt x="922" y="166"/>
                  </a:lnTo>
                  <a:lnTo>
                    <a:pt x="951" y="156"/>
                  </a:lnTo>
                  <a:lnTo>
                    <a:pt x="982" y="146"/>
                  </a:lnTo>
                  <a:lnTo>
                    <a:pt x="1012" y="137"/>
                  </a:lnTo>
                  <a:lnTo>
                    <a:pt x="1041" y="127"/>
                  </a:lnTo>
                  <a:lnTo>
                    <a:pt x="1070" y="118"/>
                  </a:lnTo>
                  <a:lnTo>
                    <a:pt x="1099" y="110"/>
                  </a:lnTo>
                  <a:lnTo>
                    <a:pt x="1125" y="104"/>
                  </a:lnTo>
                  <a:lnTo>
                    <a:pt x="1151" y="97"/>
                  </a:lnTo>
                  <a:lnTo>
                    <a:pt x="1175" y="95"/>
                  </a:lnTo>
                  <a:lnTo>
                    <a:pt x="1199" y="92"/>
                  </a:lnTo>
                  <a:lnTo>
                    <a:pt x="1218" y="93"/>
                  </a:lnTo>
                  <a:lnTo>
                    <a:pt x="1268" y="92"/>
                  </a:lnTo>
                  <a:lnTo>
                    <a:pt x="1310" y="93"/>
                  </a:lnTo>
                  <a:lnTo>
                    <a:pt x="1347" y="99"/>
                  </a:lnTo>
                  <a:lnTo>
                    <a:pt x="1377" y="105"/>
                  </a:lnTo>
                  <a:lnTo>
                    <a:pt x="1404" y="114"/>
                  </a:lnTo>
                  <a:lnTo>
                    <a:pt x="1426" y="124"/>
                  </a:lnTo>
                  <a:lnTo>
                    <a:pt x="1448" y="135"/>
                  </a:lnTo>
                  <a:lnTo>
                    <a:pt x="1469" y="147"/>
                  </a:lnTo>
                  <a:lnTo>
                    <a:pt x="1491" y="160"/>
                  </a:lnTo>
                  <a:lnTo>
                    <a:pt x="1513" y="172"/>
                  </a:lnTo>
                  <a:lnTo>
                    <a:pt x="1539" y="184"/>
                  </a:lnTo>
                  <a:lnTo>
                    <a:pt x="1569" y="196"/>
                  </a:lnTo>
                  <a:lnTo>
                    <a:pt x="1605" y="205"/>
                  </a:lnTo>
                  <a:lnTo>
                    <a:pt x="1647" y="213"/>
                  </a:lnTo>
                  <a:lnTo>
                    <a:pt x="1696" y="219"/>
                  </a:lnTo>
                  <a:lnTo>
                    <a:pt x="1755" y="223"/>
                  </a:lnTo>
                  <a:lnTo>
                    <a:pt x="1802" y="255"/>
                  </a:lnTo>
                  <a:lnTo>
                    <a:pt x="1846" y="284"/>
                  </a:lnTo>
                  <a:lnTo>
                    <a:pt x="1884" y="311"/>
                  </a:lnTo>
                  <a:lnTo>
                    <a:pt x="1918" y="338"/>
                  </a:lnTo>
                  <a:lnTo>
                    <a:pt x="1948" y="360"/>
                  </a:lnTo>
                  <a:lnTo>
                    <a:pt x="1977" y="381"/>
                  </a:lnTo>
                  <a:lnTo>
                    <a:pt x="2005" y="400"/>
                  </a:lnTo>
                  <a:lnTo>
                    <a:pt x="2031" y="415"/>
                  </a:lnTo>
                  <a:lnTo>
                    <a:pt x="2056" y="428"/>
                  </a:lnTo>
                  <a:lnTo>
                    <a:pt x="2082" y="439"/>
                  </a:lnTo>
                  <a:lnTo>
                    <a:pt x="2110" y="446"/>
                  </a:lnTo>
                  <a:lnTo>
                    <a:pt x="2139" y="450"/>
                  </a:lnTo>
                  <a:lnTo>
                    <a:pt x="2169" y="451"/>
                  </a:lnTo>
                  <a:lnTo>
                    <a:pt x="2205" y="448"/>
                  </a:lnTo>
                  <a:lnTo>
                    <a:pt x="2243" y="443"/>
                  </a:lnTo>
                  <a:lnTo>
                    <a:pt x="2285" y="434"/>
                  </a:lnTo>
                  <a:lnTo>
                    <a:pt x="2331" y="422"/>
                  </a:lnTo>
                  <a:lnTo>
                    <a:pt x="2374" y="407"/>
                  </a:lnTo>
                  <a:lnTo>
                    <a:pt x="2416" y="392"/>
                  </a:lnTo>
                  <a:lnTo>
                    <a:pt x="2457" y="375"/>
                  </a:lnTo>
                  <a:lnTo>
                    <a:pt x="2497" y="355"/>
                  </a:lnTo>
                  <a:lnTo>
                    <a:pt x="2535" y="333"/>
                  </a:lnTo>
                  <a:lnTo>
                    <a:pt x="2572" y="309"/>
                  </a:lnTo>
                  <a:lnTo>
                    <a:pt x="2606" y="284"/>
                  </a:lnTo>
                  <a:lnTo>
                    <a:pt x="2639" y="256"/>
                  </a:lnTo>
                  <a:lnTo>
                    <a:pt x="2669" y="226"/>
                  </a:lnTo>
                  <a:lnTo>
                    <a:pt x="2698" y="195"/>
                  </a:lnTo>
                  <a:lnTo>
                    <a:pt x="2725" y="160"/>
                  </a:lnTo>
                  <a:lnTo>
                    <a:pt x="2750" y="124"/>
                  </a:lnTo>
                  <a:lnTo>
                    <a:pt x="2773" y="85"/>
                  </a:lnTo>
                  <a:lnTo>
                    <a:pt x="2795" y="43"/>
                  </a:lnTo>
                  <a:lnTo>
                    <a:pt x="28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Freeform 61"/>
            <p:cNvSpPr>
              <a:spLocks/>
            </p:cNvSpPr>
            <p:nvPr/>
          </p:nvSpPr>
          <p:spPr bwMode="auto">
            <a:xfrm>
              <a:off x="3063" y="2433"/>
              <a:ext cx="355" cy="401"/>
            </a:xfrm>
            <a:custGeom>
              <a:avLst/>
              <a:gdLst>
                <a:gd name="T0" fmla="*/ 0 w 1064"/>
                <a:gd name="T1" fmla="*/ 0 h 1203"/>
                <a:gd name="T2" fmla="*/ 0 w 1064"/>
                <a:gd name="T3" fmla="*/ 1 h 1203"/>
                <a:gd name="T4" fmla="*/ 0 w 1064"/>
                <a:gd name="T5" fmla="*/ 1 h 1203"/>
                <a:gd name="T6" fmla="*/ 1 w 1064"/>
                <a:gd name="T7" fmla="*/ 2 h 1203"/>
                <a:gd name="T8" fmla="*/ 1 w 1064"/>
                <a:gd name="T9" fmla="*/ 2 h 1203"/>
                <a:gd name="T10" fmla="*/ 1 w 1064"/>
                <a:gd name="T11" fmla="*/ 3 h 1203"/>
                <a:gd name="T12" fmla="*/ 1 w 1064"/>
                <a:gd name="T13" fmla="*/ 3 h 1203"/>
                <a:gd name="T14" fmla="*/ 1 w 1064"/>
                <a:gd name="T15" fmla="*/ 4 h 1203"/>
                <a:gd name="T16" fmla="*/ 2 w 1064"/>
                <a:gd name="T17" fmla="*/ 4 h 1203"/>
                <a:gd name="T18" fmla="*/ 3 w 1064"/>
                <a:gd name="T19" fmla="*/ 6 h 1203"/>
                <a:gd name="T20" fmla="*/ 3 w 1064"/>
                <a:gd name="T21" fmla="*/ 6 h 1203"/>
                <a:gd name="T22" fmla="*/ 4 w 1064"/>
                <a:gd name="T23" fmla="*/ 6 h 1203"/>
                <a:gd name="T24" fmla="*/ 4 w 1064"/>
                <a:gd name="T25" fmla="*/ 6 h 1203"/>
                <a:gd name="T26" fmla="*/ 4 w 1064"/>
                <a:gd name="T27" fmla="*/ 6 h 1203"/>
                <a:gd name="T28" fmla="*/ 5 w 1064"/>
                <a:gd name="T29" fmla="*/ 6 h 1203"/>
                <a:gd name="T30" fmla="*/ 5 w 1064"/>
                <a:gd name="T31" fmla="*/ 6 h 1203"/>
                <a:gd name="T32" fmla="*/ 6 w 1064"/>
                <a:gd name="T33" fmla="*/ 6 h 1203"/>
                <a:gd name="T34" fmla="*/ 6 w 1064"/>
                <a:gd name="T35" fmla="*/ 6 h 1203"/>
                <a:gd name="T36" fmla="*/ 6 w 1064"/>
                <a:gd name="T37" fmla="*/ 7 h 1203"/>
                <a:gd name="T38" fmla="*/ 6 w 1064"/>
                <a:gd name="T39" fmla="*/ 7 h 1203"/>
                <a:gd name="T40" fmla="*/ 6 w 1064"/>
                <a:gd name="T41" fmla="*/ 8 h 1203"/>
                <a:gd name="T42" fmla="*/ 7 w 1064"/>
                <a:gd name="T43" fmla="*/ 8 h 1203"/>
                <a:gd name="T44" fmla="*/ 7 w 1064"/>
                <a:gd name="T45" fmla="*/ 9 h 1203"/>
                <a:gd name="T46" fmla="*/ 7 w 1064"/>
                <a:gd name="T47" fmla="*/ 9 h 1203"/>
                <a:gd name="T48" fmla="*/ 7 w 1064"/>
                <a:gd name="T49" fmla="*/ 9 h 1203"/>
                <a:gd name="T50" fmla="*/ 8 w 1064"/>
                <a:gd name="T51" fmla="*/ 9 h 1203"/>
                <a:gd name="T52" fmla="*/ 9 w 1064"/>
                <a:gd name="T53" fmla="*/ 9 h 1203"/>
                <a:gd name="T54" fmla="*/ 9 w 1064"/>
                <a:gd name="T55" fmla="*/ 9 h 1203"/>
                <a:gd name="T56" fmla="*/ 10 w 1064"/>
                <a:gd name="T57" fmla="*/ 9 h 1203"/>
                <a:gd name="T58" fmla="*/ 10 w 1064"/>
                <a:gd name="T59" fmla="*/ 10 h 1203"/>
                <a:gd name="T60" fmla="*/ 11 w 1064"/>
                <a:gd name="T61" fmla="*/ 10 h 1203"/>
                <a:gd name="T62" fmla="*/ 11 w 1064"/>
                <a:gd name="T63" fmla="*/ 11 h 1203"/>
                <a:gd name="T64" fmla="*/ 11 w 1064"/>
                <a:gd name="T65" fmla="*/ 11 h 1203"/>
                <a:gd name="T66" fmla="*/ 11 w 1064"/>
                <a:gd name="T67" fmla="*/ 11 h 1203"/>
                <a:gd name="T68" fmla="*/ 11 w 1064"/>
                <a:gd name="T69" fmla="*/ 12 h 1203"/>
                <a:gd name="T70" fmla="*/ 11 w 1064"/>
                <a:gd name="T71" fmla="*/ 13 h 1203"/>
                <a:gd name="T72" fmla="*/ 12 w 1064"/>
                <a:gd name="T73" fmla="*/ 13 h 1203"/>
                <a:gd name="T74" fmla="*/ 12 w 1064"/>
                <a:gd name="T75" fmla="*/ 14 h 1203"/>
                <a:gd name="T76" fmla="*/ 12 w 1064"/>
                <a:gd name="T77" fmla="*/ 14 h 1203"/>
                <a:gd name="T78" fmla="*/ 13 w 1064"/>
                <a:gd name="T79" fmla="*/ 15 h 1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4"/>
                <a:gd name="T121" fmla="*/ 0 h 1203"/>
                <a:gd name="T122" fmla="*/ 1064 w 1064"/>
                <a:gd name="T123" fmla="*/ 1203 h 1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4" h="1203">
                  <a:moveTo>
                    <a:pt x="0" y="0"/>
                  </a:moveTo>
                  <a:lnTo>
                    <a:pt x="0" y="0"/>
                  </a:lnTo>
                  <a:lnTo>
                    <a:pt x="3" y="23"/>
                  </a:lnTo>
                  <a:lnTo>
                    <a:pt x="10" y="46"/>
                  </a:lnTo>
                  <a:lnTo>
                    <a:pt x="19" y="71"/>
                  </a:lnTo>
                  <a:lnTo>
                    <a:pt x="29" y="96"/>
                  </a:lnTo>
                  <a:lnTo>
                    <a:pt x="40" y="122"/>
                  </a:lnTo>
                  <a:lnTo>
                    <a:pt x="49" y="147"/>
                  </a:lnTo>
                  <a:lnTo>
                    <a:pt x="56" y="171"/>
                  </a:lnTo>
                  <a:lnTo>
                    <a:pt x="58" y="193"/>
                  </a:lnTo>
                  <a:lnTo>
                    <a:pt x="75" y="232"/>
                  </a:lnTo>
                  <a:lnTo>
                    <a:pt x="86" y="260"/>
                  </a:lnTo>
                  <a:lnTo>
                    <a:pt x="95" y="282"/>
                  </a:lnTo>
                  <a:lnTo>
                    <a:pt x="106" y="295"/>
                  </a:lnTo>
                  <a:lnTo>
                    <a:pt x="121" y="303"/>
                  </a:lnTo>
                  <a:lnTo>
                    <a:pt x="149" y="308"/>
                  </a:lnTo>
                  <a:lnTo>
                    <a:pt x="192" y="309"/>
                  </a:lnTo>
                  <a:lnTo>
                    <a:pt x="254" y="309"/>
                  </a:lnTo>
                  <a:lnTo>
                    <a:pt x="254" y="483"/>
                  </a:lnTo>
                  <a:lnTo>
                    <a:pt x="269" y="483"/>
                  </a:lnTo>
                  <a:lnTo>
                    <a:pt x="284" y="481"/>
                  </a:lnTo>
                  <a:lnTo>
                    <a:pt x="299" y="481"/>
                  </a:lnTo>
                  <a:lnTo>
                    <a:pt x="315" y="479"/>
                  </a:lnTo>
                  <a:lnTo>
                    <a:pt x="330" y="477"/>
                  </a:lnTo>
                  <a:lnTo>
                    <a:pt x="346" y="475"/>
                  </a:lnTo>
                  <a:lnTo>
                    <a:pt x="362" y="473"/>
                  </a:lnTo>
                  <a:lnTo>
                    <a:pt x="378" y="471"/>
                  </a:lnTo>
                  <a:lnTo>
                    <a:pt x="394" y="467"/>
                  </a:lnTo>
                  <a:lnTo>
                    <a:pt x="408" y="464"/>
                  </a:lnTo>
                  <a:lnTo>
                    <a:pt x="424" y="462"/>
                  </a:lnTo>
                  <a:lnTo>
                    <a:pt x="438" y="458"/>
                  </a:lnTo>
                  <a:lnTo>
                    <a:pt x="451" y="454"/>
                  </a:lnTo>
                  <a:lnTo>
                    <a:pt x="465" y="451"/>
                  </a:lnTo>
                  <a:lnTo>
                    <a:pt x="476" y="447"/>
                  </a:lnTo>
                  <a:lnTo>
                    <a:pt x="488" y="443"/>
                  </a:lnTo>
                  <a:lnTo>
                    <a:pt x="488" y="577"/>
                  </a:lnTo>
                  <a:lnTo>
                    <a:pt x="503" y="583"/>
                  </a:lnTo>
                  <a:lnTo>
                    <a:pt x="515" y="598"/>
                  </a:lnTo>
                  <a:lnTo>
                    <a:pt x="524" y="621"/>
                  </a:lnTo>
                  <a:lnTo>
                    <a:pt x="533" y="647"/>
                  </a:lnTo>
                  <a:lnTo>
                    <a:pt x="540" y="675"/>
                  </a:lnTo>
                  <a:lnTo>
                    <a:pt x="544" y="700"/>
                  </a:lnTo>
                  <a:lnTo>
                    <a:pt x="546" y="719"/>
                  </a:lnTo>
                  <a:lnTo>
                    <a:pt x="547" y="731"/>
                  </a:lnTo>
                  <a:lnTo>
                    <a:pt x="574" y="731"/>
                  </a:lnTo>
                  <a:lnTo>
                    <a:pt x="600" y="731"/>
                  </a:lnTo>
                  <a:lnTo>
                    <a:pt x="626" y="730"/>
                  </a:lnTo>
                  <a:lnTo>
                    <a:pt x="654" y="731"/>
                  </a:lnTo>
                  <a:lnTo>
                    <a:pt x="680" y="731"/>
                  </a:lnTo>
                  <a:lnTo>
                    <a:pt x="707" y="734"/>
                  </a:lnTo>
                  <a:lnTo>
                    <a:pt x="732" y="736"/>
                  </a:lnTo>
                  <a:lnTo>
                    <a:pt x="755" y="742"/>
                  </a:lnTo>
                  <a:lnTo>
                    <a:pt x="776" y="748"/>
                  </a:lnTo>
                  <a:lnTo>
                    <a:pt x="796" y="756"/>
                  </a:lnTo>
                  <a:lnTo>
                    <a:pt x="814" y="767"/>
                  </a:lnTo>
                  <a:lnTo>
                    <a:pt x="830" y="781"/>
                  </a:lnTo>
                  <a:lnTo>
                    <a:pt x="842" y="797"/>
                  </a:lnTo>
                  <a:lnTo>
                    <a:pt x="851" y="817"/>
                  </a:lnTo>
                  <a:lnTo>
                    <a:pt x="857" y="840"/>
                  </a:lnTo>
                  <a:lnTo>
                    <a:pt x="859" y="866"/>
                  </a:lnTo>
                  <a:lnTo>
                    <a:pt x="879" y="878"/>
                  </a:lnTo>
                  <a:lnTo>
                    <a:pt x="895" y="895"/>
                  </a:lnTo>
                  <a:lnTo>
                    <a:pt x="905" y="915"/>
                  </a:lnTo>
                  <a:lnTo>
                    <a:pt x="914" y="939"/>
                  </a:lnTo>
                  <a:lnTo>
                    <a:pt x="920" y="964"/>
                  </a:lnTo>
                  <a:lnTo>
                    <a:pt x="925" y="991"/>
                  </a:lnTo>
                  <a:lnTo>
                    <a:pt x="929" y="1019"/>
                  </a:lnTo>
                  <a:lnTo>
                    <a:pt x="933" y="1048"/>
                  </a:lnTo>
                  <a:lnTo>
                    <a:pt x="938" y="1075"/>
                  </a:lnTo>
                  <a:lnTo>
                    <a:pt x="945" y="1103"/>
                  </a:lnTo>
                  <a:lnTo>
                    <a:pt x="954" y="1128"/>
                  </a:lnTo>
                  <a:lnTo>
                    <a:pt x="967" y="1150"/>
                  </a:lnTo>
                  <a:lnTo>
                    <a:pt x="983" y="1170"/>
                  </a:lnTo>
                  <a:lnTo>
                    <a:pt x="1004" y="1186"/>
                  </a:lnTo>
                  <a:lnTo>
                    <a:pt x="1031" y="1198"/>
                  </a:lnTo>
                  <a:lnTo>
                    <a:pt x="1064" y="120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62"/>
            <p:cNvSpPr>
              <a:spLocks/>
            </p:cNvSpPr>
            <p:nvPr/>
          </p:nvSpPr>
          <p:spPr bwMode="auto">
            <a:xfrm>
              <a:off x="3413" y="2832"/>
              <a:ext cx="132" cy="377"/>
            </a:xfrm>
            <a:custGeom>
              <a:avLst/>
              <a:gdLst>
                <a:gd name="T0" fmla="*/ 5 w 396"/>
                <a:gd name="T1" fmla="*/ 14 h 1130"/>
                <a:gd name="T2" fmla="*/ 4 w 396"/>
                <a:gd name="T3" fmla="*/ 14 h 1130"/>
                <a:gd name="T4" fmla="*/ 4 w 396"/>
                <a:gd name="T5" fmla="*/ 13 h 1130"/>
                <a:gd name="T6" fmla="*/ 4 w 396"/>
                <a:gd name="T7" fmla="*/ 13 h 1130"/>
                <a:gd name="T8" fmla="*/ 4 w 396"/>
                <a:gd name="T9" fmla="*/ 13 h 1130"/>
                <a:gd name="T10" fmla="*/ 5 w 396"/>
                <a:gd name="T11" fmla="*/ 13 h 1130"/>
                <a:gd name="T12" fmla="*/ 5 w 396"/>
                <a:gd name="T13" fmla="*/ 12 h 1130"/>
                <a:gd name="T14" fmla="*/ 5 w 396"/>
                <a:gd name="T15" fmla="*/ 11 h 1130"/>
                <a:gd name="T16" fmla="*/ 5 w 396"/>
                <a:gd name="T17" fmla="*/ 11 h 1130"/>
                <a:gd name="T18" fmla="*/ 4 w 396"/>
                <a:gd name="T19" fmla="*/ 10 h 1130"/>
                <a:gd name="T20" fmla="*/ 4 w 396"/>
                <a:gd name="T21" fmla="*/ 10 h 1130"/>
                <a:gd name="T22" fmla="*/ 4 w 396"/>
                <a:gd name="T23" fmla="*/ 10 h 1130"/>
                <a:gd name="T24" fmla="*/ 4 w 396"/>
                <a:gd name="T25" fmla="*/ 9 h 1130"/>
                <a:gd name="T26" fmla="*/ 4 w 396"/>
                <a:gd name="T27" fmla="*/ 9 h 1130"/>
                <a:gd name="T28" fmla="*/ 3 w 396"/>
                <a:gd name="T29" fmla="*/ 8 h 1130"/>
                <a:gd name="T30" fmla="*/ 3 w 396"/>
                <a:gd name="T31" fmla="*/ 7 h 1130"/>
                <a:gd name="T32" fmla="*/ 3 w 396"/>
                <a:gd name="T33" fmla="*/ 6 h 1130"/>
                <a:gd name="T34" fmla="*/ 3 w 396"/>
                <a:gd name="T35" fmla="*/ 6 h 1130"/>
                <a:gd name="T36" fmla="*/ 3 w 396"/>
                <a:gd name="T37" fmla="*/ 6 h 1130"/>
                <a:gd name="T38" fmla="*/ 3 w 396"/>
                <a:gd name="T39" fmla="*/ 6 h 1130"/>
                <a:gd name="T40" fmla="*/ 3 w 396"/>
                <a:gd name="T41" fmla="*/ 5 h 1130"/>
                <a:gd name="T42" fmla="*/ 3 w 396"/>
                <a:gd name="T43" fmla="*/ 5 h 1130"/>
                <a:gd name="T44" fmla="*/ 2 w 396"/>
                <a:gd name="T45" fmla="*/ 5 h 1130"/>
                <a:gd name="T46" fmla="*/ 2 w 396"/>
                <a:gd name="T47" fmla="*/ 5 h 1130"/>
                <a:gd name="T48" fmla="*/ 2 w 396"/>
                <a:gd name="T49" fmla="*/ 4 h 1130"/>
                <a:gd name="T50" fmla="*/ 2 w 396"/>
                <a:gd name="T51" fmla="*/ 3 h 1130"/>
                <a:gd name="T52" fmla="*/ 2 w 396"/>
                <a:gd name="T53" fmla="*/ 3 h 1130"/>
                <a:gd name="T54" fmla="*/ 1 w 396"/>
                <a:gd name="T55" fmla="*/ 2 h 1130"/>
                <a:gd name="T56" fmla="*/ 1 w 396"/>
                <a:gd name="T57" fmla="*/ 2 h 1130"/>
                <a:gd name="T58" fmla="*/ 1 w 396"/>
                <a:gd name="T59" fmla="*/ 2 h 1130"/>
                <a:gd name="T60" fmla="*/ 1 w 396"/>
                <a:gd name="T61" fmla="*/ 2 h 1130"/>
                <a:gd name="T62" fmla="*/ 1 w 396"/>
                <a:gd name="T63" fmla="*/ 1 h 1130"/>
                <a:gd name="T64" fmla="*/ 1 w 396"/>
                <a:gd name="T65" fmla="*/ 1 h 1130"/>
                <a:gd name="T66" fmla="*/ 1 w 396"/>
                <a:gd name="T67" fmla="*/ 1 h 1130"/>
                <a:gd name="T68" fmla="*/ 1 w 396"/>
                <a:gd name="T69" fmla="*/ 1 h 1130"/>
                <a:gd name="T70" fmla="*/ 1 w 396"/>
                <a:gd name="T71" fmla="*/ 1 h 1130"/>
                <a:gd name="T72" fmla="*/ 1 w 396"/>
                <a:gd name="T73" fmla="*/ 0 h 1130"/>
                <a:gd name="T74" fmla="*/ 0 w 396"/>
                <a:gd name="T75" fmla="*/ 0 h 1130"/>
                <a:gd name="T76" fmla="*/ 0 w 396"/>
                <a:gd name="T77" fmla="*/ 0 h 11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6"/>
                <a:gd name="T118" fmla="*/ 0 h 1130"/>
                <a:gd name="T119" fmla="*/ 396 w 396"/>
                <a:gd name="T120" fmla="*/ 1130 h 11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6" h="1130">
                  <a:moveTo>
                    <a:pt x="396" y="1130"/>
                  </a:moveTo>
                  <a:lnTo>
                    <a:pt x="396" y="1130"/>
                  </a:lnTo>
                  <a:lnTo>
                    <a:pt x="372" y="1122"/>
                  </a:lnTo>
                  <a:lnTo>
                    <a:pt x="356" y="1110"/>
                  </a:lnTo>
                  <a:lnTo>
                    <a:pt x="350" y="1097"/>
                  </a:lnTo>
                  <a:lnTo>
                    <a:pt x="347" y="1081"/>
                  </a:lnTo>
                  <a:lnTo>
                    <a:pt x="348" y="1066"/>
                  </a:lnTo>
                  <a:lnTo>
                    <a:pt x="351" y="1049"/>
                  </a:lnTo>
                  <a:lnTo>
                    <a:pt x="355" y="1032"/>
                  </a:lnTo>
                  <a:lnTo>
                    <a:pt x="356" y="1014"/>
                  </a:lnTo>
                  <a:lnTo>
                    <a:pt x="376" y="1014"/>
                  </a:lnTo>
                  <a:lnTo>
                    <a:pt x="385" y="997"/>
                  </a:lnTo>
                  <a:lnTo>
                    <a:pt x="388" y="975"/>
                  </a:lnTo>
                  <a:lnTo>
                    <a:pt x="387" y="947"/>
                  </a:lnTo>
                  <a:lnTo>
                    <a:pt x="381" y="917"/>
                  </a:lnTo>
                  <a:lnTo>
                    <a:pt x="375" y="890"/>
                  </a:lnTo>
                  <a:lnTo>
                    <a:pt x="367" y="866"/>
                  </a:lnTo>
                  <a:lnTo>
                    <a:pt x="360" y="849"/>
                  </a:lnTo>
                  <a:lnTo>
                    <a:pt x="356" y="841"/>
                  </a:lnTo>
                  <a:lnTo>
                    <a:pt x="337" y="837"/>
                  </a:lnTo>
                  <a:lnTo>
                    <a:pt x="321" y="825"/>
                  </a:lnTo>
                  <a:lnTo>
                    <a:pt x="309" y="807"/>
                  </a:lnTo>
                  <a:lnTo>
                    <a:pt x="300" y="784"/>
                  </a:lnTo>
                  <a:lnTo>
                    <a:pt x="293" y="757"/>
                  </a:lnTo>
                  <a:lnTo>
                    <a:pt x="289" y="725"/>
                  </a:lnTo>
                  <a:lnTo>
                    <a:pt x="287" y="692"/>
                  </a:lnTo>
                  <a:lnTo>
                    <a:pt x="284" y="658"/>
                  </a:lnTo>
                  <a:lnTo>
                    <a:pt x="283" y="625"/>
                  </a:lnTo>
                  <a:lnTo>
                    <a:pt x="281" y="593"/>
                  </a:lnTo>
                  <a:lnTo>
                    <a:pt x="279" y="561"/>
                  </a:lnTo>
                  <a:lnTo>
                    <a:pt x="275" y="533"/>
                  </a:lnTo>
                  <a:lnTo>
                    <a:pt x="269" y="511"/>
                  </a:lnTo>
                  <a:lnTo>
                    <a:pt x="263" y="493"/>
                  </a:lnTo>
                  <a:lnTo>
                    <a:pt x="254" y="481"/>
                  </a:lnTo>
                  <a:lnTo>
                    <a:pt x="241" y="477"/>
                  </a:lnTo>
                  <a:lnTo>
                    <a:pt x="239" y="462"/>
                  </a:lnTo>
                  <a:lnTo>
                    <a:pt x="234" y="451"/>
                  </a:lnTo>
                  <a:lnTo>
                    <a:pt x="227" y="439"/>
                  </a:lnTo>
                  <a:lnTo>
                    <a:pt x="221" y="428"/>
                  </a:lnTo>
                  <a:lnTo>
                    <a:pt x="213" y="416"/>
                  </a:lnTo>
                  <a:lnTo>
                    <a:pt x="206" y="406"/>
                  </a:lnTo>
                  <a:lnTo>
                    <a:pt x="201" y="393"/>
                  </a:lnTo>
                  <a:lnTo>
                    <a:pt x="200" y="380"/>
                  </a:lnTo>
                  <a:lnTo>
                    <a:pt x="180" y="373"/>
                  </a:lnTo>
                  <a:lnTo>
                    <a:pt x="166" y="355"/>
                  </a:lnTo>
                  <a:lnTo>
                    <a:pt x="155" y="328"/>
                  </a:lnTo>
                  <a:lnTo>
                    <a:pt x="147" y="298"/>
                  </a:lnTo>
                  <a:lnTo>
                    <a:pt x="141" y="265"/>
                  </a:lnTo>
                  <a:lnTo>
                    <a:pt x="134" y="234"/>
                  </a:lnTo>
                  <a:lnTo>
                    <a:pt x="129" y="207"/>
                  </a:lnTo>
                  <a:lnTo>
                    <a:pt x="122" y="188"/>
                  </a:lnTo>
                  <a:lnTo>
                    <a:pt x="102" y="188"/>
                  </a:lnTo>
                  <a:lnTo>
                    <a:pt x="110" y="188"/>
                  </a:lnTo>
                  <a:lnTo>
                    <a:pt x="110" y="182"/>
                  </a:lnTo>
                  <a:lnTo>
                    <a:pt x="105" y="172"/>
                  </a:lnTo>
                  <a:lnTo>
                    <a:pt x="102" y="150"/>
                  </a:lnTo>
                  <a:lnTo>
                    <a:pt x="83" y="150"/>
                  </a:lnTo>
                  <a:lnTo>
                    <a:pt x="83" y="92"/>
                  </a:lnTo>
                  <a:lnTo>
                    <a:pt x="64" y="92"/>
                  </a:lnTo>
                  <a:lnTo>
                    <a:pt x="72" y="92"/>
                  </a:lnTo>
                  <a:lnTo>
                    <a:pt x="71" y="86"/>
                  </a:lnTo>
                  <a:lnTo>
                    <a:pt x="67" y="76"/>
                  </a:lnTo>
                  <a:lnTo>
                    <a:pt x="64" y="54"/>
                  </a:lnTo>
                  <a:lnTo>
                    <a:pt x="45" y="54"/>
                  </a:lnTo>
                  <a:lnTo>
                    <a:pt x="45" y="46"/>
                  </a:lnTo>
                  <a:lnTo>
                    <a:pt x="43" y="37"/>
                  </a:lnTo>
                  <a:lnTo>
                    <a:pt x="41" y="27"/>
                  </a:lnTo>
                  <a:lnTo>
                    <a:pt x="37" y="19"/>
                  </a:lnTo>
                  <a:lnTo>
                    <a:pt x="31" y="12"/>
                  </a:lnTo>
                  <a:lnTo>
                    <a:pt x="24" y="5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63"/>
            <p:cNvSpPr>
              <a:spLocks/>
            </p:cNvSpPr>
            <p:nvPr/>
          </p:nvSpPr>
          <p:spPr bwMode="auto">
            <a:xfrm>
              <a:off x="3408" y="2445"/>
              <a:ext cx="769" cy="379"/>
            </a:xfrm>
            <a:custGeom>
              <a:avLst/>
              <a:gdLst>
                <a:gd name="T0" fmla="*/ 28 w 2307"/>
                <a:gd name="T1" fmla="*/ 2 h 1137"/>
                <a:gd name="T2" fmla="*/ 28 w 2307"/>
                <a:gd name="T3" fmla="*/ 1 h 1137"/>
                <a:gd name="T4" fmla="*/ 28 w 2307"/>
                <a:gd name="T5" fmla="*/ 1 h 1137"/>
                <a:gd name="T6" fmla="*/ 27 w 2307"/>
                <a:gd name="T7" fmla="*/ 1 h 1137"/>
                <a:gd name="T8" fmla="*/ 27 w 2307"/>
                <a:gd name="T9" fmla="*/ 1 h 1137"/>
                <a:gd name="T10" fmla="*/ 27 w 2307"/>
                <a:gd name="T11" fmla="*/ 0 h 1137"/>
                <a:gd name="T12" fmla="*/ 26 w 2307"/>
                <a:gd name="T13" fmla="*/ 0 h 1137"/>
                <a:gd name="T14" fmla="*/ 25 w 2307"/>
                <a:gd name="T15" fmla="*/ 0 h 1137"/>
                <a:gd name="T16" fmla="*/ 24 w 2307"/>
                <a:gd name="T17" fmla="*/ 0 h 1137"/>
                <a:gd name="T18" fmla="*/ 24 w 2307"/>
                <a:gd name="T19" fmla="*/ 0 h 1137"/>
                <a:gd name="T20" fmla="*/ 24 w 2307"/>
                <a:gd name="T21" fmla="*/ 0 h 1137"/>
                <a:gd name="T22" fmla="*/ 23 w 2307"/>
                <a:gd name="T23" fmla="*/ 0 h 1137"/>
                <a:gd name="T24" fmla="*/ 23 w 2307"/>
                <a:gd name="T25" fmla="*/ 0 h 1137"/>
                <a:gd name="T26" fmla="*/ 22 w 2307"/>
                <a:gd name="T27" fmla="*/ 0 h 1137"/>
                <a:gd name="T28" fmla="*/ 21 w 2307"/>
                <a:gd name="T29" fmla="*/ 0 h 1137"/>
                <a:gd name="T30" fmla="*/ 21 w 2307"/>
                <a:gd name="T31" fmla="*/ 1 h 1137"/>
                <a:gd name="T32" fmla="*/ 20 w 2307"/>
                <a:gd name="T33" fmla="*/ 1 h 1137"/>
                <a:gd name="T34" fmla="*/ 20 w 2307"/>
                <a:gd name="T35" fmla="*/ 1 h 1137"/>
                <a:gd name="T36" fmla="*/ 19 w 2307"/>
                <a:gd name="T37" fmla="*/ 1 h 1137"/>
                <a:gd name="T38" fmla="*/ 18 w 2307"/>
                <a:gd name="T39" fmla="*/ 1 h 1137"/>
                <a:gd name="T40" fmla="*/ 17 w 2307"/>
                <a:gd name="T41" fmla="*/ 1 h 1137"/>
                <a:gd name="T42" fmla="*/ 17 w 2307"/>
                <a:gd name="T43" fmla="*/ 1 h 1137"/>
                <a:gd name="T44" fmla="*/ 17 w 2307"/>
                <a:gd name="T45" fmla="*/ 2 h 1137"/>
                <a:gd name="T46" fmla="*/ 16 w 2307"/>
                <a:gd name="T47" fmla="*/ 2 h 1137"/>
                <a:gd name="T48" fmla="*/ 15 w 2307"/>
                <a:gd name="T49" fmla="*/ 2 h 1137"/>
                <a:gd name="T50" fmla="*/ 15 w 2307"/>
                <a:gd name="T51" fmla="*/ 2 h 1137"/>
                <a:gd name="T52" fmla="*/ 14 w 2307"/>
                <a:gd name="T53" fmla="*/ 2 h 1137"/>
                <a:gd name="T54" fmla="*/ 14 w 2307"/>
                <a:gd name="T55" fmla="*/ 3 h 1137"/>
                <a:gd name="T56" fmla="*/ 14 w 2307"/>
                <a:gd name="T57" fmla="*/ 4 h 1137"/>
                <a:gd name="T58" fmla="*/ 13 w 2307"/>
                <a:gd name="T59" fmla="*/ 4 h 1137"/>
                <a:gd name="T60" fmla="*/ 13 w 2307"/>
                <a:gd name="T61" fmla="*/ 4 h 1137"/>
                <a:gd name="T62" fmla="*/ 13 w 2307"/>
                <a:gd name="T63" fmla="*/ 5 h 1137"/>
                <a:gd name="T64" fmla="*/ 12 w 2307"/>
                <a:gd name="T65" fmla="*/ 5 h 1137"/>
                <a:gd name="T66" fmla="*/ 12 w 2307"/>
                <a:gd name="T67" fmla="*/ 5 h 1137"/>
                <a:gd name="T68" fmla="*/ 12 w 2307"/>
                <a:gd name="T69" fmla="*/ 5 h 1137"/>
                <a:gd name="T70" fmla="*/ 10 w 2307"/>
                <a:gd name="T71" fmla="*/ 6 h 1137"/>
                <a:gd name="T72" fmla="*/ 10 w 2307"/>
                <a:gd name="T73" fmla="*/ 7 h 1137"/>
                <a:gd name="T74" fmla="*/ 9 w 2307"/>
                <a:gd name="T75" fmla="*/ 7 h 1137"/>
                <a:gd name="T76" fmla="*/ 8 w 2307"/>
                <a:gd name="T77" fmla="*/ 8 h 1137"/>
                <a:gd name="T78" fmla="*/ 8 w 2307"/>
                <a:gd name="T79" fmla="*/ 8 h 1137"/>
                <a:gd name="T80" fmla="*/ 8 w 2307"/>
                <a:gd name="T81" fmla="*/ 9 h 1137"/>
                <a:gd name="T82" fmla="*/ 8 w 2307"/>
                <a:gd name="T83" fmla="*/ 8 h 1137"/>
                <a:gd name="T84" fmla="*/ 8 w 2307"/>
                <a:gd name="T85" fmla="*/ 9 h 1137"/>
                <a:gd name="T86" fmla="*/ 8 w 2307"/>
                <a:gd name="T87" fmla="*/ 9 h 1137"/>
                <a:gd name="T88" fmla="*/ 7 w 2307"/>
                <a:gd name="T89" fmla="*/ 9 h 1137"/>
                <a:gd name="T90" fmla="*/ 6 w 2307"/>
                <a:gd name="T91" fmla="*/ 10 h 1137"/>
                <a:gd name="T92" fmla="*/ 6 w 2307"/>
                <a:gd name="T93" fmla="*/ 11 h 1137"/>
                <a:gd name="T94" fmla="*/ 6 w 2307"/>
                <a:gd name="T95" fmla="*/ 11 h 1137"/>
                <a:gd name="T96" fmla="*/ 5 w 2307"/>
                <a:gd name="T97" fmla="*/ 12 h 1137"/>
                <a:gd name="T98" fmla="*/ 5 w 2307"/>
                <a:gd name="T99" fmla="*/ 12 h 1137"/>
                <a:gd name="T100" fmla="*/ 5 w 2307"/>
                <a:gd name="T101" fmla="*/ 12 h 1137"/>
                <a:gd name="T102" fmla="*/ 5 w 2307"/>
                <a:gd name="T103" fmla="*/ 13 h 1137"/>
                <a:gd name="T104" fmla="*/ 5 w 2307"/>
                <a:gd name="T105" fmla="*/ 13 h 1137"/>
                <a:gd name="T106" fmla="*/ 5 w 2307"/>
                <a:gd name="T107" fmla="*/ 13 h 1137"/>
                <a:gd name="T108" fmla="*/ 5 w 2307"/>
                <a:gd name="T109" fmla="*/ 13 h 1137"/>
                <a:gd name="T110" fmla="*/ 4 w 2307"/>
                <a:gd name="T111" fmla="*/ 13 h 1137"/>
                <a:gd name="T112" fmla="*/ 4 w 2307"/>
                <a:gd name="T113" fmla="*/ 13 h 1137"/>
                <a:gd name="T114" fmla="*/ 3 w 2307"/>
                <a:gd name="T115" fmla="*/ 14 h 1137"/>
                <a:gd name="T116" fmla="*/ 2 w 2307"/>
                <a:gd name="T117" fmla="*/ 14 h 1137"/>
                <a:gd name="T118" fmla="*/ 1 w 2307"/>
                <a:gd name="T119" fmla="*/ 14 h 1137"/>
                <a:gd name="T120" fmla="*/ 0 w 2307"/>
                <a:gd name="T121" fmla="*/ 14 h 11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7"/>
                <a:gd name="T184" fmla="*/ 0 h 1137"/>
                <a:gd name="T185" fmla="*/ 2307 w 2307"/>
                <a:gd name="T186" fmla="*/ 1137 h 11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7" h="1137">
                  <a:moveTo>
                    <a:pt x="2307" y="137"/>
                  </a:moveTo>
                  <a:lnTo>
                    <a:pt x="2307" y="137"/>
                  </a:lnTo>
                  <a:lnTo>
                    <a:pt x="2298" y="135"/>
                  </a:lnTo>
                  <a:lnTo>
                    <a:pt x="2286" y="130"/>
                  </a:lnTo>
                  <a:lnTo>
                    <a:pt x="2273" y="125"/>
                  </a:lnTo>
                  <a:lnTo>
                    <a:pt x="2260" y="117"/>
                  </a:lnTo>
                  <a:lnTo>
                    <a:pt x="2248" y="110"/>
                  </a:lnTo>
                  <a:lnTo>
                    <a:pt x="2238" y="105"/>
                  </a:lnTo>
                  <a:lnTo>
                    <a:pt x="2231" y="100"/>
                  </a:lnTo>
                  <a:lnTo>
                    <a:pt x="2228" y="99"/>
                  </a:lnTo>
                  <a:lnTo>
                    <a:pt x="2224" y="84"/>
                  </a:lnTo>
                  <a:lnTo>
                    <a:pt x="2216" y="72"/>
                  </a:lnTo>
                  <a:lnTo>
                    <a:pt x="2203" y="63"/>
                  </a:lnTo>
                  <a:lnTo>
                    <a:pt x="2190" y="60"/>
                  </a:lnTo>
                  <a:lnTo>
                    <a:pt x="2188" y="45"/>
                  </a:lnTo>
                  <a:lnTo>
                    <a:pt x="2178" y="33"/>
                  </a:lnTo>
                  <a:lnTo>
                    <a:pt x="2165" y="25"/>
                  </a:lnTo>
                  <a:lnTo>
                    <a:pt x="2148" y="20"/>
                  </a:lnTo>
                  <a:lnTo>
                    <a:pt x="2127" y="16"/>
                  </a:lnTo>
                  <a:lnTo>
                    <a:pt x="2103" y="16"/>
                  </a:lnTo>
                  <a:lnTo>
                    <a:pt x="2078" y="16"/>
                  </a:lnTo>
                  <a:lnTo>
                    <a:pt x="2053" y="17"/>
                  </a:lnTo>
                  <a:lnTo>
                    <a:pt x="2028" y="20"/>
                  </a:lnTo>
                  <a:lnTo>
                    <a:pt x="2003" y="21"/>
                  </a:lnTo>
                  <a:lnTo>
                    <a:pt x="1980" y="22"/>
                  </a:lnTo>
                  <a:lnTo>
                    <a:pt x="1960" y="22"/>
                  </a:lnTo>
                  <a:lnTo>
                    <a:pt x="1942" y="21"/>
                  </a:lnTo>
                  <a:lnTo>
                    <a:pt x="1928" y="18"/>
                  </a:lnTo>
                  <a:lnTo>
                    <a:pt x="1919" y="12"/>
                  </a:lnTo>
                  <a:lnTo>
                    <a:pt x="1917" y="3"/>
                  </a:lnTo>
                  <a:lnTo>
                    <a:pt x="1907" y="3"/>
                  </a:lnTo>
                  <a:lnTo>
                    <a:pt x="1896" y="1"/>
                  </a:lnTo>
                  <a:lnTo>
                    <a:pt x="1880" y="1"/>
                  </a:lnTo>
                  <a:lnTo>
                    <a:pt x="1863" y="1"/>
                  </a:lnTo>
                  <a:lnTo>
                    <a:pt x="1844" y="0"/>
                  </a:lnTo>
                  <a:lnTo>
                    <a:pt x="1825" y="0"/>
                  </a:lnTo>
                  <a:lnTo>
                    <a:pt x="1805" y="1"/>
                  </a:lnTo>
                  <a:lnTo>
                    <a:pt x="1784" y="3"/>
                  </a:lnTo>
                  <a:lnTo>
                    <a:pt x="1764" y="5"/>
                  </a:lnTo>
                  <a:lnTo>
                    <a:pt x="1746" y="8"/>
                  </a:lnTo>
                  <a:lnTo>
                    <a:pt x="1727" y="13"/>
                  </a:lnTo>
                  <a:lnTo>
                    <a:pt x="1713" y="18"/>
                  </a:lnTo>
                  <a:lnTo>
                    <a:pt x="1700" y="26"/>
                  </a:lnTo>
                  <a:lnTo>
                    <a:pt x="1689" y="36"/>
                  </a:lnTo>
                  <a:lnTo>
                    <a:pt x="1684" y="47"/>
                  </a:lnTo>
                  <a:lnTo>
                    <a:pt x="1681" y="60"/>
                  </a:lnTo>
                  <a:lnTo>
                    <a:pt x="1661" y="79"/>
                  </a:lnTo>
                  <a:lnTo>
                    <a:pt x="1643" y="99"/>
                  </a:lnTo>
                  <a:lnTo>
                    <a:pt x="1634" y="99"/>
                  </a:lnTo>
                  <a:lnTo>
                    <a:pt x="1619" y="97"/>
                  </a:lnTo>
                  <a:lnTo>
                    <a:pt x="1601" y="97"/>
                  </a:lnTo>
                  <a:lnTo>
                    <a:pt x="1581" y="96"/>
                  </a:lnTo>
                  <a:lnTo>
                    <a:pt x="1558" y="96"/>
                  </a:lnTo>
                  <a:lnTo>
                    <a:pt x="1533" y="96"/>
                  </a:lnTo>
                  <a:lnTo>
                    <a:pt x="1508" y="96"/>
                  </a:lnTo>
                  <a:lnTo>
                    <a:pt x="1481" y="96"/>
                  </a:lnTo>
                  <a:lnTo>
                    <a:pt x="1456" y="97"/>
                  </a:lnTo>
                  <a:lnTo>
                    <a:pt x="1433" y="99"/>
                  </a:lnTo>
                  <a:lnTo>
                    <a:pt x="1410" y="103"/>
                  </a:lnTo>
                  <a:lnTo>
                    <a:pt x="1391" y="107"/>
                  </a:lnTo>
                  <a:lnTo>
                    <a:pt x="1373" y="112"/>
                  </a:lnTo>
                  <a:lnTo>
                    <a:pt x="1360" y="118"/>
                  </a:lnTo>
                  <a:lnTo>
                    <a:pt x="1352" y="126"/>
                  </a:lnTo>
                  <a:lnTo>
                    <a:pt x="1350" y="137"/>
                  </a:lnTo>
                  <a:lnTo>
                    <a:pt x="1331" y="138"/>
                  </a:lnTo>
                  <a:lnTo>
                    <a:pt x="1314" y="141"/>
                  </a:lnTo>
                  <a:lnTo>
                    <a:pt x="1298" y="143"/>
                  </a:lnTo>
                  <a:lnTo>
                    <a:pt x="1283" y="149"/>
                  </a:lnTo>
                  <a:lnTo>
                    <a:pt x="1267" y="155"/>
                  </a:lnTo>
                  <a:lnTo>
                    <a:pt x="1252" y="162"/>
                  </a:lnTo>
                  <a:lnTo>
                    <a:pt x="1238" y="168"/>
                  </a:lnTo>
                  <a:lnTo>
                    <a:pt x="1225" y="175"/>
                  </a:lnTo>
                  <a:lnTo>
                    <a:pt x="1210" y="183"/>
                  </a:lnTo>
                  <a:lnTo>
                    <a:pt x="1197" y="189"/>
                  </a:lnTo>
                  <a:lnTo>
                    <a:pt x="1184" y="196"/>
                  </a:lnTo>
                  <a:lnTo>
                    <a:pt x="1171" y="202"/>
                  </a:lnTo>
                  <a:lnTo>
                    <a:pt x="1156" y="208"/>
                  </a:lnTo>
                  <a:lnTo>
                    <a:pt x="1143" y="210"/>
                  </a:lnTo>
                  <a:lnTo>
                    <a:pt x="1129" y="213"/>
                  </a:lnTo>
                  <a:lnTo>
                    <a:pt x="1114" y="214"/>
                  </a:lnTo>
                  <a:lnTo>
                    <a:pt x="1095" y="233"/>
                  </a:lnTo>
                  <a:lnTo>
                    <a:pt x="1095" y="310"/>
                  </a:lnTo>
                  <a:lnTo>
                    <a:pt x="1085" y="312"/>
                  </a:lnTo>
                  <a:lnTo>
                    <a:pt x="1075" y="314"/>
                  </a:lnTo>
                  <a:lnTo>
                    <a:pt x="1062" y="318"/>
                  </a:lnTo>
                  <a:lnTo>
                    <a:pt x="1049" y="325"/>
                  </a:lnTo>
                  <a:lnTo>
                    <a:pt x="1037" y="333"/>
                  </a:lnTo>
                  <a:lnTo>
                    <a:pt x="1026" y="343"/>
                  </a:lnTo>
                  <a:lnTo>
                    <a:pt x="1020" y="355"/>
                  </a:lnTo>
                  <a:lnTo>
                    <a:pt x="1017" y="368"/>
                  </a:lnTo>
                  <a:lnTo>
                    <a:pt x="1009" y="369"/>
                  </a:lnTo>
                  <a:lnTo>
                    <a:pt x="1003" y="371"/>
                  </a:lnTo>
                  <a:lnTo>
                    <a:pt x="995" y="373"/>
                  </a:lnTo>
                  <a:lnTo>
                    <a:pt x="988" y="377"/>
                  </a:lnTo>
                  <a:lnTo>
                    <a:pt x="980" y="381"/>
                  </a:lnTo>
                  <a:lnTo>
                    <a:pt x="972" y="384"/>
                  </a:lnTo>
                  <a:lnTo>
                    <a:pt x="966" y="385"/>
                  </a:lnTo>
                  <a:lnTo>
                    <a:pt x="958" y="386"/>
                  </a:lnTo>
                  <a:lnTo>
                    <a:pt x="938" y="406"/>
                  </a:lnTo>
                  <a:lnTo>
                    <a:pt x="938" y="502"/>
                  </a:lnTo>
                  <a:lnTo>
                    <a:pt x="841" y="522"/>
                  </a:lnTo>
                  <a:lnTo>
                    <a:pt x="841" y="540"/>
                  </a:lnTo>
                  <a:lnTo>
                    <a:pt x="817" y="552"/>
                  </a:lnTo>
                  <a:lnTo>
                    <a:pt x="790" y="559"/>
                  </a:lnTo>
                  <a:lnTo>
                    <a:pt x="759" y="565"/>
                  </a:lnTo>
                  <a:lnTo>
                    <a:pt x="732" y="572"/>
                  </a:lnTo>
                  <a:lnTo>
                    <a:pt x="705" y="584"/>
                  </a:lnTo>
                  <a:lnTo>
                    <a:pt x="684" y="603"/>
                  </a:lnTo>
                  <a:lnTo>
                    <a:pt x="670" y="632"/>
                  </a:lnTo>
                  <a:lnTo>
                    <a:pt x="665" y="676"/>
                  </a:lnTo>
                  <a:lnTo>
                    <a:pt x="647" y="678"/>
                  </a:lnTo>
                  <a:lnTo>
                    <a:pt x="646" y="685"/>
                  </a:lnTo>
                  <a:lnTo>
                    <a:pt x="644" y="691"/>
                  </a:lnTo>
                  <a:lnTo>
                    <a:pt x="626" y="694"/>
                  </a:lnTo>
                  <a:lnTo>
                    <a:pt x="628" y="689"/>
                  </a:lnTo>
                  <a:lnTo>
                    <a:pt x="632" y="687"/>
                  </a:lnTo>
                  <a:lnTo>
                    <a:pt x="637" y="687"/>
                  </a:lnTo>
                  <a:lnTo>
                    <a:pt x="641" y="691"/>
                  </a:lnTo>
                  <a:lnTo>
                    <a:pt x="644" y="699"/>
                  </a:lnTo>
                  <a:lnTo>
                    <a:pt x="642" y="709"/>
                  </a:lnTo>
                  <a:lnTo>
                    <a:pt x="637" y="720"/>
                  </a:lnTo>
                  <a:lnTo>
                    <a:pt x="626" y="733"/>
                  </a:lnTo>
                  <a:lnTo>
                    <a:pt x="599" y="743"/>
                  </a:lnTo>
                  <a:lnTo>
                    <a:pt x="575" y="756"/>
                  </a:lnTo>
                  <a:lnTo>
                    <a:pt x="554" y="772"/>
                  </a:lnTo>
                  <a:lnTo>
                    <a:pt x="538" y="791"/>
                  </a:lnTo>
                  <a:lnTo>
                    <a:pt x="525" y="815"/>
                  </a:lnTo>
                  <a:lnTo>
                    <a:pt x="516" y="841"/>
                  </a:lnTo>
                  <a:lnTo>
                    <a:pt x="511" y="873"/>
                  </a:lnTo>
                  <a:lnTo>
                    <a:pt x="509" y="907"/>
                  </a:lnTo>
                  <a:lnTo>
                    <a:pt x="495" y="910"/>
                  </a:lnTo>
                  <a:lnTo>
                    <a:pt x="480" y="916"/>
                  </a:lnTo>
                  <a:lnTo>
                    <a:pt x="467" y="927"/>
                  </a:lnTo>
                  <a:lnTo>
                    <a:pt x="455" y="940"/>
                  </a:lnTo>
                  <a:lnTo>
                    <a:pt x="445" y="956"/>
                  </a:lnTo>
                  <a:lnTo>
                    <a:pt x="437" y="971"/>
                  </a:lnTo>
                  <a:lnTo>
                    <a:pt x="432" y="987"/>
                  </a:lnTo>
                  <a:lnTo>
                    <a:pt x="430" y="1003"/>
                  </a:lnTo>
                  <a:lnTo>
                    <a:pt x="423" y="1004"/>
                  </a:lnTo>
                  <a:lnTo>
                    <a:pt x="416" y="1006"/>
                  </a:lnTo>
                  <a:lnTo>
                    <a:pt x="409" y="1010"/>
                  </a:lnTo>
                  <a:lnTo>
                    <a:pt x="403" y="1015"/>
                  </a:lnTo>
                  <a:lnTo>
                    <a:pt x="399" y="1020"/>
                  </a:lnTo>
                  <a:lnTo>
                    <a:pt x="395" y="1027"/>
                  </a:lnTo>
                  <a:lnTo>
                    <a:pt x="392" y="1033"/>
                  </a:lnTo>
                  <a:lnTo>
                    <a:pt x="391" y="1041"/>
                  </a:lnTo>
                  <a:lnTo>
                    <a:pt x="396" y="1029"/>
                  </a:lnTo>
                  <a:lnTo>
                    <a:pt x="399" y="1023"/>
                  </a:lnTo>
                  <a:lnTo>
                    <a:pt x="398" y="1019"/>
                  </a:lnTo>
                  <a:lnTo>
                    <a:pt x="394" y="1019"/>
                  </a:lnTo>
                  <a:lnTo>
                    <a:pt x="387" y="1023"/>
                  </a:lnTo>
                  <a:lnTo>
                    <a:pt x="378" y="1028"/>
                  </a:lnTo>
                  <a:lnTo>
                    <a:pt x="366" y="1035"/>
                  </a:lnTo>
                  <a:lnTo>
                    <a:pt x="353" y="1041"/>
                  </a:lnTo>
                  <a:lnTo>
                    <a:pt x="349" y="1058"/>
                  </a:lnTo>
                  <a:lnTo>
                    <a:pt x="340" y="1071"/>
                  </a:lnTo>
                  <a:lnTo>
                    <a:pt x="325" y="1084"/>
                  </a:lnTo>
                  <a:lnTo>
                    <a:pt x="306" y="1094"/>
                  </a:lnTo>
                  <a:lnTo>
                    <a:pt x="283" y="1102"/>
                  </a:lnTo>
                  <a:lnTo>
                    <a:pt x="257" y="1108"/>
                  </a:lnTo>
                  <a:lnTo>
                    <a:pt x="229" y="1113"/>
                  </a:lnTo>
                  <a:lnTo>
                    <a:pt x="199" y="1117"/>
                  </a:lnTo>
                  <a:lnTo>
                    <a:pt x="169" y="1121"/>
                  </a:lnTo>
                  <a:lnTo>
                    <a:pt x="139" y="1124"/>
                  </a:lnTo>
                  <a:lnTo>
                    <a:pt x="108" y="1125"/>
                  </a:lnTo>
                  <a:lnTo>
                    <a:pt x="81" y="1128"/>
                  </a:lnTo>
                  <a:lnTo>
                    <a:pt x="54" y="1129"/>
                  </a:lnTo>
                  <a:lnTo>
                    <a:pt x="32" y="1132"/>
                  </a:lnTo>
                  <a:lnTo>
                    <a:pt x="14" y="1134"/>
                  </a:lnTo>
                  <a:lnTo>
                    <a:pt x="0" y="113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64"/>
            <p:cNvSpPr>
              <a:spLocks/>
            </p:cNvSpPr>
            <p:nvPr/>
          </p:nvSpPr>
          <p:spPr bwMode="auto">
            <a:xfrm>
              <a:off x="3813" y="3004"/>
              <a:ext cx="105" cy="140"/>
            </a:xfrm>
            <a:custGeom>
              <a:avLst/>
              <a:gdLst>
                <a:gd name="T0" fmla="*/ 2 w 316"/>
                <a:gd name="T1" fmla="*/ 0 h 421"/>
                <a:gd name="T2" fmla="*/ 2 w 316"/>
                <a:gd name="T3" fmla="*/ 0 h 421"/>
                <a:gd name="T4" fmla="*/ 2 w 316"/>
                <a:gd name="T5" fmla="*/ 0 h 421"/>
                <a:gd name="T6" fmla="*/ 3 w 316"/>
                <a:gd name="T7" fmla="*/ 0 h 421"/>
                <a:gd name="T8" fmla="*/ 3 w 316"/>
                <a:gd name="T9" fmla="*/ 1 h 421"/>
                <a:gd name="T10" fmla="*/ 3 w 316"/>
                <a:gd name="T11" fmla="*/ 1 h 421"/>
                <a:gd name="T12" fmla="*/ 4 w 316"/>
                <a:gd name="T13" fmla="*/ 1 h 421"/>
                <a:gd name="T14" fmla="*/ 4 w 316"/>
                <a:gd name="T15" fmla="*/ 2 h 421"/>
                <a:gd name="T16" fmla="*/ 4 w 316"/>
                <a:gd name="T17" fmla="*/ 2 h 421"/>
                <a:gd name="T18" fmla="*/ 4 w 316"/>
                <a:gd name="T19" fmla="*/ 3 h 421"/>
                <a:gd name="T20" fmla="*/ 4 w 316"/>
                <a:gd name="T21" fmla="*/ 3 h 421"/>
                <a:gd name="T22" fmla="*/ 4 w 316"/>
                <a:gd name="T23" fmla="*/ 3 h 421"/>
                <a:gd name="T24" fmla="*/ 4 w 316"/>
                <a:gd name="T25" fmla="*/ 3 h 421"/>
                <a:gd name="T26" fmla="*/ 4 w 316"/>
                <a:gd name="T27" fmla="*/ 4 h 421"/>
                <a:gd name="T28" fmla="*/ 4 w 316"/>
                <a:gd name="T29" fmla="*/ 4 h 421"/>
                <a:gd name="T30" fmla="*/ 4 w 316"/>
                <a:gd name="T31" fmla="*/ 4 h 421"/>
                <a:gd name="T32" fmla="*/ 4 w 316"/>
                <a:gd name="T33" fmla="*/ 4 h 421"/>
                <a:gd name="T34" fmla="*/ 3 w 316"/>
                <a:gd name="T35" fmla="*/ 4 h 421"/>
                <a:gd name="T36" fmla="*/ 3 w 316"/>
                <a:gd name="T37" fmla="*/ 5 h 421"/>
                <a:gd name="T38" fmla="*/ 3 w 316"/>
                <a:gd name="T39" fmla="*/ 5 h 421"/>
                <a:gd name="T40" fmla="*/ 3 w 316"/>
                <a:gd name="T41" fmla="*/ 5 h 421"/>
                <a:gd name="T42" fmla="*/ 3 w 316"/>
                <a:gd name="T43" fmla="*/ 5 h 421"/>
                <a:gd name="T44" fmla="*/ 3 w 316"/>
                <a:gd name="T45" fmla="*/ 5 h 421"/>
                <a:gd name="T46" fmla="*/ 2 w 316"/>
                <a:gd name="T47" fmla="*/ 5 h 421"/>
                <a:gd name="T48" fmla="*/ 2 w 316"/>
                <a:gd name="T49" fmla="*/ 5 h 421"/>
                <a:gd name="T50" fmla="*/ 2 w 316"/>
                <a:gd name="T51" fmla="*/ 5 h 421"/>
                <a:gd name="T52" fmla="*/ 2 w 316"/>
                <a:gd name="T53" fmla="*/ 5 h 421"/>
                <a:gd name="T54" fmla="*/ 1 w 316"/>
                <a:gd name="T55" fmla="*/ 5 h 421"/>
                <a:gd name="T56" fmla="*/ 1 w 316"/>
                <a:gd name="T57" fmla="*/ 5 h 421"/>
                <a:gd name="T58" fmla="*/ 1 w 316"/>
                <a:gd name="T59" fmla="*/ 4 h 421"/>
                <a:gd name="T60" fmla="*/ 0 w 316"/>
                <a:gd name="T61" fmla="*/ 4 h 421"/>
                <a:gd name="T62" fmla="*/ 0 w 316"/>
                <a:gd name="T63" fmla="*/ 3 h 421"/>
                <a:gd name="T64" fmla="*/ 0 w 316"/>
                <a:gd name="T65" fmla="*/ 3 h 421"/>
                <a:gd name="T66" fmla="*/ 0 w 316"/>
                <a:gd name="T67" fmla="*/ 3 h 421"/>
                <a:gd name="T68" fmla="*/ 0 w 316"/>
                <a:gd name="T69" fmla="*/ 2 h 421"/>
                <a:gd name="T70" fmla="*/ 0 w 316"/>
                <a:gd name="T71" fmla="*/ 2 h 421"/>
                <a:gd name="T72" fmla="*/ 0 w 316"/>
                <a:gd name="T73" fmla="*/ 2 h 421"/>
                <a:gd name="T74" fmla="*/ 0 w 316"/>
                <a:gd name="T75" fmla="*/ 2 h 421"/>
                <a:gd name="T76" fmla="*/ 0 w 316"/>
                <a:gd name="T77" fmla="*/ 1 h 421"/>
                <a:gd name="T78" fmla="*/ 0 w 316"/>
                <a:gd name="T79" fmla="*/ 1 h 421"/>
                <a:gd name="T80" fmla="*/ 0 w 316"/>
                <a:gd name="T81" fmla="*/ 1 h 421"/>
                <a:gd name="T82" fmla="*/ 0 w 316"/>
                <a:gd name="T83" fmla="*/ 1 h 421"/>
                <a:gd name="T84" fmla="*/ 1 w 316"/>
                <a:gd name="T85" fmla="*/ 1 h 421"/>
                <a:gd name="T86" fmla="*/ 1 w 316"/>
                <a:gd name="T87" fmla="*/ 0 h 421"/>
                <a:gd name="T88" fmla="*/ 1 w 316"/>
                <a:gd name="T89" fmla="*/ 0 h 421"/>
                <a:gd name="T90" fmla="*/ 1 w 316"/>
                <a:gd name="T91" fmla="*/ 0 h 421"/>
                <a:gd name="T92" fmla="*/ 1 w 316"/>
                <a:gd name="T93" fmla="*/ 0 h 421"/>
                <a:gd name="T94" fmla="*/ 1 w 316"/>
                <a:gd name="T95" fmla="*/ 0 h 421"/>
                <a:gd name="T96" fmla="*/ 2 w 316"/>
                <a:gd name="T97" fmla="*/ 0 h 4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6"/>
                <a:gd name="T148" fmla="*/ 0 h 421"/>
                <a:gd name="T149" fmla="*/ 316 w 316"/>
                <a:gd name="T150" fmla="*/ 421 h 4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6" h="421">
                  <a:moveTo>
                    <a:pt x="129" y="0"/>
                  </a:moveTo>
                  <a:lnTo>
                    <a:pt x="160" y="0"/>
                  </a:lnTo>
                  <a:lnTo>
                    <a:pt x="192" y="9"/>
                  </a:lnTo>
                  <a:lnTo>
                    <a:pt x="221" y="25"/>
                  </a:lnTo>
                  <a:lnTo>
                    <a:pt x="247" y="47"/>
                  </a:lnTo>
                  <a:lnTo>
                    <a:pt x="271" y="76"/>
                  </a:lnTo>
                  <a:lnTo>
                    <a:pt x="289" y="110"/>
                  </a:lnTo>
                  <a:lnTo>
                    <a:pt x="304" y="148"/>
                  </a:lnTo>
                  <a:lnTo>
                    <a:pt x="313" y="191"/>
                  </a:lnTo>
                  <a:lnTo>
                    <a:pt x="316" y="212"/>
                  </a:lnTo>
                  <a:lnTo>
                    <a:pt x="316" y="233"/>
                  </a:lnTo>
                  <a:lnTo>
                    <a:pt x="314" y="254"/>
                  </a:lnTo>
                  <a:lnTo>
                    <a:pt x="312" y="273"/>
                  </a:lnTo>
                  <a:lnTo>
                    <a:pt x="308" y="293"/>
                  </a:lnTo>
                  <a:lnTo>
                    <a:pt x="302" y="311"/>
                  </a:lnTo>
                  <a:lnTo>
                    <a:pt x="296" y="329"/>
                  </a:lnTo>
                  <a:lnTo>
                    <a:pt x="288" y="344"/>
                  </a:lnTo>
                  <a:lnTo>
                    <a:pt x="279" y="360"/>
                  </a:lnTo>
                  <a:lnTo>
                    <a:pt x="268" y="373"/>
                  </a:lnTo>
                  <a:lnTo>
                    <a:pt x="256" y="385"/>
                  </a:lnTo>
                  <a:lnTo>
                    <a:pt x="245" y="396"/>
                  </a:lnTo>
                  <a:lnTo>
                    <a:pt x="231" y="405"/>
                  </a:lnTo>
                  <a:lnTo>
                    <a:pt x="217" y="413"/>
                  </a:lnTo>
                  <a:lnTo>
                    <a:pt x="203" y="418"/>
                  </a:lnTo>
                  <a:lnTo>
                    <a:pt x="187" y="421"/>
                  </a:lnTo>
                  <a:lnTo>
                    <a:pt x="155" y="421"/>
                  </a:lnTo>
                  <a:lnTo>
                    <a:pt x="124" y="411"/>
                  </a:lnTo>
                  <a:lnTo>
                    <a:pt x="95" y="396"/>
                  </a:lnTo>
                  <a:lnTo>
                    <a:pt x="68" y="372"/>
                  </a:lnTo>
                  <a:lnTo>
                    <a:pt x="45" y="344"/>
                  </a:lnTo>
                  <a:lnTo>
                    <a:pt x="26" y="310"/>
                  </a:lnTo>
                  <a:lnTo>
                    <a:pt x="12" y="272"/>
                  </a:lnTo>
                  <a:lnTo>
                    <a:pt x="3" y="230"/>
                  </a:lnTo>
                  <a:lnTo>
                    <a:pt x="0" y="209"/>
                  </a:lnTo>
                  <a:lnTo>
                    <a:pt x="0" y="188"/>
                  </a:lnTo>
                  <a:lnTo>
                    <a:pt x="1" y="167"/>
                  </a:lnTo>
                  <a:lnTo>
                    <a:pt x="4" y="147"/>
                  </a:lnTo>
                  <a:lnTo>
                    <a:pt x="8" y="127"/>
                  </a:lnTo>
                  <a:lnTo>
                    <a:pt x="13" y="109"/>
                  </a:lnTo>
                  <a:lnTo>
                    <a:pt x="20" y="92"/>
                  </a:lnTo>
                  <a:lnTo>
                    <a:pt x="28" y="76"/>
                  </a:lnTo>
                  <a:lnTo>
                    <a:pt x="37" y="60"/>
                  </a:lnTo>
                  <a:lnTo>
                    <a:pt x="47" y="47"/>
                  </a:lnTo>
                  <a:lnTo>
                    <a:pt x="59" y="35"/>
                  </a:lnTo>
                  <a:lnTo>
                    <a:pt x="71" y="25"/>
                  </a:lnTo>
                  <a:lnTo>
                    <a:pt x="84" y="16"/>
                  </a:lnTo>
                  <a:lnTo>
                    <a:pt x="99" y="8"/>
                  </a:lnTo>
                  <a:lnTo>
                    <a:pt x="113" y="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65"/>
            <p:cNvSpPr>
              <a:spLocks/>
            </p:cNvSpPr>
            <p:nvPr/>
          </p:nvSpPr>
          <p:spPr bwMode="auto">
            <a:xfrm>
              <a:off x="3813" y="3004"/>
              <a:ext cx="105" cy="140"/>
            </a:xfrm>
            <a:custGeom>
              <a:avLst/>
              <a:gdLst>
                <a:gd name="T0" fmla="*/ 2 w 316"/>
                <a:gd name="T1" fmla="*/ 0 h 421"/>
                <a:gd name="T2" fmla="*/ 2 w 316"/>
                <a:gd name="T3" fmla="*/ 0 h 421"/>
                <a:gd name="T4" fmla="*/ 2 w 316"/>
                <a:gd name="T5" fmla="*/ 0 h 421"/>
                <a:gd name="T6" fmla="*/ 2 w 316"/>
                <a:gd name="T7" fmla="*/ 0 h 421"/>
                <a:gd name="T8" fmla="*/ 3 w 316"/>
                <a:gd name="T9" fmla="*/ 0 h 421"/>
                <a:gd name="T10" fmla="*/ 3 w 316"/>
                <a:gd name="T11" fmla="*/ 1 h 421"/>
                <a:gd name="T12" fmla="*/ 3 w 316"/>
                <a:gd name="T13" fmla="*/ 1 h 421"/>
                <a:gd name="T14" fmla="*/ 4 w 316"/>
                <a:gd name="T15" fmla="*/ 1 h 421"/>
                <a:gd name="T16" fmla="*/ 4 w 316"/>
                <a:gd name="T17" fmla="*/ 2 h 421"/>
                <a:gd name="T18" fmla="*/ 4 w 316"/>
                <a:gd name="T19" fmla="*/ 2 h 421"/>
                <a:gd name="T20" fmla="*/ 4 w 316"/>
                <a:gd name="T21" fmla="*/ 2 h 421"/>
                <a:gd name="T22" fmla="*/ 4 w 316"/>
                <a:gd name="T23" fmla="*/ 3 h 421"/>
                <a:gd name="T24" fmla="*/ 4 w 316"/>
                <a:gd name="T25" fmla="*/ 3 h 421"/>
                <a:gd name="T26" fmla="*/ 4 w 316"/>
                <a:gd name="T27" fmla="*/ 3 h 421"/>
                <a:gd name="T28" fmla="*/ 4 w 316"/>
                <a:gd name="T29" fmla="*/ 3 h 421"/>
                <a:gd name="T30" fmla="*/ 4 w 316"/>
                <a:gd name="T31" fmla="*/ 4 h 421"/>
                <a:gd name="T32" fmla="*/ 4 w 316"/>
                <a:gd name="T33" fmla="*/ 4 h 421"/>
                <a:gd name="T34" fmla="*/ 4 w 316"/>
                <a:gd name="T35" fmla="*/ 4 h 421"/>
                <a:gd name="T36" fmla="*/ 4 w 316"/>
                <a:gd name="T37" fmla="*/ 4 h 421"/>
                <a:gd name="T38" fmla="*/ 3 w 316"/>
                <a:gd name="T39" fmla="*/ 4 h 421"/>
                <a:gd name="T40" fmla="*/ 3 w 316"/>
                <a:gd name="T41" fmla="*/ 5 h 421"/>
                <a:gd name="T42" fmla="*/ 3 w 316"/>
                <a:gd name="T43" fmla="*/ 5 h 421"/>
                <a:gd name="T44" fmla="*/ 3 w 316"/>
                <a:gd name="T45" fmla="*/ 5 h 421"/>
                <a:gd name="T46" fmla="*/ 3 w 316"/>
                <a:gd name="T47" fmla="*/ 5 h 421"/>
                <a:gd name="T48" fmla="*/ 3 w 316"/>
                <a:gd name="T49" fmla="*/ 5 h 421"/>
                <a:gd name="T50" fmla="*/ 2 w 316"/>
                <a:gd name="T51" fmla="*/ 5 h 421"/>
                <a:gd name="T52" fmla="*/ 2 w 316"/>
                <a:gd name="T53" fmla="*/ 5 h 421"/>
                <a:gd name="T54" fmla="*/ 2 w 316"/>
                <a:gd name="T55" fmla="*/ 5 h 421"/>
                <a:gd name="T56" fmla="*/ 2 w 316"/>
                <a:gd name="T57" fmla="*/ 5 h 421"/>
                <a:gd name="T58" fmla="*/ 2 w 316"/>
                <a:gd name="T59" fmla="*/ 5 h 421"/>
                <a:gd name="T60" fmla="*/ 1 w 316"/>
                <a:gd name="T61" fmla="*/ 5 h 421"/>
                <a:gd name="T62" fmla="*/ 1 w 316"/>
                <a:gd name="T63" fmla="*/ 5 h 421"/>
                <a:gd name="T64" fmla="*/ 1 w 316"/>
                <a:gd name="T65" fmla="*/ 4 h 421"/>
                <a:gd name="T66" fmla="*/ 0 w 316"/>
                <a:gd name="T67" fmla="*/ 4 h 421"/>
                <a:gd name="T68" fmla="*/ 0 w 316"/>
                <a:gd name="T69" fmla="*/ 3 h 421"/>
                <a:gd name="T70" fmla="*/ 0 w 316"/>
                <a:gd name="T71" fmla="*/ 3 h 421"/>
                <a:gd name="T72" fmla="*/ 0 w 316"/>
                <a:gd name="T73" fmla="*/ 3 h 421"/>
                <a:gd name="T74" fmla="*/ 0 w 316"/>
                <a:gd name="T75" fmla="*/ 3 h 421"/>
                <a:gd name="T76" fmla="*/ 0 w 316"/>
                <a:gd name="T77" fmla="*/ 2 h 421"/>
                <a:gd name="T78" fmla="*/ 0 w 316"/>
                <a:gd name="T79" fmla="*/ 2 h 421"/>
                <a:gd name="T80" fmla="*/ 0 w 316"/>
                <a:gd name="T81" fmla="*/ 2 h 421"/>
                <a:gd name="T82" fmla="*/ 0 w 316"/>
                <a:gd name="T83" fmla="*/ 2 h 421"/>
                <a:gd name="T84" fmla="*/ 0 w 316"/>
                <a:gd name="T85" fmla="*/ 1 h 421"/>
                <a:gd name="T86" fmla="*/ 0 w 316"/>
                <a:gd name="T87" fmla="*/ 1 h 421"/>
                <a:gd name="T88" fmla="*/ 0 w 316"/>
                <a:gd name="T89" fmla="*/ 1 h 421"/>
                <a:gd name="T90" fmla="*/ 0 w 316"/>
                <a:gd name="T91" fmla="*/ 1 h 421"/>
                <a:gd name="T92" fmla="*/ 1 w 316"/>
                <a:gd name="T93" fmla="*/ 1 h 421"/>
                <a:gd name="T94" fmla="*/ 1 w 316"/>
                <a:gd name="T95" fmla="*/ 0 h 421"/>
                <a:gd name="T96" fmla="*/ 1 w 316"/>
                <a:gd name="T97" fmla="*/ 0 h 421"/>
                <a:gd name="T98" fmla="*/ 1 w 316"/>
                <a:gd name="T99" fmla="*/ 0 h 421"/>
                <a:gd name="T100" fmla="*/ 1 w 316"/>
                <a:gd name="T101" fmla="*/ 0 h 421"/>
                <a:gd name="T102" fmla="*/ 1 w 316"/>
                <a:gd name="T103" fmla="*/ 0 h 421"/>
                <a:gd name="T104" fmla="*/ 2 w 316"/>
                <a:gd name="T105" fmla="*/ 0 h 4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6"/>
                <a:gd name="T160" fmla="*/ 0 h 421"/>
                <a:gd name="T161" fmla="*/ 316 w 316"/>
                <a:gd name="T162" fmla="*/ 421 h 4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6" h="421">
                  <a:moveTo>
                    <a:pt x="129" y="0"/>
                  </a:moveTo>
                  <a:lnTo>
                    <a:pt x="129" y="0"/>
                  </a:lnTo>
                  <a:lnTo>
                    <a:pt x="160" y="0"/>
                  </a:lnTo>
                  <a:lnTo>
                    <a:pt x="192" y="9"/>
                  </a:lnTo>
                  <a:lnTo>
                    <a:pt x="221" y="25"/>
                  </a:lnTo>
                  <a:lnTo>
                    <a:pt x="247" y="47"/>
                  </a:lnTo>
                  <a:lnTo>
                    <a:pt x="271" y="76"/>
                  </a:lnTo>
                  <a:lnTo>
                    <a:pt x="289" y="110"/>
                  </a:lnTo>
                  <a:lnTo>
                    <a:pt x="304" y="148"/>
                  </a:lnTo>
                  <a:lnTo>
                    <a:pt x="313" y="191"/>
                  </a:lnTo>
                  <a:lnTo>
                    <a:pt x="316" y="212"/>
                  </a:lnTo>
                  <a:lnTo>
                    <a:pt x="316" y="233"/>
                  </a:lnTo>
                  <a:lnTo>
                    <a:pt x="314" y="254"/>
                  </a:lnTo>
                  <a:lnTo>
                    <a:pt x="312" y="273"/>
                  </a:lnTo>
                  <a:lnTo>
                    <a:pt x="308" y="293"/>
                  </a:lnTo>
                  <a:lnTo>
                    <a:pt x="302" y="311"/>
                  </a:lnTo>
                  <a:lnTo>
                    <a:pt x="296" y="329"/>
                  </a:lnTo>
                  <a:lnTo>
                    <a:pt x="288" y="344"/>
                  </a:lnTo>
                  <a:lnTo>
                    <a:pt x="279" y="360"/>
                  </a:lnTo>
                  <a:lnTo>
                    <a:pt x="268" y="373"/>
                  </a:lnTo>
                  <a:lnTo>
                    <a:pt x="256" y="385"/>
                  </a:lnTo>
                  <a:lnTo>
                    <a:pt x="245" y="396"/>
                  </a:lnTo>
                  <a:lnTo>
                    <a:pt x="231" y="405"/>
                  </a:lnTo>
                  <a:lnTo>
                    <a:pt x="217" y="413"/>
                  </a:lnTo>
                  <a:lnTo>
                    <a:pt x="203" y="418"/>
                  </a:lnTo>
                  <a:lnTo>
                    <a:pt x="187" y="421"/>
                  </a:lnTo>
                  <a:lnTo>
                    <a:pt x="155" y="421"/>
                  </a:lnTo>
                  <a:lnTo>
                    <a:pt x="124" y="411"/>
                  </a:lnTo>
                  <a:lnTo>
                    <a:pt x="95" y="396"/>
                  </a:lnTo>
                  <a:lnTo>
                    <a:pt x="68" y="372"/>
                  </a:lnTo>
                  <a:lnTo>
                    <a:pt x="45" y="344"/>
                  </a:lnTo>
                  <a:lnTo>
                    <a:pt x="26" y="310"/>
                  </a:lnTo>
                  <a:lnTo>
                    <a:pt x="12" y="272"/>
                  </a:lnTo>
                  <a:lnTo>
                    <a:pt x="3" y="230"/>
                  </a:lnTo>
                  <a:lnTo>
                    <a:pt x="0" y="209"/>
                  </a:lnTo>
                  <a:lnTo>
                    <a:pt x="0" y="188"/>
                  </a:lnTo>
                  <a:lnTo>
                    <a:pt x="1" y="167"/>
                  </a:lnTo>
                  <a:lnTo>
                    <a:pt x="4" y="147"/>
                  </a:lnTo>
                  <a:lnTo>
                    <a:pt x="8" y="127"/>
                  </a:lnTo>
                  <a:lnTo>
                    <a:pt x="13" y="109"/>
                  </a:lnTo>
                  <a:lnTo>
                    <a:pt x="20" y="92"/>
                  </a:lnTo>
                  <a:lnTo>
                    <a:pt x="28" y="76"/>
                  </a:lnTo>
                  <a:lnTo>
                    <a:pt x="37" y="60"/>
                  </a:lnTo>
                  <a:lnTo>
                    <a:pt x="47" y="47"/>
                  </a:lnTo>
                  <a:lnTo>
                    <a:pt x="59" y="35"/>
                  </a:lnTo>
                  <a:lnTo>
                    <a:pt x="71" y="25"/>
                  </a:lnTo>
                  <a:lnTo>
                    <a:pt x="84" y="16"/>
                  </a:lnTo>
                  <a:lnTo>
                    <a:pt x="99" y="8"/>
                  </a:lnTo>
                  <a:lnTo>
                    <a:pt x="113" y="3"/>
                  </a:lnTo>
                  <a:lnTo>
                    <a:pt x="12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66"/>
            <p:cNvSpPr>
              <a:spLocks/>
            </p:cNvSpPr>
            <p:nvPr/>
          </p:nvSpPr>
          <p:spPr bwMode="auto">
            <a:xfrm>
              <a:off x="3814" y="3006"/>
              <a:ext cx="103" cy="136"/>
            </a:xfrm>
            <a:custGeom>
              <a:avLst/>
              <a:gdLst>
                <a:gd name="T0" fmla="*/ 2 w 307"/>
                <a:gd name="T1" fmla="*/ 0 h 410"/>
                <a:gd name="T2" fmla="*/ 2 w 307"/>
                <a:gd name="T3" fmla="*/ 0 h 410"/>
                <a:gd name="T4" fmla="*/ 2 w 307"/>
                <a:gd name="T5" fmla="*/ 0 h 410"/>
                <a:gd name="T6" fmla="*/ 3 w 307"/>
                <a:gd name="T7" fmla="*/ 0 h 410"/>
                <a:gd name="T8" fmla="*/ 3 w 307"/>
                <a:gd name="T9" fmla="*/ 1 h 410"/>
                <a:gd name="T10" fmla="*/ 3 w 307"/>
                <a:gd name="T11" fmla="*/ 1 h 410"/>
                <a:gd name="T12" fmla="*/ 4 w 307"/>
                <a:gd name="T13" fmla="*/ 1 h 410"/>
                <a:gd name="T14" fmla="*/ 4 w 307"/>
                <a:gd name="T15" fmla="*/ 2 h 410"/>
                <a:gd name="T16" fmla="*/ 4 w 307"/>
                <a:gd name="T17" fmla="*/ 2 h 410"/>
                <a:gd name="T18" fmla="*/ 4 w 307"/>
                <a:gd name="T19" fmla="*/ 3 h 410"/>
                <a:gd name="T20" fmla="*/ 4 w 307"/>
                <a:gd name="T21" fmla="*/ 3 h 410"/>
                <a:gd name="T22" fmla="*/ 4 w 307"/>
                <a:gd name="T23" fmla="*/ 3 h 410"/>
                <a:gd name="T24" fmla="*/ 4 w 307"/>
                <a:gd name="T25" fmla="*/ 3 h 410"/>
                <a:gd name="T26" fmla="*/ 4 w 307"/>
                <a:gd name="T27" fmla="*/ 4 h 410"/>
                <a:gd name="T28" fmla="*/ 4 w 307"/>
                <a:gd name="T29" fmla="*/ 4 h 410"/>
                <a:gd name="T30" fmla="*/ 4 w 307"/>
                <a:gd name="T31" fmla="*/ 4 h 410"/>
                <a:gd name="T32" fmla="*/ 4 w 307"/>
                <a:gd name="T33" fmla="*/ 4 h 410"/>
                <a:gd name="T34" fmla="*/ 3 w 307"/>
                <a:gd name="T35" fmla="*/ 4 h 410"/>
                <a:gd name="T36" fmla="*/ 3 w 307"/>
                <a:gd name="T37" fmla="*/ 4 h 410"/>
                <a:gd name="T38" fmla="*/ 3 w 307"/>
                <a:gd name="T39" fmla="*/ 5 h 410"/>
                <a:gd name="T40" fmla="*/ 3 w 307"/>
                <a:gd name="T41" fmla="*/ 5 h 410"/>
                <a:gd name="T42" fmla="*/ 3 w 307"/>
                <a:gd name="T43" fmla="*/ 5 h 410"/>
                <a:gd name="T44" fmla="*/ 3 w 307"/>
                <a:gd name="T45" fmla="*/ 5 h 410"/>
                <a:gd name="T46" fmla="*/ 2 w 307"/>
                <a:gd name="T47" fmla="*/ 5 h 410"/>
                <a:gd name="T48" fmla="*/ 2 w 307"/>
                <a:gd name="T49" fmla="*/ 5 h 410"/>
                <a:gd name="T50" fmla="*/ 2 w 307"/>
                <a:gd name="T51" fmla="*/ 5 h 410"/>
                <a:gd name="T52" fmla="*/ 2 w 307"/>
                <a:gd name="T53" fmla="*/ 5 h 410"/>
                <a:gd name="T54" fmla="*/ 1 w 307"/>
                <a:gd name="T55" fmla="*/ 5 h 410"/>
                <a:gd name="T56" fmla="*/ 1 w 307"/>
                <a:gd name="T57" fmla="*/ 4 h 410"/>
                <a:gd name="T58" fmla="*/ 1 w 307"/>
                <a:gd name="T59" fmla="*/ 4 h 410"/>
                <a:gd name="T60" fmla="*/ 0 w 307"/>
                <a:gd name="T61" fmla="*/ 4 h 410"/>
                <a:gd name="T62" fmla="*/ 0 w 307"/>
                <a:gd name="T63" fmla="*/ 3 h 410"/>
                <a:gd name="T64" fmla="*/ 0 w 307"/>
                <a:gd name="T65" fmla="*/ 3 h 410"/>
                <a:gd name="T66" fmla="*/ 0 w 307"/>
                <a:gd name="T67" fmla="*/ 3 h 410"/>
                <a:gd name="T68" fmla="*/ 0 w 307"/>
                <a:gd name="T69" fmla="*/ 2 h 410"/>
                <a:gd name="T70" fmla="*/ 0 w 307"/>
                <a:gd name="T71" fmla="*/ 2 h 410"/>
                <a:gd name="T72" fmla="*/ 0 w 307"/>
                <a:gd name="T73" fmla="*/ 2 h 410"/>
                <a:gd name="T74" fmla="*/ 0 w 307"/>
                <a:gd name="T75" fmla="*/ 2 h 410"/>
                <a:gd name="T76" fmla="*/ 0 w 307"/>
                <a:gd name="T77" fmla="*/ 1 h 410"/>
                <a:gd name="T78" fmla="*/ 0 w 307"/>
                <a:gd name="T79" fmla="*/ 1 h 410"/>
                <a:gd name="T80" fmla="*/ 0 w 307"/>
                <a:gd name="T81" fmla="*/ 1 h 410"/>
                <a:gd name="T82" fmla="*/ 0 w 307"/>
                <a:gd name="T83" fmla="*/ 1 h 410"/>
                <a:gd name="T84" fmla="*/ 1 w 307"/>
                <a:gd name="T85" fmla="*/ 1 h 410"/>
                <a:gd name="T86" fmla="*/ 1 w 307"/>
                <a:gd name="T87" fmla="*/ 0 h 410"/>
                <a:gd name="T88" fmla="*/ 1 w 307"/>
                <a:gd name="T89" fmla="*/ 0 h 410"/>
                <a:gd name="T90" fmla="*/ 1 w 307"/>
                <a:gd name="T91" fmla="*/ 0 h 410"/>
                <a:gd name="T92" fmla="*/ 1 w 307"/>
                <a:gd name="T93" fmla="*/ 0 h 410"/>
                <a:gd name="T94" fmla="*/ 1 w 307"/>
                <a:gd name="T95" fmla="*/ 0 h 410"/>
                <a:gd name="T96" fmla="*/ 2 w 307"/>
                <a:gd name="T97" fmla="*/ 0 h 4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7"/>
                <a:gd name="T148" fmla="*/ 0 h 410"/>
                <a:gd name="T149" fmla="*/ 307 w 307"/>
                <a:gd name="T150" fmla="*/ 410 h 4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7" h="410">
                  <a:moveTo>
                    <a:pt x="125" y="0"/>
                  </a:moveTo>
                  <a:lnTo>
                    <a:pt x="155" y="0"/>
                  </a:lnTo>
                  <a:lnTo>
                    <a:pt x="186" y="8"/>
                  </a:lnTo>
                  <a:lnTo>
                    <a:pt x="215" y="24"/>
                  </a:lnTo>
                  <a:lnTo>
                    <a:pt x="241" y="46"/>
                  </a:lnTo>
                  <a:lnTo>
                    <a:pt x="263" y="74"/>
                  </a:lnTo>
                  <a:lnTo>
                    <a:pt x="282" y="107"/>
                  </a:lnTo>
                  <a:lnTo>
                    <a:pt x="296" y="143"/>
                  </a:lnTo>
                  <a:lnTo>
                    <a:pt x="304" y="184"/>
                  </a:lnTo>
                  <a:lnTo>
                    <a:pt x="307" y="205"/>
                  </a:lnTo>
                  <a:lnTo>
                    <a:pt x="307" y="226"/>
                  </a:lnTo>
                  <a:lnTo>
                    <a:pt x="305" y="246"/>
                  </a:lnTo>
                  <a:lnTo>
                    <a:pt x="304" y="266"/>
                  </a:lnTo>
                  <a:lnTo>
                    <a:pt x="300" y="285"/>
                  </a:lnTo>
                  <a:lnTo>
                    <a:pt x="295" y="303"/>
                  </a:lnTo>
                  <a:lnTo>
                    <a:pt x="288" y="320"/>
                  </a:lnTo>
                  <a:lnTo>
                    <a:pt x="280" y="335"/>
                  </a:lnTo>
                  <a:lnTo>
                    <a:pt x="271" y="350"/>
                  </a:lnTo>
                  <a:lnTo>
                    <a:pt x="262" y="364"/>
                  </a:lnTo>
                  <a:lnTo>
                    <a:pt x="250" y="376"/>
                  </a:lnTo>
                  <a:lnTo>
                    <a:pt x="238" y="387"/>
                  </a:lnTo>
                  <a:lnTo>
                    <a:pt x="225" y="395"/>
                  </a:lnTo>
                  <a:lnTo>
                    <a:pt x="212" y="402"/>
                  </a:lnTo>
                  <a:lnTo>
                    <a:pt x="198" y="408"/>
                  </a:lnTo>
                  <a:lnTo>
                    <a:pt x="182" y="410"/>
                  </a:lnTo>
                  <a:lnTo>
                    <a:pt x="152" y="410"/>
                  </a:lnTo>
                  <a:lnTo>
                    <a:pt x="121" y="401"/>
                  </a:lnTo>
                  <a:lnTo>
                    <a:pt x="92" y="387"/>
                  </a:lnTo>
                  <a:lnTo>
                    <a:pt x="67" y="364"/>
                  </a:lnTo>
                  <a:lnTo>
                    <a:pt x="44" y="337"/>
                  </a:lnTo>
                  <a:lnTo>
                    <a:pt x="25" y="303"/>
                  </a:lnTo>
                  <a:lnTo>
                    <a:pt x="11" y="266"/>
                  </a:lnTo>
                  <a:lnTo>
                    <a:pt x="3" y="225"/>
                  </a:lnTo>
                  <a:lnTo>
                    <a:pt x="0" y="204"/>
                  </a:lnTo>
                  <a:lnTo>
                    <a:pt x="0" y="183"/>
                  </a:lnTo>
                  <a:lnTo>
                    <a:pt x="2" y="163"/>
                  </a:lnTo>
                  <a:lnTo>
                    <a:pt x="4" y="143"/>
                  </a:lnTo>
                  <a:lnTo>
                    <a:pt x="8" y="125"/>
                  </a:lnTo>
                  <a:lnTo>
                    <a:pt x="13" y="107"/>
                  </a:lnTo>
                  <a:lnTo>
                    <a:pt x="19" y="91"/>
                  </a:lnTo>
                  <a:lnTo>
                    <a:pt x="27" y="75"/>
                  </a:lnTo>
                  <a:lnTo>
                    <a:pt x="36" y="61"/>
                  </a:lnTo>
                  <a:lnTo>
                    <a:pt x="46" y="46"/>
                  </a:lnTo>
                  <a:lnTo>
                    <a:pt x="57" y="34"/>
                  </a:lnTo>
                  <a:lnTo>
                    <a:pt x="69" y="24"/>
                  </a:lnTo>
                  <a:lnTo>
                    <a:pt x="82" y="16"/>
                  </a:lnTo>
                  <a:lnTo>
                    <a:pt x="95" y="8"/>
                  </a:lnTo>
                  <a:lnTo>
                    <a:pt x="109" y="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AF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67"/>
            <p:cNvSpPr>
              <a:spLocks/>
            </p:cNvSpPr>
            <p:nvPr/>
          </p:nvSpPr>
          <p:spPr bwMode="auto">
            <a:xfrm>
              <a:off x="3815" y="3007"/>
              <a:ext cx="101" cy="134"/>
            </a:xfrm>
            <a:custGeom>
              <a:avLst/>
              <a:gdLst>
                <a:gd name="T0" fmla="*/ 2 w 301"/>
                <a:gd name="T1" fmla="*/ 0 h 400"/>
                <a:gd name="T2" fmla="*/ 2 w 301"/>
                <a:gd name="T3" fmla="*/ 0 h 400"/>
                <a:gd name="T4" fmla="*/ 2 w 301"/>
                <a:gd name="T5" fmla="*/ 0 h 400"/>
                <a:gd name="T6" fmla="*/ 3 w 301"/>
                <a:gd name="T7" fmla="*/ 0 h 400"/>
                <a:gd name="T8" fmla="*/ 3 w 301"/>
                <a:gd name="T9" fmla="*/ 1 h 400"/>
                <a:gd name="T10" fmla="*/ 3 w 301"/>
                <a:gd name="T11" fmla="*/ 1 h 400"/>
                <a:gd name="T12" fmla="*/ 3 w 301"/>
                <a:gd name="T13" fmla="*/ 1 h 400"/>
                <a:gd name="T14" fmla="*/ 4 w 301"/>
                <a:gd name="T15" fmla="*/ 2 h 400"/>
                <a:gd name="T16" fmla="*/ 4 w 301"/>
                <a:gd name="T17" fmla="*/ 2 h 400"/>
                <a:gd name="T18" fmla="*/ 4 w 301"/>
                <a:gd name="T19" fmla="*/ 3 h 400"/>
                <a:gd name="T20" fmla="*/ 4 w 301"/>
                <a:gd name="T21" fmla="*/ 3 h 400"/>
                <a:gd name="T22" fmla="*/ 4 w 301"/>
                <a:gd name="T23" fmla="*/ 3 h 400"/>
                <a:gd name="T24" fmla="*/ 4 w 301"/>
                <a:gd name="T25" fmla="*/ 3 h 400"/>
                <a:gd name="T26" fmla="*/ 4 w 301"/>
                <a:gd name="T27" fmla="*/ 3 h 400"/>
                <a:gd name="T28" fmla="*/ 4 w 301"/>
                <a:gd name="T29" fmla="*/ 4 h 400"/>
                <a:gd name="T30" fmla="*/ 4 w 301"/>
                <a:gd name="T31" fmla="*/ 4 h 400"/>
                <a:gd name="T32" fmla="*/ 3 w 301"/>
                <a:gd name="T33" fmla="*/ 4 h 400"/>
                <a:gd name="T34" fmla="*/ 3 w 301"/>
                <a:gd name="T35" fmla="*/ 4 h 400"/>
                <a:gd name="T36" fmla="*/ 3 w 301"/>
                <a:gd name="T37" fmla="*/ 4 h 400"/>
                <a:gd name="T38" fmla="*/ 3 w 301"/>
                <a:gd name="T39" fmla="*/ 5 h 400"/>
                <a:gd name="T40" fmla="*/ 3 w 301"/>
                <a:gd name="T41" fmla="*/ 5 h 400"/>
                <a:gd name="T42" fmla="*/ 3 w 301"/>
                <a:gd name="T43" fmla="*/ 5 h 400"/>
                <a:gd name="T44" fmla="*/ 3 w 301"/>
                <a:gd name="T45" fmla="*/ 5 h 400"/>
                <a:gd name="T46" fmla="*/ 2 w 301"/>
                <a:gd name="T47" fmla="*/ 5 h 400"/>
                <a:gd name="T48" fmla="*/ 2 w 301"/>
                <a:gd name="T49" fmla="*/ 5 h 400"/>
                <a:gd name="T50" fmla="*/ 2 w 301"/>
                <a:gd name="T51" fmla="*/ 5 h 400"/>
                <a:gd name="T52" fmla="*/ 1 w 301"/>
                <a:gd name="T53" fmla="*/ 5 h 400"/>
                <a:gd name="T54" fmla="*/ 1 w 301"/>
                <a:gd name="T55" fmla="*/ 5 h 400"/>
                <a:gd name="T56" fmla="*/ 1 w 301"/>
                <a:gd name="T57" fmla="*/ 4 h 400"/>
                <a:gd name="T58" fmla="*/ 1 w 301"/>
                <a:gd name="T59" fmla="*/ 4 h 400"/>
                <a:gd name="T60" fmla="*/ 0 w 301"/>
                <a:gd name="T61" fmla="*/ 4 h 400"/>
                <a:gd name="T62" fmla="*/ 0 w 301"/>
                <a:gd name="T63" fmla="*/ 3 h 400"/>
                <a:gd name="T64" fmla="*/ 0 w 301"/>
                <a:gd name="T65" fmla="*/ 3 h 400"/>
                <a:gd name="T66" fmla="*/ 0 w 301"/>
                <a:gd name="T67" fmla="*/ 2 h 400"/>
                <a:gd name="T68" fmla="*/ 0 w 301"/>
                <a:gd name="T69" fmla="*/ 2 h 400"/>
                <a:gd name="T70" fmla="*/ 0 w 301"/>
                <a:gd name="T71" fmla="*/ 2 h 400"/>
                <a:gd name="T72" fmla="*/ 0 w 301"/>
                <a:gd name="T73" fmla="*/ 2 h 400"/>
                <a:gd name="T74" fmla="*/ 0 w 301"/>
                <a:gd name="T75" fmla="*/ 2 h 400"/>
                <a:gd name="T76" fmla="*/ 0 w 301"/>
                <a:gd name="T77" fmla="*/ 1 h 400"/>
                <a:gd name="T78" fmla="*/ 0 w 301"/>
                <a:gd name="T79" fmla="*/ 1 h 400"/>
                <a:gd name="T80" fmla="*/ 0 w 301"/>
                <a:gd name="T81" fmla="*/ 1 h 400"/>
                <a:gd name="T82" fmla="*/ 0 w 301"/>
                <a:gd name="T83" fmla="*/ 1 h 400"/>
                <a:gd name="T84" fmla="*/ 1 w 301"/>
                <a:gd name="T85" fmla="*/ 1 h 400"/>
                <a:gd name="T86" fmla="*/ 1 w 301"/>
                <a:gd name="T87" fmla="*/ 0 h 400"/>
                <a:gd name="T88" fmla="*/ 1 w 301"/>
                <a:gd name="T89" fmla="*/ 0 h 400"/>
                <a:gd name="T90" fmla="*/ 1 w 301"/>
                <a:gd name="T91" fmla="*/ 0 h 400"/>
                <a:gd name="T92" fmla="*/ 1 w 301"/>
                <a:gd name="T93" fmla="*/ 0 h 400"/>
                <a:gd name="T94" fmla="*/ 1 w 301"/>
                <a:gd name="T95" fmla="*/ 0 h 400"/>
                <a:gd name="T96" fmla="*/ 2 w 301"/>
                <a:gd name="T97" fmla="*/ 0 h 4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1"/>
                <a:gd name="T148" fmla="*/ 0 h 400"/>
                <a:gd name="T149" fmla="*/ 301 w 301"/>
                <a:gd name="T150" fmla="*/ 400 h 4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1" h="400">
                  <a:moveTo>
                    <a:pt x="124" y="0"/>
                  </a:moveTo>
                  <a:lnTo>
                    <a:pt x="154" y="0"/>
                  </a:lnTo>
                  <a:lnTo>
                    <a:pt x="183" y="8"/>
                  </a:lnTo>
                  <a:lnTo>
                    <a:pt x="210" y="24"/>
                  </a:lnTo>
                  <a:lnTo>
                    <a:pt x="235" y="45"/>
                  </a:lnTo>
                  <a:lnTo>
                    <a:pt x="258" y="73"/>
                  </a:lnTo>
                  <a:lnTo>
                    <a:pt x="276" y="104"/>
                  </a:lnTo>
                  <a:lnTo>
                    <a:pt x="289" y="141"/>
                  </a:lnTo>
                  <a:lnTo>
                    <a:pt x="298" y="181"/>
                  </a:lnTo>
                  <a:lnTo>
                    <a:pt x="300" y="202"/>
                  </a:lnTo>
                  <a:lnTo>
                    <a:pt x="301" y="221"/>
                  </a:lnTo>
                  <a:lnTo>
                    <a:pt x="300" y="241"/>
                  </a:lnTo>
                  <a:lnTo>
                    <a:pt x="297" y="259"/>
                  </a:lnTo>
                  <a:lnTo>
                    <a:pt x="293" y="278"/>
                  </a:lnTo>
                  <a:lnTo>
                    <a:pt x="288" y="296"/>
                  </a:lnTo>
                  <a:lnTo>
                    <a:pt x="281" y="312"/>
                  </a:lnTo>
                  <a:lnTo>
                    <a:pt x="273" y="328"/>
                  </a:lnTo>
                  <a:lnTo>
                    <a:pt x="266" y="342"/>
                  </a:lnTo>
                  <a:lnTo>
                    <a:pt x="255" y="355"/>
                  </a:lnTo>
                  <a:lnTo>
                    <a:pt x="245" y="367"/>
                  </a:lnTo>
                  <a:lnTo>
                    <a:pt x="233" y="376"/>
                  </a:lnTo>
                  <a:lnTo>
                    <a:pt x="220" y="386"/>
                  </a:lnTo>
                  <a:lnTo>
                    <a:pt x="206" y="392"/>
                  </a:lnTo>
                  <a:lnTo>
                    <a:pt x="192" y="397"/>
                  </a:lnTo>
                  <a:lnTo>
                    <a:pt x="177" y="400"/>
                  </a:lnTo>
                  <a:lnTo>
                    <a:pt x="147" y="400"/>
                  </a:lnTo>
                  <a:lnTo>
                    <a:pt x="118" y="392"/>
                  </a:lnTo>
                  <a:lnTo>
                    <a:pt x="91" y="376"/>
                  </a:lnTo>
                  <a:lnTo>
                    <a:pt x="66" y="355"/>
                  </a:lnTo>
                  <a:lnTo>
                    <a:pt x="43" y="328"/>
                  </a:lnTo>
                  <a:lnTo>
                    <a:pt x="25" y="296"/>
                  </a:lnTo>
                  <a:lnTo>
                    <a:pt x="12" y="259"/>
                  </a:lnTo>
                  <a:lnTo>
                    <a:pt x="3" y="220"/>
                  </a:lnTo>
                  <a:lnTo>
                    <a:pt x="1" y="199"/>
                  </a:lnTo>
                  <a:lnTo>
                    <a:pt x="0" y="179"/>
                  </a:lnTo>
                  <a:lnTo>
                    <a:pt x="1" y="160"/>
                  </a:lnTo>
                  <a:lnTo>
                    <a:pt x="4" y="141"/>
                  </a:lnTo>
                  <a:lnTo>
                    <a:pt x="8" y="123"/>
                  </a:lnTo>
                  <a:lnTo>
                    <a:pt x="13" y="104"/>
                  </a:lnTo>
                  <a:lnTo>
                    <a:pt x="20" y="89"/>
                  </a:lnTo>
                  <a:lnTo>
                    <a:pt x="28" y="73"/>
                  </a:lnTo>
                  <a:lnTo>
                    <a:pt x="37" y="58"/>
                  </a:lnTo>
                  <a:lnTo>
                    <a:pt x="46" y="45"/>
                  </a:lnTo>
                  <a:lnTo>
                    <a:pt x="56" y="33"/>
                  </a:lnTo>
                  <a:lnTo>
                    <a:pt x="68" y="24"/>
                  </a:lnTo>
                  <a:lnTo>
                    <a:pt x="81" y="15"/>
                  </a:lnTo>
                  <a:lnTo>
                    <a:pt x="95" y="8"/>
                  </a:lnTo>
                  <a:lnTo>
                    <a:pt x="109" y="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5F0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68"/>
            <p:cNvSpPr>
              <a:spLocks/>
            </p:cNvSpPr>
            <p:nvPr/>
          </p:nvSpPr>
          <p:spPr bwMode="auto">
            <a:xfrm>
              <a:off x="3817" y="3009"/>
              <a:ext cx="97" cy="130"/>
            </a:xfrm>
            <a:custGeom>
              <a:avLst/>
              <a:gdLst>
                <a:gd name="T0" fmla="*/ 1 w 293"/>
                <a:gd name="T1" fmla="*/ 0 h 390"/>
                <a:gd name="T2" fmla="*/ 2 w 293"/>
                <a:gd name="T3" fmla="*/ 0 h 390"/>
                <a:gd name="T4" fmla="*/ 2 w 293"/>
                <a:gd name="T5" fmla="*/ 0 h 390"/>
                <a:gd name="T6" fmla="*/ 3 w 293"/>
                <a:gd name="T7" fmla="*/ 0 h 390"/>
                <a:gd name="T8" fmla="*/ 3 w 293"/>
                <a:gd name="T9" fmla="*/ 1 h 390"/>
                <a:gd name="T10" fmla="*/ 3 w 293"/>
                <a:gd name="T11" fmla="*/ 1 h 390"/>
                <a:gd name="T12" fmla="*/ 3 w 293"/>
                <a:gd name="T13" fmla="*/ 1 h 390"/>
                <a:gd name="T14" fmla="*/ 3 w 293"/>
                <a:gd name="T15" fmla="*/ 2 h 390"/>
                <a:gd name="T16" fmla="*/ 4 w 293"/>
                <a:gd name="T17" fmla="*/ 2 h 390"/>
                <a:gd name="T18" fmla="*/ 4 w 293"/>
                <a:gd name="T19" fmla="*/ 2 h 390"/>
                <a:gd name="T20" fmla="*/ 4 w 293"/>
                <a:gd name="T21" fmla="*/ 3 h 390"/>
                <a:gd name="T22" fmla="*/ 4 w 293"/>
                <a:gd name="T23" fmla="*/ 3 h 390"/>
                <a:gd name="T24" fmla="*/ 4 w 293"/>
                <a:gd name="T25" fmla="*/ 3 h 390"/>
                <a:gd name="T26" fmla="*/ 3 w 293"/>
                <a:gd name="T27" fmla="*/ 3 h 390"/>
                <a:gd name="T28" fmla="*/ 3 w 293"/>
                <a:gd name="T29" fmla="*/ 4 h 390"/>
                <a:gd name="T30" fmla="*/ 3 w 293"/>
                <a:gd name="T31" fmla="*/ 4 h 390"/>
                <a:gd name="T32" fmla="*/ 3 w 293"/>
                <a:gd name="T33" fmla="*/ 4 h 390"/>
                <a:gd name="T34" fmla="*/ 3 w 293"/>
                <a:gd name="T35" fmla="*/ 4 h 390"/>
                <a:gd name="T36" fmla="*/ 3 w 293"/>
                <a:gd name="T37" fmla="*/ 4 h 390"/>
                <a:gd name="T38" fmla="*/ 3 w 293"/>
                <a:gd name="T39" fmla="*/ 4 h 390"/>
                <a:gd name="T40" fmla="*/ 3 w 293"/>
                <a:gd name="T41" fmla="*/ 5 h 390"/>
                <a:gd name="T42" fmla="*/ 3 w 293"/>
                <a:gd name="T43" fmla="*/ 5 h 390"/>
                <a:gd name="T44" fmla="*/ 2 w 293"/>
                <a:gd name="T45" fmla="*/ 5 h 390"/>
                <a:gd name="T46" fmla="*/ 2 w 293"/>
                <a:gd name="T47" fmla="*/ 5 h 390"/>
                <a:gd name="T48" fmla="*/ 2 w 293"/>
                <a:gd name="T49" fmla="*/ 5 h 390"/>
                <a:gd name="T50" fmla="*/ 2 w 293"/>
                <a:gd name="T51" fmla="*/ 5 h 390"/>
                <a:gd name="T52" fmla="*/ 1 w 293"/>
                <a:gd name="T53" fmla="*/ 5 h 390"/>
                <a:gd name="T54" fmla="*/ 1 w 293"/>
                <a:gd name="T55" fmla="*/ 5 h 390"/>
                <a:gd name="T56" fmla="*/ 1 w 293"/>
                <a:gd name="T57" fmla="*/ 4 h 390"/>
                <a:gd name="T58" fmla="*/ 1 w 293"/>
                <a:gd name="T59" fmla="*/ 4 h 390"/>
                <a:gd name="T60" fmla="*/ 0 w 293"/>
                <a:gd name="T61" fmla="*/ 4 h 390"/>
                <a:gd name="T62" fmla="*/ 0 w 293"/>
                <a:gd name="T63" fmla="*/ 3 h 390"/>
                <a:gd name="T64" fmla="*/ 0 w 293"/>
                <a:gd name="T65" fmla="*/ 3 h 390"/>
                <a:gd name="T66" fmla="*/ 0 w 293"/>
                <a:gd name="T67" fmla="*/ 2 h 390"/>
                <a:gd name="T68" fmla="*/ 0 w 293"/>
                <a:gd name="T69" fmla="*/ 2 h 390"/>
                <a:gd name="T70" fmla="*/ 0 w 293"/>
                <a:gd name="T71" fmla="*/ 2 h 390"/>
                <a:gd name="T72" fmla="*/ 0 w 293"/>
                <a:gd name="T73" fmla="*/ 2 h 390"/>
                <a:gd name="T74" fmla="*/ 0 w 293"/>
                <a:gd name="T75" fmla="*/ 1 h 390"/>
                <a:gd name="T76" fmla="*/ 0 w 293"/>
                <a:gd name="T77" fmla="*/ 1 h 390"/>
                <a:gd name="T78" fmla="*/ 0 w 293"/>
                <a:gd name="T79" fmla="*/ 1 h 390"/>
                <a:gd name="T80" fmla="*/ 0 w 293"/>
                <a:gd name="T81" fmla="*/ 1 h 390"/>
                <a:gd name="T82" fmla="*/ 0 w 293"/>
                <a:gd name="T83" fmla="*/ 1 h 390"/>
                <a:gd name="T84" fmla="*/ 1 w 293"/>
                <a:gd name="T85" fmla="*/ 1 h 390"/>
                <a:gd name="T86" fmla="*/ 1 w 293"/>
                <a:gd name="T87" fmla="*/ 0 h 390"/>
                <a:gd name="T88" fmla="*/ 1 w 293"/>
                <a:gd name="T89" fmla="*/ 0 h 390"/>
                <a:gd name="T90" fmla="*/ 1 w 293"/>
                <a:gd name="T91" fmla="*/ 0 h 390"/>
                <a:gd name="T92" fmla="*/ 1 w 293"/>
                <a:gd name="T93" fmla="*/ 0 h 390"/>
                <a:gd name="T94" fmla="*/ 1 w 293"/>
                <a:gd name="T95" fmla="*/ 0 h 390"/>
                <a:gd name="T96" fmla="*/ 1 w 293"/>
                <a:gd name="T97" fmla="*/ 0 h 3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3"/>
                <a:gd name="T148" fmla="*/ 0 h 390"/>
                <a:gd name="T149" fmla="*/ 293 w 293"/>
                <a:gd name="T150" fmla="*/ 390 h 3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3" h="390">
                  <a:moveTo>
                    <a:pt x="121" y="0"/>
                  </a:moveTo>
                  <a:lnTo>
                    <a:pt x="150" y="0"/>
                  </a:lnTo>
                  <a:lnTo>
                    <a:pt x="179" y="8"/>
                  </a:lnTo>
                  <a:lnTo>
                    <a:pt x="205" y="22"/>
                  </a:lnTo>
                  <a:lnTo>
                    <a:pt x="230" y="43"/>
                  </a:lnTo>
                  <a:lnTo>
                    <a:pt x="251" y="69"/>
                  </a:lnTo>
                  <a:lnTo>
                    <a:pt x="269" y="101"/>
                  </a:lnTo>
                  <a:lnTo>
                    <a:pt x="283" y="136"/>
                  </a:lnTo>
                  <a:lnTo>
                    <a:pt x="290" y="176"/>
                  </a:lnTo>
                  <a:lnTo>
                    <a:pt x="292" y="196"/>
                  </a:lnTo>
                  <a:lnTo>
                    <a:pt x="293" y="215"/>
                  </a:lnTo>
                  <a:lnTo>
                    <a:pt x="292" y="235"/>
                  </a:lnTo>
                  <a:lnTo>
                    <a:pt x="289" y="253"/>
                  </a:lnTo>
                  <a:lnTo>
                    <a:pt x="285" y="272"/>
                  </a:lnTo>
                  <a:lnTo>
                    <a:pt x="280" y="288"/>
                  </a:lnTo>
                  <a:lnTo>
                    <a:pt x="275" y="305"/>
                  </a:lnTo>
                  <a:lnTo>
                    <a:pt x="267" y="319"/>
                  </a:lnTo>
                  <a:lnTo>
                    <a:pt x="259" y="334"/>
                  </a:lnTo>
                  <a:lnTo>
                    <a:pt x="248" y="347"/>
                  </a:lnTo>
                  <a:lnTo>
                    <a:pt x="238" y="357"/>
                  </a:lnTo>
                  <a:lnTo>
                    <a:pt x="227" y="368"/>
                  </a:lnTo>
                  <a:lnTo>
                    <a:pt x="214" y="376"/>
                  </a:lnTo>
                  <a:lnTo>
                    <a:pt x="202" y="382"/>
                  </a:lnTo>
                  <a:lnTo>
                    <a:pt x="188" y="388"/>
                  </a:lnTo>
                  <a:lnTo>
                    <a:pt x="173" y="390"/>
                  </a:lnTo>
                  <a:lnTo>
                    <a:pt x="145" y="390"/>
                  </a:lnTo>
                  <a:lnTo>
                    <a:pt x="116" y="382"/>
                  </a:lnTo>
                  <a:lnTo>
                    <a:pt x="89" y="368"/>
                  </a:lnTo>
                  <a:lnTo>
                    <a:pt x="64" y="347"/>
                  </a:lnTo>
                  <a:lnTo>
                    <a:pt x="43" y="320"/>
                  </a:lnTo>
                  <a:lnTo>
                    <a:pt x="25" y="289"/>
                  </a:lnTo>
                  <a:lnTo>
                    <a:pt x="12" y="253"/>
                  </a:lnTo>
                  <a:lnTo>
                    <a:pt x="2" y="214"/>
                  </a:lnTo>
                  <a:lnTo>
                    <a:pt x="1" y="194"/>
                  </a:lnTo>
                  <a:lnTo>
                    <a:pt x="0" y="175"/>
                  </a:lnTo>
                  <a:lnTo>
                    <a:pt x="1" y="156"/>
                  </a:lnTo>
                  <a:lnTo>
                    <a:pt x="4" y="136"/>
                  </a:lnTo>
                  <a:lnTo>
                    <a:pt x="8" y="119"/>
                  </a:lnTo>
                  <a:lnTo>
                    <a:pt x="13" y="102"/>
                  </a:lnTo>
                  <a:lnTo>
                    <a:pt x="18" y="86"/>
                  </a:lnTo>
                  <a:lnTo>
                    <a:pt x="26" y="71"/>
                  </a:lnTo>
                  <a:lnTo>
                    <a:pt x="35" y="56"/>
                  </a:lnTo>
                  <a:lnTo>
                    <a:pt x="45" y="44"/>
                  </a:lnTo>
                  <a:lnTo>
                    <a:pt x="55" y="33"/>
                  </a:lnTo>
                  <a:lnTo>
                    <a:pt x="67" y="22"/>
                  </a:lnTo>
                  <a:lnTo>
                    <a:pt x="79" y="14"/>
                  </a:lnTo>
                  <a:lnTo>
                    <a:pt x="92" y="8"/>
                  </a:lnTo>
                  <a:lnTo>
                    <a:pt x="106" y="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0E8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Freeform 69"/>
            <p:cNvSpPr>
              <a:spLocks/>
            </p:cNvSpPr>
            <p:nvPr/>
          </p:nvSpPr>
          <p:spPr bwMode="auto">
            <a:xfrm>
              <a:off x="3818" y="3011"/>
              <a:ext cx="95" cy="127"/>
            </a:xfrm>
            <a:custGeom>
              <a:avLst/>
              <a:gdLst>
                <a:gd name="T0" fmla="*/ 1 w 285"/>
                <a:gd name="T1" fmla="*/ 0 h 381"/>
                <a:gd name="T2" fmla="*/ 2 w 285"/>
                <a:gd name="T3" fmla="*/ 0 h 381"/>
                <a:gd name="T4" fmla="*/ 2 w 285"/>
                <a:gd name="T5" fmla="*/ 0 h 381"/>
                <a:gd name="T6" fmla="*/ 2 w 285"/>
                <a:gd name="T7" fmla="*/ 0 h 381"/>
                <a:gd name="T8" fmla="*/ 3 w 285"/>
                <a:gd name="T9" fmla="*/ 1 h 381"/>
                <a:gd name="T10" fmla="*/ 3 w 285"/>
                <a:gd name="T11" fmla="*/ 1 h 381"/>
                <a:gd name="T12" fmla="*/ 3 w 285"/>
                <a:gd name="T13" fmla="*/ 1 h 381"/>
                <a:gd name="T14" fmla="*/ 3 w 285"/>
                <a:gd name="T15" fmla="*/ 2 h 381"/>
                <a:gd name="T16" fmla="*/ 3 w 285"/>
                <a:gd name="T17" fmla="*/ 2 h 381"/>
                <a:gd name="T18" fmla="*/ 4 w 285"/>
                <a:gd name="T19" fmla="*/ 3 h 381"/>
                <a:gd name="T20" fmla="*/ 3 w 285"/>
                <a:gd name="T21" fmla="*/ 3 h 381"/>
                <a:gd name="T22" fmla="*/ 3 w 285"/>
                <a:gd name="T23" fmla="*/ 3 h 381"/>
                <a:gd name="T24" fmla="*/ 3 w 285"/>
                <a:gd name="T25" fmla="*/ 4 h 381"/>
                <a:gd name="T26" fmla="*/ 3 w 285"/>
                <a:gd name="T27" fmla="*/ 4 h 381"/>
                <a:gd name="T28" fmla="*/ 3 w 285"/>
                <a:gd name="T29" fmla="*/ 4 h 381"/>
                <a:gd name="T30" fmla="*/ 2 w 285"/>
                <a:gd name="T31" fmla="*/ 5 h 381"/>
                <a:gd name="T32" fmla="*/ 2 w 285"/>
                <a:gd name="T33" fmla="*/ 5 h 381"/>
                <a:gd name="T34" fmla="*/ 2 w 285"/>
                <a:gd name="T35" fmla="*/ 5 h 381"/>
                <a:gd name="T36" fmla="*/ 1 w 285"/>
                <a:gd name="T37" fmla="*/ 5 h 381"/>
                <a:gd name="T38" fmla="*/ 1 w 285"/>
                <a:gd name="T39" fmla="*/ 4 h 381"/>
                <a:gd name="T40" fmla="*/ 1 w 285"/>
                <a:gd name="T41" fmla="*/ 4 h 381"/>
                <a:gd name="T42" fmla="*/ 1 w 285"/>
                <a:gd name="T43" fmla="*/ 4 h 381"/>
                <a:gd name="T44" fmla="*/ 0 w 285"/>
                <a:gd name="T45" fmla="*/ 3 h 381"/>
                <a:gd name="T46" fmla="*/ 0 w 285"/>
                <a:gd name="T47" fmla="*/ 3 h 381"/>
                <a:gd name="T48" fmla="*/ 0 w 285"/>
                <a:gd name="T49" fmla="*/ 3 h 381"/>
                <a:gd name="T50" fmla="*/ 0 w 285"/>
                <a:gd name="T51" fmla="*/ 2 h 381"/>
                <a:gd name="T52" fmla="*/ 0 w 285"/>
                <a:gd name="T53" fmla="*/ 2 h 381"/>
                <a:gd name="T54" fmla="*/ 0 w 285"/>
                <a:gd name="T55" fmla="*/ 1 h 381"/>
                <a:gd name="T56" fmla="*/ 0 w 285"/>
                <a:gd name="T57" fmla="*/ 1 h 381"/>
                <a:gd name="T58" fmla="*/ 1 w 285"/>
                <a:gd name="T59" fmla="*/ 1 h 381"/>
                <a:gd name="T60" fmla="*/ 1 w 285"/>
                <a:gd name="T61" fmla="*/ 0 h 381"/>
                <a:gd name="T62" fmla="*/ 1 w 285"/>
                <a:gd name="T63" fmla="*/ 0 h 381"/>
                <a:gd name="T64" fmla="*/ 1 w 285"/>
                <a:gd name="T65" fmla="*/ 0 h 3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381"/>
                <a:gd name="T101" fmla="*/ 285 w 285"/>
                <a:gd name="T102" fmla="*/ 381 h 3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381">
                  <a:moveTo>
                    <a:pt x="117" y="0"/>
                  </a:moveTo>
                  <a:lnTo>
                    <a:pt x="146" y="0"/>
                  </a:lnTo>
                  <a:lnTo>
                    <a:pt x="173" y="8"/>
                  </a:lnTo>
                  <a:lnTo>
                    <a:pt x="198" y="22"/>
                  </a:lnTo>
                  <a:lnTo>
                    <a:pt x="223" y="43"/>
                  </a:lnTo>
                  <a:lnTo>
                    <a:pt x="244" y="70"/>
                  </a:lnTo>
                  <a:lnTo>
                    <a:pt x="262" y="100"/>
                  </a:lnTo>
                  <a:lnTo>
                    <a:pt x="275" y="134"/>
                  </a:lnTo>
                  <a:lnTo>
                    <a:pt x="283" y="172"/>
                  </a:lnTo>
                  <a:lnTo>
                    <a:pt x="285" y="210"/>
                  </a:lnTo>
                  <a:lnTo>
                    <a:pt x="281" y="247"/>
                  </a:lnTo>
                  <a:lnTo>
                    <a:pt x="273" y="281"/>
                  </a:lnTo>
                  <a:lnTo>
                    <a:pt x="260" y="312"/>
                  </a:lnTo>
                  <a:lnTo>
                    <a:pt x="242" y="338"/>
                  </a:lnTo>
                  <a:lnTo>
                    <a:pt x="221" y="359"/>
                  </a:lnTo>
                  <a:lnTo>
                    <a:pt x="196" y="373"/>
                  </a:lnTo>
                  <a:lnTo>
                    <a:pt x="168" y="381"/>
                  </a:lnTo>
                  <a:lnTo>
                    <a:pt x="139" y="381"/>
                  </a:lnTo>
                  <a:lnTo>
                    <a:pt x="112" y="373"/>
                  </a:lnTo>
                  <a:lnTo>
                    <a:pt x="87" y="359"/>
                  </a:lnTo>
                  <a:lnTo>
                    <a:pt x="62" y="338"/>
                  </a:lnTo>
                  <a:lnTo>
                    <a:pt x="41" y="312"/>
                  </a:lnTo>
                  <a:lnTo>
                    <a:pt x="23" y="281"/>
                  </a:lnTo>
                  <a:lnTo>
                    <a:pt x="10" y="247"/>
                  </a:lnTo>
                  <a:lnTo>
                    <a:pt x="2" y="209"/>
                  </a:lnTo>
                  <a:lnTo>
                    <a:pt x="0" y="171"/>
                  </a:lnTo>
                  <a:lnTo>
                    <a:pt x="4" y="134"/>
                  </a:lnTo>
                  <a:lnTo>
                    <a:pt x="13" y="100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66" y="22"/>
                  </a:lnTo>
                  <a:lnTo>
                    <a:pt x="89" y="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E1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Freeform 70"/>
            <p:cNvSpPr>
              <a:spLocks/>
            </p:cNvSpPr>
            <p:nvPr/>
          </p:nvSpPr>
          <p:spPr bwMode="auto">
            <a:xfrm>
              <a:off x="3819" y="3013"/>
              <a:ext cx="93" cy="123"/>
            </a:xfrm>
            <a:custGeom>
              <a:avLst/>
              <a:gdLst>
                <a:gd name="T0" fmla="*/ 1 w 277"/>
                <a:gd name="T1" fmla="*/ 0 h 371"/>
                <a:gd name="T2" fmla="*/ 2 w 277"/>
                <a:gd name="T3" fmla="*/ 0 h 371"/>
                <a:gd name="T4" fmla="*/ 2 w 277"/>
                <a:gd name="T5" fmla="*/ 0 h 371"/>
                <a:gd name="T6" fmla="*/ 2 w 277"/>
                <a:gd name="T7" fmla="*/ 0 h 371"/>
                <a:gd name="T8" fmla="*/ 3 w 277"/>
                <a:gd name="T9" fmla="*/ 1 h 371"/>
                <a:gd name="T10" fmla="*/ 3 w 277"/>
                <a:gd name="T11" fmla="*/ 1 h 371"/>
                <a:gd name="T12" fmla="*/ 3 w 277"/>
                <a:gd name="T13" fmla="*/ 1 h 371"/>
                <a:gd name="T14" fmla="*/ 3 w 277"/>
                <a:gd name="T15" fmla="*/ 2 h 371"/>
                <a:gd name="T16" fmla="*/ 3 w 277"/>
                <a:gd name="T17" fmla="*/ 2 h 371"/>
                <a:gd name="T18" fmla="*/ 3 w 277"/>
                <a:gd name="T19" fmla="*/ 3 h 371"/>
                <a:gd name="T20" fmla="*/ 3 w 277"/>
                <a:gd name="T21" fmla="*/ 3 h 371"/>
                <a:gd name="T22" fmla="*/ 3 w 277"/>
                <a:gd name="T23" fmla="*/ 3 h 371"/>
                <a:gd name="T24" fmla="*/ 3 w 277"/>
                <a:gd name="T25" fmla="*/ 4 h 371"/>
                <a:gd name="T26" fmla="*/ 3 w 277"/>
                <a:gd name="T27" fmla="*/ 4 h 371"/>
                <a:gd name="T28" fmla="*/ 3 w 277"/>
                <a:gd name="T29" fmla="*/ 4 h 371"/>
                <a:gd name="T30" fmla="*/ 2 w 277"/>
                <a:gd name="T31" fmla="*/ 4 h 371"/>
                <a:gd name="T32" fmla="*/ 2 w 277"/>
                <a:gd name="T33" fmla="*/ 5 h 371"/>
                <a:gd name="T34" fmla="*/ 2 w 277"/>
                <a:gd name="T35" fmla="*/ 5 h 371"/>
                <a:gd name="T36" fmla="*/ 1 w 277"/>
                <a:gd name="T37" fmla="*/ 4 h 371"/>
                <a:gd name="T38" fmla="*/ 1 w 277"/>
                <a:gd name="T39" fmla="*/ 4 h 371"/>
                <a:gd name="T40" fmla="*/ 1 w 277"/>
                <a:gd name="T41" fmla="*/ 4 h 371"/>
                <a:gd name="T42" fmla="*/ 0 w 277"/>
                <a:gd name="T43" fmla="*/ 4 h 371"/>
                <a:gd name="T44" fmla="*/ 0 w 277"/>
                <a:gd name="T45" fmla="*/ 3 h 371"/>
                <a:gd name="T46" fmla="*/ 0 w 277"/>
                <a:gd name="T47" fmla="*/ 3 h 371"/>
                <a:gd name="T48" fmla="*/ 0 w 277"/>
                <a:gd name="T49" fmla="*/ 3 h 371"/>
                <a:gd name="T50" fmla="*/ 0 w 277"/>
                <a:gd name="T51" fmla="*/ 2 h 371"/>
                <a:gd name="T52" fmla="*/ 0 w 277"/>
                <a:gd name="T53" fmla="*/ 2 h 371"/>
                <a:gd name="T54" fmla="*/ 0 w 277"/>
                <a:gd name="T55" fmla="*/ 1 h 371"/>
                <a:gd name="T56" fmla="*/ 0 w 277"/>
                <a:gd name="T57" fmla="*/ 1 h 371"/>
                <a:gd name="T58" fmla="*/ 1 w 277"/>
                <a:gd name="T59" fmla="*/ 1 h 371"/>
                <a:gd name="T60" fmla="*/ 1 w 277"/>
                <a:gd name="T61" fmla="*/ 0 h 371"/>
                <a:gd name="T62" fmla="*/ 1 w 277"/>
                <a:gd name="T63" fmla="*/ 0 h 371"/>
                <a:gd name="T64" fmla="*/ 1 w 277"/>
                <a:gd name="T65" fmla="*/ 0 h 3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7"/>
                <a:gd name="T100" fmla="*/ 0 h 371"/>
                <a:gd name="T101" fmla="*/ 277 w 277"/>
                <a:gd name="T102" fmla="*/ 371 h 3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7" h="371">
                  <a:moveTo>
                    <a:pt x="113" y="0"/>
                  </a:moveTo>
                  <a:lnTo>
                    <a:pt x="140" y="0"/>
                  </a:lnTo>
                  <a:lnTo>
                    <a:pt x="168" y="8"/>
                  </a:lnTo>
                  <a:lnTo>
                    <a:pt x="194" y="23"/>
                  </a:lnTo>
                  <a:lnTo>
                    <a:pt x="217" y="42"/>
                  </a:lnTo>
                  <a:lnTo>
                    <a:pt x="238" y="67"/>
                  </a:lnTo>
                  <a:lnTo>
                    <a:pt x="254" y="98"/>
                  </a:lnTo>
                  <a:lnTo>
                    <a:pt x="267" y="130"/>
                  </a:lnTo>
                  <a:lnTo>
                    <a:pt x="275" y="167"/>
                  </a:lnTo>
                  <a:lnTo>
                    <a:pt x="277" y="205"/>
                  </a:lnTo>
                  <a:lnTo>
                    <a:pt x="273" y="241"/>
                  </a:lnTo>
                  <a:lnTo>
                    <a:pt x="265" y="274"/>
                  </a:lnTo>
                  <a:lnTo>
                    <a:pt x="252" y="304"/>
                  </a:lnTo>
                  <a:lnTo>
                    <a:pt x="235" y="329"/>
                  </a:lnTo>
                  <a:lnTo>
                    <a:pt x="215" y="349"/>
                  </a:lnTo>
                  <a:lnTo>
                    <a:pt x="190" y="363"/>
                  </a:lnTo>
                  <a:lnTo>
                    <a:pt x="164" y="371"/>
                  </a:lnTo>
                  <a:lnTo>
                    <a:pt x="137" y="371"/>
                  </a:lnTo>
                  <a:lnTo>
                    <a:pt x="109" y="363"/>
                  </a:lnTo>
                  <a:lnTo>
                    <a:pt x="84" y="349"/>
                  </a:lnTo>
                  <a:lnTo>
                    <a:pt x="60" y="329"/>
                  </a:lnTo>
                  <a:lnTo>
                    <a:pt x="40" y="304"/>
                  </a:lnTo>
                  <a:lnTo>
                    <a:pt x="23" y="275"/>
                  </a:lnTo>
                  <a:lnTo>
                    <a:pt x="10" y="241"/>
                  </a:lnTo>
                  <a:lnTo>
                    <a:pt x="2" y="204"/>
                  </a:lnTo>
                  <a:lnTo>
                    <a:pt x="0" y="167"/>
                  </a:lnTo>
                  <a:lnTo>
                    <a:pt x="4" y="132"/>
                  </a:lnTo>
                  <a:lnTo>
                    <a:pt x="12" y="98"/>
                  </a:lnTo>
                  <a:lnTo>
                    <a:pt x="25" y="69"/>
                  </a:lnTo>
                  <a:lnTo>
                    <a:pt x="42" y="44"/>
                  </a:lnTo>
                  <a:lnTo>
                    <a:pt x="63" y="23"/>
                  </a:lnTo>
                  <a:lnTo>
                    <a:pt x="87" y="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5D8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Freeform 71"/>
            <p:cNvSpPr>
              <a:spLocks/>
            </p:cNvSpPr>
            <p:nvPr/>
          </p:nvSpPr>
          <p:spPr bwMode="auto">
            <a:xfrm>
              <a:off x="3821" y="3015"/>
              <a:ext cx="89" cy="120"/>
            </a:xfrm>
            <a:custGeom>
              <a:avLst/>
              <a:gdLst>
                <a:gd name="T0" fmla="*/ 1 w 269"/>
                <a:gd name="T1" fmla="*/ 0 h 361"/>
                <a:gd name="T2" fmla="*/ 2 w 269"/>
                <a:gd name="T3" fmla="*/ 0 h 361"/>
                <a:gd name="T4" fmla="*/ 2 w 269"/>
                <a:gd name="T5" fmla="*/ 0 h 361"/>
                <a:gd name="T6" fmla="*/ 2 w 269"/>
                <a:gd name="T7" fmla="*/ 0 h 361"/>
                <a:gd name="T8" fmla="*/ 3 w 269"/>
                <a:gd name="T9" fmla="*/ 0 h 361"/>
                <a:gd name="T10" fmla="*/ 3 w 269"/>
                <a:gd name="T11" fmla="*/ 1 h 361"/>
                <a:gd name="T12" fmla="*/ 3 w 269"/>
                <a:gd name="T13" fmla="*/ 1 h 361"/>
                <a:gd name="T14" fmla="*/ 3 w 269"/>
                <a:gd name="T15" fmla="*/ 2 h 361"/>
                <a:gd name="T16" fmla="*/ 3 w 269"/>
                <a:gd name="T17" fmla="*/ 2 h 361"/>
                <a:gd name="T18" fmla="*/ 3 w 269"/>
                <a:gd name="T19" fmla="*/ 2 h 361"/>
                <a:gd name="T20" fmla="*/ 3 w 269"/>
                <a:gd name="T21" fmla="*/ 3 h 361"/>
                <a:gd name="T22" fmla="*/ 3 w 269"/>
                <a:gd name="T23" fmla="*/ 3 h 361"/>
                <a:gd name="T24" fmla="*/ 3 w 269"/>
                <a:gd name="T25" fmla="*/ 4 h 361"/>
                <a:gd name="T26" fmla="*/ 3 w 269"/>
                <a:gd name="T27" fmla="*/ 4 h 361"/>
                <a:gd name="T28" fmla="*/ 3 w 269"/>
                <a:gd name="T29" fmla="*/ 4 h 361"/>
                <a:gd name="T30" fmla="*/ 2 w 269"/>
                <a:gd name="T31" fmla="*/ 4 h 361"/>
                <a:gd name="T32" fmla="*/ 2 w 269"/>
                <a:gd name="T33" fmla="*/ 4 h 361"/>
                <a:gd name="T34" fmla="*/ 2 w 269"/>
                <a:gd name="T35" fmla="*/ 4 h 361"/>
                <a:gd name="T36" fmla="*/ 1 w 269"/>
                <a:gd name="T37" fmla="*/ 4 h 361"/>
                <a:gd name="T38" fmla="*/ 1 w 269"/>
                <a:gd name="T39" fmla="*/ 4 h 361"/>
                <a:gd name="T40" fmla="*/ 1 w 269"/>
                <a:gd name="T41" fmla="*/ 4 h 361"/>
                <a:gd name="T42" fmla="*/ 0 w 269"/>
                <a:gd name="T43" fmla="*/ 4 h 361"/>
                <a:gd name="T44" fmla="*/ 0 w 269"/>
                <a:gd name="T45" fmla="*/ 3 h 361"/>
                <a:gd name="T46" fmla="*/ 0 w 269"/>
                <a:gd name="T47" fmla="*/ 3 h 361"/>
                <a:gd name="T48" fmla="*/ 0 w 269"/>
                <a:gd name="T49" fmla="*/ 2 h 361"/>
                <a:gd name="T50" fmla="*/ 0 w 269"/>
                <a:gd name="T51" fmla="*/ 2 h 361"/>
                <a:gd name="T52" fmla="*/ 0 w 269"/>
                <a:gd name="T53" fmla="*/ 2 h 361"/>
                <a:gd name="T54" fmla="*/ 0 w 269"/>
                <a:gd name="T55" fmla="*/ 1 h 361"/>
                <a:gd name="T56" fmla="*/ 0 w 269"/>
                <a:gd name="T57" fmla="*/ 1 h 361"/>
                <a:gd name="T58" fmla="*/ 0 w 269"/>
                <a:gd name="T59" fmla="*/ 0 h 361"/>
                <a:gd name="T60" fmla="*/ 1 w 269"/>
                <a:gd name="T61" fmla="*/ 0 h 361"/>
                <a:gd name="T62" fmla="*/ 1 w 269"/>
                <a:gd name="T63" fmla="*/ 0 h 361"/>
                <a:gd name="T64" fmla="*/ 1 w 269"/>
                <a:gd name="T65" fmla="*/ 0 h 3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9"/>
                <a:gd name="T100" fmla="*/ 0 h 361"/>
                <a:gd name="T101" fmla="*/ 269 w 269"/>
                <a:gd name="T102" fmla="*/ 361 h 3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9" h="361">
                  <a:moveTo>
                    <a:pt x="110" y="0"/>
                  </a:moveTo>
                  <a:lnTo>
                    <a:pt x="136" y="0"/>
                  </a:lnTo>
                  <a:lnTo>
                    <a:pt x="163" y="7"/>
                  </a:lnTo>
                  <a:lnTo>
                    <a:pt x="188" y="21"/>
                  </a:lnTo>
                  <a:lnTo>
                    <a:pt x="210" y="40"/>
                  </a:lnTo>
                  <a:lnTo>
                    <a:pt x="230" y="65"/>
                  </a:lnTo>
                  <a:lnTo>
                    <a:pt x="247" y="94"/>
                  </a:lnTo>
                  <a:lnTo>
                    <a:pt x="259" y="127"/>
                  </a:lnTo>
                  <a:lnTo>
                    <a:pt x="267" y="163"/>
                  </a:lnTo>
                  <a:lnTo>
                    <a:pt x="269" y="199"/>
                  </a:lnTo>
                  <a:lnTo>
                    <a:pt x="265" y="235"/>
                  </a:lnTo>
                  <a:lnTo>
                    <a:pt x="257" y="266"/>
                  </a:lnTo>
                  <a:lnTo>
                    <a:pt x="246" y="295"/>
                  </a:lnTo>
                  <a:lnTo>
                    <a:pt x="229" y="320"/>
                  </a:lnTo>
                  <a:lnTo>
                    <a:pt x="209" y="340"/>
                  </a:lnTo>
                  <a:lnTo>
                    <a:pt x="185" y="353"/>
                  </a:lnTo>
                  <a:lnTo>
                    <a:pt x="159" y="361"/>
                  </a:lnTo>
                  <a:lnTo>
                    <a:pt x="133" y="361"/>
                  </a:lnTo>
                  <a:lnTo>
                    <a:pt x="106" y="353"/>
                  </a:lnTo>
                  <a:lnTo>
                    <a:pt x="81" y="340"/>
                  </a:lnTo>
                  <a:lnTo>
                    <a:pt x="59" y="320"/>
                  </a:lnTo>
                  <a:lnTo>
                    <a:pt x="39" y="295"/>
                  </a:lnTo>
                  <a:lnTo>
                    <a:pt x="22" y="266"/>
                  </a:lnTo>
                  <a:lnTo>
                    <a:pt x="10" y="233"/>
                  </a:lnTo>
                  <a:lnTo>
                    <a:pt x="2" y="198"/>
                  </a:lnTo>
                  <a:lnTo>
                    <a:pt x="0" y="161"/>
                  </a:lnTo>
                  <a:lnTo>
                    <a:pt x="4" y="126"/>
                  </a:lnTo>
                  <a:lnTo>
                    <a:pt x="12" y="94"/>
                  </a:lnTo>
                  <a:lnTo>
                    <a:pt x="25" y="65"/>
                  </a:lnTo>
                  <a:lnTo>
                    <a:pt x="40" y="40"/>
                  </a:lnTo>
                  <a:lnTo>
                    <a:pt x="61" y="21"/>
                  </a:lnTo>
                  <a:lnTo>
                    <a:pt x="84" y="7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3D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Freeform 72"/>
            <p:cNvSpPr>
              <a:spLocks/>
            </p:cNvSpPr>
            <p:nvPr/>
          </p:nvSpPr>
          <p:spPr bwMode="auto">
            <a:xfrm>
              <a:off x="3822" y="3017"/>
              <a:ext cx="87" cy="116"/>
            </a:xfrm>
            <a:custGeom>
              <a:avLst/>
              <a:gdLst>
                <a:gd name="T0" fmla="*/ 1 w 261"/>
                <a:gd name="T1" fmla="*/ 0 h 350"/>
                <a:gd name="T2" fmla="*/ 2 w 261"/>
                <a:gd name="T3" fmla="*/ 0 h 350"/>
                <a:gd name="T4" fmla="*/ 2 w 261"/>
                <a:gd name="T5" fmla="*/ 0 h 350"/>
                <a:gd name="T6" fmla="*/ 2 w 261"/>
                <a:gd name="T7" fmla="*/ 0 h 350"/>
                <a:gd name="T8" fmla="*/ 3 w 261"/>
                <a:gd name="T9" fmla="*/ 0 h 350"/>
                <a:gd name="T10" fmla="*/ 3 w 261"/>
                <a:gd name="T11" fmla="*/ 1 h 350"/>
                <a:gd name="T12" fmla="*/ 3 w 261"/>
                <a:gd name="T13" fmla="*/ 1 h 350"/>
                <a:gd name="T14" fmla="*/ 3 w 261"/>
                <a:gd name="T15" fmla="*/ 2 h 350"/>
                <a:gd name="T16" fmla="*/ 3 w 261"/>
                <a:gd name="T17" fmla="*/ 2 h 350"/>
                <a:gd name="T18" fmla="*/ 3 w 261"/>
                <a:gd name="T19" fmla="*/ 2 h 350"/>
                <a:gd name="T20" fmla="*/ 3 w 261"/>
                <a:gd name="T21" fmla="*/ 3 h 350"/>
                <a:gd name="T22" fmla="*/ 3 w 261"/>
                <a:gd name="T23" fmla="*/ 3 h 350"/>
                <a:gd name="T24" fmla="*/ 3 w 261"/>
                <a:gd name="T25" fmla="*/ 3 h 350"/>
                <a:gd name="T26" fmla="*/ 3 w 261"/>
                <a:gd name="T27" fmla="*/ 4 h 350"/>
                <a:gd name="T28" fmla="*/ 3 w 261"/>
                <a:gd name="T29" fmla="*/ 4 h 350"/>
                <a:gd name="T30" fmla="*/ 2 w 261"/>
                <a:gd name="T31" fmla="*/ 4 h 350"/>
                <a:gd name="T32" fmla="*/ 2 w 261"/>
                <a:gd name="T33" fmla="*/ 4 h 350"/>
                <a:gd name="T34" fmla="*/ 2 w 261"/>
                <a:gd name="T35" fmla="*/ 4 h 350"/>
                <a:gd name="T36" fmla="*/ 1 w 261"/>
                <a:gd name="T37" fmla="*/ 4 h 350"/>
                <a:gd name="T38" fmla="*/ 1 w 261"/>
                <a:gd name="T39" fmla="*/ 4 h 350"/>
                <a:gd name="T40" fmla="*/ 1 w 261"/>
                <a:gd name="T41" fmla="*/ 4 h 350"/>
                <a:gd name="T42" fmla="*/ 0 w 261"/>
                <a:gd name="T43" fmla="*/ 3 h 350"/>
                <a:gd name="T44" fmla="*/ 0 w 261"/>
                <a:gd name="T45" fmla="*/ 3 h 350"/>
                <a:gd name="T46" fmla="*/ 0 w 261"/>
                <a:gd name="T47" fmla="*/ 3 h 350"/>
                <a:gd name="T48" fmla="*/ 0 w 261"/>
                <a:gd name="T49" fmla="*/ 2 h 350"/>
                <a:gd name="T50" fmla="*/ 0 w 261"/>
                <a:gd name="T51" fmla="*/ 2 h 350"/>
                <a:gd name="T52" fmla="*/ 0 w 261"/>
                <a:gd name="T53" fmla="*/ 1 h 350"/>
                <a:gd name="T54" fmla="*/ 0 w 261"/>
                <a:gd name="T55" fmla="*/ 1 h 350"/>
                <a:gd name="T56" fmla="*/ 0 w 261"/>
                <a:gd name="T57" fmla="*/ 1 h 350"/>
                <a:gd name="T58" fmla="*/ 0 w 261"/>
                <a:gd name="T59" fmla="*/ 0 h 350"/>
                <a:gd name="T60" fmla="*/ 1 w 261"/>
                <a:gd name="T61" fmla="*/ 0 h 350"/>
                <a:gd name="T62" fmla="*/ 1 w 261"/>
                <a:gd name="T63" fmla="*/ 0 h 350"/>
                <a:gd name="T64" fmla="*/ 1 w 261"/>
                <a:gd name="T65" fmla="*/ 0 h 3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1"/>
                <a:gd name="T100" fmla="*/ 0 h 350"/>
                <a:gd name="T101" fmla="*/ 261 w 261"/>
                <a:gd name="T102" fmla="*/ 350 h 3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1" h="350">
                  <a:moveTo>
                    <a:pt x="106" y="0"/>
                  </a:moveTo>
                  <a:lnTo>
                    <a:pt x="132" y="0"/>
                  </a:lnTo>
                  <a:lnTo>
                    <a:pt x="159" y="8"/>
                  </a:lnTo>
                  <a:lnTo>
                    <a:pt x="182" y="21"/>
                  </a:lnTo>
                  <a:lnTo>
                    <a:pt x="205" y="40"/>
                  </a:lnTo>
                  <a:lnTo>
                    <a:pt x="225" y="63"/>
                  </a:lnTo>
                  <a:lnTo>
                    <a:pt x="240" y="91"/>
                  </a:lnTo>
                  <a:lnTo>
                    <a:pt x="252" y="124"/>
                  </a:lnTo>
                  <a:lnTo>
                    <a:pt x="260" y="158"/>
                  </a:lnTo>
                  <a:lnTo>
                    <a:pt x="261" y="193"/>
                  </a:lnTo>
                  <a:lnTo>
                    <a:pt x="259" y="227"/>
                  </a:lnTo>
                  <a:lnTo>
                    <a:pt x="251" y="258"/>
                  </a:lnTo>
                  <a:lnTo>
                    <a:pt x="239" y="287"/>
                  </a:lnTo>
                  <a:lnTo>
                    <a:pt x="222" y="310"/>
                  </a:lnTo>
                  <a:lnTo>
                    <a:pt x="203" y="329"/>
                  </a:lnTo>
                  <a:lnTo>
                    <a:pt x="180" y="343"/>
                  </a:lnTo>
                  <a:lnTo>
                    <a:pt x="155" y="350"/>
                  </a:lnTo>
                  <a:lnTo>
                    <a:pt x="129" y="350"/>
                  </a:lnTo>
                  <a:lnTo>
                    <a:pt x="104" y="342"/>
                  </a:lnTo>
                  <a:lnTo>
                    <a:pt x="79" y="329"/>
                  </a:lnTo>
                  <a:lnTo>
                    <a:pt x="57" y="310"/>
                  </a:lnTo>
                  <a:lnTo>
                    <a:pt x="38" y="287"/>
                  </a:lnTo>
                  <a:lnTo>
                    <a:pt x="22" y="259"/>
                  </a:lnTo>
                  <a:lnTo>
                    <a:pt x="10" y="226"/>
                  </a:lnTo>
                  <a:lnTo>
                    <a:pt x="2" y="192"/>
                  </a:lnTo>
                  <a:lnTo>
                    <a:pt x="0" y="157"/>
                  </a:lnTo>
                  <a:lnTo>
                    <a:pt x="4" y="122"/>
                  </a:lnTo>
                  <a:lnTo>
                    <a:pt x="11" y="92"/>
                  </a:lnTo>
                  <a:lnTo>
                    <a:pt x="23" y="63"/>
                  </a:lnTo>
                  <a:lnTo>
                    <a:pt x="39" y="40"/>
                  </a:lnTo>
                  <a:lnTo>
                    <a:pt x="59" y="20"/>
                  </a:lnTo>
                  <a:lnTo>
                    <a:pt x="81" y="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DECC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Freeform 73"/>
            <p:cNvSpPr>
              <a:spLocks/>
            </p:cNvSpPr>
            <p:nvPr/>
          </p:nvSpPr>
          <p:spPr bwMode="auto">
            <a:xfrm>
              <a:off x="3823" y="3018"/>
              <a:ext cx="85" cy="114"/>
            </a:xfrm>
            <a:custGeom>
              <a:avLst/>
              <a:gdLst>
                <a:gd name="T0" fmla="*/ 1 w 253"/>
                <a:gd name="T1" fmla="*/ 0 h 341"/>
                <a:gd name="T2" fmla="*/ 2 w 253"/>
                <a:gd name="T3" fmla="*/ 0 h 341"/>
                <a:gd name="T4" fmla="*/ 2 w 253"/>
                <a:gd name="T5" fmla="*/ 0 h 341"/>
                <a:gd name="T6" fmla="*/ 2 w 253"/>
                <a:gd name="T7" fmla="*/ 0 h 341"/>
                <a:gd name="T8" fmla="*/ 3 w 253"/>
                <a:gd name="T9" fmla="*/ 0 h 341"/>
                <a:gd name="T10" fmla="*/ 3 w 253"/>
                <a:gd name="T11" fmla="*/ 1 h 341"/>
                <a:gd name="T12" fmla="*/ 3 w 253"/>
                <a:gd name="T13" fmla="*/ 1 h 341"/>
                <a:gd name="T14" fmla="*/ 3 w 253"/>
                <a:gd name="T15" fmla="*/ 1 h 341"/>
                <a:gd name="T16" fmla="*/ 3 w 253"/>
                <a:gd name="T17" fmla="*/ 2 h 341"/>
                <a:gd name="T18" fmla="*/ 3 w 253"/>
                <a:gd name="T19" fmla="*/ 2 h 341"/>
                <a:gd name="T20" fmla="*/ 3 w 253"/>
                <a:gd name="T21" fmla="*/ 3 h 341"/>
                <a:gd name="T22" fmla="*/ 3 w 253"/>
                <a:gd name="T23" fmla="*/ 3 h 341"/>
                <a:gd name="T24" fmla="*/ 3 w 253"/>
                <a:gd name="T25" fmla="*/ 3 h 341"/>
                <a:gd name="T26" fmla="*/ 3 w 253"/>
                <a:gd name="T27" fmla="*/ 4 h 341"/>
                <a:gd name="T28" fmla="*/ 2 w 253"/>
                <a:gd name="T29" fmla="*/ 4 h 341"/>
                <a:gd name="T30" fmla="*/ 2 w 253"/>
                <a:gd name="T31" fmla="*/ 4 h 341"/>
                <a:gd name="T32" fmla="*/ 2 w 253"/>
                <a:gd name="T33" fmla="*/ 4 h 341"/>
                <a:gd name="T34" fmla="*/ 2 w 253"/>
                <a:gd name="T35" fmla="*/ 4 h 341"/>
                <a:gd name="T36" fmla="*/ 1 w 253"/>
                <a:gd name="T37" fmla="*/ 4 h 341"/>
                <a:gd name="T38" fmla="*/ 1 w 253"/>
                <a:gd name="T39" fmla="*/ 4 h 341"/>
                <a:gd name="T40" fmla="*/ 1 w 253"/>
                <a:gd name="T41" fmla="*/ 4 h 341"/>
                <a:gd name="T42" fmla="*/ 0 w 253"/>
                <a:gd name="T43" fmla="*/ 3 h 341"/>
                <a:gd name="T44" fmla="*/ 0 w 253"/>
                <a:gd name="T45" fmla="*/ 3 h 341"/>
                <a:gd name="T46" fmla="*/ 0 w 253"/>
                <a:gd name="T47" fmla="*/ 3 h 341"/>
                <a:gd name="T48" fmla="*/ 0 w 253"/>
                <a:gd name="T49" fmla="*/ 2 h 341"/>
                <a:gd name="T50" fmla="*/ 0 w 253"/>
                <a:gd name="T51" fmla="*/ 2 h 341"/>
                <a:gd name="T52" fmla="*/ 0 w 253"/>
                <a:gd name="T53" fmla="*/ 1 h 341"/>
                <a:gd name="T54" fmla="*/ 0 w 253"/>
                <a:gd name="T55" fmla="*/ 1 h 341"/>
                <a:gd name="T56" fmla="*/ 0 w 253"/>
                <a:gd name="T57" fmla="*/ 1 h 341"/>
                <a:gd name="T58" fmla="*/ 0 w 253"/>
                <a:gd name="T59" fmla="*/ 0 h 341"/>
                <a:gd name="T60" fmla="*/ 1 w 253"/>
                <a:gd name="T61" fmla="*/ 0 h 341"/>
                <a:gd name="T62" fmla="*/ 1 w 253"/>
                <a:gd name="T63" fmla="*/ 0 h 341"/>
                <a:gd name="T64" fmla="*/ 1 w 253"/>
                <a:gd name="T65" fmla="*/ 0 h 3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3"/>
                <a:gd name="T100" fmla="*/ 0 h 341"/>
                <a:gd name="T101" fmla="*/ 253 w 253"/>
                <a:gd name="T102" fmla="*/ 341 h 3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3" h="341">
                  <a:moveTo>
                    <a:pt x="103" y="0"/>
                  </a:moveTo>
                  <a:lnTo>
                    <a:pt x="130" y="0"/>
                  </a:lnTo>
                  <a:lnTo>
                    <a:pt x="155" y="7"/>
                  </a:lnTo>
                  <a:lnTo>
                    <a:pt x="177" y="20"/>
                  </a:lnTo>
                  <a:lnTo>
                    <a:pt x="199" y="38"/>
                  </a:lnTo>
                  <a:lnTo>
                    <a:pt x="218" y="61"/>
                  </a:lnTo>
                  <a:lnTo>
                    <a:pt x="234" y="88"/>
                  </a:lnTo>
                  <a:lnTo>
                    <a:pt x="244" y="120"/>
                  </a:lnTo>
                  <a:lnTo>
                    <a:pt x="252" y="154"/>
                  </a:lnTo>
                  <a:lnTo>
                    <a:pt x="253" y="188"/>
                  </a:lnTo>
                  <a:lnTo>
                    <a:pt x="251" y="221"/>
                  </a:lnTo>
                  <a:lnTo>
                    <a:pt x="243" y="251"/>
                  </a:lnTo>
                  <a:lnTo>
                    <a:pt x="231" y="279"/>
                  </a:lnTo>
                  <a:lnTo>
                    <a:pt x="215" y="301"/>
                  </a:lnTo>
                  <a:lnTo>
                    <a:pt x="197" y="320"/>
                  </a:lnTo>
                  <a:lnTo>
                    <a:pt x="174" y="334"/>
                  </a:lnTo>
                  <a:lnTo>
                    <a:pt x="149" y="341"/>
                  </a:lnTo>
                  <a:lnTo>
                    <a:pt x="125" y="341"/>
                  </a:lnTo>
                  <a:lnTo>
                    <a:pt x="100" y="334"/>
                  </a:lnTo>
                  <a:lnTo>
                    <a:pt x="76" y="321"/>
                  </a:lnTo>
                  <a:lnTo>
                    <a:pt x="55" y="303"/>
                  </a:lnTo>
                  <a:lnTo>
                    <a:pt x="35" y="279"/>
                  </a:lnTo>
                  <a:lnTo>
                    <a:pt x="21" y="251"/>
                  </a:lnTo>
                  <a:lnTo>
                    <a:pt x="9" y="221"/>
                  </a:lnTo>
                  <a:lnTo>
                    <a:pt x="1" y="187"/>
                  </a:lnTo>
                  <a:lnTo>
                    <a:pt x="0" y="153"/>
                  </a:lnTo>
                  <a:lnTo>
                    <a:pt x="2" y="120"/>
                  </a:lnTo>
                  <a:lnTo>
                    <a:pt x="10" y="90"/>
                  </a:lnTo>
                  <a:lnTo>
                    <a:pt x="22" y="62"/>
                  </a:lnTo>
                  <a:lnTo>
                    <a:pt x="38" y="38"/>
                  </a:lnTo>
                  <a:lnTo>
                    <a:pt x="57" y="20"/>
                  </a:lnTo>
                  <a:lnTo>
                    <a:pt x="78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D9C5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Freeform 74"/>
            <p:cNvSpPr>
              <a:spLocks/>
            </p:cNvSpPr>
            <p:nvPr/>
          </p:nvSpPr>
          <p:spPr bwMode="auto">
            <a:xfrm>
              <a:off x="3825" y="3020"/>
              <a:ext cx="81" cy="111"/>
            </a:xfrm>
            <a:custGeom>
              <a:avLst/>
              <a:gdLst>
                <a:gd name="T0" fmla="*/ 1 w 245"/>
                <a:gd name="T1" fmla="*/ 0 h 331"/>
                <a:gd name="T2" fmla="*/ 2 w 245"/>
                <a:gd name="T3" fmla="*/ 0 h 331"/>
                <a:gd name="T4" fmla="*/ 2 w 245"/>
                <a:gd name="T5" fmla="*/ 0 h 331"/>
                <a:gd name="T6" fmla="*/ 2 w 245"/>
                <a:gd name="T7" fmla="*/ 0 h 331"/>
                <a:gd name="T8" fmla="*/ 2 w 245"/>
                <a:gd name="T9" fmla="*/ 0 h 331"/>
                <a:gd name="T10" fmla="*/ 3 w 245"/>
                <a:gd name="T11" fmla="*/ 1 h 331"/>
                <a:gd name="T12" fmla="*/ 3 w 245"/>
                <a:gd name="T13" fmla="*/ 1 h 331"/>
                <a:gd name="T14" fmla="*/ 3 w 245"/>
                <a:gd name="T15" fmla="*/ 1 h 331"/>
                <a:gd name="T16" fmla="*/ 3 w 245"/>
                <a:gd name="T17" fmla="*/ 2 h 331"/>
                <a:gd name="T18" fmla="*/ 3 w 245"/>
                <a:gd name="T19" fmla="*/ 2 h 331"/>
                <a:gd name="T20" fmla="*/ 3 w 245"/>
                <a:gd name="T21" fmla="*/ 3 h 331"/>
                <a:gd name="T22" fmla="*/ 3 w 245"/>
                <a:gd name="T23" fmla="*/ 3 h 331"/>
                <a:gd name="T24" fmla="*/ 3 w 245"/>
                <a:gd name="T25" fmla="*/ 3 h 331"/>
                <a:gd name="T26" fmla="*/ 3 w 245"/>
                <a:gd name="T27" fmla="*/ 4 h 331"/>
                <a:gd name="T28" fmla="*/ 2 w 245"/>
                <a:gd name="T29" fmla="*/ 4 h 331"/>
                <a:gd name="T30" fmla="*/ 2 w 245"/>
                <a:gd name="T31" fmla="*/ 4 h 331"/>
                <a:gd name="T32" fmla="*/ 2 w 245"/>
                <a:gd name="T33" fmla="*/ 4 h 331"/>
                <a:gd name="T34" fmla="*/ 1 w 245"/>
                <a:gd name="T35" fmla="*/ 4 h 331"/>
                <a:gd name="T36" fmla="*/ 1 w 245"/>
                <a:gd name="T37" fmla="*/ 4 h 331"/>
                <a:gd name="T38" fmla="*/ 1 w 245"/>
                <a:gd name="T39" fmla="*/ 4 h 331"/>
                <a:gd name="T40" fmla="*/ 1 w 245"/>
                <a:gd name="T41" fmla="*/ 4 h 331"/>
                <a:gd name="T42" fmla="*/ 0 w 245"/>
                <a:gd name="T43" fmla="*/ 3 h 331"/>
                <a:gd name="T44" fmla="*/ 0 w 245"/>
                <a:gd name="T45" fmla="*/ 3 h 331"/>
                <a:gd name="T46" fmla="*/ 0 w 245"/>
                <a:gd name="T47" fmla="*/ 3 h 331"/>
                <a:gd name="T48" fmla="*/ 0 w 245"/>
                <a:gd name="T49" fmla="*/ 2 h 331"/>
                <a:gd name="T50" fmla="*/ 0 w 245"/>
                <a:gd name="T51" fmla="*/ 2 h 331"/>
                <a:gd name="T52" fmla="*/ 0 w 245"/>
                <a:gd name="T53" fmla="*/ 1 h 331"/>
                <a:gd name="T54" fmla="*/ 0 w 245"/>
                <a:gd name="T55" fmla="*/ 1 h 331"/>
                <a:gd name="T56" fmla="*/ 0 w 245"/>
                <a:gd name="T57" fmla="*/ 1 h 331"/>
                <a:gd name="T58" fmla="*/ 0 w 245"/>
                <a:gd name="T59" fmla="*/ 0 h 331"/>
                <a:gd name="T60" fmla="*/ 1 w 245"/>
                <a:gd name="T61" fmla="*/ 0 h 331"/>
                <a:gd name="T62" fmla="*/ 1 w 245"/>
                <a:gd name="T63" fmla="*/ 0 h 331"/>
                <a:gd name="T64" fmla="*/ 1 w 245"/>
                <a:gd name="T65" fmla="*/ 0 h 3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5"/>
                <a:gd name="T100" fmla="*/ 0 h 331"/>
                <a:gd name="T101" fmla="*/ 245 w 245"/>
                <a:gd name="T102" fmla="*/ 331 h 3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5" h="331">
                  <a:moveTo>
                    <a:pt x="101" y="0"/>
                  </a:moveTo>
                  <a:lnTo>
                    <a:pt x="126" y="0"/>
                  </a:lnTo>
                  <a:lnTo>
                    <a:pt x="149" y="6"/>
                  </a:lnTo>
                  <a:lnTo>
                    <a:pt x="172" y="18"/>
                  </a:lnTo>
                  <a:lnTo>
                    <a:pt x="193" y="36"/>
                  </a:lnTo>
                  <a:lnTo>
                    <a:pt x="211" y="59"/>
                  </a:lnTo>
                  <a:lnTo>
                    <a:pt x="226" y="85"/>
                  </a:lnTo>
                  <a:lnTo>
                    <a:pt x="238" y="115"/>
                  </a:lnTo>
                  <a:lnTo>
                    <a:pt x="244" y="148"/>
                  </a:lnTo>
                  <a:lnTo>
                    <a:pt x="245" y="181"/>
                  </a:lnTo>
                  <a:lnTo>
                    <a:pt x="243" y="214"/>
                  </a:lnTo>
                  <a:lnTo>
                    <a:pt x="236" y="243"/>
                  </a:lnTo>
                  <a:lnTo>
                    <a:pt x="224" y="269"/>
                  </a:lnTo>
                  <a:lnTo>
                    <a:pt x="210" y="293"/>
                  </a:lnTo>
                  <a:lnTo>
                    <a:pt x="192" y="311"/>
                  </a:lnTo>
                  <a:lnTo>
                    <a:pt x="169" y="324"/>
                  </a:lnTo>
                  <a:lnTo>
                    <a:pt x="145" y="331"/>
                  </a:lnTo>
                  <a:lnTo>
                    <a:pt x="121" y="331"/>
                  </a:lnTo>
                  <a:lnTo>
                    <a:pt x="97" y="323"/>
                  </a:lnTo>
                  <a:lnTo>
                    <a:pt x="73" y="311"/>
                  </a:lnTo>
                  <a:lnTo>
                    <a:pt x="53" y="293"/>
                  </a:lnTo>
                  <a:lnTo>
                    <a:pt x="35" y="270"/>
                  </a:lnTo>
                  <a:lnTo>
                    <a:pt x="19" y="244"/>
                  </a:lnTo>
                  <a:lnTo>
                    <a:pt x="9" y="214"/>
                  </a:lnTo>
                  <a:lnTo>
                    <a:pt x="1" y="181"/>
                  </a:lnTo>
                  <a:lnTo>
                    <a:pt x="0" y="148"/>
                  </a:lnTo>
                  <a:lnTo>
                    <a:pt x="2" y="115"/>
                  </a:lnTo>
                  <a:lnTo>
                    <a:pt x="10" y="86"/>
                  </a:lnTo>
                  <a:lnTo>
                    <a:pt x="22" y="60"/>
                  </a:lnTo>
                  <a:lnTo>
                    <a:pt x="36" y="38"/>
                  </a:lnTo>
                  <a:lnTo>
                    <a:pt x="55" y="19"/>
                  </a:lnTo>
                  <a:lnTo>
                    <a:pt x="77" y="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4B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Freeform 75"/>
            <p:cNvSpPr>
              <a:spLocks/>
            </p:cNvSpPr>
            <p:nvPr/>
          </p:nvSpPr>
          <p:spPr bwMode="auto">
            <a:xfrm>
              <a:off x="3826" y="3022"/>
              <a:ext cx="79" cy="107"/>
            </a:xfrm>
            <a:custGeom>
              <a:avLst/>
              <a:gdLst>
                <a:gd name="T0" fmla="*/ 1 w 239"/>
                <a:gd name="T1" fmla="*/ 0 h 321"/>
                <a:gd name="T2" fmla="*/ 1 w 239"/>
                <a:gd name="T3" fmla="*/ 0 h 321"/>
                <a:gd name="T4" fmla="*/ 2 w 239"/>
                <a:gd name="T5" fmla="*/ 0 h 321"/>
                <a:gd name="T6" fmla="*/ 2 w 239"/>
                <a:gd name="T7" fmla="*/ 0 h 321"/>
                <a:gd name="T8" fmla="*/ 2 w 239"/>
                <a:gd name="T9" fmla="*/ 0 h 321"/>
                <a:gd name="T10" fmla="*/ 2 w 239"/>
                <a:gd name="T11" fmla="*/ 1 h 321"/>
                <a:gd name="T12" fmla="*/ 3 w 239"/>
                <a:gd name="T13" fmla="*/ 1 h 321"/>
                <a:gd name="T14" fmla="*/ 3 w 239"/>
                <a:gd name="T15" fmla="*/ 1 h 321"/>
                <a:gd name="T16" fmla="*/ 3 w 239"/>
                <a:gd name="T17" fmla="*/ 2 h 321"/>
                <a:gd name="T18" fmla="*/ 3 w 239"/>
                <a:gd name="T19" fmla="*/ 2 h 321"/>
                <a:gd name="T20" fmla="*/ 3 w 239"/>
                <a:gd name="T21" fmla="*/ 3 h 321"/>
                <a:gd name="T22" fmla="*/ 3 w 239"/>
                <a:gd name="T23" fmla="*/ 3 h 321"/>
                <a:gd name="T24" fmla="*/ 3 w 239"/>
                <a:gd name="T25" fmla="*/ 3 h 321"/>
                <a:gd name="T26" fmla="*/ 2 w 239"/>
                <a:gd name="T27" fmla="*/ 4 h 321"/>
                <a:gd name="T28" fmla="*/ 2 w 239"/>
                <a:gd name="T29" fmla="*/ 4 h 321"/>
                <a:gd name="T30" fmla="*/ 2 w 239"/>
                <a:gd name="T31" fmla="*/ 4 h 321"/>
                <a:gd name="T32" fmla="*/ 2 w 239"/>
                <a:gd name="T33" fmla="*/ 4 h 321"/>
                <a:gd name="T34" fmla="*/ 1 w 239"/>
                <a:gd name="T35" fmla="*/ 4 h 321"/>
                <a:gd name="T36" fmla="*/ 1 w 239"/>
                <a:gd name="T37" fmla="*/ 4 h 321"/>
                <a:gd name="T38" fmla="*/ 1 w 239"/>
                <a:gd name="T39" fmla="*/ 4 h 321"/>
                <a:gd name="T40" fmla="*/ 1 w 239"/>
                <a:gd name="T41" fmla="*/ 4 h 321"/>
                <a:gd name="T42" fmla="*/ 0 w 239"/>
                <a:gd name="T43" fmla="*/ 3 h 321"/>
                <a:gd name="T44" fmla="*/ 0 w 239"/>
                <a:gd name="T45" fmla="*/ 3 h 321"/>
                <a:gd name="T46" fmla="*/ 0 w 239"/>
                <a:gd name="T47" fmla="*/ 3 h 321"/>
                <a:gd name="T48" fmla="*/ 0 w 239"/>
                <a:gd name="T49" fmla="*/ 2 h 321"/>
                <a:gd name="T50" fmla="*/ 0 w 239"/>
                <a:gd name="T51" fmla="*/ 2 h 321"/>
                <a:gd name="T52" fmla="*/ 0 w 239"/>
                <a:gd name="T53" fmla="*/ 1 h 321"/>
                <a:gd name="T54" fmla="*/ 0 w 239"/>
                <a:gd name="T55" fmla="*/ 1 h 321"/>
                <a:gd name="T56" fmla="*/ 0 w 239"/>
                <a:gd name="T57" fmla="*/ 1 h 321"/>
                <a:gd name="T58" fmla="*/ 0 w 239"/>
                <a:gd name="T59" fmla="*/ 0 h 321"/>
                <a:gd name="T60" fmla="*/ 1 w 239"/>
                <a:gd name="T61" fmla="*/ 0 h 321"/>
                <a:gd name="T62" fmla="*/ 1 w 239"/>
                <a:gd name="T63" fmla="*/ 0 h 321"/>
                <a:gd name="T64" fmla="*/ 1 w 239"/>
                <a:gd name="T65" fmla="*/ 0 h 3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9"/>
                <a:gd name="T100" fmla="*/ 0 h 321"/>
                <a:gd name="T101" fmla="*/ 239 w 239"/>
                <a:gd name="T102" fmla="*/ 321 h 3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9" h="321">
                  <a:moveTo>
                    <a:pt x="98" y="0"/>
                  </a:moveTo>
                  <a:lnTo>
                    <a:pt x="121" y="0"/>
                  </a:lnTo>
                  <a:lnTo>
                    <a:pt x="145" y="6"/>
                  </a:lnTo>
                  <a:lnTo>
                    <a:pt x="167" y="20"/>
                  </a:lnTo>
                  <a:lnTo>
                    <a:pt x="187" y="37"/>
                  </a:lnTo>
                  <a:lnTo>
                    <a:pt x="204" y="58"/>
                  </a:lnTo>
                  <a:lnTo>
                    <a:pt x="220" y="84"/>
                  </a:lnTo>
                  <a:lnTo>
                    <a:pt x="231" y="113"/>
                  </a:lnTo>
                  <a:lnTo>
                    <a:pt x="237" y="144"/>
                  </a:lnTo>
                  <a:lnTo>
                    <a:pt x="239" y="177"/>
                  </a:lnTo>
                  <a:lnTo>
                    <a:pt x="236" y="208"/>
                  </a:lnTo>
                  <a:lnTo>
                    <a:pt x="229" y="236"/>
                  </a:lnTo>
                  <a:lnTo>
                    <a:pt x="219" y="261"/>
                  </a:lnTo>
                  <a:lnTo>
                    <a:pt x="203" y="284"/>
                  </a:lnTo>
                  <a:lnTo>
                    <a:pt x="186" y="302"/>
                  </a:lnTo>
                  <a:lnTo>
                    <a:pt x="165" y="314"/>
                  </a:lnTo>
                  <a:lnTo>
                    <a:pt x="141" y="321"/>
                  </a:lnTo>
                  <a:lnTo>
                    <a:pt x="118" y="321"/>
                  </a:lnTo>
                  <a:lnTo>
                    <a:pt x="94" y="314"/>
                  </a:lnTo>
                  <a:lnTo>
                    <a:pt x="71" y="302"/>
                  </a:lnTo>
                  <a:lnTo>
                    <a:pt x="52" y="285"/>
                  </a:lnTo>
                  <a:lnTo>
                    <a:pt x="35" y="263"/>
                  </a:lnTo>
                  <a:lnTo>
                    <a:pt x="19" y="236"/>
                  </a:lnTo>
                  <a:lnTo>
                    <a:pt x="8" y="208"/>
                  </a:lnTo>
                  <a:lnTo>
                    <a:pt x="2" y="176"/>
                  </a:lnTo>
                  <a:lnTo>
                    <a:pt x="0" y="143"/>
                  </a:lnTo>
                  <a:lnTo>
                    <a:pt x="3" y="113"/>
                  </a:lnTo>
                  <a:lnTo>
                    <a:pt x="10" y="84"/>
                  </a:lnTo>
                  <a:lnTo>
                    <a:pt x="21" y="58"/>
                  </a:lnTo>
                  <a:lnTo>
                    <a:pt x="36" y="37"/>
                  </a:lnTo>
                  <a:lnTo>
                    <a:pt x="54" y="18"/>
                  </a:lnTo>
                  <a:lnTo>
                    <a:pt x="74" y="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FB5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Freeform 76"/>
            <p:cNvSpPr>
              <a:spLocks/>
            </p:cNvSpPr>
            <p:nvPr/>
          </p:nvSpPr>
          <p:spPr bwMode="auto">
            <a:xfrm>
              <a:off x="3827" y="3024"/>
              <a:ext cx="77" cy="103"/>
            </a:xfrm>
            <a:custGeom>
              <a:avLst/>
              <a:gdLst>
                <a:gd name="T0" fmla="*/ 1 w 233"/>
                <a:gd name="T1" fmla="*/ 0 h 309"/>
                <a:gd name="T2" fmla="*/ 1 w 233"/>
                <a:gd name="T3" fmla="*/ 0 h 309"/>
                <a:gd name="T4" fmla="*/ 2 w 233"/>
                <a:gd name="T5" fmla="*/ 0 h 309"/>
                <a:gd name="T6" fmla="*/ 2 w 233"/>
                <a:gd name="T7" fmla="*/ 0 h 309"/>
                <a:gd name="T8" fmla="*/ 2 w 233"/>
                <a:gd name="T9" fmla="*/ 0 h 309"/>
                <a:gd name="T10" fmla="*/ 2 w 233"/>
                <a:gd name="T11" fmla="*/ 1 h 309"/>
                <a:gd name="T12" fmla="*/ 3 w 233"/>
                <a:gd name="T13" fmla="*/ 1 h 309"/>
                <a:gd name="T14" fmla="*/ 3 w 233"/>
                <a:gd name="T15" fmla="*/ 1 h 309"/>
                <a:gd name="T16" fmla="*/ 3 w 233"/>
                <a:gd name="T17" fmla="*/ 2 h 309"/>
                <a:gd name="T18" fmla="*/ 3 w 233"/>
                <a:gd name="T19" fmla="*/ 2 h 309"/>
                <a:gd name="T20" fmla="*/ 3 w 233"/>
                <a:gd name="T21" fmla="*/ 2 h 309"/>
                <a:gd name="T22" fmla="*/ 3 w 233"/>
                <a:gd name="T23" fmla="*/ 3 h 309"/>
                <a:gd name="T24" fmla="*/ 3 w 233"/>
                <a:gd name="T25" fmla="*/ 3 h 309"/>
                <a:gd name="T26" fmla="*/ 2 w 233"/>
                <a:gd name="T27" fmla="*/ 3 h 309"/>
                <a:gd name="T28" fmla="*/ 2 w 233"/>
                <a:gd name="T29" fmla="*/ 4 h 309"/>
                <a:gd name="T30" fmla="*/ 2 w 233"/>
                <a:gd name="T31" fmla="*/ 4 h 309"/>
                <a:gd name="T32" fmla="*/ 2 w 233"/>
                <a:gd name="T33" fmla="*/ 4 h 309"/>
                <a:gd name="T34" fmla="*/ 1 w 233"/>
                <a:gd name="T35" fmla="*/ 4 h 309"/>
                <a:gd name="T36" fmla="*/ 1 w 233"/>
                <a:gd name="T37" fmla="*/ 4 h 309"/>
                <a:gd name="T38" fmla="*/ 1 w 233"/>
                <a:gd name="T39" fmla="*/ 4 h 309"/>
                <a:gd name="T40" fmla="*/ 1 w 233"/>
                <a:gd name="T41" fmla="*/ 3 h 309"/>
                <a:gd name="T42" fmla="*/ 0 w 233"/>
                <a:gd name="T43" fmla="*/ 3 h 309"/>
                <a:gd name="T44" fmla="*/ 0 w 233"/>
                <a:gd name="T45" fmla="*/ 3 h 309"/>
                <a:gd name="T46" fmla="*/ 0 w 233"/>
                <a:gd name="T47" fmla="*/ 2 h 309"/>
                <a:gd name="T48" fmla="*/ 0 w 233"/>
                <a:gd name="T49" fmla="*/ 2 h 309"/>
                <a:gd name="T50" fmla="*/ 0 w 233"/>
                <a:gd name="T51" fmla="*/ 2 h 309"/>
                <a:gd name="T52" fmla="*/ 0 w 233"/>
                <a:gd name="T53" fmla="*/ 1 h 309"/>
                <a:gd name="T54" fmla="*/ 0 w 233"/>
                <a:gd name="T55" fmla="*/ 1 h 309"/>
                <a:gd name="T56" fmla="*/ 0 w 233"/>
                <a:gd name="T57" fmla="*/ 1 h 309"/>
                <a:gd name="T58" fmla="*/ 0 w 233"/>
                <a:gd name="T59" fmla="*/ 0 h 309"/>
                <a:gd name="T60" fmla="*/ 1 w 233"/>
                <a:gd name="T61" fmla="*/ 0 h 309"/>
                <a:gd name="T62" fmla="*/ 1 w 233"/>
                <a:gd name="T63" fmla="*/ 0 h 309"/>
                <a:gd name="T64" fmla="*/ 1 w 233"/>
                <a:gd name="T65" fmla="*/ 0 h 3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3"/>
                <a:gd name="T100" fmla="*/ 0 h 309"/>
                <a:gd name="T101" fmla="*/ 233 w 233"/>
                <a:gd name="T102" fmla="*/ 309 h 3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3" h="309">
                  <a:moveTo>
                    <a:pt x="96" y="0"/>
                  </a:moveTo>
                  <a:lnTo>
                    <a:pt x="120" y="0"/>
                  </a:lnTo>
                  <a:lnTo>
                    <a:pt x="142" y="6"/>
                  </a:lnTo>
                  <a:lnTo>
                    <a:pt x="163" y="18"/>
                  </a:lnTo>
                  <a:lnTo>
                    <a:pt x="182" y="35"/>
                  </a:lnTo>
                  <a:lnTo>
                    <a:pt x="199" y="56"/>
                  </a:lnTo>
                  <a:lnTo>
                    <a:pt x="213" y="81"/>
                  </a:lnTo>
                  <a:lnTo>
                    <a:pt x="224" y="108"/>
                  </a:lnTo>
                  <a:lnTo>
                    <a:pt x="230" y="140"/>
                  </a:lnTo>
                  <a:lnTo>
                    <a:pt x="233" y="171"/>
                  </a:lnTo>
                  <a:lnTo>
                    <a:pt x="230" y="202"/>
                  </a:lnTo>
                  <a:lnTo>
                    <a:pt x="222" y="229"/>
                  </a:lnTo>
                  <a:lnTo>
                    <a:pt x="212" y="254"/>
                  </a:lnTo>
                  <a:lnTo>
                    <a:pt x="199" y="275"/>
                  </a:lnTo>
                  <a:lnTo>
                    <a:pt x="180" y="291"/>
                  </a:lnTo>
                  <a:lnTo>
                    <a:pt x="161" y="303"/>
                  </a:lnTo>
                  <a:lnTo>
                    <a:pt x="138" y="309"/>
                  </a:lnTo>
                  <a:lnTo>
                    <a:pt x="115" y="309"/>
                  </a:lnTo>
                  <a:lnTo>
                    <a:pt x="92" y="303"/>
                  </a:lnTo>
                  <a:lnTo>
                    <a:pt x="71" y="291"/>
                  </a:lnTo>
                  <a:lnTo>
                    <a:pt x="51" y="275"/>
                  </a:lnTo>
                  <a:lnTo>
                    <a:pt x="34" y="254"/>
                  </a:lnTo>
                  <a:lnTo>
                    <a:pt x="20" y="229"/>
                  </a:lnTo>
                  <a:lnTo>
                    <a:pt x="9" y="200"/>
                  </a:lnTo>
                  <a:lnTo>
                    <a:pt x="3" y="170"/>
                  </a:lnTo>
                  <a:lnTo>
                    <a:pt x="0" y="138"/>
                  </a:lnTo>
                  <a:lnTo>
                    <a:pt x="4" y="108"/>
                  </a:lnTo>
                  <a:lnTo>
                    <a:pt x="11" y="81"/>
                  </a:lnTo>
                  <a:lnTo>
                    <a:pt x="21" y="56"/>
                  </a:lnTo>
                  <a:lnTo>
                    <a:pt x="36" y="35"/>
                  </a:lnTo>
                  <a:lnTo>
                    <a:pt x="53" y="19"/>
                  </a:lnTo>
                  <a:lnTo>
                    <a:pt x="74" y="7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9AF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Freeform 77"/>
            <p:cNvSpPr>
              <a:spLocks/>
            </p:cNvSpPr>
            <p:nvPr/>
          </p:nvSpPr>
          <p:spPr bwMode="auto">
            <a:xfrm>
              <a:off x="3828" y="3026"/>
              <a:ext cx="75" cy="100"/>
            </a:xfrm>
            <a:custGeom>
              <a:avLst/>
              <a:gdLst>
                <a:gd name="T0" fmla="*/ 1 w 225"/>
                <a:gd name="T1" fmla="*/ 0 h 299"/>
                <a:gd name="T2" fmla="*/ 1 w 225"/>
                <a:gd name="T3" fmla="*/ 0 h 299"/>
                <a:gd name="T4" fmla="*/ 2 w 225"/>
                <a:gd name="T5" fmla="*/ 0 h 299"/>
                <a:gd name="T6" fmla="*/ 2 w 225"/>
                <a:gd name="T7" fmla="*/ 0 h 299"/>
                <a:gd name="T8" fmla="*/ 2 w 225"/>
                <a:gd name="T9" fmla="*/ 0 h 299"/>
                <a:gd name="T10" fmla="*/ 2 w 225"/>
                <a:gd name="T11" fmla="*/ 1 h 299"/>
                <a:gd name="T12" fmla="*/ 3 w 225"/>
                <a:gd name="T13" fmla="*/ 1 h 299"/>
                <a:gd name="T14" fmla="*/ 3 w 225"/>
                <a:gd name="T15" fmla="*/ 1 h 299"/>
                <a:gd name="T16" fmla="*/ 3 w 225"/>
                <a:gd name="T17" fmla="*/ 2 h 299"/>
                <a:gd name="T18" fmla="*/ 3 w 225"/>
                <a:gd name="T19" fmla="*/ 2 h 299"/>
                <a:gd name="T20" fmla="*/ 3 w 225"/>
                <a:gd name="T21" fmla="*/ 2 h 299"/>
                <a:gd name="T22" fmla="*/ 3 w 225"/>
                <a:gd name="T23" fmla="*/ 3 h 299"/>
                <a:gd name="T24" fmla="*/ 3 w 225"/>
                <a:gd name="T25" fmla="*/ 3 h 299"/>
                <a:gd name="T26" fmla="*/ 2 w 225"/>
                <a:gd name="T27" fmla="*/ 3 h 299"/>
                <a:gd name="T28" fmla="*/ 2 w 225"/>
                <a:gd name="T29" fmla="*/ 3 h 299"/>
                <a:gd name="T30" fmla="*/ 2 w 225"/>
                <a:gd name="T31" fmla="*/ 4 h 299"/>
                <a:gd name="T32" fmla="*/ 2 w 225"/>
                <a:gd name="T33" fmla="*/ 4 h 299"/>
                <a:gd name="T34" fmla="*/ 1 w 225"/>
                <a:gd name="T35" fmla="*/ 4 h 299"/>
                <a:gd name="T36" fmla="*/ 1 w 225"/>
                <a:gd name="T37" fmla="*/ 4 h 299"/>
                <a:gd name="T38" fmla="*/ 1 w 225"/>
                <a:gd name="T39" fmla="*/ 3 h 299"/>
                <a:gd name="T40" fmla="*/ 1 w 225"/>
                <a:gd name="T41" fmla="*/ 3 h 299"/>
                <a:gd name="T42" fmla="*/ 0 w 225"/>
                <a:gd name="T43" fmla="*/ 3 h 299"/>
                <a:gd name="T44" fmla="*/ 0 w 225"/>
                <a:gd name="T45" fmla="*/ 3 h 299"/>
                <a:gd name="T46" fmla="*/ 0 w 225"/>
                <a:gd name="T47" fmla="*/ 2 h 299"/>
                <a:gd name="T48" fmla="*/ 0 w 225"/>
                <a:gd name="T49" fmla="*/ 2 h 299"/>
                <a:gd name="T50" fmla="*/ 0 w 225"/>
                <a:gd name="T51" fmla="*/ 2 h 299"/>
                <a:gd name="T52" fmla="*/ 0 w 225"/>
                <a:gd name="T53" fmla="*/ 1 h 299"/>
                <a:gd name="T54" fmla="*/ 0 w 225"/>
                <a:gd name="T55" fmla="*/ 1 h 299"/>
                <a:gd name="T56" fmla="*/ 0 w 225"/>
                <a:gd name="T57" fmla="*/ 1 h 299"/>
                <a:gd name="T58" fmla="*/ 0 w 225"/>
                <a:gd name="T59" fmla="*/ 0 h 299"/>
                <a:gd name="T60" fmla="*/ 1 w 225"/>
                <a:gd name="T61" fmla="*/ 0 h 299"/>
                <a:gd name="T62" fmla="*/ 1 w 225"/>
                <a:gd name="T63" fmla="*/ 0 h 299"/>
                <a:gd name="T64" fmla="*/ 1 w 225"/>
                <a:gd name="T65" fmla="*/ 0 h 2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299"/>
                <a:gd name="T101" fmla="*/ 225 w 225"/>
                <a:gd name="T102" fmla="*/ 299 h 2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299">
                  <a:moveTo>
                    <a:pt x="92" y="0"/>
                  </a:moveTo>
                  <a:lnTo>
                    <a:pt x="114" y="0"/>
                  </a:lnTo>
                  <a:lnTo>
                    <a:pt x="137" y="6"/>
                  </a:lnTo>
                  <a:lnTo>
                    <a:pt x="157" y="17"/>
                  </a:lnTo>
                  <a:lnTo>
                    <a:pt x="176" y="34"/>
                  </a:lnTo>
                  <a:lnTo>
                    <a:pt x="193" y="54"/>
                  </a:lnTo>
                  <a:lnTo>
                    <a:pt x="207" y="77"/>
                  </a:lnTo>
                  <a:lnTo>
                    <a:pt x="217" y="105"/>
                  </a:lnTo>
                  <a:lnTo>
                    <a:pt x="224" y="135"/>
                  </a:lnTo>
                  <a:lnTo>
                    <a:pt x="225" y="165"/>
                  </a:lnTo>
                  <a:lnTo>
                    <a:pt x="222" y="194"/>
                  </a:lnTo>
                  <a:lnTo>
                    <a:pt x="216" y="221"/>
                  </a:lnTo>
                  <a:lnTo>
                    <a:pt x="205" y="244"/>
                  </a:lnTo>
                  <a:lnTo>
                    <a:pt x="192" y="265"/>
                  </a:lnTo>
                  <a:lnTo>
                    <a:pt x="175" y="281"/>
                  </a:lnTo>
                  <a:lnTo>
                    <a:pt x="155" y="293"/>
                  </a:lnTo>
                  <a:lnTo>
                    <a:pt x="133" y="299"/>
                  </a:lnTo>
                  <a:lnTo>
                    <a:pt x="111" y="299"/>
                  </a:lnTo>
                  <a:lnTo>
                    <a:pt x="88" y="293"/>
                  </a:lnTo>
                  <a:lnTo>
                    <a:pt x="68" y="282"/>
                  </a:lnTo>
                  <a:lnTo>
                    <a:pt x="49" y="265"/>
                  </a:lnTo>
                  <a:lnTo>
                    <a:pt x="33" y="245"/>
                  </a:lnTo>
                  <a:lnTo>
                    <a:pt x="18" y="222"/>
                  </a:lnTo>
                  <a:lnTo>
                    <a:pt x="9" y="194"/>
                  </a:lnTo>
                  <a:lnTo>
                    <a:pt x="3" y="164"/>
                  </a:lnTo>
                  <a:lnTo>
                    <a:pt x="0" y="134"/>
                  </a:lnTo>
                  <a:lnTo>
                    <a:pt x="3" y="105"/>
                  </a:lnTo>
                  <a:lnTo>
                    <a:pt x="9" y="77"/>
                  </a:lnTo>
                  <a:lnTo>
                    <a:pt x="20" y="54"/>
                  </a:lnTo>
                  <a:lnTo>
                    <a:pt x="34" y="34"/>
                  </a:lnTo>
                  <a:lnTo>
                    <a:pt x="51" y="17"/>
                  </a:lnTo>
                  <a:lnTo>
                    <a:pt x="71" y="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A8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Freeform 78"/>
            <p:cNvSpPr>
              <a:spLocks/>
            </p:cNvSpPr>
            <p:nvPr/>
          </p:nvSpPr>
          <p:spPr bwMode="auto">
            <a:xfrm>
              <a:off x="3829" y="3028"/>
              <a:ext cx="73" cy="96"/>
            </a:xfrm>
            <a:custGeom>
              <a:avLst/>
              <a:gdLst>
                <a:gd name="T0" fmla="*/ 1 w 217"/>
                <a:gd name="T1" fmla="*/ 0 h 289"/>
                <a:gd name="T2" fmla="*/ 1 w 217"/>
                <a:gd name="T3" fmla="*/ 0 h 289"/>
                <a:gd name="T4" fmla="*/ 2 w 217"/>
                <a:gd name="T5" fmla="*/ 0 h 289"/>
                <a:gd name="T6" fmla="*/ 2 w 217"/>
                <a:gd name="T7" fmla="*/ 0 h 289"/>
                <a:gd name="T8" fmla="*/ 2 w 217"/>
                <a:gd name="T9" fmla="*/ 0 h 289"/>
                <a:gd name="T10" fmla="*/ 2 w 217"/>
                <a:gd name="T11" fmla="*/ 1 h 289"/>
                <a:gd name="T12" fmla="*/ 3 w 217"/>
                <a:gd name="T13" fmla="*/ 1 h 289"/>
                <a:gd name="T14" fmla="*/ 3 w 217"/>
                <a:gd name="T15" fmla="*/ 1 h 289"/>
                <a:gd name="T16" fmla="*/ 3 w 217"/>
                <a:gd name="T17" fmla="*/ 2 h 289"/>
                <a:gd name="T18" fmla="*/ 3 w 217"/>
                <a:gd name="T19" fmla="*/ 2 h 289"/>
                <a:gd name="T20" fmla="*/ 3 w 217"/>
                <a:gd name="T21" fmla="*/ 2 h 289"/>
                <a:gd name="T22" fmla="*/ 3 w 217"/>
                <a:gd name="T23" fmla="*/ 3 h 289"/>
                <a:gd name="T24" fmla="*/ 3 w 217"/>
                <a:gd name="T25" fmla="*/ 3 h 289"/>
                <a:gd name="T26" fmla="*/ 2 w 217"/>
                <a:gd name="T27" fmla="*/ 3 h 289"/>
                <a:gd name="T28" fmla="*/ 2 w 217"/>
                <a:gd name="T29" fmla="*/ 3 h 289"/>
                <a:gd name="T30" fmla="*/ 2 w 217"/>
                <a:gd name="T31" fmla="*/ 3 h 289"/>
                <a:gd name="T32" fmla="*/ 2 w 217"/>
                <a:gd name="T33" fmla="*/ 4 h 289"/>
                <a:gd name="T34" fmla="*/ 1 w 217"/>
                <a:gd name="T35" fmla="*/ 4 h 289"/>
                <a:gd name="T36" fmla="*/ 1 w 217"/>
                <a:gd name="T37" fmla="*/ 3 h 289"/>
                <a:gd name="T38" fmla="*/ 1 w 217"/>
                <a:gd name="T39" fmla="*/ 3 h 289"/>
                <a:gd name="T40" fmla="*/ 1 w 217"/>
                <a:gd name="T41" fmla="*/ 3 h 289"/>
                <a:gd name="T42" fmla="*/ 0 w 217"/>
                <a:gd name="T43" fmla="*/ 3 h 289"/>
                <a:gd name="T44" fmla="*/ 0 w 217"/>
                <a:gd name="T45" fmla="*/ 3 h 289"/>
                <a:gd name="T46" fmla="*/ 0 w 217"/>
                <a:gd name="T47" fmla="*/ 2 h 289"/>
                <a:gd name="T48" fmla="*/ 0 w 217"/>
                <a:gd name="T49" fmla="*/ 2 h 289"/>
                <a:gd name="T50" fmla="*/ 0 w 217"/>
                <a:gd name="T51" fmla="*/ 2 h 289"/>
                <a:gd name="T52" fmla="*/ 0 w 217"/>
                <a:gd name="T53" fmla="*/ 1 h 289"/>
                <a:gd name="T54" fmla="*/ 0 w 217"/>
                <a:gd name="T55" fmla="*/ 1 h 289"/>
                <a:gd name="T56" fmla="*/ 0 w 217"/>
                <a:gd name="T57" fmla="*/ 1 h 289"/>
                <a:gd name="T58" fmla="*/ 0 w 217"/>
                <a:gd name="T59" fmla="*/ 0 h 289"/>
                <a:gd name="T60" fmla="*/ 1 w 217"/>
                <a:gd name="T61" fmla="*/ 0 h 289"/>
                <a:gd name="T62" fmla="*/ 1 w 217"/>
                <a:gd name="T63" fmla="*/ 0 h 289"/>
                <a:gd name="T64" fmla="*/ 1 w 217"/>
                <a:gd name="T65" fmla="*/ 0 h 2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7"/>
                <a:gd name="T100" fmla="*/ 0 h 289"/>
                <a:gd name="T101" fmla="*/ 217 w 217"/>
                <a:gd name="T102" fmla="*/ 289 h 2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7" h="289">
                  <a:moveTo>
                    <a:pt x="89" y="0"/>
                  </a:moveTo>
                  <a:lnTo>
                    <a:pt x="110" y="0"/>
                  </a:lnTo>
                  <a:lnTo>
                    <a:pt x="131" y="5"/>
                  </a:lnTo>
                  <a:lnTo>
                    <a:pt x="151" y="17"/>
                  </a:lnTo>
                  <a:lnTo>
                    <a:pt x="170" y="33"/>
                  </a:lnTo>
                  <a:lnTo>
                    <a:pt x="185" y="53"/>
                  </a:lnTo>
                  <a:lnTo>
                    <a:pt x="199" y="75"/>
                  </a:lnTo>
                  <a:lnTo>
                    <a:pt x="209" y="101"/>
                  </a:lnTo>
                  <a:lnTo>
                    <a:pt x="216" y="130"/>
                  </a:lnTo>
                  <a:lnTo>
                    <a:pt x="217" y="159"/>
                  </a:lnTo>
                  <a:lnTo>
                    <a:pt x="214" y="188"/>
                  </a:lnTo>
                  <a:lnTo>
                    <a:pt x="208" y="214"/>
                  </a:lnTo>
                  <a:lnTo>
                    <a:pt x="199" y="237"/>
                  </a:lnTo>
                  <a:lnTo>
                    <a:pt x="185" y="256"/>
                  </a:lnTo>
                  <a:lnTo>
                    <a:pt x="168" y="272"/>
                  </a:lnTo>
                  <a:lnTo>
                    <a:pt x="150" y="284"/>
                  </a:lnTo>
                  <a:lnTo>
                    <a:pt x="129" y="289"/>
                  </a:lnTo>
                  <a:lnTo>
                    <a:pt x="107" y="289"/>
                  </a:lnTo>
                  <a:lnTo>
                    <a:pt x="85" y="284"/>
                  </a:lnTo>
                  <a:lnTo>
                    <a:pt x="66" y="272"/>
                  </a:lnTo>
                  <a:lnTo>
                    <a:pt x="47" y="258"/>
                  </a:lnTo>
                  <a:lnTo>
                    <a:pt x="32" y="238"/>
                  </a:lnTo>
                  <a:lnTo>
                    <a:pt x="18" y="214"/>
                  </a:lnTo>
                  <a:lnTo>
                    <a:pt x="9" y="188"/>
                  </a:lnTo>
                  <a:lnTo>
                    <a:pt x="3" y="159"/>
                  </a:lnTo>
                  <a:lnTo>
                    <a:pt x="0" y="130"/>
                  </a:lnTo>
                  <a:lnTo>
                    <a:pt x="3" y="101"/>
                  </a:lnTo>
                  <a:lnTo>
                    <a:pt x="9" y="75"/>
                  </a:lnTo>
                  <a:lnTo>
                    <a:pt x="20" y="53"/>
                  </a:lnTo>
                  <a:lnTo>
                    <a:pt x="33" y="33"/>
                  </a:lnTo>
                  <a:lnTo>
                    <a:pt x="49" y="17"/>
                  </a:lnTo>
                  <a:lnTo>
                    <a:pt x="68" y="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FA0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Freeform 79"/>
            <p:cNvSpPr>
              <a:spLocks/>
            </p:cNvSpPr>
            <p:nvPr/>
          </p:nvSpPr>
          <p:spPr bwMode="auto">
            <a:xfrm>
              <a:off x="3831" y="3029"/>
              <a:ext cx="69" cy="94"/>
            </a:xfrm>
            <a:custGeom>
              <a:avLst/>
              <a:gdLst>
                <a:gd name="T0" fmla="*/ 1 w 209"/>
                <a:gd name="T1" fmla="*/ 0 h 280"/>
                <a:gd name="T2" fmla="*/ 1 w 209"/>
                <a:gd name="T3" fmla="*/ 0 h 280"/>
                <a:gd name="T4" fmla="*/ 2 w 209"/>
                <a:gd name="T5" fmla="*/ 0 h 280"/>
                <a:gd name="T6" fmla="*/ 2 w 209"/>
                <a:gd name="T7" fmla="*/ 0 h 280"/>
                <a:gd name="T8" fmla="*/ 2 w 209"/>
                <a:gd name="T9" fmla="*/ 0 h 280"/>
                <a:gd name="T10" fmla="*/ 2 w 209"/>
                <a:gd name="T11" fmla="*/ 1 h 280"/>
                <a:gd name="T12" fmla="*/ 2 w 209"/>
                <a:gd name="T13" fmla="*/ 1 h 280"/>
                <a:gd name="T14" fmla="*/ 2 w 209"/>
                <a:gd name="T15" fmla="*/ 1 h 280"/>
                <a:gd name="T16" fmla="*/ 3 w 209"/>
                <a:gd name="T17" fmla="*/ 2 h 280"/>
                <a:gd name="T18" fmla="*/ 3 w 209"/>
                <a:gd name="T19" fmla="*/ 2 h 280"/>
                <a:gd name="T20" fmla="*/ 3 w 209"/>
                <a:gd name="T21" fmla="*/ 2 h 280"/>
                <a:gd name="T22" fmla="*/ 2 w 209"/>
                <a:gd name="T23" fmla="*/ 3 h 280"/>
                <a:gd name="T24" fmla="*/ 2 w 209"/>
                <a:gd name="T25" fmla="*/ 3 h 280"/>
                <a:gd name="T26" fmla="*/ 2 w 209"/>
                <a:gd name="T27" fmla="*/ 3 h 280"/>
                <a:gd name="T28" fmla="*/ 2 w 209"/>
                <a:gd name="T29" fmla="*/ 3 h 280"/>
                <a:gd name="T30" fmla="*/ 2 w 209"/>
                <a:gd name="T31" fmla="*/ 3 h 280"/>
                <a:gd name="T32" fmla="*/ 2 w 209"/>
                <a:gd name="T33" fmla="*/ 4 h 280"/>
                <a:gd name="T34" fmla="*/ 1 w 209"/>
                <a:gd name="T35" fmla="*/ 4 h 280"/>
                <a:gd name="T36" fmla="*/ 1 w 209"/>
                <a:gd name="T37" fmla="*/ 3 h 280"/>
                <a:gd name="T38" fmla="*/ 1 w 209"/>
                <a:gd name="T39" fmla="*/ 3 h 280"/>
                <a:gd name="T40" fmla="*/ 1 w 209"/>
                <a:gd name="T41" fmla="*/ 3 h 280"/>
                <a:gd name="T42" fmla="*/ 0 w 209"/>
                <a:gd name="T43" fmla="*/ 3 h 280"/>
                <a:gd name="T44" fmla="*/ 0 w 209"/>
                <a:gd name="T45" fmla="*/ 3 h 280"/>
                <a:gd name="T46" fmla="*/ 0 w 209"/>
                <a:gd name="T47" fmla="*/ 2 h 280"/>
                <a:gd name="T48" fmla="*/ 0 w 209"/>
                <a:gd name="T49" fmla="*/ 2 h 280"/>
                <a:gd name="T50" fmla="*/ 0 w 209"/>
                <a:gd name="T51" fmla="*/ 2 h 280"/>
                <a:gd name="T52" fmla="*/ 0 w 209"/>
                <a:gd name="T53" fmla="*/ 1 h 280"/>
                <a:gd name="T54" fmla="*/ 0 w 209"/>
                <a:gd name="T55" fmla="*/ 1 h 280"/>
                <a:gd name="T56" fmla="*/ 0 w 209"/>
                <a:gd name="T57" fmla="*/ 1 h 280"/>
                <a:gd name="T58" fmla="*/ 0 w 209"/>
                <a:gd name="T59" fmla="*/ 0 h 280"/>
                <a:gd name="T60" fmla="*/ 1 w 209"/>
                <a:gd name="T61" fmla="*/ 0 h 280"/>
                <a:gd name="T62" fmla="*/ 1 w 209"/>
                <a:gd name="T63" fmla="*/ 0 h 280"/>
                <a:gd name="T64" fmla="*/ 1 w 209"/>
                <a:gd name="T65" fmla="*/ 0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9"/>
                <a:gd name="T100" fmla="*/ 0 h 280"/>
                <a:gd name="T101" fmla="*/ 209 w 209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9" h="280">
                  <a:moveTo>
                    <a:pt x="87" y="0"/>
                  </a:moveTo>
                  <a:lnTo>
                    <a:pt x="108" y="0"/>
                  </a:lnTo>
                  <a:lnTo>
                    <a:pt x="127" y="5"/>
                  </a:lnTo>
                  <a:lnTo>
                    <a:pt x="146" y="16"/>
                  </a:lnTo>
                  <a:lnTo>
                    <a:pt x="164" y="32"/>
                  </a:lnTo>
                  <a:lnTo>
                    <a:pt x="179" y="50"/>
                  </a:lnTo>
                  <a:lnTo>
                    <a:pt x="192" y="72"/>
                  </a:lnTo>
                  <a:lnTo>
                    <a:pt x="201" y="99"/>
                  </a:lnTo>
                  <a:lnTo>
                    <a:pt x="208" y="126"/>
                  </a:lnTo>
                  <a:lnTo>
                    <a:pt x="209" y="155"/>
                  </a:lnTo>
                  <a:lnTo>
                    <a:pt x="208" y="182"/>
                  </a:lnTo>
                  <a:lnTo>
                    <a:pt x="201" y="207"/>
                  </a:lnTo>
                  <a:lnTo>
                    <a:pt x="192" y="229"/>
                  </a:lnTo>
                  <a:lnTo>
                    <a:pt x="179" y="249"/>
                  </a:lnTo>
                  <a:lnTo>
                    <a:pt x="163" y="263"/>
                  </a:lnTo>
                  <a:lnTo>
                    <a:pt x="145" y="275"/>
                  </a:lnTo>
                  <a:lnTo>
                    <a:pt x="125" y="280"/>
                  </a:lnTo>
                  <a:lnTo>
                    <a:pt x="104" y="280"/>
                  </a:lnTo>
                  <a:lnTo>
                    <a:pt x="83" y="275"/>
                  </a:lnTo>
                  <a:lnTo>
                    <a:pt x="63" y="264"/>
                  </a:lnTo>
                  <a:lnTo>
                    <a:pt x="46" y="249"/>
                  </a:lnTo>
                  <a:lnTo>
                    <a:pt x="30" y="230"/>
                  </a:lnTo>
                  <a:lnTo>
                    <a:pt x="17" y="208"/>
                  </a:lnTo>
                  <a:lnTo>
                    <a:pt x="8" y="182"/>
                  </a:lnTo>
                  <a:lnTo>
                    <a:pt x="1" y="154"/>
                  </a:lnTo>
                  <a:lnTo>
                    <a:pt x="0" y="125"/>
                  </a:lnTo>
                  <a:lnTo>
                    <a:pt x="3" y="99"/>
                  </a:lnTo>
                  <a:lnTo>
                    <a:pt x="8" y="74"/>
                  </a:lnTo>
                  <a:lnTo>
                    <a:pt x="18" y="51"/>
                  </a:lnTo>
                  <a:lnTo>
                    <a:pt x="31" y="32"/>
                  </a:lnTo>
                  <a:lnTo>
                    <a:pt x="47" y="17"/>
                  </a:lnTo>
                  <a:lnTo>
                    <a:pt x="66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BA99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Freeform 80"/>
            <p:cNvSpPr>
              <a:spLocks/>
            </p:cNvSpPr>
            <p:nvPr/>
          </p:nvSpPr>
          <p:spPr bwMode="auto">
            <a:xfrm>
              <a:off x="3832" y="3031"/>
              <a:ext cx="67" cy="90"/>
            </a:xfrm>
            <a:custGeom>
              <a:avLst/>
              <a:gdLst>
                <a:gd name="T0" fmla="*/ 1 w 202"/>
                <a:gd name="T1" fmla="*/ 0 h 271"/>
                <a:gd name="T2" fmla="*/ 1 w 202"/>
                <a:gd name="T3" fmla="*/ 0 h 271"/>
                <a:gd name="T4" fmla="*/ 1 w 202"/>
                <a:gd name="T5" fmla="*/ 0 h 271"/>
                <a:gd name="T6" fmla="*/ 2 w 202"/>
                <a:gd name="T7" fmla="*/ 0 h 271"/>
                <a:gd name="T8" fmla="*/ 2 w 202"/>
                <a:gd name="T9" fmla="*/ 0 h 271"/>
                <a:gd name="T10" fmla="*/ 2 w 202"/>
                <a:gd name="T11" fmla="*/ 1 h 271"/>
                <a:gd name="T12" fmla="*/ 2 w 202"/>
                <a:gd name="T13" fmla="*/ 1 h 271"/>
                <a:gd name="T14" fmla="*/ 2 w 202"/>
                <a:gd name="T15" fmla="*/ 1 h 271"/>
                <a:gd name="T16" fmla="*/ 2 w 202"/>
                <a:gd name="T17" fmla="*/ 2 h 271"/>
                <a:gd name="T18" fmla="*/ 2 w 202"/>
                <a:gd name="T19" fmla="*/ 2 h 271"/>
                <a:gd name="T20" fmla="*/ 2 w 202"/>
                <a:gd name="T21" fmla="*/ 2 h 271"/>
                <a:gd name="T22" fmla="*/ 2 w 202"/>
                <a:gd name="T23" fmla="*/ 2 h 271"/>
                <a:gd name="T24" fmla="*/ 2 w 202"/>
                <a:gd name="T25" fmla="*/ 3 h 271"/>
                <a:gd name="T26" fmla="*/ 2 w 202"/>
                <a:gd name="T27" fmla="*/ 3 h 271"/>
                <a:gd name="T28" fmla="*/ 2 w 202"/>
                <a:gd name="T29" fmla="*/ 3 h 271"/>
                <a:gd name="T30" fmla="*/ 2 w 202"/>
                <a:gd name="T31" fmla="*/ 3 h 271"/>
                <a:gd name="T32" fmla="*/ 1 w 202"/>
                <a:gd name="T33" fmla="*/ 3 h 271"/>
                <a:gd name="T34" fmla="*/ 1 w 202"/>
                <a:gd name="T35" fmla="*/ 3 h 271"/>
                <a:gd name="T36" fmla="*/ 1 w 202"/>
                <a:gd name="T37" fmla="*/ 3 h 271"/>
                <a:gd name="T38" fmla="*/ 1 w 202"/>
                <a:gd name="T39" fmla="*/ 3 h 271"/>
                <a:gd name="T40" fmla="*/ 1 w 202"/>
                <a:gd name="T41" fmla="*/ 3 h 271"/>
                <a:gd name="T42" fmla="*/ 0 w 202"/>
                <a:gd name="T43" fmla="*/ 3 h 271"/>
                <a:gd name="T44" fmla="*/ 0 w 202"/>
                <a:gd name="T45" fmla="*/ 2 h 271"/>
                <a:gd name="T46" fmla="*/ 0 w 202"/>
                <a:gd name="T47" fmla="*/ 2 h 271"/>
                <a:gd name="T48" fmla="*/ 0 w 202"/>
                <a:gd name="T49" fmla="*/ 2 h 271"/>
                <a:gd name="T50" fmla="*/ 0 w 202"/>
                <a:gd name="T51" fmla="*/ 1 h 271"/>
                <a:gd name="T52" fmla="*/ 0 w 202"/>
                <a:gd name="T53" fmla="*/ 1 h 271"/>
                <a:gd name="T54" fmla="*/ 0 w 202"/>
                <a:gd name="T55" fmla="*/ 1 h 271"/>
                <a:gd name="T56" fmla="*/ 0 w 202"/>
                <a:gd name="T57" fmla="*/ 1 h 271"/>
                <a:gd name="T58" fmla="*/ 0 w 202"/>
                <a:gd name="T59" fmla="*/ 0 h 271"/>
                <a:gd name="T60" fmla="*/ 1 w 202"/>
                <a:gd name="T61" fmla="*/ 0 h 271"/>
                <a:gd name="T62" fmla="*/ 1 w 202"/>
                <a:gd name="T63" fmla="*/ 0 h 271"/>
                <a:gd name="T64" fmla="*/ 1 w 202"/>
                <a:gd name="T65" fmla="*/ 0 h 2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1"/>
                <a:gd name="T101" fmla="*/ 202 w 202"/>
                <a:gd name="T102" fmla="*/ 271 h 2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1">
                  <a:moveTo>
                    <a:pt x="83" y="0"/>
                  </a:moveTo>
                  <a:lnTo>
                    <a:pt x="102" y="0"/>
                  </a:lnTo>
                  <a:lnTo>
                    <a:pt x="122" y="6"/>
                  </a:lnTo>
                  <a:lnTo>
                    <a:pt x="141" y="16"/>
                  </a:lnTo>
                  <a:lnTo>
                    <a:pt x="158" y="31"/>
                  </a:lnTo>
                  <a:lnTo>
                    <a:pt x="173" y="49"/>
                  </a:lnTo>
                  <a:lnTo>
                    <a:pt x="185" y="71"/>
                  </a:lnTo>
                  <a:lnTo>
                    <a:pt x="196" y="95"/>
                  </a:lnTo>
                  <a:lnTo>
                    <a:pt x="201" y="123"/>
                  </a:lnTo>
                  <a:lnTo>
                    <a:pt x="202" y="150"/>
                  </a:lnTo>
                  <a:lnTo>
                    <a:pt x="200" y="177"/>
                  </a:lnTo>
                  <a:lnTo>
                    <a:pt x="195" y="200"/>
                  </a:lnTo>
                  <a:lnTo>
                    <a:pt x="184" y="223"/>
                  </a:lnTo>
                  <a:lnTo>
                    <a:pt x="172" y="241"/>
                  </a:lnTo>
                  <a:lnTo>
                    <a:pt x="156" y="255"/>
                  </a:lnTo>
                  <a:lnTo>
                    <a:pt x="139" y="266"/>
                  </a:lnTo>
                  <a:lnTo>
                    <a:pt x="120" y="271"/>
                  </a:lnTo>
                  <a:lnTo>
                    <a:pt x="99" y="271"/>
                  </a:lnTo>
                  <a:lnTo>
                    <a:pt x="79" y="265"/>
                  </a:lnTo>
                  <a:lnTo>
                    <a:pt x="60" y="255"/>
                  </a:lnTo>
                  <a:lnTo>
                    <a:pt x="43" y="240"/>
                  </a:lnTo>
                  <a:lnTo>
                    <a:pt x="29" y="221"/>
                  </a:lnTo>
                  <a:lnTo>
                    <a:pt x="17" y="200"/>
                  </a:lnTo>
                  <a:lnTo>
                    <a:pt x="6" y="175"/>
                  </a:lnTo>
                  <a:lnTo>
                    <a:pt x="1" y="149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71"/>
                  </a:lnTo>
                  <a:lnTo>
                    <a:pt x="17" y="49"/>
                  </a:lnTo>
                  <a:lnTo>
                    <a:pt x="30" y="31"/>
                  </a:lnTo>
                  <a:lnTo>
                    <a:pt x="45" y="16"/>
                  </a:lnTo>
                  <a:lnTo>
                    <a:pt x="63" y="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591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Freeform 81"/>
            <p:cNvSpPr>
              <a:spLocks/>
            </p:cNvSpPr>
            <p:nvPr/>
          </p:nvSpPr>
          <p:spPr bwMode="auto">
            <a:xfrm>
              <a:off x="3833" y="3033"/>
              <a:ext cx="65" cy="87"/>
            </a:xfrm>
            <a:custGeom>
              <a:avLst/>
              <a:gdLst>
                <a:gd name="T0" fmla="*/ 1 w 193"/>
                <a:gd name="T1" fmla="*/ 0 h 260"/>
                <a:gd name="T2" fmla="*/ 1 w 193"/>
                <a:gd name="T3" fmla="*/ 0 h 260"/>
                <a:gd name="T4" fmla="*/ 1 w 193"/>
                <a:gd name="T5" fmla="*/ 0 h 260"/>
                <a:gd name="T6" fmla="*/ 2 w 193"/>
                <a:gd name="T7" fmla="*/ 0 h 260"/>
                <a:gd name="T8" fmla="*/ 2 w 193"/>
                <a:gd name="T9" fmla="*/ 0 h 260"/>
                <a:gd name="T10" fmla="*/ 2 w 193"/>
                <a:gd name="T11" fmla="*/ 1 h 260"/>
                <a:gd name="T12" fmla="*/ 2 w 193"/>
                <a:gd name="T13" fmla="*/ 1 h 260"/>
                <a:gd name="T14" fmla="*/ 2 w 193"/>
                <a:gd name="T15" fmla="*/ 1 h 260"/>
                <a:gd name="T16" fmla="*/ 2 w 193"/>
                <a:gd name="T17" fmla="*/ 1 h 260"/>
                <a:gd name="T18" fmla="*/ 2 w 193"/>
                <a:gd name="T19" fmla="*/ 2 h 260"/>
                <a:gd name="T20" fmla="*/ 2 w 193"/>
                <a:gd name="T21" fmla="*/ 2 h 260"/>
                <a:gd name="T22" fmla="*/ 2 w 193"/>
                <a:gd name="T23" fmla="*/ 2 h 260"/>
                <a:gd name="T24" fmla="*/ 2 w 193"/>
                <a:gd name="T25" fmla="*/ 3 h 260"/>
                <a:gd name="T26" fmla="*/ 2 w 193"/>
                <a:gd name="T27" fmla="*/ 3 h 260"/>
                <a:gd name="T28" fmla="*/ 2 w 193"/>
                <a:gd name="T29" fmla="*/ 3 h 260"/>
                <a:gd name="T30" fmla="*/ 2 w 193"/>
                <a:gd name="T31" fmla="*/ 3 h 260"/>
                <a:gd name="T32" fmla="*/ 1 w 193"/>
                <a:gd name="T33" fmla="*/ 3 h 260"/>
                <a:gd name="T34" fmla="*/ 1 w 193"/>
                <a:gd name="T35" fmla="*/ 3 h 260"/>
                <a:gd name="T36" fmla="*/ 1 w 193"/>
                <a:gd name="T37" fmla="*/ 3 h 260"/>
                <a:gd name="T38" fmla="*/ 1 w 193"/>
                <a:gd name="T39" fmla="*/ 3 h 260"/>
                <a:gd name="T40" fmla="*/ 1 w 193"/>
                <a:gd name="T41" fmla="*/ 3 h 260"/>
                <a:gd name="T42" fmla="*/ 0 w 193"/>
                <a:gd name="T43" fmla="*/ 3 h 260"/>
                <a:gd name="T44" fmla="*/ 0 w 193"/>
                <a:gd name="T45" fmla="*/ 2 h 260"/>
                <a:gd name="T46" fmla="*/ 0 w 193"/>
                <a:gd name="T47" fmla="*/ 2 h 260"/>
                <a:gd name="T48" fmla="*/ 0 w 193"/>
                <a:gd name="T49" fmla="*/ 2 h 260"/>
                <a:gd name="T50" fmla="*/ 0 w 193"/>
                <a:gd name="T51" fmla="*/ 1 h 260"/>
                <a:gd name="T52" fmla="*/ 0 w 193"/>
                <a:gd name="T53" fmla="*/ 1 h 260"/>
                <a:gd name="T54" fmla="*/ 0 w 193"/>
                <a:gd name="T55" fmla="*/ 1 h 260"/>
                <a:gd name="T56" fmla="*/ 0 w 193"/>
                <a:gd name="T57" fmla="*/ 1 h 260"/>
                <a:gd name="T58" fmla="*/ 0 w 193"/>
                <a:gd name="T59" fmla="*/ 0 h 260"/>
                <a:gd name="T60" fmla="*/ 1 w 193"/>
                <a:gd name="T61" fmla="*/ 0 h 260"/>
                <a:gd name="T62" fmla="*/ 1 w 193"/>
                <a:gd name="T63" fmla="*/ 0 h 260"/>
                <a:gd name="T64" fmla="*/ 1 w 193"/>
                <a:gd name="T65" fmla="*/ 0 h 2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260"/>
                <a:gd name="T101" fmla="*/ 193 w 193"/>
                <a:gd name="T102" fmla="*/ 260 h 2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260">
                  <a:moveTo>
                    <a:pt x="79" y="0"/>
                  </a:moveTo>
                  <a:lnTo>
                    <a:pt x="98" y="0"/>
                  </a:lnTo>
                  <a:lnTo>
                    <a:pt x="117" y="5"/>
                  </a:lnTo>
                  <a:lnTo>
                    <a:pt x="135" y="15"/>
                  </a:lnTo>
                  <a:lnTo>
                    <a:pt x="151" y="29"/>
                  </a:lnTo>
                  <a:lnTo>
                    <a:pt x="166" y="47"/>
                  </a:lnTo>
                  <a:lnTo>
                    <a:pt x="177" y="68"/>
                  </a:lnTo>
                  <a:lnTo>
                    <a:pt x="187" y="92"/>
                  </a:lnTo>
                  <a:lnTo>
                    <a:pt x="192" y="118"/>
                  </a:lnTo>
                  <a:lnTo>
                    <a:pt x="193" y="144"/>
                  </a:lnTo>
                  <a:lnTo>
                    <a:pt x="192" y="169"/>
                  </a:lnTo>
                  <a:lnTo>
                    <a:pt x="187" y="192"/>
                  </a:lnTo>
                  <a:lnTo>
                    <a:pt x="177" y="213"/>
                  </a:lnTo>
                  <a:lnTo>
                    <a:pt x="166" y="230"/>
                  </a:lnTo>
                  <a:lnTo>
                    <a:pt x="151" y="244"/>
                  </a:lnTo>
                  <a:lnTo>
                    <a:pt x="134" y="255"/>
                  </a:lnTo>
                  <a:lnTo>
                    <a:pt x="114" y="260"/>
                  </a:lnTo>
                  <a:lnTo>
                    <a:pt x="95" y="260"/>
                  </a:lnTo>
                  <a:lnTo>
                    <a:pt x="76" y="255"/>
                  </a:lnTo>
                  <a:lnTo>
                    <a:pt x="58" y="246"/>
                  </a:lnTo>
                  <a:lnTo>
                    <a:pt x="42" y="231"/>
                  </a:lnTo>
                  <a:lnTo>
                    <a:pt x="27" y="213"/>
                  </a:lnTo>
                  <a:lnTo>
                    <a:pt x="16" y="193"/>
                  </a:lnTo>
                  <a:lnTo>
                    <a:pt x="6" y="169"/>
                  </a:lnTo>
                  <a:lnTo>
                    <a:pt x="1" y="143"/>
                  </a:lnTo>
                  <a:lnTo>
                    <a:pt x="0" y="117"/>
                  </a:lnTo>
                  <a:lnTo>
                    <a:pt x="1" y="92"/>
                  </a:lnTo>
                  <a:lnTo>
                    <a:pt x="8" y="68"/>
                  </a:lnTo>
                  <a:lnTo>
                    <a:pt x="17" y="47"/>
                  </a:lnTo>
                  <a:lnTo>
                    <a:pt x="29" y="30"/>
                  </a:lnTo>
                  <a:lnTo>
                    <a:pt x="43" y="15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28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Freeform 82"/>
            <p:cNvSpPr>
              <a:spLocks/>
            </p:cNvSpPr>
            <p:nvPr/>
          </p:nvSpPr>
          <p:spPr bwMode="auto">
            <a:xfrm>
              <a:off x="3835" y="3035"/>
              <a:ext cx="61" cy="83"/>
            </a:xfrm>
            <a:custGeom>
              <a:avLst/>
              <a:gdLst>
                <a:gd name="T0" fmla="*/ 1 w 185"/>
                <a:gd name="T1" fmla="*/ 0 h 250"/>
                <a:gd name="T2" fmla="*/ 1 w 185"/>
                <a:gd name="T3" fmla="*/ 0 h 250"/>
                <a:gd name="T4" fmla="*/ 1 w 185"/>
                <a:gd name="T5" fmla="*/ 0 h 250"/>
                <a:gd name="T6" fmla="*/ 2 w 185"/>
                <a:gd name="T7" fmla="*/ 0 h 250"/>
                <a:gd name="T8" fmla="*/ 2 w 185"/>
                <a:gd name="T9" fmla="*/ 0 h 250"/>
                <a:gd name="T10" fmla="*/ 2 w 185"/>
                <a:gd name="T11" fmla="*/ 1 h 250"/>
                <a:gd name="T12" fmla="*/ 2 w 185"/>
                <a:gd name="T13" fmla="*/ 1 h 250"/>
                <a:gd name="T14" fmla="*/ 2 w 185"/>
                <a:gd name="T15" fmla="*/ 1 h 250"/>
                <a:gd name="T16" fmla="*/ 2 w 185"/>
                <a:gd name="T17" fmla="*/ 1 h 250"/>
                <a:gd name="T18" fmla="*/ 2 w 185"/>
                <a:gd name="T19" fmla="*/ 2 h 250"/>
                <a:gd name="T20" fmla="*/ 2 w 185"/>
                <a:gd name="T21" fmla="*/ 2 h 250"/>
                <a:gd name="T22" fmla="*/ 2 w 185"/>
                <a:gd name="T23" fmla="*/ 2 h 250"/>
                <a:gd name="T24" fmla="*/ 2 w 185"/>
                <a:gd name="T25" fmla="*/ 3 h 250"/>
                <a:gd name="T26" fmla="*/ 2 w 185"/>
                <a:gd name="T27" fmla="*/ 3 h 250"/>
                <a:gd name="T28" fmla="*/ 2 w 185"/>
                <a:gd name="T29" fmla="*/ 3 h 250"/>
                <a:gd name="T30" fmla="*/ 2 w 185"/>
                <a:gd name="T31" fmla="*/ 3 h 250"/>
                <a:gd name="T32" fmla="*/ 1 w 185"/>
                <a:gd name="T33" fmla="*/ 3 h 250"/>
                <a:gd name="T34" fmla="*/ 1 w 185"/>
                <a:gd name="T35" fmla="*/ 3 h 250"/>
                <a:gd name="T36" fmla="*/ 1 w 185"/>
                <a:gd name="T37" fmla="*/ 3 h 250"/>
                <a:gd name="T38" fmla="*/ 1 w 185"/>
                <a:gd name="T39" fmla="*/ 3 h 250"/>
                <a:gd name="T40" fmla="*/ 1 w 185"/>
                <a:gd name="T41" fmla="*/ 3 h 250"/>
                <a:gd name="T42" fmla="*/ 0 w 185"/>
                <a:gd name="T43" fmla="*/ 3 h 250"/>
                <a:gd name="T44" fmla="*/ 0 w 185"/>
                <a:gd name="T45" fmla="*/ 2 h 250"/>
                <a:gd name="T46" fmla="*/ 0 w 185"/>
                <a:gd name="T47" fmla="*/ 2 h 250"/>
                <a:gd name="T48" fmla="*/ 0 w 185"/>
                <a:gd name="T49" fmla="*/ 2 h 250"/>
                <a:gd name="T50" fmla="*/ 0 w 185"/>
                <a:gd name="T51" fmla="*/ 1 h 250"/>
                <a:gd name="T52" fmla="*/ 0 w 185"/>
                <a:gd name="T53" fmla="*/ 1 h 250"/>
                <a:gd name="T54" fmla="*/ 0 w 185"/>
                <a:gd name="T55" fmla="*/ 1 h 250"/>
                <a:gd name="T56" fmla="*/ 0 w 185"/>
                <a:gd name="T57" fmla="*/ 1 h 250"/>
                <a:gd name="T58" fmla="*/ 0 w 185"/>
                <a:gd name="T59" fmla="*/ 0 h 250"/>
                <a:gd name="T60" fmla="*/ 1 w 185"/>
                <a:gd name="T61" fmla="*/ 0 h 250"/>
                <a:gd name="T62" fmla="*/ 1 w 185"/>
                <a:gd name="T63" fmla="*/ 0 h 250"/>
                <a:gd name="T64" fmla="*/ 1 w 185"/>
                <a:gd name="T65" fmla="*/ 0 h 2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5"/>
                <a:gd name="T100" fmla="*/ 0 h 250"/>
                <a:gd name="T101" fmla="*/ 185 w 185"/>
                <a:gd name="T102" fmla="*/ 250 h 2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5" h="250">
                  <a:moveTo>
                    <a:pt x="76" y="0"/>
                  </a:moveTo>
                  <a:lnTo>
                    <a:pt x="94" y="0"/>
                  </a:lnTo>
                  <a:lnTo>
                    <a:pt x="113" y="4"/>
                  </a:lnTo>
                  <a:lnTo>
                    <a:pt x="130" y="15"/>
                  </a:lnTo>
                  <a:lnTo>
                    <a:pt x="146" y="28"/>
                  </a:lnTo>
                  <a:lnTo>
                    <a:pt x="159" y="45"/>
                  </a:lnTo>
                  <a:lnTo>
                    <a:pt x="171" y="65"/>
                  </a:lnTo>
                  <a:lnTo>
                    <a:pt x="179" y="87"/>
                  </a:lnTo>
                  <a:lnTo>
                    <a:pt x="184" y="112"/>
                  </a:lnTo>
                  <a:lnTo>
                    <a:pt x="185" y="137"/>
                  </a:lnTo>
                  <a:lnTo>
                    <a:pt x="184" y="162"/>
                  </a:lnTo>
                  <a:lnTo>
                    <a:pt x="179" y="184"/>
                  </a:lnTo>
                  <a:lnTo>
                    <a:pt x="169" y="204"/>
                  </a:lnTo>
                  <a:lnTo>
                    <a:pt x="159" y="221"/>
                  </a:lnTo>
                  <a:lnTo>
                    <a:pt x="144" y="236"/>
                  </a:lnTo>
                  <a:lnTo>
                    <a:pt x="129" y="245"/>
                  </a:lnTo>
                  <a:lnTo>
                    <a:pt x="110" y="250"/>
                  </a:lnTo>
                  <a:lnTo>
                    <a:pt x="92" y="250"/>
                  </a:lnTo>
                  <a:lnTo>
                    <a:pt x="73" y="245"/>
                  </a:lnTo>
                  <a:lnTo>
                    <a:pt x="55" y="236"/>
                  </a:lnTo>
                  <a:lnTo>
                    <a:pt x="41" y="221"/>
                  </a:lnTo>
                  <a:lnTo>
                    <a:pt x="26" y="204"/>
                  </a:lnTo>
                  <a:lnTo>
                    <a:pt x="14" y="184"/>
                  </a:lnTo>
                  <a:lnTo>
                    <a:pt x="6" y="162"/>
                  </a:lnTo>
                  <a:lnTo>
                    <a:pt x="1" y="137"/>
                  </a:lnTo>
                  <a:lnTo>
                    <a:pt x="0" y="112"/>
                  </a:lnTo>
                  <a:lnTo>
                    <a:pt x="1" y="88"/>
                  </a:lnTo>
                  <a:lnTo>
                    <a:pt x="6" y="66"/>
                  </a:lnTo>
                  <a:lnTo>
                    <a:pt x="16" y="45"/>
                  </a:lnTo>
                  <a:lnTo>
                    <a:pt x="27" y="28"/>
                  </a:lnTo>
                  <a:lnTo>
                    <a:pt x="42" y="15"/>
                  </a:lnTo>
                  <a:lnTo>
                    <a:pt x="58" y="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D8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Freeform 83"/>
            <p:cNvSpPr>
              <a:spLocks/>
            </p:cNvSpPr>
            <p:nvPr/>
          </p:nvSpPr>
          <p:spPr bwMode="auto">
            <a:xfrm>
              <a:off x="3836" y="3037"/>
              <a:ext cx="60" cy="80"/>
            </a:xfrm>
            <a:custGeom>
              <a:avLst/>
              <a:gdLst>
                <a:gd name="T0" fmla="*/ 1 w 179"/>
                <a:gd name="T1" fmla="*/ 0 h 239"/>
                <a:gd name="T2" fmla="*/ 1 w 179"/>
                <a:gd name="T3" fmla="*/ 0 h 239"/>
                <a:gd name="T4" fmla="*/ 1 w 179"/>
                <a:gd name="T5" fmla="*/ 0 h 239"/>
                <a:gd name="T6" fmla="*/ 2 w 179"/>
                <a:gd name="T7" fmla="*/ 0 h 239"/>
                <a:gd name="T8" fmla="*/ 2 w 179"/>
                <a:gd name="T9" fmla="*/ 0 h 239"/>
                <a:gd name="T10" fmla="*/ 2 w 179"/>
                <a:gd name="T11" fmla="*/ 1 h 239"/>
                <a:gd name="T12" fmla="*/ 2 w 179"/>
                <a:gd name="T13" fmla="*/ 1 h 239"/>
                <a:gd name="T14" fmla="*/ 2 w 179"/>
                <a:gd name="T15" fmla="*/ 1 h 239"/>
                <a:gd name="T16" fmla="*/ 2 w 179"/>
                <a:gd name="T17" fmla="*/ 1 h 239"/>
                <a:gd name="T18" fmla="*/ 2 w 179"/>
                <a:gd name="T19" fmla="*/ 2 h 239"/>
                <a:gd name="T20" fmla="*/ 2 w 179"/>
                <a:gd name="T21" fmla="*/ 2 h 239"/>
                <a:gd name="T22" fmla="*/ 2 w 179"/>
                <a:gd name="T23" fmla="*/ 2 h 239"/>
                <a:gd name="T24" fmla="*/ 2 w 179"/>
                <a:gd name="T25" fmla="*/ 2 h 239"/>
                <a:gd name="T26" fmla="*/ 2 w 179"/>
                <a:gd name="T27" fmla="*/ 3 h 239"/>
                <a:gd name="T28" fmla="*/ 2 w 179"/>
                <a:gd name="T29" fmla="*/ 3 h 239"/>
                <a:gd name="T30" fmla="*/ 2 w 179"/>
                <a:gd name="T31" fmla="*/ 3 h 239"/>
                <a:gd name="T32" fmla="*/ 1 w 179"/>
                <a:gd name="T33" fmla="*/ 3 h 239"/>
                <a:gd name="T34" fmla="*/ 1 w 179"/>
                <a:gd name="T35" fmla="*/ 3 h 239"/>
                <a:gd name="T36" fmla="*/ 1 w 179"/>
                <a:gd name="T37" fmla="*/ 3 h 239"/>
                <a:gd name="T38" fmla="*/ 1 w 179"/>
                <a:gd name="T39" fmla="*/ 3 h 239"/>
                <a:gd name="T40" fmla="*/ 0 w 179"/>
                <a:gd name="T41" fmla="*/ 3 h 239"/>
                <a:gd name="T42" fmla="*/ 0 w 179"/>
                <a:gd name="T43" fmla="*/ 2 h 239"/>
                <a:gd name="T44" fmla="*/ 0 w 179"/>
                <a:gd name="T45" fmla="*/ 2 h 239"/>
                <a:gd name="T46" fmla="*/ 0 w 179"/>
                <a:gd name="T47" fmla="*/ 2 h 239"/>
                <a:gd name="T48" fmla="*/ 0 w 179"/>
                <a:gd name="T49" fmla="*/ 2 h 239"/>
                <a:gd name="T50" fmla="*/ 0 w 179"/>
                <a:gd name="T51" fmla="*/ 1 h 239"/>
                <a:gd name="T52" fmla="*/ 0 w 179"/>
                <a:gd name="T53" fmla="*/ 1 h 239"/>
                <a:gd name="T54" fmla="*/ 0 w 179"/>
                <a:gd name="T55" fmla="*/ 1 h 239"/>
                <a:gd name="T56" fmla="*/ 0 w 179"/>
                <a:gd name="T57" fmla="*/ 1 h 239"/>
                <a:gd name="T58" fmla="*/ 0 w 179"/>
                <a:gd name="T59" fmla="*/ 0 h 239"/>
                <a:gd name="T60" fmla="*/ 0 w 179"/>
                <a:gd name="T61" fmla="*/ 0 h 239"/>
                <a:gd name="T62" fmla="*/ 1 w 179"/>
                <a:gd name="T63" fmla="*/ 0 h 239"/>
                <a:gd name="T64" fmla="*/ 1 w 179"/>
                <a:gd name="T65" fmla="*/ 0 h 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239"/>
                <a:gd name="T101" fmla="*/ 179 w 179"/>
                <a:gd name="T102" fmla="*/ 239 h 2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239">
                  <a:moveTo>
                    <a:pt x="72" y="0"/>
                  </a:moveTo>
                  <a:lnTo>
                    <a:pt x="90" y="0"/>
                  </a:lnTo>
                  <a:lnTo>
                    <a:pt x="108" y="5"/>
                  </a:lnTo>
                  <a:lnTo>
                    <a:pt x="125" y="14"/>
                  </a:lnTo>
                  <a:lnTo>
                    <a:pt x="139" y="26"/>
                  </a:lnTo>
                  <a:lnTo>
                    <a:pt x="152" y="43"/>
                  </a:lnTo>
                  <a:lnTo>
                    <a:pt x="164" y="61"/>
                  </a:lnTo>
                  <a:lnTo>
                    <a:pt x="172" y="84"/>
                  </a:lnTo>
                  <a:lnTo>
                    <a:pt x="177" y="107"/>
                  </a:lnTo>
                  <a:lnTo>
                    <a:pt x="179" y="132"/>
                  </a:lnTo>
                  <a:lnTo>
                    <a:pt x="177" y="155"/>
                  </a:lnTo>
                  <a:lnTo>
                    <a:pt x="172" y="177"/>
                  </a:lnTo>
                  <a:lnTo>
                    <a:pt x="163" y="195"/>
                  </a:lnTo>
                  <a:lnTo>
                    <a:pt x="152" y="212"/>
                  </a:lnTo>
                  <a:lnTo>
                    <a:pt x="139" y="224"/>
                  </a:lnTo>
                  <a:lnTo>
                    <a:pt x="123" y="234"/>
                  </a:lnTo>
                  <a:lnTo>
                    <a:pt x="105" y="239"/>
                  </a:lnTo>
                  <a:lnTo>
                    <a:pt x="87" y="239"/>
                  </a:lnTo>
                  <a:lnTo>
                    <a:pt x="69" y="234"/>
                  </a:lnTo>
                  <a:lnTo>
                    <a:pt x="52" y="224"/>
                  </a:lnTo>
                  <a:lnTo>
                    <a:pt x="38" y="212"/>
                  </a:lnTo>
                  <a:lnTo>
                    <a:pt x="25" y="195"/>
                  </a:lnTo>
                  <a:lnTo>
                    <a:pt x="14" y="177"/>
                  </a:lnTo>
                  <a:lnTo>
                    <a:pt x="6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1" y="84"/>
                  </a:lnTo>
                  <a:lnTo>
                    <a:pt x="8" y="61"/>
                  </a:lnTo>
                  <a:lnTo>
                    <a:pt x="15" y="43"/>
                  </a:lnTo>
                  <a:lnTo>
                    <a:pt x="26" y="26"/>
                  </a:lnTo>
                  <a:lnTo>
                    <a:pt x="39" y="14"/>
                  </a:lnTo>
                  <a:lnTo>
                    <a:pt x="55" y="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87D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Freeform 84"/>
            <p:cNvSpPr>
              <a:spLocks/>
            </p:cNvSpPr>
            <p:nvPr/>
          </p:nvSpPr>
          <p:spPr bwMode="auto">
            <a:xfrm>
              <a:off x="3837" y="3039"/>
              <a:ext cx="57" cy="76"/>
            </a:xfrm>
            <a:custGeom>
              <a:avLst/>
              <a:gdLst>
                <a:gd name="T0" fmla="*/ 1 w 171"/>
                <a:gd name="T1" fmla="*/ 0 h 230"/>
                <a:gd name="T2" fmla="*/ 1 w 171"/>
                <a:gd name="T3" fmla="*/ 0 h 230"/>
                <a:gd name="T4" fmla="*/ 1 w 171"/>
                <a:gd name="T5" fmla="*/ 0 h 230"/>
                <a:gd name="T6" fmla="*/ 1 w 171"/>
                <a:gd name="T7" fmla="*/ 0 h 230"/>
                <a:gd name="T8" fmla="*/ 2 w 171"/>
                <a:gd name="T9" fmla="*/ 0 h 230"/>
                <a:gd name="T10" fmla="*/ 2 w 171"/>
                <a:gd name="T11" fmla="*/ 1 h 230"/>
                <a:gd name="T12" fmla="*/ 2 w 171"/>
                <a:gd name="T13" fmla="*/ 1 h 230"/>
                <a:gd name="T14" fmla="*/ 2 w 171"/>
                <a:gd name="T15" fmla="*/ 1 h 230"/>
                <a:gd name="T16" fmla="*/ 2 w 171"/>
                <a:gd name="T17" fmla="*/ 1 h 230"/>
                <a:gd name="T18" fmla="*/ 2 w 171"/>
                <a:gd name="T19" fmla="*/ 2 h 230"/>
                <a:gd name="T20" fmla="*/ 2 w 171"/>
                <a:gd name="T21" fmla="*/ 2 h 230"/>
                <a:gd name="T22" fmla="*/ 2 w 171"/>
                <a:gd name="T23" fmla="*/ 2 h 230"/>
                <a:gd name="T24" fmla="*/ 2 w 171"/>
                <a:gd name="T25" fmla="*/ 2 h 230"/>
                <a:gd name="T26" fmla="*/ 2 w 171"/>
                <a:gd name="T27" fmla="*/ 2 h 230"/>
                <a:gd name="T28" fmla="*/ 2 w 171"/>
                <a:gd name="T29" fmla="*/ 3 h 230"/>
                <a:gd name="T30" fmla="*/ 1 w 171"/>
                <a:gd name="T31" fmla="*/ 3 h 230"/>
                <a:gd name="T32" fmla="*/ 1 w 171"/>
                <a:gd name="T33" fmla="*/ 3 h 230"/>
                <a:gd name="T34" fmla="*/ 1 w 171"/>
                <a:gd name="T35" fmla="*/ 3 h 230"/>
                <a:gd name="T36" fmla="*/ 1 w 171"/>
                <a:gd name="T37" fmla="*/ 3 h 230"/>
                <a:gd name="T38" fmla="*/ 1 w 171"/>
                <a:gd name="T39" fmla="*/ 3 h 230"/>
                <a:gd name="T40" fmla="*/ 0 w 171"/>
                <a:gd name="T41" fmla="*/ 2 h 230"/>
                <a:gd name="T42" fmla="*/ 0 w 171"/>
                <a:gd name="T43" fmla="*/ 2 h 230"/>
                <a:gd name="T44" fmla="*/ 0 w 171"/>
                <a:gd name="T45" fmla="*/ 2 h 230"/>
                <a:gd name="T46" fmla="*/ 0 w 171"/>
                <a:gd name="T47" fmla="*/ 2 h 230"/>
                <a:gd name="T48" fmla="*/ 0 w 171"/>
                <a:gd name="T49" fmla="*/ 2 h 230"/>
                <a:gd name="T50" fmla="*/ 0 w 171"/>
                <a:gd name="T51" fmla="*/ 1 h 230"/>
                <a:gd name="T52" fmla="*/ 0 w 171"/>
                <a:gd name="T53" fmla="*/ 1 h 230"/>
                <a:gd name="T54" fmla="*/ 0 w 171"/>
                <a:gd name="T55" fmla="*/ 1 h 230"/>
                <a:gd name="T56" fmla="*/ 0 w 171"/>
                <a:gd name="T57" fmla="*/ 1 h 230"/>
                <a:gd name="T58" fmla="*/ 0 w 171"/>
                <a:gd name="T59" fmla="*/ 0 h 230"/>
                <a:gd name="T60" fmla="*/ 0 w 171"/>
                <a:gd name="T61" fmla="*/ 0 h 230"/>
                <a:gd name="T62" fmla="*/ 1 w 171"/>
                <a:gd name="T63" fmla="*/ 0 h 230"/>
                <a:gd name="T64" fmla="*/ 1 w 171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230"/>
                <a:gd name="T101" fmla="*/ 171 w 171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230">
                  <a:moveTo>
                    <a:pt x="69" y="0"/>
                  </a:moveTo>
                  <a:lnTo>
                    <a:pt x="86" y="0"/>
                  </a:lnTo>
                  <a:lnTo>
                    <a:pt x="104" y="4"/>
                  </a:lnTo>
                  <a:lnTo>
                    <a:pt x="119" y="13"/>
                  </a:lnTo>
                  <a:lnTo>
                    <a:pt x="134" y="26"/>
                  </a:lnTo>
                  <a:lnTo>
                    <a:pt x="146" y="42"/>
                  </a:lnTo>
                  <a:lnTo>
                    <a:pt x="156" y="60"/>
                  </a:lnTo>
                  <a:lnTo>
                    <a:pt x="164" y="81"/>
                  </a:lnTo>
                  <a:lnTo>
                    <a:pt x="169" y="104"/>
                  </a:lnTo>
                  <a:lnTo>
                    <a:pt x="171" y="127"/>
                  </a:lnTo>
                  <a:lnTo>
                    <a:pt x="169" y="150"/>
                  </a:lnTo>
                  <a:lnTo>
                    <a:pt x="164" y="169"/>
                  </a:lnTo>
                  <a:lnTo>
                    <a:pt x="156" y="188"/>
                  </a:lnTo>
                  <a:lnTo>
                    <a:pt x="146" y="204"/>
                  </a:lnTo>
                  <a:lnTo>
                    <a:pt x="132" y="217"/>
                  </a:lnTo>
                  <a:lnTo>
                    <a:pt x="118" y="225"/>
                  </a:lnTo>
                  <a:lnTo>
                    <a:pt x="101" y="230"/>
                  </a:lnTo>
                  <a:lnTo>
                    <a:pt x="84" y="230"/>
                  </a:lnTo>
                  <a:lnTo>
                    <a:pt x="67" y="225"/>
                  </a:lnTo>
                  <a:lnTo>
                    <a:pt x="51" y="215"/>
                  </a:lnTo>
                  <a:lnTo>
                    <a:pt x="36" y="204"/>
                  </a:lnTo>
                  <a:lnTo>
                    <a:pt x="23" y="188"/>
                  </a:lnTo>
                  <a:lnTo>
                    <a:pt x="13" y="169"/>
                  </a:lnTo>
                  <a:lnTo>
                    <a:pt x="6" y="148"/>
                  </a:lnTo>
                  <a:lnTo>
                    <a:pt x="1" y="126"/>
                  </a:lnTo>
                  <a:lnTo>
                    <a:pt x="0" y="102"/>
                  </a:lnTo>
                  <a:lnTo>
                    <a:pt x="1" y="80"/>
                  </a:lnTo>
                  <a:lnTo>
                    <a:pt x="6" y="60"/>
                  </a:lnTo>
                  <a:lnTo>
                    <a:pt x="14" y="42"/>
                  </a:lnTo>
                  <a:lnTo>
                    <a:pt x="25" y="26"/>
                  </a:lnTo>
                  <a:lnTo>
                    <a:pt x="38" y="13"/>
                  </a:lnTo>
                  <a:lnTo>
                    <a:pt x="52" y="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37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Freeform 85"/>
            <p:cNvSpPr>
              <a:spLocks/>
            </p:cNvSpPr>
            <p:nvPr/>
          </p:nvSpPr>
          <p:spPr bwMode="auto">
            <a:xfrm>
              <a:off x="3838" y="3040"/>
              <a:ext cx="55" cy="74"/>
            </a:xfrm>
            <a:custGeom>
              <a:avLst/>
              <a:gdLst>
                <a:gd name="T0" fmla="*/ 1 w 166"/>
                <a:gd name="T1" fmla="*/ 0 h 221"/>
                <a:gd name="T2" fmla="*/ 1 w 166"/>
                <a:gd name="T3" fmla="*/ 0 h 221"/>
                <a:gd name="T4" fmla="*/ 1 w 166"/>
                <a:gd name="T5" fmla="*/ 0 h 221"/>
                <a:gd name="T6" fmla="*/ 1 w 166"/>
                <a:gd name="T7" fmla="*/ 0 h 221"/>
                <a:gd name="T8" fmla="*/ 2 w 166"/>
                <a:gd name="T9" fmla="*/ 0 h 221"/>
                <a:gd name="T10" fmla="*/ 2 w 166"/>
                <a:gd name="T11" fmla="*/ 0 h 221"/>
                <a:gd name="T12" fmla="*/ 2 w 166"/>
                <a:gd name="T13" fmla="*/ 1 h 221"/>
                <a:gd name="T14" fmla="*/ 2 w 166"/>
                <a:gd name="T15" fmla="*/ 1 h 221"/>
                <a:gd name="T16" fmla="*/ 2 w 166"/>
                <a:gd name="T17" fmla="*/ 1 h 221"/>
                <a:gd name="T18" fmla="*/ 2 w 166"/>
                <a:gd name="T19" fmla="*/ 2 h 221"/>
                <a:gd name="T20" fmla="*/ 2 w 166"/>
                <a:gd name="T21" fmla="*/ 2 h 221"/>
                <a:gd name="T22" fmla="*/ 2 w 166"/>
                <a:gd name="T23" fmla="*/ 2 h 221"/>
                <a:gd name="T24" fmla="*/ 2 w 166"/>
                <a:gd name="T25" fmla="*/ 2 h 221"/>
                <a:gd name="T26" fmla="*/ 2 w 166"/>
                <a:gd name="T27" fmla="*/ 2 h 221"/>
                <a:gd name="T28" fmla="*/ 2 w 166"/>
                <a:gd name="T29" fmla="*/ 3 h 221"/>
                <a:gd name="T30" fmla="*/ 1 w 166"/>
                <a:gd name="T31" fmla="*/ 3 h 221"/>
                <a:gd name="T32" fmla="*/ 1 w 166"/>
                <a:gd name="T33" fmla="*/ 3 h 221"/>
                <a:gd name="T34" fmla="*/ 1 w 166"/>
                <a:gd name="T35" fmla="*/ 3 h 221"/>
                <a:gd name="T36" fmla="*/ 1 w 166"/>
                <a:gd name="T37" fmla="*/ 3 h 221"/>
                <a:gd name="T38" fmla="*/ 1 w 166"/>
                <a:gd name="T39" fmla="*/ 3 h 221"/>
                <a:gd name="T40" fmla="*/ 0 w 166"/>
                <a:gd name="T41" fmla="*/ 2 h 221"/>
                <a:gd name="T42" fmla="*/ 0 w 166"/>
                <a:gd name="T43" fmla="*/ 2 h 221"/>
                <a:gd name="T44" fmla="*/ 0 w 166"/>
                <a:gd name="T45" fmla="*/ 2 h 221"/>
                <a:gd name="T46" fmla="*/ 0 w 166"/>
                <a:gd name="T47" fmla="*/ 2 h 221"/>
                <a:gd name="T48" fmla="*/ 0 w 166"/>
                <a:gd name="T49" fmla="*/ 2 h 221"/>
                <a:gd name="T50" fmla="*/ 0 w 166"/>
                <a:gd name="T51" fmla="*/ 1 h 221"/>
                <a:gd name="T52" fmla="*/ 0 w 166"/>
                <a:gd name="T53" fmla="*/ 1 h 221"/>
                <a:gd name="T54" fmla="*/ 0 w 166"/>
                <a:gd name="T55" fmla="*/ 1 h 221"/>
                <a:gd name="T56" fmla="*/ 0 w 166"/>
                <a:gd name="T57" fmla="*/ 0 h 221"/>
                <a:gd name="T58" fmla="*/ 0 w 166"/>
                <a:gd name="T59" fmla="*/ 0 h 221"/>
                <a:gd name="T60" fmla="*/ 0 w 166"/>
                <a:gd name="T61" fmla="*/ 0 h 221"/>
                <a:gd name="T62" fmla="*/ 1 w 166"/>
                <a:gd name="T63" fmla="*/ 0 h 221"/>
                <a:gd name="T64" fmla="*/ 1 w 166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221"/>
                <a:gd name="T101" fmla="*/ 166 w 166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221">
                  <a:moveTo>
                    <a:pt x="69" y="0"/>
                  </a:moveTo>
                  <a:lnTo>
                    <a:pt x="84" y="0"/>
                  </a:lnTo>
                  <a:lnTo>
                    <a:pt x="100" y="5"/>
                  </a:lnTo>
                  <a:lnTo>
                    <a:pt x="116" y="13"/>
                  </a:lnTo>
                  <a:lnTo>
                    <a:pt x="129" y="25"/>
                  </a:lnTo>
                  <a:lnTo>
                    <a:pt x="142" y="39"/>
                  </a:lnTo>
                  <a:lnTo>
                    <a:pt x="152" y="58"/>
                  </a:lnTo>
                  <a:lnTo>
                    <a:pt x="159" y="78"/>
                  </a:lnTo>
                  <a:lnTo>
                    <a:pt x="165" y="100"/>
                  </a:lnTo>
                  <a:lnTo>
                    <a:pt x="166" y="122"/>
                  </a:lnTo>
                  <a:lnTo>
                    <a:pt x="163" y="143"/>
                  </a:lnTo>
                  <a:lnTo>
                    <a:pt x="159" y="163"/>
                  </a:lnTo>
                  <a:lnTo>
                    <a:pt x="152" y="180"/>
                  </a:lnTo>
                  <a:lnTo>
                    <a:pt x="141" y="195"/>
                  </a:lnTo>
                  <a:lnTo>
                    <a:pt x="129" y="208"/>
                  </a:lnTo>
                  <a:lnTo>
                    <a:pt x="115" y="216"/>
                  </a:lnTo>
                  <a:lnTo>
                    <a:pt x="99" y="221"/>
                  </a:lnTo>
                  <a:lnTo>
                    <a:pt x="82" y="221"/>
                  </a:lnTo>
                  <a:lnTo>
                    <a:pt x="66" y="216"/>
                  </a:lnTo>
                  <a:lnTo>
                    <a:pt x="50" y="208"/>
                  </a:lnTo>
                  <a:lnTo>
                    <a:pt x="37" y="196"/>
                  </a:lnTo>
                  <a:lnTo>
                    <a:pt x="24" y="180"/>
                  </a:lnTo>
                  <a:lnTo>
                    <a:pt x="15" y="163"/>
                  </a:lnTo>
                  <a:lnTo>
                    <a:pt x="7" y="143"/>
                  </a:lnTo>
                  <a:lnTo>
                    <a:pt x="2" y="121"/>
                  </a:lnTo>
                  <a:lnTo>
                    <a:pt x="0" y="99"/>
                  </a:lnTo>
                  <a:lnTo>
                    <a:pt x="3" y="76"/>
                  </a:lnTo>
                  <a:lnTo>
                    <a:pt x="8" y="58"/>
                  </a:lnTo>
                  <a:lnTo>
                    <a:pt x="16" y="39"/>
                  </a:lnTo>
                  <a:lnTo>
                    <a:pt x="25" y="25"/>
                  </a:lnTo>
                  <a:lnTo>
                    <a:pt x="38" y="13"/>
                  </a:lnTo>
                  <a:lnTo>
                    <a:pt x="53" y="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9E6E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Freeform 86"/>
            <p:cNvSpPr>
              <a:spLocks/>
            </p:cNvSpPr>
            <p:nvPr/>
          </p:nvSpPr>
          <p:spPr bwMode="auto">
            <a:xfrm>
              <a:off x="3839" y="3043"/>
              <a:ext cx="53" cy="69"/>
            </a:xfrm>
            <a:custGeom>
              <a:avLst/>
              <a:gdLst>
                <a:gd name="T0" fmla="*/ 1 w 157"/>
                <a:gd name="T1" fmla="*/ 0 h 209"/>
                <a:gd name="T2" fmla="*/ 1 w 157"/>
                <a:gd name="T3" fmla="*/ 0 h 209"/>
                <a:gd name="T4" fmla="*/ 1 w 157"/>
                <a:gd name="T5" fmla="*/ 0 h 209"/>
                <a:gd name="T6" fmla="*/ 1 w 157"/>
                <a:gd name="T7" fmla="*/ 0 h 209"/>
                <a:gd name="T8" fmla="*/ 2 w 157"/>
                <a:gd name="T9" fmla="*/ 0 h 209"/>
                <a:gd name="T10" fmla="*/ 2 w 157"/>
                <a:gd name="T11" fmla="*/ 0 h 209"/>
                <a:gd name="T12" fmla="*/ 2 w 157"/>
                <a:gd name="T13" fmla="*/ 1 h 209"/>
                <a:gd name="T14" fmla="*/ 2 w 157"/>
                <a:gd name="T15" fmla="*/ 1 h 209"/>
                <a:gd name="T16" fmla="*/ 2 w 157"/>
                <a:gd name="T17" fmla="*/ 1 h 209"/>
                <a:gd name="T18" fmla="*/ 2 w 157"/>
                <a:gd name="T19" fmla="*/ 1 h 209"/>
                <a:gd name="T20" fmla="*/ 2 w 157"/>
                <a:gd name="T21" fmla="*/ 2 h 209"/>
                <a:gd name="T22" fmla="*/ 2 w 157"/>
                <a:gd name="T23" fmla="*/ 2 h 209"/>
                <a:gd name="T24" fmla="*/ 2 w 157"/>
                <a:gd name="T25" fmla="*/ 2 h 209"/>
                <a:gd name="T26" fmla="*/ 2 w 157"/>
                <a:gd name="T27" fmla="*/ 2 h 209"/>
                <a:gd name="T28" fmla="*/ 2 w 157"/>
                <a:gd name="T29" fmla="*/ 2 h 209"/>
                <a:gd name="T30" fmla="*/ 1 w 157"/>
                <a:gd name="T31" fmla="*/ 2 h 209"/>
                <a:gd name="T32" fmla="*/ 1 w 157"/>
                <a:gd name="T33" fmla="*/ 3 h 209"/>
                <a:gd name="T34" fmla="*/ 1 w 157"/>
                <a:gd name="T35" fmla="*/ 3 h 209"/>
                <a:gd name="T36" fmla="*/ 1 w 157"/>
                <a:gd name="T37" fmla="*/ 2 h 209"/>
                <a:gd name="T38" fmla="*/ 1 w 157"/>
                <a:gd name="T39" fmla="*/ 2 h 209"/>
                <a:gd name="T40" fmla="*/ 0 w 157"/>
                <a:gd name="T41" fmla="*/ 2 h 209"/>
                <a:gd name="T42" fmla="*/ 0 w 157"/>
                <a:gd name="T43" fmla="*/ 2 h 209"/>
                <a:gd name="T44" fmla="*/ 0 w 157"/>
                <a:gd name="T45" fmla="*/ 2 h 209"/>
                <a:gd name="T46" fmla="*/ 0 w 157"/>
                <a:gd name="T47" fmla="*/ 2 h 209"/>
                <a:gd name="T48" fmla="*/ 0 w 157"/>
                <a:gd name="T49" fmla="*/ 1 h 209"/>
                <a:gd name="T50" fmla="*/ 0 w 157"/>
                <a:gd name="T51" fmla="*/ 1 h 209"/>
                <a:gd name="T52" fmla="*/ 0 w 157"/>
                <a:gd name="T53" fmla="*/ 1 h 209"/>
                <a:gd name="T54" fmla="*/ 0 w 157"/>
                <a:gd name="T55" fmla="*/ 1 h 209"/>
                <a:gd name="T56" fmla="*/ 0 w 157"/>
                <a:gd name="T57" fmla="*/ 0 h 209"/>
                <a:gd name="T58" fmla="*/ 0 w 157"/>
                <a:gd name="T59" fmla="*/ 0 h 209"/>
                <a:gd name="T60" fmla="*/ 0 w 157"/>
                <a:gd name="T61" fmla="*/ 0 h 209"/>
                <a:gd name="T62" fmla="*/ 1 w 157"/>
                <a:gd name="T63" fmla="*/ 0 h 209"/>
                <a:gd name="T64" fmla="*/ 1 w 157"/>
                <a:gd name="T65" fmla="*/ 0 h 2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209"/>
                <a:gd name="T101" fmla="*/ 157 w 157"/>
                <a:gd name="T102" fmla="*/ 209 h 2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209">
                  <a:moveTo>
                    <a:pt x="65" y="0"/>
                  </a:moveTo>
                  <a:lnTo>
                    <a:pt x="80" y="0"/>
                  </a:lnTo>
                  <a:lnTo>
                    <a:pt x="95" y="4"/>
                  </a:lnTo>
                  <a:lnTo>
                    <a:pt x="109" y="11"/>
                  </a:lnTo>
                  <a:lnTo>
                    <a:pt x="123" y="23"/>
                  </a:lnTo>
                  <a:lnTo>
                    <a:pt x="134" y="38"/>
                  </a:lnTo>
                  <a:lnTo>
                    <a:pt x="144" y="55"/>
                  </a:lnTo>
                  <a:lnTo>
                    <a:pt x="151" y="73"/>
                  </a:lnTo>
                  <a:lnTo>
                    <a:pt x="155" y="94"/>
                  </a:lnTo>
                  <a:lnTo>
                    <a:pt x="157" y="115"/>
                  </a:lnTo>
                  <a:lnTo>
                    <a:pt x="155" y="136"/>
                  </a:lnTo>
                  <a:lnTo>
                    <a:pt x="150" y="155"/>
                  </a:lnTo>
                  <a:lnTo>
                    <a:pt x="144" y="171"/>
                  </a:lnTo>
                  <a:lnTo>
                    <a:pt x="133" y="185"/>
                  </a:lnTo>
                  <a:lnTo>
                    <a:pt x="121" y="197"/>
                  </a:lnTo>
                  <a:lnTo>
                    <a:pt x="108" y="205"/>
                  </a:lnTo>
                  <a:lnTo>
                    <a:pt x="92" y="209"/>
                  </a:lnTo>
                  <a:lnTo>
                    <a:pt x="77" y="209"/>
                  </a:lnTo>
                  <a:lnTo>
                    <a:pt x="62" y="205"/>
                  </a:lnTo>
                  <a:lnTo>
                    <a:pt x="48" y="197"/>
                  </a:lnTo>
                  <a:lnTo>
                    <a:pt x="34" y="185"/>
                  </a:lnTo>
                  <a:lnTo>
                    <a:pt x="23" y="171"/>
                  </a:lnTo>
                  <a:lnTo>
                    <a:pt x="13" y="155"/>
                  </a:lnTo>
                  <a:lnTo>
                    <a:pt x="5" y="135"/>
                  </a:lnTo>
                  <a:lnTo>
                    <a:pt x="2" y="114"/>
                  </a:lnTo>
                  <a:lnTo>
                    <a:pt x="0" y="93"/>
                  </a:lnTo>
                  <a:lnTo>
                    <a:pt x="2" y="72"/>
                  </a:lnTo>
                  <a:lnTo>
                    <a:pt x="7" y="54"/>
                  </a:lnTo>
                  <a:lnTo>
                    <a:pt x="13" y="36"/>
                  </a:lnTo>
                  <a:lnTo>
                    <a:pt x="24" y="23"/>
                  </a:lnTo>
                  <a:lnTo>
                    <a:pt x="36" y="11"/>
                  </a:lnTo>
                  <a:lnTo>
                    <a:pt x="49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Freeform 87"/>
            <p:cNvSpPr>
              <a:spLocks/>
            </p:cNvSpPr>
            <p:nvPr/>
          </p:nvSpPr>
          <p:spPr bwMode="auto">
            <a:xfrm>
              <a:off x="3958" y="3046"/>
              <a:ext cx="1291" cy="863"/>
            </a:xfrm>
            <a:custGeom>
              <a:avLst/>
              <a:gdLst>
                <a:gd name="T0" fmla="*/ 44 w 3875"/>
                <a:gd name="T1" fmla="*/ 15 h 2589"/>
                <a:gd name="T2" fmla="*/ 43 w 3875"/>
                <a:gd name="T3" fmla="*/ 15 h 2589"/>
                <a:gd name="T4" fmla="*/ 42 w 3875"/>
                <a:gd name="T5" fmla="*/ 15 h 2589"/>
                <a:gd name="T6" fmla="*/ 40 w 3875"/>
                <a:gd name="T7" fmla="*/ 14 h 2589"/>
                <a:gd name="T8" fmla="*/ 38 w 3875"/>
                <a:gd name="T9" fmla="*/ 15 h 2589"/>
                <a:gd name="T10" fmla="*/ 37 w 3875"/>
                <a:gd name="T11" fmla="*/ 15 h 2589"/>
                <a:gd name="T12" fmla="*/ 36 w 3875"/>
                <a:gd name="T13" fmla="*/ 15 h 2589"/>
                <a:gd name="T14" fmla="*/ 35 w 3875"/>
                <a:gd name="T15" fmla="*/ 15 h 2589"/>
                <a:gd name="T16" fmla="*/ 34 w 3875"/>
                <a:gd name="T17" fmla="*/ 15 h 2589"/>
                <a:gd name="T18" fmla="*/ 32 w 3875"/>
                <a:gd name="T19" fmla="*/ 15 h 2589"/>
                <a:gd name="T20" fmla="*/ 30 w 3875"/>
                <a:gd name="T21" fmla="*/ 16 h 2589"/>
                <a:gd name="T22" fmla="*/ 27 w 3875"/>
                <a:gd name="T23" fmla="*/ 15 h 2589"/>
                <a:gd name="T24" fmla="*/ 25 w 3875"/>
                <a:gd name="T25" fmla="*/ 16 h 2589"/>
                <a:gd name="T26" fmla="*/ 23 w 3875"/>
                <a:gd name="T27" fmla="*/ 16 h 2589"/>
                <a:gd name="T28" fmla="*/ 20 w 3875"/>
                <a:gd name="T29" fmla="*/ 15 h 2589"/>
                <a:gd name="T30" fmla="*/ 18 w 3875"/>
                <a:gd name="T31" fmla="*/ 13 h 2589"/>
                <a:gd name="T32" fmla="*/ 18 w 3875"/>
                <a:gd name="T33" fmla="*/ 10 h 2589"/>
                <a:gd name="T34" fmla="*/ 18 w 3875"/>
                <a:gd name="T35" fmla="*/ 6 h 2589"/>
                <a:gd name="T36" fmla="*/ 17 w 3875"/>
                <a:gd name="T37" fmla="*/ 3 h 2589"/>
                <a:gd name="T38" fmla="*/ 16 w 3875"/>
                <a:gd name="T39" fmla="*/ 2 h 2589"/>
                <a:gd name="T40" fmla="*/ 15 w 3875"/>
                <a:gd name="T41" fmla="*/ 2 h 2589"/>
                <a:gd name="T42" fmla="*/ 15 w 3875"/>
                <a:gd name="T43" fmla="*/ 3 h 2589"/>
                <a:gd name="T44" fmla="*/ 14 w 3875"/>
                <a:gd name="T45" fmla="*/ 6 h 2589"/>
                <a:gd name="T46" fmla="*/ 12 w 3875"/>
                <a:gd name="T47" fmla="*/ 8 h 2589"/>
                <a:gd name="T48" fmla="*/ 10 w 3875"/>
                <a:gd name="T49" fmla="*/ 8 h 2589"/>
                <a:gd name="T50" fmla="*/ 9 w 3875"/>
                <a:gd name="T51" fmla="*/ 8 h 2589"/>
                <a:gd name="T52" fmla="*/ 8 w 3875"/>
                <a:gd name="T53" fmla="*/ 6 h 2589"/>
                <a:gd name="T54" fmla="*/ 7 w 3875"/>
                <a:gd name="T55" fmla="*/ 2 h 2589"/>
                <a:gd name="T56" fmla="*/ 5 w 3875"/>
                <a:gd name="T57" fmla="*/ 0 h 2589"/>
                <a:gd name="T58" fmla="*/ 2 w 3875"/>
                <a:gd name="T59" fmla="*/ 0 h 2589"/>
                <a:gd name="T60" fmla="*/ 1 w 3875"/>
                <a:gd name="T61" fmla="*/ 1 h 2589"/>
                <a:gd name="T62" fmla="*/ 0 w 3875"/>
                <a:gd name="T63" fmla="*/ 4 h 2589"/>
                <a:gd name="T64" fmla="*/ 1 w 3875"/>
                <a:gd name="T65" fmla="*/ 8 h 2589"/>
                <a:gd name="T66" fmla="*/ 2 w 3875"/>
                <a:gd name="T67" fmla="*/ 11 h 2589"/>
                <a:gd name="T68" fmla="*/ 3 w 3875"/>
                <a:gd name="T69" fmla="*/ 13 h 2589"/>
                <a:gd name="T70" fmla="*/ 4 w 3875"/>
                <a:gd name="T71" fmla="*/ 16 h 2589"/>
                <a:gd name="T72" fmla="*/ 4 w 3875"/>
                <a:gd name="T73" fmla="*/ 19 h 2589"/>
                <a:gd name="T74" fmla="*/ 5 w 3875"/>
                <a:gd name="T75" fmla="*/ 22 h 2589"/>
                <a:gd name="T76" fmla="*/ 5 w 3875"/>
                <a:gd name="T77" fmla="*/ 25 h 2589"/>
                <a:gd name="T78" fmla="*/ 7 w 3875"/>
                <a:gd name="T79" fmla="*/ 29 h 2589"/>
                <a:gd name="T80" fmla="*/ 10 w 3875"/>
                <a:gd name="T81" fmla="*/ 31 h 2589"/>
                <a:gd name="T82" fmla="*/ 13 w 3875"/>
                <a:gd name="T83" fmla="*/ 32 h 2589"/>
                <a:gd name="T84" fmla="*/ 16 w 3875"/>
                <a:gd name="T85" fmla="*/ 31 h 2589"/>
                <a:gd name="T86" fmla="*/ 20 w 3875"/>
                <a:gd name="T87" fmla="*/ 30 h 2589"/>
                <a:gd name="T88" fmla="*/ 22 w 3875"/>
                <a:gd name="T89" fmla="*/ 30 h 2589"/>
                <a:gd name="T90" fmla="*/ 24 w 3875"/>
                <a:gd name="T91" fmla="*/ 30 h 2589"/>
                <a:gd name="T92" fmla="*/ 26 w 3875"/>
                <a:gd name="T93" fmla="*/ 30 h 2589"/>
                <a:gd name="T94" fmla="*/ 28 w 3875"/>
                <a:gd name="T95" fmla="*/ 30 h 2589"/>
                <a:gd name="T96" fmla="*/ 30 w 3875"/>
                <a:gd name="T97" fmla="*/ 30 h 2589"/>
                <a:gd name="T98" fmla="*/ 32 w 3875"/>
                <a:gd name="T99" fmla="*/ 30 h 2589"/>
                <a:gd name="T100" fmla="*/ 35 w 3875"/>
                <a:gd name="T101" fmla="*/ 30 h 2589"/>
                <a:gd name="T102" fmla="*/ 38 w 3875"/>
                <a:gd name="T103" fmla="*/ 30 h 2589"/>
                <a:gd name="T104" fmla="*/ 41 w 3875"/>
                <a:gd name="T105" fmla="*/ 30 h 2589"/>
                <a:gd name="T106" fmla="*/ 44 w 3875"/>
                <a:gd name="T107" fmla="*/ 29 h 2589"/>
                <a:gd name="T108" fmla="*/ 46 w 3875"/>
                <a:gd name="T109" fmla="*/ 28 h 2589"/>
                <a:gd name="T110" fmla="*/ 47 w 3875"/>
                <a:gd name="T111" fmla="*/ 27 h 2589"/>
                <a:gd name="T112" fmla="*/ 48 w 3875"/>
                <a:gd name="T113" fmla="*/ 25 h 2589"/>
                <a:gd name="T114" fmla="*/ 48 w 3875"/>
                <a:gd name="T115" fmla="*/ 23 h 2589"/>
                <a:gd name="T116" fmla="*/ 46 w 3875"/>
                <a:gd name="T117" fmla="*/ 20 h 2589"/>
                <a:gd name="T118" fmla="*/ 45 w 3875"/>
                <a:gd name="T119" fmla="*/ 16 h 25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75"/>
                <a:gd name="T181" fmla="*/ 0 h 2589"/>
                <a:gd name="T182" fmla="*/ 3875 w 3875"/>
                <a:gd name="T183" fmla="*/ 2589 h 25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75" h="2589">
                  <a:moveTo>
                    <a:pt x="3676" y="1243"/>
                  </a:moveTo>
                  <a:lnTo>
                    <a:pt x="3662" y="1256"/>
                  </a:lnTo>
                  <a:lnTo>
                    <a:pt x="3647" y="1261"/>
                  </a:lnTo>
                  <a:lnTo>
                    <a:pt x="3632" y="1261"/>
                  </a:lnTo>
                  <a:lnTo>
                    <a:pt x="3616" y="1254"/>
                  </a:lnTo>
                  <a:lnTo>
                    <a:pt x="3600" y="1245"/>
                  </a:lnTo>
                  <a:lnTo>
                    <a:pt x="3584" y="1235"/>
                  </a:lnTo>
                  <a:lnTo>
                    <a:pt x="3570" y="1222"/>
                  </a:lnTo>
                  <a:lnTo>
                    <a:pt x="3557" y="1208"/>
                  </a:lnTo>
                  <a:lnTo>
                    <a:pt x="3538" y="1229"/>
                  </a:lnTo>
                  <a:lnTo>
                    <a:pt x="3521" y="1239"/>
                  </a:lnTo>
                  <a:lnTo>
                    <a:pt x="3504" y="1236"/>
                  </a:lnTo>
                  <a:lnTo>
                    <a:pt x="3488" y="1227"/>
                  </a:lnTo>
                  <a:lnTo>
                    <a:pt x="3471" y="1211"/>
                  </a:lnTo>
                  <a:lnTo>
                    <a:pt x="3454" y="1191"/>
                  </a:lnTo>
                  <a:lnTo>
                    <a:pt x="3434" y="1172"/>
                  </a:lnTo>
                  <a:lnTo>
                    <a:pt x="3415" y="1152"/>
                  </a:lnTo>
                  <a:lnTo>
                    <a:pt x="3374" y="1177"/>
                  </a:lnTo>
                  <a:lnTo>
                    <a:pt x="3341" y="1186"/>
                  </a:lnTo>
                  <a:lnTo>
                    <a:pt x="3313" y="1186"/>
                  </a:lnTo>
                  <a:lnTo>
                    <a:pt x="3290" y="1178"/>
                  </a:lnTo>
                  <a:lnTo>
                    <a:pt x="3270" y="1166"/>
                  </a:lnTo>
                  <a:lnTo>
                    <a:pt x="3253" y="1156"/>
                  </a:lnTo>
                  <a:lnTo>
                    <a:pt x="3236" y="1149"/>
                  </a:lnTo>
                  <a:lnTo>
                    <a:pt x="3219" y="1149"/>
                  </a:lnTo>
                  <a:lnTo>
                    <a:pt x="3188" y="1174"/>
                  </a:lnTo>
                  <a:lnTo>
                    <a:pt x="3161" y="1193"/>
                  </a:lnTo>
                  <a:lnTo>
                    <a:pt x="3137" y="1206"/>
                  </a:lnTo>
                  <a:lnTo>
                    <a:pt x="3116" y="1214"/>
                  </a:lnTo>
                  <a:lnTo>
                    <a:pt x="3098" y="1218"/>
                  </a:lnTo>
                  <a:lnTo>
                    <a:pt x="3080" y="1218"/>
                  </a:lnTo>
                  <a:lnTo>
                    <a:pt x="3066" y="1215"/>
                  </a:lnTo>
                  <a:lnTo>
                    <a:pt x="3053" y="1210"/>
                  </a:lnTo>
                  <a:lnTo>
                    <a:pt x="3040" y="1203"/>
                  </a:lnTo>
                  <a:lnTo>
                    <a:pt x="3028" y="1197"/>
                  </a:lnTo>
                  <a:lnTo>
                    <a:pt x="3017" y="1187"/>
                  </a:lnTo>
                  <a:lnTo>
                    <a:pt x="3005" y="1180"/>
                  </a:lnTo>
                  <a:lnTo>
                    <a:pt x="2994" y="1173"/>
                  </a:lnTo>
                  <a:lnTo>
                    <a:pt x="2982" y="1168"/>
                  </a:lnTo>
                  <a:lnTo>
                    <a:pt x="2967" y="1164"/>
                  </a:lnTo>
                  <a:lnTo>
                    <a:pt x="2953" y="1164"/>
                  </a:lnTo>
                  <a:lnTo>
                    <a:pt x="2934" y="1182"/>
                  </a:lnTo>
                  <a:lnTo>
                    <a:pt x="2919" y="1198"/>
                  </a:lnTo>
                  <a:lnTo>
                    <a:pt x="2904" y="1211"/>
                  </a:lnTo>
                  <a:lnTo>
                    <a:pt x="2890" y="1223"/>
                  </a:lnTo>
                  <a:lnTo>
                    <a:pt x="2877" y="1232"/>
                  </a:lnTo>
                  <a:lnTo>
                    <a:pt x="2863" y="1237"/>
                  </a:lnTo>
                  <a:lnTo>
                    <a:pt x="2852" y="1241"/>
                  </a:lnTo>
                  <a:lnTo>
                    <a:pt x="2838" y="1243"/>
                  </a:lnTo>
                  <a:lnTo>
                    <a:pt x="2827" y="1241"/>
                  </a:lnTo>
                  <a:lnTo>
                    <a:pt x="2813" y="1237"/>
                  </a:lnTo>
                  <a:lnTo>
                    <a:pt x="2799" y="1229"/>
                  </a:lnTo>
                  <a:lnTo>
                    <a:pt x="2785" y="1220"/>
                  </a:lnTo>
                  <a:lnTo>
                    <a:pt x="2769" y="1207"/>
                  </a:lnTo>
                  <a:lnTo>
                    <a:pt x="2752" y="1191"/>
                  </a:lnTo>
                  <a:lnTo>
                    <a:pt x="2732" y="1172"/>
                  </a:lnTo>
                  <a:lnTo>
                    <a:pt x="2711" y="1149"/>
                  </a:lnTo>
                  <a:lnTo>
                    <a:pt x="2687" y="1178"/>
                  </a:lnTo>
                  <a:lnTo>
                    <a:pt x="2660" y="1202"/>
                  </a:lnTo>
                  <a:lnTo>
                    <a:pt x="2629" y="1220"/>
                  </a:lnTo>
                  <a:lnTo>
                    <a:pt x="2595" y="1236"/>
                  </a:lnTo>
                  <a:lnTo>
                    <a:pt x="2558" y="1247"/>
                  </a:lnTo>
                  <a:lnTo>
                    <a:pt x="2520" y="1256"/>
                  </a:lnTo>
                  <a:lnTo>
                    <a:pt x="2481" y="1260"/>
                  </a:lnTo>
                  <a:lnTo>
                    <a:pt x="2440" y="1262"/>
                  </a:lnTo>
                  <a:lnTo>
                    <a:pt x="2399" y="1261"/>
                  </a:lnTo>
                  <a:lnTo>
                    <a:pt x="2358" y="1258"/>
                  </a:lnTo>
                  <a:lnTo>
                    <a:pt x="2319" y="1254"/>
                  </a:lnTo>
                  <a:lnTo>
                    <a:pt x="2280" y="1248"/>
                  </a:lnTo>
                  <a:lnTo>
                    <a:pt x="2244" y="1241"/>
                  </a:lnTo>
                  <a:lnTo>
                    <a:pt x="2210" y="1233"/>
                  </a:lnTo>
                  <a:lnTo>
                    <a:pt x="2178" y="1224"/>
                  </a:lnTo>
                  <a:lnTo>
                    <a:pt x="2151" y="1215"/>
                  </a:lnTo>
                  <a:lnTo>
                    <a:pt x="2137" y="1228"/>
                  </a:lnTo>
                  <a:lnTo>
                    <a:pt x="2120" y="1243"/>
                  </a:lnTo>
                  <a:lnTo>
                    <a:pt x="2101" y="1257"/>
                  </a:lnTo>
                  <a:lnTo>
                    <a:pt x="2076" y="1272"/>
                  </a:lnTo>
                  <a:lnTo>
                    <a:pt x="2048" y="1285"/>
                  </a:lnTo>
                  <a:lnTo>
                    <a:pt x="2018" y="1298"/>
                  </a:lnTo>
                  <a:lnTo>
                    <a:pt x="1985" y="1310"/>
                  </a:lnTo>
                  <a:lnTo>
                    <a:pt x="1951" y="1320"/>
                  </a:lnTo>
                  <a:lnTo>
                    <a:pt x="1914" y="1328"/>
                  </a:lnTo>
                  <a:lnTo>
                    <a:pt x="1877" y="1333"/>
                  </a:lnTo>
                  <a:lnTo>
                    <a:pt x="1839" y="1336"/>
                  </a:lnTo>
                  <a:lnTo>
                    <a:pt x="1801" y="1335"/>
                  </a:lnTo>
                  <a:lnTo>
                    <a:pt x="1763" y="1331"/>
                  </a:lnTo>
                  <a:lnTo>
                    <a:pt x="1725" y="1321"/>
                  </a:lnTo>
                  <a:lnTo>
                    <a:pt x="1686" y="1308"/>
                  </a:lnTo>
                  <a:lnTo>
                    <a:pt x="1651" y="1290"/>
                  </a:lnTo>
                  <a:lnTo>
                    <a:pt x="1614" y="1249"/>
                  </a:lnTo>
                  <a:lnTo>
                    <a:pt x="1581" y="1214"/>
                  </a:lnTo>
                  <a:lnTo>
                    <a:pt x="1555" y="1181"/>
                  </a:lnTo>
                  <a:lnTo>
                    <a:pt x="1533" y="1151"/>
                  </a:lnTo>
                  <a:lnTo>
                    <a:pt x="1514" y="1122"/>
                  </a:lnTo>
                  <a:lnTo>
                    <a:pt x="1498" y="1091"/>
                  </a:lnTo>
                  <a:lnTo>
                    <a:pt x="1486" y="1061"/>
                  </a:lnTo>
                  <a:lnTo>
                    <a:pt x="1476" y="1030"/>
                  </a:lnTo>
                  <a:lnTo>
                    <a:pt x="1468" y="994"/>
                  </a:lnTo>
                  <a:lnTo>
                    <a:pt x="1461" y="953"/>
                  </a:lnTo>
                  <a:lnTo>
                    <a:pt x="1455" y="909"/>
                  </a:lnTo>
                  <a:lnTo>
                    <a:pt x="1448" y="857"/>
                  </a:lnTo>
                  <a:lnTo>
                    <a:pt x="1442" y="798"/>
                  </a:lnTo>
                  <a:lnTo>
                    <a:pt x="1434" y="731"/>
                  </a:lnTo>
                  <a:lnTo>
                    <a:pt x="1425" y="655"/>
                  </a:lnTo>
                  <a:lnTo>
                    <a:pt x="1414" y="568"/>
                  </a:lnTo>
                  <a:lnTo>
                    <a:pt x="1429" y="533"/>
                  </a:lnTo>
                  <a:lnTo>
                    <a:pt x="1436" y="496"/>
                  </a:lnTo>
                  <a:lnTo>
                    <a:pt x="1439" y="458"/>
                  </a:lnTo>
                  <a:lnTo>
                    <a:pt x="1436" y="418"/>
                  </a:lnTo>
                  <a:lnTo>
                    <a:pt x="1430" y="379"/>
                  </a:lnTo>
                  <a:lnTo>
                    <a:pt x="1421" y="341"/>
                  </a:lnTo>
                  <a:lnTo>
                    <a:pt x="1408" y="303"/>
                  </a:lnTo>
                  <a:lnTo>
                    <a:pt x="1392" y="269"/>
                  </a:lnTo>
                  <a:lnTo>
                    <a:pt x="1375" y="236"/>
                  </a:lnTo>
                  <a:lnTo>
                    <a:pt x="1356" y="207"/>
                  </a:lnTo>
                  <a:lnTo>
                    <a:pt x="1337" y="182"/>
                  </a:lnTo>
                  <a:lnTo>
                    <a:pt x="1318" y="162"/>
                  </a:lnTo>
                  <a:lnTo>
                    <a:pt x="1300" y="148"/>
                  </a:lnTo>
                  <a:lnTo>
                    <a:pt x="1283" y="140"/>
                  </a:lnTo>
                  <a:lnTo>
                    <a:pt x="1268" y="138"/>
                  </a:lnTo>
                  <a:lnTo>
                    <a:pt x="1255" y="144"/>
                  </a:lnTo>
                  <a:lnTo>
                    <a:pt x="1247" y="144"/>
                  </a:lnTo>
                  <a:lnTo>
                    <a:pt x="1239" y="142"/>
                  </a:lnTo>
                  <a:lnTo>
                    <a:pt x="1231" y="142"/>
                  </a:lnTo>
                  <a:lnTo>
                    <a:pt x="1223" y="144"/>
                  </a:lnTo>
                  <a:lnTo>
                    <a:pt x="1216" y="148"/>
                  </a:lnTo>
                  <a:lnTo>
                    <a:pt x="1208" y="152"/>
                  </a:lnTo>
                  <a:lnTo>
                    <a:pt x="1201" y="160"/>
                  </a:lnTo>
                  <a:lnTo>
                    <a:pt x="1195" y="170"/>
                  </a:lnTo>
                  <a:lnTo>
                    <a:pt x="1188" y="186"/>
                  </a:lnTo>
                  <a:lnTo>
                    <a:pt x="1183" y="204"/>
                  </a:lnTo>
                  <a:lnTo>
                    <a:pt x="1179" y="228"/>
                  </a:lnTo>
                  <a:lnTo>
                    <a:pt x="1176" y="257"/>
                  </a:lnTo>
                  <a:lnTo>
                    <a:pt x="1175" y="292"/>
                  </a:lnTo>
                  <a:lnTo>
                    <a:pt x="1175" y="334"/>
                  </a:lnTo>
                  <a:lnTo>
                    <a:pt x="1176" y="382"/>
                  </a:lnTo>
                  <a:lnTo>
                    <a:pt x="1180" y="438"/>
                  </a:lnTo>
                  <a:lnTo>
                    <a:pt x="1152" y="493"/>
                  </a:lnTo>
                  <a:lnTo>
                    <a:pt x="1123" y="539"/>
                  </a:lnTo>
                  <a:lnTo>
                    <a:pt x="1091" y="576"/>
                  </a:lnTo>
                  <a:lnTo>
                    <a:pt x="1058" y="608"/>
                  </a:lnTo>
                  <a:lnTo>
                    <a:pt x="1024" y="631"/>
                  </a:lnTo>
                  <a:lnTo>
                    <a:pt x="991" y="650"/>
                  </a:lnTo>
                  <a:lnTo>
                    <a:pt x="956" y="663"/>
                  </a:lnTo>
                  <a:lnTo>
                    <a:pt x="925" y="671"/>
                  </a:lnTo>
                  <a:lnTo>
                    <a:pt x="895" y="676"/>
                  </a:lnTo>
                  <a:lnTo>
                    <a:pt x="867" y="679"/>
                  </a:lnTo>
                  <a:lnTo>
                    <a:pt x="843" y="679"/>
                  </a:lnTo>
                  <a:lnTo>
                    <a:pt x="822" y="677"/>
                  </a:lnTo>
                  <a:lnTo>
                    <a:pt x="807" y="676"/>
                  </a:lnTo>
                  <a:lnTo>
                    <a:pt x="796" y="673"/>
                  </a:lnTo>
                  <a:lnTo>
                    <a:pt x="791" y="672"/>
                  </a:lnTo>
                  <a:lnTo>
                    <a:pt x="792" y="673"/>
                  </a:lnTo>
                  <a:lnTo>
                    <a:pt x="766" y="668"/>
                  </a:lnTo>
                  <a:lnTo>
                    <a:pt x="743" y="659"/>
                  </a:lnTo>
                  <a:lnTo>
                    <a:pt x="722" y="645"/>
                  </a:lnTo>
                  <a:lnTo>
                    <a:pt x="704" y="625"/>
                  </a:lnTo>
                  <a:lnTo>
                    <a:pt x="687" y="602"/>
                  </a:lnTo>
                  <a:lnTo>
                    <a:pt x="672" y="575"/>
                  </a:lnTo>
                  <a:lnTo>
                    <a:pt x="658" y="545"/>
                  </a:lnTo>
                  <a:lnTo>
                    <a:pt x="645" y="509"/>
                  </a:lnTo>
                  <a:lnTo>
                    <a:pt x="632" y="472"/>
                  </a:lnTo>
                  <a:lnTo>
                    <a:pt x="620" y="432"/>
                  </a:lnTo>
                  <a:lnTo>
                    <a:pt x="607" y="388"/>
                  </a:lnTo>
                  <a:lnTo>
                    <a:pt x="593" y="342"/>
                  </a:lnTo>
                  <a:lnTo>
                    <a:pt x="579" y="294"/>
                  </a:lnTo>
                  <a:lnTo>
                    <a:pt x="563" y="242"/>
                  </a:lnTo>
                  <a:lnTo>
                    <a:pt x="546" y="190"/>
                  </a:lnTo>
                  <a:lnTo>
                    <a:pt x="528" y="136"/>
                  </a:lnTo>
                  <a:lnTo>
                    <a:pt x="497" y="104"/>
                  </a:lnTo>
                  <a:lnTo>
                    <a:pt x="467" y="77"/>
                  </a:lnTo>
                  <a:lnTo>
                    <a:pt x="436" y="54"/>
                  </a:lnTo>
                  <a:lnTo>
                    <a:pt x="404" y="36"/>
                  </a:lnTo>
                  <a:lnTo>
                    <a:pt x="374" y="21"/>
                  </a:lnTo>
                  <a:lnTo>
                    <a:pt x="344" y="10"/>
                  </a:lnTo>
                  <a:lnTo>
                    <a:pt x="313" y="3"/>
                  </a:lnTo>
                  <a:lnTo>
                    <a:pt x="284" y="0"/>
                  </a:lnTo>
                  <a:lnTo>
                    <a:pt x="255" y="0"/>
                  </a:lnTo>
                  <a:lnTo>
                    <a:pt x="228" y="3"/>
                  </a:lnTo>
                  <a:lnTo>
                    <a:pt x="202" y="10"/>
                  </a:lnTo>
                  <a:lnTo>
                    <a:pt x="178" y="20"/>
                  </a:lnTo>
                  <a:lnTo>
                    <a:pt x="154" y="32"/>
                  </a:lnTo>
                  <a:lnTo>
                    <a:pt x="133" y="48"/>
                  </a:lnTo>
                  <a:lnTo>
                    <a:pt x="113" y="66"/>
                  </a:lnTo>
                  <a:lnTo>
                    <a:pt x="96" y="86"/>
                  </a:lnTo>
                  <a:lnTo>
                    <a:pt x="71" y="107"/>
                  </a:lnTo>
                  <a:lnTo>
                    <a:pt x="50" y="132"/>
                  </a:lnTo>
                  <a:lnTo>
                    <a:pt x="33" y="161"/>
                  </a:lnTo>
                  <a:lnTo>
                    <a:pt x="20" y="192"/>
                  </a:lnTo>
                  <a:lnTo>
                    <a:pt x="10" y="228"/>
                  </a:lnTo>
                  <a:lnTo>
                    <a:pt x="4" y="266"/>
                  </a:lnTo>
                  <a:lnTo>
                    <a:pt x="0" y="308"/>
                  </a:lnTo>
                  <a:lnTo>
                    <a:pt x="2" y="353"/>
                  </a:lnTo>
                  <a:lnTo>
                    <a:pt x="6" y="399"/>
                  </a:lnTo>
                  <a:lnTo>
                    <a:pt x="13" y="449"/>
                  </a:lnTo>
                  <a:lnTo>
                    <a:pt x="24" y="501"/>
                  </a:lnTo>
                  <a:lnTo>
                    <a:pt x="38" y="555"/>
                  </a:lnTo>
                  <a:lnTo>
                    <a:pt x="56" y="612"/>
                  </a:lnTo>
                  <a:lnTo>
                    <a:pt x="77" y="671"/>
                  </a:lnTo>
                  <a:lnTo>
                    <a:pt x="102" y="731"/>
                  </a:lnTo>
                  <a:lnTo>
                    <a:pt x="129" y="793"/>
                  </a:lnTo>
                  <a:lnTo>
                    <a:pt x="142" y="823"/>
                  </a:lnTo>
                  <a:lnTo>
                    <a:pt x="156" y="854"/>
                  </a:lnTo>
                  <a:lnTo>
                    <a:pt x="167" y="885"/>
                  </a:lnTo>
                  <a:lnTo>
                    <a:pt x="179" y="917"/>
                  </a:lnTo>
                  <a:lnTo>
                    <a:pt x="191" y="950"/>
                  </a:lnTo>
                  <a:lnTo>
                    <a:pt x="203" y="982"/>
                  </a:lnTo>
                  <a:lnTo>
                    <a:pt x="215" y="1015"/>
                  </a:lnTo>
                  <a:lnTo>
                    <a:pt x="225" y="1049"/>
                  </a:lnTo>
                  <a:lnTo>
                    <a:pt x="236" y="1084"/>
                  </a:lnTo>
                  <a:lnTo>
                    <a:pt x="246" y="1119"/>
                  </a:lnTo>
                  <a:lnTo>
                    <a:pt x="255" y="1155"/>
                  </a:lnTo>
                  <a:lnTo>
                    <a:pt x="265" y="1191"/>
                  </a:lnTo>
                  <a:lnTo>
                    <a:pt x="274" y="1228"/>
                  </a:lnTo>
                  <a:lnTo>
                    <a:pt x="283" y="1265"/>
                  </a:lnTo>
                  <a:lnTo>
                    <a:pt x="292" y="1302"/>
                  </a:lnTo>
                  <a:lnTo>
                    <a:pt x="300" y="1340"/>
                  </a:lnTo>
                  <a:lnTo>
                    <a:pt x="308" y="1378"/>
                  </a:lnTo>
                  <a:lnTo>
                    <a:pt x="316" y="1416"/>
                  </a:lnTo>
                  <a:lnTo>
                    <a:pt x="323" y="1456"/>
                  </a:lnTo>
                  <a:lnTo>
                    <a:pt x="329" y="1495"/>
                  </a:lnTo>
                  <a:lnTo>
                    <a:pt x="336" y="1534"/>
                  </a:lnTo>
                  <a:lnTo>
                    <a:pt x="342" y="1574"/>
                  </a:lnTo>
                  <a:lnTo>
                    <a:pt x="349" y="1613"/>
                  </a:lnTo>
                  <a:lnTo>
                    <a:pt x="354" y="1654"/>
                  </a:lnTo>
                  <a:lnTo>
                    <a:pt x="359" y="1695"/>
                  </a:lnTo>
                  <a:lnTo>
                    <a:pt x="363" y="1736"/>
                  </a:lnTo>
                  <a:lnTo>
                    <a:pt x="369" y="1776"/>
                  </a:lnTo>
                  <a:lnTo>
                    <a:pt x="373" y="1818"/>
                  </a:lnTo>
                  <a:lnTo>
                    <a:pt x="375" y="1859"/>
                  </a:lnTo>
                  <a:lnTo>
                    <a:pt x="379" y="1901"/>
                  </a:lnTo>
                  <a:lnTo>
                    <a:pt x="382" y="1942"/>
                  </a:lnTo>
                  <a:lnTo>
                    <a:pt x="384" y="1984"/>
                  </a:lnTo>
                  <a:lnTo>
                    <a:pt x="412" y="2064"/>
                  </a:lnTo>
                  <a:lnTo>
                    <a:pt x="438" y="2135"/>
                  </a:lnTo>
                  <a:lnTo>
                    <a:pt x="465" y="2198"/>
                  </a:lnTo>
                  <a:lnTo>
                    <a:pt x="490" y="2252"/>
                  </a:lnTo>
                  <a:lnTo>
                    <a:pt x="516" y="2299"/>
                  </a:lnTo>
                  <a:lnTo>
                    <a:pt x="542" y="2340"/>
                  </a:lnTo>
                  <a:lnTo>
                    <a:pt x="570" y="2376"/>
                  </a:lnTo>
                  <a:lnTo>
                    <a:pt x="599" y="2406"/>
                  </a:lnTo>
                  <a:lnTo>
                    <a:pt x="629" y="2432"/>
                  </a:lnTo>
                  <a:lnTo>
                    <a:pt x="661" y="2455"/>
                  </a:lnTo>
                  <a:lnTo>
                    <a:pt x="696" y="2476"/>
                  </a:lnTo>
                  <a:lnTo>
                    <a:pt x="734" y="2494"/>
                  </a:lnTo>
                  <a:lnTo>
                    <a:pt x="775" y="2511"/>
                  </a:lnTo>
                  <a:lnTo>
                    <a:pt x="820" y="2529"/>
                  </a:lnTo>
                  <a:lnTo>
                    <a:pt x="868" y="2547"/>
                  </a:lnTo>
                  <a:lnTo>
                    <a:pt x="922" y="2566"/>
                  </a:lnTo>
                  <a:lnTo>
                    <a:pt x="962" y="2578"/>
                  </a:lnTo>
                  <a:lnTo>
                    <a:pt x="1001" y="2585"/>
                  </a:lnTo>
                  <a:lnTo>
                    <a:pt x="1043" y="2589"/>
                  </a:lnTo>
                  <a:lnTo>
                    <a:pt x="1085" y="2587"/>
                  </a:lnTo>
                  <a:lnTo>
                    <a:pt x="1129" y="2585"/>
                  </a:lnTo>
                  <a:lnTo>
                    <a:pt x="1172" y="2578"/>
                  </a:lnTo>
                  <a:lnTo>
                    <a:pt x="1217" y="2569"/>
                  </a:lnTo>
                  <a:lnTo>
                    <a:pt x="1263" y="2557"/>
                  </a:lnTo>
                  <a:lnTo>
                    <a:pt x="1309" y="2544"/>
                  </a:lnTo>
                  <a:lnTo>
                    <a:pt x="1356" y="2529"/>
                  </a:lnTo>
                  <a:lnTo>
                    <a:pt x="1404" y="2515"/>
                  </a:lnTo>
                  <a:lnTo>
                    <a:pt x="1452" y="2499"/>
                  </a:lnTo>
                  <a:lnTo>
                    <a:pt x="1501" y="2483"/>
                  </a:lnTo>
                  <a:lnTo>
                    <a:pt x="1550" y="2468"/>
                  </a:lnTo>
                  <a:lnTo>
                    <a:pt x="1600" y="2453"/>
                  </a:lnTo>
                  <a:lnTo>
                    <a:pt x="1650" y="2439"/>
                  </a:lnTo>
                  <a:lnTo>
                    <a:pt x="1673" y="2440"/>
                  </a:lnTo>
                  <a:lnTo>
                    <a:pt x="1698" y="2441"/>
                  </a:lnTo>
                  <a:lnTo>
                    <a:pt x="1722" y="2441"/>
                  </a:lnTo>
                  <a:lnTo>
                    <a:pt x="1747" y="2443"/>
                  </a:lnTo>
                  <a:lnTo>
                    <a:pt x="1772" y="2443"/>
                  </a:lnTo>
                  <a:lnTo>
                    <a:pt x="1797" y="2443"/>
                  </a:lnTo>
                  <a:lnTo>
                    <a:pt x="1822" y="2443"/>
                  </a:lnTo>
                  <a:lnTo>
                    <a:pt x="1847" y="2441"/>
                  </a:lnTo>
                  <a:lnTo>
                    <a:pt x="1873" y="2441"/>
                  </a:lnTo>
                  <a:lnTo>
                    <a:pt x="1898" y="2440"/>
                  </a:lnTo>
                  <a:lnTo>
                    <a:pt x="1924" y="2440"/>
                  </a:lnTo>
                  <a:lnTo>
                    <a:pt x="1951" y="2439"/>
                  </a:lnTo>
                  <a:lnTo>
                    <a:pt x="1977" y="2437"/>
                  </a:lnTo>
                  <a:lnTo>
                    <a:pt x="2003" y="2436"/>
                  </a:lnTo>
                  <a:lnTo>
                    <a:pt x="2030" y="2435"/>
                  </a:lnTo>
                  <a:lnTo>
                    <a:pt x="2057" y="2434"/>
                  </a:lnTo>
                  <a:lnTo>
                    <a:pt x="2085" y="2431"/>
                  </a:lnTo>
                  <a:lnTo>
                    <a:pt x="2111" y="2430"/>
                  </a:lnTo>
                  <a:lnTo>
                    <a:pt x="2139" y="2428"/>
                  </a:lnTo>
                  <a:lnTo>
                    <a:pt x="2168" y="2427"/>
                  </a:lnTo>
                  <a:lnTo>
                    <a:pt x="2195" y="2426"/>
                  </a:lnTo>
                  <a:lnTo>
                    <a:pt x="2223" y="2423"/>
                  </a:lnTo>
                  <a:lnTo>
                    <a:pt x="2252" y="2422"/>
                  </a:lnTo>
                  <a:lnTo>
                    <a:pt x="2281" y="2420"/>
                  </a:lnTo>
                  <a:lnTo>
                    <a:pt x="2310" y="2419"/>
                  </a:lnTo>
                  <a:lnTo>
                    <a:pt x="2339" y="2418"/>
                  </a:lnTo>
                  <a:lnTo>
                    <a:pt x="2369" y="2416"/>
                  </a:lnTo>
                  <a:lnTo>
                    <a:pt x="2398" y="2415"/>
                  </a:lnTo>
                  <a:lnTo>
                    <a:pt x="2428" y="2414"/>
                  </a:lnTo>
                  <a:lnTo>
                    <a:pt x="2458" y="2414"/>
                  </a:lnTo>
                  <a:lnTo>
                    <a:pt x="2489" y="2412"/>
                  </a:lnTo>
                  <a:lnTo>
                    <a:pt x="2519" y="2412"/>
                  </a:lnTo>
                  <a:lnTo>
                    <a:pt x="2553" y="2416"/>
                  </a:lnTo>
                  <a:lnTo>
                    <a:pt x="2587" y="2419"/>
                  </a:lnTo>
                  <a:lnTo>
                    <a:pt x="2621" y="2422"/>
                  </a:lnTo>
                  <a:lnTo>
                    <a:pt x="2657" y="2424"/>
                  </a:lnTo>
                  <a:lnTo>
                    <a:pt x="2694" y="2427"/>
                  </a:lnTo>
                  <a:lnTo>
                    <a:pt x="2729" y="2428"/>
                  </a:lnTo>
                  <a:lnTo>
                    <a:pt x="2766" y="2431"/>
                  </a:lnTo>
                  <a:lnTo>
                    <a:pt x="2804" y="2432"/>
                  </a:lnTo>
                  <a:lnTo>
                    <a:pt x="2841" y="2434"/>
                  </a:lnTo>
                  <a:lnTo>
                    <a:pt x="2879" y="2434"/>
                  </a:lnTo>
                  <a:lnTo>
                    <a:pt x="2917" y="2434"/>
                  </a:lnTo>
                  <a:lnTo>
                    <a:pt x="2957" y="2434"/>
                  </a:lnTo>
                  <a:lnTo>
                    <a:pt x="2995" y="2434"/>
                  </a:lnTo>
                  <a:lnTo>
                    <a:pt x="3034" y="2432"/>
                  </a:lnTo>
                  <a:lnTo>
                    <a:pt x="3073" y="2431"/>
                  </a:lnTo>
                  <a:lnTo>
                    <a:pt x="3112" y="2430"/>
                  </a:lnTo>
                  <a:lnTo>
                    <a:pt x="3150" y="2427"/>
                  </a:lnTo>
                  <a:lnTo>
                    <a:pt x="3190" y="2424"/>
                  </a:lnTo>
                  <a:lnTo>
                    <a:pt x="3228" y="2422"/>
                  </a:lnTo>
                  <a:lnTo>
                    <a:pt x="3266" y="2418"/>
                  </a:lnTo>
                  <a:lnTo>
                    <a:pt x="3305" y="2412"/>
                  </a:lnTo>
                  <a:lnTo>
                    <a:pt x="3343" y="2409"/>
                  </a:lnTo>
                  <a:lnTo>
                    <a:pt x="3380" y="2403"/>
                  </a:lnTo>
                  <a:lnTo>
                    <a:pt x="3418" y="2397"/>
                  </a:lnTo>
                  <a:lnTo>
                    <a:pt x="3455" y="2390"/>
                  </a:lnTo>
                  <a:lnTo>
                    <a:pt x="3492" y="2382"/>
                  </a:lnTo>
                  <a:lnTo>
                    <a:pt x="3529" y="2374"/>
                  </a:lnTo>
                  <a:lnTo>
                    <a:pt x="3564" y="2366"/>
                  </a:lnTo>
                  <a:lnTo>
                    <a:pt x="3600" y="2357"/>
                  </a:lnTo>
                  <a:lnTo>
                    <a:pt x="3634" y="2347"/>
                  </a:lnTo>
                  <a:lnTo>
                    <a:pt x="3668" y="2336"/>
                  </a:lnTo>
                  <a:lnTo>
                    <a:pt x="3701" y="2324"/>
                  </a:lnTo>
                  <a:lnTo>
                    <a:pt x="3725" y="2306"/>
                  </a:lnTo>
                  <a:lnTo>
                    <a:pt x="3747" y="2285"/>
                  </a:lnTo>
                  <a:lnTo>
                    <a:pt x="3767" y="2265"/>
                  </a:lnTo>
                  <a:lnTo>
                    <a:pt x="3785" y="2243"/>
                  </a:lnTo>
                  <a:lnTo>
                    <a:pt x="3802" y="2221"/>
                  </a:lnTo>
                  <a:lnTo>
                    <a:pt x="3817" y="2198"/>
                  </a:lnTo>
                  <a:lnTo>
                    <a:pt x="3830" y="2176"/>
                  </a:lnTo>
                  <a:lnTo>
                    <a:pt x="3841" y="2154"/>
                  </a:lnTo>
                  <a:lnTo>
                    <a:pt x="3850" y="2131"/>
                  </a:lnTo>
                  <a:lnTo>
                    <a:pt x="3858" y="2110"/>
                  </a:lnTo>
                  <a:lnTo>
                    <a:pt x="3864" y="2089"/>
                  </a:lnTo>
                  <a:lnTo>
                    <a:pt x="3868" y="2068"/>
                  </a:lnTo>
                  <a:lnTo>
                    <a:pt x="3871" y="2050"/>
                  </a:lnTo>
                  <a:lnTo>
                    <a:pt x="3871" y="2031"/>
                  </a:lnTo>
                  <a:lnTo>
                    <a:pt x="3870" y="2014"/>
                  </a:lnTo>
                  <a:lnTo>
                    <a:pt x="3867" y="2000"/>
                  </a:lnTo>
                  <a:lnTo>
                    <a:pt x="3875" y="1955"/>
                  </a:lnTo>
                  <a:lnTo>
                    <a:pt x="3871" y="1914"/>
                  </a:lnTo>
                  <a:lnTo>
                    <a:pt x="3859" y="1876"/>
                  </a:lnTo>
                  <a:lnTo>
                    <a:pt x="3841" y="1839"/>
                  </a:lnTo>
                  <a:lnTo>
                    <a:pt x="3816" y="1803"/>
                  </a:lnTo>
                  <a:lnTo>
                    <a:pt x="3788" y="1767"/>
                  </a:lnTo>
                  <a:lnTo>
                    <a:pt x="3758" y="1732"/>
                  </a:lnTo>
                  <a:lnTo>
                    <a:pt x="3729" y="1693"/>
                  </a:lnTo>
                  <a:lnTo>
                    <a:pt x="3700" y="1653"/>
                  </a:lnTo>
                  <a:lnTo>
                    <a:pt x="3674" y="1609"/>
                  </a:lnTo>
                  <a:lnTo>
                    <a:pt x="3653" y="1563"/>
                  </a:lnTo>
                  <a:lnTo>
                    <a:pt x="3638" y="1511"/>
                  </a:lnTo>
                  <a:lnTo>
                    <a:pt x="3632" y="1454"/>
                  </a:lnTo>
                  <a:lnTo>
                    <a:pt x="3634" y="1391"/>
                  </a:lnTo>
                  <a:lnTo>
                    <a:pt x="3649" y="1320"/>
                  </a:lnTo>
                  <a:lnTo>
                    <a:pt x="3676" y="124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Freeform 88"/>
            <p:cNvSpPr>
              <a:spLocks/>
            </p:cNvSpPr>
            <p:nvPr/>
          </p:nvSpPr>
          <p:spPr bwMode="auto">
            <a:xfrm>
              <a:off x="3958" y="3046"/>
              <a:ext cx="1291" cy="863"/>
            </a:xfrm>
            <a:custGeom>
              <a:avLst/>
              <a:gdLst>
                <a:gd name="T0" fmla="*/ 45 w 3875"/>
                <a:gd name="T1" fmla="*/ 15 h 2589"/>
                <a:gd name="T2" fmla="*/ 44 w 3875"/>
                <a:gd name="T3" fmla="*/ 15 h 2589"/>
                <a:gd name="T4" fmla="*/ 42 w 3875"/>
                <a:gd name="T5" fmla="*/ 14 h 2589"/>
                <a:gd name="T6" fmla="*/ 41 w 3875"/>
                <a:gd name="T7" fmla="*/ 15 h 2589"/>
                <a:gd name="T8" fmla="*/ 39 w 3875"/>
                <a:gd name="T9" fmla="*/ 14 h 2589"/>
                <a:gd name="T10" fmla="*/ 38 w 3875"/>
                <a:gd name="T11" fmla="*/ 15 h 2589"/>
                <a:gd name="T12" fmla="*/ 37 w 3875"/>
                <a:gd name="T13" fmla="*/ 14 h 2589"/>
                <a:gd name="T14" fmla="*/ 36 w 3875"/>
                <a:gd name="T15" fmla="*/ 15 h 2589"/>
                <a:gd name="T16" fmla="*/ 35 w 3875"/>
                <a:gd name="T17" fmla="*/ 15 h 2589"/>
                <a:gd name="T18" fmla="*/ 34 w 3875"/>
                <a:gd name="T19" fmla="*/ 15 h 2589"/>
                <a:gd name="T20" fmla="*/ 32 w 3875"/>
                <a:gd name="T21" fmla="*/ 15 h 2589"/>
                <a:gd name="T22" fmla="*/ 30 w 3875"/>
                <a:gd name="T23" fmla="*/ 16 h 2589"/>
                <a:gd name="T24" fmla="*/ 27 w 3875"/>
                <a:gd name="T25" fmla="*/ 15 h 2589"/>
                <a:gd name="T26" fmla="*/ 26 w 3875"/>
                <a:gd name="T27" fmla="*/ 16 h 2589"/>
                <a:gd name="T28" fmla="*/ 23 w 3875"/>
                <a:gd name="T29" fmla="*/ 16 h 2589"/>
                <a:gd name="T30" fmla="*/ 20 w 3875"/>
                <a:gd name="T31" fmla="*/ 16 h 2589"/>
                <a:gd name="T32" fmla="*/ 19 w 3875"/>
                <a:gd name="T33" fmla="*/ 14 h 2589"/>
                <a:gd name="T34" fmla="*/ 18 w 3875"/>
                <a:gd name="T35" fmla="*/ 11 h 2589"/>
                <a:gd name="T36" fmla="*/ 17 w 3875"/>
                <a:gd name="T37" fmla="*/ 7 h 2589"/>
                <a:gd name="T38" fmla="*/ 18 w 3875"/>
                <a:gd name="T39" fmla="*/ 4 h 2589"/>
                <a:gd name="T40" fmla="*/ 16 w 3875"/>
                <a:gd name="T41" fmla="*/ 2 h 2589"/>
                <a:gd name="T42" fmla="*/ 15 w 3875"/>
                <a:gd name="T43" fmla="*/ 2 h 2589"/>
                <a:gd name="T44" fmla="*/ 15 w 3875"/>
                <a:gd name="T45" fmla="*/ 2 h 2589"/>
                <a:gd name="T46" fmla="*/ 14 w 3875"/>
                <a:gd name="T47" fmla="*/ 4 h 2589"/>
                <a:gd name="T48" fmla="*/ 14 w 3875"/>
                <a:gd name="T49" fmla="*/ 7 h 2589"/>
                <a:gd name="T50" fmla="*/ 11 w 3875"/>
                <a:gd name="T51" fmla="*/ 8 h 2589"/>
                <a:gd name="T52" fmla="*/ 10 w 3875"/>
                <a:gd name="T53" fmla="*/ 8 h 2589"/>
                <a:gd name="T54" fmla="*/ 9 w 3875"/>
                <a:gd name="T55" fmla="*/ 8 h 2589"/>
                <a:gd name="T56" fmla="*/ 8 w 3875"/>
                <a:gd name="T57" fmla="*/ 6 h 2589"/>
                <a:gd name="T58" fmla="*/ 7 w 3875"/>
                <a:gd name="T59" fmla="*/ 2 h 2589"/>
                <a:gd name="T60" fmla="*/ 5 w 3875"/>
                <a:gd name="T61" fmla="*/ 0 h 2589"/>
                <a:gd name="T62" fmla="*/ 3 w 3875"/>
                <a:gd name="T63" fmla="*/ 0 h 2589"/>
                <a:gd name="T64" fmla="*/ 1 w 3875"/>
                <a:gd name="T65" fmla="*/ 1 h 2589"/>
                <a:gd name="T66" fmla="*/ 0 w 3875"/>
                <a:gd name="T67" fmla="*/ 3 h 2589"/>
                <a:gd name="T68" fmla="*/ 0 w 3875"/>
                <a:gd name="T69" fmla="*/ 6 h 2589"/>
                <a:gd name="T70" fmla="*/ 2 w 3875"/>
                <a:gd name="T71" fmla="*/ 10 h 2589"/>
                <a:gd name="T72" fmla="*/ 3 w 3875"/>
                <a:gd name="T73" fmla="*/ 12 h 2589"/>
                <a:gd name="T74" fmla="*/ 3 w 3875"/>
                <a:gd name="T75" fmla="*/ 15 h 2589"/>
                <a:gd name="T76" fmla="*/ 4 w 3875"/>
                <a:gd name="T77" fmla="*/ 17 h 2589"/>
                <a:gd name="T78" fmla="*/ 4 w 3875"/>
                <a:gd name="T79" fmla="*/ 20 h 2589"/>
                <a:gd name="T80" fmla="*/ 5 w 3875"/>
                <a:gd name="T81" fmla="*/ 23 h 2589"/>
                <a:gd name="T82" fmla="*/ 6 w 3875"/>
                <a:gd name="T83" fmla="*/ 27 h 2589"/>
                <a:gd name="T84" fmla="*/ 8 w 3875"/>
                <a:gd name="T85" fmla="*/ 30 h 2589"/>
                <a:gd name="T86" fmla="*/ 11 w 3875"/>
                <a:gd name="T87" fmla="*/ 31 h 2589"/>
                <a:gd name="T88" fmla="*/ 13 w 3875"/>
                <a:gd name="T89" fmla="*/ 32 h 2589"/>
                <a:gd name="T90" fmla="*/ 17 w 3875"/>
                <a:gd name="T91" fmla="*/ 31 h 2589"/>
                <a:gd name="T92" fmla="*/ 20 w 3875"/>
                <a:gd name="T93" fmla="*/ 30 h 2589"/>
                <a:gd name="T94" fmla="*/ 22 w 3875"/>
                <a:gd name="T95" fmla="*/ 30 h 2589"/>
                <a:gd name="T96" fmla="*/ 24 w 3875"/>
                <a:gd name="T97" fmla="*/ 30 h 2589"/>
                <a:gd name="T98" fmla="*/ 26 w 3875"/>
                <a:gd name="T99" fmla="*/ 30 h 2589"/>
                <a:gd name="T100" fmla="*/ 28 w 3875"/>
                <a:gd name="T101" fmla="*/ 30 h 2589"/>
                <a:gd name="T102" fmla="*/ 30 w 3875"/>
                <a:gd name="T103" fmla="*/ 30 h 2589"/>
                <a:gd name="T104" fmla="*/ 32 w 3875"/>
                <a:gd name="T105" fmla="*/ 30 h 2589"/>
                <a:gd name="T106" fmla="*/ 35 w 3875"/>
                <a:gd name="T107" fmla="*/ 30 h 2589"/>
                <a:gd name="T108" fmla="*/ 37 w 3875"/>
                <a:gd name="T109" fmla="*/ 30 h 2589"/>
                <a:gd name="T110" fmla="*/ 40 w 3875"/>
                <a:gd name="T111" fmla="*/ 30 h 2589"/>
                <a:gd name="T112" fmla="*/ 43 w 3875"/>
                <a:gd name="T113" fmla="*/ 29 h 2589"/>
                <a:gd name="T114" fmla="*/ 46 w 3875"/>
                <a:gd name="T115" fmla="*/ 29 h 2589"/>
                <a:gd name="T116" fmla="*/ 47 w 3875"/>
                <a:gd name="T117" fmla="*/ 27 h 2589"/>
                <a:gd name="T118" fmla="*/ 48 w 3875"/>
                <a:gd name="T119" fmla="*/ 26 h 2589"/>
                <a:gd name="T120" fmla="*/ 48 w 3875"/>
                <a:gd name="T121" fmla="*/ 25 h 2589"/>
                <a:gd name="T122" fmla="*/ 47 w 3875"/>
                <a:gd name="T123" fmla="*/ 22 h 2589"/>
                <a:gd name="T124" fmla="*/ 45 w 3875"/>
                <a:gd name="T125" fmla="*/ 19 h 25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75"/>
                <a:gd name="T190" fmla="*/ 0 h 2589"/>
                <a:gd name="T191" fmla="*/ 3875 w 3875"/>
                <a:gd name="T192" fmla="*/ 2589 h 25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75" h="2589">
                  <a:moveTo>
                    <a:pt x="3676" y="1243"/>
                  </a:moveTo>
                  <a:lnTo>
                    <a:pt x="3676" y="1243"/>
                  </a:lnTo>
                  <a:lnTo>
                    <a:pt x="3662" y="1256"/>
                  </a:lnTo>
                  <a:lnTo>
                    <a:pt x="3647" y="1261"/>
                  </a:lnTo>
                  <a:lnTo>
                    <a:pt x="3632" y="1261"/>
                  </a:lnTo>
                  <a:lnTo>
                    <a:pt x="3616" y="1254"/>
                  </a:lnTo>
                  <a:lnTo>
                    <a:pt x="3600" y="1245"/>
                  </a:lnTo>
                  <a:lnTo>
                    <a:pt x="3584" y="1235"/>
                  </a:lnTo>
                  <a:lnTo>
                    <a:pt x="3570" y="1222"/>
                  </a:lnTo>
                  <a:lnTo>
                    <a:pt x="3557" y="1208"/>
                  </a:lnTo>
                  <a:lnTo>
                    <a:pt x="3538" y="1229"/>
                  </a:lnTo>
                  <a:lnTo>
                    <a:pt x="3521" y="1239"/>
                  </a:lnTo>
                  <a:lnTo>
                    <a:pt x="3504" y="1236"/>
                  </a:lnTo>
                  <a:lnTo>
                    <a:pt x="3488" y="1227"/>
                  </a:lnTo>
                  <a:lnTo>
                    <a:pt x="3471" y="1211"/>
                  </a:lnTo>
                  <a:lnTo>
                    <a:pt x="3454" y="1191"/>
                  </a:lnTo>
                  <a:lnTo>
                    <a:pt x="3434" y="1172"/>
                  </a:lnTo>
                  <a:lnTo>
                    <a:pt x="3415" y="1152"/>
                  </a:lnTo>
                  <a:lnTo>
                    <a:pt x="3374" y="1177"/>
                  </a:lnTo>
                  <a:lnTo>
                    <a:pt x="3341" y="1186"/>
                  </a:lnTo>
                  <a:lnTo>
                    <a:pt x="3313" y="1186"/>
                  </a:lnTo>
                  <a:lnTo>
                    <a:pt x="3290" y="1178"/>
                  </a:lnTo>
                  <a:lnTo>
                    <a:pt x="3270" y="1166"/>
                  </a:lnTo>
                  <a:lnTo>
                    <a:pt x="3253" y="1156"/>
                  </a:lnTo>
                  <a:lnTo>
                    <a:pt x="3236" y="1149"/>
                  </a:lnTo>
                  <a:lnTo>
                    <a:pt x="3219" y="1149"/>
                  </a:lnTo>
                  <a:lnTo>
                    <a:pt x="3188" y="1174"/>
                  </a:lnTo>
                  <a:lnTo>
                    <a:pt x="3161" y="1193"/>
                  </a:lnTo>
                  <a:lnTo>
                    <a:pt x="3137" y="1206"/>
                  </a:lnTo>
                  <a:lnTo>
                    <a:pt x="3116" y="1214"/>
                  </a:lnTo>
                  <a:lnTo>
                    <a:pt x="3098" y="1218"/>
                  </a:lnTo>
                  <a:lnTo>
                    <a:pt x="3080" y="1218"/>
                  </a:lnTo>
                  <a:lnTo>
                    <a:pt x="3066" y="1215"/>
                  </a:lnTo>
                  <a:lnTo>
                    <a:pt x="3053" y="1210"/>
                  </a:lnTo>
                  <a:lnTo>
                    <a:pt x="3040" y="1203"/>
                  </a:lnTo>
                  <a:lnTo>
                    <a:pt x="3028" y="1197"/>
                  </a:lnTo>
                  <a:lnTo>
                    <a:pt x="3017" y="1187"/>
                  </a:lnTo>
                  <a:lnTo>
                    <a:pt x="3005" y="1180"/>
                  </a:lnTo>
                  <a:lnTo>
                    <a:pt x="2994" y="1173"/>
                  </a:lnTo>
                  <a:lnTo>
                    <a:pt x="2982" y="1168"/>
                  </a:lnTo>
                  <a:lnTo>
                    <a:pt x="2967" y="1164"/>
                  </a:lnTo>
                  <a:lnTo>
                    <a:pt x="2953" y="1164"/>
                  </a:lnTo>
                  <a:lnTo>
                    <a:pt x="2934" y="1182"/>
                  </a:lnTo>
                  <a:lnTo>
                    <a:pt x="2919" y="1198"/>
                  </a:lnTo>
                  <a:lnTo>
                    <a:pt x="2904" y="1211"/>
                  </a:lnTo>
                  <a:lnTo>
                    <a:pt x="2890" y="1223"/>
                  </a:lnTo>
                  <a:lnTo>
                    <a:pt x="2877" y="1232"/>
                  </a:lnTo>
                  <a:lnTo>
                    <a:pt x="2863" y="1237"/>
                  </a:lnTo>
                  <a:lnTo>
                    <a:pt x="2852" y="1241"/>
                  </a:lnTo>
                  <a:lnTo>
                    <a:pt x="2838" y="1243"/>
                  </a:lnTo>
                  <a:lnTo>
                    <a:pt x="2827" y="1241"/>
                  </a:lnTo>
                  <a:lnTo>
                    <a:pt x="2813" y="1237"/>
                  </a:lnTo>
                  <a:lnTo>
                    <a:pt x="2799" y="1229"/>
                  </a:lnTo>
                  <a:lnTo>
                    <a:pt x="2785" y="1220"/>
                  </a:lnTo>
                  <a:lnTo>
                    <a:pt x="2769" y="1207"/>
                  </a:lnTo>
                  <a:lnTo>
                    <a:pt x="2752" y="1191"/>
                  </a:lnTo>
                  <a:lnTo>
                    <a:pt x="2732" y="1172"/>
                  </a:lnTo>
                  <a:lnTo>
                    <a:pt x="2711" y="1149"/>
                  </a:lnTo>
                  <a:lnTo>
                    <a:pt x="2687" y="1178"/>
                  </a:lnTo>
                  <a:lnTo>
                    <a:pt x="2660" y="1202"/>
                  </a:lnTo>
                  <a:lnTo>
                    <a:pt x="2629" y="1220"/>
                  </a:lnTo>
                  <a:lnTo>
                    <a:pt x="2595" y="1236"/>
                  </a:lnTo>
                  <a:lnTo>
                    <a:pt x="2558" y="1247"/>
                  </a:lnTo>
                  <a:lnTo>
                    <a:pt x="2520" y="1256"/>
                  </a:lnTo>
                  <a:lnTo>
                    <a:pt x="2481" y="1260"/>
                  </a:lnTo>
                  <a:lnTo>
                    <a:pt x="2440" y="1262"/>
                  </a:lnTo>
                  <a:lnTo>
                    <a:pt x="2399" y="1261"/>
                  </a:lnTo>
                  <a:lnTo>
                    <a:pt x="2358" y="1258"/>
                  </a:lnTo>
                  <a:lnTo>
                    <a:pt x="2319" y="1254"/>
                  </a:lnTo>
                  <a:lnTo>
                    <a:pt x="2280" y="1248"/>
                  </a:lnTo>
                  <a:lnTo>
                    <a:pt x="2244" y="1241"/>
                  </a:lnTo>
                  <a:lnTo>
                    <a:pt x="2210" y="1233"/>
                  </a:lnTo>
                  <a:lnTo>
                    <a:pt x="2178" y="1224"/>
                  </a:lnTo>
                  <a:lnTo>
                    <a:pt x="2151" y="1215"/>
                  </a:lnTo>
                  <a:lnTo>
                    <a:pt x="2137" y="1228"/>
                  </a:lnTo>
                  <a:lnTo>
                    <a:pt x="2120" y="1243"/>
                  </a:lnTo>
                  <a:lnTo>
                    <a:pt x="2101" y="1257"/>
                  </a:lnTo>
                  <a:lnTo>
                    <a:pt x="2076" y="1272"/>
                  </a:lnTo>
                  <a:lnTo>
                    <a:pt x="2048" y="1285"/>
                  </a:lnTo>
                  <a:lnTo>
                    <a:pt x="2018" y="1298"/>
                  </a:lnTo>
                  <a:lnTo>
                    <a:pt x="1985" y="1310"/>
                  </a:lnTo>
                  <a:lnTo>
                    <a:pt x="1951" y="1320"/>
                  </a:lnTo>
                  <a:lnTo>
                    <a:pt x="1914" y="1328"/>
                  </a:lnTo>
                  <a:lnTo>
                    <a:pt x="1877" y="1333"/>
                  </a:lnTo>
                  <a:lnTo>
                    <a:pt x="1839" y="1336"/>
                  </a:lnTo>
                  <a:lnTo>
                    <a:pt x="1801" y="1335"/>
                  </a:lnTo>
                  <a:lnTo>
                    <a:pt x="1763" y="1331"/>
                  </a:lnTo>
                  <a:lnTo>
                    <a:pt x="1725" y="1321"/>
                  </a:lnTo>
                  <a:lnTo>
                    <a:pt x="1686" y="1308"/>
                  </a:lnTo>
                  <a:lnTo>
                    <a:pt x="1651" y="1290"/>
                  </a:lnTo>
                  <a:lnTo>
                    <a:pt x="1614" y="1249"/>
                  </a:lnTo>
                  <a:lnTo>
                    <a:pt x="1581" y="1214"/>
                  </a:lnTo>
                  <a:lnTo>
                    <a:pt x="1555" y="1181"/>
                  </a:lnTo>
                  <a:lnTo>
                    <a:pt x="1533" y="1151"/>
                  </a:lnTo>
                  <a:lnTo>
                    <a:pt x="1514" y="1122"/>
                  </a:lnTo>
                  <a:lnTo>
                    <a:pt x="1498" y="1091"/>
                  </a:lnTo>
                  <a:lnTo>
                    <a:pt x="1486" y="1061"/>
                  </a:lnTo>
                  <a:lnTo>
                    <a:pt x="1476" y="1030"/>
                  </a:lnTo>
                  <a:lnTo>
                    <a:pt x="1468" y="994"/>
                  </a:lnTo>
                  <a:lnTo>
                    <a:pt x="1461" y="953"/>
                  </a:lnTo>
                  <a:lnTo>
                    <a:pt x="1455" y="909"/>
                  </a:lnTo>
                  <a:lnTo>
                    <a:pt x="1448" y="857"/>
                  </a:lnTo>
                  <a:lnTo>
                    <a:pt x="1442" y="798"/>
                  </a:lnTo>
                  <a:lnTo>
                    <a:pt x="1434" y="731"/>
                  </a:lnTo>
                  <a:lnTo>
                    <a:pt x="1425" y="655"/>
                  </a:lnTo>
                  <a:lnTo>
                    <a:pt x="1414" y="568"/>
                  </a:lnTo>
                  <a:lnTo>
                    <a:pt x="1429" y="533"/>
                  </a:lnTo>
                  <a:lnTo>
                    <a:pt x="1436" y="496"/>
                  </a:lnTo>
                  <a:lnTo>
                    <a:pt x="1439" y="458"/>
                  </a:lnTo>
                  <a:lnTo>
                    <a:pt x="1436" y="418"/>
                  </a:lnTo>
                  <a:lnTo>
                    <a:pt x="1430" y="379"/>
                  </a:lnTo>
                  <a:lnTo>
                    <a:pt x="1421" y="341"/>
                  </a:lnTo>
                  <a:lnTo>
                    <a:pt x="1408" y="303"/>
                  </a:lnTo>
                  <a:lnTo>
                    <a:pt x="1392" y="269"/>
                  </a:lnTo>
                  <a:lnTo>
                    <a:pt x="1375" y="236"/>
                  </a:lnTo>
                  <a:lnTo>
                    <a:pt x="1356" y="207"/>
                  </a:lnTo>
                  <a:lnTo>
                    <a:pt x="1337" y="182"/>
                  </a:lnTo>
                  <a:lnTo>
                    <a:pt x="1318" y="162"/>
                  </a:lnTo>
                  <a:lnTo>
                    <a:pt x="1300" y="148"/>
                  </a:lnTo>
                  <a:lnTo>
                    <a:pt x="1283" y="140"/>
                  </a:lnTo>
                  <a:lnTo>
                    <a:pt x="1268" y="138"/>
                  </a:lnTo>
                  <a:lnTo>
                    <a:pt x="1255" y="144"/>
                  </a:lnTo>
                  <a:lnTo>
                    <a:pt x="1247" y="144"/>
                  </a:lnTo>
                  <a:lnTo>
                    <a:pt x="1239" y="142"/>
                  </a:lnTo>
                  <a:lnTo>
                    <a:pt x="1231" y="142"/>
                  </a:lnTo>
                  <a:lnTo>
                    <a:pt x="1223" y="144"/>
                  </a:lnTo>
                  <a:lnTo>
                    <a:pt x="1216" y="148"/>
                  </a:lnTo>
                  <a:lnTo>
                    <a:pt x="1208" y="152"/>
                  </a:lnTo>
                  <a:lnTo>
                    <a:pt x="1201" y="160"/>
                  </a:lnTo>
                  <a:lnTo>
                    <a:pt x="1195" y="170"/>
                  </a:lnTo>
                  <a:lnTo>
                    <a:pt x="1188" y="186"/>
                  </a:lnTo>
                  <a:lnTo>
                    <a:pt x="1183" y="204"/>
                  </a:lnTo>
                  <a:lnTo>
                    <a:pt x="1179" y="228"/>
                  </a:lnTo>
                  <a:lnTo>
                    <a:pt x="1176" y="257"/>
                  </a:lnTo>
                  <a:lnTo>
                    <a:pt x="1175" y="292"/>
                  </a:lnTo>
                  <a:lnTo>
                    <a:pt x="1175" y="334"/>
                  </a:lnTo>
                  <a:lnTo>
                    <a:pt x="1176" y="382"/>
                  </a:lnTo>
                  <a:lnTo>
                    <a:pt x="1180" y="438"/>
                  </a:lnTo>
                  <a:lnTo>
                    <a:pt x="1152" y="493"/>
                  </a:lnTo>
                  <a:lnTo>
                    <a:pt x="1123" y="539"/>
                  </a:lnTo>
                  <a:lnTo>
                    <a:pt x="1091" y="576"/>
                  </a:lnTo>
                  <a:lnTo>
                    <a:pt x="1058" y="608"/>
                  </a:lnTo>
                  <a:lnTo>
                    <a:pt x="1024" y="631"/>
                  </a:lnTo>
                  <a:lnTo>
                    <a:pt x="991" y="650"/>
                  </a:lnTo>
                  <a:lnTo>
                    <a:pt x="956" y="663"/>
                  </a:lnTo>
                  <a:lnTo>
                    <a:pt x="925" y="671"/>
                  </a:lnTo>
                  <a:lnTo>
                    <a:pt x="895" y="676"/>
                  </a:lnTo>
                  <a:lnTo>
                    <a:pt x="867" y="679"/>
                  </a:lnTo>
                  <a:lnTo>
                    <a:pt x="843" y="679"/>
                  </a:lnTo>
                  <a:lnTo>
                    <a:pt x="822" y="677"/>
                  </a:lnTo>
                  <a:lnTo>
                    <a:pt x="807" y="676"/>
                  </a:lnTo>
                  <a:lnTo>
                    <a:pt x="796" y="673"/>
                  </a:lnTo>
                  <a:lnTo>
                    <a:pt x="791" y="672"/>
                  </a:lnTo>
                  <a:lnTo>
                    <a:pt x="792" y="673"/>
                  </a:lnTo>
                  <a:lnTo>
                    <a:pt x="766" y="668"/>
                  </a:lnTo>
                  <a:lnTo>
                    <a:pt x="743" y="659"/>
                  </a:lnTo>
                  <a:lnTo>
                    <a:pt x="722" y="645"/>
                  </a:lnTo>
                  <a:lnTo>
                    <a:pt x="704" y="625"/>
                  </a:lnTo>
                  <a:lnTo>
                    <a:pt x="687" y="602"/>
                  </a:lnTo>
                  <a:lnTo>
                    <a:pt x="672" y="575"/>
                  </a:lnTo>
                  <a:lnTo>
                    <a:pt x="658" y="545"/>
                  </a:lnTo>
                  <a:lnTo>
                    <a:pt x="645" y="509"/>
                  </a:lnTo>
                  <a:lnTo>
                    <a:pt x="632" y="472"/>
                  </a:lnTo>
                  <a:lnTo>
                    <a:pt x="620" y="432"/>
                  </a:lnTo>
                  <a:lnTo>
                    <a:pt x="607" y="388"/>
                  </a:lnTo>
                  <a:lnTo>
                    <a:pt x="593" y="342"/>
                  </a:lnTo>
                  <a:lnTo>
                    <a:pt x="579" y="294"/>
                  </a:lnTo>
                  <a:lnTo>
                    <a:pt x="563" y="242"/>
                  </a:lnTo>
                  <a:lnTo>
                    <a:pt x="546" y="190"/>
                  </a:lnTo>
                  <a:lnTo>
                    <a:pt x="528" y="136"/>
                  </a:lnTo>
                  <a:lnTo>
                    <a:pt x="497" y="104"/>
                  </a:lnTo>
                  <a:lnTo>
                    <a:pt x="467" y="77"/>
                  </a:lnTo>
                  <a:lnTo>
                    <a:pt x="436" y="54"/>
                  </a:lnTo>
                  <a:lnTo>
                    <a:pt x="404" y="36"/>
                  </a:lnTo>
                  <a:lnTo>
                    <a:pt x="374" y="21"/>
                  </a:lnTo>
                  <a:lnTo>
                    <a:pt x="344" y="10"/>
                  </a:lnTo>
                  <a:lnTo>
                    <a:pt x="313" y="3"/>
                  </a:lnTo>
                  <a:lnTo>
                    <a:pt x="284" y="0"/>
                  </a:lnTo>
                  <a:lnTo>
                    <a:pt x="255" y="0"/>
                  </a:lnTo>
                  <a:lnTo>
                    <a:pt x="228" y="3"/>
                  </a:lnTo>
                  <a:lnTo>
                    <a:pt x="202" y="10"/>
                  </a:lnTo>
                  <a:lnTo>
                    <a:pt x="178" y="20"/>
                  </a:lnTo>
                  <a:lnTo>
                    <a:pt x="154" y="32"/>
                  </a:lnTo>
                  <a:lnTo>
                    <a:pt x="133" y="48"/>
                  </a:lnTo>
                  <a:lnTo>
                    <a:pt x="113" y="66"/>
                  </a:lnTo>
                  <a:lnTo>
                    <a:pt x="96" y="86"/>
                  </a:lnTo>
                  <a:lnTo>
                    <a:pt x="71" y="107"/>
                  </a:lnTo>
                  <a:lnTo>
                    <a:pt x="50" y="132"/>
                  </a:lnTo>
                  <a:lnTo>
                    <a:pt x="33" y="161"/>
                  </a:lnTo>
                  <a:lnTo>
                    <a:pt x="20" y="192"/>
                  </a:lnTo>
                  <a:lnTo>
                    <a:pt x="10" y="228"/>
                  </a:lnTo>
                  <a:lnTo>
                    <a:pt x="4" y="266"/>
                  </a:lnTo>
                  <a:lnTo>
                    <a:pt x="0" y="308"/>
                  </a:lnTo>
                  <a:lnTo>
                    <a:pt x="2" y="353"/>
                  </a:lnTo>
                  <a:lnTo>
                    <a:pt x="6" y="399"/>
                  </a:lnTo>
                  <a:lnTo>
                    <a:pt x="13" y="449"/>
                  </a:lnTo>
                  <a:lnTo>
                    <a:pt x="24" y="501"/>
                  </a:lnTo>
                  <a:lnTo>
                    <a:pt x="38" y="555"/>
                  </a:lnTo>
                  <a:lnTo>
                    <a:pt x="56" y="612"/>
                  </a:lnTo>
                  <a:lnTo>
                    <a:pt x="77" y="671"/>
                  </a:lnTo>
                  <a:lnTo>
                    <a:pt x="102" y="731"/>
                  </a:lnTo>
                  <a:lnTo>
                    <a:pt x="129" y="793"/>
                  </a:lnTo>
                  <a:lnTo>
                    <a:pt x="142" y="823"/>
                  </a:lnTo>
                  <a:lnTo>
                    <a:pt x="156" y="854"/>
                  </a:lnTo>
                  <a:lnTo>
                    <a:pt x="167" y="885"/>
                  </a:lnTo>
                  <a:lnTo>
                    <a:pt x="179" y="917"/>
                  </a:lnTo>
                  <a:lnTo>
                    <a:pt x="191" y="950"/>
                  </a:lnTo>
                  <a:lnTo>
                    <a:pt x="203" y="982"/>
                  </a:lnTo>
                  <a:lnTo>
                    <a:pt x="215" y="1015"/>
                  </a:lnTo>
                  <a:lnTo>
                    <a:pt x="225" y="1049"/>
                  </a:lnTo>
                  <a:lnTo>
                    <a:pt x="236" y="1084"/>
                  </a:lnTo>
                  <a:lnTo>
                    <a:pt x="246" y="1119"/>
                  </a:lnTo>
                  <a:lnTo>
                    <a:pt x="255" y="1155"/>
                  </a:lnTo>
                  <a:lnTo>
                    <a:pt x="265" y="1191"/>
                  </a:lnTo>
                  <a:lnTo>
                    <a:pt x="274" y="1228"/>
                  </a:lnTo>
                  <a:lnTo>
                    <a:pt x="283" y="1265"/>
                  </a:lnTo>
                  <a:lnTo>
                    <a:pt x="292" y="1302"/>
                  </a:lnTo>
                  <a:lnTo>
                    <a:pt x="300" y="1340"/>
                  </a:lnTo>
                  <a:lnTo>
                    <a:pt x="308" y="1378"/>
                  </a:lnTo>
                  <a:lnTo>
                    <a:pt x="316" y="1416"/>
                  </a:lnTo>
                  <a:lnTo>
                    <a:pt x="323" y="1456"/>
                  </a:lnTo>
                  <a:lnTo>
                    <a:pt x="329" y="1495"/>
                  </a:lnTo>
                  <a:lnTo>
                    <a:pt x="336" y="1534"/>
                  </a:lnTo>
                  <a:lnTo>
                    <a:pt x="342" y="1574"/>
                  </a:lnTo>
                  <a:lnTo>
                    <a:pt x="349" y="1613"/>
                  </a:lnTo>
                  <a:lnTo>
                    <a:pt x="354" y="1654"/>
                  </a:lnTo>
                  <a:lnTo>
                    <a:pt x="359" y="1695"/>
                  </a:lnTo>
                  <a:lnTo>
                    <a:pt x="363" y="1736"/>
                  </a:lnTo>
                  <a:lnTo>
                    <a:pt x="369" y="1776"/>
                  </a:lnTo>
                  <a:lnTo>
                    <a:pt x="373" y="1818"/>
                  </a:lnTo>
                  <a:lnTo>
                    <a:pt x="375" y="1859"/>
                  </a:lnTo>
                  <a:lnTo>
                    <a:pt x="379" y="1901"/>
                  </a:lnTo>
                  <a:lnTo>
                    <a:pt x="382" y="1942"/>
                  </a:lnTo>
                  <a:lnTo>
                    <a:pt x="384" y="1984"/>
                  </a:lnTo>
                  <a:lnTo>
                    <a:pt x="412" y="2064"/>
                  </a:lnTo>
                  <a:lnTo>
                    <a:pt x="438" y="2135"/>
                  </a:lnTo>
                  <a:lnTo>
                    <a:pt x="465" y="2198"/>
                  </a:lnTo>
                  <a:lnTo>
                    <a:pt x="490" y="2252"/>
                  </a:lnTo>
                  <a:lnTo>
                    <a:pt x="516" y="2299"/>
                  </a:lnTo>
                  <a:lnTo>
                    <a:pt x="542" y="2340"/>
                  </a:lnTo>
                  <a:lnTo>
                    <a:pt x="570" y="2376"/>
                  </a:lnTo>
                  <a:lnTo>
                    <a:pt x="599" y="2406"/>
                  </a:lnTo>
                  <a:lnTo>
                    <a:pt x="629" y="2432"/>
                  </a:lnTo>
                  <a:lnTo>
                    <a:pt x="661" y="2455"/>
                  </a:lnTo>
                  <a:lnTo>
                    <a:pt x="696" y="2476"/>
                  </a:lnTo>
                  <a:lnTo>
                    <a:pt x="734" y="2494"/>
                  </a:lnTo>
                  <a:lnTo>
                    <a:pt x="775" y="2511"/>
                  </a:lnTo>
                  <a:lnTo>
                    <a:pt x="820" y="2529"/>
                  </a:lnTo>
                  <a:lnTo>
                    <a:pt x="868" y="2547"/>
                  </a:lnTo>
                  <a:lnTo>
                    <a:pt x="922" y="2566"/>
                  </a:lnTo>
                  <a:lnTo>
                    <a:pt x="962" y="2578"/>
                  </a:lnTo>
                  <a:lnTo>
                    <a:pt x="1001" y="2585"/>
                  </a:lnTo>
                  <a:lnTo>
                    <a:pt x="1043" y="2589"/>
                  </a:lnTo>
                  <a:lnTo>
                    <a:pt x="1085" y="2587"/>
                  </a:lnTo>
                  <a:lnTo>
                    <a:pt x="1129" y="2585"/>
                  </a:lnTo>
                  <a:lnTo>
                    <a:pt x="1172" y="2578"/>
                  </a:lnTo>
                  <a:lnTo>
                    <a:pt x="1217" y="2569"/>
                  </a:lnTo>
                  <a:lnTo>
                    <a:pt x="1263" y="2557"/>
                  </a:lnTo>
                  <a:lnTo>
                    <a:pt x="1309" y="2544"/>
                  </a:lnTo>
                  <a:lnTo>
                    <a:pt x="1356" y="2529"/>
                  </a:lnTo>
                  <a:lnTo>
                    <a:pt x="1404" y="2515"/>
                  </a:lnTo>
                  <a:lnTo>
                    <a:pt x="1452" y="2499"/>
                  </a:lnTo>
                  <a:lnTo>
                    <a:pt x="1501" y="2483"/>
                  </a:lnTo>
                  <a:lnTo>
                    <a:pt x="1550" y="2468"/>
                  </a:lnTo>
                  <a:lnTo>
                    <a:pt x="1600" y="2453"/>
                  </a:lnTo>
                  <a:lnTo>
                    <a:pt x="1650" y="2439"/>
                  </a:lnTo>
                  <a:lnTo>
                    <a:pt x="1673" y="2440"/>
                  </a:lnTo>
                  <a:lnTo>
                    <a:pt x="1698" y="2441"/>
                  </a:lnTo>
                  <a:lnTo>
                    <a:pt x="1722" y="2441"/>
                  </a:lnTo>
                  <a:lnTo>
                    <a:pt x="1747" y="2443"/>
                  </a:lnTo>
                  <a:lnTo>
                    <a:pt x="1772" y="2443"/>
                  </a:lnTo>
                  <a:lnTo>
                    <a:pt x="1797" y="2443"/>
                  </a:lnTo>
                  <a:lnTo>
                    <a:pt x="1822" y="2443"/>
                  </a:lnTo>
                  <a:lnTo>
                    <a:pt x="1847" y="2441"/>
                  </a:lnTo>
                  <a:lnTo>
                    <a:pt x="1873" y="2441"/>
                  </a:lnTo>
                  <a:lnTo>
                    <a:pt x="1898" y="2440"/>
                  </a:lnTo>
                  <a:lnTo>
                    <a:pt x="1924" y="2440"/>
                  </a:lnTo>
                  <a:lnTo>
                    <a:pt x="1951" y="2439"/>
                  </a:lnTo>
                  <a:lnTo>
                    <a:pt x="1977" y="2437"/>
                  </a:lnTo>
                  <a:lnTo>
                    <a:pt x="2003" y="2436"/>
                  </a:lnTo>
                  <a:lnTo>
                    <a:pt x="2030" y="2435"/>
                  </a:lnTo>
                  <a:lnTo>
                    <a:pt x="2057" y="2434"/>
                  </a:lnTo>
                  <a:lnTo>
                    <a:pt x="2085" y="2431"/>
                  </a:lnTo>
                  <a:lnTo>
                    <a:pt x="2111" y="2430"/>
                  </a:lnTo>
                  <a:lnTo>
                    <a:pt x="2139" y="2428"/>
                  </a:lnTo>
                  <a:lnTo>
                    <a:pt x="2168" y="2427"/>
                  </a:lnTo>
                  <a:lnTo>
                    <a:pt x="2195" y="2426"/>
                  </a:lnTo>
                  <a:lnTo>
                    <a:pt x="2223" y="2423"/>
                  </a:lnTo>
                  <a:lnTo>
                    <a:pt x="2252" y="2422"/>
                  </a:lnTo>
                  <a:lnTo>
                    <a:pt x="2281" y="2420"/>
                  </a:lnTo>
                  <a:lnTo>
                    <a:pt x="2310" y="2419"/>
                  </a:lnTo>
                  <a:lnTo>
                    <a:pt x="2339" y="2418"/>
                  </a:lnTo>
                  <a:lnTo>
                    <a:pt x="2369" y="2416"/>
                  </a:lnTo>
                  <a:lnTo>
                    <a:pt x="2398" y="2415"/>
                  </a:lnTo>
                  <a:lnTo>
                    <a:pt x="2428" y="2414"/>
                  </a:lnTo>
                  <a:lnTo>
                    <a:pt x="2458" y="2414"/>
                  </a:lnTo>
                  <a:lnTo>
                    <a:pt x="2489" y="2412"/>
                  </a:lnTo>
                  <a:lnTo>
                    <a:pt x="2519" y="2412"/>
                  </a:lnTo>
                  <a:lnTo>
                    <a:pt x="2553" y="2416"/>
                  </a:lnTo>
                  <a:lnTo>
                    <a:pt x="2587" y="2419"/>
                  </a:lnTo>
                  <a:lnTo>
                    <a:pt x="2621" y="2422"/>
                  </a:lnTo>
                  <a:lnTo>
                    <a:pt x="2657" y="2424"/>
                  </a:lnTo>
                  <a:lnTo>
                    <a:pt x="2694" y="2427"/>
                  </a:lnTo>
                  <a:lnTo>
                    <a:pt x="2729" y="2428"/>
                  </a:lnTo>
                  <a:lnTo>
                    <a:pt x="2766" y="2431"/>
                  </a:lnTo>
                  <a:lnTo>
                    <a:pt x="2804" y="2432"/>
                  </a:lnTo>
                  <a:lnTo>
                    <a:pt x="2841" y="2434"/>
                  </a:lnTo>
                  <a:lnTo>
                    <a:pt x="2879" y="2434"/>
                  </a:lnTo>
                  <a:lnTo>
                    <a:pt x="2917" y="2434"/>
                  </a:lnTo>
                  <a:lnTo>
                    <a:pt x="2957" y="2434"/>
                  </a:lnTo>
                  <a:lnTo>
                    <a:pt x="2995" y="2434"/>
                  </a:lnTo>
                  <a:lnTo>
                    <a:pt x="3034" y="2432"/>
                  </a:lnTo>
                  <a:lnTo>
                    <a:pt x="3073" y="2431"/>
                  </a:lnTo>
                  <a:lnTo>
                    <a:pt x="3112" y="2430"/>
                  </a:lnTo>
                  <a:lnTo>
                    <a:pt x="3150" y="2427"/>
                  </a:lnTo>
                  <a:lnTo>
                    <a:pt x="3190" y="2424"/>
                  </a:lnTo>
                  <a:lnTo>
                    <a:pt x="3228" y="2422"/>
                  </a:lnTo>
                  <a:lnTo>
                    <a:pt x="3266" y="2418"/>
                  </a:lnTo>
                  <a:lnTo>
                    <a:pt x="3305" y="2412"/>
                  </a:lnTo>
                  <a:lnTo>
                    <a:pt x="3343" y="2409"/>
                  </a:lnTo>
                  <a:lnTo>
                    <a:pt x="3380" y="2403"/>
                  </a:lnTo>
                  <a:lnTo>
                    <a:pt x="3418" y="2397"/>
                  </a:lnTo>
                  <a:lnTo>
                    <a:pt x="3455" y="2390"/>
                  </a:lnTo>
                  <a:lnTo>
                    <a:pt x="3492" y="2382"/>
                  </a:lnTo>
                  <a:lnTo>
                    <a:pt x="3529" y="2374"/>
                  </a:lnTo>
                  <a:lnTo>
                    <a:pt x="3564" y="2366"/>
                  </a:lnTo>
                  <a:lnTo>
                    <a:pt x="3600" y="2357"/>
                  </a:lnTo>
                  <a:lnTo>
                    <a:pt x="3634" y="2347"/>
                  </a:lnTo>
                  <a:lnTo>
                    <a:pt x="3668" y="2336"/>
                  </a:lnTo>
                  <a:lnTo>
                    <a:pt x="3701" y="2324"/>
                  </a:lnTo>
                  <a:lnTo>
                    <a:pt x="3725" y="2306"/>
                  </a:lnTo>
                  <a:lnTo>
                    <a:pt x="3747" y="2285"/>
                  </a:lnTo>
                  <a:lnTo>
                    <a:pt x="3767" y="2265"/>
                  </a:lnTo>
                  <a:lnTo>
                    <a:pt x="3785" y="2243"/>
                  </a:lnTo>
                  <a:lnTo>
                    <a:pt x="3802" y="2221"/>
                  </a:lnTo>
                  <a:lnTo>
                    <a:pt x="3817" y="2198"/>
                  </a:lnTo>
                  <a:lnTo>
                    <a:pt x="3830" y="2176"/>
                  </a:lnTo>
                  <a:lnTo>
                    <a:pt x="3841" y="2154"/>
                  </a:lnTo>
                  <a:lnTo>
                    <a:pt x="3850" y="2131"/>
                  </a:lnTo>
                  <a:lnTo>
                    <a:pt x="3858" y="2110"/>
                  </a:lnTo>
                  <a:lnTo>
                    <a:pt x="3864" y="2089"/>
                  </a:lnTo>
                  <a:lnTo>
                    <a:pt x="3868" y="2068"/>
                  </a:lnTo>
                  <a:lnTo>
                    <a:pt x="3871" y="2050"/>
                  </a:lnTo>
                  <a:lnTo>
                    <a:pt x="3871" y="2031"/>
                  </a:lnTo>
                  <a:lnTo>
                    <a:pt x="3870" y="2014"/>
                  </a:lnTo>
                  <a:lnTo>
                    <a:pt x="3867" y="2000"/>
                  </a:lnTo>
                  <a:lnTo>
                    <a:pt x="3875" y="1955"/>
                  </a:lnTo>
                  <a:lnTo>
                    <a:pt x="3871" y="1914"/>
                  </a:lnTo>
                  <a:lnTo>
                    <a:pt x="3859" y="1876"/>
                  </a:lnTo>
                  <a:lnTo>
                    <a:pt x="3841" y="1839"/>
                  </a:lnTo>
                  <a:lnTo>
                    <a:pt x="3816" y="1803"/>
                  </a:lnTo>
                  <a:lnTo>
                    <a:pt x="3788" y="1767"/>
                  </a:lnTo>
                  <a:lnTo>
                    <a:pt x="3758" y="1732"/>
                  </a:lnTo>
                  <a:lnTo>
                    <a:pt x="3729" y="1693"/>
                  </a:lnTo>
                  <a:lnTo>
                    <a:pt x="3700" y="1653"/>
                  </a:lnTo>
                  <a:lnTo>
                    <a:pt x="3674" y="1609"/>
                  </a:lnTo>
                  <a:lnTo>
                    <a:pt x="3653" y="1563"/>
                  </a:lnTo>
                  <a:lnTo>
                    <a:pt x="3638" y="1511"/>
                  </a:lnTo>
                  <a:lnTo>
                    <a:pt x="3632" y="1454"/>
                  </a:lnTo>
                  <a:lnTo>
                    <a:pt x="3634" y="1391"/>
                  </a:lnTo>
                  <a:lnTo>
                    <a:pt x="3649" y="1320"/>
                  </a:lnTo>
                  <a:lnTo>
                    <a:pt x="3676" y="124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Freeform 89"/>
            <p:cNvSpPr>
              <a:spLocks/>
            </p:cNvSpPr>
            <p:nvPr/>
          </p:nvSpPr>
          <p:spPr bwMode="auto">
            <a:xfrm>
              <a:off x="3958" y="3048"/>
              <a:ext cx="222" cy="237"/>
            </a:xfrm>
            <a:custGeom>
              <a:avLst/>
              <a:gdLst>
                <a:gd name="T0" fmla="*/ 1 w 666"/>
                <a:gd name="T1" fmla="*/ 9 h 712"/>
                <a:gd name="T2" fmla="*/ 2 w 666"/>
                <a:gd name="T3" fmla="*/ 8 h 712"/>
                <a:gd name="T4" fmla="*/ 2 w 666"/>
                <a:gd name="T5" fmla="*/ 8 h 712"/>
                <a:gd name="T6" fmla="*/ 3 w 666"/>
                <a:gd name="T7" fmla="*/ 7 h 712"/>
                <a:gd name="T8" fmla="*/ 3 w 666"/>
                <a:gd name="T9" fmla="*/ 7 h 712"/>
                <a:gd name="T10" fmla="*/ 4 w 666"/>
                <a:gd name="T11" fmla="*/ 6 h 712"/>
                <a:gd name="T12" fmla="*/ 4 w 666"/>
                <a:gd name="T13" fmla="*/ 6 h 712"/>
                <a:gd name="T14" fmla="*/ 4 w 666"/>
                <a:gd name="T15" fmla="*/ 6 h 712"/>
                <a:gd name="T16" fmla="*/ 5 w 666"/>
                <a:gd name="T17" fmla="*/ 6 h 712"/>
                <a:gd name="T18" fmla="*/ 5 w 666"/>
                <a:gd name="T19" fmla="*/ 5 h 712"/>
                <a:gd name="T20" fmla="*/ 5 w 666"/>
                <a:gd name="T21" fmla="*/ 5 h 712"/>
                <a:gd name="T22" fmla="*/ 6 w 666"/>
                <a:gd name="T23" fmla="*/ 5 h 712"/>
                <a:gd name="T24" fmla="*/ 6 w 666"/>
                <a:gd name="T25" fmla="*/ 5 h 712"/>
                <a:gd name="T26" fmla="*/ 7 w 666"/>
                <a:gd name="T27" fmla="*/ 5 h 712"/>
                <a:gd name="T28" fmla="*/ 7 w 666"/>
                <a:gd name="T29" fmla="*/ 5 h 712"/>
                <a:gd name="T30" fmla="*/ 8 w 666"/>
                <a:gd name="T31" fmla="*/ 6 h 712"/>
                <a:gd name="T32" fmla="*/ 8 w 666"/>
                <a:gd name="T33" fmla="*/ 6 h 712"/>
                <a:gd name="T34" fmla="*/ 8 w 666"/>
                <a:gd name="T35" fmla="*/ 5 h 712"/>
                <a:gd name="T36" fmla="*/ 8 w 666"/>
                <a:gd name="T37" fmla="*/ 5 h 712"/>
                <a:gd name="T38" fmla="*/ 8 w 666"/>
                <a:gd name="T39" fmla="*/ 4 h 712"/>
                <a:gd name="T40" fmla="*/ 8 w 666"/>
                <a:gd name="T41" fmla="*/ 4 h 712"/>
                <a:gd name="T42" fmla="*/ 7 w 666"/>
                <a:gd name="T43" fmla="*/ 3 h 712"/>
                <a:gd name="T44" fmla="*/ 7 w 666"/>
                <a:gd name="T45" fmla="*/ 3 h 712"/>
                <a:gd name="T46" fmla="*/ 7 w 666"/>
                <a:gd name="T47" fmla="*/ 2 h 712"/>
                <a:gd name="T48" fmla="*/ 7 w 666"/>
                <a:gd name="T49" fmla="*/ 2 h 712"/>
                <a:gd name="T50" fmla="*/ 7 w 666"/>
                <a:gd name="T51" fmla="*/ 1 h 712"/>
                <a:gd name="T52" fmla="*/ 6 w 666"/>
                <a:gd name="T53" fmla="*/ 1 h 712"/>
                <a:gd name="T54" fmla="*/ 6 w 666"/>
                <a:gd name="T55" fmla="*/ 1 h 712"/>
                <a:gd name="T56" fmla="*/ 6 w 666"/>
                <a:gd name="T57" fmla="*/ 0 h 712"/>
                <a:gd name="T58" fmla="*/ 5 w 666"/>
                <a:gd name="T59" fmla="*/ 0 h 712"/>
                <a:gd name="T60" fmla="*/ 5 w 666"/>
                <a:gd name="T61" fmla="*/ 0 h 712"/>
                <a:gd name="T62" fmla="*/ 4 w 666"/>
                <a:gd name="T63" fmla="*/ 0 h 712"/>
                <a:gd name="T64" fmla="*/ 3 w 666"/>
                <a:gd name="T65" fmla="*/ 0 h 712"/>
                <a:gd name="T66" fmla="*/ 3 w 666"/>
                <a:gd name="T67" fmla="*/ 0 h 712"/>
                <a:gd name="T68" fmla="*/ 2 w 666"/>
                <a:gd name="T69" fmla="*/ 0 h 712"/>
                <a:gd name="T70" fmla="*/ 1 w 666"/>
                <a:gd name="T71" fmla="*/ 1 h 712"/>
                <a:gd name="T72" fmla="*/ 1 w 666"/>
                <a:gd name="T73" fmla="*/ 1 h 712"/>
                <a:gd name="T74" fmla="*/ 0 w 666"/>
                <a:gd name="T75" fmla="*/ 2 h 712"/>
                <a:gd name="T76" fmla="*/ 0 w 666"/>
                <a:gd name="T77" fmla="*/ 2 h 712"/>
                <a:gd name="T78" fmla="*/ 0 w 666"/>
                <a:gd name="T79" fmla="*/ 3 h 712"/>
                <a:gd name="T80" fmla="*/ 0 w 666"/>
                <a:gd name="T81" fmla="*/ 4 h 712"/>
                <a:gd name="T82" fmla="*/ 0 w 666"/>
                <a:gd name="T83" fmla="*/ 4 h 712"/>
                <a:gd name="T84" fmla="*/ 0 w 666"/>
                <a:gd name="T85" fmla="*/ 5 h 712"/>
                <a:gd name="T86" fmla="*/ 0 w 666"/>
                <a:gd name="T87" fmla="*/ 6 h 712"/>
                <a:gd name="T88" fmla="*/ 0 w 666"/>
                <a:gd name="T89" fmla="*/ 6 h 712"/>
                <a:gd name="T90" fmla="*/ 1 w 666"/>
                <a:gd name="T91" fmla="*/ 7 h 712"/>
                <a:gd name="T92" fmla="*/ 1 w 666"/>
                <a:gd name="T93" fmla="*/ 8 h 712"/>
                <a:gd name="T94" fmla="*/ 1 w 666"/>
                <a:gd name="T95" fmla="*/ 8 h 712"/>
                <a:gd name="T96" fmla="*/ 1 w 666"/>
                <a:gd name="T97" fmla="*/ 9 h 7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6"/>
                <a:gd name="T148" fmla="*/ 0 h 712"/>
                <a:gd name="T149" fmla="*/ 666 w 666"/>
                <a:gd name="T150" fmla="*/ 712 h 7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6" h="712">
                  <a:moveTo>
                    <a:pt x="121" y="712"/>
                  </a:moveTo>
                  <a:lnTo>
                    <a:pt x="157" y="664"/>
                  </a:lnTo>
                  <a:lnTo>
                    <a:pt x="192" y="621"/>
                  </a:lnTo>
                  <a:lnTo>
                    <a:pt x="225" y="583"/>
                  </a:lnTo>
                  <a:lnTo>
                    <a:pt x="256" y="549"/>
                  </a:lnTo>
                  <a:lnTo>
                    <a:pt x="288" y="518"/>
                  </a:lnTo>
                  <a:lnTo>
                    <a:pt x="317" y="492"/>
                  </a:lnTo>
                  <a:lnTo>
                    <a:pt x="347" y="471"/>
                  </a:lnTo>
                  <a:lnTo>
                    <a:pt x="377" y="454"/>
                  </a:lnTo>
                  <a:lnTo>
                    <a:pt x="407" y="442"/>
                  </a:lnTo>
                  <a:lnTo>
                    <a:pt x="439" y="434"/>
                  </a:lnTo>
                  <a:lnTo>
                    <a:pt x="470" y="430"/>
                  </a:lnTo>
                  <a:lnTo>
                    <a:pt x="506" y="430"/>
                  </a:lnTo>
                  <a:lnTo>
                    <a:pt x="541" y="435"/>
                  </a:lnTo>
                  <a:lnTo>
                    <a:pt x="581" y="445"/>
                  </a:lnTo>
                  <a:lnTo>
                    <a:pt x="622" y="458"/>
                  </a:lnTo>
                  <a:lnTo>
                    <a:pt x="666" y="476"/>
                  </a:lnTo>
                  <a:lnTo>
                    <a:pt x="649" y="439"/>
                  </a:lnTo>
                  <a:lnTo>
                    <a:pt x="636" y="400"/>
                  </a:lnTo>
                  <a:lnTo>
                    <a:pt x="624" y="358"/>
                  </a:lnTo>
                  <a:lnTo>
                    <a:pt x="613" y="313"/>
                  </a:lnTo>
                  <a:lnTo>
                    <a:pt x="603" y="270"/>
                  </a:lnTo>
                  <a:lnTo>
                    <a:pt x="591" y="225"/>
                  </a:lnTo>
                  <a:lnTo>
                    <a:pt x="580" y="183"/>
                  </a:lnTo>
                  <a:lnTo>
                    <a:pt x="565" y="142"/>
                  </a:lnTo>
                  <a:lnTo>
                    <a:pt x="548" y="106"/>
                  </a:lnTo>
                  <a:lnTo>
                    <a:pt x="526" y="73"/>
                  </a:lnTo>
                  <a:lnTo>
                    <a:pt x="499" y="45"/>
                  </a:lnTo>
                  <a:lnTo>
                    <a:pt x="468" y="23"/>
                  </a:lnTo>
                  <a:lnTo>
                    <a:pt x="430" y="8"/>
                  </a:lnTo>
                  <a:lnTo>
                    <a:pt x="385" y="0"/>
                  </a:lnTo>
                  <a:lnTo>
                    <a:pt x="331" y="3"/>
                  </a:lnTo>
                  <a:lnTo>
                    <a:pt x="269" y="14"/>
                  </a:lnTo>
                  <a:lnTo>
                    <a:pt x="205" y="19"/>
                  </a:lnTo>
                  <a:lnTo>
                    <a:pt x="150" y="35"/>
                  </a:lnTo>
                  <a:lnTo>
                    <a:pt x="104" y="61"/>
                  </a:lnTo>
                  <a:lnTo>
                    <a:pt x="68" y="94"/>
                  </a:lnTo>
                  <a:lnTo>
                    <a:pt x="39" y="134"/>
                  </a:lnTo>
                  <a:lnTo>
                    <a:pt x="19" y="180"/>
                  </a:lnTo>
                  <a:lnTo>
                    <a:pt x="6" y="232"/>
                  </a:lnTo>
                  <a:lnTo>
                    <a:pt x="0" y="287"/>
                  </a:lnTo>
                  <a:lnTo>
                    <a:pt x="0" y="345"/>
                  </a:lnTo>
                  <a:lnTo>
                    <a:pt x="5" y="403"/>
                  </a:lnTo>
                  <a:lnTo>
                    <a:pt x="15" y="460"/>
                  </a:lnTo>
                  <a:lnTo>
                    <a:pt x="30" y="518"/>
                  </a:lnTo>
                  <a:lnTo>
                    <a:pt x="48" y="572"/>
                  </a:lnTo>
                  <a:lnTo>
                    <a:pt x="71" y="625"/>
                  </a:lnTo>
                  <a:lnTo>
                    <a:pt x="94" y="671"/>
                  </a:lnTo>
                  <a:lnTo>
                    <a:pt x="121" y="71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Freeform 90"/>
            <p:cNvSpPr>
              <a:spLocks/>
            </p:cNvSpPr>
            <p:nvPr/>
          </p:nvSpPr>
          <p:spPr bwMode="auto">
            <a:xfrm>
              <a:off x="3958" y="3048"/>
              <a:ext cx="222" cy="237"/>
            </a:xfrm>
            <a:custGeom>
              <a:avLst/>
              <a:gdLst>
                <a:gd name="T0" fmla="*/ 1 w 666"/>
                <a:gd name="T1" fmla="*/ 9 h 712"/>
                <a:gd name="T2" fmla="*/ 1 w 666"/>
                <a:gd name="T3" fmla="*/ 9 h 712"/>
                <a:gd name="T4" fmla="*/ 2 w 666"/>
                <a:gd name="T5" fmla="*/ 8 h 712"/>
                <a:gd name="T6" fmla="*/ 2 w 666"/>
                <a:gd name="T7" fmla="*/ 8 h 712"/>
                <a:gd name="T8" fmla="*/ 3 w 666"/>
                <a:gd name="T9" fmla="*/ 7 h 712"/>
                <a:gd name="T10" fmla="*/ 3 w 666"/>
                <a:gd name="T11" fmla="*/ 7 h 712"/>
                <a:gd name="T12" fmla="*/ 4 w 666"/>
                <a:gd name="T13" fmla="*/ 6 h 712"/>
                <a:gd name="T14" fmla="*/ 4 w 666"/>
                <a:gd name="T15" fmla="*/ 6 h 712"/>
                <a:gd name="T16" fmla="*/ 4 w 666"/>
                <a:gd name="T17" fmla="*/ 6 h 712"/>
                <a:gd name="T18" fmla="*/ 5 w 666"/>
                <a:gd name="T19" fmla="*/ 6 h 712"/>
                <a:gd name="T20" fmla="*/ 5 w 666"/>
                <a:gd name="T21" fmla="*/ 5 h 712"/>
                <a:gd name="T22" fmla="*/ 5 w 666"/>
                <a:gd name="T23" fmla="*/ 5 h 712"/>
                <a:gd name="T24" fmla="*/ 6 w 666"/>
                <a:gd name="T25" fmla="*/ 5 h 712"/>
                <a:gd name="T26" fmla="*/ 6 w 666"/>
                <a:gd name="T27" fmla="*/ 5 h 712"/>
                <a:gd name="T28" fmla="*/ 7 w 666"/>
                <a:gd name="T29" fmla="*/ 5 h 712"/>
                <a:gd name="T30" fmla="*/ 7 w 666"/>
                <a:gd name="T31" fmla="*/ 5 h 712"/>
                <a:gd name="T32" fmla="*/ 8 w 666"/>
                <a:gd name="T33" fmla="*/ 6 h 712"/>
                <a:gd name="T34" fmla="*/ 8 w 666"/>
                <a:gd name="T35" fmla="*/ 6 h 712"/>
                <a:gd name="T36" fmla="*/ 8 w 666"/>
                <a:gd name="T37" fmla="*/ 6 h 712"/>
                <a:gd name="T38" fmla="*/ 8 w 666"/>
                <a:gd name="T39" fmla="*/ 5 h 712"/>
                <a:gd name="T40" fmla="*/ 8 w 666"/>
                <a:gd name="T41" fmla="*/ 5 h 712"/>
                <a:gd name="T42" fmla="*/ 8 w 666"/>
                <a:gd name="T43" fmla="*/ 4 h 712"/>
                <a:gd name="T44" fmla="*/ 8 w 666"/>
                <a:gd name="T45" fmla="*/ 4 h 712"/>
                <a:gd name="T46" fmla="*/ 7 w 666"/>
                <a:gd name="T47" fmla="*/ 3 h 712"/>
                <a:gd name="T48" fmla="*/ 7 w 666"/>
                <a:gd name="T49" fmla="*/ 3 h 712"/>
                <a:gd name="T50" fmla="*/ 7 w 666"/>
                <a:gd name="T51" fmla="*/ 2 h 712"/>
                <a:gd name="T52" fmla="*/ 7 w 666"/>
                <a:gd name="T53" fmla="*/ 2 h 712"/>
                <a:gd name="T54" fmla="*/ 7 w 666"/>
                <a:gd name="T55" fmla="*/ 1 h 712"/>
                <a:gd name="T56" fmla="*/ 6 w 666"/>
                <a:gd name="T57" fmla="*/ 1 h 712"/>
                <a:gd name="T58" fmla="*/ 6 w 666"/>
                <a:gd name="T59" fmla="*/ 1 h 712"/>
                <a:gd name="T60" fmla="*/ 6 w 666"/>
                <a:gd name="T61" fmla="*/ 0 h 712"/>
                <a:gd name="T62" fmla="*/ 5 w 666"/>
                <a:gd name="T63" fmla="*/ 0 h 712"/>
                <a:gd name="T64" fmla="*/ 5 w 666"/>
                <a:gd name="T65" fmla="*/ 0 h 712"/>
                <a:gd name="T66" fmla="*/ 4 w 666"/>
                <a:gd name="T67" fmla="*/ 0 h 712"/>
                <a:gd name="T68" fmla="*/ 3 w 666"/>
                <a:gd name="T69" fmla="*/ 0 h 712"/>
                <a:gd name="T70" fmla="*/ 3 w 666"/>
                <a:gd name="T71" fmla="*/ 0 h 712"/>
                <a:gd name="T72" fmla="*/ 3 w 666"/>
                <a:gd name="T73" fmla="*/ 0 h 712"/>
                <a:gd name="T74" fmla="*/ 2 w 666"/>
                <a:gd name="T75" fmla="*/ 0 h 712"/>
                <a:gd name="T76" fmla="*/ 1 w 666"/>
                <a:gd name="T77" fmla="*/ 1 h 712"/>
                <a:gd name="T78" fmla="*/ 1 w 666"/>
                <a:gd name="T79" fmla="*/ 1 h 712"/>
                <a:gd name="T80" fmla="*/ 0 w 666"/>
                <a:gd name="T81" fmla="*/ 2 h 712"/>
                <a:gd name="T82" fmla="*/ 0 w 666"/>
                <a:gd name="T83" fmla="*/ 2 h 712"/>
                <a:gd name="T84" fmla="*/ 0 w 666"/>
                <a:gd name="T85" fmla="*/ 3 h 712"/>
                <a:gd name="T86" fmla="*/ 0 w 666"/>
                <a:gd name="T87" fmla="*/ 4 h 712"/>
                <a:gd name="T88" fmla="*/ 0 w 666"/>
                <a:gd name="T89" fmla="*/ 4 h 712"/>
                <a:gd name="T90" fmla="*/ 0 w 666"/>
                <a:gd name="T91" fmla="*/ 5 h 712"/>
                <a:gd name="T92" fmla="*/ 0 w 666"/>
                <a:gd name="T93" fmla="*/ 6 h 712"/>
                <a:gd name="T94" fmla="*/ 0 w 666"/>
                <a:gd name="T95" fmla="*/ 6 h 712"/>
                <a:gd name="T96" fmla="*/ 1 w 666"/>
                <a:gd name="T97" fmla="*/ 7 h 712"/>
                <a:gd name="T98" fmla="*/ 1 w 666"/>
                <a:gd name="T99" fmla="*/ 8 h 712"/>
                <a:gd name="T100" fmla="*/ 1 w 666"/>
                <a:gd name="T101" fmla="*/ 8 h 712"/>
                <a:gd name="T102" fmla="*/ 1 w 666"/>
                <a:gd name="T103" fmla="*/ 9 h 7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6"/>
                <a:gd name="T157" fmla="*/ 0 h 712"/>
                <a:gd name="T158" fmla="*/ 666 w 666"/>
                <a:gd name="T159" fmla="*/ 712 h 7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6" h="712">
                  <a:moveTo>
                    <a:pt x="121" y="712"/>
                  </a:moveTo>
                  <a:lnTo>
                    <a:pt x="121" y="712"/>
                  </a:lnTo>
                  <a:lnTo>
                    <a:pt x="157" y="664"/>
                  </a:lnTo>
                  <a:lnTo>
                    <a:pt x="192" y="621"/>
                  </a:lnTo>
                  <a:lnTo>
                    <a:pt x="225" y="583"/>
                  </a:lnTo>
                  <a:lnTo>
                    <a:pt x="256" y="549"/>
                  </a:lnTo>
                  <a:lnTo>
                    <a:pt x="288" y="518"/>
                  </a:lnTo>
                  <a:lnTo>
                    <a:pt x="317" y="492"/>
                  </a:lnTo>
                  <a:lnTo>
                    <a:pt x="347" y="471"/>
                  </a:lnTo>
                  <a:lnTo>
                    <a:pt x="377" y="454"/>
                  </a:lnTo>
                  <a:lnTo>
                    <a:pt x="407" y="442"/>
                  </a:lnTo>
                  <a:lnTo>
                    <a:pt x="439" y="434"/>
                  </a:lnTo>
                  <a:lnTo>
                    <a:pt x="470" y="430"/>
                  </a:lnTo>
                  <a:lnTo>
                    <a:pt x="506" y="430"/>
                  </a:lnTo>
                  <a:lnTo>
                    <a:pt x="541" y="435"/>
                  </a:lnTo>
                  <a:lnTo>
                    <a:pt x="581" y="445"/>
                  </a:lnTo>
                  <a:lnTo>
                    <a:pt x="622" y="458"/>
                  </a:lnTo>
                  <a:lnTo>
                    <a:pt x="666" y="476"/>
                  </a:lnTo>
                  <a:lnTo>
                    <a:pt x="649" y="439"/>
                  </a:lnTo>
                  <a:lnTo>
                    <a:pt x="636" y="400"/>
                  </a:lnTo>
                  <a:lnTo>
                    <a:pt x="624" y="358"/>
                  </a:lnTo>
                  <a:lnTo>
                    <a:pt x="613" y="313"/>
                  </a:lnTo>
                  <a:lnTo>
                    <a:pt x="603" y="270"/>
                  </a:lnTo>
                  <a:lnTo>
                    <a:pt x="591" y="225"/>
                  </a:lnTo>
                  <a:lnTo>
                    <a:pt x="580" y="183"/>
                  </a:lnTo>
                  <a:lnTo>
                    <a:pt x="565" y="142"/>
                  </a:lnTo>
                  <a:lnTo>
                    <a:pt x="548" y="106"/>
                  </a:lnTo>
                  <a:lnTo>
                    <a:pt x="526" y="73"/>
                  </a:lnTo>
                  <a:lnTo>
                    <a:pt x="499" y="45"/>
                  </a:lnTo>
                  <a:lnTo>
                    <a:pt x="468" y="23"/>
                  </a:lnTo>
                  <a:lnTo>
                    <a:pt x="430" y="8"/>
                  </a:lnTo>
                  <a:lnTo>
                    <a:pt x="385" y="0"/>
                  </a:lnTo>
                  <a:lnTo>
                    <a:pt x="331" y="3"/>
                  </a:lnTo>
                  <a:lnTo>
                    <a:pt x="269" y="14"/>
                  </a:lnTo>
                  <a:lnTo>
                    <a:pt x="205" y="19"/>
                  </a:lnTo>
                  <a:lnTo>
                    <a:pt x="150" y="35"/>
                  </a:lnTo>
                  <a:lnTo>
                    <a:pt x="104" y="61"/>
                  </a:lnTo>
                  <a:lnTo>
                    <a:pt x="68" y="94"/>
                  </a:lnTo>
                  <a:lnTo>
                    <a:pt x="39" y="134"/>
                  </a:lnTo>
                  <a:lnTo>
                    <a:pt x="19" y="180"/>
                  </a:lnTo>
                  <a:lnTo>
                    <a:pt x="6" y="232"/>
                  </a:lnTo>
                  <a:lnTo>
                    <a:pt x="0" y="287"/>
                  </a:lnTo>
                  <a:lnTo>
                    <a:pt x="0" y="345"/>
                  </a:lnTo>
                  <a:lnTo>
                    <a:pt x="5" y="403"/>
                  </a:lnTo>
                  <a:lnTo>
                    <a:pt x="15" y="460"/>
                  </a:lnTo>
                  <a:lnTo>
                    <a:pt x="30" y="518"/>
                  </a:lnTo>
                  <a:lnTo>
                    <a:pt x="48" y="572"/>
                  </a:lnTo>
                  <a:lnTo>
                    <a:pt x="71" y="625"/>
                  </a:lnTo>
                  <a:lnTo>
                    <a:pt x="94" y="671"/>
                  </a:lnTo>
                  <a:lnTo>
                    <a:pt x="121" y="7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24" name="Picture 91" descr="upasi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t="6325" b="11629"/>
          <a:stretch>
            <a:fillRect/>
          </a:stretch>
        </p:blipFill>
        <p:spPr bwMode="auto">
          <a:xfrm>
            <a:off x="1028700" y="1614488"/>
            <a:ext cx="2859088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5068" name="AutoShape 92"/>
          <p:cNvSpPr>
            <a:spLocks noChangeArrowheads="1"/>
          </p:cNvSpPr>
          <p:nvPr/>
        </p:nvSpPr>
        <p:spPr bwMode="auto">
          <a:xfrm rot="7621922" flipH="1">
            <a:off x="6861175" y="4381500"/>
            <a:ext cx="114935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415" y="5645"/>
                </a:moveTo>
                <a:cubicBezTo>
                  <a:pt x="15826" y="3605"/>
                  <a:pt x="13385" y="2413"/>
                  <a:pt x="10800" y="2413"/>
                </a:cubicBezTo>
                <a:cubicBezTo>
                  <a:pt x="9062" y="2412"/>
                  <a:pt x="7368" y="2952"/>
                  <a:pt x="5950" y="3957"/>
                </a:cubicBezTo>
                <a:lnTo>
                  <a:pt x="4555" y="1988"/>
                </a:lnTo>
                <a:cubicBezTo>
                  <a:pt x="6380" y="694"/>
                  <a:pt x="8562" y="-1"/>
                  <a:pt x="10800" y="0"/>
                </a:cubicBezTo>
                <a:cubicBezTo>
                  <a:pt x="14129" y="0"/>
                  <a:pt x="17272" y="1535"/>
                  <a:pt x="19319" y="4162"/>
                </a:cubicBezTo>
                <a:lnTo>
                  <a:pt x="21449" y="2502"/>
                </a:lnTo>
                <a:lnTo>
                  <a:pt x="20768" y="7984"/>
                </a:lnTo>
                <a:lnTo>
                  <a:pt x="15286" y="7304"/>
                </a:lnTo>
                <a:lnTo>
                  <a:pt x="17415" y="564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5069" name="Line 93"/>
          <p:cNvSpPr>
            <a:spLocks noChangeShapeType="1"/>
          </p:cNvSpPr>
          <p:nvPr/>
        </p:nvSpPr>
        <p:spPr bwMode="auto">
          <a:xfrm flipV="1">
            <a:off x="5330825" y="4152900"/>
            <a:ext cx="327025" cy="442913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4" name="~PP1024.WAV">
            <a:hlinkClick r:id="" action="ppaction://media"/>
          </p:cNvPr>
          <p:cNvPicPr>
            <a:picLocks noRot="1" noChangeAspect="1"/>
          </p:cNvPicPr>
          <p:nvPr>
            <a:wavAudioFile r:embed="rId2" name="~PP1024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0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255068" grpId="0" animBg="1"/>
      <p:bldP spid="2550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927475" y="1485900"/>
            <a:ext cx="4530725" cy="42291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21450" y="4273550"/>
            <a:ext cx="973138" cy="460375"/>
            <a:chOff x="4468" y="3340"/>
            <a:chExt cx="613" cy="290"/>
          </a:xfrm>
        </p:grpSpPr>
        <p:sp>
          <p:nvSpPr>
            <p:cNvPr id="31818" name="Freeform 4"/>
            <p:cNvSpPr>
              <a:spLocks/>
            </p:cNvSpPr>
            <p:nvPr/>
          </p:nvSpPr>
          <p:spPr bwMode="auto">
            <a:xfrm>
              <a:off x="4511" y="3346"/>
              <a:ext cx="2" cy="34"/>
            </a:xfrm>
            <a:custGeom>
              <a:avLst/>
              <a:gdLst>
                <a:gd name="T0" fmla="*/ 0 w 8"/>
                <a:gd name="T1" fmla="*/ 0 h 102"/>
                <a:gd name="T2" fmla="*/ 0 w 8"/>
                <a:gd name="T3" fmla="*/ 0 h 102"/>
                <a:gd name="T4" fmla="*/ 0 w 8"/>
                <a:gd name="T5" fmla="*/ 0 h 102"/>
                <a:gd name="T6" fmla="*/ 0 w 8"/>
                <a:gd name="T7" fmla="*/ 0 h 102"/>
                <a:gd name="T8" fmla="*/ 0 w 8"/>
                <a:gd name="T9" fmla="*/ 0 h 102"/>
                <a:gd name="T10" fmla="*/ 0 w 8"/>
                <a:gd name="T11" fmla="*/ 0 h 102"/>
                <a:gd name="T12" fmla="*/ 0 w 8"/>
                <a:gd name="T13" fmla="*/ 0 h 102"/>
                <a:gd name="T14" fmla="*/ 0 w 8"/>
                <a:gd name="T15" fmla="*/ 0 h 102"/>
                <a:gd name="T16" fmla="*/ 0 w 8"/>
                <a:gd name="T17" fmla="*/ 0 h 102"/>
                <a:gd name="T18" fmla="*/ 0 w 8"/>
                <a:gd name="T19" fmla="*/ 0 h 102"/>
                <a:gd name="T20" fmla="*/ 0 w 8"/>
                <a:gd name="T21" fmla="*/ 1 h 102"/>
                <a:gd name="T22" fmla="*/ 0 w 8"/>
                <a:gd name="T23" fmla="*/ 1 h 102"/>
                <a:gd name="T24" fmla="*/ 0 w 8"/>
                <a:gd name="T25" fmla="*/ 1 h 102"/>
                <a:gd name="T26" fmla="*/ 0 w 8"/>
                <a:gd name="T27" fmla="*/ 1 h 102"/>
                <a:gd name="T28" fmla="*/ 0 w 8"/>
                <a:gd name="T29" fmla="*/ 1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102"/>
                <a:gd name="T47" fmla="*/ 8 w 8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102">
                  <a:moveTo>
                    <a:pt x="8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4"/>
                  </a:lnTo>
                  <a:lnTo>
                    <a:pt x="4" y="7"/>
                  </a:lnTo>
                  <a:lnTo>
                    <a:pt x="8" y="11"/>
                  </a:lnTo>
                  <a:lnTo>
                    <a:pt x="8" y="19"/>
                  </a:lnTo>
                  <a:lnTo>
                    <a:pt x="8" y="30"/>
                  </a:lnTo>
                  <a:lnTo>
                    <a:pt x="6" y="44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5" y="89"/>
                  </a:lnTo>
                  <a:lnTo>
                    <a:pt x="8" y="10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5"/>
            <p:cNvSpPr>
              <a:spLocks noEditPoints="1"/>
            </p:cNvSpPr>
            <p:nvPr/>
          </p:nvSpPr>
          <p:spPr bwMode="auto">
            <a:xfrm rot="-282297">
              <a:off x="4468" y="3340"/>
              <a:ext cx="160" cy="248"/>
            </a:xfrm>
            <a:custGeom>
              <a:avLst/>
              <a:gdLst>
                <a:gd name="T0" fmla="*/ 0 w 513"/>
                <a:gd name="T1" fmla="*/ 5 h 864"/>
                <a:gd name="T2" fmla="*/ 0 w 513"/>
                <a:gd name="T3" fmla="*/ 5 h 864"/>
                <a:gd name="T4" fmla="*/ 0 w 513"/>
                <a:gd name="T5" fmla="*/ 5 h 864"/>
                <a:gd name="T6" fmla="*/ 0 w 513"/>
                <a:gd name="T7" fmla="*/ 5 h 864"/>
                <a:gd name="T8" fmla="*/ 0 w 513"/>
                <a:gd name="T9" fmla="*/ 4 h 864"/>
                <a:gd name="T10" fmla="*/ 0 w 513"/>
                <a:gd name="T11" fmla="*/ 3 h 864"/>
                <a:gd name="T12" fmla="*/ 0 w 513"/>
                <a:gd name="T13" fmla="*/ 3 h 864"/>
                <a:gd name="T14" fmla="*/ 1 w 513"/>
                <a:gd name="T15" fmla="*/ 3 h 864"/>
                <a:gd name="T16" fmla="*/ 1 w 513"/>
                <a:gd name="T17" fmla="*/ 2 h 864"/>
                <a:gd name="T18" fmla="*/ 1 w 513"/>
                <a:gd name="T19" fmla="*/ 2 h 864"/>
                <a:gd name="T20" fmla="*/ 1 w 513"/>
                <a:gd name="T21" fmla="*/ 1 h 864"/>
                <a:gd name="T22" fmla="*/ 1 w 513"/>
                <a:gd name="T23" fmla="*/ 1 h 864"/>
                <a:gd name="T24" fmla="*/ 1 w 513"/>
                <a:gd name="T25" fmla="*/ 0 h 864"/>
                <a:gd name="T26" fmla="*/ 2 w 513"/>
                <a:gd name="T27" fmla="*/ 0 h 864"/>
                <a:gd name="T28" fmla="*/ 2 w 513"/>
                <a:gd name="T29" fmla="*/ 0 h 864"/>
                <a:gd name="T30" fmla="*/ 2 w 513"/>
                <a:gd name="T31" fmla="*/ 0 h 864"/>
                <a:gd name="T32" fmla="*/ 2 w 513"/>
                <a:gd name="T33" fmla="*/ 0 h 864"/>
                <a:gd name="T34" fmla="*/ 3 w 513"/>
                <a:gd name="T35" fmla="*/ 1 h 864"/>
                <a:gd name="T36" fmla="*/ 3 w 513"/>
                <a:gd name="T37" fmla="*/ 1 h 864"/>
                <a:gd name="T38" fmla="*/ 3 w 513"/>
                <a:gd name="T39" fmla="*/ 1 h 864"/>
                <a:gd name="T40" fmla="*/ 4 w 513"/>
                <a:gd name="T41" fmla="*/ 0 h 864"/>
                <a:gd name="T42" fmla="*/ 4 w 513"/>
                <a:gd name="T43" fmla="*/ 0 h 864"/>
                <a:gd name="T44" fmla="*/ 5 w 513"/>
                <a:gd name="T45" fmla="*/ 1 h 864"/>
                <a:gd name="T46" fmla="*/ 5 w 513"/>
                <a:gd name="T47" fmla="*/ 1 h 864"/>
                <a:gd name="T48" fmla="*/ 5 w 513"/>
                <a:gd name="T49" fmla="*/ 1 h 864"/>
                <a:gd name="T50" fmla="*/ 5 w 513"/>
                <a:gd name="T51" fmla="*/ 1 h 864"/>
                <a:gd name="T52" fmla="*/ 5 w 513"/>
                <a:gd name="T53" fmla="*/ 2 h 864"/>
                <a:gd name="T54" fmla="*/ 4 w 513"/>
                <a:gd name="T55" fmla="*/ 3 h 864"/>
                <a:gd name="T56" fmla="*/ 4 w 513"/>
                <a:gd name="T57" fmla="*/ 3 h 864"/>
                <a:gd name="T58" fmla="*/ 4 w 513"/>
                <a:gd name="T59" fmla="*/ 4 h 864"/>
                <a:gd name="T60" fmla="*/ 3 w 513"/>
                <a:gd name="T61" fmla="*/ 5 h 864"/>
                <a:gd name="T62" fmla="*/ 3 w 513"/>
                <a:gd name="T63" fmla="*/ 6 h 864"/>
                <a:gd name="T64" fmla="*/ 2 w 513"/>
                <a:gd name="T65" fmla="*/ 6 h 864"/>
                <a:gd name="T66" fmla="*/ 2 w 513"/>
                <a:gd name="T67" fmla="*/ 5 h 864"/>
                <a:gd name="T68" fmla="*/ 2 w 513"/>
                <a:gd name="T69" fmla="*/ 5 h 864"/>
                <a:gd name="T70" fmla="*/ 2 w 513"/>
                <a:gd name="T71" fmla="*/ 4 h 864"/>
                <a:gd name="T72" fmla="*/ 2 w 513"/>
                <a:gd name="T73" fmla="*/ 3 h 864"/>
                <a:gd name="T74" fmla="*/ 2 w 513"/>
                <a:gd name="T75" fmla="*/ 3 h 864"/>
                <a:gd name="T76" fmla="*/ 2 w 513"/>
                <a:gd name="T77" fmla="*/ 3 h 864"/>
                <a:gd name="T78" fmla="*/ 2 w 513"/>
                <a:gd name="T79" fmla="*/ 3 h 864"/>
                <a:gd name="T80" fmla="*/ 2 w 513"/>
                <a:gd name="T81" fmla="*/ 3 h 864"/>
                <a:gd name="T82" fmla="*/ 2 w 513"/>
                <a:gd name="T83" fmla="*/ 3 h 864"/>
                <a:gd name="T84" fmla="*/ 2 w 513"/>
                <a:gd name="T85" fmla="*/ 3 h 864"/>
                <a:gd name="T86" fmla="*/ 2 w 513"/>
                <a:gd name="T87" fmla="*/ 4 h 864"/>
                <a:gd name="T88" fmla="*/ 2 w 513"/>
                <a:gd name="T89" fmla="*/ 4 h 864"/>
                <a:gd name="T90" fmla="*/ 2 w 513"/>
                <a:gd name="T91" fmla="*/ 4 h 864"/>
                <a:gd name="T92" fmla="*/ 1 w 513"/>
                <a:gd name="T93" fmla="*/ 4 h 864"/>
                <a:gd name="T94" fmla="*/ 1 w 513"/>
                <a:gd name="T95" fmla="*/ 5 h 864"/>
                <a:gd name="T96" fmla="*/ 1 w 513"/>
                <a:gd name="T97" fmla="*/ 5 h 864"/>
                <a:gd name="T98" fmla="*/ 1 w 513"/>
                <a:gd name="T99" fmla="*/ 5 h 864"/>
                <a:gd name="T100" fmla="*/ 1 w 513"/>
                <a:gd name="T101" fmla="*/ 5 h 864"/>
                <a:gd name="T102" fmla="*/ 0 w 513"/>
                <a:gd name="T103" fmla="*/ 5 h 864"/>
                <a:gd name="T104" fmla="*/ 3 w 513"/>
                <a:gd name="T105" fmla="*/ 1 h 864"/>
                <a:gd name="T106" fmla="*/ 3 w 513"/>
                <a:gd name="T107" fmla="*/ 1 h 864"/>
                <a:gd name="T108" fmla="*/ 3 w 513"/>
                <a:gd name="T109" fmla="*/ 1 h 864"/>
                <a:gd name="T110" fmla="*/ 3 w 513"/>
                <a:gd name="T111" fmla="*/ 1 h 864"/>
                <a:gd name="T112" fmla="*/ 3 w 513"/>
                <a:gd name="T113" fmla="*/ 1 h 8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3"/>
                <a:gd name="T172" fmla="*/ 0 h 864"/>
                <a:gd name="T173" fmla="*/ 513 w 513"/>
                <a:gd name="T174" fmla="*/ 864 h 8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3" h="864">
                  <a:moveTo>
                    <a:pt x="45" y="802"/>
                  </a:moveTo>
                  <a:lnTo>
                    <a:pt x="40" y="809"/>
                  </a:lnTo>
                  <a:lnTo>
                    <a:pt x="34" y="810"/>
                  </a:lnTo>
                  <a:lnTo>
                    <a:pt x="29" y="807"/>
                  </a:lnTo>
                  <a:lnTo>
                    <a:pt x="23" y="801"/>
                  </a:lnTo>
                  <a:lnTo>
                    <a:pt x="18" y="790"/>
                  </a:lnTo>
                  <a:lnTo>
                    <a:pt x="13" y="776"/>
                  </a:lnTo>
                  <a:lnTo>
                    <a:pt x="10" y="759"/>
                  </a:lnTo>
                  <a:lnTo>
                    <a:pt x="6" y="738"/>
                  </a:lnTo>
                  <a:lnTo>
                    <a:pt x="2" y="716"/>
                  </a:lnTo>
                  <a:lnTo>
                    <a:pt x="1" y="692"/>
                  </a:lnTo>
                  <a:lnTo>
                    <a:pt x="0" y="665"/>
                  </a:lnTo>
                  <a:lnTo>
                    <a:pt x="1" y="638"/>
                  </a:lnTo>
                  <a:lnTo>
                    <a:pt x="2" y="610"/>
                  </a:lnTo>
                  <a:lnTo>
                    <a:pt x="6" y="581"/>
                  </a:lnTo>
                  <a:lnTo>
                    <a:pt x="11" y="551"/>
                  </a:lnTo>
                  <a:lnTo>
                    <a:pt x="18" y="521"/>
                  </a:lnTo>
                  <a:lnTo>
                    <a:pt x="24" y="500"/>
                  </a:lnTo>
                  <a:lnTo>
                    <a:pt x="29" y="480"/>
                  </a:lnTo>
                  <a:lnTo>
                    <a:pt x="35" y="457"/>
                  </a:lnTo>
                  <a:lnTo>
                    <a:pt x="40" y="437"/>
                  </a:lnTo>
                  <a:lnTo>
                    <a:pt x="45" y="416"/>
                  </a:lnTo>
                  <a:lnTo>
                    <a:pt x="50" y="395"/>
                  </a:lnTo>
                  <a:lnTo>
                    <a:pt x="53" y="374"/>
                  </a:lnTo>
                  <a:lnTo>
                    <a:pt x="57" y="353"/>
                  </a:lnTo>
                  <a:lnTo>
                    <a:pt x="59" y="333"/>
                  </a:lnTo>
                  <a:lnTo>
                    <a:pt x="61" y="312"/>
                  </a:lnTo>
                  <a:lnTo>
                    <a:pt x="62" y="291"/>
                  </a:lnTo>
                  <a:lnTo>
                    <a:pt x="62" y="270"/>
                  </a:lnTo>
                  <a:lnTo>
                    <a:pt x="61" y="249"/>
                  </a:lnTo>
                  <a:lnTo>
                    <a:pt x="58" y="227"/>
                  </a:lnTo>
                  <a:lnTo>
                    <a:pt x="54" y="206"/>
                  </a:lnTo>
                  <a:lnTo>
                    <a:pt x="50" y="186"/>
                  </a:lnTo>
                  <a:lnTo>
                    <a:pt x="48" y="163"/>
                  </a:lnTo>
                  <a:lnTo>
                    <a:pt x="56" y="135"/>
                  </a:lnTo>
                  <a:lnTo>
                    <a:pt x="70" y="104"/>
                  </a:lnTo>
                  <a:lnTo>
                    <a:pt x="91" y="71"/>
                  </a:lnTo>
                  <a:lnTo>
                    <a:pt x="116" y="43"/>
                  </a:lnTo>
                  <a:lnTo>
                    <a:pt x="145" y="19"/>
                  </a:lnTo>
                  <a:lnTo>
                    <a:pt x="177" y="4"/>
                  </a:lnTo>
                  <a:lnTo>
                    <a:pt x="209" y="0"/>
                  </a:lnTo>
                  <a:lnTo>
                    <a:pt x="217" y="2"/>
                  </a:lnTo>
                  <a:lnTo>
                    <a:pt x="225" y="6"/>
                  </a:lnTo>
                  <a:lnTo>
                    <a:pt x="232" y="13"/>
                  </a:lnTo>
                  <a:lnTo>
                    <a:pt x="240" y="19"/>
                  </a:lnTo>
                  <a:lnTo>
                    <a:pt x="247" y="28"/>
                  </a:lnTo>
                  <a:lnTo>
                    <a:pt x="254" y="37"/>
                  </a:lnTo>
                  <a:lnTo>
                    <a:pt x="261" y="45"/>
                  </a:lnTo>
                  <a:lnTo>
                    <a:pt x="269" y="54"/>
                  </a:lnTo>
                  <a:lnTo>
                    <a:pt x="273" y="59"/>
                  </a:lnTo>
                  <a:lnTo>
                    <a:pt x="280" y="66"/>
                  </a:lnTo>
                  <a:lnTo>
                    <a:pt x="286" y="70"/>
                  </a:lnTo>
                  <a:lnTo>
                    <a:pt x="290" y="75"/>
                  </a:lnTo>
                  <a:lnTo>
                    <a:pt x="296" y="79"/>
                  </a:lnTo>
                  <a:lnTo>
                    <a:pt x="301" y="82"/>
                  </a:lnTo>
                  <a:lnTo>
                    <a:pt x="306" y="84"/>
                  </a:lnTo>
                  <a:lnTo>
                    <a:pt x="309" y="85"/>
                  </a:lnTo>
                  <a:lnTo>
                    <a:pt x="324" y="85"/>
                  </a:lnTo>
                  <a:lnTo>
                    <a:pt x="341" y="83"/>
                  </a:lnTo>
                  <a:lnTo>
                    <a:pt x="357" y="76"/>
                  </a:lnTo>
                  <a:lnTo>
                    <a:pt x="374" y="69"/>
                  </a:lnTo>
                  <a:lnTo>
                    <a:pt x="390" y="61"/>
                  </a:lnTo>
                  <a:lnTo>
                    <a:pt x="404" y="54"/>
                  </a:lnTo>
                  <a:lnTo>
                    <a:pt x="417" y="50"/>
                  </a:lnTo>
                  <a:lnTo>
                    <a:pt x="430" y="50"/>
                  </a:lnTo>
                  <a:lnTo>
                    <a:pt x="446" y="56"/>
                  </a:lnTo>
                  <a:lnTo>
                    <a:pt x="460" y="62"/>
                  </a:lnTo>
                  <a:lnTo>
                    <a:pt x="472" y="71"/>
                  </a:lnTo>
                  <a:lnTo>
                    <a:pt x="483" y="80"/>
                  </a:lnTo>
                  <a:lnTo>
                    <a:pt x="491" y="92"/>
                  </a:lnTo>
                  <a:lnTo>
                    <a:pt x="498" y="105"/>
                  </a:lnTo>
                  <a:lnTo>
                    <a:pt x="503" y="119"/>
                  </a:lnTo>
                  <a:lnTo>
                    <a:pt x="508" y="135"/>
                  </a:lnTo>
                  <a:lnTo>
                    <a:pt x="511" y="150"/>
                  </a:lnTo>
                  <a:lnTo>
                    <a:pt x="512" y="167"/>
                  </a:lnTo>
                  <a:lnTo>
                    <a:pt x="513" y="184"/>
                  </a:lnTo>
                  <a:lnTo>
                    <a:pt x="513" y="202"/>
                  </a:lnTo>
                  <a:lnTo>
                    <a:pt x="513" y="221"/>
                  </a:lnTo>
                  <a:lnTo>
                    <a:pt x="512" y="239"/>
                  </a:lnTo>
                  <a:lnTo>
                    <a:pt x="511" y="256"/>
                  </a:lnTo>
                  <a:lnTo>
                    <a:pt x="509" y="274"/>
                  </a:lnTo>
                  <a:lnTo>
                    <a:pt x="483" y="314"/>
                  </a:lnTo>
                  <a:lnTo>
                    <a:pt x="460" y="357"/>
                  </a:lnTo>
                  <a:lnTo>
                    <a:pt x="443" y="399"/>
                  </a:lnTo>
                  <a:lnTo>
                    <a:pt x="430" y="440"/>
                  </a:lnTo>
                  <a:lnTo>
                    <a:pt x="419" y="483"/>
                  </a:lnTo>
                  <a:lnTo>
                    <a:pt x="409" y="525"/>
                  </a:lnTo>
                  <a:lnTo>
                    <a:pt x="402" y="567"/>
                  </a:lnTo>
                  <a:lnTo>
                    <a:pt x="396" y="607"/>
                  </a:lnTo>
                  <a:lnTo>
                    <a:pt x="388" y="646"/>
                  </a:lnTo>
                  <a:lnTo>
                    <a:pt x="381" y="684"/>
                  </a:lnTo>
                  <a:lnTo>
                    <a:pt x="373" y="720"/>
                  </a:lnTo>
                  <a:lnTo>
                    <a:pt x="361" y="754"/>
                  </a:lnTo>
                  <a:lnTo>
                    <a:pt x="346" y="785"/>
                  </a:lnTo>
                  <a:lnTo>
                    <a:pt x="328" y="815"/>
                  </a:lnTo>
                  <a:lnTo>
                    <a:pt x="305" y="841"/>
                  </a:lnTo>
                  <a:lnTo>
                    <a:pt x="277" y="864"/>
                  </a:lnTo>
                  <a:lnTo>
                    <a:pt x="261" y="854"/>
                  </a:lnTo>
                  <a:lnTo>
                    <a:pt x="252" y="840"/>
                  </a:lnTo>
                  <a:lnTo>
                    <a:pt x="248" y="819"/>
                  </a:lnTo>
                  <a:lnTo>
                    <a:pt x="248" y="794"/>
                  </a:lnTo>
                  <a:lnTo>
                    <a:pt x="252" y="764"/>
                  </a:lnTo>
                  <a:lnTo>
                    <a:pt x="254" y="732"/>
                  </a:lnTo>
                  <a:lnTo>
                    <a:pt x="258" y="697"/>
                  </a:lnTo>
                  <a:lnTo>
                    <a:pt x="258" y="658"/>
                  </a:lnTo>
                  <a:lnTo>
                    <a:pt x="257" y="629"/>
                  </a:lnTo>
                  <a:lnTo>
                    <a:pt x="255" y="602"/>
                  </a:lnTo>
                  <a:lnTo>
                    <a:pt x="254" y="577"/>
                  </a:lnTo>
                  <a:lnTo>
                    <a:pt x="252" y="555"/>
                  </a:lnTo>
                  <a:lnTo>
                    <a:pt x="250" y="535"/>
                  </a:lnTo>
                  <a:lnTo>
                    <a:pt x="248" y="519"/>
                  </a:lnTo>
                  <a:lnTo>
                    <a:pt x="247" y="504"/>
                  </a:lnTo>
                  <a:lnTo>
                    <a:pt x="244" y="491"/>
                  </a:lnTo>
                  <a:lnTo>
                    <a:pt x="242" y="481"/>
                  </a:lnTo>
                  <a:lnTo>
                    <a:pt x="238" y="473"/>
                  </a:lnTo>
                  <a:lnTo>
                    <a:pt x="236" y="467"/>
                  </a:lnTo>
                  <a:lnTo>
                    <a:pt x="232" y="463"/>
                  </a:lnTo>
                  <a:lnTo>
                    <a:pt x="229" y="461"/>
                  </a:lnTo>
                  <a:lnTo>
                    <a:pt x="225" y="461"/>
                  </a:lnTo>
                  <a:lnTo>
                    <a:pt x="221" y="464"/>
                  </a:lnTo>
                  <a:lnTo>
                    <a:pt x="217" y="469"/>
                  </a:lnTo>
                  <a:lnTo>
                    <a:pt x="215" y="469"/>
                  </a:lnTo>
                  <a:lnTo>
                    <a:pt x="219" y="463"/>
                  </a:lnTo>
                  <a:lnTo>
                    <a:pt x="219" y="457"/>
                  </a:lnTo>
                  <a:lnTo>
                    <a:pt x="211" y="463"/>
                  </a:lnTo>
                  <a:lnTo>
                    <a:pt x="204" y="470"/>
                  </a:lnTo>
                  <a:lnTo>
                    <a:pt x="200" y="480"/>
                  </a:lnTo>
                  <a:lnTo>
                    <a:pt x="196" y="490"/>
                  </a:lnTo>
                  <a:lnTo>
                    <a:pt x="192" y="500"/>
                  </a:lnTo>
                  <a:lnTo>
                    <a:pt x="189" y="511"/>
                  </a:lnTo>
                  <a:lnTo>
                    <a:pt x="185" y="521"/>
                  </a:lnTo>
                  <a:lnTo>
                    <a:pt x="182" y="530"/>
                  </a:lnTo>
                  <a:lnTo>
                    <a:pt x="178" y="537"/>
                  </a:lnTo>
                  <a:lnTo>
                    <a:pt x="169" y="550"/>
                  </a:lnTo>
                  <a:lnTo>
                    <a:pt x="162" y="561"/>
                  </a:lnTo>
                  <a:lnTo>
                    <a:pt x="159" y="572"/>
                  </a:lnTo>
                  <a:lnTo>
                    <a:pt x="155" y="582"/>
                  </a:lnTo>
                  <a:lnTo>
                    <a:pt x="151" y="593"/>
                  </a:lnTo>
                  <a:lnTo>
                    <a:pt x="149" y="603"/>
                  </a:lnTo>
                  <a:lnTo>
                    <a:pt x="144" y="613"/>
                  </a:lnTo>
                  <a:lnTo>
                    <a:pt x="138" y="626"/>
                  </a:lnTo>
                  <a:lnTo>
                    <a:pt x="131" y="641"/>
                  </a:lnTo>
                  <a:lnTo>
                    <a:pt x="123" y="655"/>
                  </a:lnTo>
                  <a:lnTo>
                    <a:pt x="115" y="672"/>
                  </a:lnTo>
                  <a:lnTo>
                    <a:pt x="108" y="689"/>
                  </a:lnTo>
                  <a:lnTo>
                    <a:pt x="100" y="706"/>
                  </a:lnTo>
                  <a:lnTo>
                    <a:pt x="92" y="723"/>
                  </a:lnTo>
                  <a:lnTo>
                    <a:pt x="85" y="740"/>
                  </a:lnTo>
                  <a:lnTo>
                    <a:pt x="79" y="755"/>
                  </a:lnTo>
                  <a:lnTo>
                    <a:pt x="71" y="770"/>
                  </a:lnTo>
                  <a:lnTo>
                    <a:pt x="65" y="781"/>
                  </a:lnTo>
                  <a:lnTo>
                    <a:pt x="61" y="793"/>
                  </a:lnTo>
                  <a:lnTo>
                    <a:pt x="56" y="801"/>
                  </a:lnTo>
                  <a:lnTo>
                    <a:pt x="51" y="806"/>
                  </a:lnTo>
                  <a:lnTo>
                    <a:pt x="48" y="809"/>
                  </a:lnTo>
                  <a:lnTo>
                    <a:pt x="46" y="807"/>
                  </a:lnTo>
                  <a:lnTo>
                    <a:pt x="45" y="802"/>
                  </a:lnTo>
                  <a:close/>
                  <a:moveTo>
                    <a:pt x="311" y="78"/>
                  </a:moveTo>
                  <a:lnTo>
                    <a:pt x="310" y="80"/>
                  </a:lnTo>
                  <a:lnTo>
                    <a:pt x="306" y="80"/>
                  </a:lnTo>
                  <a:lnTo>
                    <a:pt x="304" y="82"/>
                  </a:lnTo>
                  <a:lnTo>
                    <a:pt x="307" y="84"/>
                  </a:lnTo>
                  <a:lnTo>
                    <a:pt x="310" y="88"/>
                  </a:lnTo>
                  <a:lnTo>
                    <a:pt x="311" y="96"/>
                  </a:lnTo>
                  <a:lnTo>
                    <a:pt x="310" y="106"/>
                  </a:lnTo>
                  <a:lnTo>
                    <a:pt x="309" y="119"/>
                  </a:lnTo>
                  <a:lnTo>
                    <a:pt x="307" y="134"/>
                  </a:lnTo>
                  <a:lnTo>
                    <a:pt x="306" y="148"/>
                  </a:lnTo>
                  <a:lnTo>
                    <a:pt x="307" y="162"/>
                  </a:lnTo>
                  <a:lnTo>
                    <a:pt x="310" y="175"/>
                  </a:lnTo>
                  <a:lnTo>
                    <a:pt x="311" y="78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6"/>
            <p:cNvSpPr>
              <a:spLocks/>
            </p:cNvSpPr>
            <p:nvPr/>
          </p:nvSpPr>
          <p:spPr bwMode="auto">
            <a:xfrm rot="-282297">
              <a:off x="4468" y="3340"/>
              <a:ext cx="160" cy="248"/>
            </a:xfrm>
            <a:custGeom>
              <a:avLst/>
              <a:gdLst>
                <a:gd name="T0" fmla="*/ 0 w 513"/>
                <a:gd name="T1" fmla="*/ 5 h 864"/>
                <a:gd name="T2" fmla="*/ 0 w 513"/>
                <a:gd name="T3" fmla="*/ 5 h 864"/>
                <a:gd name="T4" fmla="*/ 0 w 513"/>
                <a:gd name="T5" fmla="*/ 5 h 864"/>
                <a:gd name="T6" fmla="*/ 0 w 513"/>
                <a:gd name="T7" fmla="*/ 5 h 864"/>
                <a:gd name="T8" fmla="*/ 0 w 513"/>
                <a:gd name="T9" fmla="*/ 4 h 864"/>
                <a:gd name="T10" fmla="*/ 0 w 513"/>
                <a:gd name="T11" fmla="*/ 3 h 864"/>
                <a:gd name="T12" fmla="*/ 0 w 513"/>
                <a:gd name="T13" fmla="*/ 3 h 864"/>
                <a:gd name="T14" fmla="*/ 0 w 513"/>
                <a:gd name="T15" fmla="*/ 3 h 864"/>
                <a:gd name="T16" fmla="*/ 1 w 513"/>
                <a:gd name="T17" fmla="*/ 2 h 864"/>
                <a:gd name="T18" fmla="*/ 1 w 513"/>
                <a:gd name="T19" fmla="*/ 2 h 864"/>
                <a:gd name="T20" fmla="*/ 1 w 513"/>
                <a:gd name="T21" fmla="*/ 1 h 864"/>
                <a:gd name="T22" fmla="*/ 1 w 513"/>
                <a:gd name="T23" fmla="*/ 1 h 864"/>
                <a:gd name="T24" fmla="*/ 1 w 513"/>
                <a:gd name="T25" fmla="*/ 1 h 864"/>
                <a:gd name="T26" fmla="*/ 1 w 513"/>
                <a:gd name="T27" fmla="*/ 0 h 864"/>
                <a:gd name="T28" fmla="*/ 2 w 513"/>
                <a:gd name="T29" fmla="*/ 0 h 864"/>
                <a:gd name="T30" fmla="*/ 2 w 513"/>
                <a:gd name="T31" fmla="*/ 0 h 864"/>
                <a:gd name="T32" fmla="*/ 2 w 513"/>
                <a:gd name="T33" fmla="*/ 0 h 864"/>
                <a:gd name="T34" fmla="*/ 2 w 513"/>
                <a:gd name="T35" fmla="*/ 0 h 864"/>
                <a:gd name="T36" fmla="*/ 3 w 513"/>
                <a:gd name="T37" fmla="*/ 1 h 864"/>
                <a:gd name="T38" fmla="*/ 3 w 513"/>
                <a:gd name="T39" fmla="*/ 1 h 864"/>
                <a:gd name="T40" fmla="*/ 3 w 513"/>
                <a:gd name="T41" fmla="*/ 1 h 864"/>
                <a:gd name="T42" fmla="*/ 3 w 513"/>
                <a:gd name="T43" fmla="*/ 1 h 864"/>
                <a:gd name="T44" fmla="*/ 4 w 513"/>
                <a:gd name="T45" fmla="*/ 0 h 864"/>
                <a:gd name="T46" fmla="*/ 4 w 513"/>
                <a:gd name="T47" fmla="*/ 0 h 864"/>
                <a:gd name="T48" fmla="*/ 4 w 513"/>
                <a:gd name="T49" fmla="*/ 1 h 864"/>
                <a:gd name="T50" fmla="*/ 5 w 513"/>
                <a:gd name="T51" fmla="*/ 1 h 864"/>
                <a:gd name="T52" fmla="*/ 5 w 513"/>
                <a:gd name="T53" fmla="*/ 1 h 864"/>
                <a:gd name="T54" fmla="*/ 5 w 513"/>
                <a:gd name="T55" fmla="*/ 1 h 864"/>
                <a:gd name="T56" fmla="*/ 5 w 513"/>
                <a:gd name="T57" fmla="*/ 2 h 864"/>
                <a:gd name="T58" fmla="*/ 5 w 513"/>
                <a:gd name="T59" fmla="*/ 2 h 864"/>
                <a:gd name="T60" fmla="*/ 4 w 513"/>
                <a:gd name="T61" fmla="*/ 3 h 864"/>
                <a:gd name="T62" fmla="*/ 4 w 513"/>
                <a:gd name="T63" fmla="*/ 4 h 864"/>
                <a:gd name="T64" fmla="*/ 4 w 513"/>
                <a:gd name="T65" fmla="*/ 5 h 864"/>
                <a:gd name="T66" fmla="*/ 3 w 513"/>
                <a:gd name="T67" fmla="*/ 5 h 864"/>
                <a:gd name="T68" fmla="*/ 2 w 513"/>
                <a:gd name="T69" fmla="*/ 6 h 864"/>
                <a:gd name="T70" fmla="*/ 2 w 513"/>
                <a:gd name="T71" fmla="*/ 6 h 864"/>
                <a:gd name="T72" fmla="*/ 2 w 513"/>
                <a:gd name="T73" fmla="*/ 5 h 864"/>
                <a:gd name="T74" fmla="*/ 2 w 513"/>
                <a:gd name="T75" fmla="*/ 5 h 864"/>
                <a:gd name="T76" fmla="*/ 2 w 513"/>
                <a:gd name="T77" fmla="*/ 4 h 864"/>
                <a:gd name="T78" fmla="*/ 2 w 513"/>
                <a:gd name="T79" fmla="*/ 4 h 864"/>
                <a:gd name="T80" fmla="*/ 2 w 513"/>
                <a:gd name="T81" fmla="*/ 3 h 864"/>
                <a:gd name="T82" fmla="*/ 2 w 513"/>
                <a:gd name="T83" fmla="*/ 3 h 864"/>
                <a:gd name="T84" fmla="*/ 2 w 513"/>
                <a:gd name="T85" fmla="*/ 3 h 864"/>
                <a:gd name="T86" fmla="*/ 2 w 513"/>
                <a:gd name="T87" fmla="*/ 3 h 864"/>
                <a:gd name="T88" fmla="*/ 2 w 513"/>
                <a:gd name="T89" fmla="*/ 3 h 864"/>
                <a:gd name="T90" fmla="*/ 2 w 513"/>
                <a:gd name="T91" fmla="*/ 3 h 864"/>
                <a:gd name="T92" fmla="*/ 2 w 513"/>
                <a:gd name="T93" fmla="*/ 3 h 864"/>
                <a:gd name="T94" fmla="*/ 2 w 513"/>
                <a:gd name="T95" fmla="*/ 4 h 864"/>
                <a:gd name="T96" fmla="*/ 2 w 513"/>
                <a:gd name="T97" fmla="*/ 4 h 864"/>
                <a:gd name="T98" fmla="*/ 2 w 513"/>
                <a:gd name="T99" fmla="*/ 4 h 864"/>
                <a:gd name="T100" fmla="*/ 1 w 513"/>
                <a:gd name="T101" fmla="*/ 4 h 864"/>
                <a:gd name="T102" fmla="*/ 1 w 513"/>
                <a:gd name="T103" fmla="*/ 4 h 864"/>
                <a:gd name="T104" fmla="*/ 1 w 513"/>
                <a:gd name="T105" fmla="*/ 5 h 864"/>
                <a:gd name="T106" fmla="*/ 1 w 513"/>
                <a:gd name="T107" fmla="*/ 5 h 864"/>
                <a:gd name="T108" fmla="*/ 1 w 513"/>
                <a:gd name="T109" fmla="*/ 5 h 864"/>
                <a:gd name="T110" fmla="*/ 1 w 513"/>
                <a:gd name="T111" fmla="*/ 5 h 864"/>
                <a:gd name="T112" fmla="*/ 0 w 513"/>
                <a:gd name="T113" fmla="*/ 5 h 8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3"/>
                <a:gd name="T172" fmla="*/ 0 h 864"/>
                <a:gd name="T173" fmla="*/ 513 w 513"/>
                <a:gd name="T174" fmla="*/ 864 h 8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3" h="864">
                  <a:moveTo>
                    <a:pt x="45" y="802"/>
                  </a:moveTo>
                  <a:lnTo>
                    <a:pt x="45" y="802"/>
                  </a:lnTo>
                  <a:lnTo>
                    <a:pt x="40" y="809"/>
                  </a:lnTo>
                  <a:lnTo>
                    <a:pt x="34" y="810"/>
                  </a:lnTo>
                  <a:lnTo>
                    <a:pt x="29" y="807"/>
                  </a:lnTo>
                  <a:lnTo>
                    <a:pt x="23" y="801"/>
                  </a:lnTo>
                  <a:lnTo>
                    <a:pt x="18" y="790"/>
                  </a:lnTo>
                  <a:lnTo>
                    <a:pt x="13" y="776"/>
                  </a:lnTo>
                  <a:lnTo>
                    <a:pt x="10" y="759"/>
                  </a:lnTo>
                  <a:lnTo>
                    <a:pt x="6" y="738"/>
                  </a:lnTo>
                  <a:lnTo>
                    <a:pt x="2" y="716"/>
                  </a:lnTo>
                  <a:lnTo>
                    <a:pt x="1" y="692"/>
                  </a:lnTo>
                  <a:lnTo>
                    <a:pt x="0" y="665"/>
                  </a:lnTo>
                  <a:lnTo>
                    <a:pt x="1" y="638"/>
                  </a:lnTo>
                  <a:lnTo>
                    <a:pt x="2" y="610"/>
                  </a:lnTo>
                  <a:lnTo>
                    <a:pt x="6" y="581"/>
                  </a:lnTo>
                  <a:lnTo>
                    <a:pt x="11" y="551"/>
                  </a:lnTo>
                  <a:lnTo>
                    <a:pt x="18" y="521"/>
                  </a:lnTo>
                  <a:lnTo>
                    <a:pt x="24" y="500"/>
                  </a:lnTo>
                  <a:lnTo>
                    <a:pt x="29" y="480"/>
                  </a:lnTo>
                  <a:lnTo>
                    <a:pt x="35" y="457"/>
                  </a:lnTo>
                  <a:lnTo>
                    <a:pt x="40" y="437"/>
                  </a:lnTo>
                  <a:lnTo>
                    <a:pt x="45" y="416"/>
                  </a:lnTo>
                  <a:lnTo>
                    <a:pt x="50" y="395"/>
                  </a:lnTo>
                  <a:lnTo>
                    <a:pt x="53" y="374"/>
                  </a:lnTo>
                  <a:lnTo>
                    <a:pt x="57" y="353"/>
                  </a:lnTo>
                  <a:lnTo>
                    <a:pt x="59" y="333"/>
                  </a:lnTo>
                  <a:lnTo>
                    <a:pt x="61" y="312"/>
                  </a:lnTo>
                  <a:lnTo>
                    <a:pt x="62" y="291"/>
                  </a:lnTo>
                  <a:lnTo>
                    <a:pt x="62" y="270"/>
                  </a:lnTo>
                  <a:lnTo>
                    <a:pt x="61" y="249"/>
                  </a:lnTo>
                  <a:lnTo>
                    <a:pt x="58" y="227"/>
                  </a:lnTo>
                  <a:lnTo>
                    <a:pt x="54" y="206"/>
                  </a:lnTo>
                  <a:lnTo>
                    <a:pt x="50" y="186"/>
                  </a:lnTo>
                  <a:lnTo>
                    <a:pt x="48" y="163"/>
                  </a:lnTo>
                  <a:lnTo>
                    <a:pt x="56" y="135"/>
                  </a:lnTo>
                  <a:lnTo>
                    <a:pt x="70" y="104"/>
                  </a:lnTo>
                  <a:lnTo>
                    <a:pt x="91" y="71"/>
                  </a:lnTo>
                  <a:lnTo>
                    <a:pt x="116" y="43"/>
                  </a:lnTo>
                  <a:lnTo>
                    <a:pt x="145" y="19"/>
                  </a:lnTo>
                  <a:lnTo>
                    <a:pt x="177" y="4"/>
                  </a:lnTo>
                  <a:lnTo>
                    <a:pt x="209" y="0"/>
                  </a:lnTo>
                  <a:lnTo>
                    <a:pt x="217" y="2"/>
                  </a:lnTo>
                  <a:lnTo>
                    <a:pt x="225" y="6"/>
                  </a:lnTo>
                  <a:lnTo>
                    <a:pt x="232" y="13"/>
                  </a:lnTo>
                  <a:lnTo>
                    <a:pt x="240" y="19"/>
                  </a:lnTo>
                  <a:lnTo>
                    <a:pt x="247" y="28"/>
                  </a:lnTo>
                  <a:lnTo>
                    <a:pt x="254" y="37"/>
                  </a:lnTo>
                  <a:lnTo>
                    <a:pt x="261" y="45"/>
                  </a:lnTo>
                  <a:lnTo>
                    <a:pt x="269" y="54"/>
                  </a:lnTo>
                  <a:lnTo>
                    <a:pt x="273" y="59"/>
                  </a:lnTo>
                  <a:lnTo>
                    <a:pt x="280" y="66"/>
                  </a:lnTo>
                  <a:lnTo>
                    <a:pt x="286" y="70"/>
                  </a:lnTo>
                  <a:lnTo>
                    <a:pt x="290" y="75"/>
                  </a:lnTo>
                  <a:lnTo>
                    <a:pt x="296" y="79"/>
                  </a:lnTo>
                  <a:lnTo>
                    <a:pt x="301" y="82"/>
                  </a:lnTo>
                  <a:lnTo>
                    <a:pt x="306" y="84"/>
                  </a:lnTo>
                  <a:lnTo>
                    <a:pt x="309" y="85"/>
                  </a:lnTo>
                  <a:lnTo>
                    <a:pt x="324" y="85"/>
                  </a:lnTo>
                  <a:lnTo>
                    <a:pt x="341" y="83"/>
                  </a:lnTo>
                  <a:lnTo>
                    <a:pt x="357" y="76"/>
                  </a:lnTo>
                  <a:lnTo>
                    <a:pt x="374" y="69"/>
                  </a:lnTo>
                  <a:lnTo>
                    <a:pt x="390" y="61"/>
                  </a:lnTo>
                  <a:lnTo>
                    <a:pt x="404" y="54"/>
                  </a:lnTo>
                  <a:lnTo>
                    <a:pt x="417" y="50"/>
                  </a:lnTo>
                  <a:lnTo>
                    <a:pt x="430" y="50"/>
                  </a:lnTo>
                  <a:lnTo>
                    <a:pt x="446" y="56"/>
                  </a:lnTo>
                  <a:lnTo>
                    <a:pt x="460" y="62"/>
                  </a:lnTo>
                  <a:lnTo>
                    <a:pt x="472" y="71"/>
                  </a:lnTo>
                  <a:lnTo>
                    <a:pt x="483" y="80"/>
                  </a:lnTo>
                  <a:lnTo>
                    <a:pt x="491" y="92"/>
                  </a:lnTo>
                  <a:lnTo>
                    <a:pt x="498" y="105"/>
                  </a:lnTo>
                  <a:lnTo>
                    <a:pt x="503" y="119"/>
                  </a:lnTo>
                  <a:lnTo>
                    <a:pt x="508" y="135"/>
                  </a:lnTo>
                  <a:lnTo>
                    <a:pt x="511" y="150"/>
                  </a:lnTo>
                  <a:lnTo>
                    <a:pt x="512" y="167"/>
                  </a:lnTo>
                  <a:lnTo>
                    <a:pt x="513" y="184"/>
                  </a:lnTo>
                  <a:lnTo>
                    <a:pt x="513" y="202"/>
                  </a:lnTo>
                  <a:lnTo>
                    <a:pt x="513" y="221"/>
                  </a:lnTo>
                  <a:lnTo>
                    <a:pt x="512" y="239"/>
                  </a:lnTo>
                  <a:lnTo>
                    <a:pt x="511" y="256"/>
                  </a:lnTo>
                  <a:lnTo>
                    <a:pt x="509" y="274"/>
                  </a:lnTo>
                  <a:lnTo>
                    <a:pt x="483" y="314"/>
                  </a:lnTo>
                  <a:lnTo>
                    <a:pt x="460" y="357"/>
                  </a:lnTo>
                  <a:lnTo>
                    <a:pt x="443" y="399"/>
                  </a:lnTo>
                  <a:lnTo>
                    <a:pt x="430" y="440"/>
                  </a:lnTo>
                  <a:lnTo>
                    <a:pt x="419" y="483"/>
                  </a:lnTo>
                  <a:lnTo>
                    <a:pt x="409" y="525"/>
                  </a:lnTo>
                  <a:lnTo>
                    <a:pt x="402" y="567"/>
                  </a:lnTo>
                  <a:lnTo>
                    <a:pt x="396" y="607"/>
                  </a:lnTo>
                  <a:lnTo>
                    <a:pt x="388" y="646"/>
                  </a:lnTo>
                  <a:lnTo>
                    <a:pt x="381" y="684"/>
                  </a:lnTo>
                  <a:lnTo>
                    <a:pt x="373" y="720"/>
                  </a:lnTo>
                  <a:lnTo>
                    <a:pt x="361" y="754"/>
                  </a:lnTo>
                  <a:lnTo>
                    <a:pt x="346" y="785"/>
                  </a:lnTo>
                  <a:lnTo>
                    <a:pt x="328" y="815"/>
                  </a:lnTo>
                  <a:lnTo>
                    <a:pt x="305" y="841"/>
                  </a:lnTo>
                  <a:lnTo>
                    <a:pt x="277" y="864"/>
                  </a:lnTo>
                  <a:lnTo>
                    <a:pt x="261" y="854"/>
                  </a:lnTo>
                  <a:lnTo>
                    <a:pt x="252" y="840"/>
                  </a:lnTo>
                  <a:lnTo>
                    <a:pt x="248" y="819"/>
                  </a:lnTo>
                  <a:lnTo>
                    <a:pt x="248" y="794"/>
                  </a:lnTo>
                  <a:lnTo>
                    <a:pt x="252" y="764"/>
                  </a:lnTo>
                  <a:lnTo>
                    <a:pt x="254" y="732"/>
                  </a:lnTo>
                  <a:lnTo>
                    <a:pt x="258" y="697"/>
                  </a:lnTo>
                  <a:lnTo>
                    <a:pt x="258" y="658"/>
                  </a:lnTo>
                  <a:lnTo>
                    <a:pt x="257" y="629"/>
                  </a:lnTo>
                  <a:lnTo>
                    <a:pt x="255" y="602"/>
                  </a:lnTo>
                  <a:lnTo>
                    <a:pt x="254" y="577"/>
                  </a:lnTo>
                  <a:lnTo>
                    <a:pt x="252" y="555"/>
                  </a:lnTo>
                  <a:lnTo>
                    <a:pt x="250" y="535"/>
                  </a:lnTo>
                  <a:lnTo>
                    <a:pt x="248" y="519"/>
                  </a:lnTo>
                  <a:lnTo>
                    <a:pt x="247" y="504"/>
                  </a:lnTo>
                  <a:lnTo>
                    <a:pt x="244" y="491"/>
                  </a:lnTo>
                  <a:lnTo>
                    <a:pt x="242" y="481"/>
                  </a:lnTo>
                  <a:lnTo>
                    <a:pt x="238" y="473"/>
                  </a:lnTo>
                  <a:lnTo>
                    <a:pt x="236" y="467"/>
                  </a:lnTo>
                  <a:lnTo>
                    <a:pt x="232" y="463"/>
                  </a:lnTo>
                  <a:lnTo>
                    <a:pt x="229" y="461"/>
                  </a:lnTo>
                  <a:lnTo>
                    <a:pt x="225" y="461"/>
                  </a:lnTo>
                  <a:lnTo>
                    <a:pt x="221" y="464"/>
                  </a:lnTo>
                  <a:lnTo>
                    <a:pt x="217" y="469"/>
                  </a:lnTo>
                  <a:lnTo>
                    <a:pt x="215" y="469"/>
                  </a:lnTo>
                  <a:lnTo>
                    <a:pt x="219" y="463"/>
                  </a:lnTo>
                  <a:lnTo>
                    <a:pt x="219" y="457"/>
                  </a:lnTo>
                  <a:lnTo>
                    <a:pt x="211" y="463"/>
                  </a:lnTo>
                  <a:lnTo>
                    <a:pt x="204" y="470"/>
                  </a:lnTo>
                  <a:lnTo>
                    <a:pt x="200" y="480"/>
                  </a:lnTo>
                  <a:lnTo>
                    <a:pt x="196" y="490"/>
                  </a:lnTo>
                  <a:lnTo>
                    <a:pt x="192" y="500"/>
                  </a:lnTo>
                  <a:lnTo>
                    <a:pt x="189" y="511"/>
                  </a:lnTo>
                  <a:lnTo>
                    <a:pt x="185" y="521"/>
                  </a:lnTo>
                  <a:lnTo>
                    <a:pt x="182" y="530"/>
                  </a:lnTo>
                  <a:lnTo>
                    <a:pt x="178" y="537"/>
                  </a:lnTo>
                  <a:lnTo>
                    <a:pt x="169" y="550"/>
                  </a:lnTo>
                  <a:lnTo>
                    <a:pt x="162" y="561"/>
                  </a:lnTo>
                  <a:lnTo>
                    <a:pt x="159" y="572"/>
                  </a:lnTo>
                  <a:lnTo>
                    <a:pt x="155" y="582"/>
                  </a:lnTo>
                  <a:lnTo>
                    <a:pt x="151" y="593"/>
                  </a:lnTo>
                  <a:lnTo>
                    <a:pt x="149" y="603"/>
                  </a:lnTo>
                  <a:lnTo>
                    <a:pt x="144" y="613"/>
                  </a:lnTo>
                  <a:lnTo>
                    <a:pt x="138" y="626"/>
                  </a:lnTo>
                  <a:lnTo>
                    <a:pt x="131" y="641"/>
                  </a:lnTo>
                  <a:lnTo>
                    <a:pt x="123" y="655"/>
                  </a:lnTo>
                  <a:lnTo>
                    <a:pt x="115" y="672"/>
                  </a:lnTo>
                  <a:lnTo>
                    <a:pt x="108" y="689"/>
                  </a:lnTo>
                  <a:lnTo>
                    <a:pt x="100" y="706"/>
                  </a:lnTo>
                  <a:lnTo>
                    <a:pt x="92" y="723"/>
                  </a:lnTo>
                  <a:lnTo>
                    <a:pt x="85" y="740"/>
                  </a:lnTo>
                  <a:lnTo>
                    <a:pt x="79" y="755"/>
                  </a:lnTo>
                  <a:lnTo>
                    <a:pt x="71" y="770"/>
                  </a:lnTo>
                  <a:lnTo>
                    <a:pt x="65" y="781"/>
                  </a:lnTo>
                  <a:lnTo>
                    <a:pt x="61" y="793"/>
                  </a:lnTo>
                  <a:lnTo>
                    <a:pt x="56" y="801"/>
                  </a:lnTo>
                  <a:lnTo>
                    <a:pt x="51" y="806"/>
                  </a:lnTo>
                  <a:lnTo>
                    <a:pt x="48" y="809"/>
                  </a:lnTo>
                  <a:lnTo>
                    <a:pt x="46" y="807"/>
                  </a:lnTo>
                  <a:lnTo>
                    <a:pt x="45" y="80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7"/>
            <p:cNvSpPr>
              <a:spLocks/>
            </p:cNvSpPr>
            <p:nvPr/>
          </p:nvSpPr>
          <p:spPr bwMode="auto">
            <a:xfrm rot="-282297">
              <a:off x="4556" y="3362"/>
              <a:ext cx="2" cy="29"/>
            </a:xfrm>
            <a:custGeom>
              <a:avLst/>
              <a:gdLst>
                <a:gd name="T0" fmla="*/ 0 w 7"/>
                <a:gd name="T1" fmla="*/ 0 h 97"/>
                <a:gd name="T2" fmla="*/ 0 w 7"/>
                <a:gd name="T3" fmla="*/ 0 h 97"/>
                <a:gd name="T4" fmla="*/ 0 w 7"/>
                <a:gd name="T5" fmla="*/ 0 h 97"/>
                <a:gd name="T6" fmla="*/ 0 w 7"/>
                <a:gd name="T7" fmla="*/ 0 h 97"/>
                <a:gd name="T8" fmla="*/ 0 w 7"/>
                <a:gd name="T9" fmla="*/ 0 h 97"/>
                <a:gd name="T10" fmla="*/ 0 w 7"/>
                <a:gd name="T11" fmla="*/ 0 h 97"/>
                <a:gd name="T12" fmla="*/ 0 w 7"/>
                <a:gd name="T13" fmla="*/ 0 h 97"/>
                <a:gd name="T14" fmla="*/ 0 w 7"/>
                <a:gd name="T15" fmla="*/ 0 h 97"/>
                <a:gd name="T16" fmla="*/ 0 w 7"/>
                <a:gd name="T17" fmla="*/ 0 h 97"/>
                <a:gd name="T18" fmla="*/ 0 w 7"/>
                <a:gd name="T19" fmla="*/ 0 h 97"/>
                <a:gd name="T20" fmla="*/ 0 w 7"/>
                <a:gd name="T21" fmla="*/ 0 h 97"/>
                <a:gd name="T22" fmla="*/ 0 w 7"/>
                <a:gd name="T23" fmla="*/ 0 h 97"/>
                <a:gd name="T24" fmla="*/ 0 w 7"/>
                <a:gd name="T25" fmla="*/ 1 h 97"/>
                <a:gd name="T26" fmla="*/ 0 w 7"/>
                <a:gd name="T27" fmla="*/ 1 h 97"/>
                <a:gd name="T28" fmla="*/ 0 w 7"/>
                <a:gd name="T29" fmla="*/ 1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97"/>
                <a:gd name="T47" fmla="*/ 7 w 7"/>
                <a:gd name="T48" fmla="*/ 97 h 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97">
                  <a:moveTo>
                    <a:pt x="7" y="0"/>
                  </a:moveTo>
                  <a:lnTo>
                    <a:pt x="7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6" y="10"/>
                  </a:lnTo>
                  <a:lnTo>
                    <a:pt x="7" y="18"/>
                  </a:lnTo>
                  <a:lnTo>
                    <a:pt x="6" y="28"/>
                  </a:lnTo>
                  <a:lnTo>
                    <a:pt x="5" y="41"/>
                  </a:lnTo>
                  <a:lnTo>
                    <a:pt x="3" y="56"/>
                  </a:lnTo>
                  <a:lnTo>
                    <a:pt x="2" y="70"/>
                  </a:lnTo>
                  <a:lnTo>
                    <a:pt x="3" y="84"/>
                  </a:lnTo>
                  <a:lnTo>
                    <a:pt x="6" y="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8"/>
            <p:cNvSpPr>
              <a:spLocks/>
            </p:cNvSpPr>
            <p:nvPr/>
          </p:nvSpPr>
          <p:spPr bwMode="auto">
            <a:xfrm rot="-282297">
              <a:off x="4487" y="3422"/>
              <a:ext cx="119" cy="25"/>
            </a:xfrm>
            <a:custGeom>
              <a:avLst/>
              <a:gdLst>
                <a:gd name="T0" fmla="*/ 0 w 384"/>
                <a:gd name="T1" fmla="*/ 0 h 89"/>
                <a:gd name="T2" fmla="*/ 0 w 384"/>
                <a:gd name="T3" fmla="*/ 0 h 89"/>
                <a:gd name="T4" fmla="*/ 0 w 384"/>
                <a:gd name="T5" fmla="*/ 0 h 89"/>
                <a:gd name="T6" fmla="*/ 0 w 384"/>
                <a:gd name="T7" fmla="*/ 0 h 89"/>
                <a:gd name="T8" fmla="*/ 0 w 384"/>
                <a:gd name="T9" fmla="*/ 0 h 89"/>
                <a:gd name="T10" fmla="*/ 0 w 384"/>
                <a:gd name="T11" fmla="*/ 0 h 89"/>
                <a:gd name="T12" fmla="*/ 1 w 384"/>
                <a:gd name="T13" fmla="*/ 0 h 89"/>
                <a:gd name="T14" fmla="*/ 1 w 384"/>
                <a:gd name="T15" fmla="*/ 0 h 89"/>
                <a:gd name="T16" fmla="*/ 1 w 384"/>
                <a:gd name="T17" fmla="*/ 0 h 89"/>
                <a:gd name="T18" fmla="*/ 1 w 384"/>
                <a:gd name="T19" fmla="*/ 0 h 89"/>
                <a:gd name="T20" fmla="*/ 1 w 384"/>
                <a:gd name="T21" fmla="*/ 0 h 89"/>
                <a:gd name="T22" fmla="*/ 1 w 384"/>
                <a:gd name="T23" fmla="*/ 0 h 89"/>
                <a:gd name="T24" fmla="*/ 1 w 384"/>
                <a:gd name="T25" fmla="*/ 0 h 89"/>
                <a:gd name="T26" fmla="*/ 1 w 384"/>
                <a:gd name="T27" fmla="*/ 0 h 89"/>
                <a:gd name="T28" fmla="*/ 1 w 384"/>
                <a:gd name="T29" fmla="*/ 0 h 89"/>
                <a:gd name="T30" fmla="*/ 2 w 384"/>
                <a:gd name="T31" fmla="*/ 0 h 89"/>
                <a:gd name="T32" fmla="*/ 2 w 384"/>
                <a:gd name="T33" fmla="*/ 0 h 89"/>
                <a:gd name="T34" fmla="*/ 2 w 384"/>
                <a:gd name="T35" fmla="*/ 0 h 89"/>
                <a:gd name="T36" fmla="*/ 2 w 384"/>
                <a:gd name="T37" fmla="*/ 0 h 89"/>
                <a:gd name="T38" fmla="*/ 2 w 384"/>
                <a:gd name="T39" fmla="*/ 0 h 89"/>
                <a:gd name="T40" fmla="*/ 2 w 384"/>
                <a:gd name="T41" fmla="*/ 0 h 89"/>
                <a:gd name="T42" fmla="*/ 2 w 384"/>
                <a:gd name="T43" fmla="*/ 0 h 89"/>
                <a:gd name="T44" fmla="*/ 2 w 384"/>
                <a:gd name="T45" fmla="*/ 0 h 89"/>
                <a:gd name="T46" fmla="*/ 2 w 384"/>
                <a:gd name="T47" fmla="*/ 0 h 89"/>
                <a:gd name="T48" fmla="*/ 2 w 384"/>
                <a:gd name="T49" fmla="*/ 0 h 89"/>
                <a:gd name="T50" fmla="*/ 2 w 384"/>
                <a:gd name="T51" fmla="*/ 0 h 89"/>
                <a:gd name="T52" fmla="*/ 2 w 384"/>
                <a:gd name="T53" fmla="*/ 0 h 89"/>
                <a:gd name="T54" fmla="*/ 3 w 384"/>
                <a:gd name="T55" fmla="*/ 1 h 89"/>
                <a:gd name="T56" fmla="*/ 3 w 384"/>
                <a:gd name="T57" fmla="*/ 1 h 89"/>
                <a:gd name="T58" fmla="*/ 3 w 384"/>
                <a:gd name="T59" fmla="*/ 1 h 89"/>
                <a:gd name="T60" fmla="*/ 3 w 384"/>
                <a:gd name="T61" fmla="*/ 1 h 89"/>
                <a:gd name="T62" fmla="*/ 3 w 384"/>
                <a:gd name="T63" fmla="*/ 1 h 89"/>
                <a:gd name="T64" fmla="*/ 3 w 384"/>
                <a:gd name="T65" fmla="*/ 1 h 89"/>
                <a:gd name="T66" fmla="*/ 3 w 384"/>
                <a:gd name="T67" fmla="*/ 1 h 89"/>
                <a:gd name="T68" fmla="*/ 3 w 384"/>
                <a:gd name="T69" fmla="*/ 1 h 89"/>
                <a:gd name="T70" fmla="*/ 3 w 384"/>
                <a:gd name="T71" fmla="*/ 1 h 89"/>
                <a:gd name="T72" fmla="*/ 3 w 384"/>
                <a:gd name="T73" fmla="*/ 1 h 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4"/>
                <a:gd name="T112" fmla="*/ 0 h 89"/>
                <a:gd name="T113" fmla="*/ 384 w 384"/>
                <a:gd name="T114" fmla="*/ 89 h 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4" h="89">
                  <a:moveTo>
                    <a:pt x="0" y="0"/>
                  </a:moveTo>
                  <a:lnTo>
                    <a:pt x="0" y="0"/>
                  </a:lnTo>
                  <a:lnTo>
                    <a:pt x="11" y="1"/>
                  </a:lnTo>
                  <a:lnTo>
                    <a:pt x="23" y="5"/>
                  </a:lnTo>
                  <a:lnTo>
                    <a:pt x="34" y="8"/>
                  </a:lnTo>
                  <a:lnTo>
                    <a:pt x="46" y="13"/>
                  </a:lnTo>
                  <a:lnTo>
                    <a:pt x="57" y="17"/>
                  </a:lnTo>
                  <a:lnTo>
                    <a:pt x="69" y="21"/>
                  </a:lnTo>
                  <a:lnTo>
                    <a:pt x="79" y="24"/>
                  </a:lnTo>
                  <a:lnTo>
                    <a:pt x="90" y="26"/>
                  </a:lnTo>
                  <a:lnTo>
                    <a:pt x="103" y="27"/>
                  </a:lnTo>
                  <a:lnTo>
                    <a:pt x="117" y="27"/>
                  </a:lnTo>
                  <a:lnTo>
                    <a:pt x="129" y="26"/>
                  </a:lnTo>
                  <a:lnTo>
                    <a:pt x="139" y="24"/>
                  </a:lnTo>
                  <a:lnTo>
                    <a:pt x="152" y="22"/>
                  </a:lnTo>
                  <a:lnTo>
                    <a:pt x="162" y="21"/>
                  </a:lnTo>
                  <a:lnTo>
                    <a:pt x="175" y="20"/>
                  </a:lnTo>
                  <a:lnTo>
                    <a:pt x="188" y="21"/>
                  </a:lnTo>
                  <a:lnTo>
                    <a:pt x="200" y="24"/>
                  </a:lnTo>
                  <a:lnTo>
                    <a:pt x="213" y="29"/>
                  </a:lnTo>
                  <a:lnTo>
                    <a:pt x="227" y="37"/>
                  </a:lnTo>
                  <a:lnTo>
                    <a:pt x="240" y="44"/>
                  </a:lnTo>
                  <a:lnTo>
                    <a:pt x="254" y="53"/>
                  </a:lnTo>
                  <a:lnTo>
                    <a:pt x="268" y="61"/>
                  </a:lnTo>
                  <a:lnTo>
                    <a:pt x="280" y="69"/>
                  </a:lnTo>
                  <a:lnTo>
                    <a:pt x="292" y="73"/>
                  </a:lnTo>
                  <a:lnTo>
                    <a:pt x="303" y="76"/>
                  </a:lnTo>
                  <a:lnTo>
                    <a:pt x="314" y="77"/>
                  </a:lnTo>
                  <a:lnTo>
                    <a:pt x="326" y="78"/>
                  </a:lnTo>
                  <a:lnTo>
                    <a:pt x="338" y="78"/>
                  </a:lnTo>
                  <a:lnTo>
                    <a:pt x="349" y="79"/>
                  </a:lnTo>
                  <a:lnTo>
                    <a:pt x="361" y="81"/>
                  </a:lnTo>
                  <a:lnTo>
                    <a:pt x="373" y="85"/>
                  </a:lnTo>
                  <a:lnTo>
                    <a:pt x="384" y="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9"/>
            <p:cNvSpPr>
              <a:spLocks noEditPoints="1"/>
            </p:cNvSpPr>
            <p:nvPr/>
          </p:nvSpPr>
          <p:spPr bwMode="auto">
            <a:xfrm rot="-282297">
              <a:off x="4616" y="3346"/>
              <a:ext cx="173" cy="268"/>
            </a:xfrm>
            <a:custGeom>
              <a:avLst/>
              <a:gdLst>
                <a:gd name="T0" fmla="*/ 0 w 556"/>
                <a:gd name="T1" fmla="*/ 6 h 934"/>
                <a:gd name="T2" fmla="*/ 0 w 556"/>
                <a:gd name="T3" fmla="*/ 6 h 934"/>
                <a:gd name="T4" fmla="*/ 0 w 556"/>
                <a:gd name="T5" fmla="*/ 5 h 934"/>
                <a:gd name="T6" fmla="*/ 0 w 556"/>
                <a:gd name="T7" fmla="*/ 5 h 934"/>
                <a:gd name="T8" fmla="*/ 0 w 556"/>
                <a:gd name="T9" fmla="*/ 4 h 934"/>
                <a:gd name="T10" fmla="*/ 0 w 556"/>
                <a:gd name="T11" fmla="*/ 4 h 934"/>
                <a:gd name="T12" fmla="*/ 0 w 556"/>
                <a:gd name="T13" fmla="*/ 3 h 934"/>
                <a:gd name="T14" fmla="*/ 1 w 556"/>
                <a:gd name="T15" fmla="*/ 3 h 934"/>
                <a:gd name="T16" fmla="*/ 1 w 556"/>
                <a:gd name="T17" fmla="*/ 2 h 934"/>
                <a:gd name="T18" fmla="*/ 1 w 556"/>
                <a:gd name="T19" fmla="*/ 2 h 934"/>
                <a:gd name="T20" fmla="*/ 1 w 556"/>
                <a:gd name="T21" fmla="*/ 1 h 934"/>
                <a:gd name="T22" fmla="*/ 1 w 556"/>
                <a:gd name="T23" fmla="*/ 1 h 934"/>
                <a:gd name="T24" fmla="*/ 1 w 556"/>
                <a:gd name="T25" fmla="*/ 1 h 934"/>
                <a:gd name="T26" fmla="*/ 1 w 556"/>
                <a:gd name="T27" fmla="*/ 0 h 934"/>
                <a:gd name="T28" fmla="*/ 2 w 556"/>
                <a:gd name="T29" fmla="*/ 0 h 934"/>
                <a:gd name="T30" fmla="*/ 2 w 556"/>
                <a:gd name="T31" fmla="*/ 0 h 934"/>
                <a:gd name="T32" fmla="*/ 2 w 556"/>
                <a:gd name="T33" fmla="*/ 0 h 934"/>
                <a:gd name="T34" fmla="*/ 2 w 556"/>
                <a:gd name="T35" fmla="*/ 0 h 934"/>
                <a:gd name="T36" fmla="*/ 3 w 556"/>
                <a:gd name="T37" fmla="*/ 0 h 934"/>
                <a:gd name="T38" fmla="*/ 3 w 556"/>
                <a:gd name="T39" fmla="*/ 1 h 934"/>
                <a:gd name="T40" fmla="*/ 3 w 556"/>
                <a:gd name="T41" fmla="*/ 1 h 934"/>
                <a:gd name="T42" fmla="*/ 3 w 556"/>
                <a:gd name="T43" fmla="*/ 1 h 934"/>
                <a:gd name="T44" fmla="*/ 4 w 556"/>
                <a:gd name="T45" fmla="*/ 1 h 934"/>
                <a:gd name="T46" fmla="*/ 4 w 556"/>
                <a:gd name="T47" fmla="*/ 0 h 934"/>
                <a:gd name="T48" fmla="*/ 5 w 556"/>
                <a:gd name="T49" fmla="*/ 1 h 934"/>
                <a:gd name="T50" fmla="*/ 5 w 556"/>
                <a:gd name="T51" fmla="*/ 1 h 934"/>
                <a:gd name="T52" fmla="*/ 5 w 556"/>
                <a:gd name="T53" fmla="*/ 1 h 934"/>
                <a:gd name="T54" fmla="*/ 5 w 556"/>
                <a:gd name="T55" fmla="*/ 1 h 934"/>
                <a:gd name="T56" fmla="*/ 5 w 556"/>
                <a:gd name="T57" fmla="*/ 2 h 934"/>
                <a:gd name="T58" fmla="*/ 5 w 556"/>
                <a:gd name="T59" fmla="*/ 2 h 934"/>
                <a:gd name="T60" fmla="*/ 4 w 556"/>
                <a:gd name="T61" fmla="*/ 3 h 934"/>
                <a:gd name="T62" fmla="*/ 4 w 556"/>
                <a:gd name="T63" fmla="*/ 4 h 934"/>
                <a:gd name="T64" fmla="*/ 4 w 556"/>
                <a:gd name="T65" fmla="*/ 5 h 934"/>
                <a:gd name="T66" fmla="*/ 3 w 556"/>
                <a:gd name="T67" fmla="*/ 6 h 934"/>
                <a:gd name="T68" fmla="*/ 3 w 556"/>
                <a:gd name="T69" fmla="*/ 6 h 934"/>
                <a:gd name="T70" fmla="*/ 2 w 556"/>
                <a:gd name="T71" fmla="*/ 6 h 934"/>
                <a:gd name="T72" fmla="*/ 2 w 556"/>
                <a:gd name="T73" fmla="*/ 6 h 934"/>
                <a:gd name="T74" fmla="*/ 2 w 556"/>
                <a:gd name="T75" fmla="*/ 6 h 934"/>
                <a:gd name="T76" fmla="*/ 2 w 556"/>
                <a:gd name="T77" fmla="*/ 5 h 934"/>
                <a:gd name="T78" fmla="*/ 2 w 556"/>
                <a:gd name="T79" fmla="*/ 5 h 934"/>
                <a:gd name="T80" fmla="*/ 2 w 556"/>
                <a:gd name="T81" fmla="*/ 4 h 934"/>
                <a:gd name="T82" fmla="*/ 2 w 556"/>
                <a:gd name="T83" fmla="*/ 4 h 934"/>
                <a:gd name="T84" fmla="*/ 2 w 556"/>
                <a:gd name="T85" fmla="*/ 4 h 934"/>
                <a:gd name="T86" fmla="*/ 2 w 556"/>
                <a:gd name="T87" fmla="*/ 3 h 934"/>
                <a:gd name="T88" fmla="*/ 2 w 556"/>
                <a:gd name="T89" fmla="*/ 3 h 934"/>
                <a:gd name="T90" fmla="*/ 2 w 556"/>
                <a:gd name="T91" fmla="*/ 3 h 934"/>
                <a:gd name="T92" fmla="*/ 2 w 556"/>
                <a:gd name="T93" fmla="*/ 3 h 934"/>
                <a:gd name="T94" fmla="*/ 2 w 556"/>
                <a:gd name="T95" fmla="*/ 4 h 934"/>
                <a:gd name="T96" fmla="*/ 2 w 556"/>
                <a:gd name="T97" fmla="*/ 4 h 934"/>
                <a:gd name="T98" fmla="*/ 2 w 556"/>
                <a:gd name="T99" fmla="*/ 4 h 934"/>
                <a:gd name="T100" fmla="*/ 2 w 556"/>
                <a:gd name="T101" fmla="*/ 4 h 934"/>
                <a:gd name="T102" fmla="*/ 2 w 556"/>
                <a:gd name="T103" fmla="*/ 5 h 934"/>
                <a:gd name="T104" fmla="*/ 1 w 556"/>
                <a:gd name="T105" fmla="*/ 5 h 934"/>
                <a:gd name="T106" fmla="*/ 1 w 556"/>
                <a:gd name="T107" fmla="*/ 5 h 934"/>
                <a:gd name="T108" fmla="*/ 1 w 556"/>
                <a:gd name="T109" fmla="*/ 5 h 934"/>
                <a:gd name="T110" fmla="*/ 1 w 556"/>
                <a:gd name="T111" fmla="*/ 6 h 934"/>
                <a:gd name="T112" fmla="*/ 1 w 556"/>
                <a:gd name="T113" fmla="*/ 6 h 934"/>
                <a:gd name="T114" fmla="*/ 3 w 556"/>
                <a:gd name="T115" fmla="*/ 1 h 934"/>
                <a:gd name="T116" fmla="*/ 3 w 556"/>
                <a:gd name="T117" fmla="*/ 1 h 934"/>
                <a:gd name="T118" fmla="*/ 3 w 556"/>
                <a:gd name="T119" fmla="*/ 1 h 934"/>
                <a:gd name="T120" fmla="*/ 3 w 556"/>
                <a:gd name="T121" fmla="*/ 1 h 934"/>
                <a:gd name="T122" fmla="*/ 3 w 556"/>
                <a:gd name="T123" fmla="*/ 1 h 9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6"/>
                <a:gd name="T187" fmla="*/ 0 h 934"/>
                <a:gd name="T188" fmla="*/ 556 w 556"/>
                <a:gd name="T189" fmla="*/ 934 h 9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6" h="934">
                  <a:moveTo>
                    <a:pt x="47" y="866"/>
                  </a:moveTo>
                  <a:lnTo>
                    <a:pt x="41" y="872"/>
                  </a:lnTo>
                  <a:lnTo>
                    <a:pt x="36" y="875"/>
                  </a:lnTo>
                  <a:lnTo>
                    <a:pt x="30" y="872"/>
                  </a:lnTo>
                  <a:lnTo>
                    <a:pt x="24" y="865"/>
                  </a:lnTo>
                  <a:lnTo>
                    <a:pt x="18" y="853"/>
                  </a:lnTo>
                  <a:lnTo>
                    <a:pt x="13" y="837"/>
                  </a:lnTo>
                  <a:lnTo>
                    <a:pt x="8" y="819"/>
                  </a:lnTo>
                  <a:lnTo>
                    <a:pt x="5" y="797"/>
                  </a:lnTo>
                  <a:lnTo>
                    <a:pt x="2" y="774"/>
                  </a:lnTo>
                  <a:lnTo>
                    <a:pt x="0" y="748"/>
                  </a:lnTo>
                  <a:lnTo>
                    <a:pt x="0" y="719"/>
                  </a:lnTo>
                  <a:lnTo>
                    <a:pt x="0" y="689"/>
                  </a:lnTo>
                  <a:lnTo>
                    <a:pt x="2" y="658"/>
                  </a:lnTo>
                  <a:lnTo>
                    <a:pt x="6" y="627"/>
                  </a:lnTo>
                  <a:lnTo>
                    <a:pt x="12" y="594"/>
                  </a:lnTo>
                  <a:lnTo>
                    <a:pt x="19" y="562"/>
                  </a:lnTo>
                  <a:lnTo>
                    <a:pt x="25" y="538"/>
                  </a:lnTo>
                  <a:lnTo>
                    <a:pt x="31" y="516"/>
                  </a:lnTo>
                  <a:lnTo>
                    <a:pt x="38" y="493"/>
                  </a:lnTo>
                  <a:lnTo>
                    <a:pt x="44" y="471"/>
                  </a:lnTo>
                  <a:lnTo>
                    <a:pt x="48" y="448"/>
                  </a:lnTo>
                  <a:lnTo>
                    <a:pt x="54" y="425"/>
                  </a:lnTo>
                  <a:lnTo>
                    <a:pt x="58" y="403"/>
                  </a:lnTo>
                  <a:lnTo>
                    <a:pt x="62" y="381"/>
                  </a:lnTo>
                  <a:lnTo>
                    <a:pt x="65" y="359"/>
                  </a:lnTo>
                  <a:lnTo>
                    <a:pt x="68" y="335"/>
                  </a:lnTo>
                  <a:lnTo>
                    <a:pt x="69" y="313"/>
                  </a:lnTo>
                  <a:lnTo>
                    <a:pt x="69" y="290"/>
                  </a:lnTo>
                  <a:lnTo>
                    <a:pt x="68" y="268"/>
                  </a:lnTo>
                  <a:lnTo>
                    <a:pt x="65" y="244"/>
                  </a:lnTo>
                  <a:lnTo>
                    <a:pt x="62" y="222"/>
                  </a:lnTo>
                  <a:lnTo>
                    <a:pt x="57" y="199"/>
                  </a:lnTo>
                  <a:lnTo>
                    <a:pt x="54" y="188"/>
                  </a:lnTo>
                  <a:lnTo>
                    <a:pt x="54" y="175"/>
                  </a:lnTo>
                  <a:lnTo>
                    <a:pt x="57" y="160"/>
                  </a:lnTo>
                  <a:lnTo>
                    <a:pt x="62" y="144"/>
                  </a:lnTo>
                  <a:lnTo>
                    <a:pt x="69" y="127"/>
                  </a:lnTo>
                  <a:lnTo>
                    <a:pt x="77" y="110"/>
                  </a:lnTo>
                  <a:lnTo>
                    <a:pt x="88" y="93"/>
                  </a:lnTo>
                  <a:lnTo>
                    <a:pt x="99" y="75"/>
                  </a:lnTo>
                  <a:lnTo>
                    <a:pt x="113" y="60"/>
                  </a:lnTo>
                  <a:lnTo>
                    <a:pt x="127" y="44"/>
                  </a:lnTo>
                  <a:lnTo>
                    <a:pt x="143" y="31"/>
                  </a:lnTo>
                  <a:lnTo>
                    <a:pt x="160" y="19"/>
                  </a:lnTo>
                  <a:lnTo>
                    <a:pt x="175" y="10"/>
                  </a:lnTo>
                  <a:lnTo>
                    <a:pt x="194" y="4"/>
                  </a:lnTo>
                  <a:lnTo>
                    <a:pt x="211" y="0"/>
                  </a:lnTo>
                  <a:lnTo>
                    <a:pt x="229" y="0"/>
                  </a:lnTo>
                  <a:lnTo>
                    <a:pt x="236" y="1"/>
                  </a:lnTo>
                  <a:lnTo>
                    <a:pt x="244" y="6"/>
                  </a:lnTo>
                  <a:lnTo>
                    <a:pt x="253" y="13"/>
                  </a:lnTo>
                  <a:lnTo>
                    <a:pt x="261" y="21"/>
                  </a:lnTo>
                  <a:lnTo>
                    <a:pt x="269" y="30"/>
                  </a:lnTo>
                  <a:lnTo>
                    <a:pt x="277" y="39"/>
                  </a:lnTo>
                  <a:lnTo>
                    <a:pt x="286" y="49"/>
                  </a:lnTo>
                  <a:lnTo>
                    <a:pt x="293" y="58"/>
                  </a:lnTo>
                  <a:lnTo>
                    <a:pt x="298" y="63"/>
                  </a:lnTo>
                  <a:lnTo>
                    <a:pt x="304" y="70"/>
                  </a:lnTo>
                  <a:lnTo>
                    <a:pt x="310" y="75"/>
                  </a:lnTo>
                  <a:lnTo>
                    <a:pt x="317" y="79"/>
                  </a:lnTo>
                  <a:lnTo>
                    <a:pt x="322" y="83"/>
                  </a:lnTo>
                  <a:lnTo>
                    <a:pt x="328" y="87"/>
                  </a:lnTo>
                  <a:lnTo>
                    <a:pt x="333" y="89"/>
                  </a:lnTo>
                  <a:lnTo>
                    <a:pt x="336" y="91"/>
                  </a:lnTo>
                  <a:lnTo>
                    <a:pt x="353" y="92"/>
                  </a:lnTo>
                  <a:lnTo>
                    <a:pt x="371" y="88"/>
                  </a:lnTo>
                  <a:lnTo>
                    <a:pt x="388" y="82"/>
                  </a:lnTo>
                  <a:lnTo>
                    <a:pt x="406" y="74"/>
                  </a:lnTo>
                  <a:lnTo>
                    <a:pt x="422" y="66"/>
                  </a:lnTo>
                  <a:lnTo>
                    <a:pt x="439" y="60"/>
                  </a:lnTo>
                  <a:lnTo>
                    <a:pt x="452" y="56"/>
                  </a:lnTo>
                  <a:lnTo>
                    <a:pt x="466" y="56"/>
                  </a:lnTo>
                  <a:lnTo>
                    <a:pt x="484" y="61"/>
                  </a:lnTo>
                  <a:lnTo>
                    <a:pt x="498" y="69"/>
                  </a:lnTo>
                  <a:lnTo>
                    <a:pt x="512" y="78"/>
                  </a:lnTo>
                  <a:lnTo>
                    <a:pt x="523" y="88"/>
                  </a:lnTo>
                  <a:lnTo>
                    <a:pt x="532" y="100"/>
                  </a:lnTo>
                  <a:lnTo>
                    <a:pt x="540" y="114"/>
                  </a:lnTo>
                  <a:lnTo>
                    <a:pt x="546" y="130"/>
                  </a:lnTo>
                  <a:lnTo>
                    <a:pt x="550" y="145"/>
                  </a:lnTo>
                  <a:lnTo>
                    <a:pt x="553" y="162"/>
                  </a:lnTo>
                  <a:lnTo>
                    <a:pt x="555" y="181"/>
                  </a:lnTo>
                  <a:lnTo>
                    <a:pt x="556" y="199"/>
                  </a:lnTo>
                  <a:lnTo>
                    <a:pt x="556" y="218"/>
                  </a:lnTo>
                  <a:lnTo>
                    <a:pt x="556" y="238"/>
                  </a:lnTo>
                  <a:lnTo>
                    <a:pt x="555" y="256"/>
                  </a:lnTo>
                  <a:lnTo>
                    <a:pt x="554" y="275"/>
                  </a:lnTo>
                  <a:lnTo>
                    <a:pt x="553" y="295"/>
                  </a:lnTo>
                  <a:lnTo>
                    <a:pt x="523" y="339"/>
                  </a:lnTo>
                  <a:lnTo>
                    <a:pt x="498" y="385"/>
                  </a:lnTo>
                  <a:lnTo>
                    <a:pt x="480" y="430"/>
                  </a:lnTo>
                  <a:lnTo>
                    <a:pt x="465" y="476"/>
                  </a:lnTo>
                  <a:lnTo>
                    <a:pt x="452" y="521"/>
                  </a:lnTo>
                  <a:lnTo>
                    <a:pt x="443" y="567"/>
                  </a:lnTo>
                  <a:lnTo>
                    <a:pt x="434" y="611"/>
                  </a:lnTo>
                  <a:lnTo>
                    <a:pt x="428" y="655"/>
                  </a:lnTo>
                  <a:lnTo>
                    <a:pt x="420" y="698"/>
                  </a:lnTo>
                  <a:lnTo>
                    <a:pt x="413" y="738"/>
                  </a:lnTo>
                  <a:lnTo>
                    <a:pt x="403" y="777"/>
                  </a:lnTo>
                  <a:lnTo>
                    <a:pt x="390" y="814"/>
                  </a:lnTo>
                  <a:lnTo>
                    <a:pt x="374" y="848"/>
                  </a:lnTo>
                  <a:lnTo>
                    <a:pt x="354" y="880"/>
                  </a:lnTo>
                  <a:lnTo>
                    <a:pt x="329" y="909"/>
                  </a:lnTo>
                  <a:lnTo>
                    <a:pt x="299" y="934"/>
                  </a:lnTo>
                  <a:lnTo>
                    <a:pt x="289" y="930"/>
                  </a:lnTo>
                  <a:lnTo>
                    <a:pt x="282" y="923"/>
                  </a:lnTo>
                  <a:lnTo>
                    <a:pt x="276" y="915"/>
                  </a:lnTo>
                  <a:lnTo>
                    <a:pt x="271" y="906"/>
                  </a:lnTo>
                  <a:lnTo>
                    <a:pt x="269" y="896"/>
                  </a:lnTo>
                  <a:lnTo>
                    <a:pt x="267" y="884"/>
                  </a:lnTo>
                  <a:lnTo>
                    <a:pt x="267" y="871"/>
                  </a:lnTo>
                  <a:lnTo>
                    <a:pt x="267" y="857"/>
                  </a:lnTo>
                  <a:lnTo>
                    <a:pt x="269" y="842"/>
                  </a:lnTo>
                  <a:lnTo>
                    <a:pt x="270" y="826"/>
                  </a:lnTo>
                  <a:lnTo>
                    <a:pt x="272" y="809"/>
                  </a:lnTo>
                  <a:lnTo>
                    <a:pt x="273" y="790"/>
                  </a:lnTo>
                  <a:lnTo>
                    <a:pt x="276" y="771"/>
                  </a:lnTo>
                  <a:lnTo>
                    <a:pt x="277" y="751"/>
                  </a:lnTo>
                  <a:lnTo>
                    <a:pt x="277" y="731"/>
                  </a:lnTo>
                  <a:lnTo>
                    <a:pt x="277" y="710"/>
                  </a:lnTo>
                  <a:lnTo>
                    <a:pt x="276" y="679"/>
                  </a:lnTo>
                  <a:lnTo>
                    <a:pt x="275" y="650"/>
                  </a:lnTo>
                  <a:lnTo>
                    <a:pt x="273" y="623"/>
                  </a:lnTo>
                  <a:lnTo>
                    <a:pt x="272" y="599"/>
                  </a:lnTo>
                  <a:lnTo>
                    <a:pt x="271" y="578"/>
                  </a:lnTo>
                  <a:lnTo>
                    <a:pt x="269" y="560"/>
                  </a:lnTo>
                  <a:lnTo>
                    <a:pt x="266" y="543"/>
                  </a:lnTo>
                  <a:lnTo>
                    <a:pt x="265" y="530"/>
                  </a:lnTo>
                  <a:lnTo>
                    <a:pt x="261" y="519"/>
                  </a:lnTo>
                  <a:lnTo>
                    <a:pt x="259" y="511"/>
                  </a:lnTo>
                  <a:lnTo>
                    <a:pt x="255" y="504"/>
                  </a:lnTo>
                  <a:lnTo>
                    <a:pt x="252" y="500"/>
                  </a:lnTo>
                  <a:lnTo>
                    <a:pt x="248" y="499"/>
                  </a:lnTo>
                  <a:lnTo>
                    <a:pt x="243" y="499"/>
                  </a:lnTo>
                  <a:lnTo>
                    <a:pt x="238" y="502"/>
                  </a:lnTo>
                  <a:lnTo>
                    <a:pt x="233" y="507"/>
                  </a:lnTo>
                  <a:lnTo>
                    <a:pt x="232" y="507"/>
                  </a:lnTo>
                  <a:lnTo>
                    <a:pt x="236" y="499"/>
                  </a:lnTo>
                  <a:lnTo>
                    <a:pt x="237" y="494"/>
                  </a:lnTo>
                  <a:lnTo>
                    <a:pt x="227" y="500"/>
                  </a:lnTo>
                  <a:lnTo>
                    <a:pt x="220" y="508"/>
                  </a:lnTo>
                  <a:lnTo>
                    <a:pt x="215" y="517"/>
                  </a:lnTo>
                  <a:lnTo>
                    <a:pt x="211" y="529"/>
                  </a:lnTo>
                  <a:lnTo>
                    <a:pt x="207" y="539"/>
                  </a:lnTo>
                  <a:lnTo>
                    <a:pt x="204" y="551"/>
                  </a:lnTo>
                  <a:lnTo>
                    <a:pt x="201" y="563"/>
                  </a:lnTo>
                  <a:lnTo>
                    <a:pt x="197" y="572"/>
                  </a:lnTo>
                  <a:lnTo>
                    <a:pt x="194" y="580"/>
                  </a:lnTo>
                  <a:lnTo>
                    <a:pt x="184" y="594"/>
                  </a:lnTo>
                  <a:lnTo>
                    <a:pt x="177" y="606"/>
                  </a:lnTo>
                  <a:lnTo>
                    <a:pt x="172" y="617"/>
                  </a:lnTo>
                  <a:lnTo>
                    <a:pt x="168" y="628"/>
                  </a:lnTo>
                  <a:lnTo>
                    <a:pt x="165" y="640"/>
                  </a:lnTo>
                  <a:lnTo>
                    <a:pt x="161" y="650"/>
                  </a:lnTo>
                  <a:lnTo>
                    <a:pt x="156" y="663"/>
                  </a:lnTo>
                  <a:lnTo>
                    <a:pt x="149" y="676"/>
                  </a:lnTo>
                  <a:lnTo>
                    <a:pt x="140" y="690"/>
                  </a:lnTo>
                  <a:lnTo>
                    <a:pt x="132" y="707"/>
                  </a:lnTo>
                  <a:lnTo>
                    <a:pt x="125" y="724"/>
                  </a:lnTo>
                  <a:lnTo>
                    <a:pt x="116" y="742"/>
                  </a:lnTo>
                  <a:lnTo>
                    <a:pt x="108" y="762"/>
                  </a:lnTo>
                  <a:lnTo>
                    <a:pt x="99" y="780"/>
                  </a:lnTo>
                  <a:lnTo>
                    <a:pt x="91" y="797"/>
                  </a:lnTo>
                  <a:lnTo>
                    <a:pt x="83" y="814"/>
                  </a:lnTo>
                  <a:lnTo>
                    <a:pt x="76" y="829"/>
                  </a:lnTo>
                  <a:lnTo>
                    <a:pt x="70" y="844"/>
                  </a:lnTo>
                  <a:lnTo>
                    <a:pt x="64" y="855"/>
                  </a:lnTo>
                  <a:lnTo>
                    <a:pt x="58" y="865"/>
                  </a:lnTo>
                  <a:lnTo>
                    <a:pt x="54" y="870"/>
                  </a:lnTo>
                  <a:lnTo>
                    <a:pt x="51" y="872"/>
                  </a:lnTo>
                  <a:lnTo>
                    <a:pt x="48" y="871"/>
                  </a:lnTo>
                  <a:lnTo>
                    <a:pt x="47" y="866"/>
                  </a:lnTo>
                  <a:close/>
                  <a:moveTo>
                    <a:pt x="338" y="83"/>
                  </a:moveTo>
                  <a:lnTo>
                    <a:pt x="338" y="86"/>
                  </a:lnTo>
                  <a:lnTo>
                    <a:pt x="333" y="86"/>
                  </a:lnTo>
                  <a:lnTo>
                    <a:pt x="330" y="87"/>
                  </a:lnTo>
                  <a:lnTo>
                    <a:pt x="334" y="89"/>
                  </a:lnTo>
                  <a:lnTo>
                    <a:pt x="335" y="96"/>
                  </a:lnTo>
                  <a:lnTo>
                    <a:pt x="333" y="108"/>
                  </a:lnTo>
                  <a:lnTo>
                    <a:pt x="328" y="126"/>
                  </a:lnTo>
                  <a:lnTo>
                    <a:pt x="322" y="145"/>
                  </a:lnTo>
                  <a:lnTo>
                    <a:pt x="316" y="168"/>
                  </a:lnTo>
                  <a:lnTo>
                    <a:pt x="311" y="190"/>
                  </a:lnTo>
                  <a:lnTo>
                    <a:pt x="308" y="209"/>
                  </a:lnTo>
                  <a:lnTo>
                    <a:pt x="311" y="225"/>
                  </a:lnTo>
                  <a:lnTo>
                    <a:pt x="338" y="83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10"/>
            <p:cNvSpPr>
              <a:spLocks/>
            </p:cNvSpPr>
            <p:nvPr/>
          </p:nvSpPr>
          <p:spPr bwMode="auto">
            <a:xfrm rot="-282297">
              <a:off x="4616" y="3346"/>
              <a:ext cx="173" cy="268"/>
            </a:xfrm>
            <a:custGeom>
              <a:avLst/>
              <a:gdLst>
                <a:gd name="T0" fmla="*/ 0 w 556"/>
                <a:gd name="T1" fmla="*/ 6 h 934"/>
                <a:gd name="T2" fmla="*/ 0 w 556"/>
                <a:gd name="T3" fmla="*/ 6 h 934"/>
                <a:gd name="T4" fmla="*/ 0 w 556"/>
                <a:gd name="T5" fmla="*/ 5 h 934"/>
                <a:gd name="T6" fmla="*/ 0 w 556"/>
                <a:gd name="T7" fmla="*/ 5 h 934"/>
                <a:gd name="T8" fmla="*/ 0 w 556"/>
                <a:gd name="T9" fmla="*/ 4 h 934"/>
                <a:gd name="T10" fmla="*/ 0 w 556"/>
                <a:gd name="T11" fmla="*/ 4 h 934"/>
                <a:gd name="T12" fmla="*/ 0 w 556"/>
                <a:gd name="T13" fmla="*/ 3 h 934"/>
                <a:gd name="T14" fmla="*/ 1 w 556"/>
                <a:gd name="T15" fmla="*/ 3 h 934"/>
                <a:gd name="T16" fmla="*/ 1 w 556"/>
                <a:gd name="T17" fmla="*/ 3 h 934"/>
                <a:gd name="T18" fmla="*/ 1 w 556"/>
                <a:gd name="T19" fmla="*/ 2 h 934"/>
                <a:gd name="T20" fmla="*/ 1 w 556"/>
                <a:gd name="T21" fmla="*/ 2 h 934"/>
                <a:gd name="T22" fmla="*/ 1 w 556"/>
                <a:gd name="T23" fmla="*/ 1 h 934"/>
                <a:gd name="T24" fmla="*/ 1 w 556"/>
                <a:gd name="T25" fmla="*/ 1 h 934"/>
                <a:gd name="T26" fmla="*/ 1 w 556"/>
                <a:gd name="T27" fmla="*/ 1 h 934"/>
                <a:gd name="T28" fmla="*/ 1 w 556"/>
                <a:gd name="T29" fmla="*/ 0 h 934"/>
                <a:gd name="T30" fmla="*/ 2 w 556"/>
                <a:gd name="T31" fmla="*/ 0 h 934"/>
                <a:gd name="T32" fmla="*/ 2 w 556"/>
                <a:gd name="T33" fmla="*/ 0 h 934"/>
                <a:gd name="T34" fmla="*/ 2 w 556"/>
                <a:gd name="T35" fmla="*/ 0 h 934"/>
                <a:gd name="T36" fmla="*/ 2 w 556"/>
                <a:gd name="T37" fmla="*/ 0 h 934"/>
                <a:gd name="T38" fmla="*/ 3 w 556"/>
                <a:gd name="T39" fmla="*/ 0 h 934"/>
                <a:gd name="T40" fmla="*/ 3 w 556"/>
                <a:gd name="T41" fmla="*/ 0 h 934"/>
                <a:gd name="T42" fmla="*/ 3 w 556"/>
                <a:gd name="T43" fmla="*/ 1 h 934"/>
                <a:gd name="T44" fmla="*/ 3 w 556"/>
                <a:gd name="T45" fmla="*/ 1 h 934"/>
                <a:gd name="T46" fmla="*/ 3 w 556"/>
                <a:gd name="T47" fmla="*/ 1 h 934"/>
                <a:gd name="T48" fmla="*/ 4 w 556"/>
                <a:gd name="T49" fmla="*/ 1 h 934"/>
                <a:gd name="T50" fmla="*/ 4 w 556"/>
                <a:gd name="T51" fmla="*/ 0 h 934"/>
                <a:gd name="T52" fmla="*/ 5 w 556"/>
                <a:gd name="T53" fmla="*/ 0 h 934"/>
                <a:gd name="T54" fmla="*/ 5 w 556"/>
                <a:gd name="T55" fmla="*/ 1 h 934"/>
                <a:gd name="T56" fmla="*/ 5 w 556"/>
                <a:gd name="T57" fmla="*/ 1 h 934"/>
                <a:gd name="T58" fmla="*/ 5 w 556"/>
                <a:gd name="T59" fmla="*/ 1 h 934"/>
                <a:gd name="T60" fmla="*/ 5 w 556"/>
                <a:gd name="T61" fmla="*/ 2 h 934"/>
                <a:gd name="T62" fmla="*/ 5 w 556"/>
                <a:gd name="T63" fmla="*/ 2 h 934"/>
                <a:gd name="T64" fmla="*/ 5 w 556"/>
                <a:gd name="T65" fmla="*/ 3 h 934"/>
                <a:gd name="T66" fmla="*/ 4 w 556"/>
                <a:gd name="T67" fmla="*/ 3 h 934"/>
                <a:gd name="T68" fmla="*/ 4 w 556"/>
                <a:gd name="T69" fmla="*/ 4 h 934"/>
                <a:gd name="T70" fmla="*/ 4 w 556"/>
                <a:gd name="T71" fmla="*/ 5 h 934"/>
                <a:gd name="T72" fmla="*/ 3 w 556"/>
                <a:gd name="T73" fmla="*/ 6 h 934"/>
                <a:gd name="T74" fmla="*/ 3 w 556"/>
                <a:gd name="T75" fmla="*/ 6 h 934"/>
                <a:gd name="T76" fmla="*/ 2 w 556"/>
                <a:gd name="T77" fmla="*/ 6 h 934"/>
                <a:gd name="T78" fmla="*/ 2 w 556"/>
                <a:gd name="T79" fmla="*/ 6 h 934"/>
                <a:gd name="T80" fmla="*/ 2 w 556"/>
                <a:gd name="T81" fmla="*/ 6 h 934"/>
                <a:gd name="T82" fmla="*/ 2 w 556"/>
                <a:gd name="T83" fmla="*/ 5 h 934"/>
                <a:gd name="T84" fmla="*/ 2 w 556"/>
                <a:gd name="T85" fmla="*/ 5 h 934"/>
                <a:gd name="T86" fmla="*/ 2 w 556"/>
                <a:gd name="T87" fmla="*/ 5 h 934"/>
                <a:gd name="T88" fmla="*/ 2 w 556"/>
                <a:gd name="T89" fmla="*/ 4 h 934"/>
                <a:gd name="T90" fmla="*/ 2 w 556"/>
                <a:gd name="T91" fmla="*/ 4 h 934"/>
                <a:gd name="T92" fmla="*/ 2 w 556"/>
                <a:gd name="T93" fmla="*/ 3 h 934"/>
                <a:gd name="T94" fmla="*/ 2 w 556"/>
                <a:gd name="T95" fmla="*/ 3 h 934"/>
                <a:gd name="T96" fmla="*/ 2 w 556"/>
                <a:gd name="T97" fmla="*/ 3 h 934"/>
                <a:gd name="T98" fmla="*/ 2 w 556"/>
                <a:gd name="T99" fmla="*/ 3 h 934"/>
                <a:gd name="T100" fmla="*/ 2 w 556"/>
                <a:gd name="T101" fmla="*/ 3 h 934"/>
                <a:gd name="T102" fmla="*/ 2 w 556"/>
                <a:gd name="T103" fmla="*/ 4 h 934"/>
                <a:gd name="T104" fmla="*/ 2 w 556"/>
                <a:gd name="T105" fmla="*/ 4 h 934"/>
                <a:gd name="T106" fmla="*/ 2 w 556"/>
                <a:gd name="T107" fmla="*/ 4 h 934"/>
                <a:gd name="T108" fmla="*/ 2 w 556"/>
                <a:gd name="T109" fmla="*/ 4 h 934"/>
                <a:gd name="T110" fmla="*/ 2 w 556"/>
                <a:gd name="T111" fmla="*/ 4 h 934"/>
                <a:gd name="T112" fmla="*/ 1 w 556"/>
                <a:gd name="T113" fmla="*/ 5 h 934"/>
                <a:gd name="T114" fmla="*/ 1 w 556"/>
                <a:gd name="T115" fmla="*/ 5 h 934"/>
                <a:gd name="T116" fmla="*/ 1 w 556"/>
                <a:gd name="T117" fmla="*/ 5 h 934"/>
                <a:gd name="T118" fmla="*/ 1 w 556"/>
                <a:gd name="T119" fmla="*/ 6 h 934"/>
                <a:gd name="T120" fmla="*/ 1 w 556"/>
                <a:gd name="T121" fmla="*/ 6 h 934"/>
                <a:gd name="T122" fmla="*/ 1 w 556"/>
                <a:gd name="T123" fmla="*/ 6 h 9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6"/>
                <a:gd name="T187" fmla="*/ 0 h 934"/>
                <a:gd name="T188" fmla="*/ 556 w 556"/>
                <a:gd name="T189" fmla="*/ 934 h 9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6" h="934">
                  <a:moveTo>
                    <a:pt x="47" y="866"/>
                  </a:moveTo>
                  <a:lnTo>
                    <a:pt x="47" y="866"/>
                  </a:lnTo>
                  <a:lnTo>
                    <a:pt x="41" y="872"/>
                  </a:lnTo>
                  <a:lnTo>
                    <a:pt x="36" y="875"/>
                  </a:lnTo>
                  <a:lnTo>
                    <a:pt x="30" y="872"/>
                  </a:lnTo>
                  <a:lnTo>
                    <a:pt x="24" y="865"/>
                  </a:lnTo>
                  <a:lnTo>
                    <a:pt x="18" y="853"/>
                  </a:lnTo>
                  <a:lnTo>
                    <a:pt x="13" y="837"/>
                  </a:lnTo>
                  <a:lnTo>
                    <a:pt x="8" y="819"/>
                  </a:lnTo>
                  <a:lnTo>
                    <a:pt x="5" y="797"/>
                  </a:lnTo>
                  <a:lnTo>
                    <a:pt x="2" y="774"/>
                  </a:lnTo>
                  <a:lnTo>
                    <a:pt x="0" y="748"/>
                  </a:lnTo>
                  <a:lnTo>
                    <a:pt x="0" y="719"/>
                  </a:lnTo>
                  <a:lnTo>
                    <a:pt x="0" y="689"/>
                  </a:lnTo>
                  <a:lnTo>
                    <a:pt x="2" y="658"/>
                  </a:lnTo>
                  <a:lnTo>
                    <a:pt x="6" y="627"/>
                  </a:lnTo>
                  <a:lnTo>
                    <a:pt x="12" y="594"/>
                  </a:lnTo>
                  <a:lnTo>
                    <a:pt x="19" y="562"/>
                  </a:lnTo>
                  <a:lnTo>
                    <a:pt x="25" y="538"/>
                  </a:lnTo>
                  <a:lnTo>
                    <a:pt x="31" y="516"/>
                  </a:lnTo>
                  <a:lnTo>
                    <a:pt x="38" y="493"/>
                  </a:lnTo>
                  <a:lnTo>
                    <a:pt x="44" y="471"/>
                  </a:lnTo>
                  <a:lnTo>
                    <a:pt x="48" y="448"/>
                  </a:lnTo>
                  <a:lnTo>
                    <a:pt x="54" y="425"/>
                  </a:lnTo>
                  <a:lnTo>
                    <a:pt x="58" y="403"/>
                  </a:lnTo>
                  <a:lnTo>
                    <a:pt x="62" y="381"/>
                  </a:lnTo>
                  <a:lnTo>
                    <a:pt x="65" y="359"/>
                  </a:lnTo>
                  <a:lnTo>
                    <a:pt x="68" y="335"/>
                  </a:lnTo>
                  <a:lnTo>
                    <a:pt x="69" y="313"/>
                  </a:lnTo>
                  <a:lnTo>
                    <a:pt x="69" y="290"/>
                  </a:lnTo>
                  <a:lnTo>
                    <a:pt x="68" y="268"/>
                  </a:lnTo>
                  <a:lnTo>
                    <a:pt x="65" y="244"/>
                  </a:lnTo>
                  <a:lnTo>
                    <a:pt x="62" y="222"/>
                  </a:lnTo>
                  <a:lnTo>
                    <a:pt x="57" y="199"/>
                  </a:lnTo>
                  <a:lnTo>
                    <a:pt x="54" y="188"/>
                  </a:lnTo>
                  <a:lnTo>
                    <a:pt x="54" y="175"/>
                  </a:lnTo>
                  <a:lnTo>
                    <a:pt x="57" y="160"/>
                  </a:lnTo>
                  <a:lnTo>
                    <a:pt x="62" y="144"/>
                  </a:lnTo>
                  <a:lnTo>
                    <a:pt x="69" y="127"/>
                  </a:lnTo>
                  <a:lnTo>
                    <a:pt x="77" y="110"/>
                  </a:lnTo>
                  <a:lnTo>
                    <a:pt x="88" y="93"/>
                  </a:lnTo>
                  <a:lnTo>
                    <a:pt x="99" y="75"/>
                  </a:lnTo>
                  <a:lnTo>
                    <a:pt x="113" y="60"/>
                  </a:lnTo>
                  <a:lnTo>
                    <a:pt x="127" y="44"/>
                  </a:lnTo>
                  <a:lnTo>
                    <a:pt x="143" y="31"/>
                  </a:lnTo>
                  <a:lnTo>
                    <a:pt x="160" y="19"/>
                  </a:lnTo>
                  <a:lnTo>
                    <a:pt x="175" y="10"/>
                  </a:lnTo>
                  <a:lnTo>
                    <a:pt x="194" y="4"/>
                  </a:lnTo>
                  <a:lnTo>
                    <a:pt x="211" y="0"/>
                  </a:lnTo>
                  <a:lnTo>
                    <a:pt x="229" y="0"/>
                  </a:lnTo>
                  <a:lnTo>
                    <a:pt x="236" y="1"/>
                  </a:lnTo>
                  <a:lnTo>
                    <a:pt x="244" y="6"/>
                  </a:lnTo>
                  <a:lnTo>
                    <a:pt x="253" y="13"/>
                  </a:lnTo>
                  <a:lnTo>
                    <a:pt x="261" y="21"/>
                  </a:lnTo>
                  <a:lnTo>
                    <a:pt x="269" y="30"/>
                  </a:lnTo>
                  <a:lnTo>
                    <a:pt x="277" y="39"/>
                  </a:lnTo>
                  <a:lnTo>
                    <a:pt x="286" y="49"/>
                  </a:lnTo>
                  <a:lnTo>
                    <a:pt x="293" y="58"/>
                  </a:lnTo>
                  <a:lnTo>
                    <a:pt x="298" y="63"/>
                  </a:lnTo>
                  <a:lnTo>
                    <a:pt x="304" y="70"/>
                  </a:lnTo>
                  <a:lnTo>
                    <a:pt x="310" y="75"/>
                  </a:lnTo>
                  <a:lnTo>
                    <a:pt x="317" y="79"/>
                  </a:lnTo>
                  <a:lnTo>
                    <a:pt x="322" y="83"/>
                  </a:lnTo>
                  <a:lnTo>
                    <a:pt x="328" y="87"/>
                  </a:lnTo>
                  <a:lnTo>
                    <a:pt x="333" y="89"/>
                  </a:lnTo>
                  <a:lnTo>
                    <a:pt x="336" y="91"/>
                  </a:lnTo>
                  <a:lnTo>
                    <a:pt x="353" y="92"/>
                  </a:lnTo>
                  <a:lnTo>
                    <a:pt x="371" y="88"/>
                  </a:lnTo>
                  <a:lnTo>
                    <a:pt x="388" y="82"/>
                  </a:lnTo>
                  <a:lnTo>
                    <a:pt x="406" y="74"/>
                  </a:lnTo>
                  <a:lnTo>
                    <a:pt x="422" y="66"/>
                  </a:lnTo>
                  <a:lnTo>
                    <a:pt x="439" y="60"/>
                  </a:lnTo>
                  <a:lnTo>
                    <a:pt x="452" y="56"/>
                  </a:lnTo>
                  <a:lnTo>
                    <a:pt x="466" y="56"/>
                  </a:lnTo>
                  <a:lnTo>
                    <a:pt x="484" y="61"/>
                  </a:lnTo>
                  <a:lnTo>
                    <a:pt x="498" y="69"/>
                  </a:lnTo>
                  <a:lnTo>
                    <a:pt x="512" y="78"/>
                  </a:lnTo>
                  <a:lnTo>
                    <a:pt x="523" y="88"/>
                  </a:lnTo>
                  <a:lnTo>
                    <a:pt x="532" y="100"/>
                  </a:lnTo>
                  <a:lnTo>
                    <a:pt x="540" y="114"/>
                  </a:lnTo>
                  <a:lnTo>
                    <a:pt x="546" y="130"/>
                  </a:lnTo>
                  <a:lnTo>
                    <a:pt x="550" y="145"/>
                  </a:lnTo>
                  <a:lnTo>
                    <a:pt x="553" y="162"/>
                  </a:lnTo>
                  <a:lnTo>
                    <a:pt x="555" y="181"/>
                  </a:lnTo>
                  <a:lnTo>
                    <a:pt x="556" y="199"/>
                  </a:lnTo>
                  <a:lnTo>
                    <a:pt x="556" y="218"/>
                  </a:lnTo>
                  <a:lnTo>
                    <a:pt x="556" y="238"/>
                  </a:lnTo>
                  <a:lnTo>
                    <a:pt x="555" y="256"/>
                  </a:lnTo>
                  <a:lnTo>
                    <a:pt x="554" y="275"/>
                  </a:lnTo>
                  <a:lnTo>
                    <a:pt x="553" y="295"/>
                  </a:lnTo>
                  <a:lnTo>
                    <a:pt x="523" y="339"/>
                  </a:lnTo>
                  <a:lnTo>
                    <a:pt x="498" y="385"/>
                  </a:lnTo>
                  <a:lnTo>
                    <a:pt x="480" y="430"/>
                  </a:lnTo>
                  <a:lnTo>
                    <a:pt x="465" y="476"/>
                  </a:lnTo>
                  <a:lnTo>
                    <a:pt x="452" y="521"/>
                  </a:lnTo>
                  <a:lnTo>
                    <a:pt x="443" y="567"/>
                  </a:lnTo>
                  <a:lnTo>
                    <a:pt x="434" y="611"/>
                  </a:lnTo>
                  <a:lnTo>
                    <a:pt x="428" y="655"/>
                  </a:lnTo>
                  <a:lnTo>
                    <a:pt x="420" y="698"/>
                  </a:lnTo>
                  <a:lnTo>
                    <a:pt x="413" y="738"/>
                  </a:lnTo>
                  <a:lnTo>
                    <a:pt x="403" y="777"/>
                  </a:lnTo>
                  <a:lnTo>
                    <a:pt x="390" y="814"/>
                  </a:lnTo>
                  <a:lnTo>
                    <a:pt x="374" y="848"/>
                  </a:lnTo>
                  <a:lnTo>
                    <a:pt x="354" y="880"/>
                  </a:lnTo>
                  <a:lnTo>
                    <a:pt x="329" y="909"/>
                  </a:lnTo>
                  <a:lnTo>
                    <a:pt x="299" y="934"/>
                  </a:lnTo>
                  <a:lnTo>
                    <a:pt x="289" y="930"/>
                  </a:lnTo>
                  <a:lnTo>
                    <a:pt x="282" y="923"/>
                  </a:lnTo>
                  <a:lnTo>
                    <a:pt x="276" y="915"/>
                  </a:lnTo>
                  <a:lnTo>
                    <a:pt x="271" y="906"/>
                  </a:lnTo>
                  <a:lnTo>
                    <a:pt x="269" y="896"/>
                  </a:lnTo>
                  <a:lnTo>
                    <a:pt x="267" y="884"/>
                  </a:lnTo>
                  <a:lnTo>
                    <a:pt x="267" y="871"/>
                  </a:lnTo>
                  <a:lnTo>
                    <a:pt x="267" y="857"/>
                  </a:lnTo>
                  <a:lnTo>
                    <a:pt x="269" y="842"/>
                  </a:lnTo>
                  <a:lnTo>
                    <a:pt x="270" y="826"/>
                  </a:lnTo>
                  <a:lnTo>
                    <a:pt x="272" y="809"/>
                  </a:lnTo>
                  <a:lnTo>
                    <a:pt x="273" y="790"/>
                  </a:lnTo>
                  <a:lnTo>
                    <a:pt x="276" y="771"/>
                  </a:lnTo>
                  <a:lnTo>
                    <a:pt x="277" y="751"/>
                  </a:lnTo>
                  <a:lnTo>
                    <a:pt x="277" y="731"/>
                  </a:lnTo>
                  <a:lnTo>
                    <a:pt x="277" y="710"/>
                  </a:lnTo>
                  <a:lnTo>
                    <a:pt x="276" y="679"/>
                  </a:lnTo>
                  <a:lnTo>
                    <a:pt x="275" y="650"/>
                  </a:lnTo>
                  <a:lnTo>
                    <a:pt x="273" y="623"/>
                  </a:lnTo>
                  <a:lnTo>
                    <a:pt x="272" y="599"/>
                  </a:lnTo>
                  <a:lnTo>
                    <a:pt x="271" y="578"/>
                  </a:lnTo>
                  <a:lnTo>
                    <a:pt x="269" y="560"/>
                  </a:lnTo>
                  <a:lnTo>
                    <a:pt x="266" y="543"/>
                  </a:lnTo>
                  <a:lnTo>
                    <a:pt x="265" y="530"/>
                  </a:lnTo>
                  <a:lnTo>
                    <a:pt x="261" y="519"/>
                  </a:lnTo>
                  <a:lnTo>
                    <a:pt x="259" y="511"/>
                  </a:lnTo>
                  <a:lnTo>
                    <a:pt x="255" y="504"/>
                  </a:lnTo>
                  <a:lnTo>
                    <a:pt x="252" y="500"/>
                  </a:lnTo>
                  <a:lnTo>
                    <a:pt x="248" y="499"/>
                  </a:lnTo>
                  <a:lnTo>
                    <a:pt x="243" y="499"/>
                  </a:lnTo>
                  <a:lnTo>
                    <a:pt x="238" y="502"/>
                  </a:lnTo>
                  <a:lnTo>
                    <a:pt x="233" y="507"/>
                  </a:lnTo>
                  <a:lnTo>
                    <a:pt x="232" y="507"/>
                  </a:lnTo>
                  <a:lnTo>
                    <a:pt x="236" y="499"/>
                  </a:lnTo>
                  <a:lnTo>
                    <a:pt x="237" y="494"/>
                  </a:lnTo>
                  <a:lnTo>
                    <a:pt x="227" y="500"/>
                  </a:lnTo>
                  <a:lnTo>
                    <a:pt x="220" y="508"/>
                  </a:lnTo>
                  <a:lnTo>
                    <a:pt x="215" y="517"/>
                  </a:lnTo>
                  <a:lnTo>
                    <a:pt x="211" y="529"/>
                  </a:lnTo>
                  <a:lnTo>
                    <a:pt x="207" y="539"/>
                  </a:lnTo>
                  <a:lnTo>
                    <a:pt x="204" y="551"/>
                  </a:lnTo>
                  <a:lnTo>
                    <a:pt x="201" y="563"/>
                  </a:lnTo>
                  <a:lnTo>
                    <a:pt x="197" y="572"/>
                  </a:lnTo>
                  <a:lnTo>
                    <a:pt x="194" y="580"/>
                  </a:lnTo>
                  <a:lnTo>
                    <a:pt x="184" y="594"/>
                  </a:lnTo>
                  <a:lnTo>
                    <a:pt x="177" y="606"/>
                  </a:lnTo>
                  <a:lnTo>
                    <a:pt x="172" y="617"/>
                  </a:lnTo>
                  <a:lnTo>
                    <a:pt x="168" y="628"/>
                  </a:lnTo>
                  <a:lnTo>
                    <a:pt x="165" y="640"/>
                  </a:lnTo>
                  <a:lnTo>
                    <a:pt x="161" y="650"/>
                  </a:lnTo>
                  <a:lnTo>
                    <a:pt x="156" y="663"/>
                  </a:lnTo>
                  <a:lnTo>
                    <a:pt x="149" y="676"/>
                  </a:lnTo>
                  <a:lnTo>
                    <a:pt x="140" y="690"/>
                  </a:lnTo>
                  <a:lnTo>
                    <a:pt x="132" y="707"/>
                  </a:lnTo>
                  <a:lnTo>
                    <a:pt x="125" y="724"/>
                  </a:lnTo>
                  <a:lnTo>
                    <a:pt x="116" y="742"/>
                  </a:lnTo>
                  <a:lnTo>
                    <a:pt x="108" y="762"/>
                  </a:lnTo>
                  <a:lnTo>
                    <a:pt x="99" y="780"/>
                  </a:lnTo>
                  <a:lnTo>
                    <a:pt x="91" y="797"/>
                  </a:lnTo>
                  <a:lnTo>
                    <a:pt x="83" y="814"/>
                  </a:lnTo>
                  <a:lnTo>
                    <a:pt x="76" y="829"/>
                  </a:lnTo>
                  <a:lnTo>
                    <a:pt x="70" y="844"/>
                  </a:lnTo>
                  <a:lnTo>
                    <a:pt x="64" y="855"/>
                  </a:lnTo>
                  <a:lnTo>
                    <a:pt x="58" y="865"/>
                  </a:lnTo>
                  <a:lnTo>
                    <a:pt x="54" y="870"/>
                  </a:lnTo>
                  <a:lnTo>
                    <a:pt x="51" y="872"/>
                  </a:lnTo>
                  <a:lnTo>
                    <a:pt x="48" y="871"/>
                  </a:lnTo>
                  <a:lnTo>
                    <a:pt x="47" y="86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11"/>
            <p:cNvSpPr>
              <a:spLocks/>
            </p:cNvSpPr>
            <p:nvPr/>
          </p:nvSpPr>
          <p:spPr bwMode="auto">
            <a:xfrm rot="-282297">
              <a:off x="4703" y="3369"/>
              <a:ext cx="9" cy="41"/>
            </a:xfrm>
            <a:custGeom>
              <a:avLst/>
              <a:gdLst>
                <a:gd name="T0" fmla="*/ 0 w 30"/>
                <a:gd name="T1" fmla="*/ 0 h 142"/>
                <a:gd name="T2" fmla="*/ 0 w 30"/>
                <a:gd name="T3" fmla="*/ 0 h 142"/>
                <a:gd name="T4" fmla="*/ 0 w 30"/>
                <a:gd name="T5" fmla="*/ 0 h 142"/>
                <a:gd name="T6" fmla="*/ 0 w 30"/>
                <a:gd name="T7" fmla="*/ 0 h 142"/>
                <a:gd name="T8" fmla="*/ 0 w 30"/>
                <a:gd name="T9" fmla="*/ 0 h 142"/>
                <a:gd name="T10" fmla="*/ 0 w 30"/>
                <a:gd name="T11" fmla="*/ 0 h 142"/>
                <a:gd name="T12" fmla="*/ 0 w 30"/>
                <a:gd name="T13" fmla="*/ 0 h 142"/>
                <a:gd name="T14" fmla="*/ 0 w 30"/>
                <a:gd name="T15" fmla="*/ 0 h 142"/>
                <a:gd name="T16" fmla="*/ 0 w 30"/>
                <a:gd name="T17" fmla="*/ 0 h 142"/>
                <a:gd name="T18" fmla="*/ 0 w 30"/>
                <a:gd name="T19" fmla="*/ 0 h 142"/>
                <a:gd name="T20" fmla="*/ 0 w 30"/>
                <a:gd name="T21" fmla="*/ 0 h 142"/>
                <a:gd name="T22" fmla="*/ 0 w 30"/>
                <a:gd name="T23" fmla="*/ 1 h 142"/>
                <a:gd name="T24" fmla="*/ 0 w 30"/>
                <a:gd name="T25" fmla="*/ 1 h 142"/>
                <a:gd name="T26" fmla="*/ 0 w 30"/>
                <a:gd name="T27" fmla="*/ 1 h 142"/>
                <a:gd name="T28" fmla="*/ 0 w 30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142"/>
                <a:gd name="T47" fmla="*/ 30 w 30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142">
                  <a:moveTo>
                    <a:pt x="30" y="0"/>
                  </a:moveTo>
                  <a:lnTo>
                    <a:pt x="30" y="0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27" y="13"/>
                  </a:lnTo>
                  <a:lnTo>
                    <a:pt x="25" y="25"/>
                  </a:lnTo>
                  <a:lnTo>
                    <a:pt x="20" y="43"/>
                  </a:lnTo>
                  <a:lnTo>
                    <a:pt x="14" y="62"/>
                  </a:lnTo>
                  <a:lnTo>
                    <a:pt x="8" y="85"/>
                  </a:lnTo>
                  <a:lnTo>
                    <a:pt x="3" y="107"/>
                  </a:lnTo>
                  <a:lnTo>
                    <a:pt x="0" y="126"/>
                  </a:lnTo>
                  <a:lnTo>
                    <a:pt x="3" y="14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12"/>
            <p:cNvSpPr>
              <a:spLocks/>
            </p:cNvSpPr>
            <p:nvPr/>
          </p:nvSpPr>
          <p:spPr bwMode="auto">
            <a:xfrm rot="-282297">
              <a:off x="4634" y="3433"/>
              <a:ext cx="129" cy="29"/>
            </a:xfrm>
            <a:custGeom>
              <a:avLst/>
              <a:gdLst>
                <a:gd name="T0" fmla="*/ 0 w 414"/>
                <a:gd name="T1" fmla="*/ 0 h 97"/>
                <a:gd name="T2" fmla="*/ 0 w 414"/>
                <a:gd name="T3" fmla="*/ 0 h 97"/>
                <a:gd name="T4" fmla="*/ 0 w 414"/>
                <a:gd name="T5" fmla="*/ 0 h 97"/>
                <a:gd name="T6" fmla="*/ 0 w 414"/>
                <a:gd name="T7" fmla="*/ 0 h 97"/>
                <a:gd name="T8" fmla="*/ 0 w 414"/>
                <a:gd name="T9" fmla="*/ 0 h 97"/>
                <a:gd name="T10" fmla="*/ 1 w 414"/>
                <a:gd name="T11" fmla="*/ 0 h 97"/>
                <a:gd name="T12" fmla="*/ 1 w 414"/>
                <a:gd name="T13" fmla="*/ 0 h 97"/>
                <a:gd name="T14" fmla="*/ 1 w 414"/>
                <a:gd name="T15" fmla="*/ 0 h 97"/>
                <a:gd name="T16" fmla="*/ 1 w 414"/>
                <a:gd name="T17" fmla="*/ 0 h 97"/>
                <a:gd name="T18" fmla="*/ 1 w 414"/>
                <a:gd name="T19" fmla="*/ 0 h 97"/>
                <a:gd name="T20" fmla="*/ 1 w 414"/>
                <a:gd name="T21" fmla="*/ 0 h 97"/>
                <a:gd name="T22" fmla="*/ 1 w 414"/>
                <a:gd name="T23" fmla="*/ 0 h 97"/>
                <a:gd name="T24" fmla="*/ 1 w 414"/>
                <a:gd name="T25" fmla="*/ 0 h 97"/>
                <a:gd name="T26" fmla="*/ 1 w 414"/>
                <a:gd name="T27" fmla="*/ 0 h 97"/>
                <a:gd name="T28" fmla="*/ 2 w 414"/>
                <a:gd name="T29" fmla="*/ 0 h 97"/>
                <a:gd name="T30" fmla="*/ 2 w 414"/>
                <a:gd name="T31" fmla="*/ 0 h 97"/>
                <a:gd name="T32" fmla="*/ 2 w 414"/>
                <a:gd name="T33" fmla="*/ 0 h 97"/>
                <a:gd name="T34" fmla="*/ 2 w 414"/>
                <a:gd name="T35" fmla="*/ 0 h 97"/>
                <a:gd name="T36" fmla="*/ 2 w 414"/>
                <a:gd name="T37" fmla="*/ 0 h 97"/>
                <a:gd name="T38" fmla="*/ 2 w 414"/>
                <a:gd name="T39" fmla="*/ 0 h 97"/>
                <a:gd name="T40" fmla="*/ 2 w 414"/>
                <a:gd name="T41" fmla="*/ 0 h 97"/>
                <a:gd name="T42" fmla="*/ 2 w 414"/>
                <a:gd name="T43" fmla="*/ 0 h 97"/>
                <a:gd name="T44" fmla="*/ 2 w 414"/>
                <a:gd name="T45" fmla="*/ 0 h 97"/>
                <a:gd name="T46" fmla="*/ 2 w 414"/>
                <a:gd name="T47" fmla="*/ 0 h 97"/>
                <a:gd name="T48" fmla="*/ 2 w 414"/>
                <a:gd name="T49" fmla="*/ 0 h 97"/>
                <a:gd name="T50" fmla="*/ 3 w 414"/>
                <a:gd name="T51" fmla="*/ 1 h 97"/>
                <a:gd name="T52" fmla="*/ 3 w 414"/>
                <a:gd name="T53" fmla="*/ 1 h 97"/>
                <a:gd name="T54" fmla="*/ 3 w 414"/>
                <a:gd name="T55" fmla="*/ 1 h 97"/>
                <a:gd name="T56" fmla="*/ 3 w 414"/>
                <a:gd name="T57" fmla="*/ 1 h 97"/>
                <a:gd name="T58" fmla="*/ 3 w 414"/>
                <a:gd name="T59" fmla="*/ 1 h 97"/>
                <a:gd name="T60" fmla="*/ 3 w 414"/>
                <a:gd name="T61" fmla="*/ 1 h 97"/>
                <a:gd name="T62" fmla="*/ 3 w 414"/>
                <a:gd name="T63" fmla="*/ 1 h 97"/>
                <a:gd name="T64" fmla="*/ 3 w 414"/>
                <a:gd name="T65" fmla="*/ 1 h 97"/>
                <a:gd name="T66" fmla="*/ 4 w 414"/>
                <a:gd name="T67" fmla="*/ 1 h 97"/>
                <a:gd name="T68" fmla="*/ 4 w 414"/>
                <a:gd name="T69" fmla="*/ 1 h 97"/>
                <a:gd name="T70" fmla="*/ 4 w 414"/>
                <a:gd name="T71" fmla="*/ 1 h 97"/>
                <a:gd name="T72" fmla="*/ 4 w 414"/>
                <a:gd name="T73" fmla="*/ 1 h 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4"/>
                <a:gd name="T112" fmla="*/ 0 h 97"/>
                <a:gd name="T113" fmla="*/ 414 w 414"/>
                <a:gd name="T114" fmla="*/ 97 h 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4" h="97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5" y="6"/>
                  </a:lnTo>
                  <a:lnTo>
                    <a:pt x="38" y="9"/>
                  </a:lnTo>
                  <a:lnTo>
                    <a:pt x="50" y="13"/>
                  </a:lnTo>
                  <a:lnTo>
                    <a:pt x="63" y="19"/>
                  </a:lnTo>
                  <a:lnTo>
                    <a:pt x="75" y="22"/>
                  </a:lnTo>
                  <a:lnTo>
                    <a:pt x="87" y="25"/>
                  </a:lnTo>
                  <a:lnTo>
                    <a:pt x="98" y="28"/>
                  </a:lnTo>
                  <a:lnTo>
                    <a:pt x="113" y="29"/>
                  </a:lnTo>
                  <a:lnTo>
                    <a:pt x="126" y="29"/>
                  </a:lnTo>
                  <a:lnTo>
                    <a:pt x="138" y="29"/>
                  </a:lnTo>
                  <a:lnTo>
                    <a:pt x="152" y="26"/>
                  </a:lnTo>
                  <a:lnTo>
                    <a:pt x="164" y="25"/>
                  </a:lnTo>
                  <a:lnTo>
                    <a:pt x="176" y="22"/>
                  </a:lnTo>
                  <a:lnTo>
                    <a:pt x="189" y="22"/>
                  </a:lnTo>
                  <a:lnTo>
                    <a:pt x="204" y="22"/>
                  </a:lnTo>
                  <a:lnTo>
                    <a:pt x="217" y="25"/>
                  </a:lnTo>
                  <a:lnTo>
                    <a:pt x="230" y="32"/>
                  </a:lnTo>
                  <a:lnTo>
                    <a:pt x="245" y="39"/>
                  </a:lnTo>
                  <a:lnTo>
                    <a:pt x="260" y="48"/>
                  </a:lnTo>
                  <a:lnTo>
                    <a:pt x="275" y="59"/>
                  </a:lnTo>
                  <a:lnTo>
                    <a:pt x="290" y="68"/>
                  </a:lnTo>
                  <a:lnTo>
                    <a:pt x="304" y="74"/>
                  </a:lnTo>
                  <a:lnTo>
                    <a:pt x="316" y="80"/>
                  </a:lnTo>
                  <a:lnTo>
                    <a:pt x="328" y="82"/>
                  </a:lnTo>
                  <a:lnTo>
                    <a:pt x="340" y="84"/>
                  </a:lnTo>
                  <a:lnTo>
                    <a:pt x="354" y="85"/>
                  </a:lnTo>
                  <a:lnTo>
                    <a:pt x="366" y="85"/>
                  </a:lnTo>
                  <a:lnTo>
                    <a:pt x="379" y="86"/>
                  </a:lnTo>
                  <a:lnTo>
                    <a:pt x="391" y="88"/>
                  </a:lnTo>
                  <a:lnTo>
                    <a:pt x="403" y="91"/>
                  </a:lnTo>
                  <a:lnTo>
                    <a:pt x="414" y="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 rot="-282297">
              <a:off x="4773" y="3351"/>
              <a:ext cx="308" cy="279"/>
              <a:chOff x="4804" y="3465"/>
              <a:chExt cx="282" cy="279"/>
            </a:xfrm>
          </p:grpSpPr>
          <p:sp>
            <p:nvSpPr>
              <p:cNvPr id="31828" name="Freeform 14"/>
              <p:cNvSpPr>
                <a:spLocks/>
              </p:cNvSpPr>
              <p:nvPr/>
            </p:nvSpPr>
            <p:spPr bwMode="auto">
              <a:xfrm rot="764378">
                <a:off x="4960" y="3509"/>
                <a:ext cx="126" cy="235"/>
              </a:xfrm>
              <a:custGeom>
                <a:avLst/>
                <a:gdLst>
                  <a:gd name="T0" fmla="*/ 2 w 446"/>
                  <a:gd name="T1" fmla="*/ 3 h 816"/>
                  <a:gd name="T2" fmla="*/ 2 w 446"/>
                  <a:gd name="T3" fmla="*/ 3 h 816"/>
                  <a:gd name="T4" fmla="*/ 2 w 446"/>
                  <a:gd name="T5" fmla="*/ 3 h 816"/>
                  <a:gd name="T6" fmla="*/ 2 w 446"/>
                  <a:gd name="T7" fmla="*/ 2 h 816"/>
                  <a:gd name="T8" fmla="*/ 2 w 446"/>
                  <a:gd name="T9" fmla="*/ 2 h 816"/>
                  <a:gd name="T10" fmla="*/ 2 w 446"/>
                  <a:gd name="T11" fmla="*/ 2 h 816"/>
                  <a:gd name="T12" fmla="*/ 3 w 446"/>
                  <a:gd name="T13" fmla="*/ 2 h 816"/>
                  <a:gd name="T14" fmla="*/ 3 w 446"/>
                  <a:gd name="T15" fmla="*/ 1 h 816"/>
                  <a:gd name="T16" fmla="*/ 3 w 446"/>
                  <a:gd name="T17" fmla="*/ 1 h 816"/>
                  <a:gd name="T18" fmla="*/ 3 w 446"/>
                  <a:gd name="T19" fmla="*/ 1 h 816"/>
                  <a:gd name="T20" fmla="*/ 3 w 446"/>
                  <a:gd name="T21" fmla="*/ 1 h 816"/>
                  <a:gd name="T22" fmla="*/ 3 w 446"/>
                  <a:gd name="T23" fmla="*/ 0 h 816"/>
                  <a:gd name="T24" fmla="*/ 3 w 446"/>
                  <a:gd name="T25" fmla="*/ 0 h 816"/>
                  <a:gd name="T26" fmla="*/ 3 w 446"/>
                  <a:gd name="T27" fmla="*/ 0 h 816"/>
                  <a:gd name="T28" fmla="*/ 3 w 446"/>
                  <a:gd name="T29" fmla="*/ 0 h 816"/>
                  <a:gd name="T30" fmla="*/ 3 w 446"/>
                  <a:gd name="T31" fmla="*/ 0 h 816"/>
                  <a:gd name="T32" fmla="*/ 2 w 446"/>
                  <a:gd name="T33" fmla="*/ 0 h 816"/>
                  <a:gd name="T34" fmla="*/ 2 w 446"/>
                  <a:gd name="T35" fmla="*/ 1 h 816"/>
                  <a:gd name="T36" fmla="*/ 2 w 446"/>
                  <a:gd name="T37" fmla="*/ 1 h 816"/>
                  <a:gd name="T38" fmla="*/ 2 w 446"/>
                  <a:gd name="T39" fmla="*/ 1 h 816"/>
                  <a:gd name="T40" fmla="*/ 1 w 446"/>
                  <a:gd name="T41" fmla="*/ 1 h 816"/>
                  <a:gd name="T42" fmla="*/ 1 w 446"/>
                  <a:gd name="T43" fmla="*/ 1 h 816"/>
                  <a:gd name="T44" fmla="*/ 1 w 446"/>
                  <a:gd name="T45" fmla="*/ 2 h 816"/>
                  <a:gd name="T46" fmla="*/ 1 w 446"/>
                  <a:gd name="T47" fmla="*/ 2 h 816"/>
                  <a:gd name="T48" fmla="*/ 1 w 446"/>
                  <a:gd name="T49" fmla="*/ 2 h 816"/>
                  <a:gd name="T50" fmla="*/ 1 w 446"/>
                  <a:gd name="T51" fmla="*/ 3 h 816"/>
                  <a:gd name="T52" fmla="*/ 1 w 446"/>
                  <a:gd name="T53" fmla="*/ 3 h 816"/>
                  <a:gd name="T54" fmla="*/ 1 w 446"/>
                  <a:gd name="T55" fmla="*/ 3 h 816"/>
                  <a:gd name="T56" fmla="*/ 0 w 446"/>
                  <a:gd name="T57" fmla="*/ 4 h 816"/>
                  <a:gd name="T58" fmla="*/ 0 w 446"/>
                  <a:gd name="T59" fmla="*/ 5 h 816"/>
                  <a:gd name="T60" fmla="*/ 0 w 446"/>
                  <a:gd name="T61" fmla="*/ 5 h 816"/>
                  <a:gd name="T62" fmla="*/ 0 w 446"/>
                  <a:gd name="T63" fmla="*/ 5 h 816"/>
                  <a:gd name="T64" fmla="*/ 0 w 446"/>
                  <a:gd name="T65" fmla="*/ 5 h 816"/>
                  <a:gd name="T66" fmla="*/ 0 w 446"/>
                  <a:gd name="T67" fmla="*/ 5 h 816"/>
                  <a:gd name="T68" fmla="*/ 0 w 446"/>
                  <a:gd name="T69" fmla="*/ 6 h 816"/>
                  <a:gd name="T70" fmla="*/ 0 w 446"/>
                  <a:gd name="T71" fmla="*/ 5 h 816"/>
                  <a:gd name="T72" fmla="*/ 1 w 446"/>
                  <a:gd name="T73" fmla="*/ 5 h 816"/>
                  <a:gd name="T74" fmla="*/ 1 w 446"/>
                  <a:gd name="T75" fmla="*/ 5 h 816"/>
                  <a:gd name="T76" fmla="*/ 1 w 446"/>
                  <a:gd name="T77" fmla="*/ 5 h 816"/>
                  <a:gd name="T78" fmla="*/ 1 w 446"/>
                  <a:gd name="T79" fmla="*/ 4 h 816"/>
                  <a:gd name="T80" fmla="*/ 1 w 446"/>
                  <a:gd name="T81" fmla="*/ 4 h 816"/>
                  <a:gd name="T82" fmla="*/ 1 w 446"/>
                  <a:gd name="T83" fmla="*/ 4 h 816"/>
                  <a:gd name="T84" fmla="*/ 2 w 446"/>
                  <a:gd name="T85" fmla="*/ 3 h 816"/>
                  <a:gd name="T86" fmla="*/ 2 w 446"/>
                  <a:gd name="T87" fmla="*/ 3 h 8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816"/>
                  <a:gd name="T134" fmla="*/ 446 w 446"/>
                  <a:gd name="T135" fmla="*/ 816 h 8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816">
                    <a:moveTo>
                      <a:pt x="322" y="407"/>
                    </a:moveTo>
                    <a:lnTo>
                      <a:pt x="324" y="395"/>
                    </a:lnTo>
                    <a:lnTo>
                      <a:pt x="328" y="385"/>
                    </a:lnTo>
                    <a:lnTo>
                      <a:pt x="333" y="374"/>
                    </a:lnTo>
                    <a:lnTo>
                      <a:pt x="339" y="365"/>
                    </a:lnTo>
                    <a:lnTo>
                      <a:pt x="345" y="356"/>
                    </a:lnTo>
                    <a:lnTo>
                      <a:pt x="352" y="347"/>
                    </a:lnTo>
                    <a:lnTo>
                      <a:pt x="358" y="336"/>
                    </a:lnTo>
                    <a:lnTo>
                      <a:pt x="364" y="323"/>
                    </a:lnTo>
                    <a:lnTo>
                      <a:pt x="368" y="312"/>
                    </a:lnTo>
                    <a:lnTo>
                      <a:pt x="372" y="297"/>
                    </a:lnTo>
                    <a:lnTo>
                      <a:pt x="379" y="283"/>
                    </a:lnTo>
                    <a:lnTo>
                      <a:pt x="385" y="266"/>
                    </a:lnTo>
                    <a:lnTo>
                      <a:pt x="392" y="249"/>
                    </a:lnTo>
                    <a:lnTo>
                      <a:pt x="399" y="231"/>
                    </a:lnTo>
                    <a:lnTo>
                      <a:pt x="406" y="212"/>
                    </a:lnTo>
                    <a:lnTo>
                      <a:pt x="414" y="192"/>
                    </a:lnTo>
                    <a:lnTo>
                      <a:pt x="421" y="171"/>
                    </a:lnTo>
                    <a:lnTo>
                      <a:pt x="428" y="151"/>
                    </a:lnTo>
                    <a:lnTo>
                      <a:pt x="434" y="130"/>
                    </a:lnTo>
                    <a:lnTo>
                      <a:pt x="439" y="108"/>
                    </a:lnTo>
                    <a:lnTo>
                      <a:pt x="443" y="85"/>
                    </a:lnTo>
                    <a:lnTo>
                      <a:pt x="445" y="63"/>
                    </a:lnTo>
                    <a:lnTo>
                      <a:pt x="446" y="41"/>
                    </a:lnTo>
                    <a:lnTo>
                      <a:pt x="445" y="19"/>
                    </a:lnTo>
                    <a:lnTo>
                      <a:pt x="434" y="9"/>
                    </a:lnTo>
                    <a:lnTo>
                      <a:pt x="427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411" y="2"/>
                    </a:lnTo>
                    <a:lnTo>
                      <a:pt x="405" y="6"/>
                    </a:lnTo>
                    <a:lnTo>
                      <a:pt x="398" y="10"/>
                    </a:lnTo>
                    <a:lnTo>
                      <a:pt x="388" y="15"/>
                    </a:lnTo>
                    <a:lnTo>
                      <a:pt x="380" y="32"/>
                    </a:lnTo>
                    <a:lnTo>
                      <a:pt x="366" y="54"/>
                    </a:lnTo>
                    <a:lnTo>
                      <a:pt x="348" y="79"/>
                    </a:lnTo>
                    <a:lnTo>
                      <a:pt x="328" y="104"/>
                    </a:lnTo>
                    <a:lnTo>
                      <a:pt x="305" y="127"/>
                    </a:lnTo>
                    <a:lnTo>
                      <a:pt x="282" y="148"/>
                    </a:lnTo>
                    <a:lnTo>
                      <a:pt x="259" y="162"/>
                    </a:lnTo>
                    <a:lnTo>
                      <a:pt x="237" y="170"/>
                    </a:lnTo>
                    <a:lnTo>
                      <a:pt x="229" y="178"/>
                    </a:lnTo>
                    <a:lnTo>
                      <a:pt x="219" y="187"/>
                    </a:lnTo>
                    <a:lnTo>
                      <a:pt x="208" y="201"/>
                    </a:lnTo>
                    <a:lnTo>
                      <a:pt x="198" y="217"/>
                    </a:lnTo>
                    <a:lnTo>
                      <a:pt x="189" y="235"/>
                    </a:lnTo>
                    <a:lnTo>
                      <a:pt x="179" y="257"/>
                    </a:lnTo>
                    <a:lnTo>
                      <a:pt x="169" y="281"/>
                    </a:lnTo>
                    <a:lnTo>
                      <a:pt x="162" y="308"/>
                    </a:lnTo>
                    <a:lnTo>
                      <a:pt x="160" y="317"/>
                    </a:lnTo>
                    <a:lnTo>
                      <a:pt x="155" y="334"/>
                    </a:lnTo>
                    <a:lnTo>
                      <a:pt x="146" y="357"/>
                    </a:lnTo>
                    <a:lnTo>
                      <a:pt x="134" y="387"/>
                    </a:lnTo>
                    <a:lnTo>
                      <a:pt x="121" y="422"/>
                    </a:lnTo>
                    <a:lnTo>
                      <a:pt x="106" y="460"/>
                    </a:lnTo>
                    <a:lnTo>
                      <a:pt x="91" y="500"/>
                    </a:lnTo>
                    <a:lnTo>
                      <a:pt x="75" y="543"/>
                    </a:lnTo>
                    <a:lnTo>
                      <a:pt x="58" y="585"/>
                    </a:lnTo>
                    <a:lnTo>
                      <a:pt x="43" y="627"/>
                    </a:lnTo>
                    <a:lnTo>
                      <a:pt x="30" y="667"/>
                    </a:lnTo>
                    <a:lnTo>
                      <a:pt x="18" y="703"/>
                    </a:lnTo>
                    <a:lnTo>
                      <a:pt x="8" y="734"/>
                    </a:lnTo>
                    <a:lnTo>
                      <a:pt x="2" y="760"/>
                    </a:lnTo>
                    <a:lnTo>
                      <a:pt x="0" y="781"/>
                    </a:lnTo>
                    <a:lnTo>
                      <a:pt x="1" y="793"/>
                    </a:lnTo>
                    <a:lnTo>
                      <a:pt x="2" y="798"/>
                    </a:lnTo>
                    <a:lnTo>
                      <a:pt x="4" y="805"/>
                    </a:lnTo>
                    <a:lnTo>
                      <a:pt x="5" y="810"/>
                    </a:lnTo>
                    <a:lnTo>
                      <a:pt x="7" y="815"/>
                    </a:lnTo>
                    <a:lnTo>
                      <a:pt x="12" y="816"/>
                    </a:lnTo>
                    <a:lnTo>
                      <a:pt x="22" y="815"/>
                    </a:lnTo>
                    <a:lnTo>
                      <a:pt x="36" y="810"/>
                    </a:lnTo>
                    <a:lnTo>
                      <a:pt x="56" y="799"/>
                    </a:lnTo>
                    <a:lnTo>
                      <a:pt x="71" y="777"/>
                    </a:lnTo>
                    <a:lnTo>
                      <a:pt x="88" y="755"/>
                    </a:lnTo>
                    <a:lnTo>
                      <a:pt x="105" y="733"/>
                    </a:lnTo>
                    <a:lnTo>
                      <a:pt x="123" y="710"/>
                    </a:lnTo>
                    <a:lnTo>
                      <a:pt x="140" y="686"/>
                    </a:lnTo>
                    <a:lnTo>
                      <a:pt x="158" y="663"/>
                    </a:lnTo>
                    <a:lnTo>
                      <a:pt x="176" y="640"/>
                    </a:lnTo>
                    <a:lnTo>
                      <a:pt x="195" y="616"/>
                    </a:lnTo>
                    <a:lnTo>
                      <a:pt x="212" y="591"/>
                    </a:lnTo>
                    <a:lnTo>
                      <a:pt x="229" y="567"/>
                    </a:lnTo>
                    <a:lnTo>
                      <a:pt x="245" y="541"/>
                    </a:lnTo>
                    <a:lnTo>
                      <a:pt x="262" y="515"/>
                    </a:lnTo>
                    <a:lnTo>
                      <a:pt x="278" y="489"/>
                    </a:lnTo>
                    <a:lnTo>
                      <a:pt x="294" y="463"/>
                    </a:lnTo>
                    <a:lnTo>
                      <a:pt x="308" y="435"/>
                    </a:lnTo>
                    <a:lnTo>
                      <a:pt x="322" y="407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9" name="Freeform 15"/>
              <p:cNvSpPr>
                <a:spLocks/>
              </p:cNvSpPr>
              <p:nvPr/>
            </p:nvSpPr>
            <p:spPr bwMode="auto">
              <a:xfrm rot="764378">
                <a:off x="4960" y="3509"/>
                <a:ext cx="126" cy="235"/>
              </a:xfrm>
              <a:custGeom>
                <a:avLst/>
                <a:gdLst>
                  <a:gd name="T0" fmla="*/ 2 w 446"/>
                  <a:gd name="T1" fmla="*/ 3 h 816"/>
                  <a:gd name="T2" fmla="*/ 2 w 446"/>
                  <a:gd name="T3" fmla="*/ 3 h 816"/>
                  <a:gd name="T4" fmla="*/ 2 w 446"/>
                  <a:gd name="T5" fmla="*/ 3 h 816"/>
                  <a:gd name="T6" fmla="*/ 2 w 446"/>
                  <a:gd name="T7" fmla="*/ 2 h 816"/>
                  <a:gd name="T8" fmla="*/ 2 w 446"/>
                  <a:gd name="T9" fmla="*/ 2 h 816"/>
                  <a:gd name="T10" fmla="*/ 2 w 446"/>
                  <a:gd name="T11" fmla="*/ 2 h 816"/>
                  <a:gd name="T12" fmla="*/ 2 w 446"/>
                  <a:gd name="T13" fmla="*/ 2 h 816"/>
                  <a:gd name="T14" fmla="*/ 3 w 446"/>
                  <a:gd name="T15" fmla="*/ 2 h 816"/>
                  <a:gd name="T16" fmla="*/ 3 w 446"/>
                  <a:gd name="T17" fmla="*/ 1 h 816"/>
                  <a:gd name="T18" fmla="*/ 3 w 446"/>
                  <a:gd name="T19" fmla="*/ 1 h 816"/>
                  <a:gd name="T20" fmla="*/ 3 w 446"/>
                  <a:gd name="T21" fmla="*/ 1 h 816"/>
                  <a:gd name="T22" fmla="*/ 3 w 446"/>
                  <a:gd name="T23" fmla="*/ 1 h 816"/>
                  <a:gd name="T24" fmla="*/ 3 w 446"/>
                  <a:gd name="T25" fmla="*/ 0 h 816"/>
                  <a:gd name="T26" fmla="*/ 3 w 446"/>
                  <a:gd name="T27" fmla="*/ 0 h 816"/>
                  <a:gd name="T28" fmla="*/ 3 w 446"/>
                  <a:gd name="T29" fmla="*/ 0 h 816"/>
                  <a:gd name="T30" fmla="*/ 3 w 446"/>
                  <a:gd name="T31" fmla="*/ 0 h 816"/>
                  <a:gd name="T32" fmla="*/ 3 w 446"/>
                  <a:gd name="T33" fmla="*/ 0 h 816"/>
                  <a:gd name="T34" fmla="*/ 3 w 446"/>
                  <a:gd name="T35" fmla="*/ 0 h 816"/>
                  <a:gd name="T36" fmla="*/ 2 w 446"/>
                  <a:gd name="T37" fmla="*/ 0 h 816"/>
                  <a:gd name="T38" fmla="*/ 2 w 446"/>
                  <a:gd name="T39" fmla="*/ 1 h 816"/>
                  <a:gd name="T40" fmla="*/ 2 w 446"/>
                  <a:gd name="T41" fmla="*/ 1 h 816"/>
                  <a:gd name="T42" fmla="*/ 2 w 446"/>
                  <a:gd name="T43" fmla="*/ 1 h 816"/>
                  <a:gd name="T44" fmla="*/ 1 w 446"/>
                  <a:gd name="T45" fmla="*/ 1 h 816"/>
                  <a:gd name="T46" fmla="*/ 1 w 446"/>
                  <a:gd name="T47" fmla="*/ 1 h 816"/>
                  <a:gd name="T48" fmla="*/ 1 w 446"/>
                  <a:gd name="T49" fmla="*/ 1 h 816"/>
                  <a:gd name="T50" fmla="*/ 1 w 446"/>
                  <a:gd name="T51" fmla="*/ 2 h 816"/>
                  <a:gd name="T52" fmla="*/ 1 w 446"/>
                  <a:gd name="T53" fmla="*/ 2 h 816"/>
                  <a:gd name="T54" fmla="*/ 1 w 446"/>
                  <a:gd name="T55" fmla="*/ 2 h 816"/>
                  <a:gd name="T56" fmla="*/ 1 w 446"/>
                  <a:gd name="T57" fmla="*/ 3 h 816"/>
                  <a:gd name="T58" fmla="*/ 1 w 446"/>
                  <a:gd name="T59" fmla="*/ 3 h 816"/>
                  <a:gd name="T60" fmla="*/ 1 w 446"/>
                  <a:gd name="T61" fmla="*/ 3 h 816"/>
                  <a:gd name="T62" fmla="*/ 0 w 446"/>
                  <a:gd name="T63" fmla="*/ 4 h 816"/>
                  <a:gd name="T64" fmla="*/ 0 w 446"/>
                  <a:gd name="T65" fmla="*/ 5 h 816"/>
                  <a:gd name="T66" fmla="*/ 0 w 446"/>
                  <a:gd name="T67" fmla="*/ 5 h 816"/>
                  <a:gd name="T68" fmla="*/ 0 w 446"/>
                  <a:gd name="T69" fmla="*/ 5 h 816"/>
                  <a:gd name="T70" fmla="*/ 0 w 446"/>
                  <a:gd name="T71" fmla="*/ 5 h 816"/>
                  <a:gd name="T72" fmla="*/ 0 w 446"/>
                  <a:gd name="T73" fmla="*/ 5 h 816"/>
                  <a:gd name="T74" fmla="*/ 0 w 446"/>
                  <a:gd name="T75" fmla="*/ 6 h 816"/>
                  <a:gd name="T76" fmla="*/ 0 w 446"/>
                  <a:gd name="T77" fmla="*/ 6 h 816"/>
                  <a:gd name="T78" fmla="*/ 0 w 446"/>
                  <a:gd name="T79" fmla="*/ 5 h 816"/>
                  <a:gd name="T80" fmla="*/ 1 w 446"/>
                  <a:gd name="T81" fmla="*/ 5 h 816"/>
                  <a:gd name="T82" fmla="*/ 1 w 446"/>
                  <a:gd name="T83" fmla="*/ 5 h 816"/>
                  <a:gd name="T84" fmla="*/ 1 w 446"/>
                  <a:gd name="T85" fmla="*/ 5 h 816"/>
                  <a:gd name="T86" fmla="*/ 1 w 446"/>
                  <a:gd name="T87" fmla="*/ 4 h 816"/>
                  <a:gd name="T88" fmla="*/ 1 w 446"/>
                  <a:gd name="T89" fmla="*/ 4 h 816"/>
                  <a:gd name="T90" fmla="*/ 1 w 446"/>
                  <a:gd name="T91" fmla="*/ 4 h 816"/>
                  <a:gd name="T92" fmla="*/ 2 w 446"/>
                  <a:gd name="T93" fmla="*/ 3 h 816"/>
                  <a:gd name="T94" fmla="*/ 2 w 446"/>
                  <a:gd name="T95" fmla="*/ 3 h 8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46"/>
                  <a:gd name="T145" fmla="*/ 0 h 816"/>
                  <a:gd name="T146" fmla="*/ 446 w 446"/>
                  <a:gd name="T147" fmla="*/ 816 h 8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46" h="816">
                    <a:moveTo>
                      <a:pt x="322" y="407"/>
                    </a:moveTo>
                    <a:lnTo>
                      <a:pt x="322" y="407"/>
                    </a:lnTo>
                    <a:lnTo>
                      <a:pt x="324" y="395"/>
                    </a:lnTo>
                    <a:lnTo>
                      <a:pt x="328" y="385"/>
                    </a:lnTo>
                    <a:lnTo>
                      <a:pt x="333" y="374"/>
                    </a:lnTo>
                    <a:lnTo>
                      <a:pt x="339" y="365"/>
                    </a:lnTo>
                    <a:lnTo>
                      <a:pt x="345" y="356"/>
                    </a:lnTo>
                    <a:lnTo>
                      <a:pt x="352" y="347"/>
                    </a:lnTo>
                    <a:lnTo>
                      <a:pt x="358" y="336"/>
                    </a:lnTo>
                    <a:lnTo>
                      <a:pt x="364" y="323"/>
                    </a:lnTo>
                    <a:lnTo>
                      <a:pt x="368" y="312"/>
                    </a:lnTo>
                    <a:lnTo>
                      <a:pt x="372" y="297"/>
                    </a:lnTo>
                    <a:lnTo>
                      <a:pt x="379" y="283"/>
                    </a:lnTo>
                    <a:lnTo>
                      <a:pt x="385" y="266"/>
                    </a:lnTo>
                    <a:lnTo>
                      <a:pt x="392" y="249"/>
                    </a:lnTo>
                    <a:lnTo>
                      <a:pt x="399" y="231"/>
                    </a:lnTo>
                    <a:lnTo>
                      <a:pt x="406" y="212"/>
                    </a:lnTo>
                    <a:lnTo>
                      <a:pt x="414" y="192"/>
                    </a:lnTo>
                    <a:lnTo>
                      <a:pt x="421" y="171"/>
                    </a:lnTo>
                    <a:lnTo>
                      <a:pt x="428" y="151"/>
                    </a:lnTo>
                    <a:lnTo>
                      <a:pt x="434" y="130"/>
                    </a:lnTo>
                    <a:lnTo>
                      <a:pt x="439" y="108"/>
                    </a:lnTo>
                    <a:lnTo>
                      <a:pt x="443" y="85"/>
                    </a:lnTo>
                    <a:lnTo>
                      <a:pt x="445" y="63"/>
                    </a:lnTo>
                    <a:lnTo>
                      <a:pt x="446" y="41"/>
                    </a:lnTo>
                    <a:lnTo>
                      <a:pt x="445" y="19"/>
                    </a:lnTo>
                    <a:lnTo>
                      <a:pt x="434" y="9"/>
                    </a:lnTo>
                    <a:lnTo>
                      <a:pt x="427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411" y="2"/>
                    </a:lnTo>
                    <a:lnTo>
                      <a:pt x="405" y="6"/>
                    </a:lnTo>
                    <a:lnTo>
                      <a:pt x="398" y="10"/>
                    </a:lnTo>
                    <a:lnTo>
                      <a:pt x="388" y="15"/>
                    </a:lnTo>
                    <a:lnTo>
                      <a:pt x="380" y="32"/>
                    </a:lnTo>
                    <a:lnTo>
                      <a:pt x="366" y="54"/>
                    </a:lnTo>
                    <a:lnTo>
                      <a:pt x="348" y="79"/>
                    </a:lnTo>
                    <a:lnTo>
                      <a:pt x="328" y="104"/>
                    </a:lnTo>
                    <a:lnTo>
                      <a:pt x="305" y="127"/>
                    </a:lnTo>
                    <a:lnTo>
                      <a:pt x="282" y="148"/>
                    </a:lnTo>
                    <a:lnTo>
                      <a:pt x="259" y="162"/>
                    </a:lnTo>
                    <a:lnTo>
                      <a:pt x="237" y="170"/>
                    </a:lnTo>
                    <a:lnTo>
                      <a:pt x="229" y="178"/>
                    </a:lnTo>
                    <a:lnTo>
                      <a:pt x="219" y="187"/>
                    </a:lnTo>
                    <a:lnTo>
                      <a:pt x="208" y="201"/>
                    </a:lnTo>
                    <a:lnTo>
                      <a:pt x="198" y="217"/>
                    </a:lnTo>
                    <a:lnTo>
                      <a:pt x="189" y="235"/>
                    </a:lnTo>
                    <a:lnTo>
                      <a:pt x="179" y="257"/>
                    </a:lnTo>
                    <a:lnTo>
                      <a:pt x="169" y="281"/>
                    </a:lnTo>
                    <a:lnTo>
                      <a:pt x="162" y="308"/>
                    </a:lnTo>
                    <a:lnTo>
                      <a:pt x="160" y="317"/>
                    </a:lnTo>
                    <a:lnTo>
                      <a:pt x="155" y="334"/>
                    </a:lnTo>
                    <a:lnTo>
                      <a:pt x="146" y="357"/>
                    </a:lnTo>
                    <a:lnTo>
                      <a:pt x="134" y="387"/>
                    </a:lnTo>
                    <a:lnTo>
                      <a:pt x="121" y="422"/>
                    </a:lnTo>
                    <a:lnTo>
                      <a:pt x="106" y="460"/>
                    </a:lnTo>
                    <a:lnTo>
                      <a:pt x="91" y="500"/>
                    </a:lnTo>
                    <a:lnTo>
                      <a:pt x="75" y="543"/>
                    </a:lnTo>
                    <a:lnTo>
                      <a:pt x="58" y="585"/>
                    </a:lnTo>
                    <a:lnTo>
                      <a:pt x="43" y="627"/>
                    </a:lnTo>
                    <a:lnTo>
                      <a:pt x="30" y="667"/>
                    </a:lnTo>
                    <a:lnTo>
                      <a:pt x="18" y="703"/>
                    </a:lnTo>
                    <a:lnTo>
                      <a:pt x="8" y="734"/>
                    </a:lnTo>
                    <a:lnTo>
                      <a:pt x="2" y="760"/>
                    </a:lnTo>
                    <a:lnTo>
                      <a:pt x="0" y="781"/>
                    </a:lnTo>
                    <a:lnTo>
                      <a:pt x="1" y="793"/>
                    </a:lnTo>
                    <a:lnTo>
                      <a:pt x="2" y="798"/>
                    </a:lnTo>
                    <a:lnTo>
                      <a:pt x="4" y="805"/>
                    </a:lnTo>
                    <a:lnTo>
                      <a:pt x="5" y="810"/>
                    </a:lnTo>
                    <a:lnTo>
                      <a:pt x="7" y="815"/>
                    </a:lnTo>
                    <a:lnTo>
                      <a:pt x="12" y="816"/>
                    </a:lnTo>
                    <a:lnTo>
                      <a:pt x="22" y="815"/>
                    </a:lnTo>
                    <a:lnTo>
                      <a:pt x="36" y="810"/>
                    </a:lnTo>
                    <a:lnTo>
                      <a:pt x="56" y="799"/>
                    </a:lnTo>
                    <a:lnTo>
                      <a:pt x="71" y="777"/>
                    </a:lnTo>
                    <a:lnTo>
                      <a:pt x="88" y="755"/>
                    </a:lnTo>
                    <a:lnTo>
                      <a:pt x="105" y="733"/>
                    </a:lnTo>
                    <a:lnTo>
                      <a:pt x="123" y="710"/>
                    </a:lnTo>
                    <a:lnTo>
                      <a:pt x="140" y="686"/>
                    </a:lnTo>
                    <a:lnTo>
                      <a:pt x="158" y="663"/>
                    </a:lnTo>
                    <a:lnTo>
                      <a:pt x="176" y="640"/>
                    </a:lnTo>
                    <a:lnTo>
                      <a:pt x="195" y="616"/>
                    </a:lnTo>
                    <a:lnTo>
                      <a:pt x="212" y="591"/>
                    </a:lnTo>
                    <a:lnTo>
                      <a:pt x="229" y="567"/>
                    </a:lnTo>
                    <a:lnTo>
                      <a:pt x="245" y="541"/>
                    </a:lnTo>
                    <a:lnTo>
                      <a:pt x="262" y="515"/>
                    </a:lnTo>
                    <a:lnTo>
                      <a:pt x="278" y="489"/>
                    </a:lnTo>
                    <a:lnTo>
                      <a:pt x="294" y="463"/>
                    </a:lnTo>
                    <a:lnTo>
                      <a:pt x="308" y="435"/>
                    </a:lnTo>
                    <a:lnTo>
                      <a:pt x="322" y="4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0" name="Freeform 16"/>
              <p:cNvSpPr>
                <a:spLocks/>
              </p:cNvSpPr>
              <p:nvPr/>
            </p:nvSpPr>
            <p:spPr bwMode="auto">
              <a:xfrm rot="683590">
                <a:off x="5022" y="3581"/>
                <a:ext cx="43" cy="40"/>
              </a:xfrm>
              <a:custGeom>
                <a:avLst/>
                <a:gdLst>
                  <a:gd name="T0" fmla="*/ 0 w 149"/>
                  <a:gd name="T1" fmla="*/ 0 h 140"/>
                  <a:gd name="T2" fmla="*/ 0 w 149"/>
                  <a:gd name="T3" fmla="*/ 0 h 140"/>
                  <a:gd name="T4" fmla="*/ 0 w 149"/>
                  <a:gd name="T5" fmla="*/ 0 h 140"/>
                  <a:gd name="T6" fmla="*/ 0 w 149"/>
                  <a:gd name="T7" fmla="*/ 0 h 140"/>
                  <a:gd name="T8" fmla="*/ 0 w 149"/>
                  <a:gd name="T9" fmla="*/ 0 h 140"/>
                  <a:gd name="T10" fmla="*/ 0 w 149"/>
                  <a:gd name="T11" fmla="*/ 0 h 140"/>
                  <a:gd name="T12" fmla="*/ 1 w 149"/>
                  <a:gd name="T13" fmla="*/ 1 h 140"/>
                  <a:gd name="T14" fmla="*/ 1 w 149"/>
                  <a:gd name="T15" fmla="*/ 1 h 140"/>
                  <a:gd name="T16" fmla="*/ 1 w 149"/>
                  <a:gd name="T17" fmla="*/ 1 h 140"/>
                  <a:gd name="T18" fmla="*/ 1 w 149"/>
                  <a:gd name="T19" fmla="*/ 1 h 140"/>
                  <a:gd name="T20" fmla="*/ 1 w 149"/>
                  <a:gd name="T21" fmla="*/ 1 h 140"/>
                  <a:gd name="T22" fmla="*/ 1 w 149"/>
                  <a:gd name="T23" fmla="*/ 1 h 140"/>
                  <a:gd name="T24" fmla="*/ 1 w 149"/>
                  <a:gd name="T25" fmla="*/ 1 h 140"/>
                  <a:gd name="T26" fmla="*/ 1 w 149"/>
                  <a:gd name="T27" fmla="*/ 1 h 140"/>
                  <a:gd name="T28" fmla="*/ 1 w 149"/>
                  <a:gd name="T29" fmla="*/ 1 h 140"/>
                  <a:gd name="T30" fmla="*/ 1 w 149"/>
                  <a:gd name="T31" fmla="*/ 1 h 140"/>
                  <a:gd name="T32" fmla="*/ 1 w 149"/>
                  <a:gd name="T33" fmla="*/ 1 h 140"/>
                  <a:gd name="T34" fmla="*/ 1 w 149"/>
                  <a:gd name="T35" fmla="*/ 1 h 140"/>
                  <a:gd name="T36" fmla="*/ 1 w 149"/>
                  <a:gd name="T37" fmla="*/ 1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9"/>
                  <a:gd name="T58" fmla="*/ 0 h 140"/>
                  <a:gd name="T59" fmla="*/ 149 w 149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9" h="140">
                    <a:moveTo>
                      <a:pt x="0" y="0"/>
                    </a:moveTo>
                    <a:lnTo>
                      <a:pt x="0" y="0"/>
                    </a:lnTo>
                    <a:lnTo>
                      <a:pt x="17" y="9"/>
                    </a:lnTo>
                    <a:lnTo>
                      <a:pt x="32" y="23"/>
                    </a:lnTo>
                    <a:lnTo>
                      <a:pt x="45" y="41"/>
                    </a:lnTo>
                    <a:lnTo>
                      <a:pt x="57" y="62"/>
                    </a:lnTo>
                    <a:lnTo>
                      <a:pt x="68" y="83"/>
                    </a:lnTo>
                    <a:lnTo>
                      <a:pt x="77" y="103"/>
                    </a:lnTo>
                    <a:lnTo>
                      <a:pt x="86" y="121"/>
                    </a:lnTo>
                    <a:lnTo>
                      <a:pt x="95" y="135"/>
                    </a:lnTo>
                    <a:lnTo>
                      <a:pt x="101" y="138"/>
                    </a:lnTo>
                    <a:lnTo>
                      <a:pt x="107" y="139"/>
                    </a:lnTo>
                    <a:lnTo>
                      <a:pt x="113" y="140"/>
                    </a:lnTo>
                    <a:lnTo>
                      <a:pt x="120" y="139"/>
                    </a:lnTo>
                    <a:lnTo>
                      <a:pt x="127" y="138"/>
                    </a:lnTo>
                    <a:lnTo>
                      <a:pt x="135" y="134"/>
                    </a:lnTo>
                    <a:lnTo>
                      <a:pt x="142" y="129"/>
                    </a:lnTo>
                    <a:lnTo>
                      <a:pt x="149" y="1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1" name="Freeform 17"/>
              <p:cNvSpPr>
                <a:spLocks/>
              </p:cNvSpPr>
              <p:nvPr/>
            </p:nvSpPr>
            <p:spPr bwMode="auto">
              <a:xfrm rot="755840">
                <a:off x="4943" y="3503"/>
                <a:ext cx="113" cy="227"/>
              </a:xfrm>
              <a:custGeom>
                <a:avLst/>
                <a:gdLst>
                  <a:gd name="T0" fmla="*/ 2 w 395"/>
                  <a:gd name="T1" fmla="*/ 3 h 787"/>
                  <a:gd name="T2" fmla="*/ 2 w 395"/>
                  <a:gd name="T3" fmla="*/ 3 h 787"/>
                  <a:gd name="T4" fmla="*/ 2 w 395"/>
                  <a:gd name="T5" fmla="*/ 2 h 787"/>
                  <a:gd name="T6" fmla="*/ 2 w 395"/>
                  <a:gd name="T7" fmla="*/ 2 h 787"/>
                  <a:gd name="T8" fmla="*/ 2 w 395"/>
                  <a:gd name="T9" fmla="*/ 2 h 787"/>
                  <a:gd name="T10" fmla="*/ 2 w 395"/>
                  <a:gd name="T11" fmla="*/ 2 h 787"/>
                  <a:gd name="T12" fmla="*/ 2 w 395"/>
                  <a:gd name="T13" fmla="*/ 2 h 787"/>
                  <a:gd name="T14" fmla="*/ 3 w 395"/>
                  <a:gd name="T15" fmla="*/ 1 h 787"/>
                  <a:gd name="T16" fmla="*/ 3 w 395"/>
                  <a:gd name="T17" fmla="*/ 1 h 787"/>
                  <a:gd name="T18" fmla="*/ 3 w 395"/>
                  <a:gd name="T19" fmla="*/ 1 h 787"/>
                  <a:gd name="T20" fmla="*/ 3 w 395"/>
                  <a:gd name="T21" fmla="*/ 1 h 787"/>
                  <a:gd name="T22" fmla="*/ 3 w 395"/>
                  <a:gd name="T23" fmla="*/ 0 h 787"/>
                  <a:gd name="T24" fmla="*/ 3 w 395"/>
                  <a:gd name="T25" fmla="*/ 0 h 787"/>
                  <a:gd name="T26" fmla="*/ 2 w 395"/>
                  <a:gd name="T27" fmla="*/ 0 h 787"/>
                  <a:gd name="T28" fmla="*/ 2 w 395"/>
                  <a:gd name="T29" fmla="*/ 0 h 787"/>
                  <a:gd name="T30" fmla="*/ 2 w 395"/>
                  <a:gd name="T31" fmla="*/ 0 h 787"/>
                  <a:gd name="T32" fmla="*/ 2 w 395"/>
                  <a:gd name="T33" fmla="*/ 0 h 787"/>
                  <a:gd name="T34" fmla="*/ 2 w 395"/>
                  <a:gd name="T35" fmla="*/ 1 h 787"/>
                  <a:gd name="T36" fmla="*/ 2 w 395"/>
                  <a:gd name="T37" fmla="*/ 1 h 787"/>
                  <a:gd name="T38" fmla="*/ 1 w 395"/>
                  <a:gd name="T39" fmla="*/ 1 h 787"/>
                  <a:gd name="T40" fmla="*/ 1 w 395"/>
                  <a:gd name="T41" fmla="*/ 1 h 787"/>
                  <a:gd name="T42" fmla="*/ 1 w 395"/>
                  <a:gd name="T43" fmla="*/ 1 h 787"/>
                  <a:gd name="T44" fmla="*/ 1 w 395"/>
                  <a:gd name="T45" fmla="*/ 2 h 787"/>
                  <a:gd name="T46" fmla="*/ 1 w 395"/>
                  <a:gd name="T47" fmla="*/ 2 h 787"/>
                  <a:gd name="T48" fmla="*/ 1 w 395"/>
                  <a:gd name="T49" fmla="*/ 2 h 787"/>
                  <a:gd name="T50" fmla="*/ 1 w 395"/>
                  <a:gd name="T51" fmla="*/ 3 h 787"/>
                  <a:gd name="T52" fmla="*/ 1 w 395"/>
                  <a:gd name="T53" fmla="*/ 3 h 787"/>
                  <a:gd name="T54" fmla="*/ 1 w 395"/>
                  <a:gd name="T55" fmla="*/ 3 h 787"/>
                  <a:gd name="T56" fmla="*/ 0 w 395"/>
                  <a:gd name="T57" fmla="*/ 4 h 787"/>
                  <a:gd name="T58" fmla="*/ 0 w 395"/>
                  <a:gd name="T59" fmla="*/ 5 h 787"/>
                  <a:gd name="T60" fmla="*/ 0 w 395"/>
                  <a:gd name="T61" fmla="*/ 5 h 787"/>
                  <a:gd name="T62" fmla="*/ 0 w 395"/>
                  <a:gd name="T63" fmla="*/ 5 h 787"/>
                  <a:gd name="T64" fmla="*/ 0 w 395"/>
                  <a:gd name="T65" fmla="*/ 5 h 787"/>
                  <a:gd name="T66" fmla="*/ 0 w 395"/>
                  <a:gd name="T67" fmla="*/ 5 h 787"/>
                  <a:gd name="T68" fmla="*/ 0 w 395"/>
                  <a:gd name="T69" fmla="*/ 5 h 787"/>
                  <a:gd name="T70" fmla="*/ 0 w 395"/>
                  <a:gd name="T71" fmla="*/ 5 h 787"/>
                  <a:gd name="T72" fmla="*/ 1 w 395"/>
                  <a:gd name="T73" fmla="*/ 5 h 787"/>
                  <a:gd name="T74" fmla="*/ 1 w 395"/>
                  <a:gd name="T75" fmla="*/ 5 h 787"/>
                  <a:gd name="T76" fmla="*/ 1 w 395"/>
                  <a:gd name="T77" fmla="*/ 5 h 787"/>
                  <a:gd name="T78" fmla="*/ 1 w 395"/>
                  <a:gd name="T79" fmla="*/ 4 h 787"/>
                  <a:gd name="T80" fmla="*/ 1 w 395"/>
                  <a:gd name="T81" fmla="*/ 4 h 787"/>
                  <a:gd name="T82" fmla="*/ 1 w 395"/>
                  <a:gd name="T83" fmla="*/ 3 h 787"/>
                  <a:gd name="T84" fmla="*/ 2 w 395"/>
                  <a:gd name="T85" fmla="*/ 3 h 787"/>
                  <a:gd name="T86" fmla="*/ 2 w 395"/>
                  <a:gd name="T87" fmla="*/ 3 h 7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5"/>
                  <a:gd name="T133" fmla="*/ 0 h 787"/>
                  <a:gd name="T134" fmla="*/ 395 w 395"/>
                  <a:gd name="T135" fmla="*/ 787 h 7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5" h="787">
                    <a:moveTo>
                      <a:pt x="293" y="392"/>
                    </a:moveTo>
                    <a:lnTo>
                      <a:pt x="296" y="380"/>
                    </a:lnTo>
                    <a:lnTo>
                      <a:pt x="299" y="370"/>
                    </a:lnTo>
                    <a:lnTo>
                      <a:pt x="304" y="360"/>
                    </a:lnTo>
                    <a:lnTo>
                      <a:pt x="310" y="351"/>
                    </a:lnTo>
                    <a:lnTo>
                      <a:pt x="315" y="344"/>
                    </a:lnTo>
                    <a:lnTo>
                      <a:pt x="321" y="333"/>
                    </a:lnTo>
                    <a:lnTo>
                      <a:pt x="327" y="323"/>
                    </a:lnTo>
                    <a:lnTo>
                      <a:pt x="333" y="311"/>
                    </a:lnTo>
                    <a:lnTo>
                      <a:pt x="336" y="299"/>
                    </a:lnTo>
                    <a:lnTo>
                      <a:pt x="339" y="286"/>
                    </a:lnTo>
                    <a:lnTo>
                      <a:pt x="344" y="273"/>
                    </a:lnTo>
                    <a:lnTo>
                      <a:pt x="349" y="258"/>
                    </a:lnTo>
                    <a:lnTo>
                      <a:pt x="355" y="241"/>
                    </a:lnTo>
                    <a:lnTo>
                      <a:pt x="361" y="224"/>
                    </a:lnTo>
                    <a:lnTo>
                      <a:pt x="367" y="206"/>
                    </a:lnTo>
                    <a:lnTo>
                      <a:pt x="373" y="188"/>
                    </a:lnTo>
                    <a:lnTo>
                      <a:pt x="378" y="168"/>
                    </a:lnTo>
                    <a:lnTo>
                      <a:pt x="384" y="149"/>
                    </a:lnTo>
                    <a:lnTo>
                      <a:pt x="388" y="128"/>
                    </a:lnTo>
                    <a:lnTo>
                      <a:pt x="391" y="108"/>
                    </a:lnTo>
                    <a:lnTo>
                      <a:pt x="394" y="87"/>
                    </a:lnTo>
                    <a:lnTo>
                      <a:pt x="395" y="67"/>
                    </a:lnTo>
                    <a:lnTo>
                      <a:pt x="395" y="46"/>
                    </a:lnTo>
                    <a:lnTo>
                      <a:pt x="392" y="25"/>
                    </a:lnTo>
                    <a:lnTo>
                      <a:pt x="380" y="15"/>
                    </a:lnTo>
                    <a:lnTo>
                      <a:pt x="369" y="8"/>
                    </a:lnTo>
                    <a:lnTo>
                      <a:pt x="360" y="3"/>
                    </a:lnTo>
                    <a:lnTo>
                      <a:pt x="351" y="0"/>
                    </a:lnTo>
                    <a:lnTo>
                      <a:pt x="342" y="0"/>
                    </a:lnTo>
                    <a:lnTo>
                      <a:pt x="333" y="2"/>
                    </a:lnTo>
                    <a:lnTo>
                      <a:pt x="323" y="4"/>
                    </a:lnTo>
                    <a:lnTo>
                      <a:pt x="313" y="8"/>
                    </a:lnTo>
                    <a:lnTo>
                      <a:pt x="302" y="21"/>
                    </a:lnTo>
                    <a:lnTo>
                      <a:pt x="290" y="42"/>
                    </a:lnTo>
                    <a:lnTo>
                      <a:pt x="276" y="68"/>
                    </a:lnTo>
                    <a:lnTo>
                      <a:pt x="262" y="98"/>
                    </a:lnTo>
                    <a:lnTo>
                      <a:pt x="246" y="128"/>
                    </a:lnTo>
                    <a:lnTo>
                      <a:pt x="230" y="155"/>
                    </a:lnTo>
                    <a:lnTo>
                      <a:pt x="215" y="178"/>
                    </a:lnTo>
                    <a:lnTo>
                      <a:pt x="199" y="194"/>
                    </a:lnTo>
                    <a:lnTo>
                      <a:pt x="195" y="202"/>
                    </a:lnTo>
                    <a:lnTo>
                      <a:pt x="190" y="211"/>
                    </a:lnTo>
                    <a:lnTo>
                      <a:pt x="186" y="221"/>
                    </a:lnTo>
                    <a:lnTo>
                      <a:pt x="181" y="234"/>
                    </a:lnTo>
                    <a:lnTo>
                      <a:pt x="173" y="249"/>
                    </a:lnTo>
                    <a:lnTo>
                      <a:pt x="166" y="267"/>
                    </a:lnTo>
                    <a:lnTo>
                      <a:pt x="156" y="286"/>
                    </a:lnTo>
                    <a:lnTo>
                      <a:pt x="146" y="310"/>
                    </a:lnTo>
                    <a:lnTo>
                      <a:pt x="144" y="318"/>
                    </a:lnTo>
                    <a:lnTo>
                      <a:pt x="140" y="333"/>
                    </a:lnTo>
                    <a:lnTo>
                      <a:pt x="132" y="357"/>
                    </a:lnTo>
                    <a:lnTo>
                      <a:pt x="121" y="385"/>
                    </a:lnTo>
                    <a:lnTo>
                      <a:pt x="109" y="418"/>
                    </a:lnTo>
                    <a:lnTo>
                      <a:pt x="96" y="453"/>
                    </a:lnTo>
                    <a:lnTo>
                      <a:pt x="81" y="492"/>
                    </a:lnTo>
                    <a:lnTo>
                      <a:pt x="67" y="532"/>
                    </a:lnTo>
                    <a:lnTo>
                      <a:pt x="52" y="571"/>
                    </a:lnTo>
                    <a:lnTo>
                      <a:pt x="38" y="610"/>
                    </a:lnTo>
                    <a:lnTo>
                      <a:pt x="26" y="648"/>
                    </a:lnTo>
                    <a:lnTo>
                      <a:pt x="15" y="682"/>
                    </a:lnTo>
                    <a:lnTo>
                      <a:pt x="8" y="712"/>
                    </a:lnTo>
                    <a:lnTo>
                      <a:pt x="2" y="736"/>
                    </a:lnTo>
                    <a:lnTo>
                      <a:pt x="0" y="755"/>
                    </a:lnTo>
                    <a:lnTo>
                      <a:pt x="3" y="766"/>
                    </a:lnTo>
                    <a:lnTo>
                      <a:pt x="4" y="771"/>
                    </a:lnTo>
                    <a:lnTo>
                      <a:pt x="5" y="777"/>
                    </a:lnTo>
                    <a:lnTo>
                      <a:pt x="6" y="782"/>
                    </a:lnTo>
                    <a:lnTo>
                      <a:pt x="9" y="786"/>
                    </a:lnTo>
                    <a:lnTo>
                      <a:pt x="15" y="787"/>
                    </a:lnTo>
                    <a:lnTo>
                      <a:pt x="23" y="786"/>
                    </a:lnTo>
                    <a:lnTo>
                      <a:pt x="37" y="781"/>
                    </a:lnTo>
                    <a:lnTo>
                      <a:pt x="56" y="769"/>
                    </a:lnTo>
                    <a:lnTo>
                      <a:pt x="71" y="748"/>
                    </a:lnTo>
                    <a:lnTo>
                      <a:pt x="86" y="726"/>
                    </a:lnTo>
                    <a:lnTo>
                      <a:pt x="102" y="704"/>
                    </a:lnTo>
                    <a:lnTo>
                      <a:pt x="118" y="682"/>
                    </a:lnTo>
                    <a:lnTo>
                      <a:pt x="135" y="660"/>
                    </a:lnTo>
                    <a:lnTo>
                      <a:pt x="150" y="638"/>
                    </a:lnTo>
                    <a:lnTo>
                      <a:pt x="166" y="614"/>
                    </a:lnTo>
                    <a:lnTo>
                      <a:pt x="182" y="592"/>
                    </a:lnTo>
                    <a:lnTo>
                      <a:pt x="198" y="569"/>
                    </a:lnTo>
                    <a:lnTo>
                      <a:pt x="213" y="544"/>
                    </a:lnTo>
                    <a:lnTo>
                      <a:pt x="228" y="519"/>
                    </a:lnTo>
                    <a:lnTo>
                      <a:pt x="242" y="494"/>
                    </a:lnTo>
                    <a:lnTo>
                      <a:pt x="257" y="470"/>
                    </a:lnTo>
                    <a:lnTo>
                      <a:pt x="269" y="444"/>
                    </a:lnTo>
                    <a:lnTo>
                      <a:pt x="282" y="418"/>
                    </a:lnTo>
                    <a:lnTo>
                      <a:pt x="293" y="392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Freeform 18"/>
              <p:cNvSpPr>
                <a:spLocks/>
              </p:cNvSpPr>
              <p:nvPr/>
            </p:nvSpPr>
            <p:spPr bwMode="auto">
              <a:xfrm rot="755840">
                <a:off x="4943" y="3503"/>
                <a:ext cx="113" cy="227"/>
              </a:xfrm>
              <a:custGeom>
                <a:avLst/>
                <a:gdLst>
                  <a:gd name="T0" fmla="*/ 2 w 395"/>
                  <a:gd name="T1" fmla="*/ 3 h 787"/>
                  <a:gd name="T2" fmla="*/ 2 w 395"/>
                  <a:gd name="T3" fmla="*/ 3 h 787"/>
                  <a:gd name="T4" fmla="*/ 2 w 395"/>
                  <a:gd name="T5" fmla="*/ 2 h 787"/>
                  <a:gd name="T6" fmla="*/ 2 w 395"/>
                  <a:gd name="T7" fmla="*/ 2 h 787"/>
                  <a:gd name="T8" fmla="*/ 2 w 395"/>
                  <a:gd name="T9" fmla="*/ 2 h 787"/>
                  <a:gd name="T10" fmla="*/ 2 w 395"/>
                  <a:gd name="T11" fmla="*/ 2 h 787"/>
                  <a:gd name="T12" fmla="*/ 2 w 395"/>
                  <a:gd name="T13" fmla="*/ 2 h 787"/>
                  <a:gd name="T14" fmla="*/ 2 w 395"/>
                  <a:gd name="T15" fmla="*/ 2 h 787"/>
                  <a:gd name="T16" fmla="*/ 3 w 395"/>
                  <a:gd name="T17" fmla="*/ 1 h 787"/>
                  <a:gd name="T18" fmla="*/ 3 w 395"/>
                  <a:gd name="T19" fmla="*/ 1 h 787"/>
                  <a:gd name="T20" fmla="*/ 3 w 395"/>
                  <a:gd name="T21" fmla="*/ 1 h 787"/>
                  <a:gd name="T22" fmla="*/ 3 w 395"/>
                  <a:gd name="T23" fmla="*/ 1 h 787"/>
                  <a:gd name="T24" fmla="*/ 3 w 395"/>
                  <a:gd name="T25" fmla="*/ 0 h 787"/>
                  <a:gd name="T26" fmla="*/ 3 w 395"/>
                  <a:gd name="T27" fmla="*/ 0 h 787"/>
                  <a:gd name="T28" fmla="*/ 3 w 395"/>
                  <a:gd name="T29" fmla="*/ 0 h 787"/>
                  <a:gd name="T30" fmla="*/ 2 w 395"/>
                  <a:gd name="T31" fmla="*/ 0 h 787"/>
                  <a:gd name="T32" fmla="*/ 2 w 395"/>
                  <a:gd name="T33" fmla="*/ 0 h 787"/>
                  <a:gd name="T34" fmla="*/ 2 w 395"/>
                  <a:gd name="T35" fmla="*/ 0 h 787"/>
                  <a:gd name="T36" fmla="*/ 2 w 395"/>
                  <a:gd name="T37" fmla="*/ 0 h 787"/>
                  <a:gd name="T38" fmla="*/ 2 w 395"/>
                  <a:gd name="T39" fmla="*/ 1 h 787"/>
                  <a:gd name="T40" fmla="*/ 2 w 395"/>
                  <a:gd name="T41" fmla="*/ 1 h 787"/>
                  <a:gd name="T42" fmla="*/ 1 w 395"/>
                  <a:gd name="T43" fmla="*/ 1 h 787"/>
                  <a:gd name="T44" fmla="*/ 1 w 395"/>
                  <a:gd name="T45" fmla="*/ 1 h 787"/>
                  <a:gd name="T46" fmla="*/ 1 w 395"/>
                  <a:gd name="T47" fmla="*/ 1 h 787"/>
                  <a:gd name="T48" fmla="*/ 1 w 395"/>
                  <a:gd name="T49" fmla="*/ 1 h 787"/>
                  <a:gd name="T50" fmla="*/ 1 w 395"/>
                  <a:gd name="T51" fmla="*/ 2 h 787"/>
                  <a:gd name="T52" fmla="*/ 1 w 395"/>
                  <a:gd name="T53" fmla="*/ 2 h 787"/>
                  <a:gd name="T54" fmla="*/ 1 w 395"/>
                  <a:gd name="T55" fmla="*/ 2 h 787"/>
                  <a:gd name="T56" fmla="*/ 1 w 395"/>
                  <a:gd name="T57" fmla="*/ 3 h 787"/>
                  <a:gd name="T58" fmla="*/ 1 w 395"/>
                  <a:gd name="T59" fmla="*/ 3 h 787"/>
                  <a:gd name="T60" fmla="*/ 1 w 395"/>
                  <a:gd name="T61" fmla="*/ 3 h 787"/>
                  <a:gd name="T62" fmla="*/ 0 w 395"/>
                  <a:gd name="T63" fmla="*/ 4 h 787"/>
                  <a:gd name="T64" fmla="*/ 0 w 395"/>
                  <a:gd name="T65" fmla="*/ 5 h 787"/>
                  <a:gd name="T66" fmla="*/ 0 w 395"/>
                  <a:gd name="T67" fmla="*/ 5 h 787"/>
                  <a:gd name="T68" fmla="*/ 0 w 395"/>
                  <a:gd name="T69" fmla="*/ 5 h 787"/>
                  <a:gd name="T70" fmla="*/ 0 w 395"/>
                  <a:gd name="T71" fmla="*/ 5 h 787"/>
                  <a:gd name="T72" fmla="*/ 0 w 395"/>
                  <a:gd name="T73" fmla="*/ 5 h 787"/>
                  <a:gd name="T74" fmla="*/ 0 w 395"/>
                  <a:gd name="T75" fmla="*/ 5 h 787"/>
                  <a:gd name="T76" fmla="*/ 0 w 395"/>
                  <a:gd name="T77" fmla="*/ 5 h 787"/>
                  <a:gd name="T78" fmla="*/ 0 w 395"/>
                  <a:gd name="T79" fmla="*/ 5 h 787"/>
                  <a:gd name="T80" fmla="*/ 1 w 395"/>
                  <a:gd name="T81" fmla="*/ 5 h 787"/>
                  <a:gd name="T82" fmla="*/ 1 w 395"/>
                  <a:gd name="T83" fmla="*/ 5 h 787"/>
                  <a:gd name="T84" fmla="*/ 1 w 395"/>
                  <a:gd name="T85" fmla="*/ 5 h 787"/>
                  <a:gd name="T86" fmla="*/ 1 w 395"/>
                  <a:gd name="T87" fmla="*/ 4 h 787"/>
                  <a:gd name="T88" fmla="*/ 1 w 395"/>
                  <a:gd name="T89" fmla="*/ 4 h 787"/>
                  <a:gd name="T90" fmla="*/ 1 w 395"/>
                  <a:gd name="T91" fmla="*/ 3 h 787"/>
                  <a:gd name="T92" fmla="*/ 2 w 395"/>
                  <a:gd name="T93" fmla="*/ 3 h 787"/>
                  <a:gd name="T94" fmla="*/ 2 w 395"/>
                  <a:gd name="T95" fmla="*/ 3 h 7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95"/>
                  <a:gd name="T145" fmla="*/ 0 h 787"/>
                  <a:gd name="T146" fmla="*/ 395 w 395"/>
                  <a:gd name="T147" fmla="*/ 787 h 7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95" h="787">
                    <a:moveTo>
                      <a:pt x="293" y="392"/>
                    </a:moveTo>
                    <a:lnTo>
                      <a:pt x="293" y="392"/>
                    </a:lnTo>
                    <a:lnTo>
                      <a:pt x="296" y="380"/>
                    </a:lnTo>
                    <a:lnTo>
                      <a:pt x="299" y="370"/>
                    </a:lnTo>
                    <a:lnTo>
                      <a:pt x="304" y="360"/>
                    </a:lnTo>
                    <a:lnTo>
                      <a:pt x="310" y="351"/>
                    </a:lnTo>
                    <a:lnTo>
                      <a:pt x="315" y="344"/>
                    </a:lnTo>
                    <a:lnTo>
                      <a:pt x="321" y="333"/>
                    </a:lnTo>
                    <a:lnTo>
                      <a:pt x="327" y="323"/>
                    </a:lnTo>
                    <a:lnTo>
                      <a:pt x="333" y="311"/>
                    </a:lnTo>
                    <a:lnTo>
                      <a:pt x="336" y="299"/>
                    </a:lnTo>
                    <a:lnTo>
                      <a:pt x="339" y="286"/>
                    </a:lnTo>
                    <a:lnTo>
                      <a:pt x="344" y="273"/>
                    </a:lnTo>
                    <a:lnTo>
                      <a:pt x="349" y="258"/>
                    </a:lnTo>
                    <a:lnTo>
                      <a:pt x="355" y="241"/>
                    </a:lnTo>
                    <a:lnTo>
                      <a:pt x="361" y="224"/>
                    </a:lnTo>
                    <a:lnTo>
                      <a:pt x="367" y="206"/>
                    </a:lnTo>
                    <a:lnTo>
                      <a:pt x="373" y="188"/>
                    </a:lnTo>
                    <a:lnTo>
                      <a:pt x="378" y="168"/>
                    </a:lnTo>
                    <a:lnTo>
                      <a:pt x="384" y="149"/>
                    </a:lnTo>
                    <a:lnTo>
                      <a:pt x="388" y="128"/>
                    </a:lnTo>
                    <a:lnTo>
                      <a:pt x="391" y="108"/>
                    </a:lnTo>
                    <a:lnTo>
                      <a:pt x="394" y="87"/>
                    </a:lnTo>
                    <a:lnTo>
                      <a:pt x="395" y="67"/>
                    </a:lnTo>
                    <a:lnTo>
                      <a:pt x="395" y="46"/>
                    </a:lnTo>
                    <a:lnTo>
                      <a:pt x="392" y="25"/>
                    </a:lnTo>
                    <a:lnTo>
                      <a:pt x="380" y="15"/>
                    </a:lnTo>
                    <a:lnTo>
                      <a:pt x="369" y="8"/>
                    </a:lnTo>
                    <a:lnTo>
                      <a:pt x="360" y="3"/>
                    </a:lnTo>
                    <a:lnTo>
                      <a:pt x="351" y="0"/>
                    </a:lnTo>
                    <a:lnTo>
                      <a:pt x="342" y="0"/>
                    </a:lnTo>
                    <a:lnTo>
                      <a:pt x="333" y="2"/>
                    </a:lnTo>
                    <a:lnTo>
                      <a:pt x="323" y="4"/>
                    </a:lnTo>
                    <a:lnTo>
                      <a:pt x="313" y="8"/>
                    </a:lnTo>
                    <a:lnTo>
                      <a:pt x="302" y="21"/>
                    </a:lnTo>
                    <a:lnTo>
                      <a:pt x="290" y="42"/>
                    </a:lnTo>
                    <a:lnTo>
                      <a:pt x="276" y="68"/>
                    </a:lnTo>
                    <a:lnTo>
                      <a:pt x="262" y="98"/>
                    </a:lnTo>
                    <a:lnTo>
                      <a:pt x="246" y="128"/>
                    </a:lnTo>
                    <a:lnTo>
                      <a:pt x="230" y="155"/>
                    </a:lnTo>
                    <a:lnTo>
                      <a:pt x="215" y="178"/>
                    </a:lnTo>
                    <a:lnTo>
                      <a:pt x="199" y="194"/>
                    </a:lnTo>
                    <a:lnTo>
                      <a:pt x="195" y="202"/>
                    </a:lnTo>
                    <a:lnTo>
                      <a:pt x="190" y="211"/>
                    </a:lnTo>
                    <a:lnTo>
                      <a:pt x="186" y="221"/>
                    </a:lnTo>
                    <a:lnTo>
                      <a:pt x="181" y="234"/>
                    </a:lnTo>
                    <a:lnTo>
                      <a:pt x="173" y="249"/>
                    </a:lnTo>
                    <a:lnTo>
                      <a:pt x="166" y="267"/>
                    </a:lnTo>
                    <a:lnTo>
                      <a:pt x="156" y="286"/>
                    </a:lnTo>
                    <a:lnTo>
                      <a:pt x="146" y="310"/>
                    </a:lnTo>
                    <a:lnTo>
                      <a:pt x="144" y="318"/>
                    </a:lnTo>
                    <a:lnTo>
                      <a:pt x="140" y="333"/>
                    </a:lnTo>
                    <a:lnTo>
                      <a:pt x="132" y="357"/>
                    </a:lnTo>
                    <a:lnTo>
                      <a:pt x="121" y="385"/>
                    </a:lnTo>
                    <a:lnTo>
                      <a:pt x="109" y="418"/>
                    </a:lnTo>
                    <a:lnTo>
                      <a:pt x="96" y="453"/>
                    </a:lnTo>
                    <a:lnTo>
                      <a:pt x="81" y="492"/>
                    </a:lnTo>
                    <a:lnTo>
                      <a:pt x="67" y="532"/>
                    </a:lnTo>
                    <a:lnTo>
                      <a:pt x="52" y="571"/>
                    </a:lnTo>
                    <a:lnTo>
                      <a:pt x="38" y="610"/>
                    </a:lnTo>
                    <a:lnTo>
                      <a:pt x="26" y="648"/>
                    </a:lnTo>
                    <a:lnTo>
                      <a:pt x="15" y="682"/>
                    </a:lnTo>
                    <a:lnTo>
                      <a:pt x="8" y="712"/>
                    </a:lnTo>
                    <a:lnTo>
                      <a:pt x="2" y="736"/>
                    </a:lnTo>
                    <a:lnTo>
                      <a:pt x="0" y="755"/>
                    </a:lnTo>
                    <a:lnTo>
                      <a:pt x="3" y="766"/>
                    </a:lnTo>
                    <a:lnTo>
                      <a:pt x="4" y="771"/>
                    </a:lnTo>
                    <a:lnTo>
                      <a:pt x="5" y="777"/>
                    </a:lnTo>
                    <a:lnTo>
                      <a:pt x="6" y="782"/>
                    </a:lnTo>
                    <a:lnTo>
                      <a:pt x="9" y="786"/>
                    </a:lnTo>
                    <a:lnTo>
                      <a:pt x="15" y="787"/>
                    </a:lnTo>
                    <a:lnTo>
                      <a:pt x="23" y="786"/>
                    </a:lnTo>
                    <a:lnTo>
                      <a:pt x="37" y="781"/>
                    </a:lnTo>
                    <a:lnTo>
                      <a:pt x="56" y="769"/>
                    </a:lnTo>
                    <a:lnTo>
                      <a:pt x="71" y="748"/>
                    </a:lnTo>
                    <a:lnTo>
                      <a:pt x="86" y="726"/>
                    </a:lnTo>
                    <a:lnTo>
                      <a:pt x="102" y="704"/>
                    </a:lnTo>
                    <a:lnTo>
                      <a:pt x="118" y="682"/>
                    </a:lnTo>
                    <a:lnTo>
                      <a:pt x="135" y="660"/>
                    </a:lnTo>
                    <a:lnTo>
                      <a:pt x="150" y="638"/>
                    </a:lnTo>
                    <a:lnTo>
                      <a:pt x="166" y="614"/>
                    </a:lnTo>
                    <a:lnTo>
                      <a:pt x="182" y="592"/>
                    </a:lnTo>
                    <a:lnTo>
                      <a:pt x="198" y="569"/>
                    </a:lnTo>
                    <a:lnTo>
                      <a:pt x="213" y="544"/>
                    </a:lnTo>
                    <a:lnTo>
                      <a:pt x="228" y="519"/>
                    </a:lnTo>
                    <a:lnTo>
                      <a:pt x="242" y="494"/>
                    </a:lnTo>
                    <a:lnTo>
                      <a:pt x="257" y="470"/>
                    </a:lnTo>
                    <a:lnTo>
                      <a:pt x="269" y="444"/>
                    </a:lnTo>
                    <a:lnTo>
                      <a:pt x="282" y="418"/>
                    </a:lnTo>
                    <a:lnTo>
                      <a:pt x="293" y="39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Freeform 19"/>
              <p:cNvSpPr>
                <a:spLocks/>
              </p:cNvSpPr>
              <p:nvPr/>
            </p:nvSpPr>
            <p:spPr bwMode="auto">
              <a:xfrm rot="751729">
                <a:off x="5002" y="3573"/>
                <a:ext cx="40" cy="36"/>
              </a:xfrm>
              <a:custGeom>
                <a:avLst/>
                <a:gdLst>
                  <a:gd name="T0" fmla="*/ 0 w 139"/>
                  <a:gd name="T1" fmla="*/ 0 h 123"/>
                  <a:gd name="T2" fmla="*/ 0 w 139"/>
                  <a:gd name="T3" fmla="*/ 0 h 123"/>
                  <a:gd name="T4" fmla="*/ 0 w 139"/>
                  <a:gd name="T5" fmla="*/ 0 h 123"/>
                  <a:gd name="T6" fmla="*/ 0 w 139"/>
                  <a:gd name="T7" fmla="*/ 0 h 123"/>
                  <a:gd name="T8" fmla="*/ 0 w 139"/>
                  <a:gd name="T9" fmla="*/ 0 h 123"/>
                  <a:gd name="T10" fmla="*/ 0 w 139"/>
                  <a:gd name="T11" fmla="*/ 0 h 123"/>
                  <a:gd name="T12" fmla="*/ 0 w 139"/>
                  <a:gd name="T13" fmla="*/ 0 h 123"/>
                  <a:gd name="T14" fmla="*/ 0 w 139"/>
                  <a:gd name="T15" fmla="*/ 0 h 123"/>
                  <a:gd name="T16" fmla="*/ 0 w 139"/>
                  <a:gd name="T17" fmla="*/ 0 h 123"/>
                  <a:gd name="T18" fmla="*/ 0 w 139"/>
                  <a:gd name="T19" fmla="*/ 0 h 123"/>
                  <a:gd name="T20" fmla="*/ 0 w 139"/>
                  <a:gd name="T21" fmla="*/ 0 h 123"/>
                  <a:gd name="T22" fmla="*/ 0 w 139"/>
                  <a:gd name="T23" fmla="*/ 1 h 123"/>
                  <a:gd name="T24" fmla="*/ 0 w 139"/>
                  <a:gd name="T25" fmla="*/ 1 h 123"/>
                  <a:gd name="T26" fmla="*/ 0 w 139"/>
                  <a:gd name="T27" fmla="*/ 1 h 123"/>
                  <a:gd name="T28" fmla="*/ 0 w 139"/>
                  <a:gd name="T29" fmla="*/ 1 h 123"/>
                  <a:gd name="T30" fmla="*/ 0 w 139"/>
                  <a:gd name="T31" fmla="*/ 1 h 123"/>
                  <a:gd name="T32" fmla="*/ 0 w 139"/>
                  <a:gd name="T33" fmla="*/ 1 h 123"/>
                  <a:gd name="T34" fmla="*/ 0 w 139"/>
                  <a:gd name="T35" fmla="*/ 1 h 123"/>
                  <a:gd name="T36" fmla="*/ 1 w 139"/>
                  <a:gd name="T37" fmla="*/ 1 h 123"/>
                  <a:gd name="T38" fmla="*/ 1 w 139"/>
                  <a:gd name="T39" fmla="*/ 1 h 123"/>
                  <a:gd name="T40" fmla="*/ 1 w 139"/>
                  <a:gd name="T41" fmla="*/ 1 h 123"/>
                  <a:gd name="T42" fmla="*/ 1 w 139"/>
                  <a:gd name="T43" fmla="*/ 1 h 123"/>
                  <a:gd name="T44" fmla="*/ 1 w 139"/>
                  <a:gd name="T45" fmla="*/ 1 h 123"/>
                  <a:gd name="T46" fmla="*/ 1 w 139"/>
                  <a:gd name="T47" fmla="*/ 1 h 123"/>
                  <a:gd name="T48" fmla="*/ 1 w 139"/>
                  <a:gd name="T49" fmla="*/ 1 h 123"/>
                  <a:gd name="T50" fmla="*/ 1 w 139"/>
                  <a:gd name="T51" fmla="*/ 1 h 123"/>
                  <a:gd name="T52" fmla="*/ 1 w 139"/>
                  <a:gd name="T53" fmla="*/ 1 h 123"/>
                  <a:gd name="T54" fmla="*/ 1 w 139"/>
                  <a:gd name="T55" fmla="*/ 1 h 1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9"/>
                  <a:gd name="T85" fmla="*/ 0 h 123"/>
                  <a:gd name="T86" fmla="*/ 139 w 139"/>
                  <a:gd name="T87" fmla="*/ 123 h 1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9" h="123">
                    <a:moveTo>
                      <a:pt x="0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2" y="10"/>
                    </a:lnTo>
                    <a:lnTo>
                      <a:pt x="17" y="18"/>
                    </a:lnTo>
                    <a:lnTo>
                      <a:pt x="22" y="26"/>
                    </a:lnTo>
                    <a:lnTo>
                      <a:pt x="27" y="35"/>
                    </a:lnTo>
                    <a:lnTo>
                      <a:pt x="31" y="44"/>
                    </a:lnTo>
                    <a:lnTo>
                      <a:pt x="36" y="53"/>
                    </a:lnTo>
                    <a:lnTo>
                      <a:pt x="40" y="63"/>
                    </a:lnTo>
                    <a:lnTo>
                      <a:pt x="42" y="70"/>
                    </a:lnTo>
                    <a:lnTo>
                      <a:pt x="45" y="76"/>
                    </a:lnTo>
                    <a:lnTo>
                      <a:pt x="47" y="83"/>
                    </a:lnTo>
                    <a:lnTo>
                      <a:pt x="51" y="88"/>
                    </a:lnTo>
                    <a:lnTo>
                      <a:pt x="54" y="95"/>
                    </a:lnTo>
                    <a:lnTo>
                      <a:pt x="58" y="100"/>
                    </a:lnTo>
                    <a:lnTo>
                      <a:pt x="63" y="106"/>
                    </a:lnTo>
                    <a:lnTo>
                      <a:pt x="68" y="112"/>
                    </a:lnTo>
                    <a:lnTo>
                      <a:pt x="73" y="118"/>
                    </a:lnTo>
                    <a:lnTo>
                      <a:pt x="80" y="122"/>
                    </a:lnTo>
                    <a:lnTo>
                      <a:pt x="87" y="123"/>
                    </a:lnTo>
                    <a:lnTo>
                      <a:pt x="97" y="123"/>
                    </a:lnTo>
                    <a:lnTo>
                      <a:pt x="106" y="122"/>
                    </a:lnTo>
                    <a:lnTo>
                      <a:pt x="117" y="119"/>
                    </a:lnTo>
                    <a:lnTo>
                      <a:pt x="128" y="115"/>
                    </a:lnTo>
                    <a:lnTo>
                      <a:pt x="139" y="10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4" name="Freeform 20"/>
              <p:cNvSpPr>
                <a:spLocks/>
              </p:cNvSpPr>
              <p:nvPr/>
            </p:nvSpPr>
            <p:spPr bwMode="auto">
              <a:xfrm rot="761685">
                <a:off x="4862" y="3470"/>
                <a:ext cx="99" cy="243"/>
              </a:xfrm>
              <a:custGeom>
                <a:avLst/>
                <a:gdLst>
                  <a:gd name="T0" fmla="*/ 1 w 347"/>
                  <a:gd name="T1" fmla="*/ 2 h 846"/>
                  <a:gd name="T2" fmla="*/ 0 w 347"/>
                  <a:gd name="T3" fmla="*/ 3 h 846"/>
                  <a:gd name="T4" fmla="*/ 0 w 347"/>
                  <a:gd name="T5" fmla="*/ 4 h 846"/>
                  <a:gd name="T6" fmla="*/ 0 w 347"/>
                  <a:gd name="T7" fmla="*/ 4 h 846"/>
                  <a:gd name="T8" fmla="*/ 0 w 347"/>
                  <a:gd name="T9" fmla="*/ 5 h 846"/>
                  <a:gd name="T10" fmla="*/ 0 w 347"/>
                  <a:gd name="T11" fmla="*/ 5 h 846"/>
                  <a:gd name="T12" fmla="*/ 0 w 347"/>
                  <a:gd name="T13" fmla="*/ 5 h 846"/>
                  <a:gd name="T14" fmla="*/ 0 w 347"/>
                  <a:gd name="T15" fmla="*/ 6 h 846"/>
                  <a:gd name="T16" fmla="*/ 0 w 347"/>
                  <a:gd name="T17" fmla="*/ 6 h 846"/>
                  <a:gd name="T18" fmla="*/ 0 w 347"/>
                  <a:gd name="T19" fmla="*/ 6 h 846"/>
                  <a:gd name="T20" fmla="*/ 0 w 347"/>
                  <a:gd name="T21" fmla="*/ 6 h 846"/>
                  <a:gd name="T22" fmla="*/ 0 w 347"/>
                  <a:gd name="T23" fmla="*/ 5 h 846"/>
                  <a:gd name="T24" fmla="*/ 1 w 347"/>
                  <a:gd name="T25" fmla="*/ 5 h 846"/>
                  <a:gd name="T26" fmla="*/ 1 w 347"/>
                  <a:gd name="T27" fmla="*/ 5 h 846"/>
                  <a:gd name="T28" fmla="*/ 1 w 347"/>
                  <a:gd name="T29" fmla="*/ 4 h 846"/>
                  <a:gd name="T30" fmla="*/ 1 w 347"/>
                  <a:gd name="T31" fmla="*/ 3 h 846"/>
                  <a:gd name="T32" fmla="*/ 2 w 347"/>
                  <a:gd name="T33" fmla="*/ 3 h 846"/>
                  <a:gd name="T34" fmla="*/ 2 w 347"/>
                  <a:gd name="T35" fmla="*/ 2 h 846"/>
                  <a:gd name="T36" fmla="*/ 2 w 347"/>
                  <a:gd name="T37" fmla="*/ 2 h 846"/>
                  <a:gd name="T38" fmla="*/ 2 w 347"/>
                  <a:gd name="T39" fmla="*/ 2 h 846"/>
                  <a:gd name="T40" fmla="*/ 2 w 347"/>
                  <a:gd name="T41" fmla="*/ 2 h 846"/>
                  <a:gd name="T42" fmla="*/ 2 w 347"/>
                  <a:gd name="T43" fmla="*/ 2 h 846"/>
                  <a:gd name="T44" fmla="*/ 2 w 347"/>
                  <a:gd name="T45" fmla="*/ 1 h 846"/>
                  <a:gd name="T46" fmla="*/ 2 w 347"/>
                  <a:gd name="T47" fmla="*/ 1 h 846"/>
                  <a:gd name="T48" fmla="*/ 2 w 347"/>
                  <a:gd name="T49" fmla="*/ 1 h 846"/>
                  <a:gd name="T50" fmla="*/ 2 w 347"/>
                  <a:gd name="T51" fmla="*/ 1 h 846"/>
                  <a:gd name="T52" fmla="*/ 2 w 347"/>
                  <a:gd name="T53" fmla="*/ 1 h 846"/>
                  <a:gd name="T54" fmla="*/ 2 w 347"/>
                  <a:gd name="T55" fmla="*/ 1 h 846"/>
                  <a:gd name="T56" fmla="*/ 2 w 347"/>
                  <a:gd name="T57" fmla="*/ 0 h 846"/>
                  <a:gd name="T58" fmla="*/ 2 w 347"/>
                  <a:gd name="T59" fmla="*/ 0 h 846"/>
                  <a:gd name="T60" fmla="*/ 2 w 347"/>
                  <a:gd name="T61" fmla="*/ 0 h 846"/>
                  <a:gd name="T62" fmla="*/ 2 w 347"/>
                  <a:gd name="T63" fmla="*/ 0 h 846"/>
                  <a:gd name="T64" fmla="*/ 2 w 347"/>
                  <a:gd name="T65" fmla="*/ 0 h 846"/>
                  <a:gd name="T66" fmla="*/ 1 w 347"/>
                  <a:gd name="T67" fmla="*/ 0 h 846"/>
                  <a:gd name="T68" fmla="*/ 1 w 347"/>
                  <a:gd name="T69" fmla="*/ 0 h 846"/>
                  <a:gd name="T70" fmla="*/ 1 w 347"/>
                  <a:gd name="T71" fmla="*/ 0 h 846"/>
                  <a:gd name="T72" fmla="*/ 1 w 347"/>
                  <a:gd name="T73" fmla="*/ 0 h 846"/>
                  <a:gd name="T74" fmla="*/ 1 w 347"/>
                  <a:gd name="T75" fmla="*/ 0 h 846"/>
                  <a:gd name="T76" fmla="*/ 1 w 347"/>
                  <a:gd name="T77" fmla="*/ 0 h 846"/>
                  <a:gd name="T78" fmla="*/ 1 w 347"/>
                  <a:gd name="T79" fmla="*/ 0 h 846"/>
                  <a:gd name="T80" fmla="*/ 1 w 347"/>
                  <a:gd name="T81" fmla="*/ 1 h 846"/>
                  <a:gd name="T82" fmla="*/ 1 w 347"/>
                  <a:gd name="T83" fmla="*/ 1 h 846"/>
                  <a:gd name="T84" fmla="*/ 1 w 347"/>
                  <a:gd name="T85" fmla="*/ 1 h 846"/>
                  <a:gd name="T86" fmla="*/ 1 w 347"/>
                  <a:gd name="T87" fmla="*/ 1 h 846"/>
                  <a:gd name="T88" fmla="*/ 1 w 347"/>
                  <a:gd name="T89" fmla="*/ 1 h 846"/>
                  <a:gd name="T90" fmla="*/ 1 w 347"/>
                  <a:gd name="T91" fmla="*/ 1 h 846"/>
                  <a:gd name="T92" fmla="*/ 1 w 347"/>
                  <a:gd name="T93" fmla="*/ 1 h 846"/>
                  <a:gd name="T94" fmla="*/ 1 w 347"/>
                  <a:gd name="T95" fmla="*/ 1 h 846"/>
                  <a:gd name="T96" fmla="*/ 1 w 347"/>
                  <a:gd name="T97" fmla="*/ 1 h 846"/>
                  <a:gd name="T98" fmla="*/ 1 w 347"/>
                  <a:gd name="T99" fmla="*/ 1 h 846"/>
                  <a:gd name="T100" fmla="*/ 1 w 347"/>
                  <a:gd name="T101" fmla="*/ 1 h 846"/>
                  <a:gd name="T102" fmla="*/ 1 w 347"/>
                  <a:gd name="T103" fmla="*/ 2 h 846"/>
                  <a:gd name="T104" fmla="*/ 1 w 347"/>
                  <a:gd name="T105" fmla="*/ 2 h 846"/>
                  <a:gd name="T106" fmla="*/ 1 w 347"/>
                  <a:gd name="T107" fmla="*/ 2 h 846"/>
                  <a:gd name="T108" fmla="*/ 1 w 347"/>
                  <a:gd name="T109" fmla="*/ 2 h 846"/>
                  <a:gd name="T110" fmla="*/ 1 w 347"/>
                  <a:gd name="T111" fmla="*/ 2 h 846"/>
                  <a:gd name="T112" fmla="*/ 1 w 347"/>
                  <a:gd name="T113" fmla="*/ 2 h 8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7"/>
                  <a:gd name="T172" fmla="*/ 0 h 846"/>
                  <a:gd name="T173" fmla="*/ 347 w 347"/>
                  <a:gd name="T174" fmla="*/ 846 h 8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7" h="846">
                    <a:moveTo>
                      <a:pt x="76" y="292"/>
                    </a:moveTo>
                    <a:lnTo>
                      <a:pt x="52" y="419"/>
                    </a:lnTo>
                    <a:lnTo>
                      <a:pt x="32" y="528"/>
                    </a:lnTo>
                    <a:lnTo>
                      <a:pt x="18" y="621"/>
                    </a:lnTo>
                    <a:lnTo>
                      <a:pt x="7" y="699"/>
                    </a:lnTo>
                    <a:lnTo>
                      <a:pt x="1" y="761"/>
                    </a:lnTo>
                    <a:lnTo>
                      <a:pt x="0" y="805"/>
                    </a:lnTo>
                    <a:lnTo>
                      <a:pt x="3" y="833"/>
                    </a:lnTo>
                    <a:lnTo>
                      <a:pt x="11" y="846"/>
                    </a:lnTo>
                    <a:lnTo>
                      <a:pt x="23" y="843"/>
                    </a:lnTo>
                    <a:lnTo>
                      <a:pt x="41" y="822"/>
                    </a:lnTo>
                    <a:lnTo>
                      <a:pt x="63" y="785"/>
                    </a:lnTo>
                    <a:lnTo>
                      <a:pt x="89" y="732"/>
                    </a:lnTo>
                    <a:lnTo>
                      <a:pt x="121" y="663"/>
                    </a:lnTo>
                    <a:lnTo>
                      <a:pt x="157" y="577"/>
                    </a:lnTo>
                    <a:lnTo>
                      <a:pt x="198" y="476"/>
                    </a:lnTo>
                    <a:lnTo>
                      <a:pt x="244" y="357"/>
                    </a:lnTo>
                    <a:lnTo>
                      <a:pt x="253" y="342"/>
                    </a:lnTo>
                    <a:lnTo>
                      <a:pt x="267" y="322"/>
                    </a:lnTo>
                    <a:lnTo>
                      <a:pt x="286" y="299"/>
                    </a:lnTo>
                    <a:lnTo>
                      <a:pt x="306" y="273"/>
                    </a:lnTo>
                    <a:lnTo>
                      <a:pt x="325" y="246"/>
                    </a:lnTo>
                    <a:lnTo>
                      <a:pt x="338" y="218"/>
                    </a:lnTo>
                    <a:lnTo>
                      <a:pt x="347" y="191"/>
                    </a:lnTo>
                    <a:lnTo>
                      <a:pt x="345" y="166"/>
                    </a:lnTo>
                    <a:lnTo>
                      <a:pt x="334" y="132"/>
                    </a:lnTo>
                    <a:lnTo>
                      <a:pt x="323" y="101"/>
                    </a:lnTo>
                    <a:lnTo>
                      <a:pt x="312" y="74"/>
                    </a:lnTo>
                    <a:lnTo>
                      <a:pt x="302" y="51"/>
                    </a:lnTo>
                    <a:lnTo>
                      <a:pt x="291" y="31"/>
                    </a:lnTo>
                    <a:lnTo>
                      <a:pt x="280" y="17"/>
                    </a:lnTo>
                    <a:lnTo>
                      <a:pt x="268" y="6"/>
                    </a:lnTo>
                    <a:lnTo>
                      <a:pt x="255" y="1"/>
                    </a:lnTo>
                    <a:lnTo>
                      <a:pt x="238" y="0"/>
                    </a:lnTo>
                    <a:lnTo>
                      <a:pt x="220" y="2"/>
                    </a:lnTo>
                    <a:lnTo>
                      <a:pt x="201" y="9"/>
                    </a:lnTo>
                    <a:lnTo>
                      <a:pt x="180" y="19"/>
                    </a:lnTo>
                    <a:lnTo>
                      <a:pt x="158" y="32"/>
                    </a:lnTo>
                    <a:lnTo>
                      <a:pt x="136" y="48"/>
                    </a:lnTo>
                    <a:lnTo>
                      <a:pt x="116" y="64"/>
                    </a:lnTo>
                    <a:lnTo>
                      <a:pt x="94" y="82"/>
                    </a:lnTo>
                    <a:lnTo>
                      <a:pt x="87" y="95"/>
                    </a:lnTo>
                    <a:lnTo>
                      <a:pt x="82" y="108"/>
                    </a:lnTo>
                    <a:lnTo>
                      <a:pt x="78" y="122"/>
                    </a:lnTo>
                    <a:lnTo>
                      <a:pt x="76" y="136"/>
                    </a:lnTo>
                    <a:lnTo>
                      <a:pt x="74" y="152"/>
                    </a:lnTo>
                    <a:lnTo>
                      <a:pt x="74" y="166"/>
                    </a:lnTo>
                    <a:lnTo>
                      <a:pt x="74" y="182"/>
                    </a:lnTo>
                    <a:lnTo>
                      <a:pt x="75" y="196"/>
                    </a:lnTo>
                    <a:lnTo>
                      <a:pt x="76" y="212"/>
                    </a:lnTo>
                    <a:lnTo>
                      <a:pt x="77" y="226"/>
                    </a:lnTo>
                    <a:lnTo>
                      <a:pt x="78" y="239"/>
                    </a:lnTo>
                    <a:lnTo>
                      <a:pt x="78" y="252"/>
                    </a:lnTo>
                    <a:lnTo>
                      <a:pt x="80" y="264"/>
                    </a:lnTo>
                    <a:lnTo>
                      <a:pt x="80" y="274"/>
                    </a:lnTo>
                    <a:lnTo>
                      <a:pt x="78" y="285"/>
                    </a:lnTo>
                    <a:lnTo>
                      <a:pt x="76" y="292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Freeform 21"/>
              <p:cNvSpPr>
                <a:spLocks/>
              </p:cNvSpPr>
              <p:nvPr/>
            </p:nvSpPr>
            <p:spPr bwMode="auto">
              <a:xfrm rot="761685">
                <a:off x="4862" y="3470"/>
                <a:ext cx="99" cy="243"/>
              </a:xfrm>
              <a:custGeom>
                <a:avLst/>
                <a:gdLst>
                  <a:gd name="T0" fmla="*/ 1 w 347"/>
                  <a:gd name="T1" fmla="*/ 2 h 846"/>
                  <a:gd name="T2" fmla="*/ 1 w 347"/>
                  <a:gd name="T3" fmla="*/ 2 h 846"/>
                  <a:gd name="T4" fmla="*/ 0 w 347"/>
                  <a:gd name="T5" fmla="*/ 3 h 846"/>
                  <a:gd name="T6" fmla="*/ 0 w 347"/>
                  <a:gd name="T7" fmla="*/ 4 h 846"/>
                  <a:gd name="T8" fmla="*/ 0 w 347"/>
                  <a:gd name="T9" fmla="*/ 4 h 846"/>
                  <a:gd name="T10" fmla="*/ 0 w 347"/>
                  <a:gd name="T11" fmla="*/ 5 h 846"/>
                  <a:gd name="T12" fmla="*/ 0 w 347"/>
                  <a:gd name="T13" fmla="*/ 5 h 846"/>
                  <a:gd name="T14" fmla="*/ 0 w 347"/>
                  <a:gd name="T15" fmla="*/ 5 h 846"/>
                  <a:gd name="T16" fmla="*/ 0 w 347"/>
                  <a:gd name="T17" fmla="*/ 6 h 846"/>
                  <a:gd name="T18" fmla="*/ 0 w 347"/>
                  <a:gd name="T19" fmla="*/ 6 h 846"/>
                  <a:gd name="T20" fmla="*/ 0 w 347"/>
                  <a:gd name="T21" fmla="*/ 6 h 846"/>
                  <a:gd name="T22" fmla="*/ 0 w 347"/>
                  <a:gd name="T23" fmla="*/ 6 h 846"/>
                  <a:gd name="T24" fmla="*/ 0 w 347"/>
                  <a:gd name="T25" fmla="*/ 5 h 846"/>
                  <a:gd name="T26" fmla="*/ 1 w 347"/>
                  <a:gd name="T27" fmla="*/ 5 h 846"/>
                  <a:gd name="T28" fmla="*/ 1 w 347"/>
                  <a:gd name="T29" fmla="*/ 5 h 846"/>
                  <a:gd name="T30" fmla="*/ 1 w 347"/>
                  <a:gd name="T31" fmla="*/ 4 h 846"/>
                  <a:gd name="T32" fmla="*/ 1 w 347"/>
                  <a:gd name="T33" fmla="*/ 3 h 846"/>
                  <a:gd name="T34" fmla="*/ 2 w 347"/>
                  <a:gd name="T35" fmla="*/ 3 h 846"/>
                  <a:gd name="T36" fmla="*/ 2 w 347"/>
                  <a:gd name="T37" fmla="*/ 3 h 846"/>
                  <a:gd name="T38" fmla="*/ 2 w 347"/>
                  <a:gd name="T39" fmla="*/ 2 h 846"/>
                  <a:gd name="T40" fmla="*/ 2 w 347"/>
                  <a:gd name="T41" fmla="*/ 2 h 846"/>
                  <a:gd name="T42" fmla="*/ 2 w 347"/>
                  <a:gd name="T43" fmla="*/ 2 h 846"/>
                  <a:gd name="T44" fmla="*/ 2 w 347"/>
                  <a:gd name="T45" fmla="*/ 2 h 846"/>
                  <a:gd name="T46" fmla="*/ 2 w 347"/>
                  <a:gd name="T47" fmla="*/ 2 h 846"/>
                  <a:gd name="T48" fmla="*/ 2 w 347"/>
                  <a:gd name="T49" fmla="*/ 1 h 846"/>
                  <a:gd name="T50" fmla="*/ 2 w 347"/>
                  <a:gd name="T51" fmla="*/ 1 h 846"/>
                  <a:gd name="T52" fmla="*/ 2 w 347"/>
                  <a:gd name="T53" fmla="*/ 1 h 846"/>
                  <a:gd name="T54" fmla="*/ 2 w 347"/>
                  <a:gd name="T55" fmla="*/ 1 h 846"/>
                  <a:gd name="T56" fmla="*/ 2 w 347"/>
                  <a:gd name="T57" fmla="*/ 1 h 846"/>
                  <a:gd name="T58" fmla="*/ 2 w 347"/>
                  <a:gd name="T59" fmla="*/ 1 h 846"/>
                  <a:gd name="T60" fmla="*/ 2 w 347"/>
                  <a:gd name="T61" fmla="*/ 1 h 846"/>
                  <a:gd name="T62" fmla="*/ 2 w 347"/>
                  <a:gd name="T63" fmla="*/ 0 h 846"/>
                  <a:gd name="T64" fmla="*/ 2 w 347"/>
                  <a:gd name="T65" fmla="*/ 0 h 846"/>
                  <a:gd name="T66" fmla="*/ 2 w 347"/>
                  <a:gd name="T67" fmla="*/ 0 h 846"/>
                  <a:gd name="T68" fmla="*/ 2 w 347"/>
                  <a:gd name="T69" fmla="*/ 0 h 846"/>
                  <a:gd name="T70" fmla="*/ 2 w 347"/>
                  <a:gd name="T71" fmla="*/ 0 h 846"/>
                  <a:gd name="T72" fmla="*/ 2 w 347"/>
                  <a:gd name="T73" fmla="*/ 0 h 846"/>
                  <a:gd name="T74" fmla="*/ 1 w 347"/>
                  <a:gd name="T75" fmla="*/ 0 h 846"/>
                  <a:gd name="T76" fmla="*/ 1 w 347"/>
                  <a:gd name="T77" fmla="*/ 0 h 846"/>
                  <a:gd name="T78" fmla="*/ 1 w 347"/>
                  <a:gd name="T79" fmla="*/ 0 h 846"/>
                  <a:gd name="T80" fmla="*/ 1 w 347"/>
                  <a:gd name="T81" fmla="*/ 0 h 846"/>
                  <a:gd name="T82" fmla="*/ 1 w 347"/>
                  <a:gd name="T83" fmla="*/ 0 h 846"/>
                  <a:gd name="T84" fmla="*/ 1 w 347"/>
                  <a:gd name="T85" fmla="*/ 0 h 846"/>
                  <a:gd name="T86" fmla="*/ 1 w 347"/>
                  <a:gd name="T87" fmla="*/ 0 h 846"/>
                  <a:gd name="T88" fmla="*/ 1 w 347"/>
                  <a:gd name="T89" fmla="*/ 1 h 846"/>
                  <a:gd name="T90" fmla="*/ 1 w 347"/>
                  <a:gd name="T91" fmla="*/ 1 h 846"/>
                  <a:gd name="T92" fmla="*/ 1 w 347"/>
                  <a:gd name="T93" fmla="*/ 1 h 846"/>
                  <a:gd name="T94" fmla="*/ 1 w 347"/>
                  <a:gd name="T95" fmla="*/ 1 h 846"/>
                  <a:gd name="T96" fmla="*/ 1 w 347"/>
                  <a:gd name="T97" fmla="*/ 1 h 846"/>
                  <a:gd name="T98" fmla="*/ 1 w 347"/>
                  <a:gd name="T99" fmla="*/ 1 h 846"/>
                  <a:gd name="T100" fmla="*/ 1 w 347"/>
                  <a:gd name="T101" fmla="*/ 1 h 846"/>
                  <a:gd name="T102" fmla="*/ 1 w 347"/>
                  <a:gd name="T103" fmla="*/ 1 h 846"/>
                  <a:gd name="T104" fmla="*/ 1 w 347"/>
                  <a:gd name="T105" fmla="*/ 1 h 846"/>
                  <a:gd name="T106" fmla="*/ 1 w 347"/>
                  <a:gd name="T107" fmla="*/ 1 h 846"/>
                  <a:gd name="T108" fmla="*/ 1 w 347"/>
                  <a:gd name="T109" fmla="*/ 1 h 846"/>
                  <a:gd name="T110" fmla="*/ 1 w 347"/>
                  <a:gd name="T111" fmla="*/ 1 h 846"/>
                  <a:gd name="T112" fmla="*/ 1 w 347"/>
                  <a:gd name="T113" fmla="*/ 2 h 846"/>
                  <a:gd name="T114" fmla="*/ 1 w 347"/>
                  <a:gd name="T115" fmla="*/ 2 h 846"/>
                  <a:gd name="T116" fmla="*/ 1 w 347"/>
                  <a:gd name="T117" fmla="*/ 2 h 846"/>
                  <a:gd name="T118" fmla="*/ 1 w 347"/>
                  <a:gd name="T119" fmla="*/ 2 h 846"/>
                  <a:gd name="T120" fmla="*/ 1 w 347"/>
                  <a:gd name="T121" fmla="*/ 2 h 846"/>
                  <a:gd name="T122" fmla="*/ 1 w 347"/>
                  <a:gd name="T123" fmla="*/ 2 h 8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7"/>
                  <a:gd name="T187" fmla="*/ 0 h 846"/>
                  <a:gd name="T188" fmla="*/ 347 w 347"/>
                  <a:gd name="T189" fmla="*/ 846 h 8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7" h="846">
                    <a:moveTo>
                      <a:pt x="76" y="292"/>
                    </a:moveTo>
                    <a:lnTo>
                      <a:pt x="76" y="292"/>
                    </a:lnTo>
                    <a:lnTo>
                      <a:pt x="52" y="419"/>
                    </a:lnTo>
                    <a:lnTo>
                      <a:pt x="32" y="528"/>
                    </a:lnTo>
                    <a:lnTo>
                      <a:pt x="18" y="621"/>
                    </a:lnTo>
                    <a:lnTo>
                      <a:pt x="7" y="699"/>
                    </a:lnTo>
                    <a:lnTo>
                      <a:pt x="1" y="761"/>
                    </a:lnTo>
                    <a:lnTo>
                      <a:pt x="0" y="805"/>
                    </a:lnTo>
                    <a:lnTo>
                      <a:pt x="3" y="833"/>
                    </a:lnTo>
                    <a:lnTo>
                      <a:pt x="11" y="846"/>
                    </a:lnTo>
                    <a:lnTo>
                      <a:pt x="23" y="843"/>
                    </a:lnTo>
                    <a:lnTo>
                      <a:pt x="41" y="822"/>
                    </a:lnTo>
                    <a:lnTo>
                      <a:pt x="63" y="785"/>
                    </a:lnTo>
                    <a:lnTo>
                      <a:pt x="89" y="732"/>
                    </a:lnTo>
                    <a:lnTo>
                      <a:pt x="121" y="663"/>
                    </a:lnTo>
                    <a:lnTo>
                      <a:pt x="157" y="577"/>
                    </a:lnTo>
                    <a:lnTo>
                      <a:pt x="198" y="476"/>
                    </a:lnTo>
                    <a:lnTo>
                      <a:pt x="244" y="357"/>
                    </a:lnTo>
                    <a:lnTo>
                      <a:pt x="253" y="342"/>
                    </a:lnTo>
                    <a:lnTo>
                      <a:pt x="267" y="322"/>
                    </a:lnTo>
                    <a:lnTo>
                      <a:pt x="286" y="299"/>
                    </a:lnTo>
                    <a:lnTo>
                      <a:pt x="306" y="273"/>
                    </a:lnTo>
                    <a:lnTo>
                      <a:pt x="325" y="246"/>
                    </a:lnTo>
                    <a:lnTo>
                      <a:pt x="338" y="218"/>
                    </a:lnTo>
                    <a:lnTo>
                      <a:pt x="347" y="191"/>
                    </a:lnTo>
                    <a:lnTo>
                      <a:pt x="345" y="166"/>
                    </a:lnTo>
                    <a:lnTo>
                      <a:pt x="334" y="132"/>
                    </a:lnTo>
                    <a:lnTo>
                      <a:pt x="323" y="101"/>
                    </a:lnTo>
                    <a:lnTo>
                      <a:pt x="312" y="74"/>
                    </a:lnTo>
                    <a:lnTo>
                      <a:pt x="302" y="51"/>
                    </a:lnTo>
                    <a:lnTo>
                      <a:pt x="291" y="31"/>
                    </a:lnTo>
                    <a:lnTo>
                      <a:pt x="280" y="17"/>
                    </a:lnTo>
                    <a:lnTo>
                      <a:pt x="268" y="6"/>
                    </a:lnTo>
                    <a:lnTo>
                      <a:pt x="255" y="1"/>
                    </a:lnTo>
                    <a:lnTo>
                      <a:pt x="238" y="0"/>
                    </a:lnTo>
                    <a:lnTo>
                      <a:pt x="220" y="2"/>
                    </a:lnTo>
                    <a:lnTo>
                      <a:pt x="201" y="9"/>
                    </a:lnTo>
                    <a:lnTo>
                      <a:pt x="180" y="19"/>
                    </a:lnTo>
                    <a:lnTo>
                      <a:pt x="158" y="32"/>
                    </a:lnTo>
                    <a:lnTo>
                      <a:pt x="136" y="48"/>
                    </a:lnTo>
                    <a:lnTo>
                      <a:pt x="116" y="64"/>
                    </a:lnTo>
                    <a:lnTo>
                      <a:pt x="94" y="82"/>
                    </a:lnTo>
                    <a:lnTo>
                      <a:pt x="87" y="95"/>
                    </a:lnTo>
                    <a:lnTo>
                      <a:pt x="82" y="108"/>
                    </a:lnTo>
                    <a:lnTo>
                      <a:pt x="78" y="122"/>
                    </a:lnTo>
                    <a:lnTo>
                      <a:pt x="76" y="136"/>
                    </a:lnTo>
                    <a:lnTo>
                      <a:pt x="74" y="152"/>
                    </a:lnTo>
                    <a:lnTo>
                      <a:pt x="74" y="166"/>
                    </a:lnTo>
                    <a:lnTo>
                      <a:pt x="74" y="182"/>
                    </a:lnTo>
                    <a:lnTo>
                      <a:pt x="75" y="196"/>
                    </a:lnTo>
                    <a:lnTo>
                      <a:pt x="76" y="212"/>
                    </a:lnTo>
                    <a:lnTo>
                      <a:pt x="77" y="226"/>
                    </a:lnTo>
                    <a:lnTo>
                      <a:pt x="78" y="239"/>
                    </a:lnTo>
                    <a:lnTo>
                      <a:pt x="78" y="252"/>
                    </a:lnTo>
                    <a:lnTo>
                      <a:pt x="80" y="264"/>
                    </a:lnTo>
                    <a:lnTo>
                      <a:pt x="80" y="274"/>
                    </a:lnTo>
                    <a:lnTo>
                      <a:pt x="78" y="285"/>
                    </a:lnTo>
                    <a:lnTo>
                      <a:pt x="76" y="29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6" name="Freeform 22"/>
              <p:cNvSpPr>
                <a:spLocks/>
              </p:cNvSpPr>
              <p:nvPr/>
            </p:nvSpPr>
            <p:spPr bwMode="auto">
              <a:xfrm rot="618290">
                <a:off x="4892" y="3551"/>
                <a:ext cx="50" cy="21"/>
              </a:xfrm>
              <a:custGeom>
                <a:avLst/>
                <a:gdLst>
                  <a:gd name="T0" fmla="*/ 0 w 175"/>
                  <a:gd name="T1" fmla="*/ 0 h 72"/>
                  <a:gd name="T2" fmla="*/ 0 w 175"/>
                  <a:gd name="T3" fmla="*/ 0 h 72"/>
                  <a:gd name="T4" fmla="*/ 0 w 175"/>
                  <a:gd name="T5" fmla="*/ 0 h 72"/>
                  <a:gd name="T6" fmla="*/ 0 w 175"/>
                  <a:gd name="T7" fmla="*/ 0 h 72"/>
                  <a:gd name="T8" fmla="*/ 0 w 175"/>
                  <a:gd name="T9" fmla="*/ 0 h 72"/>
                  <a:gd name="T10" fmla="*/ 1 w 175"/>
                  <a:gd name="T11" fmla="*/ 1 h 72"/>
                  <a:gd name="T12" fmla="*/ 1 w 175"/>
                  <a:gd name="T13" fmla="*/ 1 h 72"/>
                  <a:gd name="T14" fmla="*/ 1 w 175"/>
                  <a:gd name="T15" fmla="*/ 1 h 72"/>
                  <a:gd name="T16" fmla="*/ 1 w 175"/>
                  <a:gd name="T17" fmla="*/ 1 h 72"/>
                  <a:gd name="T18" fmla="*/ 1 w 175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72"/>
                  <a:gd name="T32" fmla="*/ 175 w 175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72">
                    <a:moveTo>
                      <a:pt x="0" y="0"/>
                    </a:moveTo>
                    <a:lnTo>
                      <a:pt x="0" y="0"/>
                    </a:lnTo>
                    <a:lnTo>
                      <a:pt x="17" y="23"/>
                    </a:lnTo>
                    <a:lnTo>
                      <a:pt x="37" y="43"/>
                    </a:lnTo>
                    <a:lnTo>
                      <a:pt x="56" y="57"/>
                    </a:lnTo>
                    <a:lnTo>
                      <a:pt x="77" y="67"/>
                    </a:lnTo>
                    <a:lnTo>
                      <a:pt x="100" y="72"/>
                    </a:lnTo>
                    <a:lnTo>
                      <a:pt x="123" y="72"/>
                    </a:lnTo>
                    <a:lnTo>
                      <a:pt x="148" y="67"/>
                    </a:lnTo>
                    <a:lnTo>
                      <a:pt x="175" y="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7" name="Freeform 23"/>
              <p:cNvSpPr>
                <a:spLocks/>
              </p:cNvSpPr>
              <p:nvPr/>
            </p:nvSpPr>
            <p:spPr bwMode="auto">
              <a:xfrm>
                <a:off x="4804" y="3465"/>
                <a:ext cx="94" cy="249"/>
              </a:xfrm>
              <a:custGeom>
                <a:avLst/>
                <a:gdLst>
                  <a:gd name="T0" fmla="*/ 0 w 330"/>
                  <a:gd name="T1" fmla="*/ 2 h 863"/>
                  <a:gd name="T2" fmla="*/ 0 w 330"/>
                  <a:gd name="T3" fmla="*/ 3 h 863"/>
                  <a:gd name="T4" fmla="*/ 0 w 330"/>
                  <a:gd name="T5" fmla="*/ 4 h 863"/>
                  <a:gd name="T6" fmla="*/ 0 w 330"/>
                  <a:gd name="T7" fmla="*/ 4 h 863"/>
                  <a:gd name="T8" fmla="*/ 0 w 330"/>
                  <a:gd name="T9" fmla="*/ 5 h 863"/>
                  <a:gd name="T10" fmla="*/ 0 w 330"/>
                  <a:gd name="T11" fmla="*/ 5 h 863"/>
                  <a:gd name="T12" fmla="*/ 0 w 330"/>
                  <a:gd name="T13" fmla="*/ 6 h 863"/>
                  <a:gd name="T14" fmla="*/ 0 w 330"/>
                  <a:gd name="T15" fmla="*/ 6 h 863"/>
                  <a:gd name="T16" fmla="*/ 0 w 330"/>
                  <a:gd name="T17" fmla="*/ 6 h 863"/>
                  <a:gd name="T18" fmla="*/ 0 w 330"/>
                  <a:gd name="T19" fmla="*/ 6 h 863"/>
                  <a:gd name="T20" fmla="*/ 0 w 330"/>
                  <a:gd name="T21" fmla="*/ 6 h 863"/>
                  <a:gd name="T22" fmla="*/ 0 w 330"/>
                  <a:gd name="T23" fmla="*/ 5 h 863"/>
                  <a:gd name="T24" fmla="*/ 1 w 330"/>
                  <a:gd name="T25" fmla="*/ 5 h 863"/>
                  <a:gd name="T26" fmla="*/ 1 w 330"/>
                  <a:gd name="T27" fmla="*/ 5 h 863"/>
                  <a:gd name="T28" fmla="*/ 1 w 330"/>
                  <a:gd name="T29" fmla="*/ 4 h 863"/>
                  <a:gd name="T30" fmla="*/ 1 w 330"/>
                  <a:gd name="T31" fmla="*/ 3 h 863"/>
                  <a:gd name="T32" fmla="*/ 1 w 330"/>
                  <a:gd name="T33" fmla="*/ 3 h 863"/>
                  <a:gd name="T34" fmla="*/ 1 w 330"/>
                  <a:gd name="T35" fmla="*/ 2 h 863"/>
                  <a:gd name="T36" fmla="*/ 2 w 330"/>
                  <a:gd name="T37" fmla="*/ 2 h 863"/>
                  <a:gd name="T38" fmla="*/ 2 w 330"/>
                  <a:gd name="T39" fmla="*/ 2 h 863"/>
                  <a:gd name="T40" fmla="*/ 2 w 330"/>
                  <a:gd name="T41" fmla="*/ 2 h 863"/>
                  <a:gd name="T42" fmla="*/ 2 w 330"/>
                  <a:gd name="T43" fmla="*/ 2 h 863"/>
                  <a:gd name="T44" fmla="*/ 2 w 330"/>
                  <a:gd name="T45" fmla="*/ 1 h 863"/>
                  <a:gd name="T46" fmla="*/ 2 w 330"/>
                  <a:gd name="T47" fmla="*/ 1 h 863"/>
                  <a:gd name="T48" fmla="*/ 2 w 330"/>
                  <a:gd name="T49" fmla="*/ 1 h 863"/>
                  <a:gd name="T50" fmla="*/ 2 w 330"/>
                  <a:gd name="T51" fmla="*/ 1 h 863"/>
                  <a:gd name="T52" fmla="*/ 2 w 330"/>
                  <a:gd name="T53" fmla="*/ 1 h 863"/>
                  <a:gd name="T54" fmla="*/ 2 w 330"/>
                  <a:gd name="T55" fmla="*/ 1 h 863"/>
                  <a:gd name="T56" fmla="*/ 2 w 330"/>
                  <a:gd name="T57" fmla="*/ 0 h 863"/>
                  <a:gd name="T58" fmla="*/ 2 w 330"/>
                  <a:gd name="T59" fmla="*/ 0 h 863"/>
                  <a:gd name="T60" fmla="*/ 2 w 330"/>
                  <a:gd name="T61" fmla="*/ 0 h 863"/>
                  <a:gd name="T62" fmla="*/ 2 w 330"/>
                  <a:gd name="T63" fmla="*/ 0 h 863"/>
                  <a:gd name="T64" fmla="*/ 1 w 330"/>
                  <a:gd name="T65" fmla="*/ 0 h 863"/>
                  <a:gd name="T66" fmla="*/ 1 w 330"/>
                  <a:gd name="T67" fmla="*/ 0 h 863"/>
                  <a:gd name="T68" fmla="*/ 1 w 330"/>
                  <a:gd name="T69" fmla="*/ 0 h 863"/>
                  <a:gd name="T70" fmla="*/ 1 w 330"/>
                  <a:gd name="T71" fmla="*/ 0 h 863"/>
                  <a:gd name="T72" fmla="*/ 1 w 330"/>
                  <a:gd name="T73" fmla="*/ 0 h 863"/>
                  <a:gd name="T74" fmla="*/ 1 w 330"/>
                  <a:gd name="T75" fmla="*/ 0 h 863"/>
                  <a:gd name="T76" fmla="*/ 1 w 330"/>
                  <a:gd name="T77" fmla="*/ 0 h 863"/>
                  <a:gd name="T78" fmla="*/ 1 w 330"/>
                  <a:gd name="T79" fmla="*/ 1 h 863"/>
                  <a:gd name="T80" fmla="*/ 1 w 330"/>
                  <a:gd name="T81" fmla="*/ 1 h 863"/>
                  <a:gd name="T82" fmla="*/ 1 w 330"/>
                  <a:gd name="T83" fmla="*/ 1 h 863"/>
                  <a:gd name="T84" fmla="*/ 0 w 330"/>
                  <a:gd name="T85" fmla="*/ 1 h 863"/>
                  <a:gd name="T86" fmla="*/ 0 w 330"/>
                  <a:gd name="T87" fmla="*/ 1 h 863"/>
                  <a:gd name="T88" fmla="*/ 0 w 330"/>
                  <a:gd name="T89" fmla="*/ 1 h 863"/>
                  <a:gd name="T90" fmla="*/ 0 w 330"/>
                  <a:gd name="T91" fmla="*/ 1 h 863"/>
                  <a:gd name="T92" fmla="*/ 0 w 330"/>
                  <a:gd name="T93" fmla="*/ 1 h 863"/>
                  <a:gd name="T94" fmla="*/ 0 w 330"/>
                  <a:gd name="T95" fmla="*/ 1 h 863"/>
                  <a:gd name="T96" fmla="*/ 0 w 330"/>
                  <a:gd name="T97" fmla="*/ 1 h 863"/>
                  <a:gd name="T98" fmla="*/ 0 w 330"/>
                  <a:gd name="T99" fmla="*/ 1 h 863"/>
                  <a:gd name="T100" fmla="*/ 0 w 330"/>
                  <a:gd name="T101" fmla="*/ 2 h 863"/>
                  <a:gd name="T102" fmla="*/ 0 w 330"/>
                  <a:gd name="T103" fmla="*/ 2 h 863"/>
                  <a:gd name="T104" fmla="*/ 0 w 330"/>
                  <a:gd name="T105" fmla="*/ 2 h 863"/>
                  <a:gd name="T106" fmla="*/ 0 w 330"/>
                  <a:gd name="T107" fmla="*/ 2 h 863"/>
                  <a:gd name="T108" fmla="*/ 0 w 330"/>
                  <a:gd name="T109" fmla="*/ 2 h 863"/>
                  <a:gd name="T110" fmla="*/ 0 w 330"/>
                  <a:gd name="T111" fmla="*/ 2 h 863"/>
                  <a:gd name="T112" fmla="*/ 0 w 330"/>
                  <a:gd name="T113" fmla="*/ 2 h 8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30"/>
                  <a:gd name="T172" fmla="*/ 0 h 863"/>
                  <a:gd name="T173" fmla="*/ 330 w 330"/>
                  <a:gd name="T174" fmla="*/ 863 h 8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30" h="863">
                    <a:moveTo>
                      <a:pt x="64" y="301"/>
                    </a:moveTo>
                    <a:lnTo>
                      <a:pt x="44" y="429"/>
                    </a:lnTo>
                    <a:lnTo>
                      <a:pt x="27" y="541"/>
                    </a:lnTo>
                    <a:lnTo>
                      <a:pt x="13" y="636"/>
                    </a:lnTo>
                    <a:lnTo>
                      <a:pt x="5" y="715"/>
                    </a:lnTo>
                    <a:lnTo>
                      <a:pt x="1" y="776"/>
                    </a:lnTo>
                    <a:lnTo>
                      <a:pt x="0" y="822"/>
                    </a:lnTo>
                    <a:lnTo>
                      <a:pt x="5" y="850"/>
                    </a:lnTo>
                    <a:lnTo>
                      <a:pt x="12" y="863"/>
                    </a:lnTo>
                    <a:lnTo>
                      <a:pt x="25" y="858"/>
                    </a:lnTo>
                    <a:lnTo>
                      <a:pt x="41" y="837"/>
                    </a:lnTo>
                    <a:lnTo>
                      <a:pt x="63" y="799"/>
                    </a:lnTo>
                    <a:lnTo>
                      <a:pt x="88" y="745"/>
                    </a:lnTo>
                    <a:lnTo>
                      <a:pt x="117" y="675"/>
                    </a:lnTo>
                    <a:lnTo>
                      <a:pt x="151" y="586"/>
                    </a:lnTo>
                    <a:lnTo>
                      <a:pt x="190" y="482"/>
                    </a:lnTo>
                    <a:lnTo>
                      <a:pt x="232" y="361"/>
                    </a:lnTo>
                    <a:lnTo>
                      <a:pt x="240" y="346"/>
                    </a:lnTo>
                    <a:lnTo>
                      <a:pt x="254" y="325"/>
                    </a:lnTo>
                    <a:lnTo>
                      <a:pt x="272" y="300"/>
                    </a:lnTo>
                    <a:lnTo>
                      <a:pt x="292" y="273"/>
                    </a:lnTo>
                    <a:lnTo>
                      <a:pt x="310" y="245"/>
                    </a:lnTo>
                    <a:lnTo>
                      <a:pt x="324" y="217"/>
                    </a:lnTo>
                    <a:lnTo>
                      <a:pt x="330" y="189"/>
                    </a:lnTo>
                    <a:lnTo>
                      <a:pt x="328" y="165"/>
                    </a:lnTo>
                    <a:lnTo>
                      <a:pt x="316" y="131"/>
                    </a:lnTo>
                    <a:lnTo>
                      <a:pt x="304" y="100"/>
                    </a:lnTo>
                    <a:lnTo>
                      <a:pt x="293" y="72"/>
                    </a:lnTo>
                    <a:lnTo>
                      <a:pt x="282" y="49"/>
                    </a:lnTo>
                    <a:lnTo>
                      <a:pt x="270" y="31"/>
                    </a:lnTo>
                    <a:lnTo>
                      <a:pt x="259" y="16"/>
                    </a:lnTo>
                    <a:lnTo>
                      <a:pt x="247" y="6"/>
                    </a:lnTo>
                    <a:lnTo>
                      <a:pt x="234" y="1"/>
                    </a:lnTo>
                    <a:lnTo>
                      <a:pt x="218" y="0"/>
                    </a:lnTo>
                    <a:lnTo>
                      <a:pt x="200" y="3"/>
                    </a:lnTo>
                    <a:lnTo>
                      <a:pt x="180" y="11"/>
                    </a:lnTo>
                    <a:lnTo>
                      <a:pt x="160" y="22"/>
                    </a:lnTo>
                    <a:lnTo>
                      <a:pt x="139" y="36"/>
                    </a:lnTo>
                    <a:lnTo>
                      <a:pt x="119" y="52"/>
                    </a:lnTo>
                    <a:lnTo>
                      <a:pt x="97" y="70"/>
                    </a:lnTo>
                    <a:lnTo>
                      <a:pt x="75" y="88"/>
                    </a:lnTo>
                    <a:lnTo>
                      <a:pt x="69" y="101"/>
                    </a:lnTo>
                    <a:lnTo>
                      <a:pt x="64" y="115"/>
                    </a:lnTo>
                    <a:lnTo>
                      <a:pt x="61" y="130"/>
                    </a:lnTo>
                    <a:lnTo>
                      <a:pt x="58" y="144"/>
                    </a:lnTo>
                    <a:lnTo>
                      <a:pt x="58" y="160"/>
                    </a:lnTo>
                    <a:lnTo>
                      <a:pt x="57" y="175"/>
                    </a:lnTo>
                    <a:lnTo>
                      <a:pt x="58" y="189"/>
                    </a:lnTo>
                    <a:lnTo>
                      <a:pt x="59" y="205"/>
                    </a:lnTo>
                    <a:lnTo>
                      <a:pt x="61" y="219"/>
                    </a:lnTo>
                    <a:lnTo>
                      <a:pt x="62" y="234"/>
                    </a:lnTo>
                    <a:lnTo>
                      <a:pt x="64" y="248"/>
                    </a:lnTo>
                    <a:lnTo>
                      <a:pt x="65" y="261"/>
                    </a:lnTo>
                    <a:lnTo>
                      <a:pt x="65" y="273"/>
                    </a:lnTo>
                    <a:lnTo>
                      <a:pt x="67" y="283"/>
                    </a:lnTo>
                    <a:lnTo>
                      <a:pt x="65" y="293"/>
                    </a:lnTo>
                    <a:lnTo>
                      <a:pt x="64" y="301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Freeform 24"/>
              <p:cNvSpPr>
                <a:spLocks/>
              </p:cNvSpPr>
              <p:nvPr/>
            </p:nvSpPr>
            <p:spPr bwMode="auto">
              <a:xfrm>
                <a:off x="4804" y="3465"/>
                <a:ext cx="94" cy="249"/>
              </a:xfrm>
              <a:custGeom>
                <a:avLst/>
                <a:gdLst>
                  <a:gd name="T0" fmla="*/ 0 w 330"/>
                  <a:gd name="T1" fmla="*/ 2 h 863"/>
                  <a:gd name="T2" fmla="*/ 0 w 330"/>
                  <a:gd name="T3" fmla="*/ 2 h 863"/>
                  <a:gd name="T4" fmla="*/ 0 w 330"/>
                  <a:gd name="T5" fmla="*/ 3 h 863"/>
                  <a:gd name="T6" fmla="*/ 0 w 330"/>
                  <a:gd name="T7" fmla="*/ 4 h 863"/>
                  <a:gd name="T8" fmla="*/ 0 w 330"/>
                  <a:gd name="T9" fmla="*/ 4 h 863"/>
                  <a:gd name="T10" fmla="*/ 0 w 330"/>
                  <a:gd name="T11" fmla="*/ 5 h 863"/>
                  <a:gd name="T12" fmla="*/ 0 w 330"/>
                  <a:gd name="T13" fmla="*/ 5 h 863"/>
                  <a:gd name="T14" fmla="*/ 0 w 330"/>
                  <a:gd name="T15" fmla="*/ 6 h 863"/>
                  <a:gd name="T16" fmla="*/ 0 w 330"/>
                  <a:gd name="T17" fmla="*/ 6 h 863"/>
                  <a:gd name="T18" fmla="*/ 0 w 330"/>
                  <a:gd name="T19" fmla="*/ 6 h 863"/>
                  <a:gd name="T20" fmla="*/ 0 w 330"/>
                  <a:gd name="T21" fmla="*/ 6 h 863"/>
                  <a:gd name="T22" fmla="*/ 0 w 330"/>
                  <a:gd name="T23" fmla="*/ 6 h 863"/>
                  <a:gd name="T24" fmla="*/ 0 w 330"/>
                  <a:gd name="T25" fmla="*/ 5 h 863"/>
                  <a:gd name="T26" fmla="*/ 1 w 330"/>
                  <a:gd name="T27" fmla="*/ 5 h 863"/>
                  <a:gd name="T28" fmla="*/ 1 w 330"/>
                  <a:gd name="T29" fmla="*/ 5 h 863"/>
                  <a:gd name="T30" fmla="*/ 1 w 330"/>
                  <a:gd name="T31" fmla="*/ 4 h 863"/>
                  <a:gd name="T32" fmla="*/ 1 w 330"/>
                  <a:gd name="T33" fmla="*/ 3 h 863"/>
                  <a:gd name="T34" fmla="*/ 1 w 330"/>
                  <a:gd name="T35" fmla="*/ 3 h 863"/>
                  <a:gd name="T36" fmla="*/ 1 w 330"/>
                  <a:gd name="T37" fmla="*/ 3 h 863"/>
                  <a:gd name="T38" fmla="*/ 1 w 330"/>
                  <a:gd name="T39" fmla="*/ 2 h 863"/>
                  <a:gd name="T40" fmla="*/ 2 w 330"/>
                  <a:gd name="T41" fmla="*/ 2 h 863"/>
                  <a:gd name="T42" fmla="*/ 2 w 330"/>
                  <a:gd name="T43" fmla="*/ 2 h 863"/>
                  <a:gd name="T44" fmla="*/ 2 w 330"/>
                  <a:gd name="T45" fmla="*/ 2 h 863"/>
                  <a:gd name="T46" fmla="*/ 2 w 330"/>
                  <a:gd name="T47" fmla="*/ 2 h 863"/>
                  <a:gd name="T48" fmla="*/ 2 w 330"/>
                  <a:gd name="T49" fmla="*/ 1 h 863"/>
                  <a:gd name="T50" fmla="*/ 2 w 330"/>
                  <a:gd name="T51" fmla="*/ 1 h 863"/>
                  <a:gd name="T52" fmla="*/ 2 w 330"/>
                  <a:gd name="T53" fmla="*/ 1 h 863"/>
                  <a:gd name="T54" fmla="*/ 2 w 330"/>
                  <a:gd name="T55" fmla="*/ 1 h 863"/>
                  <a:gd name="T56" fmla="*/ 2 w 330"/>
                  <a:gd name="T57" fmla="*/ 1 h 863"/>
                  <a:gd name="T58" fmla="*/ 2 w 330"/>
                  <a:gd name="T59" fmla="*/ 1 h 863"/>
                  <a:gd name="T60" fmla="*/ 2 w 330"/>
                  <a:gd name="T61" fmla="*/ 1 h 863"/>
                  <a:gd name="T62" fmla="*/ 2 w 330"/>
                  <a:gd name="T63" fmla="*/ 0 h 863"/>
                  <a:gd name="T64" fmla="*/ 2 w 330"/>
                  <a:gd name="T65" fmla="*/ 0 h 863"/>
                  <a:gd name="T66" fmla="*/ 2 w 330"/>
                  <a:gd name="T67" fmla="*/ 0 h 863"/>
                  <a:gd name="T68" fmla="*/ 2 w 330"/>
                  <a:gd name="T69" fmla="*/ 0 h 863"/>
                  <a:gd name="T70" fmla="*/ 1 w 330"/>
                  <a:gd name="T71" fmla="*/ 0 h 863"/>
                  <a:gd name="T72" fmla="*/ 1 w 330"/>
                  <a:gd name="T73" fmla="*/ 0 h 863"/>
                  <a:gd name="T74" fmla="*/ 1 w 330"/>
                  <a:gd name="T75" fmla="*/ 0 h 863"/>
                  <a:gd name="T76" fmla="*/ 1 w 330"/>
                  <a:gd name="T77" fmla="*/ 0 h 863"/>
                  <a:gd name="T78" fmla="*/ 1 w 330"/>
                  <a:gd name="T79" fmla="*/ 0 h 863"/>
                  <a:gd name="T80" fmla="*/ 1 w 330"/>
                  <a:gd name="T81" fmla="*/ 0 h 863"/>
                  <a:gd name="T82" fmla="*/ 1 w 330"/>
                  <a:gd name="T83" fmla="*/ 0 h 863"/>
                  <a:gd name="T84" fmla="*/ 1 w 330"/>
                  <a:gd name="T85" fmla="*/ 0 h 863"/>
                  <a:gd name="T86" fmla="*/ 1 w 330"/>
                  <a:gd name="T87" fmla="*/ 1 h 863"/>
                  <a:gd name="T88" fmla="*/ 1 w 330"/>
                  <a:gd name="T89" fmla="*/ 1 h 863"/>
                  <a:gd name="T90" fmla="*/ 1 w 330"/>
                  <a:gd name="T91" fmla="*/ 1 h 863"/>
                  <a:gd name="T92" fmla="*/ 1 w 330"/>
                  <a:gd name="T93" fmla="*/ 1 h 863"/>
                  <a:gd name="T94" fmla="*/ 0 w 330"/>
                  <a:gd name="T95" fmla="*/ 1 h 863"/>
                  <a:gd name="T96" fmla="*/ 0 w 330"/>
                  <a:gd name="T97" fmla="*/ 1 h 863"/>
                  <a:gd name="T98" fmla="*/ 0 w 330"/>
                  <a:gd name="T99" fmla="*/ 1 h 863"/>
                  <a:gd name="T100" fmla="*/ 0 w 330"/>
                  <a:gd name="T101" fmla="*/ 1 h 863"/>
                  <a:gd name="T102" fmla="*/ 0 w 330"/>
                  <a:gd name="T103" fmla="*/ 1 h 863"/>
                  <a:gd name="T104" fmla="*/ 0 w 330"/>
                  <a:gd name="T105" fmla="*/ 1 h 863"/>
                  <a:gd name="T106" fmla="*/ 0 w 330"/>
                  <a:gd name="T107" fmla="*/ 1 h 863"/>
                  <a:gd name="T108" fmla="*/ 0 w 330"/>
                  <a:gd name="T109" fmla="*/ 1 h 863"/>
                  <a:gd name="T110" fmla="*/ 0 w 330"/>
                  <a:gd name="T111" fmla="*/ 2 h 863"/>
                  <a:gd name="T112" fmla="*/ 0 w 330"/>
                  <a:gd name="T113" fmla="*/ 2 h 863"/>
                  <a:gd name="T114" fmla="*/ 0 w 330"/>
                  <a:gd name="T115" fmla="*/ 2 h 863"/>
                  <a:gd name="T116" fmla="*/ 0 w 330"/>
                  <a:gd name="T117" fmla="*/ 2 h 863"/>
                  <a:gd name="T118" fmla="*/ 0 w 330"/>
                  <a:gd name="T119" fmla="*/ 2 h 863"/>
                  <a:gd name="T120" fmla="*/ 0 w 330"/>
                  <a:gd name="T121" fmla="*/ 2 h 863"/>
                  <a:gd name="T122" fmla="*/ 0 w 330"/>
                  <a:gd name="T123" fmla="*/ 2 h 8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0"/>
                  <a:gd name="T187" fmla="*/ 0 h 863"/>
                  <a:gd name="T188" fmla="*/ 330 w 330"/>
                  <a:gd name="T189" fmla="*/ 863 h 8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0" h="863">
                    <a:moveTo>
                      <a:pt x="64" y="301"/>
                    </a:moveTo>
                    <a:lnTo>
                      <a:pt x="64" y="301"/>
                    </a:lnTo>
                    <a:lnTo>
                      <a:pt x="44" y="429"/>
                    </a:lnTo>
                    <a:lnTo>
                      <a:pt x="27" y="541"/>
                    </a:lnTo>
                    <a:lnTo>
                      <a:pt x="13" y="636"/>
                    </a:lnTo>
                    <a:lnTo>
                      <a:pt x="5" y="715"/>
                    </a:lnTo>
                    <a:lnTo>
                      <a:pt x="1" y="776"/>
                    </a:lnTo>
                    <a:lnTo>
                      <a:pt x="0" y="822"/>
                    </a:lnTo>
                    <a:lnTo>
                      <a:pt x="5" y="850"/>
                    </a:lnTo>
                    <a:lnTo>
                      <a:pt x="12" y="863"/>
                    </a:lnTo>
                    <a:lnTo>
                      <a:pt x="25" y="858"/>
                    </a:lnTo>
                    <a:lnTo>
                      <a:pt x="41" y="837"/>
                    </a:lnTo>
                    <a:lnTo>
                      <a:pt x="63" y="799"/>
                    </a:lnTo>
                    <a:lnTo>
                      <a:pt x="88" y="745"/>
                    </a:lnTo>
                    <a:lnTo>
                      <a:pt x="117" y="675"/>
                    </a:lnTo>
                    <a:lnTo>
                      <a:pt x="151" y="586"/>
                    </a:lnTo>
                    <a:lnTo>
                      <a:pt x="190" y="482"/>
                    </a:lnTo>
                    <a:lnTo>
                      <a:pt x="232" y="361"/>
                    </a:lnTo>
                    <a:lnTo>
                      <a:pt x="240" y="346"/>
                    </a:lnTo>
                    <a:lnTo>
                      <a:pt x="254" y="325"/>
                    </a:lnTo>
                    <a:lnTo>
                      <a:pt x="272" y="300"/>
                    </a:lnTo>
                    <a:lnTo>
                      <a:pt x="292" y="273"/>
                    </a:lnTo>
                    <a:lnTo>
                      <a:pt x="310" y="245"/>
                    </a:lnTo>
                    <a:lnTo>
                      <a:pt x="324" y="217"/>
                    </a:lnTo>
                    <a:lnTo>
                      <a:pt x="330" y="189"/>
                    </a:lnTo>
                    <a:lnTo>
                      <a:pt x="328" y="165"/>
                    </a:lnTo>
                    <a:lnTo>
                      <a:pt x="316" y="131"/>
                    </a:lnTo>
                    <a:lnTo>
                      <a:pt x="304" y="100"/>
                    </a:lnTo>
                    <a:lnTo>
                      <a:pt x="293" y="72"/>
                    </a:lnTo>
                    <a:lnTo>
                      <a:pt x="282" y="49"/>
                    </a:lnTo>
                    <a:lnTo>
                      <a:pt x="270" y="31"/>
                    </a:lnTo>
                    <a:lnTo>
                      <a:pt x="259" y="16"/>
                    </a:lnTo>
                    <a:lnTo>
                      <a:pt x="247" y="6"/>
                    </a:lnTo>
                    <a:lnTo>
                      <a:pt x="234" y="1"/>
                    </a:lnTo>
                    <a:lnTo>
                      <a:pt x="218" y="0"/>
                    </a:lnTo>
                    <a:lnTo>
                      <a:pt x="200" y="3"/>
                    </a:lnTo>
                    <a:lnTo>
                      <a:pt x="180" y="11"/>
                    </a:lnTo>
                    <a:lnTo>
                      <a:pt x="160" y="22"/>
                    </a:lnTo>
                    <a:lnTo>
                      <a:pt x="139" y="36"/>
                    </a:lnTo>
                    <a:lnTo>
                      <a:pt x="119" y="52"/>
                    </a:lnTo>
                    <a:lnTo>
                      <a:pt x="97" y="70"/>
                    </a:lnTo>
                    <a:lnTo>
                      <a:pt x="75" y="88"/>
                    </a:lnTo>
                    <a:lnTo>
                      <a:pt x="69" y="101"/>
                    </a:lnTo>
                    <a:lnTo>
                      <a:pt x="64" y="115"/>
                    </a:lnTo>
                    <a:lnTo>
                      <a:pt x="61" y="130"/>
                    </a:lnTo>
                    <a:lnTo>
                      <a:pt x="58" y="144"/>
                    </a:lnTo>
                    <a:lnTo>
                      <a:pt x="58" y="160"/>
                    </a:lnTo>
                    <a:lnTo>
                      <a:pt x="57" y="175"/>
                    </a:lnTo>
                    <a:lnTo>
                      <a:pt x="58" y="189"/>
                    </a:lnTo>
                    <a:lnTo>
                      <a:pt x="59" y="205"/>
                    </a:lnTo>
                    <a:lnTo>
                      <a:pt x="61" y="219"/>
                    </a:lnTo>
                    <a:lnTo>
                      <a:pt x="62" y="234"/>
                    </a:lnTo>
                    <a:lnTo>
                      <a:pt x="64" y="248"/>
                    </a:lnTo>
                    <a:lnTo>
                      <a:pt x="65" y="261"/>
                    </a:lnTo>
                    <a:lnTo>
                      <a:pt x="65" y="273"/>
                    </a:lnTo>
                    <a:lnTo>
                      <a:pt x="67" y="283"/>
                    </a:lnTo>
                    <a:lnTo>
                      <a:pt x="65" y="293"/>
                    </a:lnTo>
                    <a:lnTo>
                      <a:pt x="64" y="3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Freeform 25"/>
              <p:cNvSpPr>
                <a:spLocks/>
              </p:cNvSpPr>
              <p:nvPr/>
            </p:nvSpPr>
            <p:spPr bwMode="auto">
              <a:xfrm>
                <a:off x="4822" y="3550"/>
                <a:ext cx="49" cy="20"/>
              </a:xfrm>
              <a:custGeom>
                <a:avLst/>
                <a:gdLst>
                  <a:gd name="T0" fmla="*/ 0 w 171"/>
                  <a:gd name="T1" fmla="*/ 0 h 69"/>
                  <a:gd name="T2" fmla="*/ 0 w 171"/>
                  <a:gd name="T3" fmla="*/ 0 h 69"/>
                  <a:gd name="T4" fmla="*/ 0 w 171"/>
                  <a:gd name="T5" fmla="*/ 0 h 69"/>
                  <a:gd name="T6" fmla="*/ 0 w 171"/>
                  <a:gd name="T7" fmla="*/ 0 h 69"/>
                  <a:gd name="T8" fmla="*/ 0 w 171"/>
                  <a:gd name="T9" fmla="*/ 0 h 69"/>
                  <a:gd name="T10" fmla="*/ 1 w 171"/>
                  <a:gd name="T11" fmla="*/ 1 h 69"/>
                  <a:gd name="T12" fmla="*/ 1 w 171"/>
                  <a:gd name="T13" fmla="*/ 1 h 69"/>
                  <a:gd name="T14" fmla="*/ 1 w 171"/>
                  <a:gd name="T15" fmla="*/ 1 h 69"/>
                  <a:gd name="T16" fmla="*/ 1 w 171"/>
                  <a:gd name="T17" fmla="*/ 0 h 69"/>
                  <a:gd name="T18" fmla="*/ 1 w 171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1"/>
                  <a:gd name="T31" fmla="*/ 0 h 69"/>
                  <a:gd name="T32" fmla="*/ 171 w 17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1" h="69">
                    <a:moveTo>
                      <a:pt x="0" y="0"/>
                    </a:moveTo>
                    <a:lnTo>
                      <a:pt x="0" y="0"/>
                    </a:lnTo>
                    <a:lnTo>
                      <a:pt x="17" y="24"/>
                    </a:lnTo>
                    <a:lnTo>
                      <a:pt x="36" y="42"/>
                    </a:lnTo>
                    <a:lnTo>
                      <a:pt x="55" y="56"/>
                    </a:lnTo>
                    <a:lnTo>
                      <a:pt x="76" y="66"/>
                    </a:lnTo>
                    <a:lnTo>
                      <a:pt x="98" y="69"/>
                    </a:lnTo>
                    <a:lnTo>
                      <a:pt x="122" y="68"/>
                    </a:lnTo>
                    <a:lnTo>
                      <a:pt x="146" y="63"/>
                    </a:lnTo>
                    <a:lnTo>
                      <a:pt x="171" y="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Freeform 26"/>
              <p:cNvSpPr>
                <a:spLocks/>
              </p:cNvSpPr>
              <p:nvPr/>
            </p:nvSpPr>
            <p:spPr bwMode="auto">
              <a:xfrm rot="767894">
                <a:off x="4925" y="3490"/>
                <a:ext cx="99" cy="241"/>
              </a:xfrm>
              <a:custGeom>
                <a:avLst/>
                <a:gdLst>
                  <a:gd name="T0" fmla="*/ 2 w 346"/>
                  <a:gd name="T1" fmla="*/ 2 h 837"/>
                  <a:gd name="T2" fmla="*/ 2 w 346"/>
                  <a:gd name="T3" fmla="*/ 2 h 837"/>
                  <a:gd name="T4" fmla="*/ 2 w 346"/>
                  <a:gd name="T5" fmla="*/ 2 h 837"/>
                  <a:gd name="T6" fmla="*/ 2 w 346"/>
                  <a:gd name="T7" fmla="*/ 1 h 837"/>
                  <a:gd name="T8" fmla="*/ 2 w 346"/>
                  <a:gd name="T9" fmla="*/ 1 h 837"/>
                  <a:gd name="T10" fmla="*/ 2 w 346"/>
                  <a:gd name="T11" fmla="*/ 1 h 837"/>
                  <a:gd name="T12" fmla="*/ 2 w 346"/>
                  <a:gd name="T13" fmla="*/ 1 h 837"/>
                  <a:gd name="T14" fmla="*/ 2 w 346"/>
                  <a:gd name="T15" fmla="*/ 1 h 837"/>
                  <a:gd name="T16" fmla="*/ 2 w 346"/>
                  <a:gd name="T17" fmla="*/ 1 h 837"/>
                  <a:gd name="T18" fmla="*/ 2 w 346"/>
                  <a:gd name="T19" fmla="*/ 0 h 837"/>
                  <a:gd name="T20" fmla="*/ 2 w 346"/>
                  <a:gd name="T21" fmla="*/ 0 h 837"/>
                  <a:gd name="T22" fmla="*/ 2 w 346"/>
                  <a:gd name="T23" fmla="*/ 0 h 837"/>
                  <a:gd name="T24" fmla="*/ 2 w 346"/>
                  <a:gd name="T25" fmla="*/ 0 h 837"/>
                  <a:gd name="T26" fmla="*/ 1 w 346"/>
                  <a:gd name="T27" fmla="*/ 0 h 837"/>
                  <a:gd name="T28" fmla="*/ 1 w 346"/>
                  <a:gd name="T29" fmla="*/ 0 h 837"/>
                  <a:gd name="T30" fmla="*/ 1 w 346"/>
                  <a:gd name="T31" fmla="*/ 0 h 837"/>
                  <a:gd name="T32" fmla="*/ 1 w 346"/>
                  <a:gd name="T33" fmla="*/ 1 h 837"/>
                  <a:gd name="T34" fmla="*/ 1 w 346"/>
                  <a:gd name="T35" fmla="*/ 1 h 837"/>
                  <a:gd name="T36" fmla="*/ 1 w 346"/>
                  <a:gd name="T37" fmla="*/ 1 h 837"/>
                  <a:gd name="T38" fmla="*/ 1 w 346"/>
                  <a:gd name="T39" fmla="*/ 2 h 837"/>
                  <a:gd name="T40" fmla="*/ 1 w 346"/>
                  <a:gd name="T41" fmla="*/ 2 h 837"/>
                  <a:gd name="T42" fmla="*/ 1 w 346"/>
                  <a:gd name="T43" fmla="*/ 2 h 837"/>
                  <a:gd name="T44" fmla="*/ 1 w 346"/>
                  <a:gd name="T45" fmla="*/ 3 h 837"/>
                  <a:gd name="T46" fmla="*/ 0 w 346"/>
                  <a:gd name="T47" fmla="*/ 3 h 837"/>
                  <a:gd name="T48" fmla="*/ 0 w 346"/>
                  <a:gd name="T49" fmla="*/ 3 h 837"/>
                  <a:gd name="T50" fmla="*/ 0 w 346"/>
                  <a:gd name="T51" fmla="*/ 3 h 837"/>
                  <a:gd name="T52" fmla="*/ 0 w 346"/>
                  <a:gd name="T53" fmla="*/ 4 h 837"/>
                  <a:gd name="T54" fmla="*/ 0 w 346"/>
                  <a:gd name="T55" fmla="*/ 4 h 837"/>
                  <a:gd name="T56" fmla="*/ 0 w 346"/>
                  <a:gd name="T57" fmla="*/ 4 h 837"/>
                  <a:gd name="T58" fmla="*/ 0 w 346"/>
                  <a:gd name="T59" fmla="*/ 5 h 837"/>
                  <a:gd name="T60" fmla="*/ 0 w 346"/>
                  <a:gd name="T61" fmla="*/ 5 h 837"/>
                  <a:gd name="T62" fmla="*/ 0 w 346"/>
                  <a:gd name="T63" fmla="*/ 5 h 837"/>
                  <a:gd name="T64" fmla="*/ 0 w 346"/>
                  <a:gd name="T65" fmla="*/ 5 h 837"/>
                  <a:gd name="T66" fmla="*/ 0 w 346"/>
                  <a:gd name="T67" fmla="*/ 5 h 837"/>
                  <a:gd name="T68" fmla="*/ 0 w 346"/>
                  <a:gd name="T69" fmla="*/ 5 h 837"/>
                  <a:gd name="T70" fmla="*/ 0 w 346"/>
                  <a:gd name="T71" fmla="*/ 5 h 837"/>
                  <a:gd name="T72" fmla="*/ 0 w 346"/>
                  <a:gd name="T73" fmla="*/ 6 h 837"/>
                  <a:gd name="T74" fmla="*/ 0 w 346"/>
                  <a:gd name="T75" fmla="*/ 6 h 837"/>
                  <a:gd name="T76" fmla="*/ 0 w 346"/>
                  <a:gd name="T77" fmla="*/ 6 h 837"/>
                  <a:gd name="T78" fmla="*/ 0 w 346"/>
                  <a:gd name="T79" fmla="*/ 5 h 837"/>
                  <a:gd name="T80" fmla="*/ 0 w 346"/>
                  <a:gd name="T81" fmla="*/ 5 h 837"/>
                  <a:gd name="T82" fmla="*/ 1 w 346"/>
                  <a:gd name="T83" fmla="*/ 5 h 837"/>
                  <a:gd name="T84" fmla="*/ 1 w 346"/>
                  <a:gd name="T85" fmla="*/ 5 h 837"/>
                  <a:gd name="T86" fmla="*/ 1 w 346"/>
                  <a:gd name="T87" fmla="*/ 4 h 837"/>
                  <a:gd name="T88" fmla="*/ 1 w 346"/>
                  <a:gd name="T89" fmla="*/ 3 h 837"/>
                  <a:gd name="T90" fmla="*/ 1 w 346"/>
                  <a:gd name="T91" fmla="*/ 3 h 837"/>
                  <a:gd name="T92" fmla="*/ 1 w 346"/>
                  <a:gd name="T93" fmla="*/ 3 h 837"/>
                  <a:gd name="T94" fmla="*/ 2 w 346"/>
                  <a:gd name="T95" fmla="*/ 2 h 83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6"/>
                  <a:gd name="T145" fmla="*/ 0 h 837"/>
                  <a:gd name="T146" fmla="*/ 346 w 346"/>
                  <a:gd name="T147" fmla="*/ 837 h 83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6" h="837">
                    <a:moveTo>
                      <a:pt x="257" y="322"/>
                    </a:moveTo>
                    <a:lnTo>
                      <a:pt x="263" y="312"/>
                    </a:lnTo>
                    <a:lnTo>
                      <a:pt x="270" y="302"/>
                    </a:lnTo>
                    <a:lnTo>
                      <a:pt x="278" y="290"/>
                    </a:lnTo>
                    <a:lnTo>
                      <a:pt x="287" y="277"/>
                    </a:lnTo>
                    <a:lnTo>
                      <a:pt x="296" y="263"/>
                    </a:lnTo>
                    <a:lnTo>
                      <a:pt x="306" y="249"/>
                    </a:lnTo>
                    <a:lnTo>
                      <a:pt x="316" y="233"/>
                    </a:lnTo>
                    <a:lnTo>
                      <a:pt x="324" y="218"/>
                    </a:lnTo>
                    <a:lnTo>
                      <a:pt x="332" y="202"/>
                    </a:lnTo>
                    <a:lnTo>
                      <a:pt x="338" y="185"/>
                    </a:lnTo>
                    <a:lnTo>
                      <a:pt x="342" y="169"/>
                    </a:lnTo>
                    <a:lnTo>
                      <a:pt x="346" y="154"/>
                    </a:lnTo>
                    <a:lnTo>
                      <a:pt x="346" y="139"/>
                    </a:lnTo>
                    <a:lnTo>
                      <a:pt x="345" y="124"/>
                    </a:lnTo>
                    <a:lnTo>
                      <a:pt x="340" y="111"/>
                    </a:lnTo>
                    <a:lnTo>
                      <a:pt x="332" y="98"/>
                    </a:lnTo>
                    <a:lnTo>
                      <a:pt x="323" y="77"/>
                    </a:lnTo>
                    <a:lnTo>
                      <a:pt x="316" y="60"/>
                    </a:lnTo>
                    <a:lnTo>
                      <a:pt x="310" y="47"/>
                    </a:lnTo>
                    <a:lnTo>
                      <a:pt x="305" y="37"/>
                    </a:lnTo>
                    <a:lnTo>
                      <a:pt x="299" y="29"/>
                    </a:lnTo>
                    <a:lnTo>
                      <a:pt x="294" y="21"/>
                    </a:lnTo>
                    <a:lnTo>
                      <a:pt x="288" y="13"/>
                    </a:lnTo>
                    <a:lnTo>
                      <a:pt x="281" y="6"/>
                    </a:lnTo>
                    <a:lnTo>
                      <a:pt x="271" y="0"/>
                    </a:lnTo>
                    <a:lnTo>
                      <a:pt x="257" y="0"/>
                    </a:lnTo>
                    <a:lnTo>
                      <a:pt x="238" y="6"/>
                    </a:lnTo>
                    <a:lnTo>
                      <a:pt x="219" y="15"/>
                    </a:lnTo>
                    <a:lnTo>
                      <a:pt x="196" y="28"/>
                    </a:lnTo>
                    <a:lnTo>
                      <a:pt x="173" y="45"/>
                    </a:lnTo>
                    <a:lnTo>
                      <a:pt x="149" y="63"/>
                    </a:lnTo>
                    <a:lnTo>
                      <a:pt x="126" y="82"/>
                    </a:lnTo>
                    <a:lnTo>
                      <a:pt x="119" y="100"/>
                    </a:lnTo>
                    <a:lnTo>
                      <a:pt x="115" y="123"/>
                    </a:lnTo>
                    <a:lnTo>
                      <a:pt x="113" y="149"/>
                    </a:lnTo>
                    <a:lnTo>
                      <a:pt x="111" y="176"/>
                    </a:lnTo>
                    <a:lnTo>
                      <a:pt x="111" y="202"/>
                    </a:lnTo>
                    <a:lnTo>
                      <a:pt x="110" y="225"/>
                    </a:lnTo>
                    <a:lnTo>
                      <a:pt x="109" y="244"/>
                    </a:lnTo>
                    <a:lnTo>
                      <a:pt x="105" y="255"/>
                    </a:lnTo>
                    <a:lnTo>
                      <a:pt x="98" y="279"/>
                    </a:lnTo>
                    <a:lnTo>
                      <a:pt x="91" y="302"/>
                    </a:lnTo>
                    <a:lnTo>
                      <a:pt x="84" y="325"/>
                    </a:lnTo>
                    <a:lnTo>
                      <a:pt x="76" y="350"/>
                    </a:lnTo>
                    <a:lnTo>
                      <a:pt x="69" y="374"/>
                    </a:lnTo>
                    <a:lnTo>
                      <a:pt x="62" y="398"/>
                    </a:lnTo>
                    <a:lnTo>
                      <a:pt x="56" y="422"/>
                    </a:lnTo>
                    <a:lnTo>
                      <a:pt x="48" y="445"/>
                    </a:lnTo>
                    <a:lnTo>
                      <a:pt x="42" y="469"/>
                    </a:lnTo>
                    <a:lnTo>
                      <a:pt x="38" y="491"/>
                    </a:lnTo>
                    <a:lnTo>
                      <a:pt x="32" y="513"/>
                    </a:lnTo>
                    <a:lnTo>
                      <a:pt x="28" y="534"/>
                    </a:lnTo>
                    <a:lnTo>
                      <a:pt x="24" y="554"/>
                    </a:lnTo>
                    <a:lnTo>
                      <a:pt x="22" y="573"/>
                    </a:lnTo>
                    <a:lnTo>
                      <a:pt x="19" y="591"/>
                    </a:lnTo>
                    <a:lnTo>
                      <a:pt x="19" y="606"/>
                    </a:lnTo>
                    <a:lnTo>
                      <a:pt x="19" y="622"/>
                    </a:lnTo>
                    <a:lnTo>
                      <a:pt x="18" y="639"/>
                    </a:lnTo>
                    <a:lnTo>
                      <a:pt x="17" y="656"/>
                    </a:lnTo>
                    <a:lnTo>
                      <a:pt x="15" y="671"/>
                    </a:lnTo>
                    <a:lnTo>
                      <a:pt x="13" y="688"/>
                    </a:lnTo>
                    <a:lnTo>
                      <a:pt x="11" y="703"/>
                    </a:lnTo>
                    <a:lnTo>
                      <a:pt x="9" y="716"/>
                    </a:lnTo>
                    <a:lnTo>
                      <a:pt x="6" y="726"/>
                    </a:lnTo>
                    <a:lnTo>
                      <a:pt x="4" y="743"/>
                    </a:lnTo>
                    <a:lnTo>
                      <a:pt x="1" y="757"/>
                    </a:lnTo>
                    <a:lnTo>
                      <a:pt x="0" y="770"/>
                    </a:lnTo>
                    <a:lnTo>
                      <a:pt x="0" y="782"/>
                    </a:lnTo>
                    <a:lnTo>
                      <a:pt x="1" y="792"/>
                    </a:lnTo>
                    <a:lnTo>
                      <a:pt x="1" y="801"/>
                    </a:lnTo>
                    <a:lnTo>
                      <a:pt x="3" y="809"/>
                    </a:lnTo>
                    <a:lnTo>
                      <a:pt x="4" y="816"/>
                    </a:lnTo>
                    <a:lnTo>
                      <a:pt x="6" y="827"/>
                    </a:lnTo>
                    <a:lnTo>
                      <a:pt x="10" y="834"/>
                    </a:lnTo>
                    <a:lnTo>
                      <a:pt x="15" y="837"/>
                    </a:lnTo>
                    <a:lnTo>
                      <a:pt x="21" y="835"/>
                    </a:lnTo>
                    <a:lnTo>
                      <a:pt x="27" y="829"/>
                    </a:lnTo>
                    <a:lnTo>
                      <a:pt x="35" y="820"/>
                    </a:lnTo>
                    <a:lnTo>
                      <a:pt x="45" y="805"/>
                    </a:lnTo>
                    <a:lnTo>
                      <a:pt x="56" y="788"/>
                    </a:lnTo>
                    <a:lnTo>
                      <a:pt x="67" y="768"/>
                    </a:lnTo>
                    <a:lnTo>
                      <a:pt x="80" y="743"/>
                    </a:lnTo>
                    <a:lnTo>
                      <a:pt x="93" y="714"/>
                    </a:lnTo>
                    <a:lnTo>
                      <a:pt x="109" y="683"/>
                    </a:lnTo>
                    <a:lnTo>
                      <a:pt x="125" y="648"/>
                    </a:lnTo>
                    <a:lnTo>
                      <a:pt x="143" y="610"/>
                    </a:lnTo>
                    <a:lnTo>
                      <a:pt x="161" y="570"/>
                    </a:lnTo>
                    <a:lnTo>
                      <a:pt x="180" y="526"/>
                    </a:lnTo>
                    <a:lnTo>
                      <a:pt x="190" y="504"/>
                    </a:lnTo>
                    <a:lnTo>
                      <a:pt x="201" y="480"/>
                    </a:lnTo>
                    <a:lnTo>
                      <a:pt x="212" y="456"/>
                    </a:lnTo>
                    <a:lnTo>
                      <a:pt x="223" y="430"/>
                    </a:lnTo>
                    <a:lnTo>
                      <a:pt x="232" y="403"/>
                    </a:lnTo>
                    <a:lnTo>
                      <a:pt x="242" y="376"/>
                    </a:lnTo>
                    <a:lnTo>
                      <a:pt x="249" y="349"/>
                    </a:lnTo>
                    <a:lnTo>
                      <a:pt x="257" y="322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Freeform 27"/>
              <p:cNvSpPr>
                <a:spLocks/>
              </p:cNvSpPr>
              <p:nvPr/>
            </p:nvSpPr>
            <p:spPr bwMode="auto">
              <a:xfrm rot="767894">
                <a:off x="4925" y="3490"/>
                <a:ext cx="99" cy="241"/>
              </a:xfrm>
              <a:custGeom>
                <a:avLst/>
                <a:gdLst>
                  <a:gd name="T0" fmla="*/ 2 w 346"/>
                  <a:gd name="T1" fmla="*/ 2 h 837"/>
                  <a:gd name="T2" fmla="*/ 2 w 346"/>
                  <a:gd name="T3" fmla="*/ 2 h 837"/>
                  <a:gd name="T4" fmla="*/ 2 w 346"/>
                  <a:gd name="T5" fmla="*/ 2 h 837"/>
                  <a:gd name="T6" fmla="*/ 2 w 346"/>
                  <a:gd name="T7" fmla="*/ 2 h 837"/>
                  <a:gd name="T8" fmla="*/ 2 w 346"/>
                  <a:gd name="T9" fmla="*/ 1 h 837"/>
                  <a:gd name="T10" fmla="*/ 2 w 346"/>
                  <a:gd name="T11" fmla="*/ 1 h 837"/>
                  <a:gd name="T12" fmla="*/ 2 w 346"/>
                  <a:gd name="T13" fmla="*/ 1 h 837"/>
                  <a:gd name="T14" fmla="*/ 2 w 346"/>
                  <a:gd name="T15" fmla="*/ 1 h 837"/>
                  <a:gd name="T16" fmla="*/ 2 w 346"/>
                  <a:gd name="T17" fmla="*/ 1 h 837"/>
                  <a:gd name="T18" fmla="*/ 2 w 346"/>
                  <a:gd name="T19" fmla="*/ 1 h 837"/>
                  <a:gd name="T20" fmla="*/ 2 w 346"/>
                  <a:gd name="T21" fmla="*/ 0 h 837"/>
                  <a:gd name="T22" fmla="*/ 2 w 346"/>
                  <a:gd name="T23" fmla="*/ 0 h 837"/>
                  <a:gd name="T24" fmla="*/ 2 w 346"/>
                  <a:gd name="T25" fmla="*/ 0 h 837"/>
                  <a:gd name="T26" fmla="*/ 2 w 346"/>
                  <a:gd name="T27" fmla="*/ 0 h 837"/>
                  <a:gd name="T28" fmla="*/ 2 w 346"/>
                  <a:gd name="T29" fmla="*/ 0 h 837"/>
                  <a:gd name="T30" fmla="*/ 1 w 346"/>
                  <a:gd name="T31" fmla="*/ 0 h 837"/>
                  <a:gd name="T32" fmla="*/ 1 w 346"/>
                  <a:gd name="T33" fmla="*/ 0 h 837"/>
                  <a:gd name="T34" fmla="*/ 1 w 346"/>
                  <a:gd name="T35" fmla="*/ 1 h 837"/>
                  <a:gd name="T36" fmla="*/ 1 w 346"/>
                  <a:gd name="T37" fmla="*/ 1 h 837"/>
                  <a:gd name="T38" fmla="*/ 1 w 346"/>
                  <a:gd name="T39" fmla="*/ 1 h 837"/>
                  <a:gd name="T40" fmla="*/ 1 w 346"/>
                  <a:gd name="T41" fmla="*/ 1 h 837"/>
                  <a:gd name="T42" fmla="*/ 1 w 346"/>
                  <a:gd name="T43" fmla="*/ 2 h 837"/>
                  <a:gd name="T44" fmla="*/ 1 w 346"/>
                  <a:gd name="T45" fmla="*/ 2 h 837"/>
                  <a:gd name="T46" fmla="*/ 1 w 346"/>
                  <a:gd name="T47" fmla="*/ 2 h 837"/>
                  <a:gd name="T48" fmla="*/ 1 w 346"/>
                  <a:gd name="T49" fmla="*/ 2 h 837"/>
                  <a:gd name="T50" fmla="*/ 0 w 346"/>
                  <a:gd name="T51" fmla="*/ 3 h 837"/>
                  <a:gd name="T52" fmla="*/ 0 w 346"/>
                  <a:gd name="T53" fmla="*/ 3 h 837"/>
                  <a:gd name="T54" fmla="*/ 0 w 346"/>
                  <a:gd name="T55" fmla="*/ 3 h 837"/>
                  <a:gd name="T56" fmla="*/ 0 w 346"/>
                  <a:gd name="T57" fmla="*/ 4 h 837"/>
                  <a:gd name="T58" fmla="*/ 0 w 346"/>
                  <a:gd name="T59" fmla="*/ 4 h 837"/>
                  <a:gd name="T60" fmla="*/ 0 w 346"/>
                  <a:gd name="T61" fmla="*/ 4 h 837"/>
                  <a:gd name="T62" fmla="*/ 0 w 346"/>
                  <a:gd name="T63" fmla="*/ 4 h 837"/>
                  <a:gd name="T64" fmla="*/ 0 w 346"/>
                  <a:gd name="T65" fmla="*/ 5 h 837"/>
                  <a:gd name="T66" fmla="*/ 0 w 346"/>
                  <a:gd name="T67" fmla="*/ 5 h 837"/>
                  <a:gd name="T68" fmla="*/ 0 w 346"/>
                  <a:gd name="T69" fmla="*/ 5 h 837"/>
                  <a:gd name="T70" fmla="*/ 0 w 346"/>
                  <a:gd name="T71" fmla="*/ 5 h 837"/>
                  <a:gd name="T72" fmla="*/ 0 w 346"/>
                  <a:gd name="T73" fmla="*/ 5 h 837"/>
                  <a:gd name="T74" fmla="*/ 0 w 346"/>
                  <a:gd name="T75" fmla="*/ 5 h 837"/>
                  <a:gd name="T76" fmla="*/ 0 w 346"/>
                  <a:gd name="T77" fmla="*/ 5 h 837"/>
                  <a:gd name="T78" fmla="*/ 0 w 346"/>
                  <a:gd name="T79" fmla="*/ 6 h 837"/>
                  <a:gd name="T80" fmla="*/ 0 w 346"/>
                  <a:gd name="T81" fmla="*/ 6 h 837"/>
                  <a:gd name="T82" fmla="*/ 0 w 346"/>
                  <a:gd name="T83" fmla="*/ 6 h 837"/>
                  <a:gd name="T84" fmla="*/ 0 w 346"/>
                  <a:gd name="T85" fmla="*/ 6 h 837"/>
                  <a:gd name="T86" fmla="*/ 0 w 346"/>
                  <a:gd name="T87" fmla="*/ 5 h 837"/>
                  <a:gd name="T88" fmla="*/ 0 w 346"/>
                  <a:gd name="T89" fmla="*/ 5 h 837"/>
                  <a:gd name="T90" fmla="*/ 1 w 346"/>
                  <a:gd name="T91" fmla="*/ 5 h 837"/>
                  <a:gd name="T92" fmla="*/ 1 w 346"/>
                  <a:gd name="T93" fmla="*/ 5 h 837"/>
                  <a:gd name="T94" fmla="*/ 1 w 346"/>
                  <a:gd name="T95" fmla="*/ 4 h 837"/>
                  <a:gd name="T96" fmla="*/ 1 w 346"/>
                  <a:gd name="T97" fmla="*/ 3 h 837"/>
                  <a:gd name="T98" fmla="*/ 1 w 346"/>
                  <a:gd name="T99" fmla="*/ 3 h 837"/>
                  <a:gd name="T100" fmla="*/ 1 w 346"/>
                  <a:gd name="T101" fmla="*/ 3 h 837"/>
                  <a:gd name="T102" fmla="*/ 2 w 346"/>
                  <a:gd name="T103" fmla="*/ 3 h 837"/>
                  <a:gd name="T104" fmla="*/ 2 w 346"/>
                  <a:gd name="T105" fmla="*/ 2 h 8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6"/>
                  <a:gd name="T160" fmla="*/ 0 h 837"/>
                  <a:gd name="T161" fmla="*/ 346 w 346"/>
                  <a:gd name="T162" fmla="*/ 837 h 8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6" h="837">
                    <a:moveTo>
                      <a:pt x="257" y="322"/>
                    </a:moveTo>
                    <a:lnTo>
                      <a:pt x="257" y="322"/>
                    </a:lnTo>
                    <a:lnTo>
                      <a:pt x="263" y="312"/>
                    </a:lnTo>
                    <a:lnTo>
                      <a:pt x="270" y="302"/>
                    </a:lnTo>
                    <a:lnTo>
                      <a:pt x="278" y="290"/>
                    </a:lnTo>
                    <a:lnTo>
                      <a:pt x="287" y="277"/>
                    </a:lnTo>
                    <a:lnTo>
                      <a:pt x="296" y="263"/>
                    </a:lnTo>
                    <a:lnTo>
                      <a:pt x="306" y="249"/>
                    </a:lnTo>
                    <a:lnTo>
                      <a:pt x="316" y="233"/>
                    </a:lnTo>
                    <a:lnTo>
                      <a:pt x="324" y="218"/>
                    </a:lnTo>
                    <a:lnTo>
                      <a:pt x="332" y="202"/>
                    </a:lnTo>
                    <a:lnTo>
                      <a:pt x="338" y="185"/>
                    </a:lnTo>
                    <a:lnTo>
                      <a:pt x="342" y="169"/>
                    </a:lnTo>
                    <a:lnTo>
                      <a:pt x="346" y="154"/>
                    </a:lnTo>
                    <a:lnTo>
                      <a:pt x="346" y="139"/>
                    </a:lnTo>
                    <a:lnTo>
                      <a:pt x="345" y="124"/>
                    </a:lnTo>
                    <a:lnTo>
                      <a:pt x="340" y="111"/>
                    </a:lnTo>
                    <a:lnTo>
                      <a:pt x="332" y="98"/>
                    </a:lnTo>
                    <a:lnTo>
                      <a:pt x="323" y="77"/>
                    </a:lnTo>
                    <a:lnTo>
                      <a:pt x="316" y="60"/>
                    </a:lnTo>
                    <a:lnTo>
                      <a:pt x="310" y="47"/>
                    </a:lnTo>
                    <a:lnTo>
                      <a:pt x="305" y="37"/>
                    </a:lnTo>
                    <a:lnTo>
                      <a:pt x="299" y="29"/>
                    </a:lnTo>
                    <a:lnTo>
                      <a:pt x="294" y="21"/>
                    </a:lnTo>
                    <a:lnTo>
                      <a:pt x="288" y="13"/>
                    </a:lnTo>
                    <a:lnTo>
                      <a:pt x="281" y="6"/>
                    </a:lnTo>
                    <a:lnTo>
                      <a:pt x="271" y="0"/>
                    </a:lnTo>
                    <a:lnTo>
                      <a:pt x="257" y="0"/>
                    </a:lnTo>
                    <a:lnTo>
                      <a:pt x="238" y="6"/>
                    </a:lnTo>
                    <a:lnTo>
                      <a:pt x="219" y="15"/>
                    </a:lnTo>
                    <a:lnTo>
                      <a:pt x="196" y="28"/>
                    </a:lnTo>
                    <a:lnTo>
                      <a:pt x="173" y="45"/>
                    </a:lnTo>
                    <a:lnTo>
                      <a:pt x="149" y="63"/>
                    </a:lnTo>
                    <a:lnTo>
                      <a:pt x="126" y="82"/>
                    </a:lnTo>
                    <a:lnTo>
                      <a:pt x="119" y="100"/>
                    </a:lnTo>
                    <a:lnTo>
                      <a:pt x="115" y="123"/>
                    </a:lnTo>
                    <a:lnTo>
                      <a:pt x="113" y="149"/>
                    </a:lnTo>
                    <a:lnTo>
                      <a:pt x="111" y="176"/>
                    </a:lnTo>
                    <a:lnTo>
                      <a:pt x="111" y="202"/>
                    </a:lnTo>
                    <a:lnTo>
                      <a:pt x="110" y="225"/>
                    </a:lnTo>
                    <a:lnTo>
                      <a:pt x="109" y="244"/>
                    </a:lnTo>
                    <a:lnTo>
                      <a:pt x="105" y="255"/>
                    </a:lnTo>
                    <a:lnTo>
                      <a:pt x="98" y="279"/>
                    </a:lnTo>
                    <a:lnTo>
                      <a:pt x="91" y="302"/>
                    </a:lnTo>
                    <a:lnTo>
                      <a:pt x="84" y="325"/>
                    </a:lnTo>
                    <a:lnTo>
                      <a:pt x="76" y="350"/>
                    </a:lnTo>
                    <a:lnTo>
                      <a:pt x="69" y="374"/>
                    </a:lnTo>
                    <a:lnTo>
                      <a:pt x="62" y="398"/>
                    </a:lnTo>
                    <a:lnTo>
                      <a:pt x="56" y="422"/>
                    </a:lnTo>
                    <a:lnTo>
                      <a:pt x="48" y="445"/>
                    </a:lnTo>
                    <a:lnTo>
                      <a:pt x="42" y="469"/>
                    </a:lnTo>
                    <a:lnTo>
                      <a:pt x="38" y="491"/>
                    </a:lnTo>
                    <a:lnTo>
                      <a:pt x="32" y="513"/>
                    </a:lnTo>
                    <a:lnTo>
                      <a:pt x="28" y="534"/>
                    </a:lnTo>
                    <a:lnTo>
                      <a:pt x="24" y="554"/>
                    </a:lnTo>
                    <a:lnTo>
                      <a:pt x="22" y="573"/>
                    </a:lnTo>
                    <a:lnTo>
                      <a:pt x="19" y="591"/>
                    </a:lnTo>
                    <a:lnTo>
                      <a:pt x="19" y="606"/>
                    </a:lnTo>
                    <a:lnTo>
                      <a:pt x="19" y="622"/>
                    </a:lnTo>
                    <a:lnTo>
                      <a:pt x="18" y="639"/>
                    </a:lnTo>
                    <a:lnTo>
                      <a:pt x="17" y="656"/>
                    </a:lnTo>
                    <a:lnTo>
                      <a:pt x="15" y="671"/>
                    </a:lnTo>
                    <a:lnTo>
                      <a:pt x="13" y="688"/>
                    </a:lnTo>
                    <a:lnTo>
                      <a:pt x="11" y="703"/>
                    </a:lnTo>
                    <a:lnTo>
                      <a:pt x="9" y="716"/>
                    </a:lnTo>
                    <a:lnTo>
                      <a:pt x="6" y="726"/>
                    </a:lnTo>
                    <a:lnTo>
                      <a:pt x="4" y="743"/>
                    </a:lnTo>
                    <a:lnTo>
                      <a:pt x="1" y="757"/>
                    </a:lnTo>
                    <a:lnTo>
                      <a:pt x="0" y="770"/>
                    </a:lnTo>
                    <a:lnTo>
                      <a:pt x="0" y="782"/>
                    </a:lnTo>
                    <a:lnTo>
                      <a:pt x="1" y="792"/>
                    </a:lnTo>
                    <a:lnTo>
                      <a:pt x="1" y="801"/>
                    </a:lnTo>
                    <a:lnTo>
                      <a:pt x="3" y="809"/>
                    </a:lnTo>
                    <a:lnTo>
                      <a:pt x="4" y="816"/>
                    </a:lnTo>
                    <a:lnTo>
                      <a:pt x="6" y="827"/>
                    </a:lnTo>
                    <a:lnTo>
                      <a:pt x="10" y="834"/>
                    </a:lnTo>
                    <a:lnTo>
                      <a:pt x="15" y="837"/>
                    </a:lnTo>
                    <a:lnTo>
                      <a:pt x="21" y="835"/>
                    </a:lnTo>
                    <a:lnTo>
                      <a:pt x="27" y="829"/>
                    </a:lnTo>
                    <a:lnTo>
                      <a:pt x="35" y="820"/>
                    </a:lnTo>
                    <a:lnTo>
                      <a:pt x="45" y="805"/>
                    </a:lnTo>
                    <a:lnTo>
                      <a:pt x="56" y="788"/>
                    </a:lnTo>
                    <a:lnTo>
                      <a:pt x="67" y="768"/>
                    </a:lnTo>
                    <a:lnTo>
                      <a:pt x="80" y="743"/>
                    </a:lnTo>
                    <a:lnTo>
                      <a:pt x="93" y="714"/>
                    </a:lnTo>
                    <a:lnTo>
                      <a:pt x="109" y="683"/>
                    </a:lnTo>
                    <a:lnTo>
                      <a:pt x="125" y="648"/>
                    </a:lnTo>
                    <a:lnTo>
                      <a:pt x="143" y="610"/>
                    </a:lnTo>
                    <a:lnTo>
                      <a:pt x="161" y="570"/>
                    </a:lnTo>
                    <a:lnTo>
                      <a:pt x="180" y="526"/>
                    </a:lnTo>
                    <a:lnTo>
                      <a:pt x="190" y="504"/>
                    </a:lnTo>
                    <a:lnTo>
                      <a:pt x="201" y="480"/>
                    </a:lnTo>
                    <a:lnTo>
                      <a:pt x="212" y="456"/>
                    </a:lnTo>
                    <a:lnTo>
                      <a:pt x="223" y="430"/>
                    </a:lnTo>
                    <a:lnTo>
                      <a:pt x="232" y="403"/>
                    </a:lnTo>
                    <a:lnTo>
                      <a:pt x="242" y="376"/>
                    </a:lnTo>
                    <a:lnTo>
                      <a:pt x="249" y="349"/>
                    </a:lnTo>
                    <a:lnTo>
                      <a:pt x="257" y="3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2" name="Freeform 28"/>
              <p:cNvSpPr>
                <a:spLocks/>
              </p:cNvSpPr>
              <p:nvPr/>
            </p:nvSpPr>
            <p:spPr bwMode="auto">
              <a:xfrm rot="725685">
                <a:off x="4964" y="3561"/>
                <a:ext cx="48" cy="27"/>
              </a:xfrm>
              <a:custGeom>
                <a:avLst/>
                <a:gdLst>
                  <a:gd name="T0" fmla="*/ 0 w 166"/>
                  <a:gd name="T1" fmla="*/ 0 h 95"/>
                  <a:gd name="T2" fmla="*/ 0 w 166"/>
                  <a:gd name="T3" fmla="*/ 0 h 95"/>
                  <a:gd name="T4" fmla="*/ 0 w 166"/>
                  <a:gd name="T5" fmla="*/ 0 h 95"/>
                  <a:gd name="T6" fmla="*/ 0 w 166"/>
                  <a:gd name="T7" fmla="*/ 0 h 95"/>
                  <a:gd name="T8" fmla="*/ 0 w 166"/>
                  <a:gd name="T9" fmla="*/ 0 h 95"/>
                  <a:gd name="T10" fmla="*/ 0 w 166"/>
                  <a:gd name="T11" fmla="*/ 0 h 95"/>
                  <a:gd name="T12" fmla="*/ 0 w 166"/>
                  <a:gd name="T13" fmla="*/ 0 h 95"/>
                  <a:gd name="T14" fmla="*/ 0 w 166"/>
                  <a:gd name="T15" fmla="*/ 1 h 95"/>
                  <a:gd name="T16" fmla="*/ 0 w 166"/>
                  <a:gd name="T17" fmla="*/ 1 h 95"/>
                  <a:gd name="T18" fmla="*/ 1 w 166"/>
                  <a:gd name="T19" fmla="*/ 1 h 95"/>
                  <a:gd name="T20" fmla="*/ 1 w 166"/>
                  <a:gd name="T21" fmla="*/ 1 h 95"/>
                  <a:gd name="T22" fmla="*/ 1 w 166"/>
                  <a:gd name="T23" fmla="*/ 1 h 95"/>
                  <a:gd name="T24" fmla="*/ 1 w 166"/>
                  <a:gd name="T25" fmla="*/ 1 h 95"/>
                  <a:gd name="T26" fmla="*/ 1 w 166"/>
                  <a:gd name="T27" fmla="*/ 1 h 95"/>
                  <a:gd name="T28" fmla="*/ 1 w 166"/>
                  <a:gd name="T29" fmla="*/ 1 h 95"/>
                  <a:gd name="T30" fmla="*/ 1 w 166"/>
                  <a:gd name="T31" fmla="*/ 1 h 95"/>
                  <a:gd name="T32" fmla="*/ 1 w 166"/>
                  <a:gd name="T33" fmla="*/ 1 h 95"/>
                  <a:gd name="T34" fmla="*/ 1 w 166"/>
                  <a:gd name="T35" fmla="*/ 1 h 95"/>
                  <a:gd name="T36" fmla="*/ 1 w 166"/>
                  <a:gd name="T37" fmla="*/ 1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6"/>
                  <a:gd name="T58" fmla="*/ 0 h 95"/>
                  <a:gd name="T59" fmla="*/ 166 w 166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6" h="95">
                    <a:moveTo>
                      <a:pt x="0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0" y="22"/>
                    </a:lnTo>
                    <a:lnTo>
                      <a:pt x="16" y="35"/>
                    </a:lnTo>
                    <a:lnTo>
                      <a:pt x="25" y="50"/>
                    </a:lnTo>
                    <a:lnTo>
                      <a:pt x="35" y="63"/>
                    </a:lnTo>
                    <a:lnTo>
                      <a:pt x="48" y="74"/>
                    </a:lnTo>
                    <a:lnTo>
                      <a:pt x="65" y="85"/>
                    </a:lnTo>
                    <a:lnTo>
                      <a:pt x="88" y="92"/>
                    </a:lnTo>
                    <a:lnTo>
                      <a:pt x="96" y="94"/>
                    </a:lnTo>
                    <a:lnTo>
                      <a:pt x="106" y="95"/>
                    </a:lnTo>
                    <a:lnTo>
                      <a:pt x="116" y="95"/>
                    </a:lnTo>
                    <a:lnTo>
                      <a:pt x="125" y="94"/>
                    </a:lnTo>
                    <a:lnTo>
                      <a:pt x="136" y="91"/>
                    </a:lnTo>
                    <a:lnTo>
                      <a:pt x="147" y="87"/>
                    </a:lnTo>
                    <a:lnTo>
                      <a:pt x="157" y="83"/>
                    </a:lnTo>
                    <a:lnTo>
                      <a:pt x="166" y="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3981" name="Rectangle 2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5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Decreased Condylar Growth</a:t>
            </a:r>
          </a:p>
        </p:txBody>
      </p:sp>
      <p:pic>
        <p:nvPicPr>
          <p:cNvPr id="31749" name="Picture 30" descr="kk00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 t="9247"/>
          <a:stretch>
            <a:fillRect/>
          </a:stretch>
        </p:blipFill>
        <p:spPr bwMode="auto">
          <a:xfrm>
            <a:off x="800100" y="1485900"/>
            <a:ext cx="3252788" cy="4229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1750" name="Rectangle 31"/>
          <p:cNvSpPr>
            <a:spLocks noChangeArrowheads="1"/>
          </p:cNvSpPr>
          <p:nvPr/>
        </p:nvSpPr>
        <p:spPr bwMode="auto">
          <a:xfrm>
            <a:off x="3927475" y="1485900"/>
            <a:ext cx="4530725" cy="42291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Freeform 32"/>
          <p:cNvSpPr>
            <a:spLocks/>
          </p:cNvSpPr>
          <p:nvPr/>
        </p:nvSpPr>
        <p:spPr bwMode="auto">
          <a:xfrm>
            <a:off x="7558088" y="3789363"/>
            <a:ext cx="160337" cy="525462"/>
          </a:xfrm>
          <a:custGeom>
            <a:avLst/>
            <a:gdLst>
              <a:gd name="T0" fmla="*/ 2147483647 w 305"/>
              <a:gd name="T1" fmla="*/ 2147483647 h 1014"/>
              <a:gd name="T2" fmla="*/ 2147483647 w 305"/>
              <a:gd name="T3" fmla="*/ 2147483647 h 1014"/>
              <a:gd name="T4" fmla="*/ 2147483647 w 305"/>
              <a:gd name="T5" fmla="*/ 2147483647 h 1014"/>
              <a:gd name="T6" fmla="*/ 2147483647 w 305"/>
              <a:gd name="T7" fmla="*/ 2147483647 h 1014"/>
              <a:gd name="T8" fmla="*/ 2147483647 w 305"/>
              <a:gd name="T9" fmla="*/ 2147483647 h 1014"/>
              <a:gd name="T10" fmla="*/ 2147483647 w 305"/>
              <a:gd name="T11" fmla="*/ 2147483647 h 1014"/>
              <a:gd name="T12" fmla="*/ 2147483647 w 305"/>
              <a:gd name="T13" fmla="*/ 2147483647 h 1014"/>
              <a:gd name="T14" fmla="*/ 2147483647 w 305"/>
              <a:gd name="T15" fmla="*/ 2147483647 h 1014"/>
              <a:gd name="T16" fmla="*/ 2147483647 w 305"/>
              <a:gd name="T17" fmla="*/ 2147483647 h 1014"/>
              <a:gd name="T18" fmla="*/ 2147483647 w 305"/>
              <a:gd name="T19" fmla="*/ 2147483647 h 1014"/>
              <a:gd name="T20" fmla="*/ 2147483647 w 305"/>
              <a:gd name="T21" fmla="*/ 2147483647 h 1014"/>
              <a:gd name="T22" fmla="*/ 2147483647 w 305"/>
              <a:gd name="T23" fmla="*/ 2147483647 h 1014"/>
              <a:gd name="T24" fmla="*/ 2147483647 w 305"/>
              <a:gd name="T25" fmla="*/ 2147483647 h 1014"/>
              <a:gd name="T26" fmla="*/ 2147483647 w 305"/>
              <a:gd name="T27" fmla="*/ 2147483647 h 1014"/>
              <a:gd name="T28" fmla="*/ 2147483647 w 305"/>
              <a:gd name="T29" fmla="*/ 2147483647 h 1014"/>
              <a:gd name="T30" fmla="*/ 2147483647 w 305"/>
              <a:gd name="T31" fmla="*/ 2147483647 h 1014"/>
              <a:gd name="T32" fmla="*/ 2147483647 w 305"/>
              <a:gd name="T33" fmla="*/ 2147483647 h 1014"/>
              <a:gd name="T34" fmla="*/ 2147483647 w 305"/>
              <a:gd name="T35" fmla="*/ 2147483647 h 1014"/>
              <a:gd name="T36" fmla="*/ 2147483647 w 305"/>
              <a:gd name="T37" fmla="*/ 2147483647 h 1014"/>
              <a:gd name="T38" fmla="*/ 2147483647 w 305"/>
              <a:gd name="T39" fmla="*/ 2147483647 h 1014"/>
              <a:gd name="T40" fmla="*/ 2147483647 w 305"/>
              <a:gd name="T41" fmla="*/ 2147483647 h 1014"/>
              <a:gd name="T42" fmla="*/ 2147483647 w 305"/>
              <a:gd name="T43" fmla="*/ 2147483647 h 1014"/>
              <a:gd name="T44" fmla="*/ 2147483647 w 305"/>
              <a:gd name="T45" fmla="*/ 2147483647 h 1014"/>
              <a:gd name="T46" fmla="*/ 2147483647 w 305"/>
              <a:gd name="T47" fmla="*/ 2147483647 h 1014"/>
              <a:gd name="T48" fmla="*/ 2147483647 w 305"/>
              <a:gd name="T49" fmla="*/ 2147483647 h 1014"/>
              <a:gd name="T50" fmla="*/ 2147483647 w 305"/>
              <a:gd name="T51" fmla="*/ 2147483647 h 1014"/>
              <a:gd name="T52" fmla="*/ 2147483647 w 305"/>
              <a:gd name="T53" fmla="*/ 2147483647 h 1014"/>
              <a:gd name="T54" fmla="*/ 2147483647 w 305"/>
              <a:gd name="T55" fmla="*/ 2147483647 h 1014"/>
              <a:gd name="T56" fmla="*/ 2147483647 w 305"/>
              <a:gd name="T57" fmla="*/ 2147483647 h 1014"/>
              <a:gd name="T58" fmla="*/ 2147483647 w 305"/>
              <a:gd name="T59" fmla="*/ 2147483647 h 1014"/>
              <a:gd name="T60" fmla="*/ 2147483647 w 305"/>
              <a:gd name="T61" fmla="*/ 2147483647 h 1014"/>
              <a:gd name="T62" fmla="*/ 2147483647 w 305"/>
              <a:gd name="T63" fmla="*/ 2147483647 h 1014"/>
              <a:gd name="T64" fmla="*/ 2147483647 w 305"/>
              <a:gd name="T65" fmla="*/ 2147483647 h 1014"/>
              <a:gd name="T66" fmla="*/ 0 w 305"/>
              <a:gd name="T67" fmla="*/ 2147483647 h 1014"/>
              <a:gd name="T68" fmla="*/ 2147483647 w 305"/>
              <a:gd name="T69" fmla="*/ 2147483647 h 1014"/>
              <a:gd name="T70" fmla="*/ 2147483647 w 305"/>
              <a:gd name="T71" fmla="*/ 2147483647 h 1014"/>
              <a:gd name="T72" fmla="*/ 2147483647 w 305"/>
              <a:gd name="T73" fmla="*/ 2147483647 h 1014"/>
              <a:gd name="T74" fmla="*/ 2147483647 w 305"/>
              <a:gd name="T75" fmla="*/ 2147483647 h 1014"/>
              <a:gd name="T76" fmla="*/ 2147483647 w 305"/>
              <a:gd name="T77" fmla="*/ 2147483647 h 1014"/>
              <a:gd name="T78" fmla="*/ 2147483647 w 305"/>
              <a:gd name="T79" fmla="*/ 2147483647 h 1014"/>
              <a:gd name="T80" fmla="*/ 2147483647 w 305"/>
              <a:gd name="T81" fmla="*/ 2147483647 h 1014"/>
              <a:gd name="T82" fmla="*/ 2147483647 w 305"/>
              <a:gd name="T83" fmla="*/ 2147483647 h 1014"/>
              <a:gd name="T84" fmla="*/ 2147483647 w 305"/>
              <a:gd name="T85" fmla="*/ 2147483647 h 1014"/>
              <a:gd name="T86" fmla="*/ 2147483647 w 305"/>
              <a:gd name="T87" fmla="*/ 2147483647 h 1014"/>
              <a:gd name="T88" fmla="*/ 2147483647 w 305"/>
              <a:gd name="T89" fmla="*/ 2147483647 h 1014"/>
              <a:gd name="T90" fmla="*/ 2147483647 w 305"/>
              <a:gd name="T91" fmla="*/ 2147483647 h 1014"/>
              <a:gd name="T92" fmla="*/ 2147483647 w 305"/>
              <a:gd name="T93" fmla="*/ 2147483647 h 1014"/>
              <a:gd name="T94" fmla="*/ 2147483647 w 305"/>
              <a:gd name="T95" fmla="*/ 2147483647 h 101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5"/>
              <a:gd name="T145" fmla="*/ 0 h 1014"/>
              <a:gd name="T146" fmla="*/ 305 w 305"/>
              <a:gd name="T147" fmla="*/ 1014 h 101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5" h="1014">
                <a:moveTo>
                  <a:pt x="244" y="600"/>
                </a:moveTo>
                <a:lnTo>
                  <a:pt x="246" y="614"/>
                </a:lnTo>
                <a:lnTo>
                  <a:pt x="249" y="625"/>
                </a:lnTo>
                <a:lnTo>
                  <a:pt x="254" y="635"/>
                </a:lnTo>
                <a:lnTo>
                  <a:pt x="259" y="644"/>
                </a:lnTo>
                <a:lnTo>
                  <a:pt x="265" y="653"/>
                </a:lnTo>
                <a:lnTo>
                  <a:pt x="270" y="663"/>
                </a:lnTo>
                <a:lnTo>
                  <a:pt x="275" y="675"/>
                </a:lnTo>
                <a:lnTo>
                  <a:pt x="278" y="688"/>
                </a:lnTo>
                <a:lnTo>
                  <a:pt x="282" y="702"/>
                </a:lnTo>
                <a:lnTo>
                  <a:pt x="287" y="717"/>
                </a:lnTo>
                <a:lnTo>
                  <a:pt x="290" y="732"/>
                </a:lnTo>
                <a:lnTo>
                  <a:pt x="294" y="747"/>
                </a:lnTo>
                <a:lnTo>
                  <a:pt x="298" y="763"/>
                </a:lnTo>
                <a:lnTo>
                  <a:pt x="300" y="781"/>
                </a:lnTo>
                <a:lnTo>
                  <a:pt x="303" y="799"/>
                </a:lnTo>
                <a:lnTo>
                  <a:pt x="304" y="816"/>
                </a:lnTo>
                <a:lnTo>
                  <a:pt x="305" y="835"/>
                </a:lnTo>
                <a:lnTo>
                  <a:pt x="305" y="856"/>
                </a:lnTo>
                <a:lnTo>
                  <a:pt x="304" y="876"/>
                </a:lnTo>
                <a:lnTo>
                  <a:pt x="301" y="898"/>
                </a:lnTo>
                <a:lnTo>
                  <a:pt x="298" y="920"/>
                </a:lnTo>
                <a:lnTo>
                  <a:pt x="293" y="941"/>
                </a:lnTo>
                <a:lnTo>
                  <a:pt x="287" y="965"/>
                </a:lnTo>
                <a:lnTo>
                  <a:pt x="278" y="989"/>
                </a:lnTo>
                <a:lnTo>
                  <a:pt x="269" y="996"/>
                </a:lnTo>
                <a:lnTo>
                  <a:pt x="260" y="1001"/>
                </a:lnTo>
                <a:lnTo>
                  <a:pt x="252" y="1005"/>
                </a:lnTo>
                <a:lnTo>
                  <a:pt x="243" y="1009"/>
                </a:lnTo>
                <a:lnTo>
                  <a:pt x="235" y="1012"/>
                </a:lnTo>
                <a:lnTo>
                  <a:pt x="227" y="1014"/>
                </a:lnTo>
                <a:lnTo>
                  <a:pt x="219" y="1014"/>
                </a:lnTo>
                <a:lnTo>
                  <a:pt x="209" y="1012"/>
                </a:lnTo>
                <a:lnTo>
                  <a:pt x="199" y="1005"/>
                </a:lnTo>
                <a:lnTo>
                  <a:pt x="190" y="994"/>
                </a:lnTo>
                <a:lnTo>
                  <a:pt x="180" y="980"/>
                </a:lnTo>
                <a:lnTo>
                  <a:pt x="170" y="962"/>
                </a:lnTo>
                <a:lnTo>
                  <a:pt x="159" y="941"/>
                </a:lnTo>
                <a:lnTo>
                  <a:pt x="150" y="921"/>
                </a:lnTo>
                <a:lnTo>
                  <a:pt x="138" y="901"/>
                </a:lnTo>
                <a:lnTo>
                  <a:pt x="127" y="880"/>
                </a:lnTo>
                <a:lnTo>
                  <a:pt x="117" y="872"/>
                </a:lnTo>
                <a:lnTo>
                  <a:pt x="108" y="860"/>
                </a:lnTo>
                <a:lnTo>
                  <a:pt x="99" y="845"/>
                </a:lnTo>
                <a:lnTo>
                  <a:pt x="90" y="824"/>
                </a:lnTo>
                <a:lnTo>
                  <a:pt x="83" y="803"/>
                </a:lnTo>
                <a:lnTo>
                  <a:pt x="78" y="775"/>
                </a:lnTo>
                <a:lnTo>
                  <a:pt x="74" y="746"/>
                </a:lnTo>
                <a:lnTo>
                  <a:pt x="73" y="713"/>
                </a:lnTo>
                <a:lnTo>
                  <a:pt x="68" y="682"/>
                </a:lnTo>
                <a:lnTo>
                  <a:pt x="64" y="649"/>
                </a:lnTo>
                <a:lnTo>
                  <a:pt x="57" y="614"/>
                </a:lnTo>
                <a:lnTo>
                  <a:pt x="51" y="576"/>
                </a:lnTo>
                <a:lnTo>
                  <a:pt x="47" y="536"/>
                </a:lnTo>
                <a:lnTo>
                  <a:pt x="40" y="497"/>
                </a:lnTo>
                <a:lnTo>
                  <a:pt x="34" y="457"/>
                </a:lnTo>
                <a:lnTo>
                  <a:pt x="30" y="418"/>
                </a:lnTo>
                <a:lnTo>
                  <a:pt x="25" y="378"/>
                </a:lnTo>
                <a:lnTo>
                  <a:pt x="20" y="342"/>
                </a:lnTo>
                <a:lnTo>
                  <a:pt x="16" y="306"/>
                </a:lnTo>
                <a:lnTo>
                  <a:pt x="13" y="272"/>
                </a:lnTo>
                <a:lnTo>
                  <a:pt x="10" y="241"/>
                </a:lnTo>
                <a:lnTo>
                  <a:pt x="8" y="214"/>
                </a:lnTo>
                <a:lnTo>
                  <a:pt x="6" y="191"/>
                </a:lnTo>
                <a:lnTo>
                  <a:pt x="6" y="172"/>
                </a:lnTo>
                <a:lnTo>
                  <a:pt x="3" y="133"/>
                </a:lnTo>
                <a:lnTo>
                  <a:pt x="2" y="99"/>
                </a:lnTo>
                <a:lnTo>
                  <a:pt x="0" y="70"/>
                </a:lnTo>
                <a:lnTo>
                  <a:pt x="2" y="45"/>
                </a:lnTo>
                <a:lnTo>
                  <a:pt x="3" y="26"/>
                </a:lnTo>
                <a:lnTo>
                  <a:pt x="6" y="11"/>
                </a:lnTo>
                <a:lnTo>
                  <a:pt x="10" y="3"/>
                </a:lnTo>
                <a:lnTo>
                  <a:pt x="16" y="0"/>
                </a:lnTo>
                <a:lnTo>
                  <a:pt x="22" y="3"/>
                </a:lnTo>
                <a:lnTo>
                  <a:pt x="30" y="10"/>
                </a:lnTo>
                <a:lnTo>
                  <a:pt x="38" y="22"/>
                </a:lnTo>
                <a:lnTo>
                  <a:pt x="48" y="36"/>
                </a:lnTo>
                <a:lnTo>
                  <a:pt x="60" y="53"/>
                </a:lnTo>
                <a:lnTo>
                  <a:pt x="73" y="71"/>
                </a:lnTo>
                <a:lnTo>
                  <a:pt x="89" y="90"/>
                </a:lnTo>
                <a:lnTo>
                  <a:pt x="106" y="109"/>
                </a:lnTo>
                <a:lnTo>
                  <a:pt x="118" y="132"/>
                </a:lnTo>
                <a:lnTo>
                  <a:pt x="130" y="157"/>
                </a:lnTo>
                <a:lnTo>
                  <a:pt x="140" y="182"/>
                </a:lnTo>
                <a:lnTo>
                  <a:pt x="151" y="210"/>
                </a:lnTo>
                <a:lnTo>
                  <a:pt x="159" y="238"/>
                </a:lnTo>
                <a:lnTo>
                  <a:pt x="168" y="268"/>
                </a:lnTo>
                <a:lnTo>
                  <a:pt x="176" y="298"/>
                </a:lnTo>
                <a:lnTo>
                  <a:pt x="185" y="329"/>
                </a:lnTo>
                <a:lnTo>
                  <a:pt x="192" y="362"/>
                </a:lnTo>
                <a:lnTo>
                  <a:pt x="199" y="396"/>
                </a:lnTo>
                <a:lnTo>
                  <a:pt x="207" y="429"/>
                </a:lnTo>
                <a:lnTo>
                  <a:pt x="214" y="463"/>
                </a:lnTo>
                <a:lnTo>
                  <a:pt x="221" y="497"/>
                </a:lnTo>
                <a:lnTo>
                  <a:pt x="229" y="532"/>
                </a:lnTo>
                <a:lnTo>
                  <a:pt x="237" y="566"/>
                </a:lnTo>
                <a:lnTo>
                  <a:pt x="244" y="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Freeform 33"/>
          <p:cNvSpPr>
            <a:spLocks/>
          </p:cNvSpPr>
          <p:nvPr/>
        </p:nvSpPr>
        <p:spPr bwMode="auto">
          <a:xfrm>
            <a:off x="7558088" y="3789363"/>
            <a:ext cx="160337" cy="525462"/>
          </a:xfrm>
          <a:custGeom>
            <a:avLst/>
            <a:gdLst>
              <a:gd name="T0" fmla="*/ 2147483647 w 305"/>
              <a:gd name="T1" fmla="*/ 2147483647 h 1014"/>
              <a:gd name="T2" fmla="*/ 2147483647 w 305"/>
              <a:gd name="T3" fmla="*/ 2147483647 h 1014"/>
              <a:gd name="T4" fmla="*/ 2147483647 w 305"/>
              <a:gd name="T5" fmla="*/ 2147483647 h 1014"/>
              <a:gd name="T6" fmla="*/ 2147483647 w 305"/>
              <a:gd name="T7" fmla="*/ 2147483647 h 1014"/>
              <a:gd name="T8" fmla="*/ 2147483647 w 305"/>
              <a:gd name="T9" fmla="*/ 2147483647 h 1014"/>
              <a:gd name="T10" fmla="*/ 2147483647 w 305"/>
              <a:gd name="T11" fmla="*/ 2147483647 h 1014"/>
              <a:gd name="T12" fmla="*/ 2147483647 w 305"/>
              <a:gd name="T13" fmla="*/ 2147483647 h 1014"/>
              <a:gd name="T14" fmla="*/ 2147483647 w 305"/>
              <a:gd name="T15" fmla="*/ 2147483647 h 1014"/>
              <a:gd name="T16" fmla="*/ 2147483647 w 305"/>
              <a:gd name="T17" fmla="*/ 2147483647 h 1014"/>
              <a:gd name="T18" fmla="*/ 2147483647 w 305"/>
              <a:gd name="T19" fmla="*/ 2147483647 h 1014"/>
              <a:gd name="T20" fmla="*/ 2147483647 w 305"/>
              <a:gd name="T21" fmla="*/ 2147483647 h 1014"/>
              <a:gd name="T22" fmla="*/ 2147483647 w 305"/>
              <a:gd name="T23" fmla="*/ 2147483647 h 1014"/>
              <a:gd name="T24" fmla="*/ 2147483647 w 305"/>
              <a:gd name="T25" fmla="*/ 2147483647 h 1014"/>
              <a:gd name="T26" fmla="*/ 2147483647 w 305"/>
              <a:gd name="T27" fmla="*/ 2147483647 h 1014"/>
              <a:gd name="T28" fmla="*/ 2147483647 w 305"/>
              <a:gd name="T29" fmla="*/ 2147483647 h 1014"/>
              <a:gd name="T30" fmla="*/ 2147483647 w 305"/>
              <a:gd name="T31" fmla="*/ 2147483647 h 1014"/>
              <a:gd name="T32" fmla="*/ 2147483647 w 305"/>
              <a:gd name="T33" fmla="*/ 2147483647 h 1014"/>
              <a:gd name="T34" fmla="*/ 2147483647 w 305"/>
              <a:gd name="T35" fmla="*/ 2147483647 h 1014"/>
              <a:gd name="T36" fmla="*/ 2147483647 w 305"/>
              <a:gd name="T37" fmla="*/ 2147483647 h 1014"/>
              <a:gd name="T38" fmla="*/ 2147483647 w 305"/>
              <a:gd name="T39" fmla="*/ 2147483647 h 1014"/>
              <a:gd name="T40" fmla="*/ 2147483647 w 305"/>
              <a:gd name="T41" fmla="*/ 2147483647 h 1014"/>
              <a:gd name="T42" fmla="*/ 2147483647 w 305"/>
              <a:gd name="T43" fmla="*/ 2147483647 h 1014"/>
              <a:gd name="T44" fmla="*/ 2147483647 w 305"/>
              <a:gd name="T45" fmla="*/ 2147483647 h 1014"/>
              <a:gd name="T46" fmla="*/ 2147483647 w 305"/>
              <a:gd name="T47" fmla="*/ 2147483647 h 1014"/>
              <a:gd name="T48" fmla="*/ 2147483647 w 305"/>
              <a:gd name="T49" fmla="*/ 2147483647 h 1014"/>
              <a:gd name="T50" fmla="*/ 2147483647 w 305"/>
              <a:gd name="T51" fmla="*/ 2147483647 h 1014"/>
              <a:gd name="T52" fmla="*/ 2147483647 w 305"/>
              <a:gd name="T53" fmla="*/ 2147483647 h 1014"/>
              <a:gd name="T54" fmla="*/ 2147483647 w 305"/>
              <a:gd name="T55" fmla="*/ 2147483647 h 1014"/>
              <a:gd name="T56" fmla="*/ 2147483647 w 305"/>
              <a:gd name="T57" fmla="*/ 2147483647 h 1014"/>
              <a:gd name="T58" fmla="*/ 2147483647 w 305"/>
              <a:gd name="T59" fmla="*/ 2147483647 h 1014"/>
              <a:gd name="T60" fmla="*/ 2147483647 w 305"/>
              <a:gd name="T61" fmla="*/ 2147483647 h 1014"/>
              <a:gd name="T62" fmla="*/ 2147483647 w 305"/>
              <a:gd name="T63" fmla="*/ 2147483647 h 1014"/>
              <a:gd name="T64" fmla="*/ 2147483647 w 305"/>
              <a:gd name="T65" fmla="*/ 2147483647 h 1014"/>
              <a:gd name="T66" fmla="*/ 2147483647 w 305"/>
              <a:gd name="T67" fmla="*/ 2147483647 h 1014"/>
              <a:gd name="T68" fmla="*/ 2147483647 w 305"/>
              <a:gd name="T69" fmla="*/ 2147483647 h 1014"/>
              <a:gd name="T70" fmla="*/ 2147483647 w 305"/>
              <a:gd name="T71" fmla="*/ 2147483647 h 1014"/>
              <a:gd name="T72" fmla="*/ 2147483647 w 305"/>
              <a:gd name="T73" fmla="*/ 2147483647 h 1014"/>
              <a:gd name="T74" fmla="*/ 2147483647 w 305"/>
              <a:gd name="T75" fmla="*/ 2147483647 h 1014"/>
              <a:gd name="T76" fmla="*/ 2147483647 w 305"/>
              <a:gd name="T77" fmla="*/ 2147483647 h 1014"/>
              <a:gd name="T78" fmla="*/ 2147483647 w 305"/>
              <a:gd name="T79" fmla="*/ 0 h 1014"/>
              <a:gd name="T80" fmla="*/ 2147483647 w 305"/>
              <a:gd name="T81" fmla="*/ 2147483647 h 1014"/>
              <a:gd name="T82" fmla="*/ 2147483647 w 305"/>
              <a:gd name="T83" fmla="*/ 2147483647 h 1014"/>
              <a:gd name="T84" fmla="*/ 2147483647 w 305"/>
              <a:gd name="T85" fmla="*/ 2147483647 h 1014"/>
              <a:gd name="T86" fmla="*/ 2147483647 w 305"/>
              <a:gd name="T87" fmla="*/ 2147483647 h 1014"/>
              <a:gd name="T88" fmla="*/ 2147483647 w 305"/>
              <a:gd name="T89" fmla="*/ 2147483647 h 1014"/>
              <a:gd name="T90" fmla="*/ 2147483647 w 305"/>
              <a:gd name="T91" fmla="*/ 2147483647 h 1014"/>
              <a:gd name="T92" fmla="*/ 2147483647 w 305"/>
              <a:gd name="T93" fmla="*/ 2147483647 h 1014"/>
              <a:gd name="T94" fmla="*/ 2147483647 w 305"/>
              <a:gd name="T95" fmla="*/ 2147483647 h 1014"/>
              <a:gd name="T96" fmla="*/ 2147483647 w 305"/>
              <a:gd name="T97" fmla="*/ 2147483647 h 1014"/>
              <a:gd name="T98" fmla="*/ 2147483647 w 305"/>
              <a:gd name="T99" fmla="*/ 2147483647 h 1014"/>
              <a:gd name="T100" fmla="*/ 2147483647 w 305"/>
              <a:gd name="T101" fmla="*/ 2147483647 h 1014"/>
              <a:gd name="T102" fmla="*/ 2147483647 w 305"/>
              <a:gd name="T103" fmla="*/ 2147483647 h 1014"/>
              <a:gd name="T104" fmla="*/ 2147483647 w 305"/>
              <a:gd name="T105" fmla="*/ 2147483647 h 10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05"/>
              <a:gd name="T160" fmla="*/ 0 h 1014"/>
              <a:gd name="T161" fmla="*/ 305 w 305"/>
              <a:gd name="T162" fmla="*/ 1014 h 101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05" h="1014">
                <a:moveTo>
                  <a:pt x="244" y="600"/>
                </a:moveTo>
                <a:lnTo>
                  <a:pt x="244" y="600"/>
                </a:lnTo>
                <a:lnTo>
                  <a:pt x="246" y="614"/>
                </a:lnTo>
                <a:lnTo>
                  <a:pt x="249" y="625"/>
                </a:lnTo>
                <a:lnTo>
                  <a:pt x="254" y="635"/>
                </a:lnTo>
                <a:lnTo>
                  <a:pt x="259" y="644"/>
                </a:lnTo>
                <a:lnTo>
                  <a:pt x="265" y="653"/>
                </a:lnTo>
                <a:lnTo>
                  <a:pt x="270" y="663"/>
                </a:lnTo>
                <a:lnTo>
                  <a:pt x="275" y="675"/>
                </a:lnTo>
                <a:lnTo>
                  <a:pt x="278" y="688"/>
                </a:lnTo>
                <a:lnTo>
                  <a:pt x="282" y="702"/>
                </a:lnTo>
                <a:lnTo>
                  <a:pt x="287" y="717"/>
                </a:lnTo>
                <a:lnTo>
                  <a:pt x="290" y="732"/>
                </a:lnTo>
                <a:lnTo>
                  <a:pt x="294" y="747"/>
                </a:lnTo>
                <a:lnTo>
                  <a:pt x="298" y="763"/>
                </a:lnTo>
                <a:lnTo>
                  <a:pt x="300" y="781"/>
                </a:lnTo>
                <a:lnTo>
                  <a:pt x="303" y="799"/>
                </a:lnTo>
                <a:lnTo>
                  <a:pt x="304" y="816"/>
                </a:lnTo>
                <a:lnTo>
                  <a:pt x="305" y="835"/>
                </a:lnTo>
                <a:lnTo>
                  <a:pt x="305" y="856"/>
                </a:lnTo>
                <a:lnTo>
                  <a:pt x="304" y="876"/>
                </a:lnTo>
                <a:lnTo>
                  <a:pt x="301" y="898"/>
                </a:lnTo>
                <a:lnTo>
                  <a:pt x="298" y="920"/>
                </a:lnTo>
                <a:lnTo>
                  <a:pt x="293" y="941"/>
                </a:lnTo>
                <a:lnTo>
                  <a:pt x="287" y="965"/>
                </a:lnTo>
                <a:lnTo>
                  <a:pt x="278" y="989"/>
                </a:lnTo>
                <a:lnTo>
                  <a:pt x="269" y="996"/>
                </a:lnTo>
                <a:lnTo>
                  <a:pt x="260" y="1001"/>
                </a:lnTo>
                <a:lnTo>
                  <a:pt x="252" y="1005"/>
                </a:lnTo>
                <a:lnTo>
                  <a:pt x="243" y="1009"/>
                </a:lnTo>
                <a:lnTo>
                  <a:pt x="235" y="1012"/>
                </a:lnTo>
                <a:lnTo>
                  <a:pt x="227" y="1014"/>
                </a:lnTo>
                <a:lnTo>
                  <a:pt x="219" y="1014"/>
                </a:lnTo>
                <a:lnTo>
                  <a:pt x="209" y="1012"/>
                </a:lnTo>
                <a:lnTo>
                  <a:pt x="199" y="1005"/>
                </a:lnTo>
                <a:lnTo>
                  <a:pt x="190" y="994"/>
                </a:lnTo>
                <a:lnTo>
                  <a:pt x="180" y="980"/>
                </a:lnTo>
                <a:lnTo>
                  <a:pt x="170" y="962"/>
                </a:lnTo>
                <a:lnTo>
                  <a:pt x="159" y="941"/>
                </a:lnTo>
                <a:lnTo>
                  <a:pt x="150" y="921"/>
                </a:lnTo>
                <a:lnTo>
                  <a:pt x="138" y="901"/>
                </a:lnTo>
                <a:lnTo>
                  <a:pt x="127" y="880"/>
                </a:lnTo>
                <a:lnTo>
                  <a:pt x="117" y="872"/>
                </a:lnTo>
                <a:lnTo>
                  <a:pt x="108" y="860"/>
                </a:lnTo>
                <a:lnTo>
                  <a:pt x="99" y="845"/>
                </a:lnTo>
                <a:lnTo>
                  <a:pt x="90" y="824"/>
                </a:lnTo>
                <a:lnTo>
                  <a:pt x="83" y="803"/>
                </a:lnTo>
                <a:lnTo>
                  <a:pt x="78" y="775"/>
                </a:lnTo>
                <a:lnTo>
                  <a:pt x="74" y="746"/>
                </a:lnTo>
                <a:lnTo>
                  <a:pt x="73" y="713"/>
                </a:lnTo>
                <a:lnTo>
                  <a:pt x="68" y="682"/>
                </a:lnTo>
                <a:lnTo>
                  <a:pt x="64" y="649"/>
                </a:lnTo>
                <a:lnTo>
                  <a:pt x="57" y="614"/>
                </a:lnTo>
                <a:lnTo>
                  <a:pt x="51" y="576"/>
                </a:lnTo>
                <a:lnTo>
                  <a:pt x="47" y="536"/>
                </a:lnTo>
                <a:lnTo>
                  <a:pt x="40" y="497"/>
                </a:lnTo>
                <a:lnTo>
                  <a:pt x="34" y="457"/>
                </a:lnTo>
                <a:lnTo>
                  <a:pt x="30" y="418"/>
                </a:lnTo>
                <a:lnTo>
                  <a:pt x="25" y="378"/>
                </a:lnTo>
                <a:lnTo>
                  <a:pt x="20" y="342"/>
                </a:lnTo>
                <a:lnTo>
                  <a:pt x="16" y="306"/>
                </a:lnTo>
                <a:lnTo>
                  <a:pt x="13" y="272"/>
                </a:lnTo>
                <a:lnTo>
                  <a:pt x="10" y="241"/>
                </a:lnTo>
                <a:lnTo>
                  <a:pt x="8" y="214"/>
                </a:lnTo>
                <a:lnTo>
                  <a:pt x="6" y="191"/>
                </a:lnTo>
                <a:lnTo>
                  <a:pt x="6" y="172"/>
                </a:lnTo>
                <a:lnTo>
                  <a:pt x="3" y="133"/>
                </a:lnTo>
                <a:lnTo>
                  <a:pt x="2" y="99"/>
                </a:lnTo>
                <a:lnTo>
                  <a:pt x="0" y="70"/>
                </a:lnTo>
                <a:lnTo>
                  <a:pt x="2" y="45"/>
                </a:lnTo>
                <a:lnTo>
                  <a:pt x="3" y="26"/>
                </a:lnTo>
                <a:lnTo>
                  <a:pt x="6" y="11"/>
                </a:lnTo>
                <a:lnTo>
                  <a:pt x="10" y="3"/>
                </a:lnTo>
                <a:lnTo>
                  <a:pt x="16" y="0"/>
                </a:lnTo>
                <a:lnTo>
                  <a:pt x="22" y="3"/>
                </a:lnTo>
                <a:lnTo>
                  <a:pt x="30" y="10"/>
                </a:lnTo>
                <a:lnTo>
                  <a:pt x="38" y="22"/>
                </a:lnTo>
                <a:lnTo>
                  <a:pt x="48" y="36"/>
                </a:lnTo>
                <a:lnTo>
                  <a:pt x="60" y="53"/>
                </a:lnTo>
                <a:lnTo>
                  <a:pt x="73" y="71"/>
                </a:lnTo>
                <a:lnTo>
                  <a:pt x="89" y="90"/>
                </a:lnTo>
                <a:lnTo>
                  <a:pt x="106" y="109"/>
                </a:lnTo>
                <a:lnTo>
                  <a:pt x="118" y="132"/>
                </a:lnTo>
                <a:lnTo>
                  <a:pt x="130" y="157"/>
                </a:lnTo>
                <a:lnTo>
                  <a:pt x="140" y="182"/>
                </a:lnTo>
                <a:lnTo>
                  <a:pt x="151" y="210"/>
                </a:lnTo>
                <a:lnTo>
                  <a:pt x="159" y="238"/>
                </a:lnTo>
                <a:lnTo>
                  <a:pt x="168" y="268"/>
                </a:lnTo>
                <a:lnTo>
                  <a:pt x="176" y="298"/>
                </a:lnTo>
                <a:lnTo>
                  <a:pt x="185" y="329"/>
                </a:lnTo>
                <a:lnTo>
                  <a:pt x="192" y="362"/>
                </a:lnTo>
                <a:lnTo>
                  <a:pt x="199" y="396"/>
                </a:lnTo>
                <a:lnTo>
                  <a:pt x="207" y="429"/>
                </a:lnTo>
                <a:lnTo>
                  <a:pt x="214" y="463"/>
                </a:lnTo>
                <a:lnTo>
                  <a:pt x="221" y="497"/>
                </a:lnTo>
                <a:lnTo>
                  <a:pt x="229" y="532"/>
                </a:lnTo>
                <a:lnTo>
                  <a:pt x="237" y="566"/>
                </a:lnTo>
                <a:lnTo>
                  <a:pt x="244" y="60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Freeform 34"/>
          <p:cNvSpPr>
            <a:spLocks/>
          </p:cNvSpPr>
          <p:nvPr/>
        </p:nvSpPr>
        <p:spPr bwMode="auto">
          <a:xfrm>
            <a:off x="7594600" y="4100513"/>
            <a:ext cx="93663" cy="65087"/>
          </a:xfrm>
          <a:custGeom>
            <a:avLst/>
            <a:gdLst>
              <a:gd name="T0" fmla="*/ 0 w 177"/>
              <a:gd name="T1" fmla="*/ 2147483647 h 126"/>
              <a:gd name="T2" fmla="*/ 0 w 177"/>
              <a:gd name="T3" fmla="*/ 2147483647 h 126"/>
              <a:gd name="T4" fmla="*/ 2147483647 w 177"/>
              <a:gd name="T5" fmla="*/ 2147483647 h 126"/>
              <a:gd name="T6" fmla="*/ 2147483647 w 177"/>
              <a:gd name="T7" fmla="*/ 2147483647 h 126"/>
              <a:gd name="T8" fmla="*/ 2147483647 w 177"/>
              <a:gd name="T9" fmla="*/ 2147483647 h 126"/>
              <a:gd name="T10" fmla="*/ 2147483647 w 177"/>
              <a:gd name="T11" fmla="*/ 2147483647 h 126"/>
              <a:gd name="T12" fmla="*/ 2147483647 w 177"/>
              <a:gd name="T13" fmla="*/ 2147483647 h 126"/>
              <a:gd name="T14" fmla="*/ 2147483647 w 177"/>
              <a:gd name="T15" fmla="*/ 2147483647 h 126"/>
              <a:gd name="T16" fmla="*/ 2147483647 w 177"/>
              <a:gd name="T17" fmla="*/ 2147483647 h 126"/>
              <a:gd name="T18" fmla="*/ 2147483647 w 177"/>
              <a:gd name="T19" fmla="*/ 2147483647 h 126"/>
              <a:gd name="T20" fmla="*/ 2147483647 w 177"/>
              <a:gd name="T21" fmla="*/ 2147483647 h 126"/>
              <a:gd name="T22" fmla="*/ 2147483647 w 177"/>
              <a:gd name="T23" fmla="*/ 0 h 126"/>
              <a:gd name="T24" fmla="*/ 2147483647 w 177"/>
              <a:gd name="T25" fmla="*/ 0 h 126"/>
              <a:gd name="T26" fmla="*/ 2147483647 w 177"/>
              <a:gd name="T27" fmla="*/ 0 h 126"/>
              <a:gd name="T28" fmla="*/ 2147483647 w 177"/>
              <a:gd name="T29" fmla="*/ 2147483647 h 126"/>
              <a:gd name="T30" fmla="*/ 2147483647 w 177"/>
              <a:gd name="T31" fmla="*/ 2147483647 h 126"/>
              <a:gd name="T32" fmla="*/ 2147483647 w 177"/>
              <a:gd name="T33" fmla="*/ 2147483647 h 126"/>
              <a:gd name="T34" fmla="*/ 2147483647 w 177"/>
              <a:gd name="T35" fmla="*/ 2147483647 h 126"/>
              <a:gd name="T36" fmla="*/ 2147483647 w 177"/>
              <a:gd name="T37" fmla="*/ 2147483647 h 1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7"/>
              <a:gd name="T58" fmla="*/ 0 h 126"/>
              <a:gd name="T59" fmla="*/ 177 w 177"/>
              <a:gd name="T60" fmla="*/ 126 h 1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7" h="126">
                <a:moveTo>
                  <a:pt x="0" y="126"/>
                </a:moveTo>
                <a:lnTo>
                  <a:pt x="0" y="126"/>
                </a:lnTo>
                <a:lnTo>
                  <a:pt x="19" y="120"/>
                </a:lnTo>
                <a:lnTo>
                  <a:pt x="37" y="108"/>
                </a:lnTo>
                <a:lnTo>
                  <a:pt x="54" y="92"/>
                </a:lnTo>
                <a:lnTo>
                  <a:pt x="69" y="71"/>
                </a:lnTo>
                <a:lnTo>
                  <a:pt x="84" y="52"/>
                </a:lnTo>
                <a:lnTo>
                  <a:pt x="97" y="32"/>
                </a:lnTo>
                <a:lnTo>
                  <a:pt x="109" y="15"/>
                </a:lnTo>
                <a:lnTo>
                  <a:pt x="120" y="2"/>
                </a:lnTo>
                <a:lnTo>
                  <a:pt x="127" y="0"/>
                </a:lnTo>
                <a:lnTo>
                  <a:pt x="134" y="0"/>
                </a:lnTo>
                <a:lnTo>
                  <a:pt x="142" y="0"/>
                </a:lnTo>
                <a:lnTo>
                  <a:pt x="149" y="3"/>
                </a:lnTo>
                <a:lnTo>
                  <a:pt x="155" y="7"/>
                </a:lnTo>
                <a:lnTo>
                  <a:pt x="162" y="13"/>
                </a:lnTo>
                <a:lnTo>
                  <a:pt x="170" y="19"/>
                </a:lnTo>
                <a:lnTo>
                  <a:pt x="177" y="2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Freeform 35"/>
          <p:cNvSpPr>
            <a:spLocks/>
          </p:cNvSpPr>
          <p:nvPr/>
        </p:nvSpPr>
        <p:spPr bwMode="auto">
          <a:xfrm>
            <a:off x="7494588" y="3859213"/>
            <a:ext cx="139700" cy="454025"/>
          </a:xfrm>
          <a:custGeom>
            <a:avLst/>
            <a:gdLst>
              <a:gd name="T0" fmla="*/ 2147483647 w 266"/>
              <a:gd name="T1" fmla="*/ 2147483647 h 875"/>
              <a:gd name="T2" fmla="*/ 2147483647 w 266"/>
              <a:gd name="T3" fmla="*/ 2147483647 h 875"/>
              <a:gd name="T4" fmla="*/ 2147483647 w 266"/>
              <a:gd name="T5" fmla="*/ 2147483647 h 875"/>
              <a:gd name="T6" fmla="*/ 2147483647 w 266"/>
              <a:gd name="T7" fmla="*/ 2147483647 h 875"/>
              <a:gd name="T8" fmla="*/ 2147483647 w 266"/>
              <a:gd name="T9" fmla="*/ 2147483647 h 875"/>
              <a:gd name="T10" fmla="*/ 2147483647 w 266"/>
              <a:gd name="T11" fmla="*/ 2147483647 h 875"/>
              <a:gd name="T12" fmla="*/ 2147483647 w 266"/>
              <a:gd name="T13" fmla="*/ 2147483647 h 875"/>
              <a:gd name="T14" fmla="*/ 2147483647 w 266"/>
              <a:gd name="T15" fmla="*/ 2147483647 h 875"/>
              <a:gd name="T16" fmla="*/ 2147483647 w 266"/>
              <a:gd name="T17" fmla="*/ 2147483647 h 875"/>
              <a:gd name="T18" fmla="*/ 2147483647 w 266"/>
              <a:gd name="T19" fmla="*/ 2147483647 h 875"/>
              <a:gd name="T20" fmla="*/ 2147483647 w 266"/>
              <a:gd name="T21" fmla="*/ 2147483647 h 875"/>
              <a:gd name="T22" fmla="*/ 2147483647 w 266"/>
              <a:gd name="T23" fmla="*/ 0 h 875"/>
              <a:gd name="T24" fmla="*/ 2147483647 w 266"/>
              <a:gd name="T25" fmla="*/ 2147483647 h 875"/>
              <a:gd name="T26" fmla="*/ 0 w 266"/>
              <a:gd name="T27" fmla="*/ 2147483647 h 875"/>
              <a:gd name="T28" fmla="*/ 2147483647 w 266"/>
              <a:gd name="T29" fmla="*/ 2147483647 h 875"/>
              <a:gd name="T30" fmla="*/ 2147483647 w 266"/>
              <a:gd name="T31" fmla="*/ 2147483647 h 875"/>
              <a:gd name="T32" fmla="*/ 2147483647 w 266"/>
              <a:gd name="T33" fmla="*/ 2147483647 h 875"/>
              <a:gd name="T34" fmla="*/ 2147483647 w 266"/>
              <a:gd name="T35" fmla="*/ 2147483647 h 875"/>
              <a:gd name="T36" fmla="*/ 2147483647 w 266"/>
              <a:gd name="T37" fmla="*/ 2147483647 h 875"/>
              <a:gd name="T38" fmla="*/ 2147483647 w 266"/>
              <a:gd name="T39" fmla="*/ 2147483647 h 875"/>
              <a:gd name="T40" fmla="*/ 2147483647 w 266"/>
              <a:gd name="T41" fmla="*/ 2147483647 h 875"/>
              <a:gd name="T42" fmla="*/ 2147483647 w 266"/>
              <a:gd name="T43" fmla="*/ 2147483647 h 875"/>
              <a:gd name="T44" fmla="*/ 2147483647 w 266"/>
              <a:gd name="T45" fmla="*/ 2147483647 h 875"/>
              <a:gd name="T46" fmla="*/ 2147483647 w 266"/>
              <a:gd name="T47" fmla="*/ 2147483647 h 875"/>
              <a:gd name="T48" fmla="*/ 2147483647 w 266"/>
              <a:gd name="T49" fmla="*/ 2147483647 h 875"/>
              <a:gd name="T50" fmla="*/ 2147483647 w 266"/>
              <a:gd name="T51" fmla="*/ 2147483647 h 875"/>
              <a:gd name="T52" fmla="*/ 2147483647 w 266"/>
              <a:gd name="T53" fmla="*/ 2147483647 h 875"/>
              <a:gd name="T54" fmla="*/ 2147483647 w 266"/>
              <a:gd name="T55" fmla="*/ 2147483647 h 875"/>
              <a:gd name="T56" fmla="*/ 2147483647 w 266"/>
              <a:gd name="T57" fmla="*/ 2147483647 h 875"/>
              <a:gd name="T58" fmla="*/ 2147483647 w 266"/>
              <a:gd name="T59" fmla="*/ 2147483647 h 875"/>
              <a:gd name="T60" fmla="*/ 2147483647 w 266"/>
              <a:gd name="T61" fmla="*/ 2147483647 h 875"/>
              <a:gd name="T62" fmla="*/ 2147483647 w 266"/>
              <a:gd name="T63" fmla="*/ 2147483647 h 875"/>
              <a:gd name="T64" fmla="*/ 2147483647 w 266"/>
              <a:gd name="T65" fmla="*/ 2147483647 h 875"/>
              <a:gd name="T66" fmla="*/ 2147483647 w 266"/>
              <a:gd name="T67" fmla="*/ 2147483647 h 875"/>
              <a:gd name="T68" fmla="*/ 2147483647 w 266"/>
              <a:gd name="T69" fmla="*/ 2147483647 h 875"/>
              <a:gd name="T70" fmla="*/ 2147483647 w 266"/>
              <a:gd name="T71" fmla="*/ 2147483647 h 875"/>
              <a:gd name="T72" fmla="*/ 2147483647 w 266"/>
              <a:gd name="T73" fmla="*/ 2147483647 h 875"/>
              <a:gd name="T74" fmla="*/ 2147483647 w 266"/>
              <a:gd name="T75" fmla="*/ 2147483647 h 875"/>
              <a:gd name="T76" fmla="*/ 2147483647 w 266"/>
              <a:gd name="T77" fmla="*/ 2147483647 h 875"/>
              <a:gd name="T78" fmla="*/ 2147483647 w 266"/>
              <a:gd name="T79" fmla="*/ 2147483647 h 875"/>
              <a:gd name="T80" fmla="*/ 2147483647 w 266"/>
              <a:gd name="T81" fmla="*/ 2147483647 h 875"/>
              <a:gd name="T82" fmla="*/ 2147483647 w 266"/>
              <a:gd name="T83" fmla="*/ 2147483647 h 875"/>
              <a:gd name="T84" fmla="*/ 2147483647 w 266"/>
              <a:gd name="T85" fmla="*/ 2147483647 h 875"/>
              <a:gd name="T86" fmla="*/ 2147483647 w 266"/>
              <a:gd name="T87" fmla="*/ 2147483647 h 875"/>
              <a:gd name="T88" fmla="*/ 2147483647 w 266"/>
              <a:gd name="T89" fmla="*/ 2147483647 h 875"/>
              <a:gd name="T90" fmla="*/ 2147483647 w 266"/>
              <a:gd name="T91" fmla="*/ 2147483647 h 875"/>
              <a:gd name="T92" fmla="*/ 2147483647 w 266"/>
              <a:gd name="T93" fmla="*/ 2147483647 h 875"/>
              <a:gd name="T94" fmla="*/ 2147483647 w 266"/>
              <a:gd name="T95" fmla="*/ 2147483647 h 87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6"/>
              <a:gd name="T145" fmla="*/ 0 h 875"/>
              <a:gd name="T146" fmla="*/ 266 w 266"/>
              <a:gd name="T147" fmla="*/ 875 h 87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6" h="875">
                <a:moveTo>
                  <a:pt x="220" y="561"/>
                </a:moveTo>
                <a:lnTo>
                  <a:pt x="213" y="524"/>
                </a:lnTo>
                <a:lnTo>
                  <a:pt x="205" y="490"/>
                </a:lnTo>
                <a:lnTo>
                  <a:pt x="198" y="456"/>
                </a:lnTo>
                <a:lnTo>
                  <a:pt x="190" y="425"/>
                </a:lnTo>
                <a:lnTo>
                  <a:pt x="181" y="395"/>
                </a:lnTo>
                <a:lnTo>
                  <a:pt x="174" y="366"/>
                </a:lnTo>
                <a:lnTo>
                  <a:pt x="165" y="339"/>
                </a:lnTo>
                <a:lnTo>
                  <a:pt x="157" y="312"/>
                </a:lnTo>
                <a:lnTo>
                  <a:pt x="150" y="287"/>
                </a:lnTo>
                <a:lnTo>
                  <a:pt x="141" y="264"/>
                </a:lnTo>
                <a:lnTo>
                  <a:pt x="133" y="242"/>
                </a:lnTo>
                <a:lnTo>
                  <a:pt x="125" y="221"/>
                </a:lnTo>
                <a:lnTo>
                  <a:pt x="118" y="200"/>
                </a:lnTo>
                <a:lnTo>
                  <a:pt x="109" y="181"/>
                </a:lnTo>
                <a:lnTo>
                  <a:pt x="103" y="163"/>
                </a:lnTo>
                <a:lnTo>
                  <a:pt x="96" y="146"/>
                </a:lnTo>
                <a:lnTo>
                  <a:pt x="80" y="108"/>
                </a:lnTo>
                <a:lnTo>
                  <a:pt x="67" y="75"/>
                </a:lnTo>
                <a:lnTo>
                  <a:pt x="54" y="49"/>
                </a:lnTo>
                <a:lnTo>
                  <a:pt x="43" y="27"/>
                </a:lnTo>
                <a:lnTo>
                  <a:pt x="33" y="12"/>
                </a:lnTo>
                <a:lnTo>
                  <a:pt x="25" y="4"/>
                </a:lnTo>
                <a:lnTo>
                  <a:pt x="16" y="0"/>
                </a:lnTo>
                <a:lnTo>
                  <a:pt x="10" y="3"/>
                </a:lnTo>
                <a:lnTo>
                  <a:pt x="5" y="10"/>
                </a:lnTo>
                <a:lnTo>
                  <a:pt x="3" y="19"/>
                </a:lnTo>
                <a:lnTo>
                  <a:pt x="0" y="33"/>
                </a:lnTo>
                <a:lnTo>
                  <a:pt x="0" y="49"/>
                </a:lnTo>
                <a:lnTo>
                  <a:pt x="1" y="68"/>
                </a:lnTo>
                <a:lnTo>
                  <a:pt x="3" y="91"/>
                </a:lnTo>
                <a:lnTo>
                  <a:pt x="5" y="117"/>
                </a:lnTo>
                <a:lnTo>
                  <a:pt x="9" y="146"/>
                </a:lnTo>
                <a:lnTo>
                  <a:pt x="9" y="154"/>
                </a:lnTo>
                <a:lnTo>
                  <a:pt x="10" y="162"/>
                </a:lnTo>
                <a:lnTo>
                  <a:pt x="9" y="172"/>
                </a:lnTo>
                <a:lnTo>
                  <a:pt x="9" y="181"/>
                </a:lnTo>
                <a:lnTo>
                  <a:pt x="8" y="189"/>
                </a:lnTo>
                <a:lnTo>
                  <a:pt x="6" y="199"/>
                </a:lnTo>
                <a:lnTo>
                  <a:pt x="5" y="208"/>
                </a:lnTo>
                <a:lnTo>
                  <a:pt x="4" y="216"/>
                </a:lnTo>
                <a:lnTo>
                  <a:pt x="1" y="241"/>
                </a:lnTo>
                <a:lnTo>
                  <a:pt x="1" y="267"/>
                </a:lnTo>
                <a:lnTo>
                  <a:pt x="1" y="295"/>
                </a:lnTo>
                <a:lnTo>
                  <a:pt x="3" y="324"/>
                </a:lnTo>
                <a:lnTo>
                  <a:pt x="4" y="352"/>
                </a:lnTo>
                <a:lnTo>
                  <a:pt x="6" y="382"/>
                </a:lnTo>
                <a:lnTo>
                  <a:pt x="10" y="412"/>
                </a:lnTo>
                <a:lnTo>
                  <a:pt x="14" y="442"/>
                </a:lnTo>
                <a:lnTo>
                  <a:pt x="18" y="472"/>
                </a:lnTo>
                <a:lnTo>
                  <a:pt x="22" y="501"/>
                </a:lnTo>
                <a:lnTo>
                  <a:pt x="27" y="528"/>
                </a:lnTo>
                <a:lnTo>
                  <a:pt x="32" y="554"/>
                </a:lnTo>
                <a:lnTo>
                  <a:pt x="37" y="580"/>
                </a:lnTo>
                <a:lnTo>
                  <a:pt x="42" y="601"/>
                </a:lnTo>
                <a:lnTo>
                  <a:pt x="45" y="622"/>
                </a:lnTo>
                <a:lnTo>
                  <a:pt x="50" y="639"/>
                </a:lnTo>
                <a:lnTo>
                  <a:pt x="52" y="661"/>
                </a:lnTo>
                <a:lnTo>
                  <a:pt x="55" y="682"/>
                </a:lnTo>
                <a:lnTo>
                  <a:pt x="56" y="701"/>
                </a:lnTo>
                <a:lnTo>
                  <a:pt x="57" y="718"/>
                </a:lnTo>
                <a:lnTo>
                  <a:pt x="60" y="735"/>
                </a:lnTo>
                <a:lnTo>
                  <a:pt x="62" y="751"/>
                </a:lnTo>
                <a:lnTo>
                  <a:pt x="65" y="766"/>
                </a:lnTo>
                <a:lnTo>
                  <a:pt x="68" y="780"/>
                </a:lnTo>
                <a:lnTo>
                  <a:pt x="73" y="789"/>
                </a:lnTo>
                <a:lnTo>
                  <a:pt x="78" y="801"/>
                </a:lnTo>
                <a:lnTo>
                  <a:pt x="84" y="815"/>
                </a:lnTo>
                <a:lnTo>
                  <a:pt x="90" y="830"/>
                </a:lnTo>
                <a:lnTo>
                  <a:pt x="96" y="845"/>
                </a:lnTo>
                <a:lnTo>
                  <a:pt x="101" y="857"/>
                </a:lnTo>
                <a:lnTo>
                  <a:pt x="107" y="867"/>
                </a:lnTo>
                <a:lnTo>
                  <a:pt x="112" y="871"/>
                </a:lnTo>
                <a:lnTo>
                  <a:pt x="134" y="875"/>
                </a:lnTo>
                <a:lnTo>
                  <a:pt x="158" y="875"/>
                </a:lnTo>
                <a:lnTo>
                  <a:pt x="182" y="869"/>
                </a:lnTo>
                <a:lnTo>
                  <a:pt x="205" y="860"/>
                </a:lnTo>
                <a:lnTo>
                  <a:pt x="226" y="850"/>
                </a:lnTo>
                <a:lnTo>
                  <a:pt x="242" y="841"/>
                </a:lnTo>
                <a:lnTo>
                  <a:pt x="253" y="833"/>
                </a:lnTo>
                <a:lnTo>
                  <a:pt x="255" y="829"/>
                </a:lnTo>
                <a:lnTo>
                  <a:pt x="262" y="796"/>
                </a:lnTo>
                <a:lnTo>
                  <a:pt x="266" y="766"/>
                </a:lnTo>
                <a:lnTo>
                  <a:pt x="266" y="736"/>
                </a:lnTo>
                <a:lnTo>
                  <a:pt x="265" y="709"/>
                </a:lnTo>
                <a:lnTo>
                  <a:pt x="262" y="683"/>
                </a:lnTo>
                <a:lnTo>
                  <a:pt x="258" y="659"/>
                </a:lnTo>
                <a:lnTo>
                  <a:pt x="251" y="637"/>
                </a:lnTo>
                <a:lnTo>
                  <a:pt x="245" y="616"/>
                </a:lnTo>
                <a:lnTo>
                  <a:pt x="238" y="600"/>
                </a:lnTo>
                <a:lnTo>
                  <a:pt x="232" y="585"/>
                </a:lnTo>
                <a:lnTo>
                  <a:pt x="226" y="573"/>
                </a:lnTo>
                <a:lnTo>
                  <a:pt x="221" y="565"/>
                </a:lnTo>
                <a:lnTo>
                  <a:pt x="217" y="558"/>
                </a:lnTo>
                <a:lnTo>
                  <a:pt x="216" y="555"/>
                </a:lnTo>
                <a:lnTo>
                  <a:pt x="216" y="557"/>
                </a:lnTo>
                <a:lnTo>
                  <a:pt x="220" y="561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Freeform 36"/>
          <p:cNvSpPr>
            <a:spLocks/>
          </p:cNvSpPr>
          <p:nvPr/>
        </p:nvSpPr>
        <p:spPr bwMode="auto">
          <a:xfrm>
            <a:off x="7494588" y="3859213"/>
            <a:ext cx="139700" cy="454025"/>
          </a:xfrm>
          <a:custGeom>
            <a:avLst/>
            <a:gdLst>
              <a:gd name="T0" fmla="*/ 2147483647 w 266"/>
              <a:gd name="T1" fmla="*/ 2147483647 h 875"/>
              <a:gd name="T2" fmla="*/ 2147483647 w 266"/>
              <a:gd name="T3" fmla="*/ 2147483647 h 875"/>
              <a:gd name="T4" fmla="*/ 2147483647 w 266"/>
              <a:gd name="T5" fmla="*/ 2147483647 h 875"/>
              <a:gd name="T6" fmla="*/ 2147483647 w 266"/>
              <a:gd name="T7" fmla="*/ 2147483647 h 875"/>
              <a:gd name="T8" fmla="*/ 2147483647 w 266"/>
              <a:gd name="T9" fmla="*/ 2147483647 h 875"/>
              <a:gd name="T10" fmla="*/ 2147483647 w 266"/>
              <a:gd name="T11" fmla="*/ 2147483647 h 875"/>
              <a:gd name="T12" fmla="*/ 2147483647 w 266"/>
              <a:gd name="T13" fmla="*/ 2147483647 h 875"/>
              <a:gd name="T14" fmla="*/ 2147483647 w 266"/>
              <a:gd name="T15" fmla="*/ 2147483647 h 875"/>
              <a:gd name="T16" fmla="*/ 2147483647 w 266"/>
              <a:gd name="T17" fmla="*/ 2147483647 h 875"/>
              <a:gd name="T18" fmla="*/ 2147483647 w 266"/>
              <a:gd name="T19" fmla="*/ 2147483647 h 875"/>
              <a:gd name="T20" fmla="*/ 2147483647 w 266"/>
              <a:gd name="T21" fmla="*/ 2147483647 h 875"/>
              <a:gd name="T22" fmla="*/ 2147483647 w 266"/>
              <a:gd name="T23" fmla="*/ 2147483647 h 875"/>
              <a:gd name="T24" fmla="*/ 2147483647 w 266"/>
              <a:gd name="T25" fmla="*/ 0 h 875"/>
              <a:gd name="T26" fmla="*/ 2147483647 w 266"/>
              <a:gd name="T27" fmla="*/ 2147483647 h 875"/>
              <a:gd name="T28" fmla="*/ 2147483647 w 266"/>
              <a:gd name="T29" fmla="*/ 2147483647 h 875"/>
              <a:gd name="T30" fmla="*/ 0 w 266"/>
              <a:gd name="T31" fmla="*/ 2147483647 h 875"/>
              <a:gd name="T32" fmla="*/ 2147483647 w 266"/>
              <a:gd name="T33" fmla="*/ 2147483647 h 875"/>
              <a:gd name="T34" fmla="*/ 2147483647 w 266"/>
              <a:gd name="T35" fmla="*/ 2147483647 h 875"/>
              <a:gd name="T36" fmla="*/ 2147483647 w 266"/>
              <a:gd name="T37" fmla="*/ 2147483647 h 875"/>
              <a:gd name="T38" fmla="*/ 2147483647 w 266"/>
              <a:gd name="T39" fmla="*/ 2147483647 h 875"/>
              <a:gd name="T40" fmla="*/ 2147483647 w 266"/>
              <a:gd name="T41" fmla="*/ 2147483647 h 875"/>
              <a:gd name="T42" fmla="*/ 2147483647 w 266"/>
              <a:gd name="T43" fmla="*/ 2147483647 h 875"/>
              <a:gd name="T44" fmla="*/ 2147483647 w 266"/>
              <a:gd name="T45" fmla="*/ 2147483647 h 875"/>
              <a:gd name="T46" fmla="*/ 2147483647 w 266"/>
              <a:gd name="T47" fmla="*/ 2147483647 h 875"/>
              <a:gd name="T48" fmla="*/ 2147483647 w 266"/>
              <a:gd name="T49" fmla="*/ 2147483647 h 875"/>
              <a:gd name="T50" fmla="*/ 2147483647 w 266"/>
              <a:gd name="T51" fmla="*/ 2147483647 h 875"/>
              <a:gd name="T52" fmla="*/ 2147483647 w 266"/>
              <a:gd name="T53" fmla="*/ 2147483647 h 875"/>
              <a:gd name="T54" fmla="*/ 2147483647 w 266"/>
              <a:gd name="T55" fmla="*/ 2147483647 h 875"/>
              <a:gd name="T56" fmla="*/ 2147483647 w 266"/>
              <a:gd name="T57" fmla="*/ 2147483647 h 875"/>
              <a:gd name="T58" fmla="*/ 2147483647 w 266"/>
              <a:gd name="T59" fmla="*/ 2147483647 h 875"/>
              <a:gd name="T60" fmla="*/ 2147483647 w 266"/>
              <a:gd name="T61" fmla="*/ 2147483647 h 875"/>
              <a:gd name="T62" fmla="*/ 2147483647 w 266"/>
              <a:gd name="T63" fmla="*/ 2147483647 h 875"/>
              <a:gd name="T64" fmla="*/ 2147483647 w 266"/>
              <a:gd name="T65" fmla="*/ 2147483647 h 875"/>
              <a:gd name="T66" fmla="*/ 2147483647 w 266"/>
              <a:gd name="T67" fmla="*/ 2147483647 h 875"/>
              <a:gd name="T68" fmla="*/ 2147483647 w 266"/>
              <a:gd name="T69" fmla="*/ 2147483647 h 875"/>
              <a:gd name="T70" fmla="*/ 2147483647 w 266"/>
              <a:gd name="T71" fmla="*/ 2147483647 h 875"/>
              <a:gd name="T72" fmla="*/ 2147483647 w 266"/>
              <a:gd name="T73" fmla="*/ 2147483647 h 875"/>
              <a:gd name="T74" fmla="*/ 2147483647 w 266"/>
              <a:gd name="T75" fmla="*/ 2147483647 h 875"/>
              <a:gd name="T76" fmla="*/ 2147483647 w 266"/>
              <a:gd name="T77" fmla="*/ 2147483647 h 875"/>
              <a:gd name="T78" fmla="*/ 2147483647 w 266"/>
              <a:gd name="T79" fmla="*/ 2147483647 h 875"/>
              <a:gd name="T80" fmla="*/ 2147483647 w 266"/>
              <a:gd name="T81" fmla="*/ 2147483647 h 875"/>
              <a:gd name="T82" fmla="*/ 2147483647 w 266"/>
              <a:gd name="T83" fmla="*/ 2147483647 h 875"/>
              <a:gd name="T84" fmla="*/ 2147483647 w 266"/>
              <a:gd name="T85" fmla="*/ 2147483647 h 875"/>
              <a:gd name="T86" fmla="*/ 2147483647 w 266"/>
              <a:gd name="T87" fmla="*/ 2147483647 h 875"/>
              <a:gd name="T88" fmla="*/ 2147483647 w 266"/>
              <a:gd name="T89" fmla="*/ 2147483647 h 875"/>
              <a:gd name="T90" fmla="*/ 2147483647 w 266"/>
              <a:gd name="T91" fmla="*/ 2147483647 h 875"/>
              <a:gd name="T92" fmla="*/ 2147483647 w 266"/>
              <a:gd name="T93" fmla="*/ 2147483647 h 875"/>
              <a:gd name="T94" fmla="*/ 2147483647 w 266"/>
              <a:gd name="T95" fmla="*/ 2147483647 h 875"/>
              <a:gd name="T96" fmla="*/ 2147483647 w 266"/>
              <a:gd name="T97" fmla="*/ 2147483647 h 875"/>
              <a:gd name="T98" fmla="*/ 2147483647 w 266"/>
              <a:gd name="T99" fmla="*/ 2147483647 h 875"/>
              <a:gd name="T100" fmla="*/ 2147483647 w 266"/>
              <a:gd name="T101" fmla="*/ 2147483647 h 875"/>
              <a:gd name="T102" fmla="*/ 2147483647 w 266"/>
              <a:gd name="T103" fmla="*/ 2147483647 h 875"/>
              <a:gd name="T104" fmla="*/ 2147483647 w 266"/>
              <a:gd name="T105" fmla="*/ 2147483647 h 87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66"/>
              <a:gd name="T160" fmla="*/ 0 h 875"/>
              <a:gd name="T161" fmla="*/ 266 w 266"/>
              <a:gd name="T162" fmla="*/ 875 h 87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66" h="875">
                <a:moveTo>
                  <a:pt x="220" y="561"/>
                </a:moveTo>
                <a:lnTo>
                  <a:pt x="220" y="561"/>
                </a:lnTo>
                <a:lnTo>
                  <a:pt x="213" y="524"/>
                </a:lnTo>
                <a:lnTo>
                  <a:pt x="205" y="490"/>
                </a:lnTo>
                <a:lnTo>
                  <a:pt x="198" y="456"/>
                </a:lnTo>
                <a:lnTo>
                  <a:pt x="190" y="425"/>
                </a:lnTo>
                <a:lnTo>
                  <a:pt x="181" y="395"/>
                </a:lnTo>
                <a:lnTo>
                  <a:pt x="174" y="366"/>
                </a:lnTo>
                <a:lnTo>
                  <a:pt x="165" y="339"/>
                </a:lnTo>
                <a:lnTo>
                  <a:pt x="157" y="312"/>
                </a:lnTo>
                <a:lnTo>
                  <a:pt x="150" y="287"/>
                </a:lnTo>
                <a:lnTo>
                  <a:pt x="141" y="264"/>
                </a:lnTo>
                <a:lnTo>
                  <a:pt x="133" y="242"/>
                </a:lnTo>
                <a:lnTo>
                  <a:pt x="125" y="221"/>
                </a:lnTo>
                <a:lnTo>
                  <a:pt x="118" y="200"/>
                </a:lnTo>
                <a:lnTo>
                  <a:pt x="109" y="181"/>
                </a:lnTo>
                <a:lnTo>
                  <a:pt x="103" y="163"/>
                </a:lnTo>
                <a:lnTo>
                  <a:pt x="96" y="146"/>
                </a:lnTo>
                <a:lnTo>
                  <a:pt x="80" y="108"/>
                </a:lnTo>
                <a:lnTo>
                  <a:pt x="67" y="75"/>
                </a:lnTo>
                <a:lnTo>
                  <a:pt x="54" y="49"/>
                </a:lnTo>
                <a:lnTo>
                  <a:pt x="43" y="27"/>
                </a:lnTo>
                <a:lnTo>
                  <a:pt x="33" y="12"/>
                </a:lnTo>
                <a:lnTo>
                  <a:pt x="25" y="4"/>
                </a:lnTo>
                <a:lnTo>
                  <a:pt x="16" y="0"/>
                </a:lnTo>
                <a:lnTo>
                  <a:pt x="10" y="3"/>
                </a:lnTo>
                <a:lnTo>
                  <a:pt x="5" y="10"/>
                </a:lnTo>
                <a:lnTo>
                  <a:pt x="3" y="19"/>
                </a:lnTo>
                <a:lnTo>
                  <a:pt x="0" y="33"/>
                </a:lnTo>
                <a:lnTo>
                  <a:pt x="0" y="49"/>
                </a:lnTo>
                <a:lnTo>
                  <a:pt x="1" y="68"/>
                </a:lnTo>
                <a:lnTo>
                  <a:pt x="3" y="91"/>
                </a:lnTo>
                <a:lnTo>
                  <a:pt x="5" y="117"/>
                </a:lnTo>
                <a:lnTo>
                  <a:pt x="9" y="146"/>
                </a:lnTo>
                <a:lnTo>
                  <a:pt x="9" y="154"/>
                </a:lnTo>
                <a:lnTo>
                  <a:pt x="10" y="162"/>
                </a:lnTo>
                <a:lnTo>
                  <a:pt x="9" y="172"/>
                </a:lnTo>
                <a:lnTo>
                  <a:pt x="9" y="181"/>
                </a:lnTo>
                <a:lnTo>
                  <a:pt x="8" y="189"/>
                </a:lnTo>
                <a:lnTo>
                  <a:pt x="6" y="199"/>
                </a:lnTo>
                <a:lnTo>
                  <a:pt x="5" y="208"/>
                </a:lnTo>
                <a:lnTo>
                  <a:pt x="4" y="216"/>
                </a:lnTo>
                <a:lnTo>
                  <a:pt x="1" y="241"/>
                </a:lnTo>
                <a:lnTo>
                  <a:pt x="1" y="267"/>
                </a:lnTo>
                <a:lnTo>
                  <a:pt x="1" y="295"/>
                </a:lnTo>
                <a:lnTo>
                  <a:pt x="3" y="324"/>
                </a:lnTo>
                <a:lnTo>
                  <a:pt x="4" y="352"/>
                </a:lnTo>
                <a:lnTo>
                  <a:pt x="6" y="382"/>
                </a:lnTo>
                <a:lnTo>
                  <a:pt x="10" y="412"/>
                </a:lnTo>
                <a:lnTo>
                  <a:pt x="14" y="442"/>
                </a:lnTo>
                <a:lnTo>
                  <a:pt x="18" y="472"/>
                </a:lnTo>
                <a:lnTo>
                  <a:pt x="22" y="501"/>
                </a:lnTo>
                <a:lnTo>
                  <a:pt x="27" y="528"/>
                </a:lnTo>
                <a:lnTo>
                  <a:pt x="32" y="554"/>
                </a:lnTo>
                <a:lnTo>
                  <a:pt x="37" y="580"/>
                </a:lnTo>
                <a:lnTo>
                  <a:pt x="42" y="601"/>
                </a:lnTo>
                <a:lnTo>
                  <a:pt x="45" y="622"/>
                </a:lnTo>
                <a:lnTo>
                  <a:pt x="50" y="639"/>
                </a:lnTo>
                <a:lnTo>
                  <a:pt x="52" y="661"/>
                </a:lnTo>
                <a:lnTo>
                  <a:pt x="55" y="682"/>
                </a:lnTo>
                <a:lnTo>
                  <a:pt x="56" y="701"/>
                </a:lnTo>
                <a:lnTo>
                  <a:pt x="57" y="718"/>
                </a:lnTo>
                <a:lnTo>
                  <a:pt x="60" y="735"/>
                </a:lnTo>
                <a:lnTo>
                  <a:pt x="62" y="751"/>
                </a:lnTo>
                <a:lnTo>
                  <a:pt x="65" y="766"/>
                </a:lnTo>
                <a:lnTo>
                  <a:pt x="68" y="780"/>
                </a:lnTo>
                <a:lnTo>
                  <a:pt x="73" y="789"/>
                </a:lnTo>
                <a:lnTo>
                  <a:pt x="78" y="801"/>
                </a:lnTo>
                <a:lnTo>
                  <a:pt x="84" y="815"/>
                </a:lnTo>
                <a:lnTo>
                  <a:pt x="90" y="830"/>
                </a:lnTo>
                <a:lnTo>
                  <a:pt x="96" y="845"/>
                </a:lnTo>
                <a:lnTo>
                  <a:pt x="101" y="857"/>
                </a:lnTo>
                <a:lnTo>
                  <a:pt x="107" y="867"/>
                </a:lnTo>
                <a:lnTo>
                  <a:pt x="112" y="871"/>
                </a:lnTo>
                <a:lnTo>
                  <a:pt x="134" y="875"/>
                </a:lnTo>
                <a:lnTo>
                  <a:pt x="158" y="875"/>
                </a:lnTo>
                <a:lnTo>
                  <a:pt x="182" y="869"/>
                </a:lnTo>
                <a:lnTo>
                  <a:pt x="205" y="860"/>
                </a:lnTo>
                <a:lnTo>
                  <a:pt x="226" y="850"/>
                </a:lnTo>
                <a:lnTo>
                  <a:pt x="242" y="841"/>
                </a:lnTo>
                <a:lnTo>
                  <a:pt x="253" y="833"/>
                </a:lnTo>
                <a:lnTo>
                  <a:pt x="255" y="829"/>
                </a:lnTo>
                <a:lnTo>
                  <a:pt x="262" y="796"/>
                </a:lnTo>
                <a:lnTo>
                  <a:pt x="266" y="766"/>
                </a:lnTo>
                <a:lnTo>
                  <a:pt x="266" y="736"/>
                </a:lnTo>
                <a:lnTo>
                  <a:pt x="265" y="709"/>
                </a:lnTo>
                <a:lnTo>
                  <a:pt x="262" y="683"/>
                </a:lnTo>
                <a:lnTo>
                  <a:pt x="258" y="659"/>
                </a:lnTo>
                <a:lnTo>
                  <a:pt x="251" y="637"/>
                </a:lnTo>
                <a:lnTo>
                  <a:pt x="245" y="616"/>
                </a:lnTo>
                <a:lnTo>
                  <a:pt x="238" y="600"/>
                </a:lnTo>
                <a:lnTo>
                  <a:pt x="232" y="585"/>
                </a:lnTo>
                <a:lnTo>
                  <a:pt x="226" y="573"/>
                </a:lnTo>
                <a:lnTo>
                  <a:pt x="221" y="565"/>
                </a:lnTo>
                <a:lnTo>
                  <a:pt x="217" y="558"/>
                </a:lnTo>
                <a:lnTo>
                  <a:pt x="216" y="555"/>
                </a:lnTo>
                <a:lnTo>
                  <a:pt x="216" y="557"/>
                </a:lnTo>
                <a:lnTo>
                  <a:pt x="220" y="56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Freeform 37"/>
          <p:cNvSpPr>
            <a:spLocks/>
          </p:cNvSpPr>
          <p:nvPr/>
        </p:nvSpPr>
        <p:spPr bwMode="auto">
          <a:xfrm>
            <a:off x="7521575" y="4133850"/>
            <a:ext cx="90488" cy="69850"/>
          </a:xfrm>
          <a:custGeom>
            <a:avLst/>
            <a:gdLst>
              <a:gd name="T0" fmla="*/ 0 w 173"/>
              <a:gd name="T1" fmla="*/ 2147483647 h 133"/>
              <a:gd name="T2" fmla="*/ 0 w 173"/>
              <a:gd name="T3" fmla="*/ 2147483647 h 133"/>
              <a:gd name="T4" fmla="*/ 2147483647 w 173"/>
              <a:gd name="T5" fmla="*/ 2147483647 h 133"/>
              <a:gd name="T6" fmla="*/ 2147483647 w 173"/>
              <a:gd name="T7" fmla="*/ 2147483647 h 133"/>
              <a:gd name="T8" fmla="*/ 2147483647 w 173"/>
              <a:gd name="T9" fmla="*/ 2147483647 h 133"/>
              <a:gd name="T10" fmla="*/ 2147483647 w 173"/>
              <a:gd name="T11" fmla="*/ 2147483647 h 133"/>
              <a:gd name="T12" fmla="*/ 2147483647 w 173"/>
              <a:gd name="T13" fmla="*/ 2147483647 h 133"/>
              <a:gd name="T14" fmla="*/ 2147483647 w 173"/>
              <a:gd name="T15" fmla="*/ 2147483647 h 133"/>
              <a:gd name="T16" fmla="*/ 2147483647 w 173"/>
              <a:gd name="T17" fmla="*/ 2147483647 h 133"/>
              <a:gd name="T18" fmla="*/ 2147483647 w 173"/>
              <a:gd name="T19" fmla="*/ 2147483647 h 133"/>
              <a:gd name="T20" fmla="*/ 2147483647 w 173"/>
              <a:gd name="T21" fmla="*/ 2147483647 h 133"/>
              <a:gd name="T22" fmla="*/ 2147483647 w 173"/>
              <a:gd name="T23" fmla="*/ 2147483647 h 133"/>
              <a:gd name="T24" fmla="*/ 2147483647 w 173"/>
              <a:gd name="T25" fmla="*/ 2147483647 h 133"/>
              <a:gd name="T26" fmla="*/ 2147483647 w 173"/>
              <a:gd name="T27" fmla="*/ 2147483647 h 133"/>
              <a:gd name="T28" fmla="*/ 2147483647 w 173"/>
              <a:gd name="T29" fmla="*/ 2147483647 h 133"/>
              <a:gd name="T30" fmla="*/ 2147483647 w 173"/>
              <a:gd name="T31" fmla="*/ 2147483647 h 133"/>
              <a:gd name="T32" fmla="*/ 2147483647 w 173"/>
              <a:gd name="T33" fmla="*/ 2147483647 h 133"/>
              <a:gd name="T34" fmla="*/ 2147483647 w 173"/>
              <a:gd name="T35" fmla="*/ 2147483647 h 133"/>
              <a:gd name="T36" fmla="*/ 2147483647 w 173"/>
              <a:gd name="T37" fmla="*/ 2147483647 h 133"/>
              <a:gd name="T38" fmla="*/ 2147483647 w 173"/>
              <a:gd name="T39" fmla="*/ 2147483647 h 133"/>
              <a:gd name="T40" fmla="*/ 2147483647 w 173"/>
              <a:gd name="T41" fmla="*/ 2147483647 h 133"/>
              <a:gd name="T42" fmla="*/ 2147483647 w 173"/>
              <a:gd name="T43" fmla="*/ 0 h 133"/>
              <a:gd name="T44" fmla="*/ 2147483647 w 173"/>
              <a:gd name="T45" fmla="*/ 0 h 133"/>
              <a:gd name="T46" fmla="*/ 2147483647 w 173"/>
              <a:gd name="T47" fmla="*/ 2147483647 h 133"/>
              <a:gd name="T48" fmla="*/ 2147483647 w 173"/>
              <a:gd name="T49" fmla="*/ 2147483647 h 133"/>
              <a:gd name="T50" fmla="*/ 2147483647 w 173"/>
              <a:gd name="T51" fmla="*/ 2147483647 h 133"/>
              <a:gd name="T52" fmla="*/ 2147483647 w 173"/>
              <a:gd name="T53" fmla="*/ 2147483647 h 133"/>
              <a:gd name="T54" fmla="*/ 2147483647 w 173"/>
              <a:gd name="T55" fmla="*/ 2147483647 h 1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3"/>
              <a:gd name="T85" fmla="*/ 0 h 133"/>
              <a:gd name="T86" fmla="*/ 173 w 173"/>
              <a:gd name="T87" fmla="*/ 133 h 1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3" h="133">
                <a:moveTo>
                  <a:pt x="0" y="133"/>
                </a:moveTo>
                <a:lnTo>
                  <a:pt x="0" y="133"/>
                </a:lnTo>
                <a:lnTo>
                  <a:pt x="8" y="128"/>
                </a:lnTo>
                <a:lnTo>
                  <a:pt x="15" y="121"/>
                </a:lnTo>
                <a:lnTo>
                  <a:pt x="22" y="114"/>
                </a:lnTo>
                <a:lnTo>
                  <a:pt x="29" y="106"/>
                </a:lnTo>
                <a:lnTo>
                  <a:pt x="35" y="97"/>
                </a:lnTo>
                <a:lnTo>
                  <a:pt x="41" y="86"/>
                </a:lnTo>
                <a:lnTo>
                  <a:pt x="49" y="75"/>
                </a:lnTo>
                <a:lnTo>
                  <a:pt x="55" y="63"/>
                </a:lnTo>
                <a:lnTo>
                  <a:pt x="58" y="56"/>
                </a:lnTo>
                <a:lnTo>
                  <a:pt x="62" y="49"/>
                </a:lnTo>
                <a:lnTo>
                  <a:pt x="67" y="42"/>
                </a:lnTo>
                <a:lnTo>
                  <a:pt x="72" y="35"/>
                </a:lnTo>
                <a:lnTo>
                  <a:pt x="77" y="29"/>
                </a:lnTo>
                <a:lnTo>
                  <a:pt x="82" y="22"/>
                </a:lnTo>
                <a:lnTo>
                  <a:pt x="88" y="16"/>
                </a:lnTo>
                <a:lnTo>
                  <a:pt x="92" y="10"/>
                </a:lnTo>
                <a:lnTo>
                  <a:pt x="100" y="4"/>
                </a:lnTo>
                <a:lnTo>
                  <a:pt x="108" y="0"/>
                </a:lnTo>
                <a:lnTo>
                  <a:pt x="118" y="0"/>
                </a:lnTo>
                <a:lnTo>
                  <a:pt x="128" y="1"/>
                </a:lnTo>
                <a:lnTo>
                  <a:pt x="139" y="5"/>
                </a:lnTo>
                <a:lnTo>
                  <a:pt x="149" y="11"/>
                </a:lnTo>
                <a:lnTo>
                  <a:pt x="162" y="19"/>
                </a:lnTo>
                <a:lnTo>
                  <a:pt x="173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Freeform 38"/>
          <p:cNvSpPr>
            <a:spLocks/>
          </p:cNvSpPr>
          <p:nvPr/>
        </p:nvSpPr>
        <p:spPr bwMode="auto">
          <a:xfrm>
            <a:off x="7373938" y="3814763"/>
            <a:ext cx="165100" cy="531812"/>
          </a:xfrm>
          <a:custGeom>
            <a:avLst/>
            <a:gdLst>
              <a:gd name="T0" fmla="*/ 2147483647 w 311"/>
              <a:gd name="T1" fmla="*/ 2147483647 h 1030"/>
              <a:gd name="T2" fmla="*/ 2147483647 w 311"/>
              <a:gd name="T3" fmla="*/ 2147483647 h 1030"/>
              <a:gd name="T4" fmla="*/ 2147483647 w 311"/>
              <a:gd name="T5" fmla="*/ 2147483647 h 1030"/>
              <a:gd name="T6" fmla="*/ 2147483647 w 311"/>
              <a:gd name="T7" fmla="*/ 2147483647 h 1030"/>
              <a:gd name="T8" fmla="*/ 2147483647 w 311"/>
              <a:gd name="T9" fmla="*/ 2147483647 h 1030"/>
              <a:gd name="T10" fmla="*/ 2147483647 w 311"/>
              <a:gd name="T11" fmla="*/ 2147483647 h 1030"/>
              <a:gd name="T12" fmla="*/ 2147483647 w 311"/>
              <a:gd name="T13" fmla="*/ 2147483647 h 1030"/>
              <a:gd name="T14" fmla="*/ 2147483647 w 311"/>
              <a:gd name="T15" fmla="*/ 2147483647 h 1030"/>
              <a:gd name="T16" fmla="*/ 2147483647 w 311"/>
              <a:gd name="T17" fmla="*/ 2147483647 h 1030"/>
              <a:gd name="T18" fmla="*/ 2147483647 w 311"/>
              <a:gd name="T19" fmla="*/ 2147483647 h 1030"/>
              <a:gd name="T20" fmla="*/ 2147483647 w 311"/>
              <a:gd name="T21" fmla="*/ 2147483647 h 1030"/>
              <a:gd name="T22" fmla="*/ 2147483647 w 311"/>
              <a:gd name="T23" fmla="*/ 2147483647 h 1030"/>
              <a:gd name="T24" fmla="*/ 2147483647 w 311"/>
              <a:gd name="T25" fmla="*/ 2147483647 h 1030"/>
              <a:gd name="T26" fmla="*/ 2147483647 w 311"/>
              <a:gd name="T27" fmla="*/ 2147483647 h 1030"/>
              <a:gd name="T28" fmla="*/ 2147483647 w 311"/>
              <a:gd name="T29" fmla="*/ 2147483647 h 1030"/>
              <a:gd name="T30" fmla="*/ 2147483647 w 311"/>
              <a:gd name="T31" fmla="*/ 2147483647 h 1030"/>
              <a:gd name="T32" fmla="*/ 2147483647 w 311"/>
              <a:gd name="T33" fmla="*/ 2147483647 h 1030"/>
              <a:gd name="T34" fmla="*/ 2147483647 w 311"/>
              <a:gd name="T35" fmla="*/ 2147483647 h 1030"/>
              <a:gd name="T36" fmla="*/ 2147483647 w 311"/>
              <a:gd name="T37" fmla="*/ 2147483647 h 1030"/>
              <a:gd name="T38" fmla="*/ 2147483647 w 311"/>
              <a:gd name="T39" fmla="*/ 2147483647 h 1030"/>
              <a:gd name="T40" fmla="*/ 2147483647 w 311"/>
              <a:gd name="T41" fmla="*/ 2147483647 h 1030"/>
              <a:gd name="T42" fmla="*/ 2147483647 w 311"/>
              <a:gd name="T43" fmla="*/ 2147483647 h 1030"/>
              <a:gd name="T44" fmla="*/ 2147483647 w 311"/>
              <a:gd name="T45" fmla="*/ 2147483647 h 1030"/>
              <a:gd name="T46" fmla="*/ 2147483647 w 311"/>
              <a:gd name="T47" fmla="*/ 2147483647 h 1030"/>
              <a:gd name="T48" fmla="*/ 2147483647 w 311"/>
              <a:gd name="T49" fmla="*/ 2147483647 h 1030"/>
              <a:gd name="T50" fmla="*/ 2147483647 w 311"/>
              <a:gd name="T51" fmla="*/ 2147483647 h 1030"/>
              <a:gd name="T52" fmla="*/ 0 w 311"/>
              <a:gd name="T53" fmla="*/ 2147483647 h 1030"/>
              <a:gd name="T54" fmla="*/ 0 w 311"/>
              <a:gd name="T55" fmla="*/ 2147483647 h 1030"/>
              <a:gd name="T56" fmla="*/ 2147483647 w 311"/>
              <a:gd name="T57" fmla="*/ 2147483647 h 1030"/>
              <a:gd name="T58" fmla="*/ 2147483647 w 311"/>
              <a:gd name="T59" fmla="*/ 2147483647 h 1030"/>
              <a:gd name="T60" fmla="*/ 2147483647 w 311"/>
              <a:gd name="T61" fmla="*/ 2147483647 h 1030"/>
              <a:gd name="T62" fmla="*/ 2147483647 w 311"/>
              <a:gd name="T63" fmla="*/ 2147483647 h 1030"/>
              <a:gd name="T64" fmla="*/ 2147483647 w 311"/>
              <a:gd name="T65" fmla="*/ 2147483647 h 1030"/>
              <a:gd name="T66" fmla="*/ 2147483647 w 311"/>
              <a:gd name="T67" fmla="*/ 2147483647 h 1030"/>
              <a:gd name="T68" fmla="*/ 2147483647 w 311"/>
              <a:gd name="T69" fmla="*/ 2147483647 h 1030"/>
              <a:gd name="T70" fmla="*/ 2147483647 w 311"/>
              <a:gd name="T71" fmla="*/ 2147483647 h 1030"/>
              <a:gd name="T72" fmla="*/ 2147483647 w 311"/>
              <a:gd name="T73" fmla="*/ 2147483647 h 1030"/>
              <a:gd name="T74" fmla="*/ 2147483647 w 311"/>
              <a:gd name="T75" fmla="*/ 0 h 1030"/>
              <a:gd name="T76" fmla="*/ 2147483647 w 311"/>
              <a:gd name="T77" fmla="*/ 2147483647 h 1030"/>
              <a:gd name="T78" fmla="*/ 2147483647 w 311"/>
              <a:gd name="T79" fmla="*/ 2147483647 h 1030"/>
              <a:gd name="T80" fmla="*/ 2147483647 w 311"/>
              <a:gd name="T81" fmla="*/ 2147483647 h 1030"/>
              <a:gd name="T82" fmla="*/ 2147483647 w 311"/>
              <a:gd name="T83" fmla="*/ 2147483647 h 1030"/>
              <a:gd name="T84" fmla="*/ 2147483647 w 311"/>
              <a:gd name="T85" fmla="*/ 2147483647 h 1030"/>
              <a:gd name="T86" fmla="*/ 2147483647 w 311"/>
              <a:gd name="T87" fmla="*/ 2147483647 h 1030"/>
              <a:gd name="T88" fmla="*/ 2147483647 w 311"/>
              <a:gd name="T89" fmla="*/ 2147483647 h 1030"/>
              <a:gd name="T90" fmla="*/ 2147483647 w 311"/>
              <a:gd name="T91" fmla="*/ 2147483647 h 1030"/>
              <a:gd name="T92" fmla="*/ 2147483647 w 311"/>
              <a:gd name="T93" fmla="*/ 2147483647 h 1030"/>
              <a:gd name="T94" fmla="*/ 2147483647 w 311"/>
              <a:gd name="T95" fmla="*/ 2147483647 h 1030"/>
              <a:gd name="T96" fmla="*/ 2147483647 w 311"/>
              <a:gd name="T97" fmla="*/ 2147483647 h 1030"/>
              <a:gd name="T98" fmla="*/ 2147483647 w 311"/>
              <a:gd name="T99" fmla="*/ 2147483647 h 1030"/>
              <a:gd name="T100" fmla="*/ 2147483647 w 311"/>
              <a:gd name="T101" fmla="*/ 2147483647 h 1030"/>
              <a:gd name="T102" fmla="*/ 2147483647 w 311"/>
              <a:gd name="T103" fmla="*/ 2147483647 h 103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11"/>
              <a:gd name="T157" fmla="*/ 0 h 1030"/>
              <a:gd name="T158" fmla="*/ 311 w 311"/>
              <a:gd name="T159" fmla="*/ 1030 h 103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11" h="1030">
                <a:moveTo>
                  <a:pt x="219" y="650"/>
                </a:moveTo>
                <a:lnTo>
                  <a:pt x="228" y="660"/>
                </a:lnTo>
                <a:lnTo>
                  <a:pt x="239" y="672"/>
                </a:lnTo>
                <a:lnTo>
                  <a:pt x="249" y="688"/>
                </a:lnTo>
                <a:lnTo>
                  <a:pt x="260" y="707"/>
                </a:lnTo>
                <a:lnTo>
                  <a:pt x="270" y="729"/>
                </a:lnTo>
                <a:lnTo>
                  <a:pt x="279" y="754"/>
                </a:lnTo>
                <a:lnTo>
                  <a:pt x="288" y="778"/>
                </a:lnTo>
                <a:lnTo>
                  <a:pt x="295" y="803"/>
                </a:lnTo>
                <a:lnTo>
                  <a:pt x="301" y="827"/>
                </a:lnTo>
                <a:lnTo>
                  <a:pt x="306" y="852"/>
                </a:lnTo>
                <a:lnTo>
                  <a:pt x="310" y="873"/>
                </a:lnTo>
                <a:lnTo>
                  <a:pt x="311" y="895"/>
                </a:lnTo>
                <a:lnTo>
                  <a:pt x="310" y="913"/>
                </a:lnTo>
                <a:lnTo>
                  <a:pt x="306" y="928"/>
                </a:lnTo>
                <a:lnTo>
                  <a:pt x="300" y="939"/>
                </a:lnTo>
                <a:lnTo>
                  <a:pt x="290" y="945"/>
                </a:lnTo>
                <a:lnTo>
                  <a:pt x="278" y="967"/>
                </a:lnTo>
                <a:lnTo>
                  <a:pt x="266" y="984"/>
                </a:lnTo>
                <a:lnTo>
                  <a:pt x="255" y="994"/>
                </a:lnTo>
                <a:lnTo>
                  <a:pt x="244" y="1003"/>
                </a:lnTo>
                <a:lnTo>
                  <a:pt x="233" y="1008"/>
                </a:lnTo>
                <a:lnTo>
                  <a:pt x="224" y="1013"/>
                </a:lnTo>
                <a:lnTo>
                  <a:pt x="214" y="1019"/>
                </a:lnTo>
                <a:lnTo>
                  <a:pt x="205" y="1026"/>
                </a:lnTo>
                <a:lnTo>
                  <a:pt x="194" y="1030"/>
                </a:lnTo>
                <a:lnTo>
                  <a:pt x="180" y="1027"/>
                </a:lnTo>
                <a:lnTo>
                  <a:pt x="162" y="1018"/>
                </a:lnTo>
                <a:lnTo>
                  <a:pt x="141" y="1003"/>
                </a:lnTo>
                <a:lnTo>
                  <a:pt x="119" y="982"/>
                </a:lnTo>
                <a:lnTo>
                  <a:pt x="96" y="959"/>
                </a:lnTo>
                <a:lnTo>
                  <a:pt x="73" y="933"/>
                </a:lnTo>
                <a:lnTo>
                  <a:pt x="51" y="906"/>
                </a:lnTo>
                <a:lnTo>
                  <a:pt x="45" y="884"/>
                </a:lnTo>
                <a:lnTo>
                  <a:pt x="44" y="857"/>
                </a:lnTo>
                <a:lnTo>
                  <a:pt x="44" y="826"/>
                </a:lnTo>
                <a:lnTo>
                  <a:pt x="46" y="795"/>
                </a:lnTo>
                <a:lnTo>
                  <a:pt x="49" y="765"/>
                </a:lnTo>
                <a:lnTo>
                  <a:pt x="51" y="736"/>
                </a:lnTo>
                <a:lnTo>
                  <a:pt x="53" y="714"/>
                </a:lnTo>
                <a:lnTo>
                  <a:pt x="50" y="699"/>
                </a:lnTo>
                <a:lnTo>
                  <a:pt x="45" y="671"/>
                </a:lnTo>
                <a:lnTo>
                  <a:pt x="42" y="642"/>
                </a:lnTo>
                <a:lnTo>
                  <a:pt x="37" y="614"/>
                </a:lnTo>
                <a:lnTo>
                  <a:pt x="32" y="584"/>
                </a:lnTo>
                <a:lnTo>
                  <a:pt x="27" y="554"/>
                </a:lnTo>
                <a:lnTo>
                  <a:pt x="22" y="524"/>
                </a:lnTo>
                <a:lnTo>
                  <a:pt x="19" y="495"/>
                </a:lnTo>
                <a:lnTo>
                  <a:pt x="14" y="467"/>
                </a:lnTo>
                <a:lnTo>
                  <a:pt x="10" y="438"/>
                </a:lnTo>
                <a:lnTo>
                  <a:pt x="8" y="411"/>
                </a:lnTo>
                <a:lnTo>
                  <a:pt x="4" y="384"/>
                </a:lnTo>
                <a:lnTo>
                  <a:pt x="3" y="359"/>
                </a:lnTo>
                <a:lnTo>
                  <a:pt x="0" y="335"/>
                </a:lnTo>
                <a:lnTo>
                  <a:pt x="0" y="312"/>
                </a:lnTo>
                <a:lnTo>
                  <a:pt x="0" y="291"/>
                </a:lnTo>
                <a:lnTo>
                  <a:pt x="2" y="272"/>
                </a:lnTo>
                <a:lnTo>
                  <a:pt x="3" y="253"/>
                </a:lnTo>
                <a:lnTo>
                  <a:pt x="4" y="234"/>
                </a:lnTo>
                <a:lnTo>
                  <a:pt x="5" y="214"/>
                </a:lnTo>
                <a:lnTo>
                  <a:pt x="5" y="195"/>
                </a:lnTo>
                <a:lnTo>
                  <a:pt x="5" y="176"/>
                </a:lnTo>
                <a:lnTo>
                  <a:pt x="4" y="158"/>
                </a:lnTo>
                <a:lnTo>
                  <a:pt x="4" y="142"/>
                </a:lnTo>
                <a:lnTo>
                  <a:pt x="3" y="129"/>
                </a:lnTo>
                <a:lnTo>
                  <a:pt x="2" y="109"/>
                </a:lnTo>
                <a:lnTo>
                  <a:pt x="2" y="91"/>
                </a:lnTo>
                <a:lnTo>
                  <a:pt x="3" y="75"/>
                </a:lnTo>
                <a:lnTo>
                  <a:pt x="4" y="61"/>
                </a:lnTo>
                <a:lnTo>
                  <a:pt x="5" y="49"/>
                </a:lnTo>
                <a:lnTo>
                  <a:pt x="8" y="40"/>
                </a:lnTo>
                <a:lnTo>
                  <a:pt x="9" y="30"/>
                </a:lnTo>
                <a:lnTo>
                  <a:pt x="11" y="23"/>
                </a:lnTo>
                <a:lnTo>
                  <a:pt x="15" y="11"/>
                </a:lnTo>
                <a:lnTo>
                  <a:pt x="20" y="3"/>
                </a:lnTo>
                <a:lnTo>
                  <a:pt x="26" y="0"/>
                </a:lnTo>
                <a:lnTo>
                  <a:pt x="32" y="4"/>
                </a:lnTo>
                <a:lnTo>
                  <a:pt x="38" y="11"/>
                </a:lnTo>
                <a:lnTo>
                  <a:pt x="45" y="25"/>
                </a:lnTo>
                <a:lnTo>
                  <a:pt x="54" y="42"/>
                </a:lnTo>
                <a:lnTo>
                  <a:pt x="63" y="64"/>
                </a:lnTo>
                <a:lnTo>
                  <a:pt x="73" y="91"/>
                </a:lnTo>
                <a:lnTo>
                  <a:pt x="83" y="123"/>
                </a:lnTo>
                <a:lnTo>
                  <a:pt x="95" y="158"/>
                </a:lnTo>
                <a:lnTo>
                  <a:pt x="107" y="197"/>
                </a:lnTo>
                <a:lnTo>
                  <a:pt x="119" y="241"/>
                </a:lnTo>
                <a:lnTo>
                  <a:pt x="133" y="289"/>
                </a:lnTo>
                <a:lnTo>
                  <a:pt x="147" y="340"/>
                </a:lnTo>
                <a:lnTo>
                  <a:pt x="163" y="396"/>
                </a:lnTo>
                <a:lnTo>
                  <a:pt x="167" y="410"/>
                </a:lnTo>
                <a:lnTo>
                  <a:pt x="170" y="423"/>
                </a:lnTo>
                <a:lnTo>
                  <a:pt x="175" y="438"/>
                </a:lnTo>
                <a:lnTo>
                  <a:pt x="179" y="452"/>
                </a:lnTo>
                <a:lnTo>
                  <a:pt x="182" y="468"/>
                </a:lnTo>
                <a:lnTo>
                  <a:pt x="187" y="483"/>
                </a:lnTo>
                <a:lnTo>
                  <a:pt x="191" y="499"/>
                </a:lnTo>
                <a:lnTo>
                  <a:pt x="194" y="516"/>
                </a:lnTo>
                <a:lnTo>
                  <a:pt x="199" y="532"/>
                </a:lnTo>
                <a:lnTo>
                  <a:pt x="203" y="548"/>
                </a:lnTo>
                <a:lnTo>
                  <a:pt x="205" y="566"/>
                </a:lnTo>
                <a:lnTo>
                  <a:pt x="209" y="582"/>
                </a:lnTo>
                <a:lnTo>
                  <a:pt x="213" y="600"/>
                </a:lnTo>
                <a:lnTo>
                  <a:pt x="215" y="616"/>
                </a:lnTo>
                <a:lnTo>
                  <a:pt x="218" y="634"/>
                </a:lnTo>
                <a:lnTo>
                  <a:pt x="219" y="65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Freeform 39"/>
          <p:cNvSpPr>
            <a:spLocks/>
          </p:cNvSpPr>
          <p:nvPr/>
        </p:nvSpPr>
        <p:spPr bwMode="auto">
          <a:xfrm>
            <a:off x="7373938" y="3814763"/>
            <a:ext cx="165100" cy="531812"/>
          </a:xfrm>
          <a:custGeom>
            <a:avLst/>
            <a:gdLst>
              <a:gd name="T0" fmla="*/ 2147483647 w 311"/>
              <a:gd name="T1" fmla="*/ 2147483647 h 1030"/>
              <a:gd name="T2" fmla="*/ 2147483647 w 311"/>
              <a:gd name="T3" fmla="*/ 2147483647 h 1030"/>
              <a:gd name="T4" fmla="*/ 2147483647 w 311"/>
              <a:gd name="T5" fmla="*/ 2147483647 h 1030"/>
              <a:gd name="T6" fmla="*/ 2147483647 w 311"/>
              <a:gd name="T7" fmla="*/ 2147483647 h 1030"/>
              <a:gd name="T8" fmla="*/ 2147483647 w 311"/>
              <a:gd name="T9" fmla="*/ 2147483647 h 1030"/>
              <a:gd name="T10" fmla="*/ 2147483647 w 311"/>
              <a:gd name="T11" fmla="*/ 2147483647 h 1030"/>
              <a:gd name="T12" fmla="*/ 2147483647 w 311"/>
              <a:gd name="T13" fmla="*/ 2147483647 h 1030"/>
              <a:gd name="T14" fmla="*/ 2147483647 w 311"/>
              <a:gd name="T15" fmla="*/ 2147483647 h 1030"/>
              <a:gd name="T16" fmla="*/ 2147483647 w 311"/>
              <a:gd name="T17" fmla="*/ 2147483647 h 1030"/>
              <a:gd name="T18" fmla="*/ 2147483647 w 311"/>
              <a:gd name="T19" fmla="*/ 2147483647 h 1030"/>
              <a:gd name="T20" fmla="*/ 2147483647 w 311"/>
              <a:gd name="T21" fmla="*/ 2147483647 h 1030"/>
              <a:gd name="T22" fmla="*/ 2147483647 w 311"/>
              <a:gd name="T23" fmla="*/ 2147483647 h 1030"/>
              <a:gd name="T24" fmla="*/ 2147483647 w 311"/>
              <a:gd name="T25" fmla="*/ 2147483647 h 1030"/>
              <a:gd name="T26" fmla="*/ 2147483647 w 311"/>
              <a:gd name="T27" fmla="*/ 2147483647 h 1030"/>
              <a:gd name="T28" fmla="*/ 2147483647 w 311"/>
              <a:gd name="T29" fmla="*/ 2147483647 h 1030"/>
              <a:gd name="T30" fmla="*/ 2147483647 w 311"/>
              <a:gd name="T31" fmla="*/ 2147483647 h 1030"/>
              <a:gd name="T32" fmla="*/ 2147483647 w 311"/>
              <a:gd name="T33" fmla="*/ 2147483647 h 1030"/>
              <a:gd name="T34" fmla="*/ 2147483647 w 311"/>
              <a:gd name="T35" fmla="*/ 2147483647 h 1030"/>
              <a:gd name="T36" fmla="*/ 2147483647 w 311"/>
              <a:gd name="T37" fmla="*/ 2147483647 h 1030"/>
              <a:gd name="T38" fmla="*/ 2147483647 w 311"/>
              <a:gd name="T39" fmla="*/ 2147483647 h 1030"/>
              <a:gd name="T40" fmla="*/ 2147483647 w 311"/>
              <a:gd name="T41" fmla="*/ 2147483647 h 1030"/>
              <a:gd name="T42" fmla="*/ 2147483647 w 311"/>
              <a:gd name="T43" fmla="*/ 2147483647 h 1030"/>
              <a:gd name="T44" fmla="*/ 2147483647 w 311"/>
              <a:gd name="T45" fmla="*/ 2147483647 h 1030"/>
              <a:gd name="T46" fmla="*/ 2147483647 w 311"/>
              <a:gd name="T47" fmla="*/ 2147483647 h 1030"/>
              <a:gd name="T48" fmla="*/ 2147483647 w 311"/>
              <a:gd name="T49" fmla="*/ 2147483647 h 1030"/>
              <a:gd name="T50" fmla="*/ 2147483647 w 311"/>
              <a:gd name="T51" fmla="*/ 2147483647 h 1030"/>
              <a:gd name="T52" fmla="*/ 2147483647 w 311"/>
              <a:gd name="T53" fmla="*/ 2147483647 h 1030"/>
              <a:gd name="T54" fmla="*/ 2147483647 w 311"/>
              <a:gd name="T55" fmla="*/ 2147483647 h 1030"/>
              <a:gd name="T56" fmla="*/ 2147483647 w 311"/>
              <a:gd name="T57" fmla="*/ 2147483647 h 1030"/>
              <a:gd name="T58" fmla="*/ 0 w 311"/>
              <a:gd name="T59" fmla="*/ 2147483647 h 1030"/>
              <a:gd name="T60" fmla="*/ 2147483647 w 311"/>
              <a:gd name="T61" fmla="*/ 2147483647 h 1030"/>
              <a:gd name="T62" fmla="*/ 2147483647 w 311"/>
              <a:gd name="T63" fmla="*/ 2147483647 h 1030"/>
              <a:gd name="T64" fmla="*/ 2147483647 w 311"/>
              <a:gd name="T65" fmla="*/ 2147483647 h 1030"/>
              <a:gd name="T66" fmla="*/ 2147483647 w 311"/>
              <a:gd name="T67" fmla="*/ 2147483647 h 1030"/>
              <a:gd name="T68" fmla="*/ 2147483647 w 311"/>
              <a:gd name="T69" fmla="*/ 2147483647 h 1030"/>
              <a:gd name="T70" fmla="*/ 2147483647 w 311"/>
              <a:gd name="T71" fmla="*/ 2147483647 h 1030"/>
              <a:gd name="T72" fmla="*/ 2147483647 w 311"/>
              <a:gd name="T73" fmla="*/ 2147483647 h 1030"/>
              <a:gd name="T74" fmla="*/ 2147483647 w 311"/>
              <a:gd name="T75" fmla="*/ 2147483647 h 1030"/>
              <a:gd name="T76" fmla="*/ 2147483647 w 311"/>
              <a:gd name="T77" fmla="*/ 2147483647 h 1030"/>
              <a:gd name="T78" fmla="*/ 2147483647 w 311"/>
              <a:gd name="T79" fmla="*/ 2147483647 h 1030"/>
              <a:gd name="T80" fmla="*/ 2147483647 w 311"/>
              <a:gd name="T81" fmla="*/ 2147483647 h 1030"/>
              <a:gd name="T82" fmla="*/ 2147483647 w 311"/>
              <a:gd name="T83" fmla="*/ 0 h 1030"/>
              <a:gd name="T84" fmla="*/ 2147483647 w 311"/>
              <a:gd name="T85" fmla="*/ 2147483647 h 1030"/>
              <a:gd name="T86" fmla="*/ 2147483647 w 311"/>
              <a:gd name="T87" fmla="*/ 2147483647 h 1030"/>
              <a:gd name="T88" fmla="*/ 2147483647 w 311"/>
              <a:gd name="T89" fmla="*/ 2147483647 h 1030"/>
              <a:gd name="T90" fmla="*/ 2147483647 w 311"/>
              <a:gd name="T91" fmla="*/ 2147483647 h 1030"/>
              <a:gd name="T92" fmla="*/ 2147483647 w 311"/>
              <a:gd name="T93" fmla="*/ 2147483647 h 1030"/>
              <a:gd name="T94" fmla="*/ 2147483647 w 311"/>
              <a:gd name="T95" fmla="*/ 2147483647 h 1030"/>
              <a:gd name="T96" fmla="*/ 2147483647 w 311"/>
              <a:gd name="T97" fmla="*/ 2147483647 h 1030"/>
              <a:gd name="T98" fmla="*/ 2147483647 w 311"/>
              <a:gd name="T99" fmla="*/ 2147483647 h 1030"/>
              <a:gd name="T100" fmla="*/ 2147483647 w 311"/>
              <a:gd name="T101" fmla="*/ 2147483647 h 1030"/>
              <a:gd name="T102" fmla="*/ 2147483647 w 311"/>
              <a:gd name="T103" fmla="*/ 2147483647 h 1030"/>
              <a:gd name="T104" fmla="*/ 2147483647 w 311"/>
              <a:gd name="T105" fmla="*/ 2147483647 h 1030"/>
              <a:gd name="T106" fmla="*/ 2147483647 w 311"/>
              <a:gd name="T107" fmla="*/ 2147483647 h 1030"/>
              <a:gd name="T108" fmla="*/ 2147483647 w 311"/>
              <a:gd name="T109" fmla="*/ 2147483647 h 1030"/>
              <a:gd name="T110" fmla="*/ 2147483647 w 311"/>
              <a:gd name="T111" fmla="*/ 2147483647 h 1030"/>
              <a:gd name="T112" fmla="*/ 2147483647 w 311"/>
              <a:gd name="T113" fmla="*/ 2147483647 h 103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1"/>
              <a:gd name="T172" fmla="*/ 0 h 1030"/>
              <a:gd name="T173" fmla="*/ 311 w 311"/>
              <a:gd name="T174" fmla="*/ 1030 h 103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1" h="1030">
                <a:moveTo>
                  <a:pt x="219" y="650"/>
                </a:moveTo>
                <a:lnTo>
                  <a:pt x="219" y="650"/>
                </a:lnTo>
                <a:lnTo>
                  <a:pt x="228" y="660"/>
                </a:lnTo>
                <a:lnTo>
                  <a:pt x="239" y="672"/>
                </a:lnTo>
                <a:lnTo>
                  <a:pt x="249" y="688"/>
                </a:lnTo>
                <a:lnTo>
                  <a:pt x="260" y="707"/>
                </a:lnTo>
                <a:lnTo>
                  <a:pt x="270" y="729"/>
                </a:lnTo>
                <a:lnTo>
                  <a:pt x="279" y="754"/>
                </a:lnTo>
                <a:lnTo>
                  <a:pt x="288" y="778"/>
                </a:lnTo>
                <a:lnTo>
                  <a:pt x="295" y="803"/>
                </a:lnTo>
                <a:lnTo>
                  <a:pt x="301" y="827"/>
                </a:lnTo>
                <a:lnTo>
                  <a:pt x="306" y="852"/>
                </a:lnTo>
                <a:lnTo>
                  <a:pt x="310" y="873"/>
                </a:lnTo>
                <a:lnTo>
                  <a:pt x="311" y="895"/>
                </a:lnTo>
                <a:lnTo>
                  <a:pt x="310" y="913"/>
                </a:lnTo>
                <a:lnTo>
                  <a:pt x="306" y="928"/>
                </a:lnTo>
                <a:lnTo>
                  <a:pt x="300" y="939"/>
                </a:lnTo>
                <a:lnTo>
                  <a:pt x="290" y="945"/>
                </a:lnTo>
                <a:lnTo>
                  <a:pt x="278" y="967"/>
                </a:lnTo>
                <a:lnTo>
                  <a:pt x="266" y="984"/>
                </a:lnTo>
                <a:lnTo>
                  <a:pt x="255" y="994"/>
                </a:lnTo>
                <a:lnTo>
                  <a:pt x="244" y="1003"/>
                </a:lnTo>
                <a:lnTo>
                  <a:pt x="233" y="1008"/>
                </a:lnTo>
                <a:lnTo>
                  <a:pt x="224" y="1013"/>
                </a:lnTo>
                <a:lnTo>
                  <a:pt x="214" y="1019"/>
                </a:lnTo>
                <a:lnTo>
                  <a:pt x="205" y="1026"/>
                </a:lnTo>
                <a:lnTo>
                  <a:pt x="194" y="1030"/>
                </a:lnTo>
                <a:lnTo>
                  <a:pt x="180" y="1027"/>
                </a:lnTo>
                <a:lnTo>
                  <a:pt x="162" y="1018"/>
                </a:lnTo>
                <a:lnTo>
                  <a:pt x="141" y="1003"/>
                </a:lnTo>
                <a:lnTo>
                  <a:pt x="119" y="982"/>
                </a:lnTo>
                <a:lnTo>
                  <a:pt x="96" y="959"/>
                </a:lnTo>
                <a:lnTo>
                  <a:pt x="73" y="933"/>
                </a:lnTo>
                <a:lnTo>
                  <a:pt x="51" y="906"/>
                </a:lnTo>
                <a:lnTo>
                  <a:pt x="45" y="884"/>
                </a:lnTo>
                <a:lnTo>
                  <a:pt x="44" y="857"/>
                </a:lnTo>
                <a:lnTo>
                  <a:pt x="44" y="826"/>
                </a:lnTo>
                <a:lnTo>
                  <a:pt x="46" y="795"/>
                </a:lnTo>
                <a:lnTo>
                  <a:pt x="49" y="765"/>
                </a:lnTo>
                <a:lnTo>
                  <a:pt x="51" y="736"/>
                </a:lnTo>
                <a:lnTo>
                  <a:pt x="53" y="714"/>
                </a:lnTo>
                <a:lnTo>
                  <a:pt x="50" y="699"/>
                </a:lnTo>
                <a:lnTo>
                  <a:pt x="45" y="671"/>
                </a:lnTo>
                <a:lnTo>
                  <a:pt x="42" y="642"/>
                </a:lnTo>
                <a:lnTo>
                  <a:pt x="37" y="614"/>
                </a:lnTo>
                <a:lnTo>
                  <a:pt x="32" y="584"/>
                </a:lnTo>
                <a:lnTo>
                  <a:pt x="27" y="554"/>
                </a:lnTo>
                <a:lnTo>
                  <a:pt x="22" y="524"/>
                </a:lnTo>
                <a:lnTo>
                  <a:pt x="19" y="495"/>
                </a:lnTo>
                <a:lnTo>
                  <a:pt x="14" y="467"/>
                </a:lnTo>
                <a:lnTo>
                  <a:pt x="10" y="438"/>
                </a:lnTo>
                <a:lnTo>
                  <a:pt x="8" y="411"/>
                </a:lnTo>
                <a:lnTo>
                  <a:pt x="4" y="384"/>
                </a:lnTo>
                <a:lnTo>
                  <a:pt x="3" y="359"/>
                </a:lnTo>
                <a:lnTo>
                  <a:pt x="0" y="335"/>
                </a:lnTo>
                <a:lnTo>
                  <a:pt x="0" y="312"/>
                </a:lnTo>
                <a:lnTo>
                  <a:pt x="0" y="291"/>
                </a:lnTo>
                <a:lnTo>
                  <a:pt x="2" y="272"/>
                </a:lnTo>
                <a:lnTo>
                  <a:pt x="3" y="253"/>
                </a:lnTo>
                <a:lnTo>
                  <a:pt x="4" y="234"/>
                </a:lnTo>
                <a:lnTo>
                  <a:pt x="5" y="214"/>
                </a:lnTo>
                <a:lnTo>
                  <a:pt x="5" y="195"/>
                </a:lnTo>
                <a:lnTo>
                  <a:pt x="5" y="176"/>
                </a:lnTo>
                <a:lnTo>
                  <a:pt x="4" y="158"/>
                </a:lnTo>
                <a:lnTo>
                  <a:pt x="4" y="142"/>
                </a:lnTo>
                <a:lnTo>
                  <a:pt x="3" y="129"/>
                </a:lnTo>
                <a:lnTo>
                  <a:pt x="2" y="109"/>
                </a:lnTo>
                <a:lnTo>
                  <a:pt x="2" y="91"/>
                </a:lnTo>
                <a:lnTo>
                  <a:pt x="3" y="75"/>
                </a:lnTo>
                <a:lnTo>
                  <a:pt x="4" y="61"/>
                </a:lnTo>
                <a:lnTo>
                  <a:pt x="5" y="49"/>
                </a:lnTo>
                <a:lnTo>
                  <a:pt x="8" y="40"/>
                </a:lnTo>
                <a:lnTo>
                  <a:pt x="9" y="30"/>
                </a:lnTo>
                <a:lnTo>
                  <a:pt x="11" y="23"/>
                </a:lnTo>
                <a:lnTo>
                  <a:pt x="15" y="11"/>
                </a:lnTo>
                <a:lnTo>
                  <a:pt x="20" y="3"/>
                </a:lnTo>
                <a:lnTo>
                  <a:pt x="26" y="0"/>
                </a:lnTo>
                <a:lnTo>
                  <a:pt x="32" y="4"/>
                </a:lnTo>
                <a:lnTo>
                  <a:pt x="38" y="11"/>
                </a:lnTo>
                <a:lnTo>
                  <a:pt x="45" y="25"/>
                </a:lnTo>
                <a:lnTo>
                  <a:pt x="54" y="42"/>
                </a:lnTo>
                <a:lnTo>
                  <a:pt x="63" y="64"/>
                </a:lnTo>
                <a:lnTo>
                  <a:pt x="73" y="91"/>
                </a:lnTo>
                <a:lnTo>
                  <a:pt x="83" y="123"/>
                </a:lnTo>
                <a:lnTo>
                  <a:pt x="95" y="158"/>
                </a:lnTo>
                <a:lnTo>
                  <a:pt x="107" y="197"/>
                </a:lnTo>
                <a:lnTo>
                  <a:pt x="119" y="241"/>
                </a:lnTo>
                <a:lnTo>
                  <a:pt x="133" y="289"/>
                </a:lnTo>
                <a:lnTo>
                  <a:pt x="147" y="340"/>
                </a:lnTo>
                <a:lnTo>
                  <a:pt x="163" y="396"/>
                </a:lnTo>
                <a:lnTo>
                  <a:pt x="167" y="410"/>
                </a:lnTo>
                <a:lnTo>
                  <a:pt x="170" y="423"/>
                </a:lnTo>
                <a:lnTo>
                  <a:pt x="175" y="438"/>
                </a:lnTo>
                <a:lnTo>
                  <a:pt x="179" y="452"/>
                </a:lnTo>
                <a:lnTo>
                  <a:pt x="182" y="468"/>
                </a:lnTo>
                <a:lnTo>
                  <a:pt x="187" y="483"/>
                </a:lnTo>
                <a:lnTo>
                  <a:pt x="191" y="499"/>
                </a:lnTo>
                <a:lnTo>
                  <a:pt x="194" y="516"/>
                </a:lnTo>
                <a:lnTo>
                  <a:pt x="199" y="532"/>
                </a:lnTo>
                <a:lnTo>
                  <a:pt x="203" y="548"/>
                </a:lnTo>
                <a:lnTo>
                  <a:pt x="205" y="566"/>
                </a:lnTo>
                <a:lnTo>
                  <a:pt x="209" y="582"/>
                </a:lnTo>
                <a:lnTo>
                  <a:pt x="213" y="600"/>
                </a:lnTo>
                <a:lnTo>
                  <a:pt x="215" y="616"/>
                </a:lnTo>
                <a:lnTo>
                  <a:pt x="218" y="634"/>
                </a:lnTo>
                <a:lnTo>
                  <a:pt x="219" y="65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40"/>
          <p:cNvSpPr>
            <a:spLocks/>
          </p:cNvSpPr>
          <p:nvPr/>
        </p:nvSpPr>
        <p:spPr bwMode="auto">
          <a:xfrm>
            <a:off x="7397750" y="4141788"/>
            <a:ext cx="98425" cy="50800"/>
          </a:xfrm>
          <a:custGeom>
            <a:avLst/>
            <a:gdLst>
              <a:gd name="T0" fmla="*/ 0 w 186"/>
              <a:gd name="T1" fmla="*/ 2147483647 h 94"/>
              <a:gd name="T2" fmla="*/ 0 w 186"/>
              <a:gd name="T3" fmla="*/ 2147483647 h 94"/>
              <a:gd name="T4" fmla="*/ 2147483647 w 186"/>
              <a:gd name="T5" fmla="*/ 2147483647 h 94"/>
              <a:gd name="T6" fmla="*/ 2147483647 w 186"/>
              <a:gd name="T7" fmla="*/ 2147483647 h 94"/>
              <a:gd name="T8" fmla="*/ 2147483647 w 186"/>
              <a:gd name="T9" fmla="*/ 2147483647 h 94"/>
              <a:gd name="T10" fmla="*/ 2147483647 w 186"/>
              <a:gd name="T11" fmla="*/ 2147483647 h 94"/>
              <a:gd name="T12" fmla="*/ 2147483647 w 186"/>
              <a:gd name="T13" fmla="*/ 2147483647 h 94"/>
              <a:gd name="T14" fmla="*/ 2147483647 w 186"/>
              <a:gd name="T15" fmla="*/ 2147483647 h 94"/>
              <a:gd name="T16" fmla="*/ 2147483647 w 186"/>
              <a:gd name="T17" fmla="*/ 2147483647 h 94"/>
              <a:gd name="T18" fmla="*/ 2147483647 w 186"/>
              <a:gd name="T19" fmla="*/ 2147483647 h 94"/>
              <a:gd name="T20" fmla="*/ 2147483647 w 186"/>
              <a:gd name="T21" fmla="*/ 2147483647 h 94"/>
              <a:gd name="T22" fmla="*/ 2147483647 w 186"/>
              <a:gd name="T23" fmla="*/ 2147483647 h 94"/>
              <a:gd name="T24" fmla="*/ 2147483647 w 186"/>
              <a:gd name="T25" fmla="*/ 0 h 94"/>
              <a:gd name="T26" fmla="*/ 2147483647 w 186"/>
              <a:gd name="T27" fmla="*/ 0 h 94"/>
              <a:gd name="T28" fmla="*/ 2147483647 w 186"/>
              <a:gd name="T29" fmla="*/ 2147483647 h 94"/>
              <a:gd name="T30" fmla="*/ 2147483647 w 186"/>
              <a:gd name="T31" fmla="*/ 2147483647 h 94"/>
              <a:gd name="T32" fmla="*/ 2147483647 w 186"/>
              <a:gd name="T33" fmla="*/ 2147483647 h 94"/>
              <a:gd name="T34" fmla="*/ 2147483647 w 186"/>
              <a:gd name="T35" fmla="*/ 2147483647 h 94"/>
              <a:gd name="T36" fmla="*/ 2147483647 w 186"/>
              <a:gd name="T37" fmla="*/ 2147483647 h 9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6"/>
              <a:gd name="T58" fmla="*/ 0 h 94"/>
              <a:gd name="T59" fmla="*/ 186 w 186"/>
              <a:gd name="T60" fmla="*/ 94 h 9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6" h="94">
                <a:moveTo>
                  <a:pt x="0" y="94"/>
                </a:moveTo>
                <a:lnTo>
                  <a:pt x="0" y="94"/>
                </a:lnTo>
                <a:lnTo>
                  <a:pt x="17" y="87"/>
                </a:lnTo>
                <a:lnTo>
                  <a:pt x="33" y="79"/>
                </a:lnTo>
                <a:lnTo>
                  <a:pt x="46" y="68"/>
                </a:lnTo>
                <a:lnTo>
                  <a:pt x="60" y="56"/>
                </a:lnTo>
                <a:lnTo>
                  <a:pt x="72" y="44"/>
                </a:lnTo>
                <a:lnTo>
                  <a:pt x="83" y="30"/>
                </a:lnTo>
                <a:lnTo>
                  <a:pt x="95" y="18"/>
                </a:lnTo>
                <a:lnTo>
                  <a:pt x="106" y="7"/>
                </a:lnTo>
                <a:lnTo>
                  <a:pt x="114" y="1"/>
                </a:lnTo>
                <a:lnTo>
                  <a:pt x="123" y="0"/>
                </a:lnTo>
                <a:lnTo>
                  <a:pt x="133" y="0"/>
                </a:lnTo>
                <a:lnTo>
                  <a:pt x="143" y="3"/>
                </a:lnTo>
                <a:lnTo>
                  <a:pt x="154" y="7"/>
                </a:lnTo>
                <a:lnTo>
                  <a:pt x="165" y="14"/>
                </a:lnTo>
                <a:lnTo>
                  <a:pt x="176" y="22"/>
                </a:lnTo>
                <a:lnTo>
                  <a:pt x="186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41"/>
          <p:cNvSpPr>
            <a:spLocks noEditPoints="1"/>
          </p:cNvSpPr>
          <p:nvPr/>
        </p:nvSpPr>
        <p:spPr bwMode="auto">
          <a:xfrm>
            <a:off x="6789738" y="3846513"/>
            <a:ext cx="315912" cy="493712"/>
          </a:xfrm>
          <a:custGeom>
            <a:avLst/>
            <a:gdLst>
              <a:gd name="T0" fmla="*/ 2147483647 w 596"/>
              <a:gd name="T1" fmla="*/ 0 h 952"/>
              <a:gd name="T2" fmla="*/ 2147483647 w 596"/>
              <a:gd name="T3" fmla="*/ 2147483647 h 952"/>
              <a:gd name="T4" fmla="*/ 2147483647 w 596"/>
              <a:gd name="T5" fmla="*/ 2147483647 h 952"/>
              <a:gd name="T6" fmla="*/ 2147483647 w 596"/>
              <a:gd name="T7" fmla="*/ 2147483647 h 952"/>
              <a:gd name="T8" fmla="*/ 2147483647 w 596"/>
              <a:gd name="T9" fmla="*/ 2147483647 h 952"/>
              <a:gd name="T10" fmla="*/ 2147483647 w 596"/>
              <a:gd name="T11" fmla="*/ 2147483647 h 952"/>
              <a:gd name="T12" fmla="*/ 2147483647 w 596"/>
              <a:gd name="T13" fmla="*/ 2147483647 h 952"/>
              <a:gd name="T14" fmla="*/ 2147483647 w 596"/>
              <a:gd name="T15" fmla="*/ 2147483647 h 952"/>
              <a:gd name="T16" fmla="*/ 2147483647 w 596"/>
              <a:gd name="T17" fmla="*/ 2147483647 h 952"/>
              <a:gd name="T18" fmla="*/ 2147483647 w 596"/>
              <a:gd name="T19" fmla="*/ 2147483647 h 952"/>
              <a:gd name="T20" fmla="*/ 2147483647 w 596"/>
              <a:gd name="T21" fmla="*/ 2147483647 h 952"/>
              <a:gd name="T22" fmla="*/ 0 w 596"/>
              <a:gd name="T23" fmla="*/ 2147483647 h 952"/>
              <a:gd name="T24" fmla="*/ 2147483647 w 596"/>
              <a:gd name="T25" fmla="*/ 2147483647 h 952"/>
              <a:gd name="T26" fmla="*/ 2147483647 w 596"/>
              <a:gd name="T27" fmla="*/ 2147483647 h 952"/>
              <a:gd name="T28" fmla="*/ 2147483647 w 596"/>
              <a:gd name="T29" fmla="*/ 2147483647 h 952"/>
              <a:gd name="T30" fmla="*/ 2147483647 w 596"/>
              <a:gd name="T31" fmla="*/ 2147483647 h 952"/>
              <a:gd name="T32" fmla="*/ 2147483647 w 596"/>
              <a:gd name="T33" fmla="*/ 2147483647 h 952"/>
              <a:gd name="T34" fmla="*/ 2147483647 w 596"/>
              <a:gd name="T35" fmla="*/ 2147483647 h 952"/>
              <a:gd name="T36" fmla="*/ 2147483647 w 596"/>
              <a:gd name="T37" fmla="*/ 2147483647 h 952"/>
              <a:gd name="T38" fmla="*/ 2147483647 w 596"/>
              <a:gd name="T39" fmla="*/ 2147483647 h 952"/>
              <a:gd name="T40" fmla="*/ 2147483647 w 596"/>
              <a:gd name="T41" fmla="*/ 2147483647 h 952"/>
              <a:gd name="T42" fmla="*/ 2147483647 w 596"/>
              <a:gd name="T43" fmla="*/ 2147483647 h 952"/>
              <a:gd name="T44" fmla="*/ 2147483647 w 596"/>
              <a:gd name="T45" fmla="*/ 2147483647 h 952"/>
              <a:gd name="T46" fmla="*/ 2147483647 w 596"/>
              <a:gd name="T47" fmla="*/ 2147483647 h 952"/>
              <a:gd name="T48" fmla="*/ 2147483647 w 596"/>
              <a:gd name="T49" fmla="*/ 2147483647 h 952"/>
              <a:gd name="T50" fmla="*/ 2147483647 w 596"/>
              <a:gd name="T51" fmla="*/ 2147483647 h 952"/>
              <a:gd name="T52" fmla="*/ 2147483647 w 596"/>
              <a:gd name="T53" fmla="*/ 2147483647 h 952"/>
              <a:gd name="T54" fmla="*/ 2147483647 w 596"/>
              <a:gd name="T55" fmla="*/ 2147483647 h 952"/>
              <a:gd name="T56" fmla="*/ 2147483647 w 596"/>
              <a:gd name="T57" fmla="*/ 2147483647 h 952"/>
              <a:gd name="T58" fmla="*/ 2147483647 w 596"/>
              <a:gd name="T59" fmla="*/ 2147483647 h 952"/>
              <a:gd name="T60" fmla="*/ 2147483647 w 596"/>
              <a:gd name="T61" fmla="*/ 2147483647 h 952"/>
              <a:gd name="T62" fmla="*/ 2147483647 w 596"/>
              <a:gd name="T63" fmla="*/ 2147483647 h 952"/>
              <a:gd name="T64" fmla="*/ 2147483647 w 596"/>
              <a:gd name="T65" fmla="*/ 2147483647 h 952"/>
              <a:gd name="T66" fmla="*/ 2147483647 w 596"/>
              <a:gd name="T67" fmla="*/ 2147483647 h 952"/>
              <a:gd name="T68" fmla="*/ 2147483647 w 596"/>
              <a:gd name="T69" fmla="*/ 2147483647 h 952"/>
              <a:gd name="T70" fmla="*/ 2147483647 w 596"/>
              <a:gd name="T71" fmla="*/ 2147483647 h 952"/>
              <a:gd name="T72" fmla="*/ 2147483647 w 596"/>
              <a:gd name="T73" fmla="*/ 2147483647 h 952"/>
              <a:gd name="T74" fmla="*/ 2147483647 w 596"/>
              <a:gd name="T75" fmla="*/ 2147483647 h 952"/>
              <a:gd name="T76" fmla="*/ 2147483647 w 596"/>
              <a:gd name="T77" fmla="*/ 2147483647 h 952"/>
              <a:gd name="T78" fmla="*/ 2147483647 w 596"/>
              <a:gd name="T79" fmla="*/ 2147483647 h 952"/>
              <a:gd name="T80" fmla="*/ 2147483647 w 596"/>
              <a:gd name="T81" fmla="*/ 2147483647 h 952"/>
              <a:gd name="T82" fmla="*/ 2147483647 w 596"/>
              <a:gd name="T83" fmla="*/ 2147483647 h 952"/>
              <a:gd name="T84" fmla="*/ 2147483647 w 596"/>
              <a:gd name="T85" fmla="*/ 2147483647 h 952"/>
              <a:gd name="T86" fmla="*/ 2147483647 w 596"/>
              <a:gd name="T87" fmla="*/ 2147483647 h 952"/>
              <a:gd name="T88" fmla="*/ 2147483647 w 596"/>
              <a:gd name="T89" fmla="*/ 2147483647 h 952"/>
              <a:gd name="T90" fmla="*/ 2147483647 w 596"/>
              <a:gd name="T91" fmla="*/ 2147483647 h 952"/>
              <a:gd name="T92" fmla="*/ 2147483647 w 596"/>
              <a:gd name="T93" fmla="*/ 2147483647 h 952"/>
              <a:gd name="T94" fmla="*/ 2147483647 w 596"/>
              <a:gd name="T95" fmla="*/ 2147483647 h 952"/>
              <a:gd name="T96" fmla="*/ 2147483647 w 596"/>
              <a:gd name="T97" fmla="*/ 2147483647 h 952"/>
              <a:gd name="T98" fmla="*/ 2147483647 w 596"/>
              <a:gd name="T99" fmla="*/ 2147483647 h 952"/>
              <a:gd name="T100" fmla="*/ 2147483647 w 596"/>
              <a:gd name="T101" fmla="*/ 2147483647 h 952"/>
              <a:gd name="T102" fmla="*/ 2147483647 w 596"/>
              <a:gd name="T103" fmla="*/ 2147483647 h 952"/>
              <a:gd name="T104" fmla="*/ 2147483647 w 596"/>
              <a:gd name="T105" fmla="*/ 2147483647 h 952"/>
              <a:gd name="T106" fmla="*/ 2147483647 w 596"/>
              <a:gd name="T107" fmla="*/ 2147483647 h 952"/>
              <a:gd name="T108" fmla="*/ 2147483647 w 596"/>
              <a:gd name="T109" fmla="*/ 2147483647 h 952"/>
              <a:gd name="T110" fmla="*/ 2147483647 w 596"/>
              <a:gd name="T111" fmla="*/ 2147483647 h 952"/>
              <a:gd name="T112" fmla="*/ 2147483647 w 596"/>
              <a:gd name="T113" fmla="*/ 2147483647 h 952"/>
              <a:gd name="T114" fmla="*/ 2147483647 w 596"/>
              <a:gd name="T115" fmla="*/ 2147483647 h 952"/>
              <a:gd name="T116" fmla="*/ 2147483647 w 596"/>
              <a:gd name="T117" fmla="*/ 2147483647 h 952"/>
              <a:gd name="T118" fmla="*/ 2147483647 w 596"/>
              <a:gd name="T119" fmla="*/ 2147483647 h 952"/>
              <a:gd name="T120" fmla="*/ 2147483647 w 596"/>
              <a:gd name="T121" fmla="*/ 2147483647 h 952"/>
              <a:gd name="T122" fmla="*/ 2147483647 w 596"/>
              <a:gd name="T123" fmla="*/ 2147483647 h 952"/>
              <a:gd name="T124" fmla="*/ 2147483647 w 596"/>
              <a:gd name="T125" fmla="*/ 2147483647 h 9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6"/>
              <a:gd name="T190" fmla="*/ 0 h 952"/>
              <a:gd name="T191" fmla="*/ 596 w 596"/>
              <a:gd name="T192" fmla="*/ 952 h 9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6" h="952">
                <a:moveTo>
                  <a:pt x="143" y="12"/>
                </a:moveTo>
                <a:lnTo>
                  <a:pt x="139" y="4"/>
                </a:lnTo>
                <a:lnTo>
                  <a:pt x="132" y="0"/>
                </a:lnTo>
                <a:lnTo>
                  <a:pt x="125" y="1"/>
                </a:lnTo>
                <a:lnTo>
                  <a:pt x="117" y="8"/>
                </a:lnTo>
                <a:lnTo>
                  <a:pt x="108" y="19"/>
                </a:lnTo>
                <a:lnTo>
                  <a:pt x="99" y="33"/>
                </a:lnTo>
                <a:lnTo>
                  <a:pt x="89" y="52"/>
                </a:lnTo>
                <a:lnTo>
                  <a:pt x="80" y="72"/>
                </a:lnTo>
                <a:lnTo>
                  <a:pt x="72" y="97"/>
                </a:lnTo>
                <a:lnTo>
                  <a:pt x="63" y="124"/>
                </a:lnTo>
                <a:lnTo>
                  <a:pt x="57" y="154"/>
                </a:lnTo>
                <a:lnTo>
                  <a:pt x="51" y="185"/>
                </a:lnTo>
                <a:lnTo>
                  <a:pt x="48" y="218"/>
                </a:lnTo>
                <a:lnTo>
                  <a:pt x="45" y="250"/>
                </a:lnTo>
                <a:lnTo>
                  <a:pt x="44" y="286"/>
                </a:lnTo>
                <a:lnTo>
                  <a:pt x="46" y="321"/>
                </a:lnTo>
                <a:lnTo>
                  <a:pt x="49" y="346"/>
                </a:lnTo>
                <a:lnTo>
                  <a:pt x="50" y="371"/>
                </a:lnTo>
                <a:lnTo>
                  <a:pt x="52" y="396"/>
                </a:lnTo>
                <a:lnTo>
                  <a:pt x="54" y="420"/>
                </a:lnTo>
                <a:lnTo>
                  <a:pt x="55" y="445"/>
                </a:lnTo>
                <a:lnTo>
                  <a:pt x="55" y="469"/>
                </a:lnTo>
                <a:lnTo>
                  <a:pt x="55" y="494"/>
                </a:lnTo>
                <a:lnTo>
                  <a:pt x="55" y="518"/>
                </a:lnTo>
                <a:lnTo>
                  <a:pt x="54" y="541"/>
                </a:lnTo>
                <a:lnTo>
                  <a:pt x="51" y="566"/>
                </a:lnTo>
                <a:lnTo>
                  <a:pt x="48" y="589"/>
                </a:lnTo>
                <a:lnTo>
                  <a:pt x="41" y="612"/>
                </a:lnTo>
                <a:lnTo>
                  <a:pt x="35" y="635"/>
                </a:lnTo>
                <a:lnTo>
                  <a:pt x="28" y="658"/>
                </a:lnTo>
                <a:lnTo>
                  <a:pt x="18" y="682"/>
                </a:lnTo>
                <a:lnTo>
                  <a:pt x="7" y="703"/>
                </a:lnTo>
                <a:lnTo>
                  <a:pt x="3" y="714"/>
                </a:lnTo>
                <a:lnTo>
                  <a:pt x="0" y="728"/>
                </a:lnTo>
                <a:lnTo>
                  <a:pt x="0" y="744"/>
                </a:lnTo>
                <a:lnTo>
                  <a:pt x="3" y="762"/>
                </a:lnTo>
                <a:lnTo>
                  <a:pt x="6" y="781"/>
                </a:lnTo>
                <a:lnTo>
                  <a:pt x="12" y="801"/>
                </a:lnTo>
                <a:lnTo>
                  <a:pt x="21" y="822"/>
                </a:lnTo>
                <a:lnTo>
                  <a:pt x="31" y="842"/>
                </a:lnTo>
                <a:lnTo>
                  <a:pt x="43" y="862"/>
                </a:lnTo>
                <a:lnTo>
                  <a:pt x="56" y="881"/>
                </a:lnTo>
                <a:lnTo>
                  <a:pt x="71" y="899"/>
                </a:lnTo>
                <a:lnTo>
                  <a:pt x="86" y="915"/>
                </a:lnTo>
                <a:lnTo>
                  <a:pt x="103" y="929"/>
                </a:lnTo>
                <a:lnTo>
                  <a:pt x="122" y="940"/>
                </a:lnTo>
                <a:lnTo>
                  <a:pt x="141" y="948"/>
                </a:lnTo>
                <a:lnTo>
                  <a:pt x="162" y="952"/>
                </a:lnTo>
                <a:lnTo>
                  <a:pt x="171" y="952"/>
                </a:lnTo>
                <a:lnTo>
                  <a:pt x="182" y="949"/>
                </a:lnTo>
                <a:lnTo>
                  <a:pt x="192" y="944"/>
                </a:lnTo>
                <a:lnTo>
                  <a:pt x="203" y="939"/>
                </a:lnTo>
                <a:lnTo>
                  <a:pt x="215" y="930"/>
                </a:lnTo>
                <a:lnTo>
                  <a:pt x="226" y="922"/>
                </a:lnTo>
                <a:lnTo>
                  <a:pt x="237" y="914"/>
                </a:lnTo>
                <a:lnTo>
                  <a:pt x="248" y="906"/>
                </a:lnTo>
                <a:lnTo>
                  <a:pt x="255" y="902"/>
                </a:lnTo>
                <a:lnTo>
                  <a:pt x="264" y="898"/>
                </a:lnTo>
                <a:lnTo>
                  <a:pt x="271" y="894"/>
                </a:lnTo>
                <a:lnTo>
                  <a:pt x="279" y="891"/>
                </a:lnTo>
                <a:lnTo>
                  <a:pt x="287" y="888"/>
                </a:lnTo>
                <a:lnTo>
                  <a:pt x="294" y="886"/>
                </a:lnTo>
                <a:lnTo>
                  <a:pt x="300" y="884"/>
                </a:lnTo>
                <a:lnTo>
                  <a:pt x="304" y="884"/>
                </a:lnTo>
                <a:lnTo>
                  <a:pt x="323" y="887"/>
                </a:lnTo>
                <a:lnTo>
                  <a:pt x="344" y="895"/>
                </a:lnTo>
                <a:lnTo>
                  <a:pt x="362" y="906"/>
                </a:lnTo>
                <a:lnTo>
                  <a:pt x="381" y="918"/>
                </a:lnTo>
                <a:lnTo>
                  <a:pt x="398" y="930"/>
                </a:lnTo>
                <a:lnTo>
                  <a:pt x="415" y="941"/>
                </a:lnTo>
                <a:lnTo>
                  <a:pt x="431" y="949"/>
                </a:lnTo>
                <a:lnTo>
                  <a:pt x="446" y="952"/>
                </a:lnTo>
                <a:lnTo>
                  <a:pt x="466" y="951"/>
                </a:lnTo>
                <a:lnTo>
                  <a:pt x="486" y="947"/>
                </a:lnTo>
                <a:lnTo>
                  <a:pt x="503" y="940"/>
                </a:lnTo>
                <a:lnTo>
                  <a:pt x="517" y="932"/>
                </a:lnTo>
                <a:lnTo>
                  <a:pt x="531" y="921"/>
                </a:lnTo>
                <a:lnTo>
                  <a:pt x="541" y="909"/>
                </a:lnTo>
                <a:lnTo>
                  <a:pt x="551" y="894"/>
                </a:lnTo>
                <a:lnTo>
                  <a:pt x="561" y="879"/>
                </a:lnTo>
                <a:lnTo>
                  <a:pt x="568" y="861"/>
                </a:lnTo>
                <a:lnTo>
                  <a:pt x="574" y="843"/>
                </a:lnTo>
                <a:lnTo>
                  <a:pt x="579" y="824"/>
                </a:lnTo>
                <a:lnTo>
                  <a:pt x="584" y="805"/>
                </a:lnTo>
                <a:lnTo>
                  <a:pt x="588" y="785"/>
                </a:lnTo>
                <a:lnTo>
                  <a:pt x="591" y="765"/>
                </a:lnTo>
                <a:lnTo>
                  <a:pt x="594" y="744"/>
                </a:lnTo>
                <a:lnTo>
                  <a:pt x="596" y="724"/>
                </a:lnTo>
                <a:lnTo>
                  <a:pt x="572" y="671"/>
                </a:lnTo>
                <a:lnTo>
                  <a:pt x="555" y="619"/>
                </a:lnTo>
                <a:lnTo>
                  <a:pt x="543" y="567"/>
                </a:lnTo>
                <a:lnTo>
                  <a:pt x="535" y="516"/>
                </a:lnTo>
                <a:lnTo>
                  <a:pt x="532" y="465"/>
                </a:lnTo>
                <a:lnTo>
                  <a:pt x="531" y="416"/>
                </a:lnTo>
                <a:lnTo>
                  <a:pt x="531" y="369"/>
                </a:lnTo>
                <a:lnTo>
                  <a:pt x="532" y="322"/>
                </a:lnTo>
                <a:lnTo>
                  <a:pt x="533" y="276"/>
                </a:lnTo>
                <a:lnTo>
                  <a:pt x="533" y="233"/>
                </a:lnTo>
                <a:lnTo>
                  <a:pt x="529" y="189"/>
                </a:lnTo>
                <a:lnTo>
                  <a:pt x="523" y="148"/>
                </a:lnTo>
                <a:lnTo>
                  <a:pt x="514" y="109"/>
                </a:lnTo>
                <a:lnTo>
                  <a:pt x="498" y="72"/>
                </a:lnTo>
                <a:lnTo>
                  <a:pt x="475" y="37"/>
                </a:lnTo>
                <a:lnTo>
                  <a:pt x="446" y="3"/>
                </a:lnTo>
                <a:lnTo>
                  <a:pt x="433" y="6"/>
                </a:lnTo>
                <a:lnTo>
                  <a:pt x="424" y="10"/>
                </a:lnTo>
                <a:lnTo>
                  <a:pt x="415" y="16"/>
                </a:lnTo>
                <a:lnTo>
                  <a:pt x="408" y="25"/>
                </a:lnTo>
                <a:lnTo>
                  <a:pt x="403" y="34"/>
                </a:lnTo>
                <a:lnTo>
                  <a:pt x="399" y="46"/>
                </a:lnTo>
                <a:lnTo>
                  <a:pt x="396" y="60"/>
                </a:lnTo>
                <a:lnTo>
                  <a:pt x="393" y="75"/>
                </a:lnTo>
                <a:lnTo>
                  <a:pt x="391" y="91"/>
                </a:lnTo>
                <a:lnTo>
                  <a:pt x="390" y="108"/>
                </a:lnTo>
                <a:lnTo>
                  <a:pt x="387" y="127"/>
                </a:lnTo>
                <a:lnTo>
                  <a:pt x="386" y="146"/>
                </a:lnTo>
                <a:lnTo>
                  <a:pt x="384" y="166"/>
                </a:lnTo>
                <a:lnTo>
                  <a:pt x="381" y="186"/>
                </a:lnTo>
                <a:lnTo>
                  <a:pt x="378" y="208"/>
                </a:lnTo>
                <a:lnTo>
                  <a:pt x="373" y="230"/>
                </a:lnTo>
                <a:lnTo>
                  <a:pt x="364" y="263"/>
                </a:lnTo>
                <a:lnTo>
                  <a:pt x="357" y="291"/>
                </a:lnTo>
                <a:lnTo>
                  <a:pt x="350" y="318"/>
                </a:lnTo>
                <a:lnTo>
                  <a:pt x="344" y="343"/>
                </a:lnTo>
                <a:lnTo>
                  <a:pt x="336" y="363"/>
                </a:lnTo>
                <a:lnTo>
                  <a:pt x="330" y="382"/>
                </a:lnTo>
                <a:lnTo>
                  <a:pt x="324" y="399"/>
                </a:lnTo>
                <a:lnTo>
                  <a:pt x="318" y="411"/>
                </a:lnTo>
                <a:lnTo>
                  <a:pt x="313" y="422"/>
                </a:lnTo>
                <a:lnTo>
                  <a:pt x="307" y="430"/>
                </a:lnTo>
                <a:lnTo>
                  <a:pt x="302" y="437"/>
                </a:lnTo>
                <a:lnTo>
                  <a:pt x="298" y="439"/>
                </a:lnTo>
                <a:lnTo>
                  <a:pt x="293" y="441"/>
                </a:lnTo>
                <a:lnTo>
                  <a:pt x="288" y="438"/>
                </a:lnTo>
                <a:lnTo>
                  <a:pt x="283" y="435"/>
                </a:lnTo>
                <a:lnTo>
                  <a:pt x="278" y="429"/>
                </a:lnTo>
                <a:lnTo>
                  <a:pt x="277" y="427"/>
                </a:lnTo>
                <a:lnTo>
                  <a:pt x="277" y="429"/>
                </a:lnTo>
                <a:lnTo>
                  <a:pt x="278" y="433"/>
                </a:lnTo>
                <a:lnTo>
                  <a:pt x="279" y="437"/>
                </a:lnTo>
                <a:lnTo>
                  <a:pt x="281" y="441"/>
                </a:lnTo>
                <a:lnTo>
                  <a:pt x="279" y="442"/>
                </a:lnTo>
                <a:lnTo>
                  <a:pt x="277" y="441"/>
                </a:lnTo>
                <a:lnTo>
                  <a:pt x="271" y="434"/>
                </a:lnTo>
                <a:lnTo>
                  <a:pt x="265" y="424"/>
                </a:lnTo>
                <a:lnTo>
                  <a:pt x="260" y="414"/>
                </a:lnTo>
                <a:lnTo>
                  <a:pt x="257" y="401"/>
                </a:lnTo>
                <a:lnTo>
                  <a:pt x="256" y="389"/>
                </a:lnTo>
                <a:lnTo>
                  <a:pt x="254" y="375"/>
                </a:lnTo>
                <a:lnTo>
                  <a:pt x="253" y="363"/>
                </a:lnTo>
                <a:lnTo>
                  <a:pt x="250" y="352"/>
                </a:lnTo>
                <a:lnTo>
                  <a:pt x="248" y="344"/>
                </a:lnTo>
                <a:lnTo>
                  <a:pt x="239" y="328"/>
                </a:lnTo>
                <a:lnTo>
                  <a:pt x="234" y="313"/>
                </a:lnTo>
                <a:lnTo>
                  <a:pt x="232" y="299"/>
                </a:lnTo>
                <a:lnTo>
                  <a:pt x="230" y="287"/>
                </a:lnTo>
                <a:lnTo>
                  <a:pt x="228" y="275"/>
                </a:lnTo>
                <a:lnTo>
                  <a:pt x="226" y="263"/>
                </a:lnTo>
                <a:lnTo>
                  <a:pt x="224" y="249"/>
                </a:lnTo>
                <a:lnTo>
                  <a:pt x="219" y="234"/>
                </a:lnTo>
                <a:lnTo>
                  <a:pt x="213" y="216"/>
                </a:lnTo>
                <a:lnTo>
                  <a:pt x="207" y="197"/>
                </a:lnTo>
                <a:lnTo>
                  <a:pt x="200" y="177"/>
                </a:lnTo>
                <a:lnTo>
                  <a:pt x="194" y="157"/>
                </a:lnTo>
                <a:lnTo>
                  <a:pt x="190" y="135"/>
                </a:lnTo>
                <a:lnTo>
                  <a:pt x="183" y="114"/>
                </a:lnTo>
                <a:lnTo>
                  <a:pt x="179" y="94"/>
                </a:lnTo>
                <a:lnTo>
                  <a:pt x="174" y="74"/>
                </a:lnTo>
                <a:lnTo>
                  <a:pt x="169" y="56"/>
                </a:lnTo>
                <a:lnTo>
                  <a:pt x="164" y="41"/>
                </a:lnTo>
                <a:lnTo>
                  <a:pt x="160" y="27"/>
                </a:lnTo>
                <a:lnTo>
                  <a:pt x="157" y="16"/>
                </a:lnTo>
                <a:lnTo>
                  <a:pt x="152" y="10"/>
                </a:lnTo>
                <a:lnTo>
                  <a:pt x="149" y="6"/>
                </a:lnTo>
                <a:lnTo>
                  <a:pt x="146" y="7"/>
                </a:lnTo>
                <a:lnTo>
                  <a:pt x="143" y="12"/>
                </a:lnTo>
                <a:close/>
                <a:moveTo>
                  <a:pt x="304" y="891"/>
                </a:moveTo>
                <a:lnTo>
                  <a:pt x="305" y="888"/>
                </a:lnTo>
                <a:lnTo>
                  <a:pt x="300" y="887"/>
                </a:lnTo>
                <a:lnTo>
                  <a:pt x="296" y="887"/>
                </a:lnTo>
                <a:lnTo>
                  <a:pt x="301" y="884"/>
                </a:lnTo>
                <a:lnTo>
                  <a:pt x="305" y="879"/>
                </a:lnTo>
                <a:lnTo>
                  <a:pt x="305" y="865"/>
                </a:lnTo>
                <a:lnTo>
                  <a:pt x="304" y="846"/>
                </a:lnTo>
                <a:lnTo>
                  <a:pt x="301" y="823"/>
                </a:lnTo>
                <a:lnTo>
                  <a:pt x="298" y="799"/>
                </a:lnTo>
                <a:lnTo>
                  <a:pt x="296" y="775"/>
                </a:lnTo>
                <a:lnTo>
                  <a:pt x="299" y="754"/>
                </a:lnTo>
                <a:lnTo>
                  <a:pt x="304" y="737"/>
                </a:lnTo>
                <a:lnTo>
                  <a:pt x="304" y="891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Freeform 42"/>
          <p:cNvSpPr>
            <a:spLocks/>
          </p:cNvSpPr>
          <p:nvPr/>
        </p:nvSpPr>
        <p:spPr bwMode="auto">
          <a:xfrm>
            <a:off x="6789738" y="3846513"/>
            <a:ext cx="315912" cy="493712"/>
          </a:xfrm>
          <a:custGeom>
            <a:avLst/>
            <a:gdLst>
              <a:gd name="T0" fmla="*/ 2147483647 w 596"/>
              <a:gd name="T1" fmla="*/ 2147483647 h 952"/>
              <a:gd name="T2" fmla="*/ 2147483647 w 596"/>
              <a:gd name="T3" fmla="*/ 2147483647 h 952"/>
              <a:gd name="T4" fmla="*/ 2147483647 w 596"/>
              <a:gd name="T5" fmla="*/ 2147483647 h 952"/>
              <a:gd name="T6" fmla="*/ 2147483647 w 596"/>
              <a:gd name="T7" fmla="*/ 2147483647 h 952"/>
              <a:gd name="T8" fmla="*/ 2147483647 w 596"/>
              <a:gd name="T9" fmla="*/ 2147483647 h 952"/>
              <a:gd name="T10" fmla="*/ 2147483647 w 596"/>
              <a:gd name="T11" fmla="*/ 2147483647 h 952"/>
              <a:gd name="T12" fmla="*/ 2147483647 w 596"/>
              <a:gd name="T13" fmla="*/ 2147483647 h 952"/>
              <a:gd name="T14" fmla="*/ 2147483647 w 596"/>
              <a:gd name="T15" fmla="*/ 2147483647 h 952"/>
              <a:gd name="T16" fmla="*/ 2147483647 w 596"/>
              <a:gd name="T17" fmla="*/ 2147483647 h 952"/>
              <a:gd name="T18" fmla="*/ 2147483647 w 596"/>
              <a:gd name="T19" fmla="*/ 2147483647 h 952"/>
              <a:gd name="T20" fmla="*/ 2147483647 w 596"/>
              <a:gd name="T21" fmla="*/ 2147483647 h 952"/>
              <a:gd name="T22" fmla="*/ 2147483647 w 596"/>
              <a:gd name="T23" fmla="*/ 2147483647 h 952"/>
              <a:gd name="T24" fmla="*/ 0 w 596"/>
              <a:gd name="T25" fmla="*/ 2147483647 h 952"/>
              <a:gd name="T26" fmla="*/ 2147483647 w 596"/>
              <a:gd name="T27" fmla="*/ 2147483647 h 952"/>
              <a:gd name="T28" fmla="*/ 2147483647 w 596"/>
              <a:gd name="T29" fmla="*/ 2147483647 h 952"/>
              <a:gd name="T30" fmla="*/ 2147483647 w 596"/>
              <a:gd name="T31" fmla="*/ 2147483647 h 952"/>
              <a:gd name="T32" fmla="*/ 2147483647 w 596"/>
              <a:gd name="T33" fmla="*/ 2147483647 h 952"/>
              <a:gd name="T34" fmla="*/ 2147483647 w 596"/>
              <a:gd name="T35" fmla="*/ 2147483647 h 952"/>
              <a:gd name="T36" fmla="*/ 2147483647 w 596"/>
              <a:gd name="T37" fmla="*/ 2147483647 h 952"/>
              <a:gd name="T38" fmla="*/ 2147483647 w 596"/>
              <a:gd name="T39" fmla="*/ 2147483647 h 952"/>
              <a:gd name="T40" fmla="*/ 2147483647 w 596"/>
              <a:gd name="T41" fmla="*/ 2147483647 h 952"/>
              <a:gd name="T42" fmla="*/ 2147483647 w 596"/>
              <a:gd name="T43" fmla="*/ 2147483647 h 952"/>
              <a:gd name="T44" fmla="*/ 2147483647 w 596"/>
              <a:gd name="T45" fmla="*/ 2147483647 h 952"/>
              <a:gd name="T46" fmla="*/ 2147483647 w 596"/>
              <a:gd name="T47" fmla="*/ 2147483647 h 952"/>
              <a:gd name="T48" fmla="*/ 2147483647 w 596"/>
              <a:gd name="T49" fmla="*/ 2147483647 h 952"/>
              <a:gd name="T50" fmla="*/ 2147483647 w 596"/>
              <a:gd name="T51" fmla="*/ 2147483647 h 952"/>
              <a:gd name="T52" fmla="*/ 2147483647 w 596"/>
              <a:gd name="T53" fmla="*/ 2147483647 h 952"/>
              <a:gd name="T54" fmla="*/ 2147483647 w 596"/>
              <a:gd name="T55" fmla="*/ 2147483647 h 952"/>
              <a:gd name="T56" fmla="*/ 2147483647 w 596"/>
              <a:gd name="T57" fmla="*/ 2147483647 h 952"/>
              <a:gd name="T58" fmla="*/ 2147483647 w 596"/>
              <a:gd name="T59" fmla="*/ 2147483647 h 952"/>
              <a:gd name="T60" fmla="*/ 2147483647 w 596"/>
              <a:gd name="T61" fmla="*/ 2147483647 h 952"/>
              <a:gd name="T62" fmla="*/ 2147483647 w 596"/>
              <a:gd name="T63" fmla="*/ 2147483647 h 952"/>
              <a:gd name="T64" fmla="*/ 2147483647 w 596"/>
              <a:gd name="T65" fmla="*/ 2147483647 h 952"/>
              <a:gd name="T66" fmla="*/ 2147483647 w 596"/>
              <a:gd name="T67" fmla="*/ 2147483647 h 952"/>
              <a:gd name="T68" fmla="*/ 2147483647 w 596"/>
              <a:gd name="T69" fmla="*/ 2147483647 h 952"/>
              <a:gd name="T70" fmla="*/ 2147483647 w 596"/>
              <a:gd name="T71" fmla="*/ 2147483647 h 952"/>
              <a:gd name="T72" fmla="*/ 2147483647 w 596"/>
              <a:gd name="T73" fmla="*/ 2147483647 h 952"/>
              <a:gd name="T74" fmla="*/ 2147483647 w 596"/>
              <a:gd name="T75" fmla="*/ 2147483647 h 952"/>
              <a:gd name="T76" fmla="*/ 2147483647 w 596"/>
              <a:gd name="T77" fmla="*/ 2147483647 h 952"/>
              <a:gd name="T78" fmla="*/ 2147483647 w 596"/>
              <a:gd name="T79" fmla="*/ 2147483647 h 952"/>
              <a:gd name="T80" fmla="*/ 2147483647 w 596"/>
              <a:gd name="T81" fmla="*/ 2147483647 h 952"/>
              <a:gd name="T82" fmla="*/ 2147483647 w 596"/>
              <a:gd name="T83" fmla="*/ 2147483647 h 952"/>
              <a:gd name="T84" fmla="*/ 2147483647 w 596"/>
              <a:gd name="T85" fmla="*/ 2147483647 h 952"/>
              <a:gd name="T86" fmla="*/ 2147483647 w 596"/>
              <a:gd name="T87" fmla="*/ 2147483647 h 952"/>
              <a:gd name="T88" fmla="*/ 2147483647 w 596"/>
              <a:gd name="T89" fmla="*/ 2147483647 h 952"/>
              <a:gd name="T90" fmla="*/ 2147483647 w 596"/>
              <a:gd name="T91" fmla="*/ 2147483647 h 952"/>
              <a:gd name="T92" fmla="*/ 2147483647 w 596"/>
              <a:gd name="T93" fmla="*/ 2147483647 h 952"/>
              <a:gd name="T94" fmla="*/ 2147483647 w 596"/>
              <a:gd name="T95" fmla="*/ 2147483647 h 952"/>
              <a:gd name="T96" fmla="*/ 2147483647 w 596"/>
              <a:gd name="T97" fmla="*/ 2147483647 h 952"/>
              <a:gd name="T98" fmla="*/ 2147483647 w 596"/>
              <a:gd name="T99" fmla="*/ 2147483647 h 952"/>
              <a:gd name="T100" fmla="*/ 2147483647 w 596"/>
              <a:gd name="T101" fmla="*/ 2147483647 h 952"/>
              <a:gd name="T102" fmla="*/ 2147483647 w 596"/>
              <a:gd name="T103" fmla="*/ 2147483647 h 952"/>
              <a:gd name="T104" fmla="*/ 2147483647 w 596"/>
              <a:gd name="T105" fmla="*/ 2147483647 h 952"/>
              <a:gd name="T106" fmla="*/ 2147483647 w 596"/>
              <a:gd name="T107" fmla="*/ 2147483647 h 952"/>
              <a:gd name="T108" fmla="*/ 2147483647 w 596"/>
              <a:gd name="T109" fmla="*/ 2147483647 h 952"/>
              <a:gd name="T110" fmla="*/ 2147483647 w 596"/>
              <a:gd name="T111" fmla="*/ 2147483647 h 952"/>
              <a:gd name="T112" fmla="*/ 2147483647 w 596"/>
              <a:gd name="T113" fmla="*/ 2147483647 h 952"/>
              <a:gd name="T114" fmla="*/ 2147483647 w 596"/>
              <a:gd name="T115" fmla="*/ 2147483647 h 952"/>
              <a:gd name="T116" fmla="*/ 2147483647 w 596"/>
              <a:gd name="T117" fmla="*/ 2147483647 h 952"/>
              <a:gd name="T118" fmla="*/ 2147483647 w 596"/>
              <a:gd name="T119" fmla="*/ 2147483647 h 952"/>
              <a:gd name="T120" fmla="*/ 2147483647 w 596"/>
              <a:gd name="T121" fmla="*/ 2147483647 h 952"/>
              <a:gd name="T122" fmla="*/ 2147483647 w 596"/>
              <a:gd name="T123" fmla="*/ 2147483647 h 952"/>
              <a:gd name="T124" fmla="*/ 2147483647 w 596"/>
              <a:gd name="T125" fmla="*/ 2147483647 h 9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6"/>
              <a:gd name="T190" fmla="*/ 0 h 952"/>
              <a:gd name="T191" fmla="*/ 596 w 596"/>
              <a:gd name="T192" fmla="*/ 952 h 9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6" h="952">
                <a:moveTo>
                  <a:pt x="143" y="12"/>
                </a:moveTo>
                <a:lnTo>
                  <a:pt x="143" y="12"/>
                </a:lnTo>
                <a:lnTo>
                  <a:pt x="139" y="4"/>
                </a:lnTo>
                <a:lnTo>
                  <a:pt x="132" y="0"/>
                </a:lnTo>
                <a:lnTo>
                  <a:pt x="125" y="1"/>
                </a:lnTo>
                <a:lnTo>
                  <a:pt x="117" y="8"/>
                </a:lnTo>
                <a:lnTo>
                  <a:pt x="108" y="19"/>
                </a:lnTo>
                <a:lnTo>
                  <a:pt x="99" y="33"/>
                </a:lnTo>
                <a:lnTo>
                  <a:pt x="89" y="52"/>
                </a:lnTo>
                <a:lnTo>
                  <a:pt x="80" y="72"/>
                </a:lnTo>
                <a:lnTo>
                  <a:pt x="72" y="97"/>
                </a:lnTo>
                <a:lnTo>
                  <a:pt x="63" y="124"/>
                </a:lnTo>
                <a:lnTo>
                  <a:pt x="57" y="154"/>
                </a:lnTo>
                <a:lnTo>
                  <a:pt x="51" y="185"/>
                </a:lnTo>
                <a:lnTo>
                  <a:pt x="48" y="218"/>
                </a:lnTo>
                <a:lnTo>
                  <a:pt x="45" y="250"/>
                </a:lnTo>
                <a:lnTo>
                  <a:pt x="44" y="286"/>
                </a:lnTo>
                <a:lnTo>
                  <a:pt x="46" y="321"/>
                </a:lnTo>
                <a:lnTo>
                  <a:pt x="49" y="346"/>
                </a:lnTo>
                <a:lnTo>
                  <a:pt x="50" y="371"/>
                </a:lnTo>
                <a:lnTo>
                  <a:pt x="52" y="396"/>
                </a:lnTo>
                <a:lnTo>
                  <a:pt x="54" y="420"/>
                </a:lnTo>
                <a:lnTo>
                  <a:pt x="55" y="445"/>
                </a:lnTo>
                <a:lnTo>
                  <a:pt x="55" y="469"/>
                </a:lnTo>
                <a:lnTo>
                  <a:pt x="55" y="494"/>
                </a:lnTo>
                <a:lnTo>
                  <a:pt x="55" y="518"/>
                </a:lnTo>
                <a:lnTo>
                  <a:pt x="54" y="541"/>
                </a:lnTo>
                <a:lnTo>
                  <a:pt x="51" y="566"/>
                </a:lnTo>
                <a:lnTo>
                  <a:pt x="48" y="589"/>
                </a:lnTo>
                <a:lnTo>
                  <a:pt x="41" y="612"/>
                </a:lnTo>
                <a:lnTo>
                  <a:pt x="35" y="635"/>
                </a:lnTo>
                <a:lnTo>
                  <a:pt x="28" y="658"/>
                </a:lnTo>
                <a:lnTo>
                  <a:pt x="18" y="682"/>
                </a:lnTo>
                <a:lnTo>
                  <a:pt x="7" y="703"/>
                </a:lnTo>
                <a:lnTo>
                  <a:pt x="3" y="714"/>
                </a:lnTo>
                <a:lnTo>
                  <a:pt x="0" y="728"/>
                </a:lnTo>
                <a:lnTo>
                  <a:pt x="0" y="744"/>
                </a:lnTo>
                <a:lnTo>
                  <a:pt x="3" y="762"/>
                </a:lnTo>
                <a:lnTo>
                  <a:pt x="6" y="781"/>
                </a:lnTo>
                <a:lnTo>
                  <a:pt x="12" y="801"/>
                </a:lnTo>
                <a:lnTo>
                  <a:pt x="21" y="822"/>
                </a:lnTo>
                <a:lnTo>
                  <a:pt x="31" y="842"/>
                </a:lnTo>
                <a:lnTo>
                  <a:pt x="43" y="862"/>
                </a:lnTo>
                <a:lnTo>
                  <a:pt x="56" y="881"/>
                </a:lnTo>
                <a:lnTo>
                  <a:pt x="71" y="899"/>
                </a:lnTo>
                <a:lnTo>
                  <a:pt x="86" y="915"/>
                </a:lnTo>
                <a:lnTo>
                  <a:pt x="103" y="929"/>
                </a:lnTo>
                <a:lnTo>
                  <a:pt x="122" y="940"/>
                </a:lnTo>
                <a:lnTo>
                  <a:pt x="141" y="948"/>
                </a:lnTo>
                <a:lnTo>
                  <a:pt x="162" y="952"/>
                </a:lnTo>
                <a:lnTo>
                  <a:pt x="171" y="952"/>
                </a:lnTo>
                <a:lnTo>
                  <a:pt x="182" y="949"/>
                </a:lnTo>
                <a:lnTo>
                  <a:pt x="192" y="944"/>
                </a:lnTo>
                <a:lnTo>
                  <a:pt x="203" y="939"/>
                </a:lnTo>
                <a:lnTo>
                  <a:pt x="215" y="930"/>
                </a:lnTo>
                <a:lnTo>
                  <a:pt x="226" y="922"/>
                </a:lnTo>
                <a:lnTo>
                  <a:pt x="237" y="914"/>
                </a:lnTo>
                <a:lnTo>
                  <a:pt x="248" y="906"/>
                </a:lnTo>
                <a:lnTo>
                  <a:pt x="255" y="902"/>
                </a:lnTo>
                <a:lnTo>
                  <a:pt x="264" y="898"/>
                </a:lnTo>
                <a:lnTo>
                  <a:pt x="271" y="894"/>
                </a:lnTo>
                <a:lnTo>
                  <a:pt x="279" y="891"/>
                </a:lnTo>
                <a:lnTo>
                  <a:pt x="287" y="888"/>
                </a:lnTo>
                <a:lnTo>
                  <a:pt x="294" y="886"/>
                </a:lnTo>
                <a:lnTo>
                  <a:pt x="300" y="884"/>
                </a:lnTo>
                <a:lnTo>
                  <a:pt x="304" y="884"/>
                </a:lnTo>
                <a:lnTo>
                  <a:pt x="323" y="887"/>
                </a:lnTo>
                <a:lnTo>
                  <a:pt x="344" y="895"/>
                </a:lnTo>
                <a:lnTo>
                  <a:pt x="362" y="906"/>
                </a:lnTo>
                <a:lnTo>
                  <a:pt x="381" y="918"/>
                </a:lnTo>
                <a:lnTo>
                  <a:pt x="398" y="930"/>
                </a:lnTo>
                <a:lnTo>
                  <a:pt x="415" y="941"/>
                </a:lnTo>
                <a:lnTo>
                  <a:pt x="431" y="949"/>
                </a:lnTo>
                <a:lnTo>
                  <a:pt x="446" y="952"/>
                </a:lnTo>
                <a:lnTo>
                  <a:pt x="466" y="951"/>
                </a:lnTo>
                <a:lnTo>
                  <a:pt x="486" y="947"/>
                </a:lnTo>
                <a:lnTo>
                  <a:pt x="503" y="940"/>
                </a:lnTo>
                <a:lnTo>
                  <a:pt x="517" y="932"/>
                </a:lnTo>
                <a:lnTo>
                  <a:pt x="531" y="921"/>
                </a:lnTo>
                <a:lnTo>
                  <a:pt x="541" y="909"/>
                </a:lnTo>
                <a:lnTo>
                  <a:pt x="551" y="894"/>
                </a:lnTo>
                <a:lnTo>
                  <a:pt x="561" y="879"/>
                </a:lnTo>
                <a:lnTo>
                  <a:pt x="568" y="861"/>
                </a:lnTo>
                <a:lnTo>
                  <a:pt x="574" y="843"/>
                </a:lnTo>
                <a:lnTo>
                  <a:pt x="579" y="824"/>
                </a:lnTo>
                <a:lnTo>
                  <a:pt x="584" y="805"/>
                </a:lnTo>
                <a:lnTo>
                  <a:pt x="588" y="785"/>
                </a:lnTo>
                <a:lnTo>
                  <a:pt x="591" y="765"/>
                </a:lnTo>
                <a:lnTo>
                  <a:pt x="594" y="744"/>
                </a:lnTo>
                <a:lnTo>
                  <a:pt x="596" y="724"/>
                </a:lnTo>
                <a:lnTo>
                  <a:pt x="572" y="671"/>
                </a:lnTo>
                <a:lnTo>
                  <a:pt x="555" y="619"/>
                </a:lnTo>
                <a:lnTo>
                  <a:pt x="543" y="567"/>
                </a:lnTo>
                <a:lnTo>
                  <a:pt x="535" y="516"/>
                </a:lnTo>
                <a:lnTo>
                  <a:pt x="532" y="465"/>
                </a:lnTo>
                <a:lnTo>
                  <a:pt x="531" y="416"/>
                </a:lnTo>
                <a:lnTo>
                  <a:pt x="531" y="369"/>
                </a:lnTo>
                <a:lnTo>
                  <a:pt x="532" y="322"/>
                </a:lnTo>
                <a:lnTo>
                  <a:pt x="533" y="276"/>
                </a:lnTo>
                <a:lnTo>
                  <a:pt x="533" y="233"/>
                </a:lnTo>
                <a:lnTo>
                  <a:pt x="529" y="189"/>
                </a:lnTo>
                <a:lnTo>
                  <a:pt x="523" y="148"/>
                </a:lnTo>
                <a:lnTo>
                  <a:pt x="514" y="109"/>
                </a:lnTo>
                <a:lnTo>
                  <a:pt x="498" y="72"/>
                </a:lnTo>
                <a:lnTo>
                  <a:pt x="475" y="37"/>
                </a:lnTo>
                <a:lnTo>
                  <a:pt x="446" y="3"/>
                </a:lnTo>
                <a:lnTo>
                  <a:pt x="433" y="6"/>
                </a:lnTo>
                <a:lnTo>
                  <a:pt x="424" y="10"/>
                </a:lnTo>
                <a:lnTo>
                  <a:pt x="415" y="16"/>
                </a:lnTo>
                <a:lnTo>
                  <a:pt x="408" y="25"/>
                </a:lnTo>
                <a:lnTo>
                  <a:pt x="403" y="34"/>
                </a:lnTo>
                <a:lnTo>
                  <a:pt x="399" y="46"/>
                </a:lnTo>
                <a:lnTo>
                  <a:pt x="396" y="60"/>
                </a:lnTo>
                <a:lnTo>
                  <a:pt x="393" y="75"/>
                </a:lnTo>
                <a:lnTo>
                  <a:pt x="391" y="91"/>
                </a:lnTo>
                <a:lnTo>
                  <a:pt x="390" y="108"/>
                </a:lnTo>
                <a:lnTo>
                  <a:pt x="387" y="127"/>
                </a:lnTo>
                <a:lnTo>
                  <a:pt x="386" y="146"/>
                </a:lnTo>
                <a:lnTo>
                  <a:pt x="384" y="166"/>
                </a:lnTo>
                <a:lnTo>
                  <a:pt x="381" y="186"/>
                </a:lnTo>
                <a:lnTo>
                  <a:pt x="378" y="208"/>
                </a:lnTo>
                <a:lnTo>
                  <a:pt x="373" y="230"/>
                </a:lnTo>
                <a:lnTo>
                  <a:pt x="364" y="263"/>
                </a:lnTo>
                <a:lnTo>
                  <a:pt x="357" y="291"/>
                </a:lnTo>
                <a:lnTo>
                  <a:pt x="350" y="318"/>
                </a:lnTo>
                <a:lnTo>
                  <a:pt x="344" y="343"/>
                </a:lnTo>
                <a:lnTo>
                  <a:pt x="336" y="363"/>
                </a:lnTo>
                <a:lnTo>
                  <a:pt x="330" y="382"/>
                </a:lnTo>
                <a:lnTo>
                  <a:pt x="324" y="399"/>
                </a:lnTo>
                <a:lnTo>
                  <a:pt x="318" y="411"/>
                </a:lnTo>
                <a:lnTo>
                  <a:pt x="313" y="422"/>
                </a:lnTo>
                <a:lnTo>
                  <a:pt x="307" y="430"/>
                </a:lnTo>
                <a:lnTo>
                  <a:pt x="302" y="437"/>
                </a:lnTo>
                <a:lnTo>
                  <a:pt x="298" y="439"/>
                </a:lnTo>
                <a:lnTo>
                  <a:pt x="293" y="441"/>
                </a:lnTo>
                <a:lnTo>
                  <a:pt x="288" y="438"/>
                </a:lnTo>
                <a:lnTo>
                  <a:pt x="283" y="435"/>
                </a:lnTo>
                <a:lnTo>
                  <a:pt x="278" y="429"/>
                </a:lnTo>
                <a:lnTo>
                  <a:pt x="277" y="427"/>
                </a:lnTo>
                <a:lnTo>
                  <a:pt x="277" y="429"/>
                </a:lnTo>
                <a:lnTo>
                  <a:pt x="278" y="433"/>
                </a:lnTo>
                <a:lnTo>
                  <a:pt x="279" y="437"/>
                </a:lnTo>
                <a:lnTo>
                  <a:pt x="281" y="441"/>
                </a:lnTo>
                <a:lnTo>
                  <a:pt x="279" y="442"/>
                </a:lnTo>
                <a:lnTo>
                  <a:pt x="277" y="441"/>
                </a:lnTo>
                <a:lnTo>
                  <a:pt x="271" y="434"/>
                </a:lnTo>
                <a:lnTo>
                  <a:pt x="265" y="424"/>
                </a:lnTo>
                <a:lnTo>
                  <a:pt x="260" y="414"/>
                </a:lnTo>
                <a:lnTo>
                  <a:pt x="257" y="401"/>
                </a:lnTo>
                <a:lnTo>
                  <a:pt x="256" y="389"/>
                </a:lnTo>
                <a:lnTo>
                  <a:pt x="254" y="375"/>
                </a:lnTo>
                <a:lnTo>
                  <a:pt x="253" y="363"/>
                </a:lnTo>
                <a:lnTo>
                  <a:pt x="250" y="352"/>
                </a:lnTo>
                <a:lnTo>
                  <a:pt x="248" y="344"/>
                </a:lnTo>
                <a:lnTo>
                  <a:pt x="239" y="328"/>
                </a:lnTo>
                <a:lnTo>
                  <a:pt x="234" y="313"/>
                </a:lnTo>
                <a:lnTo>
                  <a:pt x="232" y="299"/>
                </a:lnTo>
                <a:lnTo>
                  <a:pt x="230" y="287"/>
                </a:lnTo>
                <a:lnTo>
                  <a:pt x="228" y="275"/>
                </a:lnTo>
                <a:lnTo>
                  <a:pt x="226" y="263"/>
                </a:lnTo>
                <a:lnTo>
                  <a:pt x="224" y="249"/>
                </a:lnTo>
                <a:lnTo>
                  <a:pt x="219" y="234"/>
                </a:lnTo>
                <a:lnTo>
                  <a:pt x="213" y="216"/>
                </a:lnTo>
                <a:lnTo>
                  <a:pt x="207" y="197"/>
                </a:lnTo>
                <a:lnTo>
                  <a:pt x="200" y="177"/>
                </a:lnTo>
                <a:lnTo>
                  <a:pt x="194" y="157"/>
                </a:lnTo>
                <a:lnTo>
                  <a:pt x="190" y="135"/>
                </a:lnTo>
                <a:lnTo>
                  <a:pt x="183" y="114"/>
                </a:lnTo>
                <a:lnTo>
                  <a:pt x="179" y="94"/>
                </a:lnTo>
                <a:lnTo>
                  <a:pt x="174" y="74"/>
                </a:lnTo>
                <a:lnTo>
                  <a:pt x="169" y="56"/>
                </a:lnTo>
                <a:lnTo>
                  <a:pt x="164" y="41"/>
                </a:lnTo>
                <a:lnTo>
                  <a:pt x="160" y="27"/>
                </a:lnTo>
                <a:lnTo>
                  <a:pt x="157" y="16"/>
                </a:lnTo>
                <a:lnTo>
                  <a:pt x="152" y="10"/>
                </a:lnTo>
                <a:lnTo>
                  <a:pt x="149" y="6"/>
                </a:lnTo>
                <a:lnTo>
                  <a:pt x="146" y="7"/>
                </a:lnTo>
                <a:lnTo>
                  <a:pt x="143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Freeform 43"/>
          <p:cNvSpPr>
            <a:spLocks/>
          </p:cNvSpPr>
          <p:nvPr/>
        </p:nvSpPr>
        <p:spPr bwMode="auto">
          <a:xfrm>
            <a:off x="6946900" y="4229100"/>
            <a:ext cx="4763" cy="79375"/>
          </a:xfrm>
          <a:custGeom>
            <a:avLst/>
            <a:gdLst>
              <a:gd name="T0" fmla="*/ 2147483647 w 9"/>
              <a:gd name="T1" fmla="*/ 2147483647 h 154"/>
              <a:gd name="T2" fmla="*/ 2147483647 w 9"/>
              <a:gd name="T3" fmla="*/ 2147483647 h 154"/>
              <a:gd name="T4" fmla="*/ 2147483647 w 9"/>
              <a:gd name="T5" fmla="*/ 2147483647 h 154"/>
              <a:gd name="T6" fmla="*/ 2147483647 w 9"/>
              <a:gd name="T7" fmla="*/ 2147483647 h 154"/>
              <a:gd name="T8" fmla="*/ 0 w 9"/>
              <a:gd name="T9" fmla="*/ 2147483647 h 154"/>
              <a:gd name="T10" fmla="*/ 2147483647 w 9"/>
              <a:gd name="T11" fmla="*/ 2147483647 h 154"/>
              <a:gd name="T12" fmla="*/ 2147483647 w 9"/>
              <a:gd name="T13" fmla="*/ 2147483647 h 154"/>
              <a:gd name="T14" fmla="*/ 2147483647 w 9"/>
              <a:gd name="T15" fmla="*/ 2147483647 h 154"/>
              <a:gd name="T16" fmla="*/ 2147483647 w 9"/>
              <a:gd name="T17" fmla="*/ 2147483647 h 154"/>
              <a:gd name="T18" fmla="*/ 2147483647 w 9"/>
              <a:gd name="T19" fmla="*/ 2147483647 h 154"/>
              <a:gd name="T20" fmla="*/ 2147483647 w 9"/>
              <a:gd name="T21" fmla="*/ 2147483647 h 154"/>
              <a:gd name="T22" fmla="*/ 2147483647 w 9"/>
              <a:gd name="T23" fmla="*/ 2147483647 h 154"/>
              <a:gd name="T24" fmla="*/ 0 w 9"/>
              <a:gd name="T25" fmla="*/ 2147483647 h 154"/>
              <a:gd name="T26" fmla="*/ 2147483647 w 9"/>
              <a:gd name="T27" fmla="*/ 2147483647 h 154"/>
              <a:gd name="T28" fmla="*/ 2147483647 w 9"/>
              <a:gd name="T29" fmla="*/ 0 h 1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"/>
              <a:gd name="T46" fmla="*/ 0 h 154"/>
              <a:gd name="T47" fmla="*/ 9 w 9"/>
              <a:gd name="T48" fmla="*/ 154 h 15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" h="154">
                <a:moveTo>
                  <a:pt x="8" y="154"/>
                </a:moveTo>
                <a:lnTo>
                  <a:pt x="8" y="154"/>
                </a:lnTo>
                <a:lnTo>
                  <a:pt x="9" y="151"/>
                </a:lnTo>
                <a:lnTo>
                  <a:pt x="4" y="150"/>
                </a:lnTo>
                <a:lnTo>
                  <a:pt x="0" y="150"/>
                </a:lnTo>
                <a:lnTo>
                  <a:pt x="5" y="147"/>
                </a:lnTo>
                <a:lnTo>
                  <a:pt x="9" y="142"/>
                </a:lnTo>
                <a:lnTo>
                  <a:pt x="9" y="128"/>
                </a:lnTo>
                <a:lnTo>
                  <a:pt x="8" y="109"/>
                </a:lnTo>
                <a:lnTo>
                  <a:pt x="5" y="86"/>
                </a:lnTo>
                <a:lnTo>
                  <a:pt x="2" y="62"/>
                </a:lnTo>
                <a:lnTo>
                  <a:pt x="0" y="38"/>
                </a:lnTo>
                <a:lnTo>
                  <a:pt x="3" y="17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Freeform 44"/>
          <p:cNvSpPr>
            <a:spLocks/>
          </p:cNvSpPr>
          <p:nvPr/>
        </p:nvSpPr>
        <p:spPr bwMode="auto">
          <a:xfrm>
            <a:off x="6816725" y="4154488"/>
            <a:ext cx="261938" cy="15875"/>
          </a:xfrm>
          <a:custGeom>
            <a:avLst/>
            <a:gdLst>
              <a:gd name="T0" fmla="*/ 0 w 495"/>
              <a:gd name="T1" fmla="*/ 2147483647 h 32"/>
              <a:gd name="T2" fmla="*/ 0 w 495"/>
              <a:gd name="T3" fmla="*/ 2147483647 h 32"/>
              <a:gd name="T4" fmla="*/ 2147483647 w 495"/>
              <a:gd name="T5" fmla="*/ 2147483647 h 32"/>
              <a:gd name="T6" fmla="*/ 2147483647 w 495"/>
              <a:gd name="T7" fmla="*/ 2147483647 h 32"/>
              <a:gd name="T8" fmla="*/ 2147483647 w 495"/>
              <a:gd name="T9" fmla="*/ 2147483647 h 32"/>
              <a:gd name="T10" fmla="*/ 2147483647 w 495"/>
              <a:gd name="T11" fmla="*/ 2147483647 h 32"/>
              <a:gd name="T12" fmla="*/ 2147483647 w 495"/>
              <a:gd name="T13" fmla="*/ 2147483647 h 32"/>
              <a:gd name="T14" fmla="*/ 2147483647 w 495"/>
              <a:gd name="T15" fmla="*/ 0 h 32"/>
              <a:gd name="T16" fmla="*/ 2147483647 w 495"/>
              <a:gd name="T17" fmla="*/ 0 h 32"/>
              <a:gd name="T18" fmla="*/ 2147483647 w 495"/>
              <a:gd name="T19" fmla="*/ 0 h 32"/>
              <a:gd name="T20" fmla="*/ 2147483647 w 495"/>
              <a:gd name="T21" fmla="*/ 0 h 32"/>
              <a:gd name="T22" fmla="*/ 2147483647 w 495"/>
              <a:gd name="T23" fmla="*/ 2147483647 h 32"/>
              <a:gd name="T24" fmla="*/ 2147483647 w 495"/>
              <a:gd name="T25" fmla="*/ 2147483647 h 32"/>
              <a:gd name="T26" fmla="*/ 2147483647 w 495"/>
              <a:gd name="T27" fmla="*/ 2147483647 h 32"/>
              <a:gd name="T28" fmla="*/ 2147483647 w 495"/>
              <a:gd name="T29" fmla="*/ 2147483647 h 32"/>
              <a:gd name="T30" fmla="*/ 2147483647 w 495"/>
              <a:gd name="T31" fmla="*/ 2147483647 h 32"/>
              <a:gd name="T32" fmla="*/ 2147483647 w 495"/>
              <a:gd name="T33" fmla="*/ 2147483647 h 32"/>
              <a:gd name="T34" fmla="*/ 2147483647 w 495"/>
              <a:gd name="T35" fmla="*/ 2147483647 h 32"/>
              <a:gd name="T36" fmla="*/ 2147483647 w 495"/>
              <a:gd name="T37" fmla="*/ 2147483647 h 32"/>
              <a:gd name="T38" fmla="*/ 2147483647 w 495"/>
              <a:gd name="T39" fmla="*/ 2147483647 h 32"/>
              <a:gd name="T40" fmla="*/ 2147483647 w 495"/>
              <a:gd name="T41" fmla="*/ 2147483647 h 32"/>
              <a:gd name="T42" fmla="*/ 2147483647 w 495"/>
              <a:gd name="T43" fmla="*/ 2147483647 h 32"/>
              <a:gd name="T44" fmla="*/ 2147483647 w 495"/>
              <a:gd name="T45" fmla="*/ 2147483647 h 32"/>
              <a:gd name="T46" fmla="*/ 2147483647 w 495"/>
              <a:gd name="T47" fmla="*/ 2147483647 h 32"/>
              <a:gd name="T48" fmla="*/ 2147483647 w 495"/>
              <a:gd name="T49" fmla="*/ 2147483647 h 32"/>
              <a:gd name="T50" fmla="*/ 2147483647 w 495"/>
              <a:gd name="T51" fmla="*/ 2147483647 h 32"/>
              <a:gd name="T52" fmla="*/ 2147483647 w 495"/>
              <a:gd name="T53" fmla="*/ 2147483647 h 32"/>
              <a:gd name="T54" fmla="*/ 2147483647 w 495"/>
              <a:gd name="T55" fmla="*/ 0 h 32"/>
              <a:gd name="T56" fmla="*/ 2147483647 w 495"/>
              <a:gd name="T57" fmla="*/ 0 h 32"/>
              <a:gd name="T58" fmla="*/ 2147483647 w 495"/>
              <a:gd name="T59" fmla="*/ 0 h 32"/>
              <a:gd name="T60" fmla="*/ 2147483647 w 495"/>
              <a:gd name="T61" fmla="*/ 2147483647 h 32"/>
              <a:gd name="T62" fmla="*/ 2147483647 w 495"/>
              <a:gd name="T63" fmla="*/ 2147483647 h 32"/>
              <a:gd name="T64" fmla="*/ 2147483647 w 495"/>
              <a:gd name="T65" fmla="*/ 2147483647 h 32"/>
              <a:gd name="T66" fmla="*/ 2147483647 w 495"/>
              <a:gd name="T67" fmla="*/ 2147483647 h 32"/>
              <a:gd name="T68" fmla="*/ 2147483647 w 495"/>
              <a:gd name="T69" fmla="*/ 2147483647 h 32"/>
              <a:gd name="T70" fmla="*/ 2147483647 w 495"/>
              <a:gd name="T71" fmla="*/ 2147483647 h 32"/>
              <a:gd name="T72" fmla="*/ 2147483647 w 495"/>
              <a:gd name="T73" fmla="*/ 2147483647 h 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95"/>
              <a:gd name="T112" fmla="*/ 0 h 32"/>
              <a:gd name="T113" fmla="*/ 495 w 495"/>
              <a:gd name="T114" fmla="*/ 32 h 3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95" h="32">
                <a:moveTo>
                  <a:pt x="0" y="5"/>
                </a:moveTo>
                <a:lnTo>
                  <a:pt x="0" y="5"/>
                </a:lnTo>
                <a:lnTo>
                  <a:pt x="13" y="7"/>
                </a:lnTo>
                <a:lnTo>
                  <a:pt x="28" y="7"/>
                </a:lnTo>
                <a:lnTo>
                  <a:pt x="43" y="5"/>
                </a:lnTo>
                <a:lnTo>
                  <a:pt x="59" y="4"/>
                </a:lnTo>
                <a:lnTo>
                  <a:pt x="75" y="1"/>
                </a:lnTo>
                <a:lnTo>
                  <a:pt x="91" y="0"/>
                </a:lnTo>
                <a:lnTo>
                  <a:pt x="105" y="0"/>
                </a:lnTo>
                <a:lnTo>
                  <a:pt x="119" y="0"/>
                </a:lnTo>
                <a:lnTo>
                  <a:pt x="136" y="1"/>
                </a:lnTo>
                <a:lnTo>
                  <a:pt x="150" y="5"/>
                </a:lnTo>
                <a:lnTo>
                  <a:pt x="165" y="9"/>
                </a:lnTo>
                <a:lnTo>
                  <a:pt x="178" y="15"/>
                </a:lnTo>
                <a:lnTo>
                  <a:pt x="191" y="20"/>
                </a:lnTo>
                <a:lnTo>
                  <a:pt x="206" y="26"/>
                </a:lnTo>
                <a:lnTo>
                  <a:pt x="221" y="30"/>
                </a:lnTo>
                <a:lnTo>
                  <a:pt x="238" y="32"/>
                </a:lnTo>
                <a:lnTo>
                  <a:pt x="253" y="32"/>
                </a:lnTo>
                <a:lnTo>
                  <a:pt x="270" y="28"/>
                </a:lnTo>
                <a:lnTo>
                  <a:pt x="289" y="24"/>
                </a:lnTo>
                <a:lnTo>
                  <a:pt x="307" y="17"/>
                </a:lnTo>
                <a:lnTo>
                  <a:pt x="326" y="12"/>
                </a:lnTo>
                <a:lnTo>
                  <a:pt x="344" y="7"/>
                </a:lnTo>
                <a:lnTo>
                  <a:pt x="361" y="2"/>
                </a:lnTo>
                <a:lnTo>
                  <a:pt x="377" y="0"/>
                </a:lnTo>
                <a:lnTo>
                  <a:pt x="392" y="0"/>
                </a:lnTo>
                <a:lnTo>
                  <a:pt x="406" y="1"/>
                </a:lnTo>
                <a:lnTo>
                  <a:pt x="421" y="2"/>
                </a:lnTo>
                <a:lnTo>
                  <a:pt x="435" y="5"/>
                </a:lnTo>
                <a:lnTo>
                  <a:pt x="450" y="8"/>
                </a:lnTo>
                <a:lnTo>
                  <a:pt x="465" y="8"/>
                </a:lnTo>
                <a:lnTo>
                  <a:pt x="480" y="8"/>
                </a:lnTo>
                <a:lnTo>
                  <a:pt x="495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Freeform 45"/>
          <p:cNvSpPr>
            <a:spLocks noEditPoints="1"/>
          </p:cNvSpPr>
          <p:nvPr/>
        </p:nvSpPr>
        <p:spPr bwMode="auto">
          <a:xfrm>
            <a:off x="6526213" y="3860800"/>
            <a:ext cx="266700" cy="473075"/>
          </a:xfrm>
          <a:custGeom>
            <a:avLst/>
            <a:gdLst>
              <a:gd name="T0" fmla="*/ 2147483647 w 503"/>
              <a:gd name="T1" fmla="*/ 0 h 912"/>
              <a:gd name="T2" fmla="*/ 2147483647 w 503"/>
              <a:gd name="T3" fmla="*/ 2147483647 h 912"/>
              <a:gd name="T4" fmla="*/ 2147483647 w 503"/>
              <a:gd name="T5" fmla="*/ 2147483647 h 912"/>
              <a:gd name="T6" fmla="*/ 2147483647 w 503"/>
              <a:gd name="T7" fmla="*/ 2147483647 h 912"/>
              <a:gd name="T8" fmla="*/ 2147483647 w 503"/>
              <a:gd name="T9" fmla="*/ 2147483647 h 912"/>
              <a:gd name="T10" fmla="*/ 2147483647 w 503"/>
              <a:gd name="T11" fmla="*/ 2147483647 h 912"/>
              <a:gd name="T12" fmla="*/ 2147483647 w 503"/>
              <a:gd name="T13" fmla="*/ 2147483647 h 912"/>
              <a:gd name="T14" fmla="*/ 2147483647 w 503"/>
              <a:gd name="T15" fmla="*/ 2147483647 h 912"/>
              <a:gd name="T16" fmla="*/ 2147483647 w 503"/>
              <a:gd name="T17" fmla="*/ 2147483647 h 912"/>
              <a:gd name="T18" fmla="*/ 2147483647 w 503"/>
              <a:gd name="T19" fmla="*/ 2147483647 h 912"/>
              <a:gd name="T20" fmla="*/ 2147483647 w 503"/>
              <a:gd name="T21" fmla="*/ 2147483647 h 912"/>
              <a:gd name="T22" fmla="*/ 0 w 503"/>
              <a:gd name="T23" fmla="*/ 2147483647 h 912"/>
              <a:gd name="T24" fmla="*/ 2147483647 w 503"/>
              <a:gd name="T25" fmla="*/ 2147483647 h 912"/>
              <a:gd name="T26" fmla="*/ 2147483647 w 503"/>
              <a:gd name="T27" fmla="*/ 2147483647 h 912"/>
              <a:gd name="T28" fmla="*/ 2147483647 w 503"/>
              <a:gd name="T29" fmla="*/ 2147483647 h 912"/>
              <a:gd name="T30" fmla="*/ 2147483647 w 503"/>
              <a:gd name="T31" fmla="*/ 2147483647 h 912"/>
              <a:gd name="T32" fmla="*/ 2147483647 w 503"/>
              <a:gd name="T33" fmla="*/ 2147483647 h 912"/>
              <a:gd name="T34" fmla="*/ 2147483647 w 503"/>
              <a:gd name="T35" fmla="*/ 2147483647 h 912"/>
              <a:gd name="T36" fmla="*/ 2147483647 w 503"/>
              <a:gd name="T37" fmla="*/ 2147483647 h 912"/>
              <a:gd name="T38" fmla="*/ 2147483647 w 503"/>
              <a:gd name="T39" fmla="*/ 2147483647 h 912"/>
              <a:gd name="T40" fmla="*/ 2147483647 w 503"/>
              <a:gd name="T41" fmla="*/ 2147483647 h 912"/>
              <a:gd name="T42" fmla="*/ 2147483647 w 503"/>
              <a:gd name="T43" fmla="*/ 2147483647 h 912"/>
              <a:gd name="T44" fmla="*/ 2147483647 w 503"/>
              <a:gd name="T45" fmla="*/ 2147483647 h 912"/>
              <a:gd name="T46" fmla="*/ 2147483647 w 503"/>
              <a:gd name="T47" fmla="*/ 2147483647 h 912"/>
              <a:gd name="T48" fmla="*/ 2147483647 w 503"/>
              <a:gd name="T49" fmla="*/ 2147483647 h 912"/>
              <a:gd name="T50" fmla="*/ 2147483647 w 503"/>
              <a:gd name="T51" fmla="*/ 2147483647 h 912"/>
              <a:gd name="T52" fmla="*/ 2147483647 w 503"/>
              <a:gd name="T53" fmla="*/ 2147483647 h 912"/>
              <a:gd name="T54" fmla="*/ 2147483647 w 503"/>
              <a:gd name="T55" fmla="*/ 2147483647 h 912"/>
              <a:gd name="T56" fmla="*/ 2147483647 w 503"/>
              <a:gd name="T57" fmla="*/ 2147483647 h 912"/>
              <a:gd name="T58" fmla="*/ 2147483647 w 503"/>
              <a:gd name="T59" fmla="*/ 2147483647 h 912"/>
              <a:gd name="T60" fmla="*/ 2147483647 w 503"/>
              <a:gd name="T61" fmla="*/ 2147483647 h 912"/>
              <a:gd name="T62" fmla="*/ 2147483647 w 503"/>
              <a:gd name="T63" fmla="*/ 2147483647 h 912"/>
              <a:gd name="T64" fmla="*/ 2147483647 w 503"/>
              <a:gd name="T65" fmla="*/ 2147483647 h 912"/>
              <a:gd name="T66" fmla="*/ 2147483647 w 503"/>
              <a:gd name="T67" fmla="*/ 2147483647 h 912"/>
              <a:gd name="T68" fmla="*/ 2147483647 w 503"/>
              <a:gd name="T69" fmla="*/ 2147483647 h 912"/>
              <a:gd name="T70" fmla="*/ 2147483647 w 503"/>
              <a:gd name="T71" fmla="*/ 2147483647 h 912"/>
              <a:gd name="T72" fmla="*/ 2147483647 w 503"/>
              <a:gd name="T73" fmla="*/ 2147483647 h 912"/>
              <a:gd name="T74" fmla="*/ 2147483647 w 503"/>
              <a:gd name="T75" fmla="*/ 2147483647 h 912"/>
              <a:gd name="T76" fmla="*/ 2147483647 w 503"/>
              <a:gd name="T77" fmla="*/ 2147483647 h 912"/>
              <a:gd name="T78" fmla="*/ 2147483647 w 503"/>
              <a:gd name="T79" fmla="*/ 2147483647 h 912"/>
              <a:gd name="T80" fmla="*/ 2147483647 w 503"/>
              <a:gd name="T81" fmla="*/ 2147483647 h 912"/>
              <a:gd name="T82" fmla="*/ 2147483647 w 503"/>
              <a:gd name="T83" fmla="*/ 2147483647 h 912"/>
              <a:gd name="T84" fmla="*/ 2147483647 w 503"/>
              <a:gd name="T85" fmla="*/ 2147483647 h 912"/>
              <a:gd name="T86" fmla="*/ 2147483647 w 503"/>
              <a:gd name="T87" fmla="*/ 2147483647 h 912"/>
              <a:gd name="T88" fmla="*/ 2147483647 w 503"/>
              <a:gd name="T89" fmla="*/ 2147483647 h 912"/>
              <a:gd name="T90" fmla="*/ 2147483647 w 503"/>
              <a:gd name="T91" fmla="*/ 2147483647 h 912"/>
              <a:gd name="T92" fmla="*/ 2147483647 w 503"/>
              <a:gd name="T93" fmla="*/ 2147483647 h 912"/>
              <a:gd name="T94" fmla="*/ 2147483647 w 503"/>
              <a:gd name="T95" fmla="*/ 2147483647 h 912"/>
              <a:gd name="T96" fmla="*/ 2147483647 w 503"/>
              <a:gd name="T97" fmla="*/ 2147483647 h 912"/>
              <a:gd name="T98" fmla="*/ 2147483647 w 503"/>
              <a:gd name="T99" fmla="*/ 2147483647 h 912"/>
              <a:gd name="T100" fmla="*/ 2147483647 w 503"/>
              <a:gd name="T101" fmla="*/ 2147483647 h 912"/>
              <a:gd name="T102" fmla="*/ 2147483647 w 503"/>
              <a:gd name="T103" fmla="*/ 2147483647 h 912"/>
              <a:gd name="T104" fmla="*/ 2147483647 w 503"/>
              <a:gd name="T105" fmla="*/ 2147483647 h 912"/>
              <a:gd name="T106" fmla="*/ 2147483647 w 503"/>
              <a:gd name="T107" fmla="*/ 2147483647 h 912"/>
              <a:gd name="T108" fmla="*/ 2147483647 w 503"/>
              <a:gd name="T109" fmla="*/ 2147483647 h 912"/>
              <a:gd name="T110" fmla="*/ 2147483647 w 503"/>
              <a:gd name="T111" fmla="*/ 2147483647 h 912"/>
              <a:gd name="T112" fmla="*/ 2147483647 w 503"/>
              <a:gd name="T113" fmla="*/ 2147483647 h 912"/>
              <a:gd name="T114" fmla="*/ 2147483647 w 503"/>
              <a:gd name="T115" fmla="*/ 2147483647 h 912"/>
              <a:gd name="T116" fmla="*/ 2147483647 w 503"/>
              <a:gd name="T117" fmla="*/ 2147483647 h 9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03"/>
              <a:gd name="T178" fmla="*/ 0 h 912"/>
              <a:gd name="T179" fmla="*/ 503 w 503"/>
              <a:gd name="T180" fmla="*/ 912 h 9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03" h="912">
                <a:moveTo>
                  <a:pt x="122" y="11"/>
                </a:moveTo>
                <a:lnTo>
                  <a:pt x="118" y="3"/>
                </a:lnTo>
                <a:lnTo>
                  <a:pt x="112" y="0"/>
                </a:lnTo>
                <a:lnTo>
                  <a:pt x="106" y="2"/>
                </a:lnTo>
                <a:lnTo>
                  <a:pt x="100" y="7"/>
                </a:lnTo>
                <a:lnTo>
                  <a:pt x="91" y="17"/>
                </a:lnTo>
                <a:lnTo>
                  <a:pt x="84" y="32"/>
                </a:lnTo>
                <a:lnTo>
                  <a:pt x="77" y="48"/>
                </a:lnTo>
                <a:lnTo>
                  <a:pt x="68" y="68"/>
                </a:lnTo>
                <a:lnTo>
                  <a:pt x="61" y="93"/>
                </a:lnTo>
                <a:lnTo>
                  <a:pt x="55" y="119"/>
                </a:lnTo>
                <a:lnTo>
                  <a:pt x="49" y="146"/>
                </a:lnTo>
                <a:lnTo>
                  <a:pt x="44" y="176"/>
                </a:lnTo>
                <a:lnTo>
                  <a:pt x="40" y="207"/>
                </a:lnTo>
                <a:lnTo>
                  <a:pt x="38" y="240"/>
                </a:lnTo>
                <a:lnTo>
                  <a:pt x="38" y="272"/>
                </a:lnTo>
                <a:lnTo>
                  <a:pt x="39" y="306"/>
                </a:lnTo>
                <a:lnTo>
                  <a:pt x="42" y="331"/>
                </a:lnTo>
                <a:lnTo>
                  <a:pt x="43" y="354"/>
                </a:lnTo>
                <a:lnTo>
                  <a:pt x="44" y="378"/>
                </a:lnTo>
                <a:lnTo>
                  <a:pt x="45" y="402"/>
                </a:lnTo>
                <a:lnTo>
                  <a:pt x="47" y="425"/>
                </a:lnTo>
                <a:lnTo>
                  <a:pt x="48" y="449"/>
                </a:lnTo>
                <a:lnTo>
                  <a:pt x="48" y="472"/>
                </a:lnTo>
                <a:lnTo>
                  <a:pt x="47" y="495"/>
                </a:lnTo>
                <a:lnTo>
                  <a:pt x="45" y="519"/>
                </a:lnTo>
                <a:lnTo>
                  <a:pt x="43" y="540"/>
                </a:lnTo>
                <a:lnTo>
                  <a:pt x="40" y="563"/>
                </a:lnTo>
                <a:lnTo>
                  <a:pt x="36" y="587"/>
                </a:lnTo>
                <a:lnTo>
                  <a:pt x="31" y="608"/>
                </a:lnTo>
                <a:lnTo>
                  <a:pt x="23" y="630"/>
                </a:lnTo>
                <a:lnTo>
                  <a:pt x="16" y="652"/>
                </a:lnTo>
                <a:lnTo>
                  <a:pt x="7" y="674"/>
                </a:lnTo>
                <a:lnTo>
                  <a:pt x="3" y="684"/>
                </a:lnTo>
                <a:lnTo>
                  <a:pt x="0" y="697"/>
                </a:lnTo>
                <a:lnTo>
                  <a:pt x="0" y="712"/>
                </a:lnTo>
                <a:lnTo>
                  <a:pt x="3" y="729"/>
                </a:lnTo>
                <a:lnTo>
                  <a:pt x="7" y="747"/>
                </a:lnTo>
                <a:lnTo>
                  <a:pt x="11" y="766"/>
                </a:lnTo>
                <a:lnTo>
                  <a:pt x="19" y="786"/>
                </a:lnTo>
                <a:lnTo>
                  <a:pt x="27" y="806"/>
                </a:lnTo>
                <a:lnTo>
                  <a:pt x="37" y="825"/>
                </a:lnTo>
                <a:lnTo>
                  <a:pt x="48" y="844"/>
                </a:lnTo>
                <a:lnTo>
                  <a:pt x="60" y="860"/>
                </a:lnTo>
                <a:lnTo>
                  <a:pt x="74" y="876"/>
                </a:lnTo>
                <a:lnTo>
                  <a:pt x="89" y="890"/>
                </a:lnTo>
                <a:lnTo>
                  <a:pt x="104" y="899"/>
                </a:lnTo>
                <a:lnTo>
                  <a:pt x="121" y="908"/>
                </a:lnTo>
                <a:lnTo>
                  <a:pt x="138" y="912"/>
                </a:lnTo>
                <a:lnTo>
                  <a:pt x="146" y="912"/>
                </a:lnTo>
                <a:lnTo>
                  <a:pt x="155" y="909"/>
                </a:lnTo>
                <a:lnTo>
                  <a:pt x="163" y="903"/>
                </a:lnTo>
                <a:lnTo>
                  <a:pt x="173" y="898"/>
                </a:lnTo>
                <a:lnTo>
                  <a:pt x="182" y="891"/>
                </a:lnTo>
                <a:lnTo>
                  <a:pt x="192" y="883"/>
                </a:lnTo>
                <a:lnTo>
                  <a:pt x="201" y="875"/>
                </a:lnTo>
                <a:lnTo>
                  <a:pt x="210" y="867"/>
                </a:lnTo>
                <a:lnTo>
                  <a:pt x="216" y="863"/>
                </a:lnTo>
                <a:lnTo>
                  <a:pt x="223" y="859"/>
                </a:lnTo>
                <a:lnTo>
                  <a:pt x="230" y="854"/>
                </a:lnTo>
                <a:lnTo>
                  <a:pt x="236" y="852"/>
                </a:lnTo>
                <a:lnTo>
                  <a:pt x="243" y="849"/>
                </a:lnTo>
                <a:lnTo>
                  <a:pt x="249" y="848"/>
                </a:lnTo>
                <a:lnTo>
                  <a:pt x="254" y="846"/>
                </a:lnTo>
                <a:lnTo>
                  <a:pt x="258" y="846"/>
                </a:lnTo>
                <a:lnTo>
                  <a:pt x="275" y="849"/>
                </a:lnTo>
                <a:lnTo>
                  <a:pt x="290" y="856"/>
                </a:lnTo>
                <a:lnTo>
                  <a:pt x="306" y="867"/>
                </a:lnTo>
                <a:lnTo>
                  <a:pt x="322" y="879"/>
                </a:lnTo>
                <a:lnTo>
                  <a:pt x="337" y="891"/>
                </a:lnTo>
                <a:lnTo>
                  <a:pt x="351" y="901"/>
                </a:lnTo>
                <a:lnTo>
                  <a:pt x="365" y="909"/>
                </a:lnTo>
                <a:lnTo>
                  <a:pt x="377" y="912"/>
                </a:lnTo>
                <a:lnTo>
                  <a:pt x="395" y="910"/>
                </a:lnTo>
                <a:lnTo>
                  <a:pt x="411" y="906"/>
                </a:lnTo>
                <a:lnTo>
                  <a:pt x="424" y="901"/>
                </a:lnTo>
                <a:lnTo>
                  <a:pt x="437" y="891"/>
                </a:lnTo>
                <a:lnTo>
                  <a:pt x="448" y="882"/>
                </a:lnTo>
                <a:lnTo>
                  <a:pt x="458" y="869"/>
                </a:lnTo>
                <a:lnTo>
                  <a:pt x="466" y="856"/>
                </a:lnTo>
                <a:lnTo>
                  <a:pt x="474" y="841"/>
                </a:lnTo>
                <a:lnTo>
                  <a:pt x="480" y="825"/>
                </a:lnTo>
                <a:lnTo>
                  <a:pt x="485" y="807"/>
                </a:lnTo>
                <a:lnTo>
                  <a:pt x="489" y="789"/>
                </a:lnTo>
                <a:lnTo>
                  <a:pt x="493" y="770"/>
                </a:lnTo>
                <a:lnTo>
                  <a:pt x="496" y="751"/>
                </a:lnTo>
                <a:lnTo>
                  <a:pt x="499" y="731"/>
                </a:lnTo>
                <a:lnTo>
                  <a:pt x="500" y="712"/>
                </a:lnTo>
                <a:lnTo>
                  <a:pt x="503" y="693"/>
                </a:lnTo>
                <a:lnTo>
                  <a:pt x="482" y="642"/>
                </a:lnTo>
                <a:lnTo>
                  <a:pt x="468" y="592"/>
                </a:lnTo>
                <a:lnTo>
                  <a:pt x="458" y="542"/>
                </a:lnTo>
                <a:lnTo>
                  <a:pt x="452" y="493"/>
                </a:lnTo>
                <a:lnTo>
                  <a:pt x="448" y="445"/>
                </a:lnTo>
                <a:lnTo>
                  <a:pt x="448" y="399"/>
                </a:lnTo>
                <a:lnTo>
                  <a:pt x="448" y="353"/>
                </a:lnTo>
                <a:lnTo>
                  <a:pt x="449" y="308"/>
                </a:lnTo>
                <a:lnTo>
                  <a:pt x="451" y="264"/>
                </a:lnTo>
                <a:lnTo>
                  <a:pt x="449" y="222"/>
                </a:lnTo>
                <a:lnTo>
                  <a:pt x="447" y="181"/>
                </a:lnTo>
                <a:lnTo>
                  <a:pt x="442" y="142"/>
                </a:lnTo>
                <a:lnTo>
                  <a:pt x="434" y="105"/>
                </a:lnTo>
                <a:lnTo>
                  <a:pt x="420" y="68"/>
                </a:lnTo>
                <a:lnTo>
                  <a:pt x="401" y="34"/>
                </a:lnTo>
                <a:lnTo>
                  <a:pt x="377" y="3"/>
                </a:lnTo>
                <a:lnTo>
                  <a:pt x="358" y="10"/>
                </a:lnTo>
                <a:lnTo>
                  <a:pt x="345" y="23"/>
                </a:lnTo>
                <a:lnTo>
                  <a:pt x="338" y="44"/>
                </a:lnTo>
                <a:lnTo>
                  <a:pt x="333" y="71"/>
                </a:lnTo>
                <a:lnTo>
                  <a:pt x="329" y="104"/>
                </a:lnTo>
                <a:lnTo>
                  <a:pt x="327" y="139"/>
                </a:lnTo>
                <a:lnTo>
                  <a:pt x="322" y="178"/>
                </a:lnTo>
                <a:lnTo>
                  <a:pt x="315" y="219"/>
                </a:lnTo>
                <a:lnTo>
                  <a:pt x="309" y="251"/>
                </a:lnTo>
                <a:lnTo>
                  <a:pt x="301" y="279"/>
                </a:lnTo>
                <a:lnTo>
                  <a:pt x="295" y="304"/>
                </a:lnTo>
                <a:lnTo>
                  <a:pt x="290" y="327"/>
                </a:lnTo>
                <a:lnTo>
                  <a:pt x="284" y="347"/>
                </a:lnTo>
                <a:lnTo>
                  <a:pt x="280" y="366"/>
                </a:lnTo>
                <a:lnTo>
                  <a:pt x="275" y="381"/>
                </a:lnTo>
                <a:lnTo>
                  <a:pt x="270" y="393"/>
                </a:lnTo>
                <a:lnTo>
                  <a:pt x="265" y="404"/>
                </a:lnTo>
                <a:lnTo>
                  <a:pt x="260" y="412"/>
                </a:lnTo>
                <a:lnTo>
                  <a:pt x="256" y="418"/>
                </a:lnTo>
                <a:lnTo>
                  <a:pt x="252" y="421"/>
                </a:lnTo>
                <a:lnTo>
                  <a:pt x="248" y="422"/>
                </a:lnTo>
                <a:lnTo>
                  <a:pt x="243" y="421"/>
                </a:lnTo>
                <a:lnTo>
                  <a:pt x="240" y="417"/>
                </a:lnTo>
                <a:lnTo>
                  <a:pt x="236" y="411"/>
                </a:lnTo>
                <a:lnTo>
                  <a:pt x="235" y="411"/>
                </a:lnTo>
                <a:lnTo>
                  <a:pt x="237" y="418"/>
                </a:lnTo>
                <a:lnTo>
                  <a:pt x="237" y="423"/>
                </a:lnTo>
                <a:lnTo>
                  <a:pt x="229" y="415"/>
                </a:lnTo>
                <a:lnTo>
                  <a:pt x="224" y="406"/>
                </a:lnTo>
                <a:lnTo>
                  <a:pt x="220" y="395"/>
                </a:lnTo>
                <a:lnTo>
                  <a:pt x="218" y="384"/>
                </a:lnTo>
                <a:lnTo>
                  <a:pt x="216" y="372"/>
                </a:lnTo>
                <a:lnTo>
                  <a:pt x="215" y="359"/>
                </a:lnTo>
                <a:lnTo>
                  <a:pt x="214" y="347"/>
                </a:lnTo>
                <a:lnTo>
                  <a:pt x="212" y="338"/>
                </a:lnTo>
                <a:lnTo>
                  <a:pt x="209" y="329"/>
                </a:lnTo>
                <a:lnTo>
                  <a:pt x="203" y="313"/>
                </a:lnTo>
                <a:lnTo>
                  <a:pt x="198" y="300"/>
                </a:lnTo>
                <a:lnTo>
                  <a:pt x="196" y="287"/>
                </a:lnTo>
                <a:lnTo>
                  <a:pt x="195" y="275"/>
                </a:lnTo>
                <a:lnTo>
                  <a:pt x="193" y="263"/>
                </a:lnTo>
                <a:lnTo>
                  <a:pt x="191" y="251"/>
                </a:lnTo>
                <a:lnTo>
                  <a:pt x="189" y="238"/>
                </a:lnTo>
                <a:lnTo>
                  <a:pt x="185" y="223"/>
                </a:lnTo>
                <a:lnTo>
                  <a:pt x="180" y="207"/>
                </a:lnTo>
                <a:lnTo>
                  <a:pt x="175" y="188"/>
                </a:lnTo>
                <a:lnTo>
                  <a:pt x="170" y="169"/>
                </a:lnTo>
                <a:lnTo>
                  <a:pt x="165" y="149"/>
                </a:lnTo>
                <a:lnTo>
                  <a:pt x="161" y="128"/>
                </a:lnTo>
                <a:lnTo>
                  <a:pt x="157" y="108"/>
                </a:lnTo>
                <a:lnTo>
                  <a:pt x="152" y="89"/>
                </a:lnTo>
                <a:lnTo>
                  <a:pt x="148" y="70"/>
                </a:lnTo>
                <a:lnTo>
                  <a:pt x="144" y="53"/>
                </a:lnTo>
                <a:lnTo>
                  <a:pt x="140" y="38"/>
                </a:lnTo>
                <a:lnTo>
                  <a:pt x="136" y="25"/>
                </a:lnTo>
                <a:lnTo>
                  <a:pt x="133" y="15"/>
                </a:lnTo>
                <a:lnTo>
                  <a:pt x="130" y="8"/>
                </a:lnTo>
                <a:lnTo>
                  <a:pt x="127" y="6"/>
                </a:lnTo>
                <a:lnTo>
                  <a:pt x="124" y="6"/>
                </a:lnTo>
                <a:lnTo>
                  <a:pt x="122" y="11"/>
                </a:lnTo>
                <a:close/>
                <a:moveTo>
                  <a:pt x="258" y="853"/>
                </a:moveTo>
                <a:lnTo>
                  <a:pt x="259" y="850"/>
                </a:lnTo>
                <a:lnTo>
                  <a:pt x="254" y="849"/>
                </a:lnTo>
                <a:lnTo>
                  <a:pt x="250" y="849"/>
                </a:lnTo>
                <a:lnTo>
                  <a:pt x="254" y="846"/>
                </a:lnTo>
                <a:lnTo>
                  <a:pt x="258" y="841"/>
                </a:lnTo>
                <a:lnTo>
                  <a:pt x="258" y="827"/>
                </a:lnTo>
                <a:lnTo>
                  <a:pt x="256" y="810"/>
                </a:lnTo>
                <a:lnTo>
                  <a:pt x="254" y="788"/>
                </a:lnTo>
                <a:lnTo>
                  <a:pt x="252" y="765"/>
                </a:lnTo>
                <a:lnTo>
                  <a:pt x="252" y="742"/>
                </a:lnTo>
                <a:lnTo>
                  <a:pt x="253" y="721"/>
                </a:lnTo>
                <a:lnTo>
                  <a:pt x="258" y="706"/>
                </a:lnTo>
                <a:lnTo>
                  <a:pt x="258" y="853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Freeform 46"/>
          <p:cNvSpPr>
            <a:spLocks/>
          </p:cNvSpPr>
          <p:nvPr/>
        </p:nvSpPr>
        <p:spPr bwMode="auto">
          <a:xfrm>
            <a:off x="6526213" y="3860800"/>
            <a:ext cx="266700" cy="473075"/>
          </a:xfrm>
          <a:custGeom>
            <a:avLst/>
            <a:gdLst>
              <a:gd name="T0" fmla="*/ 2147483647 w 503"/>
              <a:gd name="T1" fmla="*/ 2147483647 h 912"/>
              <a:gd name="T2" fmla="*/ 2147483647 w 503"/>
              <a:gd name="T3" fmla="*/ 2147483647 h 912"/>
              <a:gd name="T4" fmla="*/ 2147483647 w 503"/>
              <a:gd name="T5" fmla="*/ 2147483647 h 912"/>
              <a:gd name="T6" fmla="*/ 2147483647 w 503"/>
              <a:gd name="T7" fmla="*/ 2147483647 h 912"/>
              <a:gd name="T8" fmla="*/ 2147483647 w 503"/>
              <a:gd name="T9" fmla="*/ 2147483647 h 912"/>
              <a:gd name="T10" fmla="*/ 2147483647 w 503"/>
              <a:gd name="T11" fmla="*/ 2147483647 h 912"/>
              <a:gd name="T12" fmla="*/ 2147483647 w 503"/>
              <a:gd name="T13" fmla="*/ 2147483647 h 912"/>
              <a:gd name="T14" fmla="*/ 2147483647 w 503"/>
              <a:gd name="T15" fmla="*/ 2147483647 h 912"/>
              <a:gd name="T16" fmla="*/ 2147483647 w 503"/>
              <a:gd name="T17" fmla="*/ 2147483647 h 912"/>
              <a:gd name="T18" fmla="*/ 2147483647 w 503"/>
              <a:gd name="T19" fmla="*/ 2147483647 h 912"/>
              <a:gd name="T20" fmla="*/ 2147483647 w 503"/>
              <a:gd name="T21" fmla="*/ 2147483647 h 912"/>
              <a:gd name="T22" fmla="*/ 2147483647 w 503"/>
              <a:gd name="T23" fmla="*/ 2147483647 h 912"/>
              <a:gd name="T24" fmla="*/ 0 w 503"/>
              <a:gd name="T25" fmla="*/ 2147483647 h 912"/>
              <a:gd name="T26" fmla="*/ 2147483647 w 503"/>
              <a:gd name="T27" fmla="*/ 2147483647 h 912"/>
              <a:gd name="T28" fmla="*/ 2147483647 w 503"/>
              <a:gd name="T29" fmla="*/ 2147483647 h 912"/>
              <a:gd name="T30" fmla="*/ 2147483647 w 503"/>
              <a:gd name="T31" fmla="*/ 2147483647 h 912"/>
              <a:gd name="T32" fmla="*/ 2147483647 w 503"/>
              <a:gd name="T33" fmla="*/ 2147483647 h 912"/>
              <a:gd name="T34" fmla="*/ 2147483647 w 503"/>
              <a:gd name="T35" fmla="*/ 2147483647 h 912"/>
              <a:gd name="T36" fmla="*/ 2147483647 w 503"/>
              <a:gd name="T37" fmla="*/ 2147483647 h 912"/>
              <a:gd name="T38" fmla="*/ 2147483647 w 503"/>
              <a:gd name="T39" fmla="*/ 2147483647 h 912"/>
              <a:gd name="T40" fmla="*/ 2147483647 w 503"/>
              <a:gd name="T41" fmla="*/ 2147483647 h 912"/>
              <a:gd name="T42" fmla="*/ 2147483647 w 503"/>
              <a:gd name="T43" fmla="*/ 2147483647 h 912"/>
              <a:gd name="T44" fmla="*/ 2147483647 w 503"/>
              <a:gd name="T45" fmla="*/ 2147483647 h 912"/>
              <a:gd name="T46" fmla="*/ 2147483647 w 503"/>
              <a:gd name="T47" fmla="*/ 2147483647 h 912"/>
              <a:gd name="T48" fmla="*/ 2147483647 w 503"/>
              <a:gd name="T49" fmla="*/ 2147483647 h 912"/>
              <a:gd name="T50" fmla="*/ 2147483647 w 503"/>
              <a:gd name="T51" fmla="*/ 2147483647 h 912"/>
              <a:gd name="T52" fmla="*/ 2147483647 w 503"/>
              <a:gd name="T53" fmla="*/ 2147483647 h 912"/>
              <a:gd name="T54" fmla="*/ 2147483647 w 503"/>
              <a:gd name="T55" fmla="*/ 2147483647 h 912"/>
              <a:gd name="T56" fmla="*/ 2147483647 w 503"/>
              <a:gd name="T57" fmla="*/ 2147483647 h 912"/>
              <a:gd name="T58" fmla="*/ 2147483647 w 503"/>
              <a:gd name="T59" fmla="*/ 2147483647 h 912"/>
              <a:gd name="T60" fmla="*/ 2147483647 w 503"/>
              <a:gd name="T61" fmla="*/ 2147483647 h 912"/>
              <a:gd name="T62" fmla="*/ 2147483647 w 503"/>
              <a:gd name="T63" fmla="*/ 2147483647 h 912"/>
              <a:gd name="T64" fmla="*/ 2147483647 w 503"/>
              <a:gd name="T65" fmla="*/ 2147483647 h 912"/>
              <a:gd name="T66" fmla="*/ 2147483647 w 503"/>
              <a:gd name="T67" fmla="*/ 2147483647 h 912"/>
              <a:gd name="T68" fmla="*/ 2147483647 w 503"/>
              <a:gd name="T69" fmla="*/ 2147483647 h 912"/>
              <a:gd name="T70" fmla="*/ 2147483647 w 503"/>
              <a:gd name="T71" fmla="*/ 2147483647 h 912"/>
              <a:gd name="T72" fmla="*/ 2147483647 w 503"/>
              <a:gd name="T73" fmla="*/ 2147483647 h 912"/>
              <a:gd name="T74" fmla="*/ 2147483647 w 503"/>
              <a:gd name="T75" fmla="*/ 2147483647 h 912"/>
              <a:gd name="T76" fmla="*/ 2147483647 w 503"/>
              <a:gd name="T77" fmla="*/ 2147483647 h 912"/>
              <a:gd name="T78" fmla="*/ 2147483647 w 503"/>
              <a:gd name="T79" fmla="*/ 2147483647 h 912"/>
              <a:gd name="T80" fmla="*/ 2147483647 w 503"/>
              <a:gd name="T81" fmla="*/ 2147483647 h 912"/>
              <a:gd name="T82" fmla="*/ 2147483647 w 503"/>
              <a:gd name="T83" fmla="*/ 2147483647 h 912"/>
              <a:gd name="T84" fmla="*/ 2147483647 w 503"/>
              <a:gd name="T85" fmla="*/ 2147483647 h 912"/>
              <a:gd name="T86" fmla="*/ 2147483647 w 503"/>
              <a:gd name="T87" fmla="*/ 2147483647 h 912"/>
              <a:gd name="T88" fmla="*/ 2147483647 w 503"/>
              <a:gd name="T89" fmla="*/ 2147483647 h 912"/>
              <a:gd name="T90" fmla="*/ 2147483647 w 503"/>
              <a:gd name="T91" fmla="*/ 2147483647 h 912"/>
              <a:gd name="T92" fmla="*/ 2147483647 w 503"/>
              <a:gd name="T93" fmla="*/ 2147483647 h 912"/>
              <a:gd name="T94" fmla="*/ 2147483647 w 503"/>
              <a:gd name="T95" fmla="*/ 2147483647 h 912"/>
              <a:gd name="T96" fmla="*/ 2147483647 w 503"/>
              <a:gd name="T97" fmla="*/ 2147483647 h 912"/>
              <a:gd name="T98" fmla="*/ 2147483647 w 503"/>
              <a:gd name="T99" fmla="*/ 2147483647 h 912"/>
              <a:gd name="T100" fmla="*/ 2147483647 w 503"/>
              <a:gd name="T101" fmla="*/ 2147483647 h 912"/>
              <a:gd name="T102" fmla="*/ 2147483647 w 503"/>
              <a:gd name="T103" fmla="*/ 2147483647 h 912"/>
              <a:gd name="T104" fmla="*/ 2147483647 w 503"/>
              <a:gd name="T105" fmla="*/ 2147483647 h 912"/>
              <a:gd name="T106" fmla="*/ 2147483647 w 503"/>
              <a:gd name="T107" fmla="*/ 2147483647 h 912"/>
              <a:gd name="T108" fmla="*/ 2147483647 w 503"/>
              <a:gd name="T109" fmla="*/ 2147483647 h 912"/>
              <a:gd name="T110" fmla="*/ 2147483647 w 503"/>
              <a:gd name="T111" fmla="*/ 2147483647 h 912"/>
              <a:gd name="T112" fmla="*/ 2147483647 w 503"/>
              <a:gd name="T113" fmla="*/ 2147483647 h 912"/>
              <a:gd name="T114" fmla="*/ 2147483647 w 503"/>
              <a:gd name="T115" fmla="*/ 2147483647 h 912"/>
              <a:gd name="T116" fmla="*/ 2147483647 w 503"/>
              <a:gd name="T117" fmla="*/ 2147483647 h 9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03"/>
              <a:gd name="T178" fmla="*/ 0 h 912"/>
              <a:gd name="T179" fmla="*/ 503 w 503"/>
              <a:gd name="T180" fmla="*/ 912 h 9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03" h="912">
                <a:moveTo>
                  <a:pt x="122" y="11"/>
                </a:moveTo>
                <a:lnTo>
                  <a:pt x="122" y="11"/>
                </a:lnTo>
                <a:lnTo>
                  <a:pt x="118" y="3"/>
                </a:lnTo>
                <a:lnTo>
                  <a:pt x="112" y="0"/>
                </a:lnTo>
                <a:lnTo>
                  <a:pt x="106" y="2"/>
                </a:lnTo>
                <a:lnTo>
                  <a:pt x="100" y="7"/>
                </a:lnTo>
                <a:lnTo>
                  <a:pt x="91" y="17"/>
                </a:lnTo>
                <a:lnTo>
                  <a:pt x="84" y="32"/>
                </a:lnTo>
                <a:lnTo>
                  <a:pt x="77" y="48"/>
                </a:lnTo>
                <a:lnTo>
                  <a:pt x="68" y="68"/>
                </a:lnTo>
                <a:lnTo>
                  <a:pt x="61" y="93"/>
                </a:lnTo>
                <a:lnTo>
                  <a:pt x="55" y="119"/>
                </a:lnTo>
                <a:lnTo>
                  <a:pt x="49" y="146"/>
                </a:lnTo>
                <a:lnTo>
                  <a:pt x="44" y="176"/>
                </a:lnTo>
                <a:lnTo>
                  <a:pt x="40" y="207"/>
                </a:lnTo>
                <a:lnTo>
                  <a:pt x="38" y="240"/>
                </a:lnTo>
                <a:lnTo>
                  <a:pt x="38" y="272"/>
                </a:lnTo>
                <a:lnTo>
                  <a:pt x="39" y="306"/>
                </a:lnTo>
                <a:lnTo>
                  <a:pt x="42" y="331"/>
                </a:lnTo>
                <a:lnTo>
                  <a:pt x="43" y="354"/>
                </a:lnTo>
                <a:lnTo>
                  <a:pt x="44" y="378"/>
                </a:lnTo>
                <a:lnTo>
                  <a:pt x="45" y="402"/>
                </a:lnTo>
                <a:lnTo>
                  <a:pt x="47" y="425"/>
                </a:lnTo>
                <a:lnTo>
                  <a:pt x="48" y="449"/>
                </a:lnTo>
                <a:lnTo>
                  <a:pt x="48" y="472"/>
                </a:lnTo>
                <a:lnTo>
                  <a:pt x="47" y="495"/>
                </a:lnTo>
                <a:lnTo>
                  <a:pt x="45" y="519"/>
                </a:lnTo>
                <a:lnTo>
                  <a:pt x="43" y="540"/>
                </a:lnTo>
                <a:lnTo>
                  <a:pt x="40" y="563"/>
                </a:lnTo>
                <a:lnTo>
                  <a:pt x="36" y="587"/>
                </a:lnTo>
                <a:lnTo>
                  <a:pt x="31" y="608"/>
                </a:lnTo>
                <a:lnTo>
                  <a:pt x="23" y="630"/>
                </a:lnTo>
                <a:lnTo>
                  <a:pt x="16" y="652"/>
                </a:lnTo>
                <a:lnTo>
                  <a:pt x="7" y="674"/>
                </a:lnTo>
                <a:lnTo>
                  <a:pt x="3" y="684"/>
                </a:lnTo>
                <a:lnTo>
                  <a:pt x="0" y="697"/>
                </a:lnTo>
                <a:lnTo>
                  <a:pt x="0" y="712"/>
                </a:lnTo>
                <a:lnTo>
                  <a:pt x="3" y="729"/>
                </a:lnTo>
                <a:lnTo>
                  <a:pt x="7" y="747"/>
                </a:lnTo>
                <a:lnTo>
                  <a:pt x="11" y="766"/>
                </a:lnTo>
                <a:lnTo>
                  <a:pt x="19" y="786"/>
                </a:lnTo>
                <a:lnTo>
                  <a:pt x="27" y="806"/>
                </a:lnTo>
                <a:lnTo>
                  <a:pt x="37" y="825"/>
                </a:lnTo>
                <a:lnTo>
                  <a:pt x="48" y="844"/>
                </a:lnTo>
                <a:lnTo>
                  <a:pt x="60" y="860"/>
                </a:lnTo>
                <a:lnTo>
                  <a:pt x="74" y="876"/>
                </a:lnTo>
                <a:lnTo>
                  <a:pt x="89" y="890"/>
                </a:lnTo>
                <a:lnTo>
                  <a:pt x="104" y="899"/>
                </a:lnTo>
                <a:lnTo>
                  <a:pt x="121" y="908"/>
                </a:lnTo>
                <a:lnTo>
                  <a:pt x="138" y="912"/>
                </a:lnTo>
                <a:lnTo>
                  <a:pt x="146" y="912"/>
                </a:lnTo>
                <a:lnTo>
                  <a:pt x="155" y="909"/>
                </a:lnTo>
                <a:lnTo>
                  <a:pt x="163" y="903"/>
                </a:lnTo>
                <a:lnTo>
                  <a:pt x="173" y="898"/>
                </a:lnTo>
                <a:lnTo>
                  <a:pt x="182" y="891"/>
                </a:lnTo>
                <a:lnTo>
                  <a:pt x="192" y="883"/>
                </a:lnTo>
                <a:lnTo>
                  <a:pt x="201" y="875"/>
                </a:lnTo>
                <a:lnTo>
                  <a:pt x="210" y="867"/>
                </a:lnTo>
                <a:lnTo>
                  <a:pt x="216" y="863"/>
                </a:lnTo>
                <a:lnTo>
                  <a:pt x="223" y="859"/>
                </a:lnTo>
                <a:lnTo>
                  <a:pt x="230" y="854"/>
                </a:lnTo>
                <a:lnTo>
                  <a:pt x="236" y="852"/>
                </a:lnTo>
                <a:lnTo>
                  <a:pt x="243" y="849"/>
                </a:lnTo>
                <a:lnTo>
                  <a:pt x="249" y="848"/>
                </a:lnTo>
                <a:lnTo>
                  <a:pt x="254" y="846"/>
                </a:lnTo>
                <a:lnTo>
                  <a:pt x="258" y="846"/>
                </a:lnTo>
                <a:lnTo>
                  <a:pt x="275" y="849"/>
                </a:lnTo>
                <a:lnTo>
                  <a:pt x="290" y="856"/>
                </a:lnTo>
                <a:lnTo>
                  <a:pt x="306" y="867"/>
                </a:lnTo>
                <a:lnTo>
                  <a:pt x="322" y="879"/>
                </a:lnTo>
                <a:lnTo>
                  <a:pt x="337" y="891"/>
                </a:lnTo>
                <a:lnTo>
                  <a:pt x="351" y="901"/>
                </a:lnTo>
                <a:lnTo>
                  <a:pt x="365" y="909"/>
                </a:lnTo>
                <a:lnTo>
                  <a:pt x="377" y="912"/>
                </a:lnTo>
                <a:lnTo>
                  <a:pt x="395" y="910"/>
                </a:lnTo>
                <a:lnTo>
                  <a:pt x="411" y="906"/>
                </a:lnTo>
                <a:lnTo>
                  <a:pt x="424" y="901"/>
                </a:lnTo>
                <a:lnTo>
                  <a:pt x="437" y="891"/>
                </a:lnTo>
                <a:lnTo>
                  <a:pt x="448" y="882"/>
                </a:lnTo>
                <a:lnTo>
                  <a:pt x="458" y="869"/>
                </a:lnTo>
                <a:lnTo>
                  <a:pt x="466" y="856"/>
                </a:lnTo>
                <a:lnTo>
                  <a:pt x="474" y="841"/>
                </a:lnTo>
                <a:lnTo>
                  <a:pt x="480" y="825"/>
                </a:lnTo>
                <a:lnTo>
                  <a:pt x="485" y="807"/>
                </a:lnTo>
                <a:lnTo>
                  <a:pt x="489" y="789"/>
                </a:lnTo>
                <a:lnTo>
                  <a:pt x="493" y="770"/>
                </a:lnTo>
                <a:lnTo>
                  <a:pt x="496" y="751"/>
                </a:lnTo>
                <a:lnTo>
                  <a:pt x="499" y="731"/>
                </a:lnTo>
                <a:lnTo>
                  <a:pt x="500" y="712"/>
                </a:lnTo>
                <a:lnTo>
                  <a:pt x="503" y="693"/>
                </a:lnTo>
                <a:lnTo>
                  <a:pt x="482" y="642"/>
                </a:lnTo>
                <a:lnTo>
                  <a:pt x="468" y="592"/>
                </a:lnTo>
                <a:lnTo>
                  <a:pt x="458" y="542"/>
                </a:lnTo>
                <a:lnTo>
                  <a:pt x="452" y="493"/>
                </a:lnTo>
                <a:lnTo>
                  <a:pt x="448" y="445"/>
                </a:lnTo>
                <a:lnTo>
                  <a:pt x="448" y="399"/>
                </a:lnTo>
                <a:lnTo>
                  <a:pt x="448" y="353"/>
                </a:lnTo>
                <a:lnTo>
                  <a:pt x="449" y="308"/>
                </a:lnTo>
                <a:lnTo>
                  <a:pt x="451" y="264"/>
                </a:lnTo>
                <a:lnTo>
                  <a:pt x="449" y="222"/>
                </a:lnTo>
                <a:lnTo>
                  <a:pt x="447" y="181"/>
                </a:lnTo>
                <a:lnTo>
                  <a:pt x="442" y="142"/>
                </a:lnTo>
                <a:lnTo>
                  <a:pt x="434" y="105"/>
                </a:lnTo>
                <a:lnTo>
                  <a:pt x="420" y="68"/>
                </a:lnTo>
                <a:lnTo>
                  <a:pt x="401" y="34"/>
                </a:lnTo>
                <a:lnTo>
                  <a:pt x="377" y="3"/>
                </a:lnTo>
                <a:lnTo>
                  <a:pt x="358" y="10"/>
                </a:lnTo>
                <a:lnTo>
                  <a:pt x="345" y="23"/>
                </a:lnTo>
                <a:lnTo>
                  <a:pt x="338" y="44"/>
                </a:lnTo>
                <a:lnTo>
                  <a:pt x="333" y="71"/>
                </a:lnTo>
                <a:lnTo>
                  <a:pt x="329" y="104"/>
                </a:lnTo>
                <a:lnTo>
                  <a:pt x="327" y="139"/>
                </a:lnTo>
                <a:lnTo>
                  <a:pt x="322" y="178"/>
                </a:lnTo>
                <a:lnTo>
                  <a:pt x="315" y="219"/>
                </a:lnTo>
                <a:lnTo>
                  <a:pt x="309" y="251"/>
                </a:lnTo>
                <a:lnTo>
                  <a:pt x="301" y="279"/>
                </a:lnTo>
                <a:lnTo>
                  <a:pt x="295" y="304"/>
                </a:lnTo>
                <a:lnTo>
                  <a:pt x="290" y="327"/>
                </a:lnTo>
                <a:lnTo>
                  <a:pt x="284" y="347"/>
                </a:lnTo>
                <a:lnTo>
                  <a:pt x="280" y="366"/>
                </a:lnTo>
                <a:lnTo>
                  <a:pt x="275" y="381"/>
                </a:lnTo>
                <a:lnTo>
                  <a:pt x="270" y="393"/>
                </a:lnTo>
                <a:lnTo>
                  <a:pt x="265" y="404"/>
                </a:lnTo>
                <a:lnTo>
                  <a:pt x="260" y="412"/>
                </a:lnTo>
                <a:lnTo>
                  <a:pt x="256" y="418"/>
                </a:lnTo>
                <a:lnTo>
                  <a:pt x="252" y="421"/>
                </a:lnTo>
                <a:lnTo>
                  <a:pt x="248" y="422"/>
                </a:lnTo>
                <a:lnTo>
                  <a:pt x="243" y="421"/>
                </a:lnTo>
                <a:lnTo>
                  <a:pt x="240" y="417"/>
                </a:lnTo>
                <a:lnTo>
                  <a:pt x="236" y="411"/>
                </a:lnTo>
                <a:lnTo>
                  <a:pt x="235" y="411"/>
                </a:lnTo>
                <a:lnTo>
                  <a:pt x="237" y="418"/>
                </a:lnTo>
                <a:lnTo>
                  <a:pt x="237" y="423"/>
                </a:lnTo>
                <a:lnTo>
                  <a:pt x="229" y="415"/>
                </a:lnTo>
                <a:lnTo>
                  <a:pt x="224" y="406"/>
                </a:lnTo>
                <a:lnTo>
                  <a:pt x="220" y="395"/>
                </a:lnTo>
                <a:lnTo>
                  <a:pt x="218" y="384"/>
                </a:lnTo>
                <a:lnTo>
                  <a:pt x="216" y="372"/>
                </a:lnTo>
                <a:lnTo>
                  <a:pt x="215" y="359"/>
                </a:lnTo>
                <a:lnTo>
                  <a:pt x="214" y="347"/>
                </a:lnTo>
                <a:lnTo>
                  <a:pt x="212" y="338"/>
                </a:lnTo>
                <a:lnTo>
                  <a:pt x="209" y="329"/>
                </a:lnTo>
                <a:lnTo>
                  <a:pt x="203" y="313"/>
                </a:lnTo>
                <a:lnTo>
                  <a:pt x="198" y="300"/>
                </a:lnTo>
                <a:lnTo>
                  <a:pt x="196" y="287"/>
                </a:lnTo>
                <a:lnTo>
                  <a:pt x="195" y="275"/>
                </a:lnTo>
                <a:lnTo>
                  <a:pt x="193" y="263"/>
                </a:lnTo>
                <a:lnTo>
                  <a:pt x="191" y="251"/>
                </a:lnTo>
                <a:lnTo>
                  <a:pt x="189" y="238"/>
                </a:lnTo>
                <a:lnTo>
                  <a:pt x="185" y="223"/>
                </a:lnTo>
                <a:lnTo>
                  <a:pt x="180" y="207"/>
                </a:lnTo>
                <a:lnTo>
                  <a:pt x="175" y="188"/>
                </a:lnTo>
                <a:lnTo>
                  <a:pt x="170" y="169"/>
                </a:lnTo>
                <a:lnTo>
                  <a:pt x="165" y="149"/>
                </a:lnTo>
                <a:lnTo>
                  <a:pt x="161" y="128"/>
                </a:lnTo>
                <a:lnTo>
                  <a:pt x="157" y="108"/>
                </a:lnTo>
                <a:lnTo>
                  <a:pt x="152" y="89"/>
                </a:lnTo>
                <a:lnTo>
                  <a:pt x="148" y="70"/>
                </a:lnTo>
                <a:lnTo>
                  <a:pt x="144" y="53"/>
                </a:lnTo>
                <a:lnTo>
                  <a:pt x="140" y="38"/>
                </a:lnTo>
                <a:lnTo>
                  <a:pt x="136" y="25"/>
                </a:lnTo>
                <a:lnTo>
                  <a:pt x="133" y="15"/>
                </a:lnTo>
                <a:lnTo>
                  <a:pt x="130" y="8"/>
                </a:lnTo>
                <a:lnTo>
                  <a:pt x="127" y="6"/>
                </a:lnTo>
                <a:lnTo>
                  <a:pt x="124" y="6"/>
                </a:lnTo>
                <a:lnTo>
                  <a:pt x="122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Freeform 47"/>
          <p:cNvSpPr>
            <a:spLocks/>
          </p:cNvSpPr>
          <p:nvPr/>
        </p:nvSpPr>
        <p:spPr bwMode="auto">
          <a:xfrm>
            <a:off x="6657975" y="4227513"/>
            <a:ext cx="4763" cy="76200"/>
          </a:xfrm>
          <a:custGeom>
            <a:avLst/>
            <a:gdLst>
              <a:gd name="T0" fmla="*/ 2147483647 w 9"/>
              <a:gd name="T1" fmla="*/ 2147483647 h 147"/>
              <a:gd name="T2" fmla="*/ 2147483647 w 9"/>
              <a:gd name="T3" fmla="*/ 2147483647 h 147"/>
              <a:gd name="T4" fmla="*/ 2147483647 w 9"/>
              <a:gd name="T5" fmla="*/ 2147483647 h 147"/>
              <a:gd name="T6" fmla="*/ 2147483647 w 9"/>
              <a:gd name="T7" fmla="*/ 2147483647 h 147"/>
              <a:gd name="T8" fmla="*/ 0 w 9"/>
              <a:gd name="T9" fmla="*/ 2147483647 h 147"/>
              <a:gd name="T10" fmla="*/ 2147483647 w 9"/>
              <a:gd name="T11" fmla="*/ 2147483647 h 147"/>
              <a:gd name="T12" fmla="*/ 2147483647 w 9"/>
              <a:gd name="T13" fmla="*/ 2147483647 h 147"/>
              <a:gd name="T14" fmla="*/ 2147483647 w 9"/>
              <a:gd name="T15" fmla="*/ 2147483647 h 147"/>
              <a:gd name="T16" fmla="*/ 2147483647 w 9"/>
              <a:gd name="T17" fmla="*/ 2147483647 h 147"/>
              <a:gd name="T18" fmla="*/ 2147483647 w 9"/>
              <a:gd name="T19" fmla="*/ 2147483647 h 147"/>
              <a:gd name="T20" fmla="*/ 2147483647 w 9"/>
              <a:gd name="T21" fmla="*/ 2147483647 h 147"/>
              <a:gd name="T22" fmla="*/ 2147483647 w 9"/>
              <a:gd name="T23" fmla="*/ 2147483647 h 147"/>
              <a:gd name="T24" fmla="*/ 2147483647 w 9"/>
              <a:gd name="T25" fmla="*/ 2147483647 h 147"/>
              <a:gd name="T26" fmla="*/ 2147483647 w 9"/>
              <a:gd name="T27" fmla="*/ 2147483647 h 147"/>
              <a:gd name="T28" fmla="*/ 2147483647 w 9"/>
              <a:gd name="T29" fmla="*/ 0 h 14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"/>
              <a:gd name="T46" fmla="*/ 0 h 147"/>
              <a:gd name="T47" fmla="*/ 9 w 9"/>
              <a:gd name="T48" fmla="*/ 147 h 14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" h="147">
                <a:moveTo>
                  <a:pt x="8" y="147"/>
                </a:moveTo>
                <a:lnTo>
                  <a:pt x="8" y="147"/>
                </a:lnTo>
                <a:lnTo>
                  <a:pt x="9" y="144"/>
                </a:lnTo>
                <a:lnTo>
                  <a:pt x="4" y="143"/>
                </a:lnTo>
                <a:lnTo>
                  <a:pt x="0" y="143"/>
                </a:lnTo>
                <a:lnTo>
                  <a:pt x="4" y="140"/>
                </a:lnTo>
                <a:lnTo>
                  <a:pt x="8" y="135"/>
                </a:lnTo>
                <a:lnTo>
                  <a:pt x="8" y="121"/>
                </a:lnTo>
                <a:lnTo>
                  <a:pt x="6" y="104"/>
                </a:lnTo>
                <a:lnTo>
                  <a:pt x="4" y="82"/>
                </a:lnTo>
                <a:lnTo>
                  <a:pt x="2" y="59"/>
                </a:lnTo>
                <a:lnTo>
                  <a:pt x="2" y="36"/>
                </a:lnTo>
                <a:lnTo>
                  <a:pt x="3" y="1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Freeform 48"/>
          <p:cNvSpPr>
            <a:spLocks/>
          </p:cNvSpPr>
          <p:nvPr/>
        </p:nvSpPr>
        <p:spPr bwMode="auto">
          <a:xfrm>
            <a:off x="6548438" y="4154488"/>
            <a:ext cx="220662" cy="15875"/>
          </a:xfrm>
          <a:custGeom>
            <a:avLst/>
            <a:gdLst>
              <a:gd name="T0" fmla="*/ 0 w 417"/>
              <a:gd name="T1" fmla="*/ 2147483647 h 31"/>
              <a:gd name="T2" fmla="*/ 0 w 417"/>
              <a:gd name="T3" fmla="*/ 2147483647 h 31"/>
              <a:gd name="T4" fmla="*/ 2147483647 w 417"/>
              <a:gd name="T5" fmla="*/ 2147483647 h 31"/>
              <a:gd name="T6" fmla="*/ 2147483647 w 417"/>
              <a:gd name="T7" fmla="*/ 2147483647 h 31"/>
              <a:gd name="T8" fmla="*/ 2147483647 w 417"/>
              <a:gd name="T9" fmla="*/ 2147483647 h 31"/>
              <a:gd name="T10" fmla="*/ 2147483647 w 417"/>
              <a:gd name="T11" fmla="*/ 2147483647 h 31"/>
              <a:gd name="T12" fmla="*/ 2147483647 w 417"/>
              <a:gd name="T13" fmla="*/ 2147483647 h 31"/>
              <a:gd name="T14" fmla="*/ 2147483647 w 417"/>
              <a:gd name="T15" fmla="*/ 2147483647 h 31"/>
              <a:gd name="T16" fmla="*/ 2147483647 w 417"/>
              <a:gd name="T17" fmla="*/ 0 h 31"/>
              <a:gd name="T18" fmla="*/ 2147483647 w 417"/>
              <a:gd name="T19" fmla="*/ 0 h 31"/>
              <a:gd name="T20" fmla="*/ 2147483647 w 417"/>
              <a:gd name="T21" fmla="*/ 0 h 31"/>
              <a:gd name="T22" fmla="*/ 2147483647 w 417"/>
              <a:gd name="T23" fmla="*/ 2147483647 h 31"/>
              <a:gd name="T24" fmla="*/ 2147483647 w 417"/>
              <a:gd name="T25" fmla="*/ 2147483647 h 31"/>
              <a:gd name="T26" fmla="*/ 2147483647 w 417"/>
              <a:gd name="T27" fmla="*/ 2147483647 h 31"/>
              <a:gd name="T28" fmla="*/ 2147483647 w 417"/>
              <a:gd name="T29" fmla="*/ 2147483647 h 31"/>
              <a:gd name="T30" fmla="*/ 2147483647 w 417"/>
              <a:gd name="T31" fmla="*/ 2147483647 h 31"/>
              <a:gd name="T32" fmla="*/ 2147483647 w 417"/>
              <a:gd name="T33" fmla="*/ 2147483647 h 31"/>
              <a:gd name="T34" fmla="*/ 2147483647 w 417"/>
              <a:gd name="T35" fmla="*/ 2147483647 h 31"/>
              <a:gd name="T36" fmla="*/ 2147483647 w 417"/>
              <a:gd name="T37" fmla="*/ 2147483647 h 31"/>
              <a:gd name="T38" fmla="*/ 2147483647 w 417"/>
              <a:gd name="T39" fmla="*/ 2147483647 h 31"/>
              <a:gd name="T40" fmla="*/ 2147483647 w 417"/>
              <a:gd name="T41" fmla="*/ 2147483647 h 31"/>
              <a:gd name="T42" fmla="*/ 2147483647 w 417"/>
              <a:gd name="T43" fmla="*/ 2147483647 h 31"/>
              <a:gd name="T44" fmla="*/ 2147483647 w 417"/>
              <a:gd name="T45" fmla="*/ 2147483647 h 31"/>
              <a:gd name="T46" fmla="*/ 2147483647 w 417"/>
              <a:gd name="T47" fmla="*/ 2147483647 h 31"/>
              <a:gd name="T48" fmla="*/ 2147483647 w 417"/>
              <a:gd name="T49" fmla="*/ 2147483647 h 31"/>
              <a:gd name="T50" fmla="*/ 2147483647 w 417"/>
              <a:gd name="T51" fmla="*/ 2147483647 h 31"/>
              <a:gd name="T52" fmla="*/ 2147483647 w 417"/>
              <a:gd name="T53" fmla="*/ 2147483647 h 31"/>
              <a:gd name="T54" fmla="*/ 2147483647 w 417"/>
              <a:gd name="T55" fmla="*/ 0 h 31"/>
              <a:gd name="T56" fmla="*/ 2147483647 w 417"/>
              <a:gd name="T57" fmla="*/ 0 h 31"/>
              <a:gd name="T58" fmla="*/ 2147483647 w 417"/>
              <a:gd name="T59" fmla="*/ 0 h 31"/>
              <a:gd name="T60" fmla="*/ 2147483647 w 417"/>
              <a:gd name="T61" fmla="*/ 2147483647 h 31"/>
              <a:gd name="T62" fmla="*/ 2147483647 w 417"/>
              <a:gd name="T63" fmla="*/ 2147483647 h 31"/>
              <a:gd name="T64" fmla="*/ 2147483647 w 417"/>
              <a:gd name="T65" fmla="*/ 2147483647 h 31"/>
              <a:gd name="T66" fmla="*/ 2147483647 w 417"/>
              <a:gd name="T67" fmla="*/ 2147483647 h 31"/>
              <a:gd name="T68" fmla="*/ 2147483647 w 417"/>
              <a:gd name="T69" fmla="*/ 2147483647 h 31"/>
              <a:gd name="T70" fmla="*/ 2147483647 w 417"/>
              <a:gd name="T71" fmla="*/ 2147483647 h 31"/>
              <a:gd name="T72" fmla="*/ 2147483647 w 417"/>
              <a:gd name="T73" fmla="*/ 2147483647 h 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17"/>
              <a:gd name="T112" fmla="*/ 0 h 31"/>
              <a:gd name="T113" fmla="*/ 417 w 417"/>
              <a:gd name="T114" fmla="*/ 31 h 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17" h="31">
                <a:moveTo>
                  <a:pt x="0" y="6"/>
                </a:moveTo>
                <a:lnTo>
                  <a:pt x="0" y="6"/>
                </a:lnTo>
                <a:lnTo>
                  <a:pt x="12" y="7"/>
                </a:lnTo>
                <a:lnTo>
                  <a:pt x="24" y="7"/>
                </a:lnTo>
                <a:lnTo>
                  <a:pt x="37" y="6"/>
                </a:lnTo>
                <a:lnTo>
                  <a:pt x="51" y="4"/>
                </a:lnTo>
                <a:lnTo>
                  <a:pt x="64" y="3"/>
                </a:lnTo>
                <a:lnTo>
                  <a:pt x="76" y="1"/>
                </a:lnTo>
                <a:lnTo>
                  <a:pt x="90" y="0"/>
                </a:lnTo>
                <a:lnTo>
                  <a:pt x="100" y="0"/>
                </a:lnTo>
                <a:lnTo>
                  <a:pt x="114" y="1"/>
                </a:lnTo>
                <a:lnTo>
                  <a:pt x="127" y="6"/>
                </a:lnTo>
                <a:lnTo>
                  <a:pt x="139" y="10"/>
                </a:lnTo>
                <a:lnTo>
                  <a:pt x="150" y="15"/>
                </a:lnTo>
                <a:lnTo>
                  <a:pt x="162" y="21"/>
                </a:lnTo>
                <a:lnTo>
                  <a:pt x="174" y="25"/>
                </a:lnTo>
                <a:lnTo>
                  <a:pt x="187" y="29"/>
                </a:lnTo>
                <a:lnTo>
                  <a:pt x="200" y="31"/>
                </a:lnTo>
                <a:lnTo>
                  <a:pt x="213" y="31"/>
                </a:lnTo>
                <a:lnTo>
                  <a:pt x="227" y="29"/>
                </a:lnTo>
                <a:lnTo>
                  <a:pt x="242" y="23"/>
                </a:lnTo>
                <a:lnTo>
                  <a:pt x="259" y="18"/>
                </a:lnTo>
                <a:lnTo>
                  <a:pt x="275" y="12"/>
                </a:lnTo>
                <a:lnTo>
                  <a:pt x="291" y="7"/>
                </a:lnTo>
                <a:lnTo>
                  <a:pt x="304" y="3"/>
                </a:lnTo>
                <a:lnTo>
                  <a:pt x="318" y="0"/>
                </a:lnTo>
                <a:lnTo>
                  <a:pt x="330" y="0"/>
                </a:lnTo>
                <a:lnTo>
                  <a:pt x="342" y="1"/>
                </a:lnTo>
                <a:lnTo>
                  <a:pt x="355" y="4"/>
                </a:lnTo>
                <a:lnTo>
                  <a:pt x="367" y="6"/>
                </a:lnTo>
                <a:lnTo>
                  <a:pt x="380" y="8"/>
                </a:lnTo>
                <a:lnTo>
                  <a:pt x="393" y="8"/>
                </a:lnTo>
                <a:lnTo>
                  <a:pt x="405" y="8"/>
                </a:lnTo>
                <a:lnTo>
                  <a:pt x="417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Freeform 49"/>
          <p:cNvSpPr>
            <a:spLocks/>
          </p:cNvSpPr>
          <p:nvPr/>
        </p:nvSpPr>
        <p:spPr bwMode="auto">
          <a:xfrm>
            <a:off x="7246938" y="3849688"/>
            <a:ext cx="155575" cy="493712"/>
          </a:xfrm>
          <a:custGeom>
            <a:avLst/>
            <a:gdLst>
              <a:gd name="T0" fmla="*/ 2147483647 w 294"/>
              <a:gd name="T1" fmla="*/ 2147483647 h 955"/>
              <a:gd name="T2" fmla="*/ 2147483647 w 294"/>
              <a:gd name="T3" fmla="*/ 2147483647 h 955"/>
              <a:gd name="T4" fmla="*/ 2147483647 w 294"/>
              <a:gd name="T5" fmla="*/ 2147483647 h 955"/>
              <a:gd name="T6" fmla="*/ 2147483647 w 294"/>
              <a:gd name="T7" fmla="*/ 2147483647 h 955"/>
              <a:gd name="T8" fmla="*/ 2147483647 w 294"/>
              <a:gd name="T9" fmla="*/ 2147483647 h 955"/>
              <a:gd name="T10" fmla="*/ 2147483647 w 294"/>
              <a:gd name="T11" fmla="*/ 2147483647 h 955"/>
              <a:gd name="T12" fmla="*/ 2147483647 w 294"/>
              <a:gd name="T13" fmla="*/ 2147483647 h 955"/>
              <a:gd name="T14" fmla="*/ 2147483647 w 294"/>
              <a:gd name="T15" fmla="*/ 2147483647 h 955"/>
              <a:gd name="T16" fmla="*/ 2147483647 w 294"/>
              <a:gd name="T17" fmla="*/ 2147483647 h 955"/>
              <a:gd name="T18" fmla="*/ 2147483647 w 294"/>
              <a:gd name="T19" fmla="*/ 2147483647 h 955"/>
              <a:gd name="T20" fmla="*/ 2147483647 w 294"/>
              <a:gd name="T21" fmla="*/ 2147483647 h 955"/>
              <a:gd name="T22" fmla="*/ 2147483647 w 294"/>
              <a:gd name="T23" fmla="*/ 2147483647 h 955"/>
              <a:gd name="T24" fmla="*/ 2147483647 w 294"/>
              <a:gd name="T25" fmla="*/ 2147483647 h 955"/>
              <a:gd name="T26" fmla="*/ 2147483647 w 294"/>
              <a:gd name="T27" fmla="*/ 2147483647 h 955"/>
              <a:gd name="T28" fmla="*/ 2147483647 w 294"/>
              <a:gd name="T29" fmla="*/ 2147483647 h 955"/>
              <a:gd name="T30" fmla="*/ 2147483647 w 294"/>
              <a:gd name="T31" fmla="*/ 2147483647 h 955"/>
              <a:gd name="T32" fmla="*/ 2147483647 w 294"/>
              <a:gd name="T33" fmla="*/ 2147483647 h 955"/>
              <a:gd name="T34" fmla="*/ 2147483647 w 294"/>
              <a:gd name="T35" fmla="*/ 2147483647 h 955"/>
              <a:gd name="T36" fmla="*/ 2147483647 w 294"/>
              <a:gd name="T37" fmla="*/ 2147483647 h 955"/>
              <a:gd name="T38" fmla="*/ 2147483647 w 294"/>
              <a:gd name="T39" fmla="*/ 2147483647 h 955"/>
              <a:gd name="T40" fmla="*/ 2147483647 w 294"/>
              <a:gd name="T41" fmla="*/ 2147483647 h 955"/>
              <a:gd name="T42" fmla="*/ 2147483647 w 294"/>
              <a:gd name="T43" fmla="*/ 2147483647 h 955"/>
              <a:gd name="T44" fmla="*/ 2147483647 w 294"/>
              <a:gd name="T45" fmla="*/ 2147483647 h 955"/>
              <a:gd name="T46" fmla="*/ 2147483647 w 294"/>
              <a:gd name="T47" fmla="*/ 2147483647 h 955"/>
              <a:gd name="T48" fmla="*/ 2147483647 w 294"/>
              <a:gd name="T49" fmla="*/ 2147483647 h 955"/>
              <a:gd name="T50" fmla="*/ 0 w 294"/>
              <a:gd name="T51" fmla="*/ 2147483647 h 955"/>
              <a:gd name="T52" fmla="*/ 2147483647 w 294"/>
              <a:gd name="T53" fmla="*/ 2147483647 h 955"/>
              <a:gd name="T54" fmla="*/ 2147483647 w 294"/>
              <a:gd name="T55" fmla="*/ 2147483647 h 955"/>
              <a:gd name="T56" fmla="*/ 2147483647 w 294"/>
              <a:gd name="T57" fmla="*/ 2147483647 h 955"/>
              <a:gd name="T58" fmla="*/ 2147483647 w 294"/>
              <a:gd name="T59" fmla="*/ 2147483647 h 955"/>
              <a:gd name="T60" fmla="*/ 2147483647 w 294"/>
              <a:gd name="T61" fmla="*/ 2147483647 h 955"/>
              <a:gd name="T62" fmla="*/ 2147483647 w 294"/>
              <a:gd name="T63" fmla="*/ 2147483647 h 9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4"/>
              <a:gd name="T97" fmla="*/ 0 h 955"/>
              <a:gd name="T98" fmla="*/ 294 w 294"/>
              <a:gd name="T99" fmla="*/ 955 h 9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4" h="955">
                <a:moveTo>
                  <a:pt x="34" y="601"/>
                </a:moveTo>
                <a:lnTo>
                  <a:pt x="35" y="463"/>
                </a:lnTo>
                <a:lnTo>
                  <a:pt x="38" y="342"/>
                </a:lnTo>
                <a:lnTo>
                  <a:pt x="40" y="238"/>
                </a:lnTo>
                <a:lnTo>
                  <a:pt x="45" y="154"/>
                </a:lnTo>
                <a:lnTo>
                  <a:pt x="52" y="89"/>
                </a:lnTo>
                <a:lnTo>
                  <a:pt x="60" y="41"/>
                </a:lnTo>
                <a:lnTo>
                  <a:pt x="68" y="11"/>
                </a:lnTo>
                <a:lnTo>
                  <a:pt x="79" y="0"/>
                </a:lnTo>
                <a:lnTo>
                  <a:pt x="91" y="8"/>
                </a:lnTo>
                <a:lnTo>
                  <a:pt x="106" y="34"/>
                </a:lnTo>
                <a:lnTo>
                  <a:pt x="120" y="78"/>
                </a:lnTo>
                <a:lnTo>
                  <a:pt x="137" y="140"/>
                </a:lnTo>
                <a:lnTo>
                  <a:pt x="155" y="222"/>
                </a:lnTo>
                <a:lnTo>
                  <a:pt x="176" y="321"/>
                </a:lnTo>
                <a:lnTo>
                  <a:pt x="198" y="440"/>
                </a:lnTo>
                <a:lnTo>
                  <a:pt x="221" y="577"/>
                </a:lnTo>
                <a:lnTo>
                  <a:pt x="222" y="585"/>
                </a:lnTo>
                <a:lnTo>
                  <a:pt x="226" y="595"/>
                </a:lnTo>
                <a:lnTo>
                  <a:pt x="231" y="607"/>
                </a:lnTo>
                <a:lnTo>
                  <a:pt x="238" y="619"/>
                </a:lnTo>
                <a:lnTo>
                  <a:pt x="244" y="634"/>
                </a:lnTo>
                <a:lnTo>
                  <a:pt x="252" y="649"/>
                </a:lnTo>
                <a:lnTo>
                  <a:pt x="260" y="665"/>
                </a:lnTo>
                <a:lnTo>
                  <a:pt x="268" y="682"/>
                </a:lnTo>
                <a:lnTo>
                  <a:pt x="276" y="698"/>
                </a:lnTo>
                <a:lnTo>
                  <a:pt x="282" y="716"/>
                </a:lnTo>
                <a:lnTo>
                  <a:pt x="286" y="732"/>
                </a:lnTo>
                <a:lnTo>
                  <a:pt x="291" y="748"/>
                </a:lnTo>
                <a:lnTo>
                  <a:pt x="294" y="763"/>
                </a:lnTo>
                <a:lnTo>
                  <a:pt x="294" y="778"/>
                </a:lnTo>
                <a:lnTo>
                  <a:pt x="291" y="792"/>
                </a:lnTo>
                <a:lnTo>
                  <a:pt x="286" y="804"/>
                </a:lnTo>
                <a:lnTo>
                  <a:pt x="268" y="838"/>
                </a:lnTo>
                <a:lnTo>
                  <a:pt x="251" y="867"/>
                </a:lnTo>
                <a:lnTo>
                  <a:pt x="234" y="892"/>
                </a:lnTo>
                <a:lnTo>
                  <a:pt x="218" y="914"/>
                </a:lnTo>
                <a:lnTo>
                  <a:pt x="204" y="932"/>
                </a:lnTo>
                <a:lnTo>
                  <a:pt x="189" y="944"/>
                </a:lnTo>
                <a:lnTo>
                  <a:pt x="175" y="952"/>
                </a:lnTo>
                <a:lnTo>
                  <a:pt x="160" y="955"/>
                </a:lnTo>
                <a:lnTo>
                  <a:pt x="143" y="952"/>
                </a:lnTo>
                <a:lnTo>
                  <a:pt x="125" y="945"/>
                </a:lnTo>
                <a:lnTo>
                  <a:pt x="106" y="933"/>
                </a:lnTo>
                <a:lnTo>
                  <a:pt x="86" y="917"/>
                </a:lnTo>
                <a:lnTo>
                  <a:pt x="67" y="898"/>
                </a:lnTo>
                <a:lnTo>
                  <a:pt x="47" y="876"/>
                </a:lnTo>
                <a:lnTo>
                  <a:pt x="28" y="853"/>
                </a:lnTo>
                <a:lnTo>
                  <a:pt x="9" y="829"/>
                </a:lnTo>
                <a:lnTo>
                  <a:pt x="4" y="814"/>
                </a:lnTo>
                <a:lnTo>
                  <a:pt x="1" y="799"/>
                </a:lnTo>
                <a:lnTo>
                  <a:pt x="0" y="782"/>
                </a:lnTo>
                <a:lnTo>
                  <a:pt x="1" y="767"/>
                </a:lnTo>
                <a:lnTo>
                  <a:pt x="2" y="751"/>
                </a:lnTo>
                <a:lnTo>
                  <a:pt x="5" y="735"/>
                </a:lnTo>
                <a:lnTo>
                  <a:pt x="9" y="718"/>
                </a:lnTo>
                <a:lnTo>
                  <a:pt x="12" y="703"/>
                </a:lnTo>
                <a:lnTo>
                  <a:pt x="17" y="688"/>
                </a:lnTo>
                <a:lnTo>
                  <a:pt x="21" y="673"/>
                </a:lnTo>
                <a:lnTo>
                  <a:pt x="26" y="658"/>
                </a:lnTo>
                <a:lnTo>
                  <a:pt x="28" y="645"/>
                </a:lnTo>
                <a:lnTo>
                  <a:pt x="32" y="633"/>
                </a:lnTo>
                <a:lnTo>
                  <a:pt x="34" y="622"/>
                </a:lnTo>
                <a:lnTo>
                  <a:pt x="34" y="611"/>
                </a:lnTo>
                <a:lnTo>
                  <a:pt x="34" y="601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Freeform 50"/>
          <p:cNvSpPr>
            <a:spLocks/>
          </p:cNvSpPr>
          <p:nvPr/>
        </p:nvSpPr>
        <p:spPr bwMode="auto">
          <a:xfrm>
            <a:off x="7246938" y="3849688"/>
            <a:ext cx="155575" cy="493712"/>
          </a:xfrm>
          <a:custGeom>
            <a:avLst/>
            <a:gdLst>
              <a:gd name="T0" fmla="*/ 2147483647 w 294"/>
              <a:gd name="T1" fmla="*/ 2147483647 h 955"/>
              <a:gd name="T2" fmla="*/ 2147483647 w 294"/>
              <a:gd name="T3" fmla="*/ 2147483647 h 955"/>
              <a:gd name="T4" fmla="*/ 2147483647 w 294"/>
              <a:gd name="T5" fmla="*/ 2147483647 h 955"/>
              <a:gd name="T6" fmla="*/ 2147483647 w 294"/>
              <a:gd name="T7" fmla="*/ 2147483647 h 955"/>
              <a:gd name="T8" fmla="*/ 2147483647 w 294"/>
              <a:gd name="T9" fmla="*/ 0 h 955"/>
              <a:gd name="T10" fmla="*/ 2147483647 w 294"/>
              <a:gd name="T11" fmla="*/ 2147483647 h 955"/>
              <a:gd name="T12" fmla="*/ 2147483647 w 294"/>
              <a:gd name="T13" fmla="*/ 2147483647 h 955"/>
              <a:gd name="T14" fmla="*/ 2147483647 w 294"/>
              <a:gd name="T15" fmla="*/ 2147483647 h 955"/>
              <a:gd name="T16" fmla="*/ 2147483647 w 294"/>
              <a:gd name="T17" fmla="*/ 2147483647 h 955"/>
              <a:gd name="T18" fmla="*/ 2147483647 w 294"/>
              <a:gd name="T19" fmla="*/ 2147483647 h 955"/>
              <a:gd name="T20" fmla="*/ 2147483647 w 294"/>
              <a:gd name="T21" fmla="*/ 2147483647 h 955"/>
              <a:gd name="T22" fmla="*/ 2147483647 w 294"/>
              <a:gd name="T23" fmla="*/ 2147483647 h 955"/>
              <a:gd name="T24" fmla="*/ 2147483647 w 294"/>
              <a:gd name="T25" fmla="*/ 2147483647 h 955"/>
              <a:gd name="T26" fmla="*/ 2147483647 w 294"/>
              <a:gd name="T27" fmla="*/ 2147483647 h 955"/>
              <a:gd name="T28" fmla="*/ 2147483647 w 294"/>
              <a:gd name="T29" fmla="*/ 2147483647 h 955"/>
              <a:gd name="T30" fmla="*/ 2147483647 w 294"/>
              <a:gd name="T31" fmla="*/ 2147483647 h 955"/>
              <a:gd name="T32" fmla="*/ 2147483647 w 294"/>
              <a:gd name="T33" fmla="*/ 2147483647 h 955"/>
              <a:gd name="T34" fmla="*/ 2147483647 w 294"/>
              <a:gd name="T35" fmla="*/ 2147483647 h 955"/>
              <a:gd name="T36" fmla="*/ 2147483647 w 294"/>
              <a:gd name="T37" fmla="*/ 2147483647 h 955"/>
              <a:gd name="T38" fmla="*/ 2147483647 w 294"/>
              <a:gd name="T39" fmla="*/ 2147483647 h 955"/>
              <a:gd name="T40" fmla="*/ 2147483647 w 294"/>
              <a:gd name="T41" fmla="*/ 2147483647 h 955"/>
              <a:gd name="T42" fmla="*/ 2147483647 w 294"/>
              <a:gd name="T43" fmla="*/ 2147483647 h 955"/>
              <a:gd name="T44" fmla="*/ 2147483647 w 294"/>
              <a:gd name="T45" fmla="*/ 2147483647 h 955"/>
              <a:gd name="T46" fmla="*/ 2147483647 w 294"/>
              <a:gd name="T47" fmla="*/ 2147483647 h 955"/>
              <a:gd name="T48" fmla="*/ 2147483647 w 294"/>
              <a:gd name="T49" fmla="*/ 2147483647 h 955"/>
              <a:gd name="T50" fmla="*/ 2147483647 w 294"/>
              <a:gd name="T51" fmla="*/ 2147483647 h 955"/>
              <a:gd name="T52" fmla="*/ 2147483647 w 294"/>
              <a:gd name="T53" fmla="*/ 2147483647 h 955"/>
              <a:gd name="T54" fmla="*/ 2147483647 w 294"/>
              <a:gd name="T55" fmla="*/ 2147483647 h 955"/>
              <a:gd name="T56" fmla="*/ 2147483647 w 294"/>
              <a:gd name="T57" fmla="*/ 2147483647 h 955"/>
              <a:gd name="T58" fmla="*/ 2147483647 w 294"/>
              <a:gd name="T59" fmla="*/ 2147483647 h 955"/>
              <a:gd name="T60" fmla="*/ 2147483647 w 294"/>
              <a:gd name="T61" fmla="*/ 2147483647 h 955"/>
              <a:gd name="T62" fmla="*/ 2147483647 w 294"/>
              <a:gd name="T63" fmla="*/ 2147483647 h 955"/>
              <a:gd name="T64" fmla="*/ 2147483647 w 294"/>
              <a:gd name="T65" fmla="*/ 2147483647 h 955"/>
              <a:gd name="T66" fmla="*/ 2147483647 w 294"/>
              <a:gd name="T67" fmla="*/ 2147483647 h 955"/>
              <a:gd name="T68" fmla="*/ 2147483647 w 294"/>
              <a:gd name="T69" fmla="*/ 2147483647 h 9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4"/>
              <a:gd name="T106" fmla="*/ 0 h 955"/>
              <a:gd name="T107" fmla="*/ 294 w 294"/>
              <a:gd name="T108" fmla="*/ 955 h 95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4" h="955">
                <a:moveTo>
                  <a:pt x="34" y="601"/>
                </a:moveTo>
                <a:lnTo>
                  <a:pt x="34" y="601"/>
                </a:lnTo>
                <a:lnTo>
                  <a:pt x="35" y="463"/>
                </a:lnTo>
                <a:lnTo>
                  <a:pt x="38" y="342"/>
                </a:lnTo>
                <a:lnTo>
                  <a:pt x="40" y="238"/>
                </a:lnTo>
                <a:lnTo>
                  <a:pt x="45" y="154"/>
                </a:lnTo>
                <a:lnTo>
                  <a:pt x="52" y="89"/>
                </a:lnTo>
                <a:lnTo>
                  <a:pt x="60" y="41"/>
                </a:lnTo>
                <a:lnTo>
                  <a:pt x="68" y="11"/>
                </a:lnTo>
                <a:lnTo>
                  <a:pt x="79" y="0"/>
                </a:lnTo>
                <a:lnTo>
                  <a:pt x="91" y="8"/>
                </a:lnTo>
                <a:lnTo>
                  <a:pt x="106" y="34"/>
                </a:lnTo>
                <a:lnTo>
                  <a:pt x="120" y="78"/>
                </a:lnTo>
                <a:lnTo>
                  <a:pt x="137" y="140"/>
                </a:lnTo>
                <a:lnTo>
                  <a:pt x="155" y="222"/>
                </a:lnTo>
                <a:lnTo>
                  <a:pt x="176" y="321"/>
                </a:lnTo>
                <a:lnTo>
                  <a:pt x="198" y="440"/>
                </a:lnTo>
                <a:lnTo>
                  <a:pt x="221" y="577"/>
                </a:lnTo>
                <a:lnTo>
                  <a:pt x="222" y="585"/>
                </a:lnTo>
                <a:lnTo>
                  <a:pt x="226" y="595"/>
                </a:lnTo>
                <a:lnTo>
                  <a:pt x="231" y="607"/>
                </a:lnTo>
                <a:lnTo>
                  <a:pt x="238" y="619"/>
                </a:lnTo>
                <a:lnTo>
                  <a:pt x="244" y="634"/>
                </a:lnTo>
                <a:lnTo>
                  <a:pt x="252" y="649"/>
                </a:lnTo>
                <a:lnTo>
                  <a:pt x="260" y="665"/>
                </a:lnTo>
                <a:lnTo>
                  <a:pt x="268" y="682"/>
                </a:lnTo>
                <a:lnTo>
                  <a:pt x="276" y="698"/>
                </a:lnTo>
                <a:lnTo>
                  <a:pt x="282" y="716"/>
                </a:lnTo>
                <a:lnTo>
                  <a:pt x="286" y="732"/>
                </a:lnTo>
                <a:lnTo>
                  <a:pt x="291" y="748"/>
                </a:lnTo>
                <a:lnTo>
                  <a:pt x="294" y="763"/>
                </a:lnTo>
                <a:lnTo>
                  <a:pt x="294" y="778"/>
                </a:lnTo>
                <a:lnTo>
                  <a:pt x="291" y="792"/>
                </a:lnTo>
                <a:lnTo>
                  <a:pt x="286" y="804"/>
                </a:lnTo>
                <a:lnTo>
                  <a:pt x="268" y="838"/>
                </a:lnTo>
                <a:lnTo>
                  <a:pt x="251" y="867"/>
                </a:lnTo>
                <a:lnTo>
                  <a:pt x="234" y="892"/>
                </a:lnTo>
                <a:lnTo>
                  <a:pt x="218" y="914"/>
                </a:lnTo>
                <a:lnTo>
                  <a:pt x="204" y="932"/>
                </a:lnTo>
                <a:lnTo>
                  <a:pt x="189" y="944"/>
                </a:lnTo>
                <a:lnTo>
                  <a:pt x="175" y="952"/>
                </a:lnTo>
                <a:lnTo>
                  <a:pt x="160" y="955"/>
                </a:lnTo>
                <a:lnTo>
                  <a:pt x="143" y="952"/>
                </a:lnTo>
                <a:lnTo>
                  <a:pt x="125" y="945"/>
                </a:lnTo>
                <a:lnTo>
                  <a:pt x="106" y="933"/>
                </a:lnTo>
                <a:lnTo>
                  <a:pt x="86" y="917"/>
                </a:lnTo>
                <a:lnTo>
                  <a:pt x="67" y="898"/>
                </a:lnTo>
                <a:lnTo>
                  <a:pt x="47" y="876"/>
                </a:lnTo>
                <a:lnTo>
                  <a:pt x="28" y="853"/>
                </a:lnTo>
                <a:lnTo>
                  <a:pt x="9" y="829"/>
                </a:lnTo>
                <a:lnTo>
                  <a:pt x="4" y="814"/>
                </a:lnTo>
                <a:lnTo>
                  <a:pt x="1" y="799"/>
                </a:lnTo>
                <a:lnTo>
                  <a:pt x="0" y="782"/>
                </a:lnTo>
                <a:lnTo>
                  <a:pt x="1" y="767"/>
                </a:lnTo>
                <a:lnTo>
                  <a:pt x="2" y="751"/>
                </a:lnTo>
                <a:lnTo>
                  <a:pt x="5" y="735"/>
                </a:lnTo>
                <a:lnTo>
                  <a:pt x="9" y="718"/>
                </a:lnTo>
                <a:lnTo>
                  <a:pt x="12" y="703"/>
                </a:lnTo>
                <a:lnTo>
                  <a:pt x="17" y="688"/>
                </a:lnTo>
                <a:lnTo>
                  <a:pt x="21" y="673"/>
                </a:lnTo>
                <a:lnTo>
                  <a:pt x="26" y="658"/>
                </a:lnTo>
                <a:lnTo>
                  <a:pt x="28" y="645"/>
                </a:lnTo>
                <a:lnTo>
                  <a:pt x="32" y="633"/>
                </a:lnTo>
                <a:lnTo>
                  <a:pt x="34" y="622"/>
                </a:lnTo>
                <a:lnTo>
                  <a:pt x="34" y="611"/>
                </a:lnTo>
                <a:lnTo>
                  <a:pt x="34" y="60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Freeform 51"/>
          <p:cNvSpPr>
            <a:spLocks/>
          </p:cNvSpPr>
          <p:nvPr/>
        </p:nvSpPr>
        <p:spPr bwMode="auto">
          <a:xfrm>
            <a:off x="7265988" y="4138613"/>
            <a:ext cx="100012" cy="26987"/>
          </a:xfrm>
          <a:custGeom>
            <a:avLst/>
            <a:gdLst>
              <a:gd name="T0" fmla="*/ 0 w 190"/>
              <a:gd name="T1" fmla="*/ 2147483647 h 52"/>
              <a:gd name="T2" fmla="*/ 0 w 190"/>
              <a:gd name="T3" fmla="*/ 2147483647 h 52"/>
              <a:gd name="T4" fmla="*/ 2147483647 w 190"/>
              <a:gd name="T5" fmla="*/ 2147483647 h 52"/>
              <a:gd name="T6" fmla="*/ 2147483647 w 190"/>
              <a:gd name="T7" fmla="*/ 2147483647 h 52"/>
              <a:gd name="T8" fmla="*/ 2147483647 w 190"/>
              <a:gd name="T9" fmla="*/ 2147483647 h 52"/>
              <a:gd name="T10" fmla="*/ 2147483647 w 190"/>
              <a:gd name="T11" fmla="*/ 0 h 52"/>
              <a:gd name="T12" fmla="*/ 2147483647 w 190"/>
              <a:gd name="T13" fmla="*/ 0 h 52"/>
              <a:gd name="T14" fmla="*/ 2147483647 w 190"/>
              <a:gd name="T15" fmla="*/ 2147483647 h 52"/>
              <a:gd name="T16" fmla="*/ 2147483647 w 190"/>
              <a:gd name="T17" fmla="*/ 2147483647 h 52"/>
              <a:gd name="T18" fmla="*/ 2147483647 w 190"/>
              <a:gd name="T19" fmla="*/ 2147483647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0"/>
              <a:gd name="T31" fmla="*/ 0 h 52"/>
              <a:gd name="T32" fmla="*/ 190 w 190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0" h="52">
                <a:moveTo>
                  <a:pt x="0" y="52"/>
                </a:moveTo>
                <a:lnTo>
                  <a:pt x="0" y="52"/>
                </a:lnTo>
                <a:lnTo>
                  <a:pt x="22" y="31"/>
                </a:lnTo>
                <a:lnTo>
                  <a:pt x="45" y="15"/>
                </a:lnTo>
                <a:lnTo>
                  <a:pt x="68" y="6"/>
                </a:lnTo>
                <a:lnTo>
                  <a:pt x="91" y="0"/>
                </a:lnTo>
                <a:lnTo>
                  <a:pt x="116" y="0"/>
                </a:lnTo>
                <a:lnTo>
                  <a:pt x="140" y="7"/>
                </a:lnTo>
                <a:lnTo>
                  <a:pt x="164" y="18"/>
                </a:lnTo>
                <a:lnTo>
                  <a:pt x="190" y="3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Freeform 52"/>
          <p:cNvSpPr>
            <a:spLocks/>
          </p:cNvSpPr>
          <p:nvPr/>
        </p:nvSpPr>
        <p:spPr bwMode="auto">
          <a:xfrm>
            <a:off x="7102475" y="3846513"/>
            <a:ext cx="153988" cy="495300"/>
          </a:xfrm>
          <a:custGeom>
            <a:avLst/>
            <a:gdLst>
              <a:gd name="T0" fmla="*/ 2147483647 w 292"/>
              <a:gd name="T1" fmla="*/ 2147483647 h 956"/>
              <a:gd name="T2" fmla="*/ 2147483647 w 292"/>
              <a:gd name="T3" fmla="*/ 2147483647 h 956"/>
              <a:gd name="T4" fmla="*/ 2147483647 w 292"/>
              <a:gd name="T5" fmla="*/ 2147483647 h 956"/>
              <a:gd name="T6" fmla="*/ 2147483647 w 292"/>
              <a:gd name="T7" fmla="*/ 2147483647 h 956"/>
              <a:gd name="T8" fmla="*/ 2147483647 w 292"/>
              <a:gd name="T9" fmla="*/ 2147483647 h 956"/>
              <a:gd name="T10" fmla="*/ 2147483647 w 292"/>
              <a:gd name="T11" fmla="*/ 2147483647 h 956"/>
              <a:gd name="T12" fmla="*/ 2147483647 w 292"/>
              <a:gd name="T13" fmla="*/ 2147483647 h 956"/>
              <a:gd name="T14" fmla="*/ 2147483647 w 292"/>
              <a:gd name="T15" fmla="*/ 2147483647 h 956"/>
              <a:gd name="T16" fmla="*/ 2147483647 w 292"/>
              <a:gd name="T17" fmla="*/ 2147483647 h 956"/>
              <a:gd name="T18" fmla="*/ 2147483647 w 292"/>
              <a:gd name="T19" fmla="*/ 2147483647 h 956"/>
              <a:gd name="T20" fmla="*/ 2147483647 w 292"/>
              <a:gd name="T21" fmla="*/ 2147483647 h 956"/>
              <a:gd name="T22" fmla="*/ 2147483647 w 292"/>
              <a:gd name="T23" fmla="*/ 2147483647 h 956"/>
              <a:gd name="T24" fmla="*/ 2147483647 w 292"/>
              <a:gd name="T25" fmla="*/ 2147483647 h 956"/>
              <a:gd name="T26" fmla="*/ 2147483647 w 292"/>
              <a:gd name="T27" fmla="*/ 2147483647 h 956"/>
              <a:gd name="T28" fmla="*/ 2147483647 w 292"/>
              <a:gd name="T29" fmla="*/ 2147483647 h 956"/>
              <a:gd name="T30" fmla="*/ 2147483647 w 292"/>
              <a:gd name="T31" fmla="*/ 2147483647 h 956"/>
              <a:gd name="T32" fmla="*/ 2147483647 w 292"/>
              <a:gd name="T33" fmla="*/ 2147483647 h 956"/>
              <a:gd name="T34" fmla="*/ 2147483647 w 292"/>
              <a:gd name="T35" fmla="*/ 2147483647 h 956"/>
              <a:gd name="T36" fmla="*/ 2147483647 w 292"/>
              <a:gd name="T37" fmla="*/ 2147483647 h 956"/>
              <a:gd name="T38" fmla="*/ 2147483647 w 292"/>
              <a:gd name="T39" fmla="*/ 2147483647 h 956"/>
              <a:gd name="T40" fmla="*/ 2147483647 w 292"/>
              <a:gd name="T41" fmla="*/ 2147483647 h 956"/>
              <a:gd name="T42" fmla="*/ 2147483647 w 292"/>
              <a:gd name="T43" fmla="*/ 2147483647 h 956"/>
              <a:gd name="T44" fmla="*/ 2147483647 w 292"/>
              <a:gd name="T45" fmla="*/ 2147483647 h 956"/>
              <a:gd name="T46" fmla="*/ 2147483647 w 292"/>
              <a:gd name="T47" fmla="*/ 2147483647 h 956"/>
              <a:gd name="T48" fmla="*/ 2147483647 w 292"/>
              <a:gd name="T49" fmla="*/ 2147483647 h 956"/>
              <a:gd name="T50" fmla="*/ 0 w 292"/>
              <a:gd name="T51" fmla="*/ 2147483647 h 956"/>
              <a:gd name="T52" fmla="*/ 2147483647 w 292"/>
              <a:gd name="T53" fmla="*/ 2147483647 h 956"/>
              <a:gd name="T54" fmla="*/ 2147483647 w 292"/>
              <a:gd name="T55" fmla="*/ 2147483647 h 956"/>
              <a:gd name="T56" fmla="*/ 2147483647 w 292"/>
              <a:gd name="T57" fmla="*/ 2147483647 h 956"/>
              <a:gd name="T58" fmla="*/ 2147483647 w 292"/>
              <a:gd name="T59" fmla="*/ 2147483647 h 956"/>
              <a:gd name="T60" fmla="*/ 2147483647 w 292"/>
              <a:gd name="T61" fmla="*/ 2147483647 h 956"/>
              <a:gd name="T62" fmla="*/ 2147483647 w 292"/>
              <a:gd name="T63" fmla="*/ 2147483647 h 9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2"/>
              <a:gd name="T97" fmla="*/ 0 h 956"/>
              <a:gd name="T98" fmla="*/ 292 w 292"/>
              <a:gd name="T99" fmla="*/ 956 h 9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2" h="956">
                <a:moveTo>
                  <a:pt x="36" y="601"/>
                </a:moveTo>
                <a:lnTo>
                  <a:pt x="39" y="463"/>
                </a:lnTo>
                <a:lnTo>
                  <a:pt x="43" y="341"/>
                </a:lnTo>
                <a:lnTo>
                  <a:pt x="48" y="238"/>
                </a:lnTo>
                <a:lnTo>
                  <a:pt x="54" y="154"/>
                </a:lnTo>
                <a:lnTo>
                  <a:pt x="62" y="89"/>
                </a:lnTo>
                <a:lnTo>
                  <a:pt x="70" y="41"/>
                </a:lnTo>
                <a:lnTo>
                  <a:pt x="80" y="11"/>
                </a:lnTo>
                <a:lnTo>
                  <a:pt x="91" y="0"/>
                </a:lnTo>
                <a:lnTo>
                  <a:pt x="103" y="8"/>
                </a:lnTo>
                <a:lnTo>
                  <a:pt x="116" y="34"/>
                </a:lnTo>
                <a:lnTo>
                  <a:pt x="131" y="78"/>
                </a:lnTo>
                <a:lnTo>
                  <a:pt x="147" y="142"/>
                </a:lnTo>
                <a:lnTo>
                  <a:pt x="164" y="223"/>
                </a:lnTo>
                <a:lnTo>
                  <a:pt x="183" y="322"/>
                </a:lnTo>
                <a:lnTo>
                  <a:pt x="202" y="441"/>
                </a:lnTo>
                <a:lnTo>
                  <a:pt x="224" y="578"/>
                </a:lnTo>
                <a:lnTo>
                  <a:pt x="225" y="586"/>
                </a:lnTo>
                <a:lnTo>
                  <a:pt x="229" y="596"/>
                </a:lnTo>
                <a:lnTo>
                  <a:pt x="234" y="608"/>
                </a:lnTo>
                <a:lnTo>
                  <a:pt x="240" y="622"/>
                </a:lnTo>
                <a:lnTo>
                  <a:pt x="246" y="637"/>
                </a:lnTo>
                <a:lnTo>
                  <a:pt x="253" y="652"/>
                </a:lnTo>
                <a:lnTo>
                  <a:pt x="262" y="668"/>
                </a:lnTo>
                <a:lnTo>
                  <a:pt x="269" y="684"/>
                </a:lnTo>
                <a:lnTo>
                  <a:pt x="275" y="702"/>
                </a:lnTo>
                <a:lnTo>
                  <a:pt x="281" y="718"/>
                </a:lnTo>
                <a:lnTo>
                  <a:pt x="287" y="736"/>
                </a:lnTo>
                <a:lnTo>
                  <a:pt x="291" y="752"/>
                </a:lnTo>
                <a:lnTo>
                  <a:pt x="292" y="767"/>
                </a:lnTo>
                <a:lnTo>
                  <a:pt x="292" y="782"/>
                </a:lnTo>
                <a:lnTo>
                  <a:pt x="290" y="796"/>
                </a:lnTo>
                <a:lnTo>
                  <a:pt x="285" y="808"/>
                </a:lnTo>
                <a:lnTo>
                  <a:pt x="266" y="841"/>
                </a:lnTo>
                <a:lnTo>
                  <a:pt x="249" y="871"/>
                </a:lnTo>
                <a:lnTo>
                  <a:pt x="232" y="896"/>
                </a:lnTo>
                <a:lnTo>
                  <a:pt x="216" y="917"/>
                </a:lnTo>
                <a:lnTo>
                  <a:pt x="200" y="935"/>
                </a:lnTo>
                <a:lnTo>
                  <a:pt x="185" y="947"/>
                </a:lnTo>
                <a:lnTo>
                  <a:pt x="171" y="954"/>
                </a:lnTo>
                <a:lnTo>
                  <a:pt x="156" y="956"/>
                </a:lnTo>
                <a:lnTo>
                  <a:pt x="139" y="954"/>
                </a:lnTo>
                <a:lnTo>
                  <a:pt x="121" y="945"/>
                </a:lnTo>
                <a:lnTo>
                  <a:pt x="103" y="933"/>
                </a:lnTo>
                <a:lnTo>
                  <a:pt x="84" y="917"/>
                </a:lnTo>
                <a:lnTo>
                  <a:pt x="64" y="898"/>
                </a:lnTo>
                <a:lnTo>
                  <a:pt x="45" y="876"/>
                </a:lnTo>
                <a:lnTo>
                  <a:pt x="26" y="852"/>
                </a:lnTo>
                <a:lnTo>
                  <a:pt x="7" y="827"/>
                </a:lnTo>
                <a:lnTo>
                  <a:pt x="3" y="812"/>
                </a:lnTo>
                <a:lnTo>
                  <a:pt x="1" y="797"/>
                </a:lnTo>
                <a:lnTo>
                  <a:pt x="0" y="781"/>
                </a:lnTo>
                <a:lnTo>
                  <a:pt x="1" y="765"/>
                </a:lnTo>
                <a:lnTo>
                  <a:pt x="2" y="748"/>
                </a:lnTo>
                <a:lnTo>
                  <a:pt x="6" y="733"/>
                </a:lnTo>
                <a:lnTo>
                  <a:pt x="9" y="717"/>
                </a:lnTo>
                <a:lnTo>
                  <a:pt x="13" y="702"/>
                </a:lnTo>
                <a:lnTo>
                  <a:pt x="17" y="686"/>
                </a:lnTo>
                <a:lnTo>
                  <a:pt x="22" y="672"/>
                </a:lnTo>
                <a:lnTo>
                  <a:pt x="26" y="657"/>
                </a:lnTo>
                <a:lnTo>
                  <a:pt x="30" y="645"/>
                </a:lnTo>
                <a:lnTo>
                  <a:pt x="33" y="633"/>
                </a:lnTo>
                <a:lnTo>
                  <a:pt x="35" y="620"/>
                </a:lnTo>
                <a:lnTo>
                  <a:pt x="36" y="611"/>
                </a:lnTo>
                <a:lnTo>
                  <a:pt x="36" y="601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Freeform 53"/>
          <p:cNvSpPr>
            <a:spLocks/>
          </p:cNvSpPr>
          <p:nvPr/>
        </p:nvSpPr>
        <p:spPr bwMode="auto">
          <a:xfrm>
            <a:off x="7102475" y="3846513"/>
            <a:ext cx="153988" cy="495300"/>
          </a:xfrm>
          <a:custGeom>
            <a:avLst/>
            <a:gdLst>
              <a:gd name="T0" fmla="*/ 2147483647 w 292"/>
              <a:gd name="T1" fmla="*/ 2147483647 h 956"/>
              <a:gd name="T2" fmla="*/ 2147483647 w 292"/>
              <a:gd name="T3" fmla="*/ 2147483647 h 956"/>
              <a:gd name="T4" fmla="*/ 2147483647 w 292"/>
              <a:gd name="T5" fmla="*/ 2147483647 h 956"/>
              <a:gd name="T6" fmla="*/ 2147483647 w 292"/>
              <a:gd name="T7" fmla="*/ 2147483647 h 956"/>
              <a:gd name="T8" fmla="*/ 2147483647 w 292"/>
              <a:gd name="T9" fmla="*/ 0 h 956"/>
              <a:gd name="T10" fmla="*/ 2147483647 w 292"/>
              <a:gd name="T11" fmla="*/ 2147483647 h 956"/>
              <a:gd name="T12" fmla="*/ 2147483647 w 292"/>
              <a:gd name="T13" fmla="*/ 2147483647 h 956"/>
              <a:gd name="T14" fmla="*/ 2147483647 w 292"/>
              <a:gd name="T15" fmla="*/ 2147483647 h 956"/>
              <a:gd name="T16" fmla="*/ 2147483647 w 292"/>
              <a:gd name="T17" fmla="*/ 2147483647 h 956"/>
              <a:gd name="T18" fmla="*/ 2147483647 w 292"/>
              <a:gd name="T19" fmla="*/ 2147483647 h 956"/>
              <a:gd name="T20" fmla="*/ 2147483647 w 292"/>
              <a:gd name="T21" fmla="*/ 2147483647 h 956"/>
              <a:gd name="T22" fmla="*/ 2147483647 w 292"/>
              <a:gd name="T23" fmla="*/ 2147483647 h 956"/>
              <a:gd name="T24" fmla="*/ 2147483647 w 292"/>
              <a:gd name="T25" fmla="*/ 2147483647 h 956"/>
              <a:gd name="T26" fmla="*/ 2147483647 w 292"/>
              <a:gd name="T27" fmla="*/ 2147483647 h 956"/>
              <a:gd name="T28" fmla="*/ 2147483647 w 292"/>
              <a:gd name="T29" fmla="*/ 2147483647 h 956"/>
              <a:gd name="T30" fmla="*/ 2147483647 w 292"/>
              <a:gd name="T31" fmla="*/ 2147483647 h 956"/>
              <a:gd name="T32" fmla="*/ 2147483647 w 292"/>
              <a:gd name="T33" fmla="*/ 2147483647 h 956"/>
              <a:gd name="T34" fmla="*/ 2147483647 w 292"/>
              <a:gd name="T35" fmla="*/ 2147483647 h 956"/>
              <a:gd name="T36" fmla="*/ 2147483647 w 292"/>
              <a:gd name="T37" fmla="*/ 2147483647 h 956"/>
              <a:gd name="T38" fmla="*/ 2147483647 w 292"/>
              <a:gd name="T39" fmla="*/ 2147483647 h 956"/>
              <a:gd name="T40" fmla="*/ 2147483647 w 292"/>
              <a:gd name="T41" fmla="*/ 2147483647 h 956"/>
              <a:gd name="T42" fmla="*/ 2147483647 w 292"/>
              <a:gd name="T43" fmla="*/ 2147483647 h 956"/>
              <a:gd name="T44" fmla="*/ 2147483647 w 292"/>
              <a:gd name="T45" fmla="*/ 2147483647 h 956"/>
              <a:gd name="T46" fmla="*/ 2147483647 w 292"/>
              <a:gd name="T47" fmla="*/ 2147483647 h 956"/>
              <a:gd name="T48" fmla="*/ 2147483647 w 292"/>
              <a:gd name="T49" fmla="*/ 2147483647 h 956"/>
              <a:gd name="T50" fmla="*/ 2147483647 w 292"/>
              <a:gd name="T51" fmla="*/ 2147483647 h 956"/>
              <a:gd name="T52" fmla="*/ 2147483647 w 292"/>
              <a:gd name="T53" fmla="*/ 2147483647 h 956"/>
              <a:gd name="T54" fmla="*/ 2147483647 w 292"/>
              <a:gd name="T55" fmla="*/ 2147483647 h 956"/>
              <a:gd name="T56" fmla="*/ 2147483647 w 292"/>
              <a:gd name="T57" fmla="*/ 2147483647 h 956"/>
              <a:gd name="T58" fmla="*/ 2147483647 w 292"/>
              <a:gd name="T59" fmla="*/ 2147483647 h 956"/>
              <a:gd name="T60" fmla="*/ 2147483647 w 292"/>
              <a:gd name="T61" fmla="*/ 2147483647 h 956"/>
              <a:gd name="T62" fmla="*/ 2147483647 w 292"/>
              <a:gd name="T63" fmla="*/ 2147483647 h 956"/>
              <a:gd name="T64" fmla="*/ 2147483647 w 292"/>
              <a:gd name="T65" fmla="*/ 2147483647 h 956"/>
              <a:gd name="T66" fmla="*/ 2147483647 w 292"/>
              <a:gd name="T67" fmla="*/ 2147483647 h 956"/>
              <a:gd name="T68" fmla="*/ 2147483647 w 292"/>
              <a:gd name="T69" fmla="*/ 2147483647 h 9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2"/>
              <a:gd name="T106" fmla="*/ 0 h 956"/>
              <a:gd name="T107" fmla="*/ 292 w 292"/>
              <a:gd name="T108" fmla="*/ 956 h 95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2" h="956">
                <a:moveTo>
                  <a:pt x="36" y="601"/>
                </a:moveTo>
                <a:lnTo>
                  <a:pt x="36" y="601"/>
                </a:lnTo>
                <a:lnTo>
                  <a:pt x="39" y="463"/>
                </a:lnTo>
                <a:lnTo>
                  <a:pt x="43" y="341"/>
                </a:lnTo>
                <a:lnTo>
                  <a:pt x="48" y="238"/>
                </a:lnTo>
                <a:lnTo>
                  <a:pt x="54" y="154"/>
                </a:lnTo>
                <a:lnTo>
                  <a:pt x="62" y="89"/>
                </a:lnTo>
                <a:lnTo>
                  <a:pt x="70" y="41"/>
                </a:lnTo>
                <a:lnTo>
                  <a:pt x="80" y="11"/>
                </a:lnTo>
                <a:lnTo>
                  <a:pt x="91" y="0"/>
                </a:lnTo>
                <a:lnTo>
                  <a:pt x="103" y="8"/>
                </a:lnTo>
                <a:lnTo>
                  <a:pt x="116" y="34"/>
                </a:lnTo>
                <a:lnTo>
                  <a:pt x="131" y="78"/>
                </a:lnTo>
                <a:lnTo>
                  <a:pt x="147" y="142"/>
                </a:lnTo>
                <a:lnTo>
                  <a:pt x="164" y="223"/>
                </a:lnTo>
                <a:lnTo>
                  <a:pt x="183" y="322"/>
                </a:lnTo>
                <a:lnTo>
                  <a:pt x="202" y="441"/>
                </a:lnTo>
                <a:lnTo>
                  <a:pt x="224" y="578"/>
                </a:lnTo>
                <a:lnTo>
                  <a:pt x="225" y="586"/>
                </a:lnTo>
                <a:lnTo>
                  <a:pt x="229" y="596"/>
                </a:lnTo>
                <a:lnTo>
                  <a:pt x="234" y="608"/>
                </a:lnTo>
                <a:lnTo>
                  <a:pt x="240" y="622"/>
                </a:lnTo>
                <a:lnTo>
                  <a:pt x="246" y="637"/>
                </a:lnTo>
                <a:lnTo>
                  <a:pt x="253" y="652"/>
                </a:lnTo>
                <a:lnTo>
                  <a:pt x="262" y="668"/>
                </a:lnTo>
                <a:lnTo>
                  <a:pt x="269" y="684"/>
                </a:lnTo>
                <a:lnTo>
                  <a:pt x="275" y="702"/>
                </a:lnTo>
                <a:lnTo>
                  <a:pt x="281" y="718"/>
                </a:lnTo>
                <a:lnTo>
                  <a:pt x="287" y="736"/>
                </a:lnTo>
                <a:lnTo>
                  <a:pt x="291" y="752"/>
                </a:lnTo>
                <a:lnTo>
                  <a:pt x="292" y="767"/>
                </a:lnTo>
                <a:lnTo>
                  <a:pt x="292" y="782"/>
                </a:lnTo>
                <a:lnTo>
                  <a:pt x="290" y="796"/>
                </a:lnTo>
                <a:lnTo>
                  <a:pt x="285" y="808"/>
                </a:lnTo>
                <a:lnTo>
                  <a:pt x="266" y="841"/>
                </a:lnTo>
                <a:lnTo>
                  <a:pt x="249" y="871"/>
                </a:lnTo>
                <a:lnTo>
                  <a:pt x="232" y="896"/>
                </a:lnTo>
                <a:lnTo>
                  <a:pt x="216" y="917"/>
                </a:lnTo>
                <a:lnTo>
                  <a:pt x="200" y="935"/>
                </a:lnTo>
                <a:lnTo>
                  <a:pt x="185" y="947"/>
                </a:lnTo>
                <a:lnTo>
                  <a:pt x="171" y="954"/>
                </a:lnTo>
                <a:lnTo>
                  <a:pt x="156" y="956"/>
                </a:lnTo>
                <a:lnTo>
                  <a:pt x="139" y="954"/>
                </a:lnTo>
                <a:lnTo>
                  <a:pt x="121" y="945"/>
                </a:lnTo>
                <a:lnTo>
                  <a:pt x="103" y="933"/>
                </a:lnTo>
                <a:lnTo>
                  <a:pt x="84" y="917"/>
                </a:lnTo>
                <a:lnTo>
                  <a:pt x="64" y="898"/>
                </a:lnTo>
                <a:lnTo>
                  <a:pt x="45" y="876"/>
                </a:lnTo>
                <a:lnTo>
                  <a:pt x="26" y="852"/>
                </a:lnTo>
                <a:lnTo>
                  <a:pt x="7" y="827"/>
                </a:lnTo>
                <a:lnTo>
                  <a:pt x="3" y="812"/>
                </a:lnTo>
                <a:lnTo>
                  <a:pt x="1" y="797"/>
                </a:lnTo>
                <a:lnTo>
                  <a:pt x="0" y="781"/>
                </a:lnTo>
                <a:lnTo>
                  <a:pt x="1" y="765"/>
                </a:lnTo>
                <a:lnTo>
                  <a:pt x="2" y="748"/>
                </a:lnTo>
                <a:lnTo>
                  <a:pt x="6" y="733"/>
                </a:lnTo>
                <a:lnTo>
                  <a:pt x="9" y="717"/>
                </a:lnTo>
                <a:lnTo>
                  <a:pt x="13" y="702"/>
                </a:lnTo>
                <a:lnTo>
                  <a:pt x="17" y="686"/>
                </a:lnTo>
                <a:lnTo>
                  <a:pt x="22" y="672"/>
                </a:lnTo>
                <a:lnTo>
                  <a:pt x="26" y="657"/>
                </a:lnTo>
                <a:lnTo>
                  <a:pt x="30" y="645"/>
                </a:lnTo>
                <a:lnTo>
                  <a:pt x="33" y="633"/>
                </a:lnTo>
                <a:lnTo>
                  <a:pt x="35" y="620"/>
                </a:lnTo>
                <a:lnTo>
                  <a:pt x="36" y="611"/>
                </a:lnTo>
                <a:lnTo>
                  <a:pt x="36" y="60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Freeform 54"/>
          <p:cNvSpPr>
            <a:spLocks/>
          </p:cNvSpPr>
          <p:nvPr/>
        </p:nvSpPr>
        <p:spPr bwMode="auto">
          <a:xfrm>
            <a:off x="7121525" y="4137025"/>
            <a:ext cx="101600" cy="25400"/>
          </a:xfrm>
          <a:custGeom>
            <a:avLst/>
            <a:gdLst>
              <a:gd name="T0" fmla="*/ 0 w 191"/>
              <a:gd name="T1" fmla="*/ 2147483647 h 50"/>
              <a:gd name="T2" fmla="*/ 0 w 191"/>
              <a:gd name="T3" fmla="*/ 2147483647 h 50"/>
              <a:gd name="T4" fmla="*/ 2147483647 w 191"/>
              <a:gd name="T5" fmla="*/ 2147483647 h 50"/>
              <a:gd name="T6" fmla="*/ 2147483647 w 191"/>
              <a:gd name="T7" fmla="*/ 2147483647 h 50"/>
              <a:gd name="T8" fmla="*/ 2147483647 w 191"/>
              <a:gd name="T9" fmla="*/ 2147483647 h 50"/>
              <a:gd name="T10" fmla="*/ 2147483647 w 191"/>
              <a:gd name="T11" fmla="*/ 0 h 50"/>
              <a:gd name="T12" fmla="*/ 2147483647 w 191"/>
              <a:gd name="T13" fmla="*/ 2147483647 h 50"/>
              <a:gd name="T14" fmla="*/ 2147483647 w 191"/>
              <a:gd name="T15" fmla="*/ 2147483647 h 50"/>
              <a:gd name="T16" fmla="*/ 2147483647 w 191"/>
              <a:gd name="T17" fmla="*/ 2147483647 h 50"/>
              <a:gd name="T18" fmla="*/ 2147483647 w 191"/>
              <a:gd name="T19" fmla="*/ 2147483647 h 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1"/>
              <a:gd name="T31" fmla="*/ 0 h 50"/>
              <a:gd name="T32" fmla="*/ 191 w 191"/>
              <a:gd name="T33" fmla="*/ 50 h 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1" h="50">
                <a:moveTo>
                  <a:pt x="0" y="50"/>
                </a:moveTo>
                <a:lnTo>
                  <a:pt x="0" y="50"/>
                </a:lnTo>
                <a:lnTo>
                  <a:pt x="23" y="30"/>
                </a:lnTo>
                <a:lnTo>
                  <a:pt x="47" y="15"/>
                </a:lnTo>
                <a:lnTo>
                  <a:pt x="70" y="6"/>
                </a:lnTo>
                <a:lnTo>
                  <a:pt x="94" y="0"/>
                </a:lnTo>
                <a:lnTo>
                  <a:pt x="117" y="1"/>
                </a:lnTo>
                <a:lnTo>
                  <a:pt x="141" y="8"/>
                </a:lnTo>
                <a:lnTo>
                  <a:pt x="167" y="19"/>
                </a:lnTo>
                <a:lnTo>
                  <a:pt x="191" y="3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Freeform 55"/>
          <p:cNvSpPr>
            <a:spLocks/>
          </p:cNvSpPr>
          <p:nvPr/>
        </p:nvSpPr>
        <p:spPr bwMode="auto">
          <a:xfrm>
            <a:off x="4441825" y="1611313"/>
            <a:ext cx="2892425" cy="2592387"/>
          </a:xfrm>
          <a:custGeom>
            <a:avLst/>
            <a:gdLst>
              <a:gd name="T0" fmla="*/ 2147483647 w 5466"/>
              <a:gd name="T1" fmla="*/ 2147483647 h 5010"/>
              <a:gd name="T2" fmla="*/ 2147483647 w 5466"/>
              <a:gd name="T3" fmla="*/ 2147483647 h 5010"/>
              <a:gd name="T4" fmla="*/ 2147483647 w 5466"/>
              <a:gd name="T5" fmla="*/ 2147483647 h 5010"/>
              <a:gd name="T6" fmla="*/ 2147483647 w 5466"/>
              <a:gd name="T7" fmla="*/ 2147483647 h 5010"/>
              <a:gd name="T8" fmla="*/ 2147483647 w 5466"/>
              <a:gd name="T9" fmla="*/ 2147483647 h 5010"/>
              <a:gd name="T10" fmla="*/ 2147483647 w 5466"/>
              <a:gd name="T11" fmla="*/ 2147483647 h 5010"/>
              <a:gd name="T12" fmla="*/ 2147483647 w 5466"/>
              <a:gd name="T13" fmla="*/ 2147483647 h 5010"/>
              <a:gd name="T14" fmla="*/ 2147483647 w 5466"/>
              <a:gd name="T15" fmla="*/ 2147483647 h 5010"/>
              <a:gd name="T16" fmla="*/ 2147483647 w 5466"/>
              <a:gd name="T17" fmla="*/ 2147483647 h 5010"/>
              <a:gd name="T18" fmla="*/ 2147483647 w 5466"/>
              <a:gd name="T19" fmla="*/ 2147483647 h 5010"/>
              <a:gd name="T20" fmla="*/ 2147483647 w 5466"/>
              <a:gd name="T21" fmla="*/ 2147483647 h 5010"/>
              <a:gd name="T22" fmla="*/ 2147483647 w 5466"/>
              <a:gd name="T23" fmla="*/ 2147483647 h 5010"/>
              <a:gd name="T24" fmla="*/ 2147483647 w 5466"/>
              <a:gd name="T25" fmla="*/ 2147483647 h 5010"/>
              <a:gd name="T26" fmla="*/ 2147483647 w 5466"/>
              <a:gd name="T27" fmla="*/ 2147483647 h 5010"/>
              <a:gd name="T28" fmla="*/ 2147483647 w 5466"/>
              <a:gd name="T29" fmla="*/ 2147483647 h 5010"/>
              <a:gd name="T30" fmla="*/ 2147483647 w 5466"/>
              <a:gd name="T31" fmla="*/ 2147483647 h 5010"/>
              <a:gd name="T32" fmla="*/ 2147483647 w 5466"/>
              <a:gd name="T33" fmla="*/ 2147483647 h 5010"/>
              <a:gd name="T34" fmla="*/ 2147483647 w 5466"/>
              <a:gd name="T35" fmla="*/ 2147483647 h 5010"/>
              <a:gd name="T36" fmla="*/ 2147483647 w 5466"/>
              <a:gd name="T37" fmla="*/ 2147483647 h 5010"/>
              <a:gd name="T38" fmla="*/ 2147483647 w 5466"/>
              <a:gd name="T39" fmla="*/ 2147483647 h 5010"/>
              <a:gd name="T40" fmla="*/ 2147483647 w 5466"/>
              <a:gd name="T41" fmla="*/ 2147483647 h 5010"/>
              <a:gd name="T42" fmla="*/ 2147483647 w 5466"/>
              <a:gd name="T43" fmla="*/ 2147483647 h 5010"/>
              <a:gd name="T44" fmla="*/ 2147483647 w 5466"/>
              <a:gd name="T45" fmla="*/ 2147483647 h 5010"/>
              <a:gd name="T46" fmla="*/ 2147483647 w 5466"/>
              <a:gd name="T47" fmla="*/ 2147483647 h 5010"/>
              <a:gd name="T48" fmla="*/ 2147483647 w 5466"/>
              <a:gd name="T49" fmla="*/ 2147483647 h 5010"/>
              <a:gd name="T50" fmla="*/ 2147483647 w 5466"/>
              <a:gd name="T51" fmla="*/ 2147483647 h 5010"/>
              <a:gd name="T52" fmla="*/ 2147483647 w 5466"/>
              <a:gd name="T53" fmla="*/ 2147483647 h 5010"/>
              <a:gd name="T54" fmla="*/ 2147483647 w 5466"/>
              <a:gd name="T55" fmla="*/ 2147483647 h 5010"/>
              <a:gd name="T56" fmla="*/ 2147483647 w 5466"/>
              <a:gd name="T57" fmla="*/ 2147483647 h 5010"/>
              <a:gd name="T58" fmla="*/ 2147483647 w 5466"/>
              <a:gd name="T59" fmla="*/ 2147483647 h 5010"/>
              <a:gd name="T60" fmla="*/ 2147483647 w 5466"/>
              <a:gd name="T61" fmla="*/ 2147483647 h 5010"/>
              <a:gd name="T62" fmla="*/ 2147483647 w 5466"/>
              <a:gd name="T63" fmla="*/ 2147483647 h 5010"/>
              <a:gd name="T64" fmla="*/ 2147483647 w 5466"/>
              <a:gd name="T65" fmla="*/ 2147483647 h 5010"/>
              <a:gd name="T66" fmla="*/ 2147483647 w 5466"/>
              <a:gd name="T67" fmla="*/ 2147483647 h 5010"/>
              <a:gd name="T68" fmla="*/ 0 w 5466"/>
              <a:gd name="T69" fmla="*/ 2147483647 h 5010"/>
              <a:gd name="T70" fmla="*/ 2147483647 w 5466"/>
              <a:gd name="T71" fmla="*/ 2147483647 h 5010"/>
              <a:gd name="T72" fmla="*/ 2147483647 w 5466"/>
              <a:gd name="T73" fmla="*/ 2147483647 h 5010"/>
              <a:gd name="T74" fmla="*/ 2147483647 w 5466"/>
              <a:gd name="T75" fmla="*/ 2147483647 h 5010"/>
              <a:gd name="T76" fmla="*/ 2147483647 w 5466"/>
              <a:gd name="T77" fmla="*/ 2147483647 h 5010"/>
              <a:gd name="T78" fmla="*/ 2147483647 w 5466"/>
              <a:gd name="T79" fmla="*/ 2147483647 h 5010"/>
              <a:gd name="T80" fmla="*/ 2147483647 w 5466"/>
              <a:gd name="T81" fmla="*/ 2147483647 h 5010"/>
              <a:gd name="T82" fmla="*/ 2147483647 w 5466"/>
              <a:gd name="T83" fmla="*/ 2147483647 h 5010"/>
              <a:gd name="T84" fmla="*/ 2147483647 w 5466"/>
              <a:gd name="T85" fmla="*/ 2147483647 h 5010"/>
              <a:gd name="T86" fmla="*/ 2147483647 w 5466"/>
              <a:gd name="T87" fmla="*/ 2147483647 h 5010"/>
              <a:gd name="T88" fmla="*/ 2147483647 w 5466"/>
              <a:gd name="T89" fmla="*/ 0 h 5010"/>
              <a:gd name="T90" fmla="*/ 2147483647 w 5466"/>
              <a:gd name="T91" fmla="*/ 2147483647 h 5010"/>
              <a:gd name="T92" fmla="*/ 2147483647 w 5466"/>
              <a:gd name="T93" fmla="*/ 2147483647 h 5010"/>
              <a:gd name="T94" fmla="*/ 2147483647 w 5466"/>
              <a:gd name="T95" fmla="*/ 2147483647 h 5010"/>
              <a:gd name="T96" fmla="*/ 2147483647 w 5466"/>
              <a:gd name="T97" fmla="*/ 2147483647 h 5010"/>
              <a:gd name="T98" fmla="*/ 2147483647 w 5466"/>
              <a:gd name="T99" fmla="*/ 2147483647 h 5010"/>
              <a:gd name="T100" fmla="*/ 2147483647 w 5466"/>
              <a:gd name="T101" fmla="*/ 2147483647 h 5010"/>
              <a:gd name="T102" fmla="*/ 2147483647 w 5466"/>
              <a:gd name="T103" fmla="*/ 2147483647 h 5010"/>
              <a:gd name="T104" fmla="*/ 2147483647 w 5466"/>
              <a:gd name="T105" fmla="*/ 2147483647 h 5010"/>
              <a:gd name="T106" fmla="*/ 2147483647 w 5466"/>
              <a:gd name="T107" fmla="*/ 2147483647 h 5010"/>
              <a:gd name="T108" fmla="*/ 2147483647 w 5466"/>
              <a:gd name="T109" fmla="*/ 2147483647 h 5010"/>
              <a:gd name="T110" fmla="*/ 2147483647 w 5466"/>
              <a:gd name="T111" fmla="*/ 2147483647 h 50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66"/>
              <a:gd name="T169" fmla="*/ 0 h 5010"/>
              <a:gd name="T170" fmla="*/ 5466 w 5466"/>
              <a:gd name="T171" fmla="*/ 5010 h 501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66" h="5010">
                <a:moveTo>
                  <a:pt x="5452" y="1705"/>
                </a:moveTo>
                <a:lnTo>
                  <a:pt x="5456" y="1726"/>
                </a:lnTo>
                <a:lnTo>
                  <a:pt x="5460" y="1749"/>
                </a:lnTo>
                <a:lnTo>
                  <a:pt x="5464" y="1774"/>
                </a:lnTo>
                <a:lnTo>
                  <a:pt x="5465" y="1801"/>
                </a:lnTo>
                <a:lnTo>
                  <a:pt x="5466" y="1830"/>
                </a:lnTo>
                <a:lnTo>
                  <a:pt x="5466" y="1860"/>
                </a:lnTo>
                <a:lnTo>
                  <a:pt x="5466" y="1892"/>
                </a:lnTo>
                <a:lnTo>
                  <a:pt x="5465" y="1925"/>
                </a:lnTo>
                <a:lnTo>
                  <a:pt x="5462" y="1960"/>
                </a:lnTo>
                <a:lnTo>
                  <a:pt x="5460" y="1996"/>
                </a:lnTo>
                <a:lnTo>
                  <a:pt x="5456" y="2032"/>
                </a:lnTo>
                <a:lnTo>
                  <a:pt x="5453" y="2072"/>
                </a:lnTo>
                <a:lnTo>
                  <a:pt x="5448" y="2111"/>
                </a:lnTo>
                <a:lnTo>
                  <a:pt x="5442" y="2151"/>
                </a:lnTo>
                <a:lnTo>
                  <a:pt x="5436" y="2193"/>
                </a:lnTo>
                <a:lnTo>
                  <a:pt x="5430" y="2235"/>
                </a:lnTo>
                <a:lnTo>
                  <a:pt x="5422" y="2278"/>
                </a:lnTo>
                <a:lnTo>
                  <a:pt x="5415" y="2323"/>
                </a:lnTo>
                <a:lnTo>
                  <a:pt x="5408" y="2368"/>
                </a:lnTo>
                <a:lnTo>
                  <a:pt x="5399" y="2413"/>
                </a:lnTo>
                <a:lnTo>
                  <a:pt x="5391" y="2459"/>
                </a:lnTo>
                <a:lnTo>
                  <a:pt x="5382" y="2507"/>
                </a:lnTo>
                <a:lnTo>
                  <a:pt x="5373" y="2555"/>
                </a:lnTo>
                <a:lnTo>
                  <a:pt x="5363" y="2602"/>
                </a:lnTo>
                <a:lnTo>
                  <a:pt x="5353" y="2650"/>
                </a:lnTo>
                <a:lnTo>
                  <a:pt x="5344" y="2697"/>
                </a:lnTo>
                <a:lnTo>
                  <a:pt x="5334" y="2746"/>
                </a:lnTo>
                <a:lnTo>
                  <a:pt x="5323" y="2795"/>
                </a:lnTo>
                <a:lnTo>
                  <a:pt x="5313" y="2844"/>
                </a:lnTo>
                <a:lnTo>
                  <a:pt x="5302" y="2893"/>
                </a:lnTo>
                <a:lnTo>
                  <a:pt x="5293" y="2941"/>
                </a:lnTo>
                <a:lnTo>
                  <a:pt x="5282" y="2990"/>
                </a:lnTo>
                <a:lnTo>
                  <a:pt x="5236" y="3105"/>
                </a:lnTo>
                <a:lnTo>
                  <a:pt x="5186" y="3221"/>
                </a:lnTo>
                <a:lnTo>
                  <a:pt x="5131" y="3334"/>
                </a:lnTo>
                <a:lnTo>
                  <a:pt x="5072" y="3446"/>
                </a:lnTo>
                <a:lnTo>
                  <a:pt x="5010" y="3556"/>
                </a:lnTo>
                <a:lnTo>
                  <a:pt x="4944" y="3663"/>
                </a:lnTo>
                <a:lnTo>
                  <a:pt x="4875" y="3767"/>
                </a:lnTo>
                <a:lnTo>
                  <a:pt x="4802" y="3869"/>
                </a:lnTo>
                <a:lnTo>
                  <a:pt x="4727" y="3966"/>
                </a:lnTo>
                <a:lnTo>
                  <a:pt x="4648" y="4060"/>
                </a:lnTo>
                <a:lnTo>
                  <a:pt x="4567" y="4150"/>
                </a:lnTo>
                <a:lnTo>
                  <a:pt x="4483" y="4237"/>
                </a:lnTo>
                <a:lnTo>
                  <a:pt x="4397" y="4319"/>
                </a:lnTo>
                <a:lnTo>
                  <a:pt x="4310" y="4395"/>
                </a:lnTo>
                <a:lnTo>
                  <a:pt x="4219" y="4467"/>
                </a:lnTo>
                <a:lnTo>
                  <a:pt x="4128" y="4532"/>
                </a:lnTo>
                <a:lnTo>
                  <a:pt x="4034" y="4592"/>
                </a:lnTo>
                <a:lnTo>
                  <a:pt x="3938" y="4647"/>
                </a:lnTo>
                <a:lnTo>
                  <a:pt x="3842" y="4694"/>
                </a:lnTo>
                <a:lnTo>
                  <a:pt x="3745" y="4736"/>
                </a:lnTo>
                <a:lnTo>
                  <a:pt x="3647" y="4770"/>
                </a:lnTo>
                <a:lnTo>
                  <a:pt x="3547" y="4798"/>
                </a:lnTo>
                <a:lnTo>
                  <a:pt x="3448" y="4817"/>
                </a:lnTo>
                <a:lnTo>
                  <a:pt x="3348" y="4827"/>
                </a:lnTo>
                <a:lnTo>
                  <a:pt x="3248" y="4832"/>
                </a:lnTo>
                <a:lnTo>
                  <a:pt x="3148" y="4826"/>
                </a:lnTo>
                <a:lnTo>
                  <a:pt x="3049" y="4811"/>
                </a:lnTo>
                <a:lnTo>
                  <a:pt x="2949" y="4788"/>
                </a:lnTo>
                <a:lnTo>
                  <a:pt x="2850" y="4757"/>
                </a:lnTo>
                <a:lnTo>
                  <a:pt x="2751" y="4713"/>
                </a:lnTo>
                <a:lnTo>
                  <a:pt x="2654" y="4661"/>
                </a:lnTo>
                <a:lnTo>
                  <a:pt x="2558" y="4599"/>
                </a:lnTo>
                <a:lnTo>
                  <a:pt x="2523" y="4589"/>
                </a:lnTo>
                <a:lnTo>
                  <a:pt x="2490" y="4583"/>
                </a:lnTo>
                <a:lnTo>
                  <a:pt x="2459" y="4579"/>
                </a:lnTo>
                <a:lnTo>
                  <a:pt x="2430" y="4577"/>
                </a:lnTo>
                <a:lnTo>
                  <a:pt x="2402" y="4579"/>
                </a:lnTo>
                <a:lnTo>
                  <a:pt x="2375" y="4583"/>
                </a:lnTo>
                <a:lnTo>
                  <a:pt x="2348" y="4588"/>
                </a:lnTo>
                <a:lnTo>
                  <a:pt x="2324" y="4596"/>
                </a:lnTo>
                <a:lnTo>
                  <a:pt x="2299" y="4606"/>
                </a:lnTo>
                <a:lnTo>
                  <a:pt x="2274" y="4618"/>
                </a:lnTo>
                <a:lnTo>
                  <a:pt x="2250" y="4632"/>
                </a:lnTo>
                <a:lnTo>
                  <a:pt x="2226" y="4647"/>
                </a:lnTo>
                <a:lnTo>
                  <a:pt x="2202" y="4664"/>
                </a:lnTo>
                <a:lnTo>
                  <a:pt x="2176" y="4683"/>
                </a:lnTo>
                <a:lnTo>
                  <a:pt x="2149" y="4702"/>
                </a:lnTo>
                <a:lnTo>
                  <a:pt x="2123" y="4724"/>
                </a:lnTo>
                <a:lnTo>
                  <a:pt x="2108" y="4800"/>
                </a:lnTo>
                <a:lnTo>
                  <a:pt x="2086" y="4864"/>
                </a:lnTo>
                <a:lnTo>
                  <a:pt x="2057" y="4914"/>
                </a:lnTo>
                <a:lnTo>
                  <a:pt x="2023" y="4954"/>
                </a:lnTo>
                <a:lnTo>
                  <a:pt x="1984" y="4982"/>
                </a:lnTo>
                <a:lnTo>
                  <a:pt x="1941" y="5002"/>
                </a:lnTo>
                <a:lnTo>
                  <a:pt x="1895" y="5010"/>
                </a:lnTo>
                <a:lnTo>
                  <a:pt x="1846" y="5010"/>
                </a:lnTo>
                <a:lnTo>
                  <a:pt x="1796" y="5003"/>
                </a:lnTo>
                <a:lnTo>
                  <a:pt x="1745" y="4988"/>
                </a:lnTo>
                <a:lnTo>
                  <a:pt x="1696" y="4966"/>
                </a:lnTo>
                <a:lnTo>
                  <a:pt x="1646" y="4938"/>
                </a:lnTo>
                <a:lnTo>
                  <a:pt x="1599" y="4905"/>
                </a:lnTo>
                <a:lnTo>
                  <a:pt x="1554" y="4868"/>
                </a:lnTo>
                <a:lnTo>
                  <a:pt x="1512" y="4826"/>
                </a:lnTo>
                <a:lnTo>
                  <a:pt x="1476" y="4783"/>
                </a:lnTo>
                <a:lnTo>
                  <a:pt x="1454" y="4738"/>
                </a:lnTo>
                <a:lnTo>
                  <a:pt x="1426" y="4698"/>
                </a:lnTo>
                <a:lnTo>
                  <a:pt x="1393" y="4664"/>
                </a:lnTo>
                <a:lnTo>
                  <a:pt x="1357" y="4634"/>
                </a:lnTo>
                <a:lnTo>
                  <a:pt x="1318" y="4608"/>
                </a:lnTo>
                <a:lnTo>
                  <a:pt x="1279" y="4587"/>
                </a:lnTo>
                <a:lnTo>
                  <a:pt x="1239" y="4568"/>
                </a:lnTo>
                <a:lnTo>
                  <a:pt x="1200" y="4553"/>
                </a:lnTo>
                <a:lnTo>
                  <a:pt x="1163" y="4539"/>
                </a:lnTo>
                <a:lnTo>
                  <a:pt x="1129" y="4528"/>
                </a:lnTo>
                <a:lnTo>
                  <a:pt x="1100" y="4519"/>
                </a:lnTo>
                <a:lnTo>
                  <a:pt x="1075" y="4511"/>
                </a:lnTo>
                <a:lnTo>
                  <a:pt x="1057" y="4504"/>
                </a:lnTo>
                <a:lnTo>
                  <a:pt x="1048" y="4496"/>
                </a:lnTo>
                <a:lnTo>
                  <a:pt x="1045" y="4489"/>
                </a:lnTo>
                <a:lnTo>
                  <a:pt x="1054" y="4482"/>
                </a:lnTo>
                <a:lnTo>
                  <a:pt x="981" y="4447"/>
                </a:lnTo>
                <a:lnTo>
                  <a:pt x="914" y="4410"/>
                </a:lnTo>
                <a:lnTo>
                  <a:pt x="851" y="4372"/>
                </a:lnTo>
                <a:lnTo>
                  <a:pt x="793" y="4332"/>
                </a:lnTo>
                <a:lnTo>
                  <a:pt x="738" y="4293"/>
                </a:lnTo>
                <a:lnTo>
                  <a:pt x="686" y="4252"/>
                </a:lnTo>
                <a:lnTo>
                  <a:pt x="639" y="4211"/>
                </a:lnTo>
                <a:lnTo>
                  <a:pt x="592" y="4170"/>
                </a:lnTo>
                <a:lnTo>
                  <a:pt x="549" y="4130"/>
                </a:lnTo>
                <a:lnTo>
                  <a:pt x="508" y="4089"/>
                </a:lnTo>
                <a:lnTo>
                  <a:pt x="467" y="4049"/>
                </a:lnTo>
                <a:lnTo>
                  <a:pt x="429" y="4010"/>
                </a:lnTo>
                <a:lnTo>
                  <a:pt x="391" y="3971"/>
                </a:lnTo>
                <a:lnTo>
                  <a:pt x="353" y="3934"/>
                </a:lnTo>
                <a:lnTo>
                  <a:pt x="315" y="3897"/>
                </a:lnTo>
                <a:lnTo>
                  <a:pt x="277" y="3863"/>
                </a:lnTo>
                <a:lnTo>
                  <a:pt x="225" y="3754"/>
                </a:lnTo>
                <a:lnTo>
                  <a:pt x="179" y="3644"/>
                </a:lnTo>
                <a:lnTo>
                  <a:pt x="139" y="3534"/>
                </a:lnTo>
                <a:lnTo>
                  <a:pt x="103" y="3422"/>
                </a:lnTo>
                <a:lnTo>
                  <a:pt x="74" y="3312"/>
                </a:lnTo>
                <a:lnTo>
                  <a:pt x="50" y="3201"/>
                </a:lnTo>
                <a:lnTo>
                  <a:pt x="31" y="3091"/>
                </a:lnTo>
                <a:lnTo>
                  <a:pt x="16" y="2980"/>
                </a:lnTo>
                <a:lnTo>
                  <a:pt x="6" y="2870"/>
                </a:lnTo>
                <a:lnTo>
                  <a:pt x="0" y="2760"/>
                </a:lnTo>
                <a:lnTo>
                  <a:pt x="0" y="2651"/>
                </a:lnTo>
                <a:lnTo>
                  <a:pt x="4" y="2544"/>
                </a:lnTo>
                <a:lnTo>
                  <a:pt x="12" y="2438"/>
                </a:lnTo>
                <a:lnTo>
                  <a:pt x="25" y="2332"/>
                </a:lnTo>
                <a:lnTo>
                  <a:pt x="40" y="2228"/>
                </a:lnTo>
                <a:lnTo>
                  <a:pt x="61" y="2125"/>
                </a:lnTo>
                <a:lnTo>
                  <a:pt x="84" y="2024"/>
                </a:lnTo>
                <a:lnTo>
                  <a:pt x="112" y="1925"/>
                </a:lnTo>
                <a:lnTo>
                  <a:pt x="142" y="1828"/>
                </a:lnTo>
                <a:lnTo>
                  <a:pt x="176" y="1733"/>
                </a:lnTo>
                <a:lnTo>
                  <a:pt x="214" y="1641"/>
                </a:lnTo>
                <a:lnTo>
                  <a:pt x="254" y="1551"/>
                </a:lnTo>
                <a:lnTo>
                  <a:pt x="296" y="1462"/>
                </a:lnTo>
                <a:lnTo>
                  <a:pt x="342" y="1378"/>
                </a:lnTo>
                <a:lnTo>
                  <a:pt x="391" y="1296"/>
                </a:lnTo>
                <a:lnTo>
                  <a:pt x="442" y="1218"/>
                </a:lnTo>
                <a:lnTo>
                  <a:pt x="495" y="1141"/>
                </a:lnTo>
                <a:lnTo>
                  <a:pt x="550" y="1069"/>
                </a:lnTo>
                <a:lnTo>
                  <a:pt x="608" y="1001"/>
                </a:lnTo>
                <a:lnTo>
                  <a:pt x="668" y="936"/>
                </a:lnTo>
                <a:lnTo>
                  <a:pt x="728" y="875"/>
                </a:lnTo>
                <a:lnTo>
                  <a:pt x="791" y="818"/>
                </a:lnTo>
                <a:lnTo>
                  <a:pt x="861" y="737"/>
                </a:lnTo>
                <a:lnTo>
                  <a:pt x="938" y="661"/>
                </a:lnTo>
                <a:lnTo>
                  <a:pt x="1023" y="588"/>
                </a:lnTo>
                <a:lnTo>
                  <a:pt x="1116" y="518"/>
                </a:lnTo>
                <a:lnTo>
                  <a:pt x="1214" y="453"/>
                </a:lnTo>
                <a:lnTo>
                  <a:pt x="1318" y="391"/>
                </a:lnTo>
                <a:lnTo>
                  <a:pt x="1429" y="333"/>
                </a:lnTo>
                <a:lnTo>
                  <a:pt x="1545" y="280"/>
                </a:lnTo>
                <a:lnTo>
                  <a:pt x="1666" y="231"/>
                </a:lnTo>
                <a:lnTo>
                  <a:pt x="1791" y="187"/>
                </a:lnTo>
                <a:lnTo>
                  <a:pt x="1921" y="146"/>
                </a:lnTo>
                <a:lnTo>
                  <a:pt x="2054" y="110"/>
                </a:lnTo>
                <a:lnTo>
                  <a:pt x="2191" y="79"/>
                </a:lnTo>
                <a:lnTo>
                  <a:pt x="2330" y="53"/>
                </a:lnTo>
                <a:lnTo>
                  <a:pt x="2471" y="33"/>
                </a:lnTo>
                <a:lnTo>
                  <a:pt x="2615" y="17"/>
                </a:lnTo>
                <a:lnTo>
                  <a:pt x="2760" y="6"/>
                </a:lnTo>
                <a:lnTo>
                  <a:pt x="2907" y="0"/>
                </a:lnTo>
                <a:lnTo>
                  <a:pt x="3054" y="0"/>
                </a:lnTo>
                <a:lnTo>
                  <a:pt x="3200" y="6"/>
                </a:lnTo>
                <a:lnTo>
                  <a:pt x="3348" y="17"/>
                </a:lnTo>
                <a:lnTo>
                  <a:pt x="3494" y="33"/>
                </a:lnTo>
                <a:lnTo>
                  <a:pt x="3640" y="56"/>
                </a:lnTo>
                <a:lnTo>
                  <a:pt x="3784" y="85"/>
                </a:lnTo>
                <a:lnTo>
                  <a:pt x="3926" y="119"/>
                </a:lnTo>
                <a:lnTo>
                  <a:pt x="4066" y="159"/>
                </a:lnTo>
                <a:lnTo>
                  <a:pt x="4204" y="207"/>
                </a:lnTo>
                <a:lnTo>
                  <a:pt x="4337" y="260"/>
                </a:lnTo>
                <a:lnTo>
                  <a:pt x="4469" y="321"/>
                </a:lnTo>
                <a:lnTo>
                  <a:pt x="4595" y="388"/>
                </a:lnTo>
                <a:lnTo>
                  <a:pt x="4716" y="461"/>
                </a:lnTo>
                <a:lnTo>
                  <a:pt x="4834" y="542"/>
                </a:lnTo>
                <a:lnTo>
                  <a:pt x="4864" y="569"/>
                </a:lnTo>
                <a:lnTo>
                  <a:pt x="4893" y="595"/>
                </a:lnTo>
                <a:lnTo>
                  <a:pt x="4922" y="620"/>
                </a:lnTo>
                <a:lnTo>
                  <a:pt x="4949" y="646"/>
                </a:lnTo>
                <a:lnTo>
                  <a:pt x="4976" y="672"/>
                </a:lnTo>
                <a:lnTo>
                  <a:pt x="5003" y="698"/>
                </a:lnTo>
                <a:lnTo>
                  <a:pt x="5027" y="724"/>
                </a:lnTo>
                <a:lnTo>
                  <a:pt x="5051" y="750"/>
                </a:lnTo>
                <a:lnTo>
                  <a:pt x="5074" y="777"/>
                </a:lnTo>
                <a:lnTo>
                  <a:pt x="5097" y="804"/>
                </a:lnTo>
                <a:lnTo>
                  <a:pt x="5119" y="831"/>
                </a:lnTo>
                <a:lnTo>
                  <a:pt x="5140" y="860"/>
                </a:lnTo>
                <a:lnTo>
                  <a:pt x="5160" y="888"/>
                </a:lnTo>
                <a:lnTo>
                  <a:pt x="5180" y="918"/>
                </a:lnTo>
                <a:lnTo>
                  <a:pt x="5198" y="948"/>
                </a:lnTo>
                <a:lnTo>
                  <a:pt x="5217" y="980"/>
                </a:lnTo>
                <a:lnTo>
                  <a:pt x="5234" y="1014"/>
                </a:lnTo>
                <a:lnTo>
                  <a:pt x="5252" y="1048"/>
                </a:lnTo>
                <a:lnTo>
                  <a:pt x="5268" y="1083"/>
                </a:lnTo>
                <a:lnTo>
                  <a:pt x="5285" y="1120"/>
                </a:lnTo>
                <a:lnTo>
                  <a:pt x="5301" y="1158"/>
                </a:lnTo>
                <a:lnTo>
                  <a:pt x="5316" y="1197"/>
                </a:lnTo>
                <a:lnTo>
                  <a:pt x="5331" y="1238"/>
                </a:lnTo>
                <a:lnTo>
                  <a:pt x="5346" y="1282"/>
                </a:lnTo>
                <a:lnTo>
                  <a:pt x="5359" y="1326"/>
                </a:lnTo>
                <a:lnTo>
                  <a:pt x="5374" y="1374"/>
                </a:lnTo>
                <a:lnTo>
                  <a:pt x="5387" y="1423"/>
                </a:lnTo>
                <a:lnTo>
                  <a:pt x="5401" y="1475"/>
                </a:lnTo>
                <a:lnTo>
                  <a:pt x="5414" y="1529"/>
                </a:lnTo>
                <a:lnTo>
                  <a:pt x="5426" y="1585"/>
                </a:lnTo>
                <a:lnTo>
                  <a:pt x="5439" y="1643"/>
                </a:lnTo>
                <a:lnTo>
                  <a:pt x="5452" y="1705"/>
                </a:lnTo>
                <a:close/>
              </a:path>
            </a:pathLst>
          </a:cu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Freeform 56"/>
          <p:cNvSpPr>
            <a:spLocks/>
          </p:cNvSpPr>
          <p:nvPr/>
        </p:nvSpPr>
        <p:spPr bwMode="auto">
          <a:xfrm>
            <a:off x="4441825" y="1611313"/>
            <a:ext cx="2892425" cy="2592387"/>
          </a:xfrm>
          <a:custGeom>
            <a:avLst/>
            <a:gdLst>
              <a:gd name="T0" fmla="*/ 2147483647 w 5466"/>
              <a:gd name="T1" fmla="*/ 2147483647 h 5010"/>
              <a:gd name="T2" fmla="*/ 2147483647 w 5466"/>
              <a:gd name="T3" fmla="*/ 2147483647 h 5010"/>
              <a:gd name="T4" fmla="*/ 2147483647 w 5466"/>
              <a:gd name="T5" fmla="*/ 2147483647 h 5010"/>
              <a:gd name="T6" fmla="*/ 2147483647 w 5466"/>
              <a:gd name="T7" fmla="*/ 2147483647 h 5010"/>
              <a:gd name="T8" fmla="*/ 2147483647 w 5466"/>
              <a:gd name="T9" fmla="*/ 2147483647 h 5010"/>
              <a:gd name="T10" fmla="*/ 2147483647 w 5466"/>
              <a:gd name="T11" fmla="*/ 2147483647 h 5010"/>
              <a:gd name="T12" fmla="*/ 2147483647 w 5466"/>
              <a:gd name="T13" fmla="*/ 2147483647 h 5010"/>
              <a:gd name="T14" fmla="*/ 2147483647 w 5466"/>
              <a:gd name="T15" fmla="*/ 2147483647 h 5010"/>
              <a:gd name="T16" fmla="*/ 2147483647 w 5466"/>
              <a:gd name="T17" fmla="*/ 2147483647 h 5010"/>
              <a:gd name="T18" fmla="*/ 2147483647 w 5466"/>
              <a:gd name="T19" fmla="*/ 2147483647 h 5010"/>
              <a:gd name="T20" fmla="*/ 2147483647 w 5466"/>
              <a:gd name="T21" fmla="*/ 2147483647 h 5010"/>
              <a:gd name="T22" fmla="*/ 2147483647 w 5466"/>
              <a:gd name="T23" fmla="*/ 2147483647 h 5010"/>
              <a:gd name="T24" fmla="*/ 2147483647 w 5466"/>
              <a:gd name="T25" fmla="*/ 2147483647 h 5010"/>
              <a:gd name="T26" fmla="*/ 2147483647 w 5466"/>
              <a:gd name="T27" fmla="*/ 2147483647 h 5010"/>
              <a:gd name="T28" fmla="*/ 2147483647 w 5466"/>
              <a:gd name="T29" fmla="*/ 2147483647 h 5010"/>
              <a:gd name="T30" fmla="*/ 2147483647 w 5466"/>
              <a:gd name="T31" fmla="*/ 2147483647 h 5010"/>
              <a:gd name="T32" fmla="*/ 2147483647 w 5466"/>
              <a:gd name="T33" fmla="*/ 2147483647 h 5010"/>
              <a:gd name="T34" fmla="*/ 2147483647 w 5466"/>
              <a:gd name="T35" fmla="*/ 2147483647 h 5010"/>
              <a:gd name="T36" fmla="*/ 2147483647 w 5466"/>
              <a:gd name="T37" fmla="*/ 2147483647 h 5010"/>
              <a:gd name="T38" fmla="*/ 2147483647 w 5466"/>
              <a:gd name="T39" fmla="*/ 2147483647 h 5010"/>
              <a:gd name="T40" fmla="*/ 2147483647 w 5466"/>
              <a:gd name="T41" fmla="*/ 2147483647 h 5010"/>
              <a:gd name="T42" fmla="*/ 2147483647 w 5466"/>
              <a:gd name="T43" fmla="*/ 2147483647 h 5010"/>
              <a:gd name="T44" fmla="*/ 2147483647 w 5466"/>
              <a:gd name="T45" fmla="*/ 2147483647 h 5010"/>
              <a:gd name="T46" fmla="*/ 2147483647 w 5466"/>
              <a:gd name="T47" fmla="*/ 2147483647 h 5010"/>
              <a:gd name="T48" fmla="*/ 2147483647 w 5466"/>
              <a:gd name="T49" fmla="*/ 2147483647 h 5010"/>
              <a:gd name="T50" fmla="*/ 2147483647 w 5466"/>
              <a:gd name="T51" fmla="*/ 2147483647 h 5010"/>
              <a:gd name="T52" fmla="*/ 2147483647 w 5466"/>
              <a:gd name="T53" fmla="*/ 2147483647 h 5010"/>
              <a:gd name="T54" fmla="*/ 2147483647 w 5466"/>
              <a:gd name="T55" fmla="*/ 2147483647 h 5010"/>
              <a:gd name="T56" fmla="*/ 2147483647 w 5466"/>
              <a:gd name="T57" fmla="*/ 2147483647 h 5010"/>
              <a:gd name="T58" fmla="*/ 2147483647 w 5466"/>
              <a:gd name="T59" fmla="*/ 2147483647 h 5010"/>
              <a:gd name="T60" fmla="*/ 2147483647 w 5466"/>
              <a:gd name="T61" fmla="*/ 2147483647 h 5010"/>
              <a:gd name="T62" fmla="*/ 2147483647 w 5466"/>
              <a:gd name="T63" fmla="*/ 2147483647 h 5010"/>
              <a:gd name="T64" fmla="*/ 2147483647 w 5466"/>
              <a:gd name="T65" fmla="*/ 2147483647 h 5010"/>
              <a:gd name="T66" fmla="*/ 2147483647 w 5466"/>
              <a:gd name="T67" fmla="*/ 2147483647 h 5010"/>
              <a:gd name="T68" fmla="*/ 2147483647 w 5466"/>
              <a:gd name="T69" fmla="*/ 2147483647 h 5010"/>
              <a:gd name="T70" fmla="*/ 2147483647 w 5466"/>
              <a:gd name="T71" fmla="*/ 2147483647 h 5010"/>
              <a:gd name="T72" fmla="*/ 2147483647 w 5466"/>
              <a:gd name="T73" fmla="*/ 2147483647 h 5010"/>
              <a:gd name="T74" fmla="*/ 2147483647 w 5466"/>
              <a:gd name="T75" fmla="*/ 2147483647 h 5010"/>
              <a:gd name="T76" fmla="*/ 2147483647 w 5466"/>
              <a:gd name="T77" fmla="*/ 2147483647 h 5010"/>
              <a:gd name="T78" fmla="*/ 2147483647 w 5466"/>
              <a:gd name="T79" fmla="*/ 2147483647 h 5010"/>
              <a:gd name="T80" fmla="*/ 2147483647 w 5466"/>
              <a:gd name="T81" fmla="*/ 2147483647 h 5010"/>
              <a:gd name="T82" fmla="*/ 2147483647 w 5466"/>
              <a:gd name="T83" fmla="*/ 2147483647 h 5010"/>
              <a:gd name="T84" fmla="*/ 2147483647 w 5466"/>
              <a:gd name="T85" fmla="*/ 2147483647 h 5010"/>
              <a:gd name="T86" fmla="*/ 2147483647 w 5466"/>
              <a:gd name="T87" fmla="*/ 2147483647 h 5010"/>
              <a:gd name="T88" fmla="*/ 2147483647 w 5466"/>
              <a:gd name="T89" fmla="*/ 2147483647 h 5010"/>
              <a:gd name="T90" fmla="*/ 2147483647 w 5466"/>
              <a:gd name="T91" fmla="*/ 2147483647 h 5010"/>
              <a:gd name="T92" fmla="*/ 2147483647 w 5466"/>
              <a:gd name="T93" fmla="*/ 0 h 5010"/>
              <a:gd name="T94" fmla="*/ 2147483647 w 5466"/>
              <a:gd name="T95" fmla="*/ 2147483647 h 5010"/>
              <a:gd name="T96" fmla="*/ 2147483647 w 5466"/>
              <a:gd name="T97" fmla="*/ 2147483647 h 5010"/>
              <a:gd name="T98" fmla="*/ 2147483647 w 5466"/>
              <a:gd name="T99" fmla="*/ 2147483647 h 5010"/>
              <a:gd name="T100" fmla="*/ 2147483647 w 5466"/>
              <a:gd name="T101" fmla="*/ 2147483647 h 5010"/>
              <a:gd name="T102" fmla="*/ 2147483647 w 5466"/>
              <a:gd name="T103" fmla="*/ 2147483647 h 5010"/>
              <a:gd name="T104" fmla="*/ 2147483647 w 5466"/>
              <a:gd name="T105" fmla="*/ 2147483647 h 5010"/>
              <a:gd name="T106" fmla="*/ 2147483647 w 5466"/>
              <a:gd name="T107" fmla="*/ 2147483647 h 5010"/>
              <a:gd name="T108" fmla="*/ 2147483647 w 5466"/>
              <a:gd name="T109" fmla="*/ 2147483647 h 5010"/>
              <a:gd name="T110" fmla="*/ 2147483647 w 5466"/>
              <a:gd name="T111" fmla="*/ 2147483647 h 5010"/>
              <a:gd name="T112" fmla="*/ 2147483647 w 5466"/>
              <a:gd name="T113" fmla="*/ 2147483647 h 5010"/>
              <a:gd name="T114" fmla="*/ 2147483647 w 5466"/>
              <a:gd name="T115" fmla="*/ 2147483647 h 50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466"/>
              <a:gd name="T175" fmla="*/ 0 h 5010"/>
              <a:gd name="T176" fmla="*/ 5466 w 5466"/>
              <a:gd name="T177" fmla="*/ 5010 h 50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466" h="5010">
                <a:moveTo>
                  <a:pt x="5452" y="1705"/>
                </a:moveTo>
                <a:lnTo>
                  <a:pt x="5452" y="1705"/>
                </a:lnTo>
                <a:lnTo>
                  <a:pt x="5456" y="1726"/>
                </a:lnTo>
                <a:lnTo>
                  <a:pt x="5460" y="1749"/>
                </a:lnTo>
                <a:lnTo>
                  <a:pt x="5464" y="1774"/>
                </a:lnTo>
                <a:lnTo>
                  <a:pt x="5465" y="1801"/>
                </a:lnTo>
                <a:lnTo>
                  <a:pt x="5466" y="1830"/>
                </a:lnTo>
                <a:lnTo>
                  <a:pt x="5466" y="1860"/>
                </a:lnTo>
                <a:lnTo>
                  <a:pt x="5466" y="1892"/>
                </a:lnTo>
                <a:lnTo>
                  <a:pt x="5465" y="1925"/>
                </a:lnTo>
                <a:lnTo>
                  <a:pt x="5462" y="1960"/>
                </a:lnTo>
                <a:lnTo>
                  <a:pt x="5460" y="1996"/>
                </a:lnTo>
                <a:lnTo>
                  <a:pt x="5456" y="2032"/>
                </a:lnTo>
                <a:lnTo>
                  <a:pt x="5453" y="2072"/>
                </a:lnTo>
                <a:lnTo>
                  <a:pt x="5448" y="2111"/>
                </a:lnTo>
                <a:lnTo>
                  <a:pt x="5442" y="2151"/>
                </a:lnTo>
                <a:lnTo>
                  <a:pt x="5436" y="2193"/>
                </a:lnTo>
                <a:lnTo>
                  <a:pt x="5430" y="2235"/>
                </a:lnTo>
                <a:lnTo>
                  <a:pt x="5422" y="2278"/>
                </a:lnTo>
                <a:lnTo>
                  <a:pt x="5415" y="2323"/>
                </a:lnTo>
                <a:lnTo>
                  <a:pt x="5408" y="2368"/>
                </a:lnTo>
                <a:lnTo>
                  <a:pt x="5399" y="2413"/>
                </a:lnTo>
                <a:lnTo>
                  <a:pt x="5391" y="2459"/>
                </a:lnTo>
                <a:lnTo>
                  <a:pt x="5382" y="2507"/>
                </a:lnTo>
                <a:lnTo>
                  <a:pt x="5373" y="2555"/>
                </a:lnTo>
                <a:lnTo>
                  <a:pt x="5363" y="2602"/>
                </a:lnTo>
                <a:lnTo>
                  <a:pt x="5353" y="2650"/>
                </a:lnTo>
                <a:lnTo>
                  <a:pt x="5344" y="2697"/>
                </a:lnTo>
                <a:lnTo>
                  <a:pt x="5334" y="2746"/>
                </a:lnTo>
                <a:lnTo>
                  <a:pt x="5323" y="2795"/>
                </a:lnTo>
                <a:lnTo>
                  <a:pt x="5313" y="2844"/>
                </a:lnTo>
                <a:lnTo>
                  <a:pt x="5302" y="2893"/>
                </a:lnTo>
                <a:lnTo>
                  <a:pt x="5293" y="2941"/>
                </a:lnTo>
                <a:lnTo>
                  <a:pt x="5282" y="2990"/>
                </a:lnTo>
                <a:lnTo>
                  <a:pt x="5236" y="3105"/>
                </a:lnTo>
                <a:lnTo>
                  <a:pt x="5186" y="3221"/>
                </a:lnTo>
                <a:lnTo>
                  <a:pt x="5131" y="3334"/>
                </a:lnTo>
                <a:lnTo>
                  <a:pt x="5072" y="3446"/>
                </a:lnTo>
                <a:lnTo>
                  <a:pt x="5010" y="3556"/>
                </a:lnTo>
                <a:lnTo>
                  <a:pt x="4944" y="3663"/>
                </a:lnTo>
                <a:lnTo>
                  <a:pt x="4875" y="3767"/>
                </a:lnTo>
                <a:lnTo>
                  <a:pt x="4802" y="3869"/>
                </a:lnTo>
                <a:lnTo>
                  <a:pt x="4727" y="3966"/>
                </a:lnTo>
                <a:lnTo>
                  <a:pt x="4648" y="4060"/>
                </a:lnTo>
                <a:lnTo>
                  <a:pt x="4567" y="4150"/>
                </a:lnTo>
                <a:lnTo>
                  <a:pt x="4483" y="4237"/>
                </a:lnTo>
                <a:lnTo>
                  <a:pt x="4397" y="4319"/>
                </a:lnTo>
                <a:lnTo>
                  <a:pt x="4310" y="4395"/>
                </a:lnTo>
                <a:lnTo>
                  <a:pt x="4219" y="4467"/>
                </a:lnTo>
                <a:lnTo>
                  <a:pt x="4128" y="4532"/>
                </a:lnTo>
                <a:lnTo>
                  <a:pt x="4034" y="4592"/>
                </a:lnTo>
                <a:lnTo>
                  <a:pt x="3938" y="4647"/>
                </a:lnTo>
                <a:lnTo>
                  <a:pt x="3842" y="4694"/>
                </a:lnTo>
                <a:lnTo>
                  <a:pt x="3745" y="4736"/>
                </a:lnTo>
                <a:lnTo>
                  <a:pt x="3647" y="4770"/>
                </a:lnTo>
                <a:lnTo>
                  <a:pt x="3547" y="4798"/>
                </a:lnTo>
                <a:lnTo>
                  <a:pt x="3448" y="4817"/>
                </a:lnTo>
                <a:lnTo>
                  <a:pt x="3348" y="4827"/>
                </a:lnTo>
                <a:lnTo>
                  <a:pt x="3248" y="4832"/>
                </a:lnTo>
                <a:lnTo>
                  <a:pt x="3148" y="4826"/>
                </a:lnTo>
                <a:lnTo>
                  <a:pt x="3049" y="4811"/>
                </a:lnTo>
                <a:lnTo>
                  <a:pt x="2949" y="4788"/>
                </a:lnTo>
                <a:lnTo>
                  <a:pt x="2850" y="4757"/>
                </a:lnTo>
                <a:lnTo>
                  <a:pt x="2751" y="4713"/>
                </a:lnTo>
                <a:lnTo>
                  <a:pt x="2654" y="4661"/>
                </a:lnTo>
                <a:lnTo>
                  <a:pt x="2558" y="4599"/>
                </a:lnTo>
                <a:lnTo>
                  <a:pt x="2523" y="4589"/>
                </a:lnTo>
                <a:lnTo>
                  <a:pt x="2490" y="4583"/>
                </a:lnTo>
                <a:lnTo>
                  <a:pt x="2459" y="4579"/>
                </a:lnTo>
                <a:lnTo>
                  <a:pt x="2430" y="4577"/>
                </a:lnTo>
                <a:lnTo>
                  <a:pt x="2402" y="4579"/>
                </a:lnTo>
                <a:lnTo>
                  <a:pt x="2375" y="4583"/>
                </a:lnTo>
                <a:lnTo>
                  <a:pt x="2348" y="4588"/>
                </a:lnTo>
                <a:lnTo>
                  <a:pt x="2324" y="4596"/>
                </a:lnTo>
                <a:lnTo>
                  <a:pt x="2299" y="4606"/>
                </a:lnTo>
                <a:lnTo>
                  <a:pt x="2274" y="4618"/>
                </a:lnTo>
                <a:lnTo>
                  <a:pt x="2250" y="4632"/>
                </a:lnTo>
                <a:lnTo>
                  <a:pt x="2226" y="4647"/>
                </a:lnTo>
                <a:lnTo>
                  <a:pt x="2202" y="4664"/>
                </a:lnTo>
                <a:lnTo>
                  <a:pt x="2176" y="4683"/>
                </a:lnTo>
                <a:lnTo>
                  <a:pt x="2149" y="4702"/>
                </a:lnTo>
                <a:lnTo>
                  <a:pt x="2123" y="4724"/>
                </a:lnTo>
                <a:lnTo>
                  <a:pt x="2108" y="4800"/>
                </a:lnTo>
                <a:lnTo>
                  <a:pt x="2086" y="4864"/>
                </a:lnTo>
                <a:lnTo>
                  <a:pt x="2057" y="4914"/>
                </a:lnTo>
                <a:lnTo>
                  <a:pt x="2023" y="4954"/>
                </a:lnTo>
                <a:lnTo>
                  <a:pt x="1984" y="4982"/>
                </a:lnTo>
                <a:lnTo>
                  <a:pt x="1941" y="5002"/>
                </a:lnTo>
                <a:lnTo>
                  <a:pt x="1895" y="5010"/>
                </a:lnTo>
                <a:lnTo>
                  <a:pt x="1846" y="5010"/>
                </a:lnTo>
                <a:lnTo>
                  <a:pt x="1796" y="5003"/>
                </a:lnTo>
                <a:lnTo>
                  <a:pt x="1745" y="4988"/>
                </a:lnTo>
                <a:lnTo>
                  <a:pt x="1696" y="4966"/>
                </a:lnTo>
                <a:lnTo>
                  <a:pt x="1646" y="4938"/>
                </a:lnTo>
                <a:lnTo>
                  <a:pt x="1599" y="4905"/>
                </a:lnTo>
                <a:lnTo>
                  <a:pt x="1554" y="4868"/>
                </a:lnTo>
                <a:lnTo>
                  <a:pt x="1512" y="4826"/>
                </a:lnTo>
                <a:lnTo>
                  <a:pt x="1476" y="4783"/>
                </a:lnTo>
                <a:lnTo>
                  <a:pt x="1454" y="4738"/>
                </a:lnTo>
                <a:lnTo>
                  <a:pt x="1426" y="4698"/>
                </a:lnTo>
                <a:lnTo>
                  <a:pt x="1393" y="4664"/>
                </a:lnTo>
                <a:lnTo>
                  <a:pt x="1357" y="4634"/>
                </a:lnTo>
                <a:lnTo>
                  <a:pt x="1318" y="4608"/>
                </a:lnTo>
                <a:lnTo>
                  <a:pt x="1279" y="4587"/>
                </a:lnTo>
                <a:lnTo>
                  <a:pt x="1239" y="4568"/>
                </a:lnTo>
                <a:lnTo>
                  <a:pt x="1200" y="4553"/>
                </a:lnTo>
                <a:lnTo>
                  <a:pt x="1163" y="4539"/>
                </a:lnTo>
                <a:lnTo>
                  <a:pt x="1129" y="4528"/>
                </a:lnTo>
                <a:lnTo>
                  <a:pt x="1100" y="4519"/>
                </a:lnTo>
                <a:lnTo>
                  <a:pt x="1075" y="4511"/>
                </a:lnTo>
                <a:lnTo>
                  <a:pt x="1057" y="4504"/>
                </a:lnTo>
                <a:lnTo>
                  <a:pt x="1048" y="4496"/>
                </a:lnTo>
                <a:lnTo>
                  <a:pt x="1045" y="4489"/>
                </a:lnTo>
                <a:lnTo>
                  <a:pt x="1054" y="4482"/>
                </a:lnTo>
                <a:lnTo>
                  <a:pt x="981" y="4447"/>
                </a:lnTo>
                <a:lnTo>
                  <a:pt x="914" y="4410"/>
                </a:lnTo>
                <a:lnTo>
                  <a:pt x="851" y="4372"/>
                </a:lnTo>
                <a:lnTo>
                  <a:pt x="793" y="4332"/>
                </a:lnTo>
                <a:lnTo>
                  <a:pt x="738" y="4293"/>
                </a:lnTo>
                <a:lnTo>
                  <a:pt x="686" y="4252"/>
                </a:lnTo>
                <a:lnTo>
                  <a:pt x="639" y="4211"/>
                </a:lnTo>
                <a:lnTo>
                  <a:pt x="592" y="4170"/>
                </a:lnTo>
                <a:lnTo>
                  <a:pt x="549" y="4130"/>
                </a:lnTo>
                <a:lnTo>
                  <a:pt x="508" y="4089"/>
                </a:lnTo>
                <a:lnTo>
                  <a:pt x="467" y="4049"/>
                </a:lnTo>
                <a:lnTo>
                  <a:pt x="429" y="4010"/>
                </a:lnTo>
                <a:lnTo>
                  <a:pt x="391" y="3971"/>
                </a:lnTo>
                <a:lnTo>
                  <a:pt x="353" y="3934"/>
                </a:lnTo>
                <a:lnTo>
                  <a:pt x="315" y="3897"/>
                </a:lnTo>
                <a:lnTo>
                  <a:pt x="277" y="3863"/>
                </a:lnTo>
                <a:lnTo>
                  <a:pt x="225" y="3754"/>
                </a:lnTo>
                <a:lnTo>
                  <a:pt x="179" y="3644"/>
                </a:lnTo>
                <a:lnTo>
                  <a:pt x="139" y="3534"/>
                </a:lnTo>
                <a:lnTo>
                  <a:pt x="103" y="3422"/>
                </a:lnTo>
                <a:lnTo>
                  <a:pt x="74" y="3312"/>
                </a:lnTo>
                <a:lnTo>
                  <a:pt x="50" y="3201"/>
                </a:lnTo>
                <a:lnTo>
                  <a:pt x="31" y="3091"/>
                </a:lnTo>
                <a:lnTo>
                  <a:pt x="16" y="2980"/>
                </a:lnTo>
                <a:lnTo>
                  <a:pt x="6" y="2870"/>
                </a:lnTo>
                <a:lnTo>
                  <a:pt x="0" y="2760"/>
                </a:lnTo>
                <a:lnTo>
                  <a:pt x="0" y="2651"/>
                </a:lnTo>
                <a:lnTo>
                  <a:pt x="4" y="2544"/>
                </a:lnTo>
                <a:lnTo>
                  <a:pt x="12" y="2438"/>
                </a:lnTo>
                <a:lnTo>
                  <a:pt x="25" y="2332"/>
                </a:lnTo>
                <a:lnTo>
                  <a:pt x="40" y="2228"/>
                </a:lnTo>
                <a:lnTo>
                  <a:pt x="61" y="2125"/>
                </a:lnTo>
                <a:lnTo>
                  <a:pt x="84" y="2024"/>
                </a:lnTo>
                <a:lnTo>
                  <a:pt x="112" y="1925"/>
                </a:lnTo>
                <a:lnTo>
                  <a:pt x="142" y="1828"/>
                </a:lnTo>
                <a:lnTo>
                  <a:pt x="176" y="1733"/>
                </a:lnTo>
                <a:lnTo>
                  <a:pt x="214" y="1641"/>
                </a:lnTo>
                <a:lnTo>
                  <a:pt x="254" y="1551"/>
                </a:lnTo>
                <a:lnTo>
                  <a:pt x="296" y="1462"/>
                </a:lnTo>
                <a:lnTo>
                  <a:pt x="342" y="1378"/>
                </a:lnTo>
                <a:lnTo>
                  <a:pt x="391" y="1296"/>
                </a:lnTo>
                <a:lnTo>
                  <a:pt x="442" y="1218"/>
                </a:lnTo>
                <a:lnTo>
                  <a:pt x="495" y="1141"/>
                </a:lnTo>
                <a:lnTo>
                  <a:pt x="550" y="1069"/>
                </a:lnTo>
                <a:lnTo>
                  <a:pt x="608" y="1001"/>
                </a:lnTo>
                <a:lnTo>
                  <a:pt x="668" y="936"/>
                </a:lnTo>
                <a:lnTo>
                  <a:pt x="728" y="875"/>
                </a:lnTo>
                <a:lnTo>
                  <a:pt x="791" y="818"/>
                </a:lnTo>
                <a:lnTo>
                  <a:pt x="861" y="737"/>
                </a:lnTo>
                <a:lnTo>
                  <a:pt x="938" y="661"/>
                </a:lnTo>
                <a:lnTo>
                  <a:pt x="1023" y="588"/>
                </a:lnTo>
                <a:lnTo>
                  <a:pt x="1116" y="518"/>
                </a:lnTo>
                <a:lnTo>
                  <a:pt x="1214" y="453"/>
                </a:lnTo>
                <a:lnTo>
                  <a:pt x="1318" y="391"/>
                </a:lnTo>
                <a:lnTo>
                  <a:pt x="1429" y="333"/>
                </a:lnTo>
                <a:lnTo>
                  <a:pt x="1545" y="280"/>
                </a:lnTo>
                <a:lnTo>
                  <a:pt x="1666" y="231"/>
                </a:lnTo>
                <a:lnTo>
                  <a:pt x="1791" y="187"/>
                </a:lnTo>
                <a:lnTo>
                  <a:pt x="1921" y="146"/>
                </a:lnTo>
                <a:lnTo>
                  <a:pt x="2054" y="110"/>
                </a:lnTo>
                <a:lnTo>
                  <a:pt x="2191" y="79"/>
                </a:lnTo>
                <a:lnTo>
                  <a:pt x="2330" y="53"/>
                </a:lnTo>
                <a:lnTo>
                  <a:pt x="2471" y="33"/>
                </a:lnTo>
                <a:lnTo>
                  <a:pt x="2615" y="17"/>
                </a:lnTo>
                <a:lnTo>
                  <a:pt x="2760" y="6"/>
                </a:lnTo>
                <a:lnTo>
                  <a:pt x="2907" y="0"/>
                </a:lnTo>
                <a:lnTo>
                  <a:pt x="3054" y="0"/>
                </a:lnTo>
                <a:lnTo>
                  <a:pt x="3200" y="6"/>
                </a:lnTo>
                <a:lnTo>
                  <a:pt x="3348" y="17"/>
                </a:lnTo>
                <a:lnTo>
                  <a:pt x="3494" y="33"/>
                </a:lnTo>
                <a:lnTo>
                  <a:pt x="3640" y="56"/>
                </a:lnTo>
                <a:lnTo>
                  <a:pt x="3784" y="85"/>
                </a:lnTo>
                <a:lnTo>
                  <a:pt x="3926" y="119"/>
                </a:lnTo>
                <a:lnTo>
                  <a:pt x="4066" y="159"/>
                </a:lnTo>
                <a:lnTo>
                  <a:pt x="4204" y="207"/>
                </a:lnTo>
                <a:lnTo>
                  <a:pt x="4337" y="260"/>
                </a:lnTo>
                <a:lnTo>
                  <a:pt x="4469" y="321"/>
                </a:lnTo>
                <a:lnTo>
                  <a:pt x="4595" y="388"/>
                </a:lnTo>
                <a:lnTo>
                  <a:pt x="4716" y="461"/>
                </a:lnTo>
                <a:lnTo>
                  <a:pt x="4834" y="542"/>
                </a:lnTo>
                <a:lnTo>
                  <a:pt x="4864" y="569"/>
                </a:lnTo>
                <a:lnTo>
                  <a:pt x="4893" y="595"/>
                </a:lnTo>
                <a:lnTo>
                  <a:pt x="4922" y="620"/>
                </a:lnTo>
                <a:lnTo>
                  <a:pt x="4949" y="646"/>
                </a:lnTo>
                <a:lnTo>
                  <a:pt x="4976" y="672"/>
                </a:lnTo>
                <a:lnTo>
                  <a:pt x="5003" y="698"/>
                </a:lnTo>
                <a:lnTo>
                  <a:pt x="5027" y="724"/>
                </a:lnTo>
                <a:lnTo>
                  <a:pt x="5051" y="750"/>
                </a:lnTo>
                <a:lnTo>
                  <a:pt x="5074" y="777"/>
                </a:lnTo>
                <a:lnTo>
                  <a:pt x="5097" y="804"/>
                </a:lnTo>
                <a:lnTo>
                  <a:pt x="5119" y="831"/>
                </a:lnTo>
                <a:lnTo>
                  <a:pt x="5140" y="860"/>
                </a:lnTo>
                <a:lnTo>
                  <a:pt x="5160" y="888"/>
                </a:lnTo>
                <a:lnTo>
                  <a:pt x="5180" y="918"/>
                </a:lnTo>
                <a:lnTo>
                  <a:pt x="5198" y="948"/>
                </a:lnTo>
                <a:lnTo>
                  <a:pt x="5217" y="980"/>
                </a:lnTo>
                <a:lnTo>
                  <a:pt x="5234" y="1014"/>
                </a:lnTo>
                <a:lnTo>
                  <a:pt x="5252" y="1048"/>
                </a:lnTo>
                <a:lnTo>
                  <a:pt x="5268" y="1083"/>
                </a:lnTo>
                <a:lnTo>
                  <a:pt x="5285" y="1120"/>
                </a:lnTo>
                <a:lnTo>
                  <a:pt x="5301" y="1158"/>
                </a:lnTo>
                <a:lnTo>
                  <a:pt x="5316" y="1197"/>
                </a:lnTo>
                <a:lnTo>
                  <a:pt x="5331" y="1238"/>
                </a:lnTo>
                <a:lnTo>
                  <a:pt x="5346" y="1282"/>
                </a:lnTo>
                <a:lnTo>
                  <a:pt x="5359" y="1326"/>
                </a:lnTo>
                <a:lnTo>
                  <a:pt x="5374" y="1374"/>
                </a:lnTo>
                <a:lnTo>
                  <a:pt x="5387" y="1423"/>
                </a:lnTo>
                <a:lnTo>
                  <a:pt x="5401" y="1475"/>
                </a:lnTo>
                <a:lnTo>
                  <a:pt x="5414" y="1529"/>
                </a:lnTo>
                <a:lnTo>
                  <a:pt x="5426" y="1585"/>
                </a:lnTo>
                <a:lnTo>
                  <a:pt x="5439" y="1643"/>
                </a:lnTo>
                <a:lnTo>
                  <a:pt x="5452" y="170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6" name="Freeform 57"/>
          <p:cNvSpPr>
            <a:spLocks/>
          </p:cNvSpPr>
          <p:nvPr/>
        </p:nvSpPr>
        <p:spPr bwMode="auto">
          <a:xfrm>
            <a:off x="6088063" y="2771775"/>
            <a:ext cx="1646237" cy="1417638"/>
          </a:xfrm>
          <a:custGeom>
            <a:avLst/>
            <a:gdLst>
              <a:gd name="T0" fmla="*/ 2147483647 w 3112"/>
              <a:gd name="T1" fmla="*/ 2147483647 h 2740"/>
              <a:gd name="T2" fmla="*/ 2147483647 w 3112"/>
              <a:gd name="T3" fmla="*/ 2147483647 h 2740"/>
              <a:gd name="T4" fmla="*/ 2147483647 w 3112"/>
              <a:gd name="T5" fmla="*/ 2147483647 h 2740"/>
              <a:gd name="T6" fmla="*/ 2147483647 w 3112"/>
              <a:gd name="T7" fmla="*/ 2147483647 h 2740"/>
              <a:gd name="T8" fmla="*/ 2147483647 w 3112"/>
              <a:gd name="T9" fmla="*/ 2147483647 h 2740"/>
              <a:gd name="T10" fmla="*/ 2147483647 w 3112"/>
              <a:gd name="T11" fmla="*/ 2147483647 h 2740"/>
              <a:gd name="T12" fmla="*/ 2147483647 w 3112"/>
              <a:gd name="T13" fmla="*/ 2147483647 h 2740"/>
              <a:gd name="T14" fmla="*/ 2147483647 w 3112"/>
              <a:gd name="T15" fmla="*/ 2147483647 h 2740"/>
              <a:gd name="T16" fmla="*/ 2147483647 w 3112"/>
              <a:gd name="T17" fmla="*/ 2147483647 h 2740"/>
              <a:gd name="T18" fmla="*/ 2147483647 w 3112"/>
              <a:gd name="T19" fmla="*/ 2147483647 h 2740"/>
              <a:gd name="T20" fmla="*/ 2147483647 w 3112"/>
              <a:gd name="T21" fmla="*/ 2147483647 h 2740"/>
              <a:gd name="T22" fmla="*/ 2147483647 w 3112"/>
              <a:gd name="T23" fmla="*/ 2147483647 h 2740"/>
              <a:gd name="T24" fmla="*/ 2147483647 w 3112"/>
              <a:gd name="T25" fmla="*/ 2147483647 h 2740"/>
              <a:gd name="T26" fmla="*/ 2147483647 w 3112"/>
              <a:gd name="T27" fmla="*/ 2147483647 h 2740"/>
              <a:gd name="T28" fmla="*/ 2147483647 w 3112"/>
              <a:gd name="T29" fmla="*/ 2147483647 h 2740"/>
              <a:gd name="T30" fmla="*/ 2147483647 w 3112"/>
              <a:gd name="T31" fmla="*/ 2147483647 h 2740"/>
              <a:gd name="T32" fmla="*/ 2147483647 w 3112"/>
              <a:gd name="T33" fmla="*/ 2147483647 h 2740"/>
              <a:gd name="T34" fmla="*/ 2147483647 w 3112"/>
              <a:gd name="T35" fmla="*/ 2147483647 h 2740"/>
              <a:gd name="T36" fmla="*/ 2147483647 w 3112"/>
              <a:gd name="T37" fmla="*/ 2147483647 h 2740"/>
              <a:gd name="T38" fmla="*/ 2147483647 w 3112"/>
              <a:gd name="T39" fmla="*/ 2147483647 h 2740"/>
              <a:gd name="T40" fmla="*/ 2147483647 w 3112"/>
              <a:gd name="T41" fmla="*/ 2147483647 h 2740"/>
              <a:gd name="T42" fmla="*/ 2147483647 w 3112"/>
              <a:gd name="T43" fmla="*/ 2147483647 h 2740"/>
              <a:gd name="T44" fmla="*/ 2147483647 w 3112"/>
              <a:gd name="T45" fmla="*/ 2147483647 h 2740"/>
              <a:gd name="T46" fmla="*/ 2147483647 w 3112"/>
              <a:gd name="T47" fmla="*/ 2147483647 h 2740"/>
              <a:gd name="T48" fmla="*/ 2147483647 w 3112"/>
              <a:gd name="T49" fmla="*/ 2147483647 h 2740"/>
              <a:gd name="T50" fmla="*/ 2147483647 w 3112"/>
              <a:gd name="T51" fmla="*/ 2147483647 h 2740"/>
              <a:gd name="T52" fmla="*/ 2147483647 w 3112"/>
              <a:gd name="T53" fmla="*/ 2147483647 h 2740"/>
              <a:gd name="T54" fmla="*/ 2147483647 w 3112"/>
              <a:gd name="T55" fmla="*/ 2147483647 h 2740"/>
              <a:gd name="T56" fmla="*/ 2147483647 w 3112"/>
              <a:gd name="T57" fmla="*/ 2147483647 h 2740"/>
              <a:gd name="T58" fmla="*/ 2147483647 w 3112"/>
              <a:gd name="T59" fmla="*/ 2147483647 h 2740"/>
              <a:gd name="T60" fmla="*/ 2147483647 w 3112"/>
              <a:gd name="T61" fmla="*/ 2147483647 h 2740"/>
              <a:gd name="T62" fmla="*/ 2147483647 w 3112"/>
              <a:gd name="T63" fmla="*/ 2147483647 h 2740"/>
              <a:gd name="T64" fmla="*/ 2147483647 w 3112"/>
              <a:gd name="T65" fmla="*/ 2147483647 h 2740"/>
              <a:gd name="T66" fmla="*/ 2147483647 w 3112"/>
              <a:gd name="T67" fmla="*/ 2147483647 h 2740"/>
              <a:gd name="T68" fmla="*/ 2147483647 w 3112"/>
              <a:gd name="T69" fmla="*/ 2147483647 h 2740"/>
              <a:gd name="T70" fmla="*/ 2147483647 w 3112"/>
              <a:gd name="T71" fmla="*/ 2147483647 h 2740"/>
              <a:gd name="T72" fmla="*/ 2147483647 w 3112"/>
              <a:gd name="T73" fmla="*/ 2147483647 h 2740"/>
              <a:gd name="T74" fmla="*/ 2147483647 w 3112"/>
              <a:gd name="T75" fmla="*/ 2147483647 h 2740"/>
              <a:gd name="T76" fmla="*/ 2147483647 w 3112"/>
              <a:gd name="T77" fmla="*/ 2147483647 h 2740"/>
              <a:gd name="T78" fmla="*/ 2147483647 w 3112"/>
              <a:gd name="T79" fmla="*/ 2147483647 h 2740"/>
              <a:gd name="T80" fmla="*/ 2147483647 w 3112"/>
              <a:gd name="T81" fmla="*/ 2147483647 h 2740"/>
              <a:gd name="T82" fmla="*/ 2147483647 w 3112"/>
              <a:gd name="T83" fmla="*/ 2147483647 h 2740"/>
              <a:gd name="T84" fmla="*/ 2147483647 w 3112"/>
              <a:gd name="T85" fmla="*/ 2147483647 h 2740"/>
              <a:gd name="T86" fmla="*/ 2147483647 w 3112"/>
              <a:gd name="T87" fmla="*/ 2147483647 h 2740"/>
              <a:gd name="T88" fmla="*/ 2147483647 w 3112"/>
              <a:gd name="T89" fmla="*/ 2147483647 h 2740"/>
              <a:gd name="T90" fmla="*/ 2147483647 w 3112"/>
              <a:gd name="T91" fmla="*/ 2147483647 h 2740"/>
              <a:gd name="T92" fmla="*/ 2147483647 w 3112"/>
              <a:gd name="T93" fmla="*/ 2147483647 h 2740"/>
              <a:gd name="T94" fmla="*/ 2147483647 w 3112"/>
              <a:gd name="T95" fmla="*/ 2147483647 h 2740"/>
              <a:gd name="T96" fmla="*/ 2147483647 w 3112"/>
              <a:gd name="T97" fmla="*/ 2147483647 h 2740"/>
              <a:gd name="T98" fmla="*/ 2147483647 w 3112"/>
              <a:gd name="T99" fmla="*/ 2147483647 h 2740"/>
              <a:gd name="T100" fmla="*/ 2147483647 w 3112"/>
              <a:gd name="T101" fmla="*/ 2147483647 h 2740"/>
              <a:gd name="T102" fmla="*/ 2147483647 w 3112"/>
              <a:gd name="T103" fmla="*/ 2147483647 h 2740"/>
              <a:gd name="T104" fmla="*/ 2147483647 w 3112"/>
              <a:gd name="T105" fmla="*/ 2147483647 h 2740"/>
              <a:gd name="T106" fmla="*/ 2147483647 w 3112"/>
              <a:gd name="T107" fmla="*/ 2147483647 h 2740"/>
              <a:gd name="T108" fmla="*/ 2147483647 w 3112"/>
              <a:gd name="T109" fmla="*/ 2147483647 h 2740"/>
              <a:gd name="T110" fmla="*/ 2147483647 w 3112"/>
              <a:gd name="T111" fmla="*/ 2147483647 h 27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12"/>
              <a:gd name="T169" fmla="*/ 0 h 2740"/>
              <a:gd name="T170" fmla="*/ 3112 w 3112"/>
              <a:gd name="T171" fmla="*/ 2740 h 27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12" h="2740">
                <a:moveTo>
                  <a:pt x="320" y="1374"/>
                </a:moveTo>
                <a:lnTo>
                  <a:pt x="311" y="1424"/>
                </a:lnTo>
                <a:lnTo>
                  <a:pt x="311" y="1467"/>
                </a:lnTo>
                <a:lnTo>
                  <a:pt x="319" y="1499"/>
                </a:lnTo>
                <a:lnTo>
                  <a:pt x="333" y="1527"/>
                </a:lnTo>
                <a:lnTo>
                  <a:pt x="354" y="1550"/>
                </a:lnTo>
                <a:lnTo>
                  <a:pt x="379" y="1570"/>
                </a:lnTo>
                <a:lnTo>
                  <a:pt x="410" y="1589"/>
                </a:lnTo>
                <a:lnTo>
                  <a:pt x="443" y="1609"/>
                </a:lnTo>
                <a:lnTo>
                  <a:pt x="477" y="1633"/>
                </a:lnTo>
                <a:lnTo>
                  <a:pt x="513" y="1658"/>
                </a:lnTo>
                <a:lnTo>
                  <a:pt x="549" y="1692"/>
                </a:lnTo>
                <a:lnTo>
                  <a:pt x="586" y="1733"/>
                </a:lnTo>
                <a:lnTo>
                  <a:pt x="620" y="1782"/>
                </a:lnTo>
                <a:lnTo>
                  <a:pt x="652" y="1845"/>
                </a:lnTo>
                <a:lnTo>
                  <a:pt x="682" y="1918"/>
                </a:lnTo>
                <a:lnTo>
                  <a:pt x="706" y="2008"/>
                </a:lnTo>
                <a:lnTo>
                  <a:pt x="700" y="2052"/>
                </a:lnTo>
                <a:lnTo>
                  <a:pt x="695" y="2095"/>
                </a:lnTo>
                <a:lnTo>
                  <a:pt x="689" y="2139"/>
                </a:lnTo>
                <a:lnTo>
                  <a:pt x="685" y="2182"/>
                </a:lnTo>
                <a:lnTo>
                  <a:pt x="682" y="2224"/>
                </a:lnTo>
                <a:lnTo>
                  <a:pt x="679" y="2268"/>
                </a:lnTo>
                <a:lnTo>
                  <a:pt x="679" y="2310"/>
                </a:lnTo>
                <a:lnTo>
                  <a:pt x="679" y="2353"/>
                </a:lnTo>
                <a:lnTo>
                  <a:pt x="683" y="2396"/>
                </a:lnTo>
                <a:lnTo>
                  <a:pt x="686" y="2439"/>
                </a:lnTo>
                <a:lnTo>
                  <a:pt x="694" y="2483"/>
                </a:lnTo>
                <a:lnTo>
                  <a:pt x="703" y="2526"/>
                </a:lnTo>
                <a:lnTo>
                  <a:pt x="714" y="2570"/>
                </a:lnTo>
                <a:lnTo>
                  <a:pt x="730" y="2615"/>
                </a:lnTo>
                <a:lnTo>
                  <a:pt x="747" y="2660"/>
                </a:lnTo>
                <a:lnTo>
                  <a:pt x="769" y="2704"/>
                </a:lnTo>
                <a:lnTo>
                  <a:pt x="814" y="2695"/>
                </a:lnTo>
                <a:lnTo>
                  <a:pt x="856" y="2687"/>
                </a:lnTo>
                <a:lnTo>
                  <a:pt x="898" y="2680"/>
                </a:lnTo>
                <a:lnTo>
                  <a:pt x="938" y="2674"/>
                </a:lnTo>
                <a:lnTo>
                  <a:pt x="978" y="2669"/>
                </a:lnTo>
                <a:lnTo>
                  <a:pt x="1017" y="2666"/>
                </a:lnTo>
                <a:lnTo>
                  <a:pt x="1054" y="2665"/>
                </a:lnTo>
                <a:lnTo>
                  <a:pt x="1092" y="2665"/>
                </a:lnTo>
                <a:lnTo>
                  <a:pt x="1129" y="2666"/>
                </a:lnTo>
                <a:lnTo>
                  <a:pt x="1166" y="2669"/>
                </a:lnTo>
                <a:lnTo>
                  <a:pt x="1202" y="2673"/>
                </a:lnTo>
                <a:lnTo>
                  <a:pt x="1240" y="2679"/>
                </a:lnTo>
                <a:lnTo>
                  <a:pt x="1276" y="2685"/>
                </a:lnTo>
                <a:lnTo>
                  <a:pt x="1314" y="2694"/>
                </a:lnTo>
                <a:lnTo>
                  <a:pt x="1351" y="2704"/>
                </a:lnTo>
                <a:lnTo>
                  <a:pt x="1390" y="2715"/>
                </a:lnTo>
                <a:lnTo>
                  <a:pt x="1427" y="2700"/>
                </a:lnTo>
                <a:lnTo>
                  <a:pt x="1463" y="2688"/>
                </a:lnTo>
                <a:lnTo>
                  <a:pt x="1500" y="2679"/>
                </a:lnTo>
                <a:lnTo>
                  <a:pt x="1536" y="2670"/>
                </a:lnTo>
                <a:lnTo>
                  <a:pt x="1572" y="2664"/>
                </a:lnTo>
                <a:lnTo>
                  <a:pt x="1608" y="2660"/>
                </a:lnTo>
                <a:lnTo>
                  <a:pt x="1644" y="2657"/>
                </a:lnTo>
                <a:lnTo>
                  <a:pt x="1679" y="2657"/>
                </a:lnTo>
                <a:lnTo>
                  <a:pt x="1714" y="2658"/>
                </a:lnTo>
                <a:lnTo>
                  <a:pt x="1750" y="2661"/>
                </a:lnTo>
                <a:lnTo>
                  <a:pt x="1785" y="2666"/>
                </a:lnTo>
                <a:lnTo>
                  <a:pt x="1820" y="2673"/>
                </a:lnTo>
                <a:lnTo>
                  <a:pt x="1854" y="2683"/>
                </a:lnTo>
                <a:lnTo>
                  <a:pt x="1889" y="2694"/>
                </a:lnTo>
                <a:lnTo>
                  <a:pt x="1923" y="2706"/>
                </a:lnTo>
                <a:lnTo>
                  <a:pt x="1957" y="2721"/>
                </a:lnTo>
                <a:lnTo>
                  <a:pt x="1973" y="2703"/>
                </a:lnTo>
                <a:lnTo>
                  <a:pt x="1990" y="2688"/>
                </a:lnTo>
                <a:lnTo>
                  <a:pt x="2006" y="2676"/>
                </a:lnTo>
                <a:lnTo>
                  <a:pt x="2023" y="2665"/>
                </a:lnTo>
                <a:lnTo>
                  <a:pt x="2040" y="2657"/>
                </a:lnTo>
                <a:lnTo>
                  <a:pt x="2057" y="2651"/>
                </a:lnTo>
                <a:lnTo>
                  <a:pt x="2074" y="2647"/>
                </a:lnTo>
                <a:lnTo>
                  <a:pt x="2091" y="2646"/>
                </a:lnTo>
                <a:lnTo>
                  <a:pt x="2106" y="2647"/>
                </a:lnTo>
                <a:lnTo>
                  <a:pt x="2123" y="2651"/>
                </a:lnTo>
                <a:lnTo>
                  <a:pt x="2140" y="2657"/>
                </a:lnTo>
                <a:lnTo>
                  <a:pt x="2157" y="2665"/>
                </a:lnTo>
                <a:lnTo>
                  <a:pt x="2174" y="2676"/>
                </a:lnTo>
                <a:lnTo>
                  <a:pt x="2190" y="2688"/>
                </a:lnTo>
                <a:lnTo>
                  <a:pt x="2207" y="2703"/>
                </a:lnTo>
                <a:lnTo>
                  <a:pt x="2223" y="2721"/>
                </a:lnTo>
                <a:lnTo>
                  <a:pt x="2251" y="2698"/>
                </a:lnTo>
                <a:lnTo>
                  <a:pt x="2275" y="2680"/>
                </a:lnTo>
                <a:lnTo>
                  <a:pt x="2299" y="2666"/>
                </a:lnTo>
                <a:lnTo>
                  <a:pt x="2320" y="2658"/>
                </a:lnTo>
                <a:lnTo>
                  <a:pt x="2339" y="2653"/>
                </a:lnTo>
                <a:lnTo>
                  <a:pt x="2358" y="2651"/>
                </a:lnTo>
                <a:lnTo>
                  <a:pt x="2375" y="2654"/>
                </a:lnTo>
                <a:lnTo>
                  <a:pt x="2390" y="2658"/>
                </a:lnTo>
                <a:lnTo>
                  <a:pt x="2404" y="2665"/>
                </a:lnTo>
                <a:lnTo>
                  <a:pt x="2418" y="2673"/>
                </a:lnTo>
                <a:lnTo>
                  <a:pt x="2430" y="2683"/>
                </a:lnTo>
                <a:lnTo>
                  <a:pt x="2442" y="2692"/>
                </a:lnTo>
                <a:lnTo>
                  <a:pt x="2455" y="2703"/>
                </a:lnTo>
                <a:lnTo>
                  <a:pt x="2466" y="2714"/>
                </a:lnTo>
                <a:lnTo>
                  <a:pt x="2478" y="2723"/>
                </a:lnTo>
                <a:lnTo>
                  <a:pt x="2489" y="2733"/>
                </a:lnTo>
                <a:lnTo>
                  <a:pt x="2503" y="2715"/>
                </a:lnTo>
                <a:lnTo>
                  <a:pt x="2519" y="2700"/>
                </a:lnTo>
                <a:lnTo>
                  <a:pt x="2533" y="2687"/>
                </a:lnTo>
                <a:lnTo>
                  <a:pt x="2549" y="2677"/>
                </a:lnTo>
                <a:lnTo>
                  <a:pt x="2565" y="2669"/>
                </a:lnTo>
                <a:lnTo>
                  <a:pt x="2581" y="2665"/>
                </a:lnTo>
                <a:lnTo>
                  <a:pt x="2597" y="2662"/>
                </a:lnTo>
                <a:lnTo>
                  <a:pt x="2612" y="2662"/>
                </a:lnTo>
                <a:lnTo>
                  <a:pt x="2628" y="2664"/>
                </a:lnTo>
                <a:lnTo>
                  <a:pt x="2644" y="2669"/>
                </a:lnTo>
                <a:lnTo>
                  <a:pt x="2658" y="2676"/>
                </a:lnTo>
                <a:lnTo>
                  <a:pt x="2673" y="2684"/>
                </a:lnTo>
                <a:lnTo>
                  <a:pt x="2688" y="2695"/>
                </a:lnTo>
                <a:lnTo>
                  <a:pt x="2701" y="2708"/>
                </a:lnTo>
                <a:lnTo>
                  <a:pt x="2714" y="2723"/>
                </a:lnTo>
                <a:lnTo>
                  <a:pt x="2726" y="2740"/>
                </a:lnTo>
                <a:lnTo>
                  <a:pt x="2745" y="2704"/>
                </a:lnTo>
                <a:lnTo>
                  <a:pt x="2763" y="2674"/>
                </a:lnTo>
                <a:lnTo>
                  <a:pt x="2782" y="2650"/>
                </a:lnTo>
                <a:lnTo>
                  <a:pt x="2802" y="2634"/>
                </a:lnTo>
                <a:lnTo>
                  <a:pt x="2824" y="2627"/>
                </a:lnTo>
                <a:lnTo>
                  <a:pt x="2844" y="2628"/>
                </a:lnTo>
                <a:lnTo>
                  <a:pt x="2867" y="2642"/>
                </a:lnTo>
                <a:lnTo>
                  <a:pt x="2891" y="2666"/>
                </a:lnTo>
                <a:lnTo>
                  <a:pt x="2923" y="2621"/>
                </a:lnTo>
                <a:lnTo>
                  <a:pt x="2945" y="2589"/>
                </a:lnTo>
                <a:lnTo>
                  <a:pt x="2961" y="2567"/>
                </a:lnTo>
                <a:lnTo>
                  <a:pt x="2973" y="2555"/>
                </a:lnTo>
                <a:lnTo>
                  <a:pt x="2986" y="2551"/>
                </a:lnTo>
                <a:lnTo>
                  <a:pt x="3002" y="2552"/>
                </a:lnTo>
                <a:lnTo>
                  <a:pt x="3025" y="2558"/>
                </a:lnTo>
                <a:lnTo>
                  <a:pt x="3058" y="2566"/>
                </a:lnTo>
                <a:lnTo>
                  <a:pt x="3053" y="2540"/>
                </a:lnTo>
                <a:lnTo>
                  <a:pt x="3048" y="2519"/>
                </a:lnTo>
                <a:lnTo>
                  <a:pt x="3043" y="2500"/>
                </a:lnTo>
                <a:lnTo>
                  <a:pt x="3037" y="2484"/>
                </a:lnTo>
                <a:lnTo>
                  <a:pt x="3032" y="2469"/>
                </a:lnTo>
                <a:lnTo>
                  <a:pt x="3026" y="2455"/>
                </a:lnTo>
                <a:lnTo>
                  <a:pt x="3020" y="2441"/>
                </a:lnTo>
                <a:lnTo>
                  <a:pt x="3014" y="2427"/>
                </a:lnTo>
                <a:lnTo>
                  <a:pt x="3008" y="2411"/>
                </a:lnTo>
                <a:lnTo>
                  <a:pt x="3002" y="2393"/>
                </a:lnTo>
                <a:lnTo>
                  <a:pt x="2996" y="2373"/>
                </a:lnTo>
                <a:lnTo>
                  <a:pt x="2990" y="2349"/>
                </a:lnTo>
                <a:lnTo>
                  <a:pt x="2984" y="2322"/>
                </a:lnTo>
                <a:lnTo>
                  <a:pt x="2979" y="2290"/>
                </a:lnTo>
                <a:lnTo>
                  <a:pt x="2973" y="2251"/>
                </a:lnTo>
                <a:lnTo>
                  <a:pt x="2967" y="2208"/>
                </a:lnTo>
                <a:lnTo>
                  <a:pt x="2966" y="2196"/>
                </a:lnTo>
                <a:lnTo>
                  <a:pt x="2966" y="2181"/>
                </a:lnTo>
                <a:lnTo>
                  <a:pt x="2969" y="2164"/>
                </a:lnTo>
                <a:lnTo>
                  <a:pt x="2974" y="2147"/>
                </a:lnTo>
                <a:lnTo>
                  <a:pt x="2981" y="2126"/>
                </a:lnTo>
                <a:lnTo>
                  <a:pt x="2990" y="2106"/>
                </a:lnTo>
                <a:lnTo>
                  <a:pt x="2999" y="2084"/>
                </a:lnTo>
                <a:lnTo>
                  <a:pt x="3012" y="2061"/>
                </a:lnTo>
                <a:lnTo>
                  <a:pt x="3024" y="2039"/>
                </a:lnTo>
                <a:lnTo>
                  <a:pt x="3036" y="2016"/>
                </a:lnTo>
                <a:lnTo>
                  <a:pt x="3049" y="1994"/>
                </a:lnTo>
                <a:lnTo>
                  <a:pt x="3063" y="1973"/>
                </a:lnTo>
                <a:lnTo>
                  <a:pt x="3076" y="1952"/>
                </a:lnTo>
                <a:lnTo>
                  <a:pt x="3088" y="1933"/>
                </a:lnTo>
                <a:lnTo>
                  <a:pt x="3101" y="1916"/>
                </a:lnTo>
                <a:lnTo>
                  <a:pt x="3112" y="1901"/>
                </a:lnTo>
                <a:lnTo>
                  <a:pt x="3092" y="1898"/>
                </a:lnTo>
                <a:lnTo>
                  <a:pt x="3070" y="1895"/>
                </a:lnTo>
                <a:lnTo>
                  <a:pt x="3047" y="1892"/>
                </a:lnTo>
                <a:lnTo>
                  <a:pt x="3024" y="1890"/>
                </a:lnTo>
                <a:lnTo>
                  <a:pt x="3001" y="1887"/>
                </a:lnTo>
                <a:lnTo>
                  <a:pt x="2978" y="1883"/>
                </a:lnTo>
                <a:lnTo>
                  <a:pt x="2955" y="1879"/>
                </a:lnTo>
                <a:lnTo>
                  <a:pt x="2932" y="1876"/>
                </a:lnTo>
                <a:lnTo>
                  <a:pt x="2910" y="1872"/>
                </a:lnTo>
                <a:lnTo>
                  <a:pt x="2888" y="1868"/>
                </a:lnTo>
                <a:lnTo>
                  <a:pt x="2867" y="1864"/>
                </a:lnTo>
                <a:lnTo>
                  <a:pt x="2847" y="1860"/>
                </a:lnTo>
                <a:lnTo>
                  <a:pt x="2828" y="1857"/>
                </a:lnTo>
                <a:lnTo>
                  <a:pt x="2810" y="1853"/>
                </a:lnTo>
                <a:lnTo>
                  <a:pt x="2794" y="1849"/>
                </a:lnTo>
                <a:lnTo>
                  <a:pt x="2780" y="1845"/>
                </a:lnTo>
                <a:lnTo>
                  <a:pt x="2766" y="1839"/>
                </a:lnTo>
                <a:lnTo>
                  <a:pt x="2753" y="1831"/>
                </a:lnTo>
                <a:lnTo>
                  <a:pt x="2741" y="1820"/>
                </a:lnTo>
                <a:lnTo>
                  <a:pt x="2728" y="1808"/>
                </a:lnTo>
                <a:lnTo>
                  <a:pt x="2716" y="1794"/>
                </a:lnTo>
                <a:lnTo>
                  <a:pt x="2705" y="1778"/>
                </a:lnTo>
                <a:lnTo>
                  <a:pt x="2694" y="1762"/>
                </a:lnTo>
                <a:lnTo>
                  <a:pt x="2683" y="1744"/>
                </a:lnTo>
                <a:lnTo>
                  <a:pt x="2673" y="1726"/>
                </a:lnTo>
                <a:lnTo>
                  <a:pt x="2663" y="1707"/>
                </a:lnTo>
                <a:lnTo>
                  <a:pt x="2655" y="1690"/>
                </a:lnTo>
                <a:lnTo>
                  <a:pt x="2648" y="1673"/>
                </a:lnTo>
                <a:lnTo>
                  <a:pt x="2640" y="1657"/>
                </a:lnTo>
                <a:lnTo>
                  <a:pt x="2634" y="1642"/>
                </a:lnTo>
                <a:lnTo>
                  <a:pt x="2629" y="1629"/>
                </a:lnTo>
                <a:lnTo>
                  <a:pt x="2626" y="1618"/>
                </a:lnTo>
                <a:lnTo>
                  <a:pt x="2609" y="1554"/>
                </a:lnTo>
                <a:lnTo>
                  <a:pt x="2599" y="1488"/>
                </a:lnTo>
                <a:lnTo>
                  <a:pt x="2597" y="1423"/>
                </a:lnTo>
                <a:lnTo>
                  <a:pt x="2600" y="1358"/>
                </a:lnTo>
                <a:lnTo>
                  <a:pt x="2609" y="1293"/>
                </a:lnTo>
                <a:lnTo>
                  <a:pt x="2622" y="1229"/>
                </a:lnTo>
                <a:lnTo>
                  <a:pt x="2639" y="1166"/>
                </a:lnTo>
                <a:lnTo>
                  <a:pt x="2661" y="1105"/>
                </a:lnTo>
                <a:lnTo>
                  <a:pt x="2684" y="1046"/>
                </a:lnTo>
                <a:lnTo>
                  <a:pt x="2709" y="992"/>
                </a:lnTo>
                <a:lnTo>
                  <a:pt x="2736" y="940"/>
                </a:lnTo>
                <a:lnTo>
                  <a:pt x="2764" y="893"/>
                </a:lnTo>
                <a:lnTo>
                  <a:pt x="2792" y="849"/>
                </a:lnTo>
                <a:lnTo>
                  <a:pt x="2820" y="811"/>
                </a:lnTo>
                <a:lnTo>
                  <a:pt x="2845" y="778"/>
                </a:lnTo>
                <a:lnTo>
                  <a:pt x="2870" y="753"/>
                </a:lnTo>
                <a:lnTo>
                  <a:pt x="2836" y="716"/>
                </a:lnTo>
                <a:lnTo>
                  <a:pt x="2802" y="683"/>
                </a:lnTo>
                <a:lnTo>
                  <a:pt x="2768" y="653"/>
                </a:lnTo>
                <a:lnTo>
                  <a:pt x="2735" y="627"/>
                </a:lnTo>
                <a:lnTo>
                  <a:pt x="2702" y="604"/>
                </a:lnTo>
                <a:lnTo>
                  <a:pt x="2671" y="583"/>
                </a:lnTo>
                <a:lnTo>
                  <a:pt x="2639" y="562"/>
                </a:lnTo>
                <a:lnTo>
                  <a:pt x="2608" y="542"/>
                </a:lnTo>
                <a:lnTo>
                  <a:pt x="2577" y="521"/>
                </a:lnTo>
                <a:lnTo>
                  <a:pt x="2547" y="501"/>
                </a:lnTo>
                <a:lnTo>
                  <a:pt x="2518" y="479"/>
                </a:lnTo>
                <a:lnTo>
                  <a:pt x="2490" y="456"/>
                </a:lnTo>
                <a:lnTo>
                  <a:pt x="2462" y="430"/>
                </a:lnTo>
                <a:lnTo>
                  <a:pt x="2435" y="402"/>
                </a:lnTo>
                <a:lnTo>
                  <a:pt x="2408" y="369"/>
                </a:lnTo>
                <a:lnTo>
                  <a:pt x="2383" y="332"/>
                </a:lnTo>
                <a:lnTo>
                  <a:pt x="2370" y="315"/>
                </a:lnTo>
                <a:lnTo>
                  <a:pt x="2360" y="300"/>
                </a:lnTo>
                <a:lnTo>
                  <a:pt x="2353" y="287"/>
                </a:lnTo>
                <a:lnTo>
                  <a:pt x="2347" y="278"/>
                </a:lnTo>
                <a:lnTo>
                  <a:pt x="2344" y="268"/>
                </a:lnTo>
                <a:lnTo>
                  <a:pt x="2342" y="259"/>
                </a:lnTo>
                <a:lnTo>
                  <a:pt x="2341" y="249"/>
                </a:lnTo>
                <a:lnTo>
                  <a:pt x="2339" y="237"/>
                </a:lnTo>
                <a:lnTo>
                  <a:pt x="2339" y="223"/>
                </a:lnTo>
                <a:lnTo>
                  <a:pt x="2338" y="207"/>
                </a:lnTo>
                <a:lnTo>
                  <a:pt x="2337" y="187"/>
                </a:lnTo>
                <a:lnTo>
                  <a:pt x="2333" y="161"/>
                </a:lnTo>
                <a:lnTo>
                  <a:pt x="2330" y="131"/>
                </a:lnTo>
                <a:lnTo>
                  <a:pt x="2322" y="94"/>
                </a:lnTo>
                <a:lnTo>
                  <a:pt x="2314" y="51"/>
                </a:lnTo>
                <a:lnTo>
                  <a:pt x="2302" y="0"/>
                </a:lnTo>
                <a:lnTo>
                  <a:pt x="2231" y="85"/>
                </a:lnTo>
                <a:lnTo>
                  <a:pt x="2128" y="51"/>
                </a:lnTo>
                <a:lnTo>
                  <a:pt x="2057" y="157"/>
                </a:lnTo>
                <a:lnTo>
                  <a:pt x="1925" y="145"/>
                </a:lnTo>
                <a:lnTo>
                  <a:pt x="1912" y="173"/>
                </a:lnTo>
                <a:lnTo>
                  <a:pt x="1898" y="196"/>
                </a:lnTo>
                <a:lnTo>
                  <a:pt x="1881" y="213"/>
                </a:lnTo>
                <a:lnTo>
                  <a:pt x="1861" y="225"/>
                </a:lnTo>
                <a:lnTo>
                  <a:pt x="1842" y="233"/>
                </a:lnTo>
                <a:lnTo>
                  <a:pt x="1820" y="236"/>
                </a:lnTo>
                <a:lnTo>
                  <a:pt x="1797" y="236"/>
                </a:lnTo>
                <a:lnTo>
                  <a:pt x="1773" y="234"/>
                </a:lnTo>
                <a:lnTo>
                  <a:pt x="1746" y="230"/>
                </a:lnTo>
                <a:lnTo>
                  <a:pt x="1719" y="225"/>
                </a:lnTo>
                <a:lnTo>
                  <a:pt x="1690" y="218"/>
                </a:lnTo>
                <a:lnTo>
                  <a:pt x="1660" y="211"/>
                </a:lnTo>
                <a:lnTo>
                  <a:pt x="1628" y="206"/>
                </a:lnTo>
                <a:lnTo>
                  <a:pt x="1597" y="202"/>
                </a:lnTo>
                <a:lnTo>
                  <a:pt x="1563" y="199"/>
                </a:lnTo>
                <a:lnTo>
                  <a:pt x="1527" y="199"/>
                </a:lnTo>
                <a:lnTo>
                  <a:pt x="1519" y="196"/>
                </a:lnTo>
                <a:lnTo>
                  <a:pt x="1513" y="191"/>
                </a:lnTo>
                <a:lnTo>
                  <a:pt x="1507" y="184"/>
                </a:lnTo>
                <a:lnTo>
                  <a:pt x="1502" y="175"/>
                </a:lnTo>
                <a:lnTo>
                  <a:pt x="1497" y="165"/>
                </a:lnTo>
                <a:lnTo>
                  <a:pt x="1491" y="157"/>
                </a:lnTo>
                <a:lnTo>
                  <a:pt x="1484" y="151"/>
                </a:lnTo>
                <a:lnTo>
                  <a:pt x="1475" y="149"/>
                </a:lnTo>
                <a:lnTo>
                  <a:pt x="1469" y="151"/>
                </a:lnTo>
                <a:lnTo>
                  <a:pt x="1466" y="157"/>
                </a:lnTo>
                <a:lnTo>
                  <a:pt x="1463" y="165"/>
                </a:lnTo>
                <a:lnTo>
                  <a:pt x="1461" y="173"/>
                </a:lnTo>
                <a:lnTo>
                  <a:pt x="1458" y="183"/>
                </a:lnTo>
                <a:lnTo>
                  <a:pt x="1455" y="191"/>
                </a:lnTo>
                <a:lnTo>
                  <a:pt x="1451" y="196"/>
                </a:lnTo>
                <a:lnTo>
                  <a:pt x="1446" y="198"/>
                </a:lnTo>
                <a:lnTo>
                  <a:pt x="1439" y="194"/>
                </a:lnTo>
                <a:lnTo>
                  <a:pt x="1436" y="184"/>
                </a:lnTo>
                <a:lnTo>
                  <a:pt x="1434" y="170"/>
                </a:lnTo>
                <a:lnTo>
                  <a:pt x="1434" y="154"/>
                </a:lnTo>
                <a:lnTo>
                  <a:pt x="1434" y="139"/>
                </a:lnTo>
                <a:lnTo>
                  <a:pt x="1432" y="124"/>
                </a:lnTo>
                <a:lnTo>
                  <a:pt x="1429" y="115"/>
                </a:lnTo>
                <a:lnTo>
                  <a:pt x="1422" y="111"/>
                </a:lnTo>
                <a:lnTo>
                  <a:pt x="1419" y="107"/>
                </a:lnTo>
                <a:lnTo>
                  <a:pt x="1417" y="112"/>
                </a:lnTo>
                <a:lnTo>
                  <a:pt x="1412" y="124"/>
                </a:lnTo>
                <a:lnTo>
                  <a:pt x="1407" y="141"/>
                </a:lnTo>
                <a:lnTo>
                  <a:pt x="1401" y="158"/>
                </a:lnTo>
                <a:lnTo>
                  <a:pt x="1395" y="173"/>
                </a:lnTo>
                <a:lnTo>
                  <a:pt x="1388" y="184"/>
                </a:lnTo>
                <a:lnTo>
                  <a:pt x="1379" y="188"/>
                </a:lnTo>
                <a:lnTo>
                  <a:pt x="1373" y="183"/>
                </a:lnTo>
                <a:lnTo>
                  <a:pt x="1370" y="168"/>
                </a:lnTo>
                <a:lnTo>
                  <a:pt x="1367" y="149"/>
                </a:lnTo>
                <a:lnTo>
                  <a:pt x="1366" y="126"/>
                </a:lnTo>
                <a:lnTo>
                  <a:pt x="1365" y="102"/>
                </a:lnTo>
                <a:lnTo>
                  <a:pt x="1362" y="82"/>
                </a:lnTo>
                <a:lnTo>
                  <a:pt x="1359" y="68"/>
                </a:lnTo>
                <a:lnTo>
                  <a:pt x="1353" y="62"/>
                </a:lnTo>
                <a:lnTo>
                  <a:pt x="1347" y="64"/>
                </a:lnTo>
                <a:lnTo>
                  <a:pt x="1343" y="71"/>
                </a:lnTo>
                <a:lnTo>
                  <a:pt x="1341" y="82"/>
                </a:lnTo>
                <a:lnTo>
                  <a:pt x="1339" y="93"/>
                </a:lnTo>
                <a:lnTo>
                  <a:pt x="1338" y="105"/>
                </a:lnTo>
                <a:lnTo>
                  <a:pt x="1336" y="116"/>
                </a:lnTo>
                <a:lnTo>
                  <a:pt x="1331" y="123"/>
                </a:lnTo>
                <a:lnTo>
                  <a:pt x="1325" y="124"/>
                </a:lnTo>
                <a:lnTo>
                  <a:pt x="1317" y="121"/>
                </a:lnTo>
                <a:lnTo>
                  <a:pt x="1311" y="119"/>
                </a:lnTo>
                <a:lnTo>
                  <a:pt x="1304" y="113"/>
                </a:lnTo>
                <a:lnTo>
                  <a:pt x="1297" y="108"/>
                </a:lnTo>
                <a:lnTo>
                  <a:pt x="1290" y="102"/>
                </a:lnTo>
                <a:lnTo>
                  <a:pt x="1282" y="97"/>
                </a:lnTo>
                <a:lnTo>
                  <a:pt x="1275" y="94"/>
                </a:lnTo>
                <a:lnTo>
                  <a:pt x="1268" y="92"/>
                </a:lnTo>
                <a:lnTo>
                  <a:pt x="1259" y="93"/>
                </a:lnTo>
                <a:lnTo>
                  <a:pt x="1247" y="98"/>
                </a:lnTo>
                <a:lnTo>
                  <a:pt x="1233" y="107"/>
                </a:lnTo>
                <a:lnTo>
                  <a:pt x="1218" y="116"/>
                </a:lnTo>
                <a:lnTo>
                  <a:pt x="1202" y="126"/>
                </a:lnTo>
                <a:lnTo>
                  <a:pt x="1189" y="132"/>
                </a:lnTo>
                <a:lnTo>
                  <a:pt x="1177" y="138"/>
                </a:lnTo>
                <a:lnTo>
                  <a:pt x="1167" y="139"/>
                </a:lnTo>
                <a:lnTo>
                  <a:pt x="1143" y="131"/>
                </a:lnTo>
                <a:lnTo>
                  <a:pt x="1122" y="116"/>
                </a:lnTo>
                <a:lnTo>
                  <a:pt x="1104" y="98"/>
                </a:lnTo>
                <a:lnTo>
                  <a:pt x="1086" y="78"/>
                </a:lnTo>
                <a:lnTo>
                  <a:pt x="1068" y="60"/>
                </a:lnTo>
                <a:lnTo>
                  <a:pt x="1047" y="47"/>
                </a:lnTo>
                <a:lnTo>
                  <a:pt x="1023" y="40"/>
                </a:lnTo>
                <a:lnTo>
                  <a:pt x="993" y="44"/>
                </a:lnTo>
                <a:lnTo>
                  <a:pt x="972" y="45"/>
                </a:lnTo>
                <a:lnTo>
                  <a:pt x="950" y="55"/>
                </a:lnTo>
                <a:lnTo>
                  <a:pt x="926" y="70"/>
                </a:lnTo>
                <a:lnTo>
                  <a:pt x="901" y="87"/>
                </a:lnTo>
                <a:lnTo>
                  <a:pt x="877" y="107"/>
                </a:lnTo>
                <a:lnTo>
                  <a:pt x="853" y="121"/>
                </a:lnTo>
                <a:lnTo>
                  <a:pt x="831" y="132"/>
                </a:lnTo>
                <a:lnTo>
                  <a:pt x="809" y="134"/>
                </a:lnTo>
                <a:lnTo>
                  <a:pt x="794" y="132"/>
                </a:lnTo>
                <a:lnTo>
                  <a:pt x="777" y="130"/>
                </a:lnTo>
                <a:lnTo>
                  <a:pt x="757" y="128"/>
                </a:lnTo>
                <a:lnTo>
                  <a:pt x="736" y="126"/>
                </a:lnTo>
                <a:lnTo>
                  <a:pt x="714" y="123"/>
                </a:lnTo>
                <a:lnTo>
                  <a:pt x="691" y="120"/>
                </a:lnTo>
                <a:lnTo>
                  <a:pt x="669" y="116"/>
                </a:lnTo>
                <a:lnTo>
                  <a:pt x="649" y="112"/>
                </a:lnTo>
                <a:lnTo>
                  <a:pt x="629" y="108"/>
                </a:lnTo>
                <a:lnTo>
                  <a:pt x="612" y="102"/>
                </a:lnTo>
                <a:lnTo>
                  <a:pt x="599" y="96"/>
                </a:lnTo>
                <a:lnTo>
                  <a:pt x="591" y="89"/>
                </a:lnTo>
                <a:lnTo>
                  <a:pt x="586" y="82"/>
                </a:lnTo>
                <a:lnTo>
                  <a:pt x="586" y="73"/>
                </a:lnTo>
                <a:lnTo>
                  <a:pt x="592" y="64"/>
                </a:lnTo>
                <a:lnTo>
                  <a:pt x="605" y="53"/>
                </a:lnTo>
                <a:lnTo>
                  <a:pt x="575" y="47"/>
                </a:lnTo>
                <a:lnTo>
                  <a:pt x="549" y="47"/>
                </a:lnTo>
                <a:lnTo>
                  <a:pt x="526" y="51"/>
                </a:lnTo>
                <a:lnTo>
                  <a:pt x="506" y="59"/>
                </a:lnTo>
                <a:lnTo>
                  <a:pt x="487" y="71"/>
                </a:lnTo>
                <a:lnTo>
                  <a:pt x="472" y="86"/>
                </a:lnTo>
                <a:lnTo>
                  <a:pt x="457" y="104"/>
                </a:lnTo>
                <a:lnTo>
                  <a:pt x="444" y="123"/>
                </a:lnTo>
                <a:lnTo>
                  <a:pt x="432" y="142"/>
                </a:lnTo>
                <a:lnTo>
                  <a:pt x="419" y="161"/>
                </a:lnTo>
                <a:lnTo>
                  <a:pt x="409" y="180"/>
                </a:lnTo>
                <a:lnTo>
                  <a:pt x="398" y="198"/>
                </a:lnTo>
                <a:lnTo>
                  <a:pt x="385" y="213"/>
                </a:lnTo>
                <a:lnTo>
                  <a:pt x="372" y="223"/>
                </a:lnTo>
                <a:lnTo>
                  <a:pt x="359" y="232"/>
                </a:lnTo>
                <a:lnTo>
                  <a:pt x="343" y="236"/>
                </a:lnTo>
                <a:lnTo>
                  <a:pt x="326" y="245"/>
                </a:lnTo>
                <a:lnTo>
                  <a:pt x="308" y="249"/>
                </a:lnTo>
                <a:lnTo>
                  <a:pt x="287" y="248"/>
                </a:lnTo>
                <a:lnTo>
                  <a:pt x="265" y="244"/>
                </a:lnTo>
                <a:lnTo>
                  <a:pt x="242" y="237"/>
                </a:lnTo>
                <a:lnTo>
                  <a:pt x="219" y="228"/>
                </a:lnTo>
                <a:lnTo>
                  <a:pt x="194" y="217"/>
                </a:lnTo>
                <a:lnTo>
                  <a:pt x="169" y="206"/>
                </a:lnTo>
                <a:lnTo>
                  <a:pt x="145" y="194"/>
                </a:lnTo>
                <a:lnTo>
                  <a:pt x="121" y="184"/>
                </a:lnTo>
                <a:lnTo>
                  <a:pt x="97" y="176"/>
                </a:lnTo>
                <a:lnTo>
                  <a:pt x="74" y="170"/>
                </a:lnTo>
                <a:lnTo>
                  <a:pt x="53" y="168"/>
                </a:lnTo>
                <a:lnTo>
                  <a:pt x="34" y="169"/>
                </a:lnTo>
                <a:lnTo>
                  <a:pt x="15" y="176"/>
                </a:lnTo>
                <a:lnTo>
                  <a:pt x="0" y="188"/>
                </a:lnTo>
                <a:lnTo>
                  <a:pt x="167" y="275"/>
                </a:lnTo>
                <a:lnTo>
                  <a:pt x="112" y="549"/>
                </a:lnTo>
                <a:lnTo>
                  <a:pt x="245" y="776"/>
                </a:lnTo>
                <a:lnTo>
                  <a:pt x="233" y="1060"/>
                </a:lnTo>
                <a:lnTo>
                  <a:pt x="320" y="1374"/>
                </a:lnTo>
                <a:close/>
              </a:path>
            </a:pathLst>
          </a:cu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Freeform 58"/>
          <p:cNvSpPr>
            <a:spLocks/>
          </p:cNvSpPr>
          <p:nvPr/>
        </p:nvSpPr>
        <p:spPr bwMode="auto">
          <a:xfrm>
            <a:off x="6088063" y="2771775"/>
            <a:ext cx="1646237" cy="1417638"/>
          </a:xfrm>
          <a:custGeom>
            <a:avLst/>
            <a:gdLst>
              <a:gd name="T0" fmla="*/ 2147483647 w 3112"/>
              <a:gd name="T1" fmla="*/ 2147483647 h 2740"/>
              <a:gd name="T2" fmla="*/ 2147483647 w 3112"/>
              <a:gd name="T3" fmla="*/ 2147483647 h 2740"/>
              <a:gd name="T4" fmla="*/ 2147483647 w 3112"/>
              <a:gd name="T5" fmla="*/ 2147483647 h 2740"/>
              <a:gd name="T6" fmla="*/ 2147483647 w 3112"/>
              <a:gd name="T7" fmla="*/ 2147483647 h 2740"/>
              <a:gd name="T8" fmla="*/ 2147483647 w 3112"/>
              <a:gd name="T9" fmla="*/ 2147483647 h 2740"/>
              <a:gd name="T10" fmla="*/ 2147483647 w 3112"/>
              <a:gd name="T11" fmla="*/ 2147483647 h 2740"/>
              <a:gd name="T12" fmla="*/ 2147483647 w 3112"/>
              <a:gd name="T13" fmla="*/ 2147483647 h 2740"/>
              <a:gd name="T14" fmla="*/ 2147483647 w 3112"/>
              <a:gd name="T15" fmla="*/ 2147483647 h 2740"/>
              <a:gd name="T16" fmla="*/ 2147483647 w 3112"/>
              <a:gd name="T17" fmla="*/ 2147483647 h 2740"/>
              <a:gd name="T18" fmla="*/ 2147483647 w 3112"/>
              <a:gd name="T19" fmla="*/ 2147483647 h 2740"/>
              <a:gd name="T20" fmla="*/ 2147483647 w 3112"/>
              <a:gd name="T21" fmla="*/ 2147483647 h 2740"/>
              <a:gd name="T22" fmla="*/ 2147483647 w 3112"/>
              <a:gd name="T23" fmla="*/ 2147483647 h 2740"/>
              <a:gd name="T24" fmla="*/ 2147483647 w 3112"/>
              <a:gd name="T25" fmla="*/ 2147483647 h 2740"/>
              <a:gd name="T26" fmla="*/ 2147483647 w 3112"/>
              <a:gd name="T27" fmla="*/ 2147483647 h 2740"/>
              <a:gd name="T28" fmla="*/ 2147483647 w 3112"/>
              <a:gd name="T29" fmla="*/ 2147483647 h 2740"/>
              <a:gd name="T30" fmla="*/ 2147483647 w 3112"/>
              <a:gd name="T31" fmla="*/ 2147483647 h 2740"/>
              <a:gd name="T32" fmla="*/ 2147483647 w 3112"/>
              <a:gd name="T33" fmla="*/ 2147483647 h 2740"/>
              <a:gd name="T34" fmla="*/ 2147483647 w 3112"/>
              <a:gd name="T35" fmla="*/ 2147483647 h 2740"/>
              <a:gd name="T36" fmla="*/ 2147483647 w 3112"/>
              <a:gd name="T37" fmla="*/ 2147483647 h 2740"/>
              <a:gd name="T38" fmla="*/ 2147483647 w 3112"/>
              <a:gd name="T39" fmla="*/ 2147483647 h 2740"/>
              <a:gd name="T40" fmla="*/ 2147483647 w 3112"/>
              <a:gd name="T41" fmla="*/ 2147483647 h 2740"/>
              <a:gd name="T42" fmla="*/ 2147483647 w 3112"/>
              <a:gd name="T43" fmla="*/ 2147483647 h 2740"/>
              <a:gd name="T44" fmla="*/ 2147483647 w 3112"/>
              <a:gd name="T45" fmla="*/ 2147483647 h 2740"/>
              <a:gd name="T46" fmla="*/ 2147483647 w 3112"/>
              <a:gd name="T47" fmla="*/ 2147483647 h 2740"/>
              <a:gd name="T48" fmla="*/ 2147483647 w 3112"/>
              <a:gd name="T49" fmla="*/ 2147483647 h 2740"/>
              <a:gd name="T50" fmla="*/ 2147483647 w 3112"/>
              <a:gd name="T51" fmla="*/ 2147483647 h 2740"/>
              <a:gd name="T52" fmla="*/ 2147483647 w 3112"/>
              <a:gd name="T53" fmla="*/ 2147483647 h 2740"/>
              <a:gd name="T54" fmla="*/ 2147483647 w 3112"/>
              <a:gd name="T55" fmla="*/ 2147483647 h 2740"/>
              <a:gd name="T56" fmla="*/ 2147483647 w 3112"/>
              <a:gd name="T57" fmla="*/ 2147483647 h 2740"/>
              <a:gd name="T58" fmla="*/ 2147483647 w 3112"/>
              <a:gd name="T59" fmla="*/ 2147483647 h 2740"/>
              <a:gd name="T60" fmla="*/ 2147483647 w 3112"/>
              <a:gd name="T61" fmla="*/ 2147483647 h 2740"/>
              <a:gd name="T62" fmla="*/ 2147483647 w 3112"/>
              <a:gd name="T63" fmla="*/ 2147483647 h 2740"/>
              <a:gd name="T64" fmla="*/ 2147483647 w 3112"/>
              <a:gd name="T65" fmla="*/ 2147483647 h 2740"/>
              <a:gd name="T66" fmla="*/ 2147483647 w 3112"/>
              <a:gd name="T67" fmla="*/ 2147483647 h 2740"/>
              <a:gd name="T68" fmla="*/ 2147483647 w 3112"/>
              <a:gd name="T69" fmla="*/ 2147483647 h 2740"/>
              <a:gd name="T70" fmla="*/ 2147483647 w 3112"/>
              <a:gd name="T71" fmla="*/ 2147483647 h 2740"/>
              <a:gd name="T72" fmla="*/ 2147483647 w 3112"/>
              <a:gd name="T73" fmla="*/ 2147483647 h 2740"/>
              <a:gd name="T74" fmla="*/ 2147483647 w 3112"/>
              <a:gd name="T75" fmla="*/ 2147483647 h 2740"/>
              <a:gd name="T76" fmla="*/ 2147483647 w 3112"/>
              <a:gd name="T77" fmla="*/ 2147483647 h 2740"/>
              <a:gd name="T78" fmla="*/ 2147483647 w 3112"/>
              <a:gd name="T79" fmla="*/ 2147483647 h 2740"/>
              <a:gd name="T80" fmla="*/ 2147483647 w 3112"/>
              <a:gd name="T81" fmla="*/ 2147483647 h 2740"/>
              <a:gd name="T82" fmla="*/ 2147483647 w 3112"/>
              <a:gd name="T83" fmla="*/ 2147483647 h 2740"/>
              <a:gd name="T84" fmla="*/ 2147483647 w 3112"/>
              <a:gd name="T85" fmla="*/ 2147483647 h 2740"/>
              <a:gd name="T86" fmla="*/ 2147483647 w 3112"/>
              <a:gd name="T87" fmla="*/ 2147483647 h 2740"/>
              <a:gd name="T88" fmla="*/ 2147483647 w 3112"/>
              <a:gd name="T89" fmla="*/ 2147483647 h 2740"/>
              <a:gd name="T90" fmla="*/ 2147483647 w 3112"/>
              <a:gd name="T91" fmla="*/ 2147483647 h 2740"/>
              <a:gd name="T92" fmla="*/ 2147483647 w 3112"/>
              <a:gd name="T93" fmla="*/ 2147483647 h 2740"/>
              <a:gd name="T94" fmla="*/ 2147483647 w 3112"/>
              <a:gd name="T95" fmla="*/ 2147483647 h 2740"/>
              <a:gd name="T96" fmla="*/ 2147483647 w 3112"/>
              <a:gd name="T97" fmla="*/ 2147483647 h 2740"/>
              <a:gd name="T98" fmla="*/ 2147483647 w 3112"/>
              <a:gd name="T99" fmla="*/ 2147483647 h 2740"/>
              <a:gd name="T100" fmla="*/ 2147483647 w 3112"/>
              <a:gd name="T101" fmla="*/ 2147483647 h 2740"/>
              <a:gd name="T102" fmla="*/ 2147483647 w 3112"/>
              <a:gd name="T103" fmla="*/ 2147483647 h 2740"/>
              <a:gd name="T104" fmla="*/ 2147483647 w 3112"/>
              <a:gd name="T105" fmla="*/ 2147483647 h 2740"/>
              <a:gd name="T106" fmla="*/ 2147483647 w 3112"/>
              <a:gd name="T107" fmla="*/ 2147483647 h 2740"/>
              <a:gd name="T108" fmla="*/ 2147483647 w 3112"/>
              <a:gd name="T109" fmla="*/ 2147483647 h 2740"/>
              <a:gd name="T110" fmla="*/ 2147483647 w 3112"/>
              <a:gd name="T111" fmla="*/ 2147483647 h 2740"/>
              <a:gd name="T112" fmla="*/ 2147483647 w 3112"/>
              <a:gd name="T113" fmla="*/ 2147483647 h 2740"/>
              <a:gd name="T114" fmla="*/ 2147483647 w 3112"/>
              <a:gd name="T115" fmla="*/ 2147483647 h 2740"/>
              <a:gd name="T116" fmla="*/ 2147483647 w 3112"/>
              <a:gd name="T117" fmla="*/ 2147483647 h 2740"/>
              <a:gd name="T118" fmla="*/ 2147483647 w 3112"/>
              <a:gd name="T119" fmla="*/ 2147483647 h 27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112"/>
              <a:gd name="T181" fmla="*/ 0 h 2740"/>
              <a:gd name="T182" fmla="*/ 3112 w 3112"/>
              <a:gd name="T183" fmla="*/ 2740 h 274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112" h="2740">
                <a:moveTo>
                  <a:pt x="320" y="1374"/>
                </a:moveTo>
                <a:lnTo>
                  <a:pt x="320" y="1374"/>
                </a:lnTo>
                <a:lnTo>
                  <a:pt x="311" y="1424"/>
                </a:lnTo>
                <a:lnTo>
                  <a:pt x="311" y="1467"/>
                </a:lnTo>
                <a:lnTo>
                  <a:pt x="319" y="1499"/>
                </a:lnTo>
                <a:lnTo>
                  <a:pt x="333" y="1527"/>
                </a:lnTo>
                <a:lnTo>
                  <a:pt x="354" y="1550"/>
                </a:lnTo>
                <a:lnTo>
                  <a:pt x="379" y="1570"/>
                </a:lnTo>
                <a:lnTo>
                  <a:pt x="410" y="1589"/>
                </a:lnTo>
                <a:lnTo>
                  <a:pt x="443" y="1609"/>
                </a:lnTo>
                <a:lnTo>
                  <a:pt x="477" y="1633"/>
                </a:lnTo>
                <a:lnTo>
                  <a:pt x="513" y="1658"/>
                </a:lnTo>
                <a:lnTo>
                  <a:pt x="549" y="1692"/>
                </a:lnTo>
                <a:lnTo>
                  <a:pt x="586" y="1733"/>
                </a:lnTo>
                <a:lnTo>
                  <a:pt x="620" y="1782"/>
                </a:lnTo>
                <a:lnTo>
                  <a:pt x="652" y="1845"/>
                </a:lnTo>
                <a:lnTo>
                  <a:pt x="682" y="1918"/>
                </a:lnTo>
                <a:lnTo>
                  <a:pt x="706" y="2008"/>
                </a:lnTo>
                <a:lnTo>
                  <a:pt x="700" y="2052"/>
                </a:lnTo>
                <a:lnTo>
                  <a:pt x="695" y="2095"/>
                </a:lnTo>
                <a:lnTo>
                  <a:pt x="689" y="2139"/>
                </a:lnTo>
                <a:lnTo>
                  <a:pt x="685" y="2182"/>
                </a:lnTo>
                <a:lnTo>
                  <a:pt x="682" y="2224"/>
                </a:lnTo>
                <a:lnTo>
                  <a:pt x="679" y="2268"/>
                </a:lnTo>
                <a:lnTo>
                  <a:pt x="679" y="2310"/>
                </a:lnTo>
                <a:lnTo>
                  <a:pt x="679" y="2353"/>
                </a:lnTo>
                <a:lnTo>
                  <a:pt x="683" y="2396"/>
                </a:lnTo>
                <a:lnTo>
                  <a:pt x="686" y="2439"/>
                </a:lnTo>
                <a:lnTo>
                  <a:pt x="694" y="2483"/>
                </a:lnTo>
                <a:lnTo>
                  <a:pt x="703" y="2526"/>
                </a:lnTo>
                <a:lnTo>
                  <a:pt x="714" y="2570"/>
                </a:lnTo>
                <a:lnTo>
                  <a:pt x="730" y="2615"/>
                </a:lnTo>
                <a:lnTo>
                  <a:pt x="747" y="2660"/>
                </a:lnTo>
                <a:lnTo>
                  <a:pt x="769" y="2704"/>
                </a:lnTo>
                <a:lnTo>
                  <a:pt x="814" y="2695"/>
                </a:lnTo>
                <a:lnTo>
                  <a:pt x="856" y="2687"/>
                </a:lnTo>
                <a:lnTo>
                  <a:pt x="898" y="2680"/>
                </a:lnTo>
                <a:lnTo>
                  <a:pt x="938" y="2674"/>
                </a:lnTo>
                <a:lnTo>
                  <a:pt x="978" y="2669"/>
                </a:lnTo>
                <a:lnTo>
                  <a:pt x="1017" y="2666"/>
                </a:lnTo>
                <a:lnTo>
                  <a:pt x="1054" y="2665"/>
                </a:lnTo>
                <a:lnTo>
                  <a:pt x="1092" y="2665"/>
                </a:lnTo>
                <a:lnTo>
                  <a:pt x="1129" y="2666"/>
                </a:lnTo>
                <a:lnTo>
                  <a:pt x="1166" y="2669"/>
                </a:lnTo>
                <a:lnTo>
                  <a:pt x="1202" y="2673"/>
                </a:lnTo>
                <a:lnTo>
                  <a:pt x="1240" y="2679"/>
                </a:lnTo>
                <a:lnTo>
                  <a:pt x="1276" y="2685"/>
                </a:lnTo>
                <a:lnTo>
                  <a:pt x="1314" y="2694"/>
                </a:lnTo>
                <a:lnTo>
                  <a:pt x="1351" y="2704"/>
                </a:lnTo>
                <a:lnTo>
                  <a:pt x="1390" y="2715"/>
                </a:lnTo>
                <a:lnTo>
                  <a:pt x="1427" y="2700"/>
                </a:lnTo>
                <a:lnTo>
                  <a:pt x="1463" y="2688"/>
                </a:lnTo>
                <a:lnTo>
                  <a:pt x="1500" y="2679"/>
                </a:lnTo>
                <a:lnTo>
                  <a:pt x="1536" y="2670"/>
                </a:lnTo>
                <a:lnTo>
                  <a:pt x="1572" y="2664"/>
                </a:lnTo>
                <a:lnTo>
                  <a:pt x="1608" y="2660"/>
                </a:lnTo>
                <a:lnTo>
                  <a:pt x="1644" y="2657"/>
                </a:lnTo>
                <a:lnTo>
                  <a:pt x="1679" y="2657"/>
                </a:lnTo>
                <a:lnTo>
                  <a:pt x="1714" y="2658"/>
                </a:lnTo>
                <a:lnTo>
                  <a:pt x="1750" y="2661"/>
                </a:lnTo>
                <a:lnTo>
                  <a:pt x="1785" y="2666"/>
                </a:lnTo>
                <a:lnTo>
                  <a:pt x="1820" y="2673"/>
                </a:lnTo>
                <a:lnTo>
                  <a:pt x="1854" y="2683"/>
                </a:lnTo>
                <a:lnTo>
                  <a:pt x="1889" y="2694"/>
                </a:lnTo>
                <a:lnTo>
                  <a:pt x="1923" y="2706"/>
                </a:lnTo>
                <a:lnTo>
                  <a:pt x="1957" y="2721"/>
                </a:lnTo>
                <a:lnTo>
                  <a:pt x="1973" y="2703"/>
                </a:lnTo>
                <a:lnTo>
                  <a:pt x="1990" y="2688"/>
                </a:lnTo>
                <a:lnTo>
                  <a:pt x="2006" y="2676"/>
                </a:lnTo>
                <a:lnTo>
                  <a:pt x="2023" y="2665"/>
                </a:lnTo>
                <a:lnTo>
                  <a:pt x="2040" y="2657"/>
                </a:lnTo>
                <a:lnTo>
                  <a:pt x="2057" y="2651"/>
                </a:lnTo>
                <a:lnTo>
                  <a:pt x="2074" y="2647"/>
                </a:lnTo>
                <a:lnTo>
                  <a:pt x="2091" y="2646"/>
                </a:lnTo>
                <a:lnTo>
                  <a:pt x="2106" y="2647"/>
                </a:lnTo>
                <a:lnTo>
                  <a:pt x="2123" y="2651"/>
                </a:lnTo>
                <a:lnTo>
                  <a:pt x="2140" y="2657"/>
                </a:lnTo>
                <a:lnTo>
                  <a:pt x="2157" y="2665"/>
                </a:lnTo>
                <a:lnTo>
                  <a:pt x="2174" y="2676"/>
                </a:lnTo>
                <a:lnTo>
                  <a:pt x="2190" y="2688"/>
                </a:lnTo>
                <a:lnTo>
                  <a:pt x="2207" y="2703"/>
                </a:lnTo>
                <a:lnTo>
                  <a:pt x="2223" y="2721"/>
                </a:lnTo>
                <a:lnTo>
                  <a:pt x="2251" y="2698"/>
                </a:lnTo>
                <a:lnTo>
                  <a:pt x="2275" y="2680"/>
                </a:lnTo>
                <a:lnTo>
                  <a:pt x="2299" y="2666"/>
                </a:lnTo>
                <a:lnTo>
                  <a:pt x="2320" y="2658"/>
                </a:lnTo>
                <a:lnTo>
                  <a:pt x="2339" y="2653"/>
                </a:lnTo>
                <a:lnTo>
                  <a:pt x="2358" y="2651"/>
                </a:lnTo>
                <a:lnTo>
                  <a:pt x="2375" y="2654"/>
                </a:lnTo>
                <a:lnTo>
                  <a:pt x="2390" y="2658"/>
                </a:lnTo>
                <a:lnTo>
                  <a:pt x="2404" y="2665"/>
                </a:lnTo>
                <a:lnTo>
                  <a:pt x="2418" y="2673"/>
                </a:lnTo>
                <a:lnTo>
                  <a:pt x="2430" y="2683"/>
                </a:lnTo>
                <a:lnTo>
                  <a:pt x="2442" y="2692"/>
                </a:lnTo>
                <a:lnTo>
                  <a:pt x="2455" y="2703"/>
                </a:lnTo>
                <a:lnTo>
                  <a:pt x="2466" y="2714"/>
                </a:lnTo>
                <a:lnTo>
                  <a:pt x="2478" y="2723"/>
                </a:lnTo>
                <a:lnTo>
                  <a:pt x="2489" y="2733"/>
                </a:lnTo>
                <a:lnTo>
                  <a:pt x="2503" y="2715"/>
                </a:lnTo>
                <a:lnTo>
                  <a:pt x="2519" y="2700"/>
                </a:lnTo>
                <a:lnTo>
                  <a:pt x="2533" y="2687"/>
                </a:lnTo>
                <a:lnTo>
                  <a:pt x="2549" y="2677"/>
                </a:lnTo>
                <a:lnTo>
                  <a:pt x="2565" y="2669"/>
                </a:lnTo>
                <a:lnTo>
                  <a:pt x="2581" y="2665"/>
                </a:lnTo>
                <a:lnTo>
                  <a:pt x="2597" y="2662"/>
                </a:lnTo>
                <a:lnTo>
                  <a:pt x="2612" y="2662"/>
                </a:lnTo>
                <a:lnTo>
                  <a:pt x="2628" y="2664"/>
                </a:lnTo>
                <a:lnTo>
                  <a:pt x="2644" y="2669"/>
                </a:lnTo>
                <a:lnTo>
                  <a:pt x="2658" y="2676"/>
                </a:lnTo>
                <a:lnTo>
                  <a:pt x="2673" y="2684"/>
                </a:lnTo>
                <a:lnTo>
                  <a:pt x="2688" y="2695"/>
                </a:lnTo>
                <a:lnTo>
                  <a:pt x="2701" y="2708"/>
                </a:lnTo>
                <a:lnTo>
                  <a:pt x="2714" y="2723"/>
                </a:lnTo>
                <a:lnTo>
                  <a:pt x="2726" y="2740"/>
                </a:lnTo>
                <a:lnTo>
                  <a:pt x="2745" y="2704"/>
                </a:lnTo>
                <a:lnTo>
                  <a:pt x="2763" y="2674"/>
                </a:lnTo>
                <a:lnTo>
                  <a:pt x="2782" y="2650"/>
                </a:lnTo>
                <a:lnTo>
                  <a:pt x="2802" y="2634"/>
                </a:lnTo>
                <a:lnTo>
                  <a:pt x="2824" y="2627"/>
                </a:lnTo>
                <a:lnTo>
                  <a:pt x="2844" y="2628"/>
                </a:lnTo>
                <a:lnTo>
                  <a:pt x="2867" y="2642"/>
                </a:lnTo>
                <a:lnTo>
                  <a:pt x="2891" y="2666"/>
                </a:lnTo>
                <a:lnTo>
                  <a:pt x="2923" y="2621"/>
                </a:lnTo>
                <a:lnTo>
                  <a:pt x="2945" y="2589"/>
                </a:lnTo>
                <a:lnTo>
                  <a:pt x="2961" y="2567"/>
                </a:lnTo>
                <a:lnTo>
                  <a:pt x="2973" y="2555"/>
                </a:lnTo>
                <a:lnTo>
                  <a:pt x="2986" y="2551"/>
                </a:lnTo>
                <a:lnTo>
                  <a:pt x="3002" y="2552"/>
                </a:lnTo>
                <a:lnTo>
                  <a:pt x="3025" y="2558"/>
                </a:lnTo>
                <a:lnTo>
                  <a:pt x="3058" y="2566"/>
                </a:lnTo>
                <a:lnTo>
                  <a:pt x="3053" y="2540"/>
                </a:lnTo>
                <a:lnTo>
                  <a:pt x="3048" y="2519"/>
                </a:lnTo>
                <a:lnTo>
                  <a:pt x="3043" y="2500"/>
                </a:lnTo>
                <a:lnTo>
                  <a:pt x="3037" y="2484"/>
                </a:lnTo>
                <a:lnTo>
                  <a:pt x="3032" y="2469"/>
                </a:lnTo>
                <a:lnTo>
                  <a:pt x="3026" y="2455"/>
                </a:lnTo>
                <a:lnTo>
                  <a:pt x="3020" y="2441"/>
                </a:lnTo>
                <a:lnTo>
                  <a:pt x="3014" y="2427"/>
                </a:lnTo>
                <a:lnTo>
                  <a:pt x="3008" y="2411"/>
                </a:lnTo>
                <a:lnTo>
                  <a:pt x="3002" y="2393"/>
                </a:lnTo>
                <a:lnTo>
                  <a:pt x="2996" y="2373"/>
                </a:lnTo>
                <a:lnTo>
                  <a:pt x="2990" y="2349"/>
                </a:lnTo>
                <a:lnTo>
                  <a:pt x="2984" y="2322"/>
                </a:lnTo>
                <a:lnTo>
                  <a:pt x="2979" y="2290"/>
                </a:lnTo>
                <a:lnTo>
                  <a:pt x="2973" y="2251"/>
                </a:lnTo>
                <a:lnTo>
                  <a:pt x="2967" y="2208"/>
                </a:lnTo>
                <a:lnTo>
                  <a:pt x="2966" y="2196"/>
                </a:lnTo>
                <a:lnTo>
                  <a:pt x="2966" y="2181"/>
                </a:lnTo>
                <a:lnTo>
                  <a:pt x="2969" y="2164"/>
                </a:lnTo>
                <a:lnTo>
                  <a:pt x="2974" y="2147"/>
                </a:lnTo>
                <a:lnTo>
                  <a:pt x="2981" y="2126"/>
                </a:lnTo>
                <a:lnTo>
                  <a:pt x="2990" y="2106"/>
                </a:lnTo>
                <a:lnTo>
                  <a:pt x="2999" y="2084"/>
                </a:lnTo>
                <a:lnTo>
                  <a:pt x="3012" y="2061"/>
                </a:lnTo>
                <a:lnTo>
                  <a:pt x="3024" y="2039"/>
                </a:lnTo>
                <a:lnTo>
                  <a:pt x="3036" y="2016"/>
                </a:lnTo>
                <a:lnTo>
                  <a:pt x="3049" y="1994"/>
                </a:lnTo>
                <a:lnTo>
                  <a:pt x="3063" y="1973"/>
                </a:lnTo>
                <a:lnTo>
                  <a:pt x="3076" y="1952"/>
                </a:lnTo>
                <a:lnTo>
                  <a:pt x="3088" y="1933"/>
                </a:lnTo>
                <a:lnTo>
                  <a:pt x="3101" y="1916"/>
                </a:lnTo>
                <a:lnTo>
                  <a:pt x="3112" y="1901"/>
                </a:lnTo>
                <a:lnTo>
                  <a:pt x="3092" y="1898"/>
                </a:lnTo>
                <a:lnTo>
                  <a:pt x="3070" y="1895"/>
                </a:lnTo>
                <a:lnTo>
                  <a:pt x="3047" y="1892"/>
                </a:lnTo>
                <a:lnTo>
                  <a:pt x="3024" y="1890"/>
                </a:lnTo>
                <a:lnTo>
                  <a:pt x="3001" y="1887"/>
                </a:lnTo>
                <a:lnTo>
                  <a:pt x="2978" y="1883"/>
                </a:lnTo>
                <a:lnTo>
                  <a:pt x="2955" y="1879"/>
                </a:lnTo>
                <a:lnTo>
                  <a:pt x="2932" y="1876"/>
                </a:lnTo>
                <a:lnTo>
                  <a:pt x="2910" y="1872"/>
                </a:lnTo>
                <a:lnTo>
                  <a:pt x="2888" y="1868"/>
                </a:lnTo>
                <a:lnTo>
                  <a:pt x="2867" y="1864"/>
                </a:lnTo>
                <a:lnTo>
                  <a:pt x="2847" y="1860"/>
                </a:lnTo>
                <a:lnTo>
                  <a:pt x="2828" y="1857"/>
                </a:lnTo>
                <a:lnTo>
                  <a:pt x="2810" y="1853"/>
                </a:lnTo>
                <a:lnTo>
                  <a:pt x="2794" y="1849"/>
                </a:lnTo>
                <a:lnTo>
                  <a:pt x="2780" y="1845"/>
                </a:lnTo>
                <a:lnTo>
                  <a:pt x="2766" y="1839"/>
                </a:lnTo>
                <a:lnTo>
                  <a:pt x="2753" y="1831"/>
                </a:lnTo>
                <a:lnTo>
                  <a:pt x="2741" y="1820"/>
                </a:lnTo>
                <a:lnTo>
                  <a:pt x="2728" y="1808"/>
                </a:lnTo>
                <a:lnTo>
                  <a:pt x="2716" y="1794"/>
                </a:lnTo>
                <a:lnTo>
                  <a:pt x="2705" y="1778"/>
                </a:lnTo>
                <a:lnTo>
                  <a:pt x="2694" y="1762"/>
                </a:lnTo>
                <a:lnTo>
                  <a:pt x="2683" y="1744"/>
                </a:lnTo>
                <a:lnTo>
                  <a:pt x="2673" y="1726"/>
                </a:lnTo>
                <a:lnTo>
                  <a:pt x="2663" y="1707"/>
                </a:lnTo>
                <a:lnTo>
                  <a:pt x="2655" y="1690"/>
                </a:lnTo>
                <a:lnTo>
                  <a:pt x="2648" y="1673"/>
                </a:lnTo>
                <a:lnTo>
                  <a:pt x="2640" y="1657"/>
                </a:lnTo>
                <a:lnTo>
                  <a:pt x="2634" y="1642"/>
                </a:lnTo>
                <a:lnTo>
                  <a:pt x="2629" y="1629"/>
                </a:lnTo>
                <a:lnTo>
                  <a:pt x="2626" y="1618"/>
                </a:lnTo>
                <a:lnTo>
                  <a:pt x="2609" y="1554"/>
                </a:lnTo>
                <a:lnTo>
                  <a:pt x="2599" y="1488"/>
                </a:lnTo>
                <a:lnTo>
                  <a:pt x="2597" y="1423"/>
                </a:lnTo>
                <a:lnTo>
                  <a:pt x="2600" y="1358"/>
                </a:lnTo>
                <a:lnTo>
                  <a:pt x="2609" y="1293"/>
                </a:lnTo>
                <a:lnTo>
                  <a:pt x="2622" y="1229"/>
                </a:lnTo>
                <a:lnTo>
                  <a:pt x="2639" y="1166"/>
                </a:lnTo>
                <a:lnTo>
                  <a:pt x="2661" y="1105"/>
                </a:lnTo>
                <a:lnTo>
                  <a:pt x="2684" y="1046"/>
                </a:lnTo>
                <a:lnTo>
                  <a:pt x="2709" y="992"/>
                </a:lnTo>
                <a:lnTo>
                  <a:pt x="2736" y="940"/>
                </a:lnTo>
                <a:lnTo>
                  <a:pt x="2764" y="893"/>
                </a:lnTo>
                <a:lnTo>
                  <a:pt x="2792" y="849"/>
                </a:lnTo>
                <a:lnTo>
                  <a:pt x="2820" y="811"/>
                </a:lnTo>
                <a:lnTo>
                  <a:pt x="2845" y="778"/>
                </a:lnTo>
                <a:lnTo>
                  <a:pt x="2870" y="753"/>
                </a:lnTo>
                <a:lnTo>
                  <a:pt x="2836" y="716"/>
                </a:lnTo>
                <a:lnTo>
                  <a:pt x="2802" y="683"/>
                </a:lnTo>
                <a:lnTo>
                  <a:pt x="2768" y="653"/>
                </a:lnTo>
                <a:lnTo>
                  <a:pt x="2735" y="627"/>
                </a:lnTo>
                <a:lnTo>
                  <a:pt x="2702" y="604"/>
                </a:lnTo>
                <a:lnTo>
                  <a:pt x="2671" y="583"/>
                </a:lnTo>
                <a:lnTo>
                  <a:pt x="2639" y="562"/>
                </a:lnTo>
                <a:lnTo>
                  <a:pt x="2608" y="542"/>
                </a:lnTo>
                <a:lnTo>
                  <a:pt x="2577" y="521"/>
                </a:lnTo>
                <a:lnTo>
                  <a:pt x="2547" y="501"/>
                </a:lnTo>
                <a:lnTo>
                  <a:pt x="2518" y="479"/>
                </a:lnTo>
                <a:lnTo>
                  <a:pt x="2490" y="456"/>
                </a:lnTo>
                <a:lnTo>
                  <a:pt x="2462" y="430"/>
                </a:lnTo>
                <a:lnTo>
                  <a:pt x="2435" y="402"/>
                </a:lnTo>
                <a:lnTo>
                  <a:pt x="2408" y="369"/>
                </a:lnTo>
                <a:lnTo>
                  <a:pt x="2383" y="332"/>
                </a:lnTo>
                <a:lnTo>
                  <a:pt x="2370" y="315"/>
                </a:lnTo>
                <a:lnTo>
                  <a:pt x="2360" y="300"/>
                </a:lnTo>
                <a:lnTo>
                  <a:pt x="2353" y="287"/>
                </a:lnTo>
                <a:lnTo>
                  <a:pt x="2347" y="278"/>
                </a:lnTo>
                <a:lnTo>
                  <a:pt x="2344" y="268"/>
                </a:lnTo>
                <a:lnTo>
                  <a:pt x="2342" y="259"/>
                </a:lnTo>
                <a:lnTo>
                  <a:pt x="2341" y="249"/>
                </a:lnTo>
                <a:lnTo>
                  <a:pt x="2339" y="237"/>
                </a:lnTo>
                <a:lnTo>
                  <a:pt x="2339" y="223"/>
                </a:lnTo>
                <a:lnTo>
                  <a:pt x="2338" y="207"/>
                </a:lnTo>
                <a:lnTo>
                  <a:pt x="2337" y="187"/>
                </a:lnTo>
                <a:lnTo>
                  <a:pt x="2333" y="161"/>
                </a:lnTo>
                <a:lnTo>
                  <a:pt x="2330" y="131"/>
                </a:lnTo>
                <a:lnTo>
                  <a:pt x="2322" y="94"/>
                </a:lnTo>
                <a:lnTo>
                  <a:pt x="2314" y="51"/>
                </a:lnTo>
                <a:lnTo>
                  <a:pt x="2302" y="0"/>
                </a:lnTo>
                <a:lnTo>
                  <a:pt x="2231" y="85"/>
                </a:lnTo>
                <a:lnTo>
                  <a:pt x="2128" y="51"/>
                </a:lnTo>
                <a:lnTo>
                  <a:pt x="2057" y="157"/>
                </a:lnTo>
                <a:lnTo>
                  <a:pt x="1925" y="145"/>
                </a:lnTo>
                <a:lnTo>
                  <a:pt x="1912" y="173"/>
                </a:lnTo>
                <a:lnTo>
                  <a:pt x="1898" y="196"/>
                </a:lnTo>
                <a:lnTo>
                  <a:pt x="1881" y="213"/>
                </a:lnTo>
                <a:lnTo>
                  <a:pt x="1861" y="225"/>
                </a:lnTo>
                <a:lnTo>
                  <a:pt x="1842" y="233"/>
                </a:lnTo>
                <a:lnTo>
                  <a:pt x="1820" y="236"/>
                </a:lnTo>
                <a:lnTo>
                  <a:pt x="1797" y="236"/>
                </a:lnTo>
                <a:lnTo>
                  <a:pt x="1773" y="234"/>
                </a:lnTo>
                <a:lnTo>
                  <a:pt x="1746" y="230"/>
                </a:lnTo>
                <a:lnTo>
                  <a:pt x="1719" y="225"/>
                </a:lnTo>
                <a:lnTo>
                  <a:pt x="1690" y="218"/>
                </a:lnTo>
                <a:lnTo>
                  <a:pt x="1660" y="211"/>
                </a:lnTo>
                <a:lnTo>
                  <a:pt x="1628" y="206"/>
                </a:lnTo>
                <a:lnTo>
                  <a:pt x="1597" y="202"/>
                </a:lnTo>
                <a:lnTo>
                  <a:pt x="1563" y="199"/>
                </a:lnTo>
                <a:lnTo>
                  <a:pt x="1527" y="199"/>
                </a:lnTo>
                <a:lnTo>
                  <a:pt x="1519" y="196"/>
                </a:lnTo>
                <a:lnTo>
                  <a:pt x="1513" y="191"/>
                </a:lnTo>
                <a:lnTo>
                  <a:pt x="1507" y="184"/>
                </a:lnTo>
                <a:lnTo>
                  <a:pt x="1502" y="175"/>
                </a:lnTo>
                <a:lnTo>
                  <a:pt x="1497" y="165"/>
                </a:lnTo>
                <a:lnTo>
                  <a:pt x="1491" y="157"/>
                </a:lnTo>
                <a:lnTo>
                  <a:pt x="1484" y="151"/>
                </a:lnTo>
                <a:lnTo>
                  <a:pt x="1475" y="149"/>
                </a:lnTo>
                <a:lnTo>
                  <a:pt x="1469" y="151"/>
                </a:lnTo>
                <a:lnTo>
                  <a:pt x="1466" y="157"/>
                </a:lnTo>
                <a:lnTo>
                  <a:pt x="1463" y="165"/>
                </a:lnTo>
                <a:lnTo>
                  <a:pt x="1461" y="173"/>
                </a:lnTo>
                <a:lnTo>
                  <a:pt x="1458" y="183"/>
                </a:lnTo>
                <a:lnTo>
                  <a:pt x="1455" y="191"/>
                </a:lnTo>
                <a:lnTo>
                  <a:pt x="1451" y="196"/>
                </a:lnTo>
                <a:lnTo>
                  <a:pt x="1446" y="198"/>
                </a:lnTo>
                <a:lnTo>
                  <a:pt x="1439" y="194"/>
                </a:lnTo>
                <a:lnTo>
                  <a:pt x="1436" y="184"/>
                </a:lnTo>
                <a:lnTo>
                  <a:pt x="1434" y="170"/>
                </a:lnTo>
                <a:lnTo>
                  <a:pt x="1434" y="154"/>
                </a:lnTo>
                <a:lnTo>
                  <a:pt x="1434" y="139"/>
                </a:lnTo>
                <a:lnTo>
                  <a:pt x="1432" y="124"/>
                </a:lnTo>
                <a:lnTo>
                  <a:pt x="1429" y="115"/>
                </a:lnTo>
                <a:lnTo>
                  <a:pt x="1422" y="111"/>
                </a:lnTo>
                <a:lnTo>
                  <a:pt x="1419" y="107"/>
                </a:lnTo>
                <a:lnTo>
                  <a:pt x="1417" y="112"/>
                </a:lnTo>
                <a:lnTo>
                  <a:pt x="1412" y="124"/>
                </a:lnTo>
                <a:lnTo>
                  <a:pt x="1407" y="141"/>
                </a:lnTo>
                <a:lnTo>
                  <a:pt x="1401" y="158"/>
                </a:lnTo>
                <a:lnTo>
                  <a:pt x="1395" y="173"/>
                </a:lnTo>
                <a:lnTo>
                  <a:pt x="1388" y="184"/>
                </a:lnTo>
                <a:lnTo>
                  <a:pt x="1379" y="188"/>
                </a:lnTo>
                <a:lnTo>
                  <a:pt x="1373" y="183"/>
                </a:lnTo>
                <a:lnTo>
                  <a:pt x="1370" y="168"/>
                </a:lnTo>
                <a:lnTo>
                  <a:pt x="1367" y="149"/>
                </a:lnTo>
                <a:lnTo>
                  <a:pt x="1366" y="126"/>
                </a:lnTo>
                <a:lnTo>
                  <a:pt x="1365" y="102"/>
                </a:lnTo>
                <a:lnTo>
                  <a:pt x="1362" y="82"/>
                </a:lnTo>
                <a:lnTo>
                  <a:pt x="1359" y="68"/>
                </a:lnTo>
                <a:lnTo>
                  <a:pt x="1353" y="62"/>
                </a:lnTo>
                <a:lnTo>
                  <a:pt x="1347" y="64"/>
                </a:lnTo>
                <a:lnTo>
                  <a:pt x="1343" y="71"/>
                </a:lnTo>
                <a:lnTo>
                  <a:pt x="1341" y="82"/>
                </a:lnTo>
                <a:lnTo>
                  <a:pt x="1339" y="93"/>
                </a:lnTo>
                <a:lnTo>
                  <a:pt x="1338" y="105"/>
                </a:lnTo>
                <a:lnTo>
                  <a:pt x="1336" y="116"/>
                </a:lnTo>
                <a:lnTo>
                  <a:pt x="1331" y="123"/>
                </a:lnTo>
                <a:lnTo>
                  <a:pt x="1325" y="124"/>
                </a:lnTo>
                <a:lnTo>
                  <a:pt x="1317" y="121"/>
                </a:lnTo>
                <a:lnTo>
                  <a:pt x="1311" y="119"/>
                </a:lnTo>
                <a:lnTo>
                  <a:pt x="1304" y="113"/>
                </a:lnTo>
                <a:lnTo>
                  <a:pt x="1297" y="108"/>
                </a:lnTo>
                <a:lnTo>
                  <a:pt x="1290" y="102"/>
                </a:lnTo>
                <a:lnTo>
                  <a:pt x="1282" y="97"/>
                </a:lnTo>
                <a:lnTo>
                  <a:pt x="1275" y="94"/>
                </a:lnTo>
                <a:lnTo>
                  <a:pt x="1268" y="92"/>
                </a:lnTo>
                <a:lnTo>
                  <a:pt x="1259" y="93"/>
                </a:lnTo>
                <a:lnTo>
                  <a:pt x="1247" y="98"/>
                </a:lnTo>
                <a:lnTo>
                  <a:pt x="1233" y="107"/>
                </a:lnTo>
                <a:lnTo>
                  <a:pt x="1218" y="116"/>
                </a:lnTo>
                <a:lnTo>
                  <a:pt x="1202" y="126"/>
                </a:lnTo>
                <a:lnTo>
                  <a:pt x="1189" y="132"/>
                </a:lnTo>
                <a:lnTo>
                  <a:pt x="1177" y="138"/>
                </a:lnTo>
                <a:lnTo>
                  <a:pt x="1167" y="139"/>
                </a:lnTo>
                <a:lnTo>
                  <a:pt x="1143" y="131"/>
                </a:lnTo>
                <a:lnTo>
                  <a:pt x="1122" y="116"/>
                </a:lnTo>
                <a:lnTo>
                  <a:pt x="1104" y="98"/>
                </a:lnTo>
                <a:lnTo>
                  <a:pt x="1086" y="78"/>
                </a:lnTo>
                <a:lnTo>
                  <a:pt x="1068" y="60"/>
                </a:lnTo>
                <a:lnTo>
                  <a:pt x="1047" y="47"/>
                </a:lnTo>
                <a:lnTo>
                  <a:pt x="1023" y="40"/>
                </a:lnTo>
                <a:lnTo>
                  <a:pt x="993" y="44"/>
                </a:lnTo>
                <a:lnTo>
                  <a:pt x="972" y="45"/>
                </a:lnTo>
                <a:lnTo>
                  <a:pt x="950" y="55"/>
                </a:lnTo>
                <a:lnTo>
                  <a:pt x="926" y="70"/>
                </a:lnTo>
                <a:lnTo>
                  <a:pt x="901" y="87"/>
                </a:lnTo>
                <a:lnTo>
                  <a:pt x="877" y="107"/>
                </a:lnTo>
                <a:lnTo>
                  <a:pt x="853" y="121"/>
                </a:lnTo>
                <a:lnTo>
                  <a:pt x="831" y="132"/>
                </a:lnTo>
                <a:lnTo>
                  <a:pt x="809" y="134"/>
                </a:lnTo>
                <a:lnTo>
                  <a:pt x="794" y="132"/>
                </a:lnTo>
                <a:lnTo>
                  <a:pt x="777" y="130"/>
                </a:lnTo>
                <a:lnTo>
                  <a:pt x="757" y="128"/>
                </a:lnTo>
                <a:lnTo>
                  <a:pt x="736" y="126"/>
                </a:lnTo>
                <a:lnTo>
                  <a:pt x="714" y="123"/>
                </a:lnTo>
                <a:lnTo>
                  <a:pt x="691" y="120"/>
                </a:lnTo>
                <a:lnTo>
                  <a:pt x="669" y="116"/>
                </a:lnTo>
                <a:lnTo>
                  <a:pt x="649" y="112"/>
                </a:lnTo>
                <a:lnTo>
                  <a:pt x="629" y="108"/>
                </a:lnTo>
                <a:lnTo>
                  <a:pt x="612" y="102"/>
                </a:lnTo>
                <a:lnTo>
                  <a:pt x="599" y="96"/>
                </a:lnTo>
                <a:lnTo>
                  <a:pt x="591" y="89"/>
                </a:lnTo>
                <a:lnTo>
                  <a:pt x="586" y="82"/>
                </a:lnTo>
                <a:lnTo>
                  <a:pt x="586" y="73"/>
                </a:lnTo>
                <a:lnTo>
                  <a:pt x="592" y="64"/>
                </a:lnTo>
                <a:lnTo>
                  <a:pt x="605" y="53"/>
                </a:lnTo>
                <a:lnTo>
                  <a:pt x="575" y="47"/>
                </a:lnTo>
                <a:lnTo>
                  <a:pt x="549" y="47"/>
                </a:lnTo>
                <a:lnTo>
                  <a:pt x="526" y="51"/>
                </a:lnTo>
                <a:lnTo>
                  <a:pt x="506" y="59"/>
                </a:lnTo>
                <a:lnTo>
                  <a:pt x="487" y="71"/>
                </a:lnTo>
                <a:lnTo>
                  <a:pt x="472" y="86"/>
                </a:lnTo>
                <a:lnTo>
                  <a:pt x="457" y="104"/>
                </a:lnTo>
                <a:lnTo>
                  <a:pt x="444" y="123"/>
                </a:lnTo>
                <a:lnTo>
                  <a:pt x="432" y="142"/>
                </a:lnTo>
                <a:lnTo>
                  <a:pt x="419" y="161"/>
                </a:lnTo>
                <a:lnTo>
                  <a:pt x="409" y="180"/>
                </a:lnTo>
                <a:lnTo>
                  <a:pt x="398" y="198"/>
                </a:lnTo>
                <a:lnTo>
                  <a:pt x="385" y="213"/>
                </a:lnTo>
                <a:lnTo>
                  <a:pt x="372" y="223"/>
                </a:lnTo>
                <a:lnTo>
                  <a:pt x="359" y="232"/>
                </a:lnTo>
                <a:lnTo>
                  <a:pt x="343" y="236"/>
                </a:lnTo>
                <a:lnTo>
                  <a:pt x="326" y="245"/>
                </a:lnTo>
                <a:lnTo>
                  <a:pt x="308" y="249"/>
                </a:lnTo>
                <a:lnTo>
                  <a:pt x="287" y="248"/>
                </a:lnTo>
                <a:lnTo>
                  <a:pt x="265" y="244"/>
                </a:lnTo>
                <a:lnTo>
                  <a:pt x="242" y="237"/>
                </a:lnTo>
                <a:lnTo>
                  <a:pt x="219" y="228"/>
                </a:lnTo>
                <a:lnTo>
                  <a:pt x="194" y="217"/>
                </a:lnTo>
                <a:lnTo>
                  <a:pt x="169" y="206"/>
                </a:lnTo>
                <a:lnTo>
                  <a:pt x="145" y="194"/>
                </a:lnTo>
                <a:lnTo>
                  <a:pt x="121" y="184"/>
                </a:lnTo>
                <a:lnTo>
                  <a:pt x="97" y="176"/>
                </a:lnTo>
                <a:lnTo>
                  <a:pt x="74" y="170"/>
                </a:lnTo>
                <a:lnTo>
                  <a:pt x="53" y="168"/>
                </a:lnTo>
                <a:lnTo>
                  <a:pt x="34" y="169"/>
                </a:lnTo>
                <a:lnTo>
                  <a:pt x="15" y="176"/>
                </a:lnTo>
                <a:lnTo>
                  <a:pt x="0" y="188"/>
                </a:lnTo>
                <a:lnTo>
                  <a:pt x="167" y="275"/>
                </a:lnTo>
                <a:lnTo>
                  <a:pt x="112" y="549"/>
                </a:lnTo>
                <a:lnTo>
                  <a:pt x="245" y="776"/>
                </a:lnTo>
                <a:lnTo>
                  <a:pt x="233" y="1060"/>
                </a:lnTo>
                <a:lnTo>
                  <a:pt x="320" y="137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8" name="Freeform 59"/>
          <p:cNvSpPr>
            <a:spLocks/>
          </p:cNvSpPr>
          <p:nvPr/>
        </p:nvSpPr>
        <p:spPr bwMode="auto">
          <a:xfrm>
            <a:off x="6870700" y="2638425"/>
            <a:ext cx="436563" cy="822325"/>
          </a:xfrm>
          <a:custGeom>
            <a:avLst/>
            <a:gdLst>
              <a:gd name="T0" fmla="*/ 2147483647 w 825"/>
              <a:gd name="T1" fmla="*/ 0 h 1588"/>
              <a:gd name="T2" fmla="*/ 2147483647 w 825"/>
              <a:gd name="T3" fmla="*/ 2147483647 h 1588"/>
              <a:gd name="T4" fmla="*/ 2147483647 w 825"/>
              <a:gd name="T5" fmla="*/ 2147483647 h 1588"/>
              <a:gd name="T6" fmla="*/ 2147483647 w 825"/>
              <a:gd name="T7" fmla="*/ 2147483647 h 1588"/>
              <a:gd name="T8" fmla="*/ 2147483647 w 825"/>
              <a:gd name="T9" fmla="*/ 2147483647 h 1588"/>
              <a:gd name="T10" fmla="*/ 2147483647 w 825"/>
              <a:gd name="T11" fmla="*/ 2147483647 h 1588"/>
              <a:gd name="T12" fmla="*/ 2147483647 w 825"/>
              <a:gd name="T13" fmla="*/ 2147483647 h 1588"/>
              <a:gd name="T14" fmla="*/ 2147483647 w 825"/>
              <a:gd name="T15" fmla="*/ 2147483647 h 1588"/>
              <a:gd name="T16" fmla="*/ 2147483647 w 825"/>
              <a:gd name="T17" fmla="*/ 2147483647 h 1588"/>
              <a:gd name="T18" fmla="*/ 2147483647 w 825"/>
              <a:gd name="T19" fmla="*/ 2147483647 h 1588"/>
              <a:gd name="T20" fmla="*/ 2147483647 w 825"/>
              <a:gd name="T21" fmla="*/ 2147483647 h 1588"/>
              <a:gd name="T22" fmla="*/ 2147483647 w 825"/>
              <a:gd name="T23" fmla="*/ 2147483647 h 1588"/>
              <a:gd name="T24" fmla="*/ 2147483647 w 825"/>
              <a:gd name="T25" fmla="*/ 2147483647 h 1588"/>
              <a:gd name="T26" fmla="*/ 0 w 825"/>
              <a:gd name="T27" fmla="*/ 2147483647 h 1588"/>
              <a:gd name="T28" fmla="*/ 2147483647 w 825"/>
              <a:gd name="T29" fmla="*/ 2147483647 h 1588"/>
              <a:gd name="T30" fmla="*/ 2147483647 w 825"/>
              <a:gd name="T31" fmla="*/ 2147483647 h 1588"/>
              <a:gd name="T32" fmla="*/ 2147483647 w 825"/>
              <a:gd name="T33" fmla="*/ 2147483647 h 1588"/>
              <a:gd name="T34" fmla="*/ 2147483647 w 825"/>
              <a:gd name="T35" fmla="*/ 2147483647 h 1588"/>
              <a:gd name="T36" fmla="*/ 2147483647 w 825"/>
              <a:gd name="T37" fmla="*/ 2147483647 h 1588"/>
              <a:gd name="T38" fmla="*/ 2147483647 w 825"/>
              <a:gd name="T39" fmla="*/ 2147483647 h 1588"/>
              <a:gd name="T40" fmla="*/ 2147483647 w 825"/>
              <a:gd name="T41" fmla="*/ 2147483647 h 1588"/>
              <a:gd name="T42" fmla="*/ 2147483647 w 825"/>
              <a:gd name="T43" fmla="*/ 2147483647 h 1588"/>
              <a:gd name="T44" fmla="*/ 2147483647 w 825"/>
              <a:gd name="T45" fmla="*/ 2147483647 h 1588"/>
              <a:gd name="T46" fmla="*/ 2147483647 w 825"/>
              <a:gd name="T47" fmla="*/ 2147483647 h 1588"/>
              <a:gd name="T48" fmla="*/ 2147483647 w 825"/>
              <a:gd name="T49" fmla="*/ 2147483647 h 1588"/>
              <a:gd name="T50" fmla="*/ 2147483647 w 825"/>
              <a:gd name="T51" fmla="*/ 2147483647 h 1588"/>
              <a:gd name="T52" fmla="*/ 2147483647 w 825"/>
              <a:gd name="T53" fmla="*/ 2147483647 h 1588"/>
              <a:gd name="T54" fmla="*/ 2147483647 w 825"/>
              <a:gd name="T55" fmla="*/ 2147483647 h 1588"/>
              <a:gd name="T56" fmla="*/ 2147483647 w 825"/>
              <a:gd name="T57" fmla="*/ 2147483647 h 1588"/>
              <a:gd name="T58" fmla="*/ 2147483647 w 825"/>
              <a:gd name="T59" fmla="*/ 2147483647 h 1588"/>
              <a:gd name="T60" fmla="*/ 2147483647 w 825"/>
              <a:gd name="T61" fmla="*/ 2147483647 h 1588"/>
              <a:gd name="T62" fmla="*/ 2147483647 w 825"/>
              <a:gd name="T63" fmla="*/ 2147483647 h 1588"/>
              <a:gd name="T64" fmla="*/ 2147483647 w 825"/>
              <a:gd name="T65" fmla="*/ 2147483647 h 1588"/>
              <a:gd name="T66" fmla="*/ 2147483647 w 825"/>
              <a:gd name="T67" fmla="*/ 2147483647 h 15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5"/>
              <a:gd name="T103" fmla="*/ 0 h 1588"/>
              <a:gd name="T104" fmla="*/ 825 w 825"/>
              <a:gd name="T105" fmla="*/ 1588 h 15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5" h="1588">
                <a:moveTo>
                  <a:pt x="357" y="0"/>
                </a:moveTo>
                <a:lnTo>
                  <a:pt x="357" y="0"/>
                </a:lnTo>
                <a:lnTo>
                  <a:pt x="329" y="3"/>
                </a:lnTo>
                <a:lnTo>
                  <a:pt x="301" y="9"/>
                </a:lnTo>
                <a:lnTo>
                  <a:pt x="273" y="15"/>
                </a:lnTo>
                <a:lnTo>
                  <a:pt x="248" y="23"/>
                </a:lnTo>
                <a:lnTo>
                  <a:pt x="221" y="36"/>
                </a:lnTo>
                <a:lnTo>
                  <a:pt x="197" y="51"/>
                </a:lnTo>
                <a:lnTo>
                  <a:pt x="174" y="68"/>
                </a:lnTo>
                <a:lnTo>
                  <a:pt x="152" y="90"/>
                </a:lnTo>
                <a:lnTo>
                  <a:pt x="132" y="116"/>
                </a:lnTo>
                <a:lnTo>
                  <a:pt x="114" y="146"/>
                </a:lnTo>
                <a:lnTo>
                  <a:pt x="98" y="179"/>
                </a:lnTo>
                <a:lnTo>
                  <a:pt x="85" y="218"/>
                </a:lnTo>
                <a:lnTo>
                  <a:pt x="74" y="261"/>
                </a:lnTo>
                <a:lnTo>
                  <a:pt x="66" y="309"/>
                </a:lnTo>
                <a:lnTo>
                  <a:pt x="61" y="364"/>
                </a:lnTo>
                <a:lnTo>
                  <a:pt x="58" y="423"/>
                </a:lnTo>
                <a:lnTo>
                  <a:pt x="46" y="467"/>
                </a:lnTo>
                <a:lnTo>
                  <a:pt x="34" y="510"/>
                </a:lnTo>
                <a:lnTo>
                  <a:pt x="26" y="553"/>
                </a:lnTo>
                <a:lnTo>
                  <a:pt x="17" y="596"/>
                </a:lnTo>
                <a:lnTo>
                  <a:pt x="11" y="637"/>
                </a:lnTo>
                <a:lnTo>
                  <a:pt x="5" y="679"/>
                </a:lnTo>
                <a:lnTo>
                  <a:pt x="3" y="720"/>
                </a:lnTo>
                <a:lnTo>
                  <a:pt x="0" y="761"/>
                </a:lnTo>
                <a:lnTo>
                  <a:pt x="0" y="801"/>
                </a:lnTo>
                <a:lnTo>
                  <a:pt x="0" y="841"/>
                </a:lnTo>
                <a:lnTo>
                  <a:pt x="3" y="880"/>
                </a:lnTo>
                <a:lnTo>
                  <a:pt x="7" y="918"/>
                </a:lnTo>
                <a:lnTo>
                  <a:pt x="12" y="957"/>
                </a:lnTo>
                <a:lnTo>
                  <a:pt x="20" y="995"/>
                </a:lnTo>
                <a:lnTo>
                  <a:pt x="28" y="1031"/>
                </a:lnTo>
                <a:lnTo>
                  <a:pt x="38" y="1068"/>
                </a:lnTo>
                <a:lnTo>
                  <a:pt x="49" y="1105"/>
                </a:lnTo>
                <a:lnTo>
                  <a:pt x="61" y="1140"/>
                </a:lnTo>
                <a:lnTo>
                  <a:pt x="75" y="1176"/>
                </a:lnTo>
                <a:lnTo>
                  <a:pt x="91" y="1210"/>
                </a:lnTo>
                <a:lnTo>
                  <a:pt x="107" y="1244"/>
                </a:lnTo>
                <a:lnTo>
                  <a:pt x="125" y="1278"/>
                </a:lnTo>
                <a:lnTo>
                  <a:pt x="146" y="1310"/>
                </a:lnTo>
                <a:lnTo>
                  <a:pt x="166" y="1343"/>
                </a:lnTo>
                <a:lnTo>
                  <a:pt x="188" y="1374"/>
                </a:lnTo>
                <a:lnTo>
                  <a:pt x="212" y="1405"/>
                </a:lnTo>
                <a:lnTo>
                  <a:pt x="237" y="1435"/>
                </a:lnTo>
                <a:lnTo>
                  <a:pt x="263" y="1465"/>
                </a:lnTo>
                <a:lnTo>
                  <a:pt x="291" y="1494"/>
                </a:lnTo>
                <a:lnTo>
                  <a:pt x="320" y="1522"/>
                </a:lnTo>
                <a:lnTo>
                  <a:pt x="351" y="1551"/>
                </a:lnTo>
                <a:lnTo>
                  <a:pt x="382" y="1578"/>
                </a:lnTo>
                <a:lnTo>
                  <a:pt x="420" y="1585"/>
                </a:lnTo>
                <a:lnTo>
                  <a:pt x="458" y="1588"/>
                </a:lnTo>
                <a:lnTo>
                  <a:pt x="495" y="1585"/>
                </a:lnTo>
                <a:lnTo>
                  <a:pt x="532" y="1579"/>
                </a:lnTo>
                <a:lnTo>
                  <a:pt x="568" y="1569"/>
                </a:lnTo>
                <a:lnTo>
                  <a:pt x="602" y="1556"/>
                </a:lnTo>
                <a:lnTo>
                  <a:pt x="636" y="1540"/>
                </a:lnTo>
                <a:lnTo>
                  <a:pt x="668" y="1522"/>
                </a:lnTo>
                <a:lnTo>
                  <a:pt x="697" y="1503"/>
                </a:lnTo>
                <a:lnTo>
                  <a:pt x="723" y="1483"/>
                </a:lnTo>
                <a:lnTo>
                  <a:pt x="749" y="1463"/>
                </a:lnTo>
                <a:lnTo>
                  <a:pt x="771" y="1442"/>
                </a:lnTo>
                <a:lnTo>
                  <a:pt x="790" y="1423"/>
                </a:lnTo>
                <a:lnTo>
                  <a:pt x="805" y="1404"/>
                </a:lnTo>
                <a:lnTo>
                  <a:pt x="817" y="1388"/>
                </a:lnTo>
                <a:lnTo>
                  <a:pt x="825" y="137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Freeform 60"/>
          <p:cNvSpPr>
            <a:spLocks/>
          </p:cNvSpPr>
          <p:nvPr/>
        </p:nvSpPr>
        <p:spPr bwMode="auto">
          <a:xfrm>
            <a:off x="5548313" y="3794125"/>
            <a:ext cx="30162" cy="320675"/>
          </a:xfrm>
          <a:custGeom>
            <a:avLst/>
            <a:gdLst>
              <a:gd name="T0" fmla="*/ 2147483647 w 55"/>
              <a:gd name="T1" fmla="*/ 0 h 617"/>
              <a:gd name="T2" fmla="*/ 2147483647 w 55"/>
              <a:gd name="T3" fmla="*/ 0 h 617"/>
              <a:gd name="T4" fmla="*/ 2147483647 w 55"/>
              <a:gd name="T5" fmla="*/ 2147483647 h 617"/>
              <a:gd name="T6" fmla="*/ 2147483647 w 55"/>
              <a:gd name="T7" fmla="*/ 2147483647 h 617"/>
              <a:gd name="T8" fmla="*/ 2147483647 w 55"/>
              <a:gd name="T9" fmla="*/ 2147483647 h 617"/>
              <a:gd name="T10" fmla="*/ 2147483647 w 55"/>
              <a:gd name="T11" fmla="*/ 2147483647 h 617"/>
              <a:gd name="T12" fmla="*/ 2147483647 w 55"/>
              <a:gd name="T13" fmla="*/ 2147483647 h 617"/>
              <a:gd name="T14" fmla="*/ 2147483647 w 55"/>
              <a:gd name="T15" fmla="*/ 2147483647 h 617"/>
              <a:gd name="T16" fmla="*/ 2147483647 w 55"/>
              <a:gd name="T17" fmla="*/ 2147483647 h 617"/>
              <a:gd name="T18" fmla="*/ 2147483647 w 55"/>
              <a:gd name="T19" fmla="*/ 2147483647 h 617"/>
              <a:gd name="T20" fmla="*/ 2147483647 w 55"/>
              <a:gd name="T21" fmla="*/ 2147483647 h 617"/>
              <a:gd name="T22" fmla="*/ 2147483647 w 55"/>
              <a:gd name="T23" fmla="*/ 2147483647 h 617"/>
              <a:gd name="T24" fmla="*/ 2147483647 w 55"/>
              <a:gd name="T25" fmla="*/ 2147483647 h 617"/>
              <a:gd name="T26" fmla="*/ 2147483647 w 55"/>
              <a:gd name="T27" fmla="*/ 2147483647 h 617"/>
              <a:gd name="T28" fmla="*/ 2147483647 w 55"/>
              <a:gd name="T29" fmla="*/ 2147483647 h 617"/>
              <a:gd name="T30" fmla="*/ 2147483647 w 55"/>
              <a:gd name="T31" fmla="*/ 2147483647 h 617"/>
              <a:gd name="T32" fmla="*/ 2147483647 w 55"/>
              <a:gd name="T33" fmla="*/ 2147483647 h 617"/>
              <a:gd name="T34" fmla="*/ 0 w 55"/>
              <a:gd name="T35" fmla="*/ 2147483647 h 6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5"/>
              <a:gd name="T55" fmla="*/ 0 h 617"/>
              <a:gd name="T56" fmla="*/ 55 w 55"/>
              <a:gd name="T57" fmla="*/ 617 h 6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5" h="617">
                <a:moveTo>
                  <a:pt x="19" y="0"/>
                </a:moveTo>
                <a:lnTo>
                  <a:pt x="19" y="0"/>
                </a:lnTo>
                <a:lnTo>
                  <a:pt x="30" y="41"/>
                </a:lnTo>
                <a:lnTo>
                  <a:pt x="38" y="83"/>
                </a:lnTo>
                <a:lnTo>
                  <a:pt x="44" y="123"/>
                </a:lnTo>
                <a:lnTo>
                  <a:pt x="50" y="166"/>
                </a:lnTo>
                <a:lnTo>
                  <a:pt x="54" y="206"/>
                </a:lnTo>
                <a:lnTo>
                  <a:pt x="55" y="247"/>
                </a:lnTo>
                <a:lnTo>
                  <a:pt x="55" y="288"/>
                </a:lnTo>
                <a:lnTo>
                  <a:pt x="55" y="328"/>
                </a:lnTo>
                <a:lnTo>
                  <a:pt x="53" y="367"/>
                </a:lnTo>
                <a:lnTo>
                  <a:pt x="48" y="406"/>
                </a:lnTo>
                <a:lnTo>
                  <a:pt x="43" y="444"/>
                </a:lnTo>
                <a:lnTo>
                  <a:pt x="37" y="481"/>
                </a:lnTo>
                <a:lnTo>
                  <a:pt x="30" y="517"/>
                </a:lnTo>
                <a:lnTo>
                  <a:pt x="21" y="552"/>
                </a:lnTo>
                <a:lnTo>
                  <a:pt x="11" y="585"/>
                </a:lnTo>
                <a:lnTo>
                  <a:pt x="0" y="61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Freeform 61"/>
          <p:cNvSpPr>
            <a:spLocks/>
          </p:cNvSpPr>
          <p:nvPr/>
        </p:nvSpPr>
        <p:spPr bwMode="auto">
          <a:xfrm>
            <a:off x="5608638" y="2390775"/>
            <a:ext cx="1158875" cy="1246188"/>
          </a:xfrm>
          <a:custGeom>
            <a:avLst/>
            <a:gdLst>
              <a:gd name="T0" fmla="*/ 0 w 2189"/>
              <a:gd name="T1" fmla="*/ 2147483647 h 2409"/>
              <a:gd name="T2" fmla="*/ 2147483647 w 2189"/>
              <a:gd name="T3" fmla="*/ 2147483647 h 2409"/>
              <a:gd name="T4" fmla="*/ 2147483647 w 2189"/>
              <a:gd name="T5" fmla="*/ 2147483647 h 2409"/>
              <a:gd name="T6" fmla="*/ 2147483647 w 2189"/>
              <a:gd name="T7" fmla="*/ 2147483647 h 2409"/>
              <a:gd name="T8" fmla="*/ 2147483647 w 2189"/>
              <a:gd name="T9" fmla="*/ 2147483647 h 2409"/>
              <a:gd name="T10" fmla="*/ 2147483647 w 2189"/>
              <a:gd name="T11" fmla="*/ 2147483647 h 2409"/>
              <a:gd name="T12" fmla="*/ 2147483647 w 2189"/>
              <a:gd name="T13" fmla="*/ 2147483647 h 2409"/>
              <a:gd name="T14" fmla="*/ 2147483647 w 2189"/>
              <a:gd name="T15" fmla="*/ 2147483647 h 2409"/>
              <a:gd name="T16" fmla="*/ 2147483647 w 2189"/>
              <a:gd name="T17" fmla="*/ 2147483647 h 2409"/>
              <a:gd name="T18" fmla="*/ 2147483647 w 2189"/>
              <a:gd name="T19" fmla="*/ 2147483647 h 2409"/>
              <a:gd name="T20" fmla="*/ 2147483647 w 2189"/>
              <a:gd name="T21" fmla="*/ 2147483647 h 2409"/>
              <a:gd name="T22" fmla="*/ 2147483647 w 2189"/>
              <a:gd name="T23" fmla="*/ 2147483647 h 2409"/>
              <a:gd name="T24" fmla="*/ 2147483647 w 2189"/>
              <a:gd name="T25" fmla="*/ 2147483647 h 2409"/>
              <a:gd name="T26" fmla="*/ 2147483647 w 2189"/>
              <a:gd name="T27" fmla="*/ 2147483647 h 2409"/>
              <a:gd name="T28" fmla="*/ 2147483647 w 2189"/>
              <a:gd name="T29" fmla="*/ 2147483647 h 2409"/>
              <a:gd name="T30" fmla="*/ 2147483647 w 2189"/>
              <a:gd name="T31" fmla="*/ 2147483647 h 2409"/>
              <a:gd name="T32" fmla="*/ 2147483647 w 2189"/>
              <a:gd name="T33" fmla="*/ 2147483647 h 2409"/>
              <a:gd name="T34" fmla="*/ 2147483647 w 2189"/>
              <a:gd name="T35" fmla="*/ 2147483647 h 2409"/>
              <a:gd name="T36" fmla="*/ 2147483647 w 2189"/>
              <a:gd name="T37" fmla="*/ 2147483647 h 2409"/>
              <a:gd name="T38" fmla="*/ 2147483647 w 2189"/>
              <a:gd name="T39" fmla="*/ 2147483647 h 2409"/>
              <a:gd name="T40" fmla="*/ 2147483647 w 2189"/>
              <a:gd name="T41" fmla="*/ 2147483647 h 2409"/>
              <a:gd name="T42" fmla="*/ 2147483647 w 2189"/>
              <a:gd name="T43" fmla="*/ 2147483647 h 2409"/>
              <a:gd name="T44" fmla="*/ 2147483647 w 2189"/>
              <a:gd name="T45" fmla="*/ 2147483647 h 2409"/>
              <a:gd name="T46" fmla="*/ 2147483647 w 2189"/>
              <a:gd name="T47" fmla="*/ 2147483647 h 2409"/>
              <a:gd name="T48" fmla="*/ 2147483647 w 2189"/>
              <a:gd name="T49" fmla="*/ 2147483647 h 2409"/>
              <a:gd name="T50" fmla="*/ 2147483647 w 2189"/>
              <a:gd name="T51" fmla="*/ 2147483647 h 2409"/>
              <a:gd name="T52" fmla="*/ 2147483647 w 2189"/>
              <a:gd name="T53" fmla="*/ 2147483647 h 2409"/>
              <a:gd name="T54" fmla="*/ 2147483647 w 2189"/>
              <a:gd name="T55" fmla="*/ 2147483647 h 2409"/>
              <a:gd name="T56" fmla="*/ 2147483647 w 2189"/>
              <a:gd name="T57" fmla="*/ 2147483647 h 2409"/>
              <a:gd name="T58" fmla="*/ 2147483647 w 2189"/>
              <a:gd name="T59" fmla="*/ 2147483647 h 2409"/>
              <a:gd name="T60" fmla="*/ 2147483647 w 2189"/>
              <a:gd name="T61" fmla="*/ 2147483647 h 2409"/>
              <a:gd name="T62" fmla="*/ 2147483647 w 2189"/>
              <a:gd name="T63" fmla="*/ 2147483647 h 2409"/>
              <a:gd name="T64" fmla="*/ 2147483647 w 2189"/>
              <a:gd name="T65" fmla="*/ 2147483647 h 2409"/>
              <a:gd name="T66" fmla="*/ 2147483647 w 2189"/>
              <a:gd name="T67" fmla="*/ 2147483647 h 2409"/>
              <a:gd name="T68" fmla="*/ 2147483647 w 2189"/>
              <a:gd name="T69" fmla="*/ 2147483647 h 2409"/>
              <a:gd name="T70" fmla="*/ 2147483647 w 2189"/>
              <a:gd name="T71" fmla="*/ 2147483647 h 2409"/>
              <a:gd name="T72" fmla="*/ 2147483647 w 2189"/>
              <a:gd name="T73" fmla="*/ 2147483647 h 2409"/>
              <a:gd name="T74" fmla="*/ 2147483647 w 2189"/>
              <a:gd name="T75" fmla="*/ 2147483647 h 2409"/>
              <a:gd name="T76" fmla="*/ 2147483647 w 2189"/>
              <a:gd name="T77" fmla="*/ 2147483647 h 2409"/>
              <a:gd name="T78" fmla="*/ 2147483647 w 2189"/>
              <a:gd name="T79" fmla="*/ 2147483647 h 2409"/>
              <a:gd name="T80" fmla="*/ 2147483647 w 2189"/>
              <a:gd name="T81" fmla="*/ 2147483647 h 2409"/>
              <a:gd name="T82" fmla="*/ 2147483647 w 2189"/>
              <a:gd name="T83" fmla="*/ 2147483647 h 2409"/>
              <a:gd name="T84" fmla="*/ 2147483647 w 2189"/>
              <a:gd name="T85" fmla="*/ 2147483647 h 2409"/>
              <a:gd name="T86" fmla="*/ 2147483647 w 2189"/>
              <a:gd name="T87" fmla="*/ 2147483647 h 2409"/>
              <a:gd name="T88" fmla="*/ 2147483647 w 2189"/>
              <a:gd name="T89" fmla="*/ 2147483647 h 2409"/>
              <a:gd name="T90" fmla="*/ 2147483647 w 2189"/>
              <a:gd name="T91" fmla="*/ 2147483647 h 2409"/>
              <a:gd name="T92" fmla="*/ 2147483647 w 2189"/>
              <a:gd name="T93" fmla="*/ 2147483647 h 2409"/>
              <a:gd name="T94" fmla="*/ 2147483647 w 2189"/>
              <a:gd name="T95" fmla="*/ 2147483647 h 2409"/>
              <a:gd name="T96" fmla="*/ 2147483647 w 2189"/>
              <a:gd name="T97" fmla="*/ 2147483647 h 2409"/>
              <a:gd name="T98" fmla="*/ 2147483647 w 2189"/>
              <a:gd name="T99" fmla="*/ 2147483647 h 2409"/>
              <a:gd name="T100" fmla="*/ 2147483647 w 2189"/>
              <a:gd name="T101" fmla="*/ 0 h 240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89"/>
              <a:gd name="T154" fmla="*/ 0 h 2409"/>
              <a:gd name="T155" fmla="*/ 2189 w 2189"/>
              <a:gd name="T156" fmla="*/ 2409 h 240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89" h="2409">
                <a:moveTo>
                  <a:pt x="0" y="2387"/>
                </a:moveTo>
                <a:lnTo>
                  <a:pt x="0" y="2387"/>
                </a:lnTo>
                <a:lnTo>
                  <a:pt x="13" y="2388"/>
                </a:lnTo>
                <a:lnTo>
                  <a:pt x="26" y="2390"/>
                </a:lnTo>
                <a:lnTo>
                  <a:pt x="41" y="2392"/>
                </a:lnTo>
                <a:lnTo>
                  <a:pt x="58" y="2395"/>
                </a:lnTo>
                <a:lnTo>
                  <a:pt x="76" y="2399"/>
                </a:lnTo>
                <a:lnTo>
                  <a:pt x="96" y="2402"/>
                </a:lnTo>
                <a:lnTo>
                  <a:pt x="119" y="2405"/>
                </a:lnTo>
                <a:lnTo>
                  <a:pt x="144" y="2407"/>
                </a:lnTo>
                <a:lnTo>
                  <a:pt x="170" y="2409"/>
                </a:lnTo>
                <a:lnTo>
                  <a:pt x="198" y="2409"/>
                </a:lnTo>
                <a:lnTo>
                  <a:pt x="230" y="2407"/>
                </a:lnTo>
                <a:lnTo>
                  <a:pt x="264" y="2405"/>
                </a:lnTo>
                <a:lnTo>
                  <a:pt x="300" y="2401"/>
                </a:lnTo>
                <a:lnTo>
                  <a:pt x="339" y="2394"/>
                </a:lnTo>
                <a:lnTo>
                  <a:pt x="382" y="2384"/>
                </a:lnTo>
                <a:lnTo>
                  <a:pt x="426" y="2372"/>
                </a:lnTo>
                <a:lnTo>
                  <a:pt x="497" y="2352"/>
                </a:lnTo>
                <a:lnTo>
                  <a:pt x="568" y="2334"/>
                </a:lnTo>
                <a:lnTo>
                  <a:pt x="639" y="2319"/>
                </a:lnTo>
                <a:lnTo>
                  <a:pt x="709" y="2307"/>
                </a:lnTo>
                <a:lnTo>
                  <a:pt x="778" y="2297"/>
                </a:lnTo>
                <a:lnTo>
                  <a:pt x="848" y="2290"/>
                </a:lnTo>
                <a:lnTo>
                  <a:pt x="917" y="2285"/>
                </a:lnTo>
                <a:lnTo>
                  <a:pt x="985" y="2282"/>
                </a:lnTo>
                <a:lnTo>
                  <a:pt x="1051" y="2281"/>
                </a:lnTo>
                <a:lnTo>
                  <a:pt x="1117" y="2281"/>
                </a:lnTo>
                <a:lnTo>
                  <a:pt x="1181" y="2281"/>
                </a:lnTo>
                <a:lnTo>
                  <a:pt x="1244" y="2284"/>
                </a:lnTo>
                <a:lnTo>
                  <a:pt x="1306" y="2286"/>
                </a:lnTo>
                <a:lnTo>
                  <a:pt x="1367" y="2290"/>
                </a:lnTo>
                <a:lnTo>
                  <a:pt x="1425" y="2293"/>
                </a:lnTo>
                <a:lnTo>
                  <a:pt x="1482" y="2297"/>
                </a:lnTo>
                <a:lnTo>
                  <a:pt x="1537" y="2301"/>
                </a:lnTo>
                <a:lnTo>
                  <a:pt x="1589" y="2305"/>
                </a:lnTo>
                <a:lnTo>
                  <a:pt x="1639" y="2309"/>
                </a:lnTo>
                <a:lnTo>
                  <a:pt x="1687" y="2312"/>
                </a:lnTo>
                <a:lnTo>
                  <a:pt x="1732" y="2314"/>
                </a:lnTo>
                <a:lnTo>
                  <a:pt x="1775" y="2315"/>
                </a:lnTo>
                <a:lnTo>
                  <a:pt x="1815" y="2314"/>
                </a:lnTo>
                <a:lnTo>
                  <a:pt x="1852" y="2312"/>
                </a:lnTo>
                <a:lnTo>
                  <a:pt x="1886" y="2308"/>
                </a:lnTo>
                <a:lnTo>
                  <a:pt x="1917" y="2303"/>
                </a:lnTo>
                <a:lnTo>
                  <a:pt x="1945" y="2296"/>
                </a:lnTo>
                <a:lnTo>
                  <a:pt x="1969" y="2285"/>
                </a:lnTo>
                <a:lnTo>
                  <a:pt x="1989" y="2273"/>
                </a:lnTo>
                <a:lnTo>
                  <a:pt x="2006" y="2258"/>
                </a:lnTo>
                <a:lnTo>
                  <a:pt x="2019" y="2240"/>
                </a:lnTo>
                <a:lnTo>
                  <a:pt x="2028" y="2218"/>
                </a:lnTo>
                <a:lnTo>
                  <a:pt x="2051" y="2188"/>
                </a:lnTo>
                <a:lnTo>
                  <a:pt x="2064" y="2154"/>
                </a:lnTo>
                <a:lnTo>
                  <a:pt x="2068" y="2118"/>
                </a:lnTo>
                <a:lnTo>
                  <a:pt x="2066" y="2078"/>
                </a:lnTo>
                <a:lnTo>
                  <a:pt x="2056" y="2036"/>
                </a:lnTo>
                <a:lnTo>
                  <a:pt x="2043" y="1991"/>
                </a:lnTo>
                <a:lnTo>
                  <a:pt x="2025" y="1946"/>
                </a:lnTo>
                <a:lnTo>
                  <a:pt x="2005" y="1899"/>
                </a:lnTo>
                <a:lnTo>
                  <a:pt x="1983" y="1851"/>
                </a:lnTo>
                <a:lnTo>
                  <a:pt x="1962" y="1802"/>
                </a:lnTo>
                <a:lnTo>
                  <a:pt x="1941" y="1752"/>
                </a:lnTo>
                <a:lnTo>
                  <a:pt x="1924" y="1703"/>
                </a:lnTo>
                <a:lnTo>
                  <a:pt x="1909" y="1654"/>
                </a:lnTo>
                <a:lnTo>
                  <a:pt x="1898" y="1606"/>
                </a:lnTo>
                <a:lnTo>
                  <a:pt x="1895" y="1559"/>
                </a:lnTo>
                <a:lnTo>
                  <a:pt x="1898" y="1514"/>
                </a:lnTo>
                <a:lnTo>
                  <a:pt x="1896" y="1472"/>
                </a:lnTo>
                <a:lnTo>
                  <a:pt x="1896" y="1427"/>
                </a:lnTo>
                <a:lnTo>
                  <a:pt x="1901" y="1380"/>
                </a:lnTo>
                <a:lnTo>
                  <a:pt x="1908" y="1334"/>
                </a:lnTo>
                <a:lnTo>
                  <a:pt x="1919" y="1287"/>
                </a:lnTo>
                <a:lnTo>
                  <a:pt x="1932" y="1238"/>
                </a:lnTo>
                <a:lnTo>
                  <a:pt x="1948" y="1187"/>
                </a:lnTo>
                <a:lnTo>
                  <a:pt x="1965" y="1138"/>
                </a:lnTo>
                <a:lnTo>
                  <a:pt x="1985" y="1088"/>
                </a:lnTo>
                <a:lnTo>
                  <a:pt x="2005" y="1038"/>
                </a:lnTo>
                <a:lnTo>
                  <a:pt x="2026" y="987"/>
                </a:lnTo>
                <a:lnTo>
                  <a:pt x="2048" y="938"/>
                </a:lnTo>
                <a:lnTo>
                  <a:pt x="2071" y="889"/>
                </a:lnTo>
                <a:lnTo>
                  <a:pt x="2093" y="842"/>
                </a:lnTo>
                <a:lnTo>
                  <a:pt x="2114" y="794"/>
                </a:lnTo>
                <a:lnTo>
                  <a:pt x="2136" y="748"/>
                </a:lnTo>
                <a:lnTo>
                  <a:pt x="2159" y="679"/>
                </a:lnTo>
                <a:lnTo>
                  <a:pt x="2175" y="615"/>
                </a:lnTo>
                <a:lnTo>
                  <a:pt x="2185" y="554"/>
                </a:lnTo>
                <a:lnTo>
                  <a:pt x="2189" y="495"/>
                </a:lnTo>
                <a:lnTo>
                  <a:pt x="2186" y="441"/>
                </a:lnTo>
                <a:lnTo>
                  <a:pt x="2178" y="390"/>
                </a:lnTo>
                <a:lnTo>
                  <a:pt x="2165" y="341"/>
                </a:lnTo>
                <a:lnTo>
                  <a:pt x="2148" y="296"/>
                </a:lnTo>
                <a:lnTo>
                  <a:pt x="2128" y="253"/>
                </a:lnTo>
                <a:lnTo>
                  <a:pt x="2104" y="212"/>
                </a:lnTo>
                <a:lnTo>
                  <a:pt x="2076" y="173"/>
                </a:lnTo>
                <a:lnTo>
                  <a:pt x="2045" y="136"/>
                </a:lnTo>
                <a:lnTo>
                  <a:pt x="2014" y="99"/>
                </a:lnTo>
                <a:lnTo>
                  <a:pt x="1981" y="65"/>
                </a:lnTo>
                <a:lnTo>
                  <a:pt x="1946" y="33"/>
                </a:lnTo>
                <a:lnTo>
                  <a:pt x="1911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Freeform 62"/>
          <p:cNvSpPr>
            <a:spLocks/>
          </p:cNvSpPr>
          <p:nvPr/>
        </p:nvSpPr>
        <p:spPr bwMode="auto">
          <a:xfrm>
            <a:off x="5676900" y="3689350"/>
            <a:ext cx="1373188" cy="239713"/>
          </a:xfrm>
          <a:custGeom>
            <a:avLst/>
            <a:gdLst>
              <a:gd name="T0" fmla="*/ 0 w 2596"/>
              <a:gd name="T1" fmla="*/ 2147483647 h 466"/>
              <a:gd name="T2" fmla="*/ 2147483647 w 2596"/>
              <a:gd name="T3" fmla="*/ 2147483647 h 466"/>
              <a:gd name="T4" fmla="*/ 2147483647 w 2596"/>
              <a:gd name="T5" fmla="*/ 2147483647 h 466"/>
              <a:gd name="T6" fmla="*/ 2147483647 w 2596"/>
              <a:gd name="T7" fmla="*/ 2147483647 h 466"/>
              <a:gd name="T8" fmla="*/ 2147483647 w 2596"/>
              <a:gd name="T9" fmla="*/ 2147483647 h 466"/>
              <a:gd name="T10" fmla="*/ 2147483647 w 2596"/>
              <a:gd name="T11" fmla="*/ 2147483647 h 466"/>
              <a:gd name="T12" fmla="*/ 2147483647 w 2596"/>
              <a:gd name="T13" fmla="*/ 2147483647 h 466"/>
              <a:gd name="T14" fmla="*/ 2147483647 w 2596"/>
              <a:gd name="T15" fmla="*/ 2147483647 h 466"/>
              <a:gd name="T16" fmla="*/ 2147483647 w 2596"/>
              <a:gd name="T17" fmla="*/ 2147483647 h 466"/>
              <a:gd name="T18" fmla="*/ 2147483647 w 2596"/>
              <a:gd name="T19" fmla="*/ 2147483647 h 466"/>
              <a:gd name="T20" fmla="*/ 2147483647 w 2596"/>
              <a:gd name="T21" fmla="*/ 2147483647 h 466"/>
              <a:gd name="T22" fmla="*/ 2147483647 w 2596"/>
              <a:gd name="T23" fmla="*/ 2147483647 h 466"/>
              <a:gd name="T24" fmla="*/ 2147483647 w 2596"/>
              <a:gd name="T25" fmla="*/ 2147483647 h 466"/>
              <a:gd name="T26" fmla="*/ 2147483647 w 2596"/>
              <a:gd name="T27" fmla="*/ 2147483647 h 466"/>
              <a:gd name="T28" fmla="*/ 2147483647 w 2596"/>
              <a:gd name="T29" fmla="*/ 2147483647 h 466"/>
              <a:gd name="T30" fmla="*/ 2147483647 w 2596"/>
              <a:gd name="T31" fmla="*/ 2147483647 h 466"/>
              <a:gd name="T32" fmla="*/ 2147483647 w 2596"/>
              <a:gd name="T33" fmla="*/ 2147483647 h 466"/>
              <a:gd name="T34" fmla="*/ 2147483647 w 2596"/>
              <a:gd name="T35" fmla="*/ 2147483647 h 466"/>
              <a:gd name="T36" fmla="*/ 2147483647 w 2596"/>
              <a:gd name="T37" fmla="*/ 2147483647 h 466"/>
              <a:gd name="T38" fmla="*/ 2147483647 w 2596"/>
              <a:gd name="T39" fmla="*/ 2147483647 h 466"/>
              <a:gd name="T40" fmla="*/ 2147483647 w 2596"/>
              <a:gd name="T41" fmla="*/ 2147483647 h 466"/>
              <a:gd name="T42" fmla="*/ 2147483647 w 2596"/>
              <a:gd name="T43" fmla="*/ 2147483647 h 466"/>
              <a:gd name="T44" fmla="*/ 2147483647 w 2596"/>
              <a:gd name="T45" fmla="*/ 2147483647 h 466"/>
              <a:gd name="T46" fmla="*/ 2147483647 w 2596"/>
              <a:gd name="T47" fmla="*/ 2147483647 h 466"/>
              <a:gd name="T48" fmla="*/ 2147483647 w 2596"/>
              <a:gd name="T49" fmla="*/ 2147483647 h 466"/>
              <a:gd name="T50" fmla="*/ 2147483647 w 2596"/>
              <a:gd name="T51" fmla="*/ 2147483647 h 466"/>
              <a:gd name="T52" fmla="*/ 2147483647 w 2596"/>
              <a:gd name="T53" fmla="*/ 2147483647 h 466"/>
              <a:gd name="T54" fmla="*/ 2147483647 w 2596"/>
              <a:gd name="T55" fmla="*/ 2147483647 h 466"/>
              <a:gd name="T56" fmla="*/ 2147483647 w 2596"/>
              <a:gd name="T57" fmla="*/ 2147483647 h 466"/>
              <a:gd name="T58" fmla="*/ 2147483647 w 2596"/>
              <a:gd name="T59" fmla="*/ 2147483647 h 466"/>
              <a:gd name="T60" fmla="*/ 2147483647 w 2596"/>
              <a:gd name="T61" fmla="*/ 2147483647 h 466"/>
              <a:gd name="T62" fmla="*/ 2147483647 w 2596"/>
              <a:gd name="T63" fmla="*/ 2147483647 h 466"/>
              <a:gd name="T64" fmla="*/ 2147483647 w 2596"/>
              <a:gd name="T65" fmla="*/ 2147483647 h 466"/>
              <a:gd name="T66" fmla="*/ 2147483647 w 2596"/>
              <a:gd name="T67" fmla="*/ 2147483647 h 466"/>
              <a:gd name="T68" fmla="*/ 2147483647 w 2596"/>
              <a:gd name="T69" fmla="*/ 2147483647 h 466"/>
              <a:gd name="T70" fmla="*/ 2147483647 w 2596"/>
              <a:gd name="T71" fmla="*/ 2147483647 h 466"/>
              <a:gd name="T72" fmla="*/ 2147483647 w 2596"/>
              <a:gd name="T73" fmla="*/ 2147483647 h 466"/>
              <a:gd name="T74" fmla="*/ 2147483647 w 2596"/>
              <a:gd name="T75" fmla="*/ 2147483647 h 466"/>
              <a:gd name="T76" fmla="*/ 2147483647 w 2596"/>
              <a:gd name="T77" fmla="*/ 2147483647 h 466"/>
              <a:gd name="T78" fmla="*/ 2147483647 w 2596"/>
              <a:gd name="T79" fmla="*/ 2147483647 h 466"/>
              <a:gd name="T80" fmla="*/ 2147483647 w 2596"/>
              <a:gd name="T81" fmla="*/ 2147483647 h 466"/>
              <a:gd name="T82" fmla="*/ 2147483647 w 2596"/>
              <a:gd name="T83" fmla="*/ 2147483647 h 466"/>
              <a:gd name="T84" fmla="*/ 2147483647 w 2596"/>
              <a:gd name="T85" fmla="*/ 0 h 4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96"/>
              <a:gd name="T130" fmla="*/ 0 h 466"/>
              <a:gd name="T131" fmla="*/ 2596 w 2596"/>
              <a:gd name="T132" fmla="*/ 466 h 4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96" h="466">
                <a:moveTo>
                  <a:pt x="0" y="417"/>
                </a:moveTo>
                <a:lnTo>
                  <a:pt x="0" y="417"/>
                </a:lnTo>
                <a:lnTo>
                  <a:pt x="30" y="415"/>
                </a:lnTo>
                <a:lnTo>
                  <a:pt x="57" y="400"/>
                </a:lnTo>
                <a:lnTo>
                  <a:pt x="84" y="376"/>
                </a:lnTo>
                <a:lnTo>
                  <a:pt x="109" y="344"/>
                </a:lnTo>
                <a:lnTo>
                  <a:pt x="136" y="307"/>
                </a:lnTo>
                <a:lnTo>
                  <a:pt x="164" y="268"/>
                </a:lnTo>
                <a:lnTo>
                  <a:pt x="194" y="227"/>
                </a:lnTo>
                <a:lnTo>
                  <a:pt x="228" y="189"/>
                </a:lnTo>
                <a:lnTo>
                  <a:pt x="267" y="153"/>
                </a:lnTo>
                <a:lnTo>
                  <a:pt x="309" y="125"/>
                </a:lnTo>
                <a:lnTo>
                  <a:pt x="359" y="104"/>
                </a:lnTo>
                <a:lnTo>
                  <a:pt x="415" y="94"/>
                </a:lnTo>
                <a:lnTo>
                  <a:pt x="479" y="96"/>
                </a:lnTo>
                <a:lnTo>
                  <a:pt x="552" y="115"/>
                </a:lnTo>
                <a:lnTo>
                  <a:pt x="635" y="151"/>
                </a:lnTo>
                <a:lnTo>
                  <a:pt x="728" y="205"/>
                </a:lnTo>
                <a:lnTo>
                  <a:pt x="750" y="201"/>
                </a:lnTo>
                <a:lnTo>
                  <a:pt x="774" y="196"/>
                </a:lnTo>
                <a:lnTo>
                  <a:pt x="798" y="189"/>
                </a:lnTo>
                <a:lnTo>
                  <a:pt x="824" y="181"/>
                </a:lnTo>
                <a:lnTo>
                  <a:pt x="851" y="171"/>
                </a:lnTo>
                <a:lnTo>
                  <a:pt x="877" y="162"/>
                </a:lnTo>
                <a:lnTo>
                  <a:pt x="905" y="151"/>
                </a:lnTo>
                <a:lnTo>
                  <a:pt x="933" y="141"/>
                </a:lnTo>
                <a:lnTo>
                  <a:pt x="960" y="132"/>
                </a:lnTo>
                <a:lnTo>
                  <a:pt x="987" y="122"/>
                </a:lnTo>
                <a:lnTo>
                  <a:pt x="1013" y="114"/>
                </a:lnTo>
                <a:lnTo>
                  <a:pt x="1037" y="107"/>
                </a:lnTo>
                <a:lnTo>
                  <a:pt x="1062" y="100"/>
                </a:lnTo>
                <a:lnTo>
                  <a:pt x="1084" y="98"/>
                </a:lnTo>
                <a:lnTo>
                  <a:pt x="1105" y="95"/>
                </a:lnTo>
                <a:lnTo>
                  <a:pt x="1124" y="96"/>
                </a:lnTo>
                <a:lnTo>
                  <a:pt x="1170" y="95"/>
                </a:lnTo>
                <a:lnTo>
                  <a:pt x="1209" y="96"/>
                </a:lnTo>
                <a:lnTo>
                  <a:pt x="1243" y="102"/>
                </a:lnTo>
                <a:lnTo>
                  <a:pt x="1270" y="109"/>
                </a:lnTo>
                <a:lnTo>
                  <a:pt x="1295" y="118"/>
                </a:lnTo>
                <a:lnTo>
                  <a:pt x="1315" y="128"/>
                </a:lnTo>
                <a:lnTo>
                  <a:pt x="1336" y="140"/>
                </a:lnTo>
                <a:lnTo>
                  <a:pt x="1355" y="152"/>
                </a:lnTo>
                <a:lnTo>
                  <a:pt x="1375" y="166"/>
                </a:lnTo>
                <a:lnTo>
                  <a:pt x="1395" y="178"/>
                </a:lnTo>
                <a:lnTo>
                  <a:pt x="1420" y="190"/>
                </a:lnTo>
                <a:lnTo>
                  <a:pt x="1448" y="202"/>
                </a:lnTo>
                <a:lnTo>
                  <a:pt x="1480" y="212"/>
                </a:lnTo>
                <a:lnTo>
                  <a:pt x="1519" y="220"/>
                </a:lnTo>
                <a:lnTo>
                  <a:pt x="1564" y="227"/>
                </a:lnTo>
                <a:lnTo>
                  <a:pt x="1619" y="231"/>
                </a:lnTo>
                <a:lnTo>
                  <a:pt x="1662" y="264"/>
                </a:lnTo>
                <a:lnTo>
                  <a:pt x="1703" y="293"/>
                </a:lnTo>
                <a:lnTo>
                  <a:pt x="1738" y="322"/>
                </a:lnTo>
                <a:lnTo>
                  <a:pt x="1769" y="349"/>
                </a:lnTo>
                <a:lnTo>
                  <a:pt x="1797" y="372"/>
                </a:lnTo>
                <a:lnTo>
                  <a:pt x="1824" y="394"/>
                </a:lnTo>
                <a:lnTo>
                  <a:pt x="1849" y="413"/>
                </a:lnTo>
                <a:lnTo>
                  <a:pt x="1874" y="430"/>
                </a:lnTo>
                <a:lnTo>
                  <a:pt x="1897" y="443"/>
                </a:lnTo>
                <a:lnTo>
                  <a:pt x="1921" y="454"/>
                </a:lnTo>
                <a:lnTo>
                  <a:pt x="1946" y="461"/>
                </a:lnTo>
                <a:lnTo>
                  <a:pt x="1973" y="465"/>
                </a:lnTo>
                <a:lnTo>
                  <a:pt x="2001" y="466"/>
                </a:lnTo>
                <a:lnTo>
                  <a:pt x="2034" y="464"/>
                </a:lnTo>
                <a:lnTo>
                  <a:pt x="2069" y="458"/>
                </a:lnTo>
                <a:lnTo>
                  <a:pt x="2108" y="449"/>
                </a:lnTo>
                <a:lnTo>
                  <a:pt x="2150" y="436"/>
                </a:lnTo>
                <a:lnTo>
                  <a:pt x="2190" y="421"/>
                </a:lnTo>
                <a:lnTo>
                  <a:pt x="2229" y="405"/>
                </a:lnTo>
                <a:lnTo>
                  <a:pt x="2267" y="387"/>
                </a:lnTo>
                <a:lnTo>
                  <a:pt x="2303" y="367"/>
                </a:lnTo>
                <a:lnTo>
                  <a:pt x="2338" y="344"/>
                </a:lnTo>
                <a:lnTo>
                  <a:pt x="2372" y="319"/>
                </a:lnTo>
                <a:lnTo>
                  <a:pt x="2404" y="293"/>
                </a:lnTo>
                <a:lnTo>
                  <a:pt x="2434" y="265"/>
                </a:lnTo>
                <a:lnTo>
                  <a:pt x="2462" y="234"/>
                </a:lnTo>
                <a:lnTo>
                  <a:pt x="2489" y="201"/>
                </a:lnTo>
                <a:lnTo>
                  <a:pt x="2514" y="166"/>
                </a:lnTo>
                <a:lnTo>
                  <a:pt x="2537" y="128"/>
                </a:lnTo>
                <a:lnTo>
                  <a:pt x="2558" y="88"/>
                </a:lnTo>
                <a:lnTo>
                  <a:pt x="2579" y="45"/>
                </a:lnTo>
                <a:lnTo>
                  <a:pt x="259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Freeform 63"/>
          <p:cNvSpPr>
            <a:spLocks/>
          </p:cNvSpPr>
          <p:nvPr/>
        </p:nvSpPr>
        <p:spPr bwMode="auto">
          <a:xfrm>
            <a:off x="5867400" y="1628775"/>
            <a:ext cx="468313" cy="1204913"/>
          </a:xfrm>
          <a:custGeom>
            <a:avLst/>
            <a:gdLst>
              <a:gd name="T0" fmla="*/ 2147483647 w 887"/>
              <a:gd name="T1" fmla="*/ 2147483647 h 2327"/>
              <a:gd name="T2" fmla="*/ 2147483647 w 887"/>
              <a:gd name="T3" fmla="*/ 2147483647 h 2327"/>
              <a:gd name="T4" fmla="*/ 2147483647 w 887"/>
              <a:gd name="T5" fmla="*/ 2147483647 h 2327"/>
              <a:gd name="T6" fmla="*/ 2147483647 w 887"/>
              <a:gd name="T7" fmla="*/ 2147483647 h 2327"/>
              <a:gd name="T8" fmla="*/ 2147483647 w 887"/>
              <a:gd name="T9" fmla="*/ 2147483647 h 2327"/>
              <a:gd name="T10" fmla="*/ 2147483647 w 887"/>
              <a:gd name="T11" fmla="*/ 2147483647 h 2327"/>
              <a:gd name="T12" fmla="*/ 2147483647 w 887"/>
              <a:gd name="T13" fmla="*/ 2147483647 h 2327"/>
              <a:gd name="T14" fmla="*/ 2147483647 w 887"/>
              <a:gd name="T15" fmla="*/ 2147483647 h 2327"/>
              <a:gd name="T16" fmla="*/ 2147483647 w 887"/>
              <a:gd name="T17" fmla="*/ 2147483647 h 2327"/>
              <a:gd name="T18" fmla="*/ 2147483647 w 887"/>
              <a:gd name="T19" fmla="*/ 2147483647 h 2327"/>
              <a:gd name="T20" fmla="*/ 2147483647 w 887"/>
              <a:gd name="T21" fmla="*/ 2147483647 h 2327"/>
              <a:gd name="T22" fmla="*/ 2147483647 w 887"/>
              <a:gd name="T23" fmla="*/ 2147483647 h 2327"/>
              <a:gd name="T24" fmla="*/ 2147483647 w 887"/>
              <a:gd name="T25" fmla="*/ 2147483647 h 2327"/>
              <a:gd name="T26" fmla="*/ 2147483647 w 887"/>
              <a:gd name="T27" fmla="*/ 2147483647 h 2327"/>
              <a:gd name="T28" fmla="*/ 2147483647 w 887"/>
              <a:gd name="T29" fmla="*/ 2147483647 h 2327"/>
              <a:gd name="T30" fmla="*/ 2147483647 w 887"/>
              <a:gd name="T31" fmla="*/ 2147483647 h 2327"/>
              <a:gd name="T32" fmla="*/ 2147483647 w 887"/>
              <a:gd name="T33" fmla="*/ 2147483647 h 2327"/>
              <a:gd name="T34" fmla="*/ 2147483647 w 887"/>
              <a:gd name="T35" fmla="*/ 2147483647 h 2327"/>
              <a:gd name="T36" fmla="*/ 2147483647 w 887"/>
              <a:gd name="T37" fmla="*/ 2147483647 h 2327"/>
              <a:gd name="T38" fmla="*/ 2147483647 w 887"/>
              <a:gd name="T39" fmla="*/ 2147483647 h 2327"/>
              <a:gd name="T40" fmla="*/ 2147483647 w 887"/>
              <a:gd name="T41" fmla="*/ 2147483647 h 2327"/>
              <a:gd name="T42" fmla="*/ 2147483647 w 887"/>
              <a:gd name="T43" fmla="*/ 2147483647 h 2327"/>
              <a:gd name="T44" fmla="*/ 2147483647 w 887"/>
              <a:gd name="T45" fmla="*/ 2147483647 h 2327"/>
              <a:gd name="T46" fmla="*/ 2147483647 w 887"/>
              <a:gd name="T47" fmla="*/ 2147483647 h 2327"/>
              <a:gd name="T48" fmla="*/ 2147483647 w 887"/>
              <a:gd name="T49" fmla="*/ 2147483647 h 2327"/>
              <a:gd name="T50" fmla="*/ 2147483647 w 887"/>
              <a:gd name="T51" fmla="*/ 2147483647 h 2327"/>
              <a:gd name="T52" fmla="*/ 2147483647 w 887"/>
              <a:gd name="T53" fmla="*/ 2147483647 h 2327"/>
              <a:gd name="T54" fmla="*/ 2147483647 w 887"/>
              <a:gd name="T55" fmla="*/ 2147483647 h 2327"/>
              <a:gd name="T56" fmla="*/ 2147483647 w 887"/>
              <a:gd name="T57" fmla="*/ 2147483647 h 2327"/>
              <a:gd name="T58" fmla="*/ 2147483647 w 887"/>
              <a:gd name="T59" fmla="*/ 2147483647 h 2327"/>
              <a:gd name="T60" fmla="*/ 2147483647 w 887"/>
              <a:gd name="T61" fmla="*/ 2147483647 h 2327"/>
              <a:gd name="T62" fmla="*/ 2147483647 w 887"/>
              <a:gd name="T63" fmla="*/ 2147483647 h 2327"/>
              <a:gd name="T64" fmla="*/ 2147483647 w 887"/>
              <a:gd name="T65" fmla="*/ 2147483647 h 2327"/>
              <a:gd name="T66" fmla="*/ 2147483647 w 887"/>
              <a:gd name="T67" fmla="*/ 2147483647 h 2327"/>
              <a:gd name="T68" fmla="*/ 2147483647 w 887"/>
              <a:gd name="T69" fmla="*/ 2147483647 h 2327"/>
              <a:gd name="T70" fmla="*/ 2147483647 w 887"/>
              <a:gd name="T71" fmla="*/ 2147483647 h 2327"/>
              <a:gd name="T72" fmla="*/ 2147483647 w 887"/>
              <a:gd name="T73" fmla="*/ 2147483647 h 2327"/>
              <a:gd name="T74" fmla="*/ 2147483647 w 887"/>
              <a:gd name="T75" fmla="*/ 2147483647 h 2327"/>
              <a:gd name="T76" fmla="*/ 2147483647 w 887"/>
              <a:gd name="T77" fmla="*/ 2147483647 h 2327"/>
              <a:gd name="T78" fmla="*/ 2147483647 w 887"/>
              <a:gd name="T79" fmla="*/ 2147483647 h 2327"/>
              <a:gd name="T80" fmla="*/ 2147483647 w 887"/>
              <a:gd name="T81" fmla="*/ 2147483647 h 2327"/>
              <a:gd name="T82" fmla="*/ 2147483647 w 887"/>
              <a:gd name="T83" fmla="*/ 2147483647 h 2327"/>
              <a:gd name="T84" fmla="*/ 2147483647 w 887"/>
              <a:gd name="T85" fmla="*/ 2147483647 h 2327"/>
              <a:gd name="T86" fmla="*/ 2147483647 w 887"/>
              <a:gd name="T87" fmla="*/ 2147483647 h 2327"/>
              <a:gd name="T88" fmla="*/ 2147483647 w 887"/>
              <a:gd name="T89" fmla="*/ 2147483647 h 2327"/>
              <a:gd name="T90" fmla="*/ 2147483647 w 887"/>
              <a:gd name="T91" fmla="*/ 2147483647 h 2327"/>
              <a:gd name="T92" fmla="*/ 2147483647 w 887"/>
              <a:gd name="T93" fmla="*/ 2147483647 h 2327"/>
              <a:gd name="T94" fmla="*/ 2147483647 w 887"/>
              <a:gd name="T95" fmla="*/ 2147483647 h 2327"/>
              <a:gd name="T96" fmla="*/ 2147483647 w 887"/>
              <a:gd name="T97" fmla="*/ 2147483647 h 2327"/>
              <a:gd name="T98" fmla="*/ 2147483647 w 887"/>
              <a:gd name="T99" fmla="*/ 2147483647 h 2327"/>
              <a:gd name="T100" fmla="*/ 2147483647 w 887"/>
              <a:gd name="T101" fmla="*/ 2147483647 h 2327"/>
              <a:gd name="T102" fmla="*/ 2147483647 w 887"/>
              <a:gd name="T103" fmla="*/ 2147483647 h 2327"/>
              <a:gd name="T104" fmla="*/ 2147483647 w 887"/>
              <a:gd name="T105" fmla="*/ 2147483647 h 2327"/>
              <a:gd name="T106" fmla="*/ 2147483647 w 887"/>
              <a:gd name="T107" fmla="*/ 2147483647 h 2327"/>
              <a:gd name="T108" fmla="*/ 2147483647 w 887"/>
              <a:gd name="T109" fmla="*/ 2147483647 h 2327"/>
              <a:gd name="T110" fmla="*/ 2147483647 w 887"/>
              <a:gd name="T111" fmla="*/ 2147483647 h 2327"/>
              <a:gd name="T112" fmla="*/ 2147483647 w 887"/>
              <a:gd name="T113" fmla="*/ 2147483647 h 2327"/>
              <a:gd name="T114" fmla="*/ 2147483647 w 887"/>
              <a:gd name="T115" fmla="*/ 2147483647 h 23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87"/>
              <a:gd name="T175" fmla="*/ 0 h 2327"/>
              <a:gd name="T176" fmla="*/ 887 w 887"/>
              <a:gd name="T177" fmla="*/ 2327 h 23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87" h="2327">
                <a:moveTo>
                  <a:pt x="0" y="0"/>
                </a:moveTo>
                <a:lnTo>
                  <a:pt x="0" y="0"/>
                </a:lnTo>
                <a:lnTo>
                  <a:pt x="7" y="13"/>
                </a:lnTo>
                <a:lnTo>
                  <a:pt x="16" y="26"/>
                </a:lnTo>
                <a:lnTo>
                  <a:pt x="26" y="37"/>
                </a:lnTo>
                <a:lnTo>
                  <a:pt x="37" y="46"/>
                </a:lnTo>
                <a:lnTo>
                  <a:pt x="49" y="53"/>
                </a:lnTo>
                <a:lnTo>
                  <a:pt x="61" y="60"/>
                </a:lnTo>
                <a:lnTo>
                  <a:pt x="74" y="65"/>
                </a:lnTo>
                <a:lnTo>
                  <a:pt x="89" y="69"/>
                </a:lnTo>
                <a:lnTo>
                  <a:pt x="103" y="72"/>
                </a:lnTo>
                <a:lnTo>
                  <a:pt x="118" y="75"/>
                </a:lnTo>
                <a:lnTo>
                  <a:pt x="134" y="76"/>
                </a:lnTo>
                <a:lnTo>
                  <a:pt x="151" y="77"/>
                </a:lnTo>
                <a:lnTo>
                  <a:pt x="166" y="79"/>
                </a:lnTo>
                <a:lnTo>
                  <a:pt x="183" y="79"/>
                </a:lnTo>
                <a:lnTo>
                  <a:pt x="200" y="79"/>
                </a:lnTo>
                <a:lnTo>
                  <a:pt x="217" y="79"/>
                </a:lnTo>
                <a:lnTo>
                  <a:pt x="216" y="87"/>
                </a:lnTo>
                <a:lnTo>
                  <a:pt x="215" y="96"/>
                </a:lnTo>
                <a:lnTo>
                  <a:pt x="211" y="107"/>
                </a:lnTo>
                <a:lnTo>
                  <a:pt x="208" y="118"/>
                </a:lnTo>
                <a:lnTo>
                  <a:pt x="204" y="130"/>
                </a:lnTo>
                <a:lnTo>
                  <a:pt x="202" y="141"/>
                </a:lnTo>
                <a:lnTo>
                  <a:pt x="199" y="151"/>
                </a:lnTo>
                <a:lnTo>
                  <a:pt x="198" y="159"/>
                </a:lnTo>
                <a:lnTo>
                  <a:pt x="182" y="162"/>
                </a:lnTo>
                <a:lnTo>
                  <a:pt x="174" y="171"/>
                </a:lnTo>
                <a:lnTo>
                  <a:pt x="171" y="183"/>
                </a:lnTo>
                <a:lnTo>
                  <a:pt x="174" y="198"/>
                </a:lnTo>
                <a:lnTo>
                  <a:pt x="181" y="213"/>
                </a:lnTo>
                <a:lnTo>
                  <a:pt x="192" y="226"/>
                </a:lnTo>
                <a:lnTo>
                  <a:pt x="204" y="235"/>
                </a:lnTo>
                <a:lnTo>
                  <a:pt x="217" y="238"/>
                </a:lnTo>
                <a:lnTo>
                  <a:pt x="219" y="260"/>
                </a:lnTo>
                <a:lnTo>
                  <a:pt x="220" y="280"/>
                </a:lnTo>
                <a:lnTo>
                  <a:pt x="222" y="299"/>
                </a:lnTo>
                <a:lnTo>
                  <a:pt x="226" y="317"/>
                </a:lnTo>
                <a:lnTo>
                  <a:pt x="229" y="336"/>
                </a:lnTo>
                <a:lnTo>
                  <a:pt x="232" y="355"/>
                </a:lnTo>
                <a:lnTo>
                  <a:pt x="233" y="375"/>
                </a:lnTo>
                <a:lnTo>
                  <a:pt x="234" y="397"/>
                </a:lnTo>
                <a:lnTo>
                  <a:pt x="240" y="398"/>
                </a:lnTo>
                <a:lnTo>
                  <a:pt x="245" y="404"/>
                </a:lnTo>
                <a:lnTo>
                  <a:pt x="250" y="409"/>
                </a:lnTo>
                <a:lnTo>
                  <a:pt x="255" y="417"/>
                </a:lnTo>
                <a:lnTo>
                  <a:pt x="261" y="426"/>
                </a:lnTo>
                <a:lnTo>
                  <a:pt x="267" y="431"/>
                </a:lnTo>
                <a:lnTo>
                  <a:pt x="277" y="436"/>
                </a:lnTo>
                <a:lnTo>
                  <a:pt x="289" y="438"/>
                </a:lnTo>
                <a:lnTo>
                  <a:pt x="288" y="447"/>
                </a:lnTo>
                <a:lnTo>
                  <a:pt x="287" y="458"/>
                </a:lnTo>
                <a:lnTo>
                  <a:pt x="283" y="472"/>
                </a:lnTo>
                <a:lnTo>
                  <a:pt x="280" y="487"/>
                </a:lnTo>
                <a:lnTo>
                  <a:pt x="277" y="502"/>
                </a:lnTo>
                <a:lnTo>
                  <a:pt x="273" y="515"/>
                </a:lnTo>
                <a:lnTo>
                  <a:pt x="272" y="528"/>
                </a:lnTo>
                <a:lnTo>
                  <a:pt x="271" y="537"/>
                </a:lnTo>
                <a:lnTo>
                  <a:pt x="289" y="544"/>
                </a:lnTo>
                <a:lnTo>
                  <a:pt x="305" y="551"/>
                </a:lnTo>
                <a:lnTo>
                  <a:pt x="317" y="558"/>
                </a:lnTo>
                <a:lnTo>
                  <a:pt x="327" y="567"/>
                </a:lnTo>
                <a:lnTo>
                  <a:pt x="334" y="581"/>
                </a:lnTo>
                <a:lnTo>
                  <a:pt x="339" y="598"/>
                </a:lnTo>
                <a:lnTo>
                  <a:pt x="341" y="623"/>
                </a:lnTo>
                <a:lnTo>
                  <a:pt x="342" y="655"/>
                </a:lnTo>
                <a:lnTo>
                  <a:pt x="357" y="657"/>
                </a:lnTo>
                <a:lnTo>
                  <a:pt x="373" y="660"/>
                </a:lnTo>
                <a:lnTo>
                  <a:pt x="388" y="664"/>
                </a:lnTo>
                <a:lnTo>
                  <a:pt x="404" y="668"/>
                </a:lnTo>
                <a:lnTo>
                  <a:pt x="419" y="675"/>
                </a:lnTo>
                <a:lnTo>
                  <a:pt x="431" y="681"/>
                </a:lnTo>
                <a:lnTo>
                  <a:pt x="442" y="688"/>
                </a:lnTo>
                <a:lnTo>
                  <a:pt x="450" y="696"/>
                </a:lnTo>
                <a:lnTo>
                  <a:pt x="450" y="711"/>
                </a:lnTo>
                <a:lnTo>
                  <a:pt x="449" y="726"/>
                </a:lnTo>
                <a:lnTo>
                  <a:pt x="447" y="743"/>
                </a:lnTo>
                <a:lnTo>
                  <a:pt x="444" y="759"/>
                </a:lnTo>
                <a:lnTo>
                  <a:pt x="442" y="775"/>
                </a:lnTo>
                <a:lnTo>
                  <a:pt x="439" y="791"/>
                </a:lnTo>
                <a:lnTo>
                  <a:pt x="436" y="806"/>
                </a:lnTo>
                <a:lnTo>
                  <a:pt x="433" y="823"/>
                </a:lnTo>
                <a:lnTo>
                  <a:pt x="430" y="839"/>
                </a:lnTo>
                <a:lnTo>
                  <a:pt x="426" y="854"/>
                </a:lnTo>
                <a:lnTo>
                  <a:pt x="424" y="869"/>
                </a:lnTo>
                <a:lnTo>
                  <a:pt x="421" y="884"/>
                </a:lnTo>
                <a:lnTo>
                  <a:pt x="419" y="898"/>
                </a:lnTo>
                <a:lnTo>
                  <a:pt x="416" y="911"/>
                </a:lnTo>
                <a:lnTo>
                  <a:pt x="415" y="923"/>
                </a:lnTo>
                <a:lnTo>
                  <a:pt x="415" y="934"/>
                </a:lnTo>
                <a:lnTo>
                  <a:pt x="470" y="934"/>
                </a:lnTo>
                <a:lnTo>
                  <a:pt x="469" y="948"/>
                </a:lnTo>
                <a:lnTo>
                  <a:pt x="464" y="962"/>
                </a:lnTo>
                <a:lnTo>
                  <a:pt x="459" y="972"/>
                </a:lnTo>
                <a:lnTo>
                  <a:pt x="452" y="985"/>
                </a:lnTo>
                <a:lnTo>
                  <a:pt x="444" y="996"/>
                </a:lnTo>
                <a:lnTo>
                  <a:pt x="439" y="1008"/>
                </a:lnTo>
                <a:lnTo>
                  <a:pt x="435" y="1020"/>
                </a:lnTo>
                <a:lnTo>
                  <a:pt x="433" y="1035"/>
                </a:lnTo>
                <a:lnTo>
                  <a:pt x="459" y="1038"/>
                </a:lnTo>
                <a:lnTo>
                  <a:pt x="484" y="1044"/>
                </a:lnTo>
                <a:lnTo>
                  <a:pt x="507" y="1054"/>
                </a:lnTo>
                <a:lnTo>
                  <a:pt x="530" y="1064"/>
                </a:lnTo>
                <a:lnTo>
                  <a:pt x="551" y="1074"/>
                </a:lnTo>
                <a:lnTo>
                  <a:pt x="573" y="1084"/>
                </a:lnTo>
                <a:lnTo>
                  <a:pt x="592" y="1091"/>
                </a:lnTo>
                <a:lnTo>
                  <a:pt x="613" y="1093"/>
                </a:lnTo>
                <a:lnTo>
                  <a:pt x="613" y="1174"/>
                </a:lnTo>
                <a:lnTo>
                  <a:pt x="613" y="1176"/>
                </a:lnTo>
                <a:lnTo>
                  <a:pt x="614" y="1185"/>
                </a:lnTo>
                <a:lnTo>
                  <a:pt x="617" y="1198"/>
                </a:lnTo>
                <a:lnTo>
                  <a:pt x="618" y="1214"/>
                </a:lnTo>
                <a:lnTo>
                  <a:pt x="621" y="1235"/>
                </a:lnTo>
                <a:lnTo>
                  <a:pt x="624" y="1258"/>
                </a:lnTo>
                <a:lnTo>
                  <a:pt x="626" y="1283"/>
                </a:lnTo>
                <a:lnTo>
                  <a:pt x="629" y="1308"/>
                </a:lnTo>
                <a:lnTo>
                  <a:pt x="631" y="1334"/>
                </a:lnTo>
                <a:lnTo>
                  <a:pt x="634" y="1360"/>
                </a:lnTo>
                <a:lnTo>
                  <a:pt x="635" y="1385"/>
                </a:lnTo>
                <a:lnTo>
                  <a:pt x="636" y="1409"/>
                </a:lnTo>
                <a:lnTo>
                  <a:pt x="636" y="1429"/>
                </a:lnTo>
                <a:lnTo>
                  <a:pt x="636" y="1447"/>
                </a:lnTo>
                <a:lnTo>
                  <a:pt x="634" y="1462"/>
                </a:lnTo>
                <a:lnTo>
                  <a:pt x="631" y="1472"/>
                </a:lnTo>
                <a:lnTo>
                  <a:pt x="613" y="1472"/>
                </a:lnTo>
                <a:lnTo>
                  <a:pt x="613" y="1571"/>
                </a:lnTo>
                <a:lnTo>
                  <a:pt x="631" y="1571"/>
                </a:lnTo>
                <a:lnTo>
                  <a:pt x="636" y="1589"/>
                </a:lnTo>
                <a:lnTo>
                  <a:pt x="637" y="1610"/>
                </a:lnTo>
                <a:lnTo>
                  <a:pt x="638" y="1633"/>
                </a:lnTo>
                <a:lnTo>
                  <a:pt x="641" y="1657"/>
                </a:lnTo>
                <a:lnTo>
                  <a:pt x="646" y="1677"/>
                </a:lnTo>
                <a:lnTo>
                  <a:pt x="657" y="1695"/>
                </a:lnTo>
                <a:lnTo>
                  <a:pt x="676" y="1707"/>
                </a:lnTo>
                <a:lnTo>
                  <a:pt x="704" y="1711"/>
                </a:lnTo>
                <a:lnTo>
                  <a:pt x="704" y="1729"/>
                </a:lnTo>
                <a:lnTo>
                  <a:pt x="705" y="1749"/>
                </a:lnTo>
                <a:lnTo>
                  <a:pt x="706" y="1772"/>
                </a:lnTo>
                <a:lnTo>
                  <a:pt x="711" y="1795"/>
                </a:lnTo>
                <a:lnTo>
                  <a:pt x="717" y="1816"/>
                </a:lnTo>
                <a:lnTo>
                  <a:pt x="727" y="1833"/>
                </a:lnTo>
                <a:lnTo>
                  <a:pt x="739" y="1846"/>
                </a:lnTo>
                <a:lnTo>
                  <a:pt x="757" y="1850"/>
                </a:lnTo>
                <a:lnTo>
                  <a:pt x="757" y="2048"/>
                </a:lnTo>
                <a:lnTo>
                  <a:pt x="776" y="2069"/>
                </a:lnTo>
                <a:lnTo>
                  <a:pt x="746" y="2075"/>
                </a:lnTo>
                <a:lnTo>
                  <a:pt x="729" y="2084"/>
                </a:lnTo>
                <a:lnTo>
                  <a:pt x="723" y="2095"/>
                </a:lnTo>
                <a:lnTo>
                  <a:pt x="726" y="2108"/>
                </a:lnTo>
                <a:lnTo>
                  <a:pt x="736" y="2123"/>
                </a:lnTo>
                <a:lnTo>
                  <a:pt x="751" y="2139"/>
                </a:lnTo>
                <a:lnTo>
                  <a:pt x="771" y="2157"/>
                </a:lnTo>
                <a:lnTo>
                  <a:pt x="794" y="2176"/>
                </a:lnTo>
                <a:lnTo>
                  <a:pt x="816" y="2195"/>
                </a:lnTo>
                <a:lnTo>
                  <a:pt x="839" y="2216"/>
                </a:lnTo>
                <a:lnTo>
                  <a:pt x="858" y="2235"/>
                </a:lnTo>
                <a:lnTo>
                  <a:pt x="874" y="2255"/>
                </a:lnTo>
                <a:lnTo>
                  <a:pt x="884" y="2274"/>
                </a:lnTo>
                <a:lnTo>
                  <a:pt x="887" y="2293"/>
                </a:lnTo>
                <a:lnTo>
                  <a:pt x="881" y="2311"/>
                </a:lnTo>
                <a:lnTo>
                  <a:pt x="865" y="232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Freeform 64"/>
          <p:cNvSpPr>
            <a:spLocks/>
          </p:cNvSpPr>
          <p:nvPr/>
        </p:nvSpPr>
        <p:spPr bwMode="auto">
          <a:xfrm>
            <a:off x="4464050" y="2771775"/>
            <a:ext cx="519113" cy="644525"/>
          </a:xfrm>
          <a:custGeom>
            <a:avLst/>
            <a:gdLst>
              <a:gd name="T0" fmla="*/ 0 w 981"/>
              <a:gd name="T1" fmla="*/ 0 h 1245"/>
              <a:gd name="T2" fmla="*/ 2147483647 w 981"/>
              <a:gd name="T3" fmla="*/ 2147483647 h 1245"/>
              <a:gd name="T4" fmla="*/ 2147483647 w 981"/>
              <a:gd name="T5" fmla="*/ 2147483647 h 1245"/>
              <a:gd name="T6" fmla="*/ 2147483647 w 981"/>
              <a:gd name="T7" fmla="*/ 2147483647 h 1245"/>
              <a:gd name="T8" fmla="*/ 2147483647 w 981"/>
              <a:gd name="T9" fmla="*/ 2147483647 h 1245"/>
              <a:gd name="T10" fmla="*/ 2147483647 w 981"/>
              <a:gd name="T11" fmla="*/ 2147483647 h 1245"/>
              <a:gd name="T12" fmla="*/ 2147483647 w 981"/>
              <a:gd name="T13" fmla="*/ 2147483647 h 1245"/>
              <a:gd name="T14" fmla="*/ 2147483647 w 981"/>
              <a:gd name="T15" fmla="*/ 2147483647 h 1245"/>
              <a:gd name="T16" fmla="*/ 2147483647 w 981"/>
              <a:gd name="T17" fmla="*/ 2147483647 h 1245"/>
              <a:gd name="T18" fmla="*/ 2147483647 w 981"/>
              <a:gd name="T19" fmla="*/ 2147483647 h 1245"/>
              <a:gd name="T20" fmla="*/ 2147483647 w 981"/>
              <a:gd name="T21" fmla="*/ 2147483647 h 1245"/>
              <a:gd name="T22" fmla="*/ 2147483647 w 981"/>
              <a:gd name="T23" fmla="*/ 2147483647 h 1245"/>
              <a:gd name="T24" fmla="*/ 2147483647 w 981"/>
              <a:gd name="T25" fmla="*/ 2147483647 h 1245"/>
              <a:gd name="T26" fmla="*/ 2147483647 w 981"/>
              <a:gd name="T27" fmla="*/ 2147483647 h 1245"/>
              <a:gd name="T28" fmla="*/ 2147483647 w 981"/>
              <a:gd name="T29" fmla="*/ 2147483647 h 1245"/>
              <a:gd name="T30" fmla="*/ 2147483647 w 981"/>
              <a:gd name="T31" fmla="*/ 2147483647 h 1245"/>
              <a:gd name="T32" fmla="*/ 2147483647 w 981"/>
              <a:gd name="T33" fmla="*/ 2147483647 h 1245"/>
              <a:gd name="T34" fmla="*/ 2147483647 w 981"/>
              <a:gd name="T35" fmla="*/ 2147483647 h 1245"/>
              <a:gd name="T36" fmla="*/ 2147483647 w 981"/>
              <a:gd name="T37" fmla="*/ 2147483647 h 1245"/>
              <a:gd name="T38" fmla="*/ 2147483647 w 981"/>
              <a:gd name="T39" fmla="*/ 2147483647 h 1245"/>
              <a:gd name="T40" fmla="*/ 2147483647 w 981"/>
              <a:gd name="T41" fmla="*/ 2147483647 h 1245"/>
              <a:gd name="T42" fmla="*/ 2147483647 w 981"/>
              <a:gd name="T43" fmla="*/ 2147483647 h 1245"/>
              <a:gd name="T44" fmla="*/ 2147483647 w 981"/>
              <a:gd name="T45" fmla="*/ 2147483647 h 1245"/>
              <a:gd name="T46" fmla="*/ 2147483647 w 981"/>
              <a:gd name="T47" fmla="*/ 2147483647 h 1245"/>
              <a:gd name="T48" fmla="*/ 2147483647 w 981"/>
              <a:gd name="T49" fmla="*/ 2147483647 h 1245"/>
              <a:gd name="T50" fmla="*/ 2147483647 w 981"/>
              <a:gd name="T51" fmla="*/ 2147483647 h 1245"/>
              <a:gd name="T52" fmla="*/ 2147483647 w 981"/>
              <a:gd name="T53" fmla="*/ 2147483647 h 1245"/>
              <a:gd name="T54" fmla="*/ 2147483647 w 981"/>
              <a:gd name="T55" fmla="*/ 2147483647 h 1245"/>
              <a:gd name="T56" fmla="*/ 2147483647 w 981"/>
              <a:gd name="T57" fmla="*/ 2147483647 h 1245"/>
              <a:gd name="T58" fmla="*/ 2147483647 w 981"/>
              <a:gd name="T59" fmla="*/ 2147483647 h 1245"/>
              <a:gd name="T60" fmla="*/ 2147483647 w 981"/>
              <a:gd name="T61" fmla="*/ 2147483647 h 1245"/>
              <a:gd name="T62" fmla="*/ 2147483647 w 981"/>
              <a:gd name="T63" fmla="*/ 2147483647 h 1245"/>
              <a:gd name="T64" fmla="*/ 2147483647 w 981"/>
              <a:gd name="T65" fmla="*/ 2147483647 h 1245"/>
              <a:gd name="T66" fmla="*/ 2147483647 w 981"/>
              <a:gd name="T67" fmla="*/ 2147483647 h 1245"/>
              <a:gd name="T68" fmla="*/ 2147483647 w 981"/>
              <a:gd name="T69" fmla="*/ 2147483647 h 1245"/>
              <a:gd name="T70" fmla="*/ 2147483647 w 981"/>
              <a:gd name="T71" fmla="*/ 2147483647 h 1245"/>
              <a:gd name="T72" fmla="*/ 2147483647 w 981"/>
              <a:gd name="T73" fmla="*/ 2147483647 h 1245"/>
              <a:gd name="T74" fmla="*/ 2147483647 w 981"/>
              <a:gd name="T75" fmla="*/ 2147483647 h 1245"/>
              <a:gd name="T76" fmla="*/ 2147483647 w 981"/>
              <a:gd name="T77" fmla="*/ 2147483647 h 1245"/>
              <a:gd name="T78" fmla="*/ 2147483647 w 981"/>
              <a:gd name="T79" fmla="*/ 2147483647 h 12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81"/>
              <a:gd name="T121" fmla="*/ 0 h 1245"/>
              <a:gd name="T122" fmla="*/ 981 w 981"/>
              <a:gd name="T123" fmla="*/ 1245 h 12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81" h="1245">
                <a:moveTo>
                  <a:pt x="0" y="0"/>
                </a:moveTo>
                <a:lnTo>
                  <a:pt x="0" y="0"/>
                </a:lnTo>
                <a:lnTo>
                  <a:pt x="2" y="24"/>
                </a:lnTo>
                <a:lnTo>
                  <a:pt x="8" y="48"/>
                </a:lnTo>
                <a:lnTo>
                  <a:pt x="17" y="74"/>
                </a:lnTo>
                <a:lnTo>
                  <a:pt x="26" y="100"/>
                </a:lnTo>
                <a:lnTo>
                  <a:pt x="36" y="127"/>
                </a:lnTo>
                <a:lnTo>
                  <a:pt x="45" y="153"/>
                </a:lnTo>
                <a:lnTo>
                  <a:pt x="51" y="177"/>
                </a:lnTo>
                <a:lnTo>
                  <a:pt x="53" y="200"/>
                </a:lnTo>
                <a:lnTo>
                  <a:pt x="69" y="240"/>
                </a:lnTo>
                <a:lnTo>
                  <a:pt x="79" y="270"/>
                </a:lnTo>
                <a:lnTo>
                  <a:pt x="87" y="291"/>
                </a:lnTo>
                <a:lnTo>
                  <a:pt x="97" y="305"/>
                </a:lnTo>
                <a:lnTo>
                  <a:pt x="111" y="313"/>
                </a:lnTo>
                <a:lnTo>
                  <a:pt x="137" y="319"/>
                </a:lnTo>
                <a:lnTo>
                  <a:pt x="177" y="320"/>
                </a:lnTo>
                <a:lnTo>
                  <a:pt x="234" y="320"/>
                </a:lnTo>
                <a:lnTo>
                  <a:pt x="234" y="500"/>
                </a:lnTo>
                <a:lnTo>
                  <a:pt x="247" y="500"/>
                </a:lnTo>
                <a:lnTo>
                  <a:pt x="262" y="498"/>
                </a:lnTo>
                <a:lnTo>
                  <a:pt x="275" y="498"/>
                </a:lnTo>
                <a:lnTo>
                  <a:pt x="290" y="496"/>
                </a:lnTo>
                <a:lnTo>
                  <a:pt x="304" y="494"/>
                </a:lnTo>
                <a:lnTo>
                  <a:pt x="319" y="491"/>
                </a:lnTo>
                <a:lnTo>
                  <a:pt x="333" y="490"/>
                </a:lnTo>
                <a:lnTo>
                  <a:pt x="348" y="487"/>
                </a:lnTo>
                <a:lnTo>
                  <a:pt x="363" y="483"/>
                </a:lnTo>
                <a:lnTo>
                  <a:pt x="376" y="481"/>
                </a:lnTo>
                <a:lnTo>
                  <a:pt x="390" y="478"/>
                </a:lnTo>
                <a:lnTo>
                  <a:pt x="404" y="474"/>
                </a:lnTo>
                <a:lnTo>
                  <a:pt x="416" y="470"/>
                </a:lnTo>
                <a:lnTo>
                  <a:pt x="428" y="467"/>
                </a:lnTo>
                <a:lnTo>
                  <a:pt x="439" y="463"/>
                </a:lnTo>
                <a:lnTo>
                  <a:pt x="450" y="459"/>
                </a:lnTo>
                <a:lnTo>
                  <a:pt x="450" y="598"/>
                </a:lnTo>
                <a:lnTo>
                  <a:pt x="463" y="603"/>
                </a:lnTo>
                <a:lnTo>
                  <a:pt x="474" y="619"/>
                </a:lnTo>
                <a:lnTo>
                  <a:pt x="483" y="642"/>
                </a:lnTo>
                <a:lnTo>
                  <a:pt x="491" y="670"/>
                </a:lnTo>
                <a:lnTo>
                  <a:pt x="497" y="698"/>
                </a:lnTo>
                <a:lnTo>
                  <a:pt x="501" y="724"/>
                </a:lnTo>
                <a:lnTo>
                  <a:pt x="503" y="744"/>
                </a:lnTo>
                <a:lnTo>
                  <a:pt x="505" y="757"/>
                </a:lnTo>
                <a:lnTo>
                  <a:pt x="529" y="757"/>
                </a:lnTo>
                <a:lnTo>
                  <a:pt x="553" y="757"/>
                </a:lnTo>
                <a:lnTo>
                  <a:pt x="577" y="755"/>
                </a:lnTo>
                <a:lnTo>
                  <a:pt x="603" y="757"/>
                </a:lnTo>
                <a:lnTo>
                  <a:pt x="627" y="757"/>
                </a:lnTo>
                <a:lnTo>
                  <a:pt x="651" y="759"/>
                </a:lnTo>
                <a:lnTo>
                  <a:pt x="674" y="762"/>
                </a:lnTo>
                <a:lnTo>
                  <a:pt x="696" y="768"/>
                </a:lnTo>
                <a:lnTo>
                  <a:pt x="716" y="774"/>
                </a:lnTo>
                <a:lnTo>
                  <a:pt x="734" y="783"/>
                </a:lnTo>
                <a:lnTo>
                  <a:pt x="751" y="793"/>
                </a:lnTo>
                <a:lnTo>
                  <a:pt x="765" y="808"/>
                </a:lnTo>
                <a:lnTo>
                  <a:pt x="776" y="825"/>
                </a:lnTo>
                <a:lnTo>
                  <a:pt x="785" y="845"/>
                </a:lnTo>
                <a:lnTo>
                  <a:pt x="790" y="870"/>
                </a:lnTo>
                <a:lnTo>
                  <a:pt x="792" y="897"/>
                </a:lnTo>
                <a:lnTo>
                  <a:pt x="810" y="909"/>
                </a:lnTo>
                <a:lnTo>
                  <a:pt x="825" y="927"/>
                </a:lnTo>
                <a:lnTo>
                  <a:pt x="835" y="947"/>
                </a:lnTo>
                <a:lnTo>
                  <a:pt x="843" y="972"/>
                </a:lnTo>
                <a:lnTo>
                  <a:pt x="848" y="997"/>
                </a:lnTo>
                <a:lnTo>
                  <a:pt x="853" y="1026"/>
                </a:lnTo>
                <a:lnTo>
                  <a:pt x="856" y="1055"/>
                </a:lnTo>
                <a:lnTo>
                  <a:pt x="860" y="1084"/>
                </a:lnTo>
                <a:lnTo>
                  <a:pt x="865" y="1113"/>
                </a:lnTo>
                <a:lnTo>
                  <a:pt x="871" y="1142"/>
                </a:lnTo>
                <a:lnTo>
                  <a:pt x="880" y="1167"/>
                </a:lnTo>
                <a:lnTo>
                  <a:pt x="892" y="1191"/>
                </a:lnTo>
                <a:lnTo>
                  <a:pt x="906" y="1211"/>
                </a:lnTo>
                <a:lnTo>
                  <a:pt x="926" y="1227"/>
                </a:lnTo>
                <a:lnTo>
                  <a:pt x="951" y="1240"/>
                </a:lnTo>
                <a:lnTo>
                  <a:pt x="981" y="124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Freeform 65"/>
          <p:cNvSpPr>
            <a:spLocks/>
          </p:cNvSpPr>
          <p:nvPr/>
        </p:nvSpPr>
        <p:spPr bwMode="auto">
          <a:xfrm>
            <a:off x="4976813" y="3413125"/>
            <a:ext cx="193675" cy="604838"/>
          </a:xfrm>
          <a:custGeom>
            <a:avLst/>
            <a:gdLst>
              <a:gd name="T0" fmla="*/ 2147483647 w 365"/>
              <a:gd name="T1" fmla="*/ 2147483647 h 1169"/>
              <a:gd name="T2" fmla="*/ 2147483647 w 365"/>
              <a:gd name="T3" fmla="*/ 2147483647 h 1169"/>
              <a:gd name="T4" fmla="*/ 2147483647 w 365"/>
              <a:gd name="T5" fmla="*/ 2147483647 h 1169"/>
              <a:gd name="T6" fmla="*/ 2147483647 w 365"/>
              <a:gd name="T7" fmla="*/ 2147483647 h 1169"/>
              <a:gd name="T8" fmla="*/ 2147483647 w 365"/>
              <a:gd name="T9" fmla="*/ 2147483647 h 1169"/>
              <a:gd name="T10" fmla="*/ 2147483647 w 365"/>
              <a:gd name="T11" fmla="*/ 2147483647 h 1169"/>
              <a:gd name="T12" fmla="*/ 2147483647 w 365"/>
              <a:gd name="T13" fmla="*/ 2147483647 h 1169"/>
              <a:gd name="T14" fmla="*/ 2147483647 w 365"/>
              <a:gd name="T15" fmla="*/ 2147483647 h 1169"/>
              <a:gd name="T16" fmla="*/ 2147483647 w 365"/>
              <a:gd name="T17" fmla="*/ 2147483647 h 1169"/>
              <a:gd name="T18" fmla="*/ 2147483647 w 365"/>
              <a:gd name="T19" fmla="*/ 2147483647 h 1169"/>
              <a:gd name="T20" fmla="*/ 2147483647 w 365"/>
              <a:gd name="T21" fmla="*/ 2147483647 h 1169"/>
              <a:gd name="T22" fmla="*/ 2147483647 w 365"/>
              <a:gd name="T23" fmla="*/ 2147483647 h 1169"/>
              <a:gd name="T24" fmla="*/ 2147483647 w 365"/>
              <a:gd name="T25" fmla="*/ 2147483647 h 1169"/>
              <a:gd name="T26" fmla="*/ 2147483647 w 365"/>
              <a:gd name="T27" fmla="*/ 2147483647 h 1169"/>
              <a:gd name="T28" fmla="*/ 2147483647 w 365"/>
              <a:gd name="T29" fmla="*/ 2147483647 h 1169"/>
              <a:gd name="T30" fmla="*/ 2147483647 w 365"/>
              <a:gd name="T31" fmla="*/ 2147483647 h 1169"/>
              <a:gd name="T32" fmla="*/ 2147483647 w 365"/>
              <a:gd name="T33" fmla="*/ 2147483647 h 1169"/>
              <a:gd name="T34" fmla="*/ 2147483647 w 365"/>
              <a:gd name="T35" fmla="*/ 2147483647 h 1169"/>
              <a:gd name="T36" fmla="*/ 2147483647 w 365"/>
              <a:gd name="T37" fmla="*/ 2147483647 h 1169"/>
              <a:gd name="T38" fmla="*/ 2147483647 w 365"/>
              <a:gd name="T39" fmla="*/ 2147483647 h 1169"/>
              <a:gd name="T40" fmla="*/ 2147483647 w 365"/>
              <a:gd name="T41" fmla="*/ 2147483647 h 1169"/>
              <a:gd name="T42" fmla="*/ 2147483647 w 365"/>
              <a:gd name="T43" fmla="*/ 2147483647 h 1169"/>
              <a:gd name="T44" fmla="*/ 2147483647 w 365"/>
              <a:gd name="T45" fmla="*/ 2147483647 h 1169"/>
              <a:gd name="T46" fmla="*/ 2147483647 w 365"/>
              <a:gd name="T47" fmla="*/ 2147483647 h 1169"/>
              <a:gd name="T48" fmla="*/ 2147483647 w 365"/>
              <a:gd name="T49" fmla="*/ 2147483647 h 1169"/>
              <a:gd name="T50" fmla="*/ 2147483647 w 365"/>
              <a:gd name="T51" fmla="*/ 2147483647 h 1169"/>
              <a:gd name="T52" fmla="*/ 2147483647 w 365"/>
              <a:gd name="T53" fmla="*/ 2147483647 h 1169"/>
              <a:gd name="T54" fmla="*/ 2147483647 w 365"/>
              <a:gd name="T55" fmla="*/ 2147483647 h 1169"/>
              <a:gd name="T56" fmla="*/ 2147483647 w 365"/>
              <a:gd name="T57" fmla="*/ 2147483647 h 1169"/>
              <a:gd name="T58" fmla="*/ 2147483647 w 365"/>
              <a:gd name="T59" fmla="*/ 2147483647 h 1169"/>
              <a:gd name="T60" fmla="*/ 2147483647 w 365"/>
              <a:gd name="T61" fmla="*/ 2147483647 h 1169"/>
              <a:gd name="T62" fmla="*/ 2147483647 w 365"/>
              <a:gd name="T63" fmla="*/ 2147483647 h 1169"/>
              <a:gd name="T64" fmla="*/ 2147483647 w 365"/>
              <a:gd name="T65" fmla="*/ 2147483647 h 1169"/>
              <a:gd name="T66" fmla="*/ 2147483647 w 365"/>
              <a:gd name="T67" fmla="*/ 2147483647 h 1169"/>
              <a:gd name="T68" fmla="*/ 2147483647 w 365"/>
              <a:gd name="T69" fmla="*/ 2147483647 h 1169"/>
              <a:gd name="T70" fmla="*/ 2147483647 w 365"/>
              <a:gd name="T71" fmla="*/ 2147483647 h 1169"/>
              <a:gd name="T72" fmla="*/ 2147483647 w 365"/>
              <a:gd name="T73" fmla="*/ 2147483647 h 1169"/>
              <a:gd name="T74" fmla="*/ 2147483647 w 365"/>
              <a:gd name="T75" fmla="*/ 2147483647 h 1169"/>
              <a:gd name="T76" fmla="*/ 2147483647 w 365"/>
              <a:gd name="T77" fmla="*/ 2147483647 h 11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65"/>
              <a:gd name="T118" fmla="*/ 0 h 1169"/>
              <a:gd name="T119" fmla="*/ 365 w 365"/>
              <a:gd name="T120" fmla="*/ 1169 h 11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65" h="1169">
                <a:moveTo>
                  <a:pt x="365" y="1169"/>
                </a:moveTo>
                <a:lnTo>
                  <a:pt x="365" y="1169"/>
                </a:lnTo>
                <a:lnTo>
                  <a:pt x="344" y="1161"/>
                </a:lnTo>
                <a:lnTo>
                  <a:pt x="329" y="1149"/>
                </a:lnTo>
                <a:lnTo>
                  <a:pt x="323" y="1135"/>
                </a:lnTo>
                <a:lnTo>
                  <a:pt x="321" y="1119"/>
                </a:lnTo>
                <a:lnTo>
                  <a:pt x="322" y="1103"/>
                </a:lnTo>
                <a:lnTo>
                  <a:pt x="324" y="1085"/>
                </a:lnTo>
                <a:lnTo>
                  <a:pt x="328" y="1067"/>
                </a:lnTo>
                <a:lnTo>
                  <a:pt x="329" y="1050"/>
                </a:lnTo>
                <a:lnTo>
                  <a:pt x="347" y="1050"/>
                </a:lnTo>
                <a:lnTo>
                  <a:pt x="356" y="1032"/>
                </a:lnTo>
                <a:lnTo>
                  <a:pt x="358" y="1009"/>
                </a:lnTo>
                <a:lnTo>
                  <a:pt x="357" y="980"/>
                </a:lnTo>
                <a:lnTo>
                  <a:pt x="352" y="949"/>
                </a:lnTo>
                <a:lnTo>
                  <a:pt x="346" y="920"/>
                </a:lnTo>
                <a:lnTo>
                  <a:pt x="339" y="896"/>
                </a:lnTo>
                <a:lnTo>
                  <a:pt x="333" y="878"/>
                </a:lnTo>
                <a:lnTo>
                  <a:pt x="329" y="870"/>
                </a:lnTo>
                <a:lnTo>
                  <a:pt x="311" y="866"/>
                </a:lnTo>
                <a:lnTo>
                  <a:pt x="296" y="854"/>
                </a:lnTo>
                <a:lnTo>
                  <a:pt x="285" y="835"/>
                </a:lnTo>
                <a:lnTo>
                  <a:pt x="277" y="812"/>
                </a:lnTo>
                <a:lnTo>
                  <a:pt x="271" y="783"/>
                </a:lnTo>
                <a:lnTo>
                  <a:pt x="267" y="750"/>
                </a:lnTo>
                <a:lnTo>
                  <a:pt x="265" y="716"/>
                </a:lnTo>
                <a:lnTo>
                  <a:pt x="262" y="681"/>
                </a:lnTo>
                <a:lnTo>
                  <a:pt x="261" y="647"/>
                </a:lnTo>
                <a:lnTo>
                  <a:pt x="260" y="613"/>
                </a:lnTo>
                <a:lnTo>
                  <a:pt x="257" y="580"/>
                </a:lnTo>
                <a:lnTo>
                  <a:pt x="254" y="552"/>
                </a:lnTo>
                <a:lnTo>
                  <a:pt x="249" y="529"/>
                </a:lnTo>
                <a:lnTo>
                  <a:pt x="243" y="510"/>
                </a:lnTo>
                <a:lnTo>
                  <a:pt x="234" y="497"/>
                </a:lnTo>
                <a:lnTo>
                  <a:pt x="222" y="493"/>
                </a:lnTo>
                <a:lnTo>
                  <a:pt x="221" y="478"/>
                </a:lnTo>
                <a:lnTo>
                  <a:pt x="216" y="466"/>
                </a:lnTo>
                <a:lnTo>
                  <a:pt x="210" y="454"/>
                </a:lnTo>
                <a:lnTo>
                  <a:pt x="204" y="443"/>
                </a:lnTo>
                <a:lnTo>
                  <a:pt x="197" y="431"/>
                </a:lnTo>
                <a:lnTo>
                  <a:pt x="191" y="420"/>
                </a:lnTo>
                <a:lnTo>
                  <a:pt x="186" y="406"/>
                </a:lnTo>
                <a:lnTo>
                  <a:pt x="185" y="393"/>
                </a:lnTo>
                <a:lnTo>
                  <a:pt x="166" y="386"/>
                </a:lnTo>
                <a:lnTo>
                  <a:pt x="153" y="367"/>
                </a:lnTo>
                <a:lnTo>
                  <a:pt x="143" y="340"/>
                </a:lnTo>
                <a:lnTo>
                  <a:pt x="136" y="308"/>
                </a:lnTo>
                <a:lnTo>
                  <a:pt x="130" y="274"/>
                </a:lnTo>
                <a:lnTo>
                  <a:pt x="124" y="242"/>
                </a:lnTo>
                <a:lnTo>
                  <a:pt x="119" y="214"/>
                </a:lnTo>
                <a:lnTo>
                  <a:pt x="113" y="194"/>
                </a:lnTo>
                <a:lnTo>
                  <a:pt x="95" y="194"/>
                </a:lnTo>
                <a:lnTo>
                  <a:pt x="102" y="194"/>
                </a:lnTo>
                <a:lnTo>
                  <a:pt x="102" y="189"/>
                </a:lnTo>
                <a:lnTo>
                  <a:pt x="97" y="178"/>
                </a:lnTo>
                <a:lnTo>
                  <a:pt x="95" y="155"/>
                </a:lnTo>
                <a:lnTo>
                  <a:pt x="77" y="155"/>
                </a:lnTo>
                <a:lnTo>
                  <a:pt x="77" y="95"/>
                </a:lnTo>
                <a:lnTo>
                  <a:pt x="60" y="95"/>
                </a:lnTo>
                <a:lnTo>
                  <a:pt x="67" y="95"/>
                </a:lnTo>
                <a:lnTo>
                  <a:pt x="66" y="89"/>
                </a:lnTo>
                <a:lnTo>
                  <a:pt x="62" y="78"/>
                </a:lnTo>
                <a:lnTo>
                  <a:pt x="60" y="55"/>
                </a:lnTo>
                <a:lnTo>
                  <a:pt x="41" y="55"/>
                </a:lnTo>
                <a:lnTo>
                  <a:pt x="41" y="47"/>
                </a:lnTo>
                <a:lnTo>
                  <a:pt x="40" y="38"/>
                </a:lnTo>
                <a:lnTo>
                  <a:pt x="38" y="28"/>
                </a:lnTo>
                <a:lnTo>
                  <a:pt x="34" y="20"/>
                </a:lnTo>
                <a:lnTo>
                  <a:pt x="29" y="12"/>
                </a:lnTo>
                <a:lnTo>
                  <a:pt x="22" y="5"/>
                </a:lnTo>
                <a:lnTo>
                  <a:pt x="12" y="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Freeform 66"/>
          <p:cNvSpPr>
            <a:spLocks/>
          </p:cNvSpPr>
          <p:nvPr/>
        </p:nvSpPr>
        <p:spPr bwMode="auto">
          <a:xfrm>
            <a:off x="4970463" y="2790825"/>
            <a:ext cx="1125537" cy="609600"/>
          </a:xfrm>
          <a:custGeom>
            <a:avLst/>
            <a:gdLst>
              <a:gd name="T0" fmla="*/ 2147483647 w 2128"/>
              <a:gd name="T1" fmla="*/ 2147483647 h 1177"/>
              <a:gd name="T2" fmla="*/ 2147483647 w 2128"/>
              <a:gd name="T3" fmla="*/ 2147483647 h 1177"/>
              <a:gd name="T4" fmla="*/ 2147483647 w 2128"/>
              <a:gd name="T5" fmla="*/ 2147483647 h 1177"/>
              <a:gd name="T6" fmla="*/ 2147483647 w 2128"/>
              <a:gd name="T7" fmla="*/ 2147483647 h 1177"/>
              <a:gd name="T8" fmla="*/ 2147483647 w 2128"/>
              <a:gd name="T9" fmla="*/ 2147483647 h 1177"/>
              <a:gd name="T10" fmla="*/ 2147483647 w 2128"/>
              <a:gd name="T11" fmla="*/ 2147483647 h 1177"/>
              <a:gd name="T12" fmla="*/ 2147483647 w 2128"/>
              <a:gd name="T13" fmla="*/ 2147483647 h 1177"/>
              <a:gd name="T14" fmla="*/ 2147483647 w 2128"/>
              <a:gd name="T15" fmla="*/ 2147483647 h 1177"/>
              <a:gd name="T16" fmla="*/ 2147483647 w 2128"/>
              <a:gd name="T17" fmla="*/ 2147483647 h 1177"/>
              <a:gd name="T18" fmla="*/ 2147483647 w 2128"/>
              <a:gd name="T19" fmla="*/ 2147483647 h 1177"/>
              <a:gd name="T20" fmla="*/ 2147483647 w 2128"/>
              <a:gd name="T21" fmla="*/ 2147483647 h 1177"/>
              <a:gd name="T22" fmla="*/ 2147483647 w 2128"/>
              <a:gd name="T23" fmla="*/ 2147483647 h 1177"/>
              <a:gd name="T24" fmla="*/ 2147483647 w 2128"/>
              <a:gd name="T25" fmla="*/ 0 h 1177"/>
              <a:gd name="T26" fmla="*/ 2147483647 w 2128"/>
              <a:gd name="T27" fmla="*/ 2147483647 h 1177"/>
              <a:gd name="T28" fmla="*/ 2147483647 w 2128"/>
              <a:gd name="T29" fmla="*/ 2147483647 h 1177"/>
              <a:gd name="T30" fmla="*/ 2147483647 w 2128"/>
              <a:gd name="T31" fmla="*/ 2147483647 h 1177"/>
              <a:gd name="T32" fmla="*/ 2147483647 w 2128"/>
              <a:gd name="T33" fmla="*/ 2147483647 h 1177"/>
              <a:gd name="T34" fmla="*/ 2147483647 w 2128"/>
              <a:gd name="T35" fmla="*/ 2147483647 h 1177"/>
              <a:gd name="T36" fmla="*/ 2147483647 w 2128"/>
              <a:gd name="T37" fmla="*/ 2147483647 h 1177"/>
              <a:gd name="T38" fmla="*/ 2147483647 w 2128"/>
              <a:gd name="T39" fmla="*/ 2147483647 h 1177"/>
              <a:gd name="T40" fmla="*/ 2147483647 w 2128"/>
              <a:gd name="T41" fmla="*/ 2147483647 h 1177"/>
              <a:gd name="T42" fmla="*/ 2147483647 w 2128"/>
              <a:gd name="T43" fmla="*/ 2147483647 h 1177"/>
              <a:gd name="T44" fmla="*/ 2147483647 w 2128"/>
              <a:gd name="T45" fmla="*/ 2147483647 h 1177"/>
              <a:gd name="T46" fmla="*/ 2147483647 w 2128"/>
              <a:gd name="T47" fmla="*/ 2147483647 h 1177"/>
              <a:gd name="T48" fmla="*/ 2147483647 w 2128"/>
              <a:gd name="T49" fmla="*/ 2147483647 h 1177"/>
              <a:gd name="T50" fmla="*/ 2147483647 w 2128"/>
              <a:gd name="T51" fmla="*/ 2147483647 h 1177"/>
              <a:gd name="T52" fmla="*/ 2147483647 w 2128"/>
              <a:gd name="T53" fmla="*/ 2147483647 h 1177"/>
              <a:gd name="T54" fmla="*/ 2147483647 w 2128"/>
              <a:gd name="T55" fmla="*/ 2147483647 h 1177"/>
              <a:gd name="T56" fmla="*/ 2147483647 w 2128"/>
              <a:gd name="T57" fmla="*/ 2147483647 h 1177"/>
              <a:gd name="T58" fmla="*/ 2147483647 w 2128"/>
              <a:gd name="T59" fmla="*/ 2147483647 h 1177"/>
              <a:gd name="T60" fmla="*/ 2147483647 w 2128"/>
              <a:gd name="T61" fmla="*/ 2147483647 h 1177"/>
              <a:gd name="T62" fmla="*/ 2147483647 w 2128"/>
              <a:gd name="T63" fmla="*/ 2147483647 h 1177"/>
              <a:gd name="T64" fmla="*/ 2147483647 w 2128"/>
              <a:gd name="T65" fmla="*/ 2147483647 h 1177"/>
              <a:gd name="T66" fmla="*/ 2147483647 w 2128"/>
              <a:gd name="T67" fmla="*/ 2147483647 h 1177"/>
              <a:gd name="T68" fmla="*/ 2147483647 w 2128"/>
              <a:gd name="T69" fmla="*/ 2147483647 h 1177"/>
              <a:gd name="T70" fmla="*/ 2147483647 w 2128"/>
              <a:gd name="T71" fmla="*/ 2147483647 h 1177"/>
              <a:gd name="T72" fmla="*/ 2147483647 w 2128"/>
              <a:gd name="T73" fmla="*/ 2147483647 h 1177"/>
              <a:gd name="T74" fmla="*/ 2147483647 w 2128"/>
              <a:gd name="T75" fmla="*/ 2147483647 h 1177"/>
              <a:gd name="T76" fmla="*/ 2147483647 w 2128"/>
              <a:gd name="T77" fmla="*/ 2147483647 h 1177"/>
              <a:gd name="T78" fmla="*/ 2147483647 w 2128"/>
              <a:gd name="T79" fmla="*/ 2147483647 h 1177"/>
              <a:gd name="T80" fmla="*/ 2147483647 w 2128"/>
              <a:gd name="T81" fmla="*/ 2147483647 h 1177"/>
              <a:gd name="T82" fmla="*/ 2147483647 w 2128"/>
              <a:gd name="T83" fmla="*/ 2147483647 h 1177"/>
              <a:gd name="T84" fmla="*/ 2147483647 w 2128"/>
              <a:gd name="T85" fmla="*/ 2147483647 h 1177"/>
              <a:gd name="T86" fmla="*/ 2147483647 w 2128"/>
              <a:gd name="T87" fmla="*/ 2147483647 h 1177"/>
              <a:gd name="T88" fmla="*/ 2147483647 w 2128"/>
              <a:gd name="T89" fmla="*/ 2147483647 h 1177"/>
              <a:gd name="T90" fmla="*/ 2147483647 w 2128"/>
              <a:gd name="T91" fmla="*/ 2147483647 h 1177"/>
              <a:gd name="T92" fmla="*/ 2147483647 w 2128"/>
              <a:gd name="T93" fmla="*/ 2147483647 h 1177"/>
              <a:gd name="T94" fmla="*/ 2147483647 w 2128"/>
              <a:gd name="T95" fmla="*/ 2147483647 h 1177"/>
              <a:gd name="T96" fmla="*/ 2147483647 w 2128"/>
              <a:gd name="T97" fmla="*/ 2147483647 h 1177"/>
              <a:gd name="T98" fmla="*/ 2147483647 w 2128"/>
              <a:gd name="T99" fmla="*/ 2147483647 h 1177"/>
              <a:gd name="T100" fmla="*/ 2147483647 w 2128"/>
              <a:gd name="T101" fmla="*/ 2147483647 h 1177"/>
              <a:gd name="T102" fmla="*/ 2147483647 w 2128"/>
              <a:gd name="T103" fmla="*/ 2147483647 h 1177"/>
              <a:gd name="T104" fmla="*/ 2147483647 w 2128"/>
              <a:gd name="T105" fmla="*/ 2147483647 h 1177"/>
              <a:gd name="T106" fmla="*/ 2147483647 w 2128"/>
              <a:gd name="T107" fmla="*/ 2147483647 h 1177"/>
              <a:gd name="T108" fmla="*/ 2147483647 w 2128"/>
              <a:gd name="T109" fmla="*/ 2147483647 h 1177"/>
              <a:gd name="T110" fmla="*/ 2147483647 w 2128"/>
              <a:gd name="T111" fmla="*/ 2147483647 h 1177"/>
              <a:gd name="T112" fmla="*/ 2147483647 w 2128"/>
              <a:gd name="T113" fmla="*/ 2147483647 h 1177"/>
              <a:gd name="T114" fmla="*/ 2147483647 w 2128"/>
              <a:gd name="T115" fmla="*/ 2147483647 h 1177"/>
              <a:gd name="T116" fmla="*/ 2147483647 w 2128"/>
              <a:gd name="T117" fmla="*/ 2147483647 h 1177"/>
              <a:gd name="T118" fmla="*/ 2147483647 w 2128"/>
              <a:gd name="T119" fmla="*/ 2147483647 h 1177"/>
              <a:gd name="T120" fmla="*/ 2147483647 w 2128"/>
              <a:gd name="T121" fmla="*/ 2147483647 h 11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28"/>
              <a:gd name="T184" fmla="*/ 0 h 1177"/>
              <a:gd name="T185" fmla="*/ 2128 w 2128"/>
              <a:gd name="T186" fmla="*/ 1177 h 11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28" h="1177">
                <a:moveTo>
                  <a:pt x="2128" y="142"/>
                </a:moveTo>
                <a:lnTo>
                  <a:pt x="2128" y="142"/>
                </a:lnTo>
                <a:lnTo>
                  <a:pt x="2120" y="141"/>
                </a:lnTo>
                <a:lnTo>
                  <a:pt x="2109" y="135"/>
                </a:lnTo>
                <a:lnTo>
                  <a:pt x="2097" y="130"/>
                </a:lnTo>
                <a:lnTo>
                  <a:pt x="2085" y="122"/>
                </a:lnTo>
                <a:lnTo>
                  <a:pt x="2074" y="115"/>
                </a:lnTo>
                <a:lnTo>
                  <a:pt x="2064" y="109"/>
                </a:lnTo>
                <a:lnTo>
                  <a:pt x="2058" y="104"/>
                </a:lnTo>
                <a:lnTo>
                  <a:pt x="2056" y="103"/>
                </a:lnTo>
                <a:lnTo>
                  <a:pt x="2052" y="88"/>
                </a:lnTo>
                <a:lnTo>
                  <a:pt x="2045" y="75"/>
                </a:lnTo>
                <a:lnTo>
                  <a:pt x="2032" y="66"/>
                </a:lnTo>
                <a:lnTo>
                  <a:pt x="2020" y="63"/>
                </a:lnTo>
                <a:lnTo>
                  <a:pt x="2018" y="47"/>
                </a:lnTo>
                <a:lnTo>
                  <a:pt x="2009" y="35"/>
                </a:lnTo>
                <a:lnTo>
                  <a:pt x="1997" y="26"/>
                </a:lnTo>
                <a:lnTo>
                  <a:pt x="1982" y="21"/>
                </a:lnTo>
                <a:lnTo>
                  <a:pt x="1962" y="17"/>
                </a:lnTo>
                <a:lnTo>
                  <a:pt x="1940" y="17"/>
                </a:lnTo>
                <a:lnTo>
                  <a:pt x="1917" y="17"/>
                </a:lnTo>
                <a:lnTo>
                  <a:pt x="1894" y="18"/>
                </a:lnTo>
                <a:lnTo>
                  <a:pt x="1871" y="21"/>
                </a:lnTo>
                <a:lnTo>
                  <a:pt x="1848" y="22"/>
                </a:lnTo>
                <a:lnTo>
                  <a:pt x="1826" y="24"/>
                </a:lnTo>
                <a:lnTo>
                  <a:pt x="1808" y="24"/>
                </a:lnTo>
                <a:lnTo>
                  <a:pt x="1791" y="22"/>
                </a:lnTo>
                <a:lnTo>
                  <a:pt x="1779" y="20"/>
                </a:lnTo>
                <a:lnTo>
                  <a:pt x="1770" y="13"/>
                </a:lnTo>
                <a:lnTo>
                  <a:pt x="1768" y="3"/>
                </a:lnTo>
                <a:lnTo>
                  <a:pt x="1759" y="3"/>
                </a:lnTo>
                <a:lnTo>
                  <a:pt x="1749" y="2"/>
                </a:lnTo>
                <a:lnTo>
                  <a:pt x="1734" y="2"/>
                </a:lnTo>
                <a:lnTo>
                  <a:pt x="1718" y="2"/>
                </a:lnTo>
                <a:lnTo>
                  <a:pt x="1701" y="0"/>
                </a:lnTo>
                <a:lnTo>
                  <a:pt x="1683" y="0"/>
                </a:lnTo>
                <a:lnTo>
                  <a:pt x="1665" y="2"/>
                </a:lnTo>
                <a:lnTo>
                  <a:pt x="1645" y="3"/>
                </a:lnTo>
                <a:lnTo>
                  <a:pt x="1627" y="6"/>
                </a:lnTo>
                <a:lnTo>
                  <a:pt x="1610" y="9"/>
                </a:lnTo>
                <a:lnTo>
                  <a:pt x="1593" y="14"/>
                </a:lnTo>
                <a:lnTo>
                  <a:pt x="1580" y="20"/>
                </a:lnTo>
                <a:lnTo>
                  <a:pt x="1568" y="28"/>
                </a:lnTo>
                <a:lnTo>
                  <a:pt x="1558" y="37"/>
                </a:lnTo>
                <a:lnTo>
                  <a:pt x="1553" y="49"/>
                </a:lnTo>
                <a:lnTo>
                  <a:pt x="1551" y="63"/>
                </a:lnTo>
                <a:lnTo>
                  <a:pt x="1533" y="82"/>
                </a:lnTo>
                <a:lnTo>
                  <a:pt x="1516" y="103"/>
                </a:lnTo>
                <a:lnTo>
                  <a:pt x="1507" y="103"/>
                </a:lnTo>
                <a:lnTo>
                  <a:pt x="1494" y="101"/>
                </a:lnTo>
                <a:lnTo>
                  <a:pt x="1477" y="101"/>
                </a:lnTo>
                <a:lnTo>
                  <a:pt x="1458" y="100"/>
                </a:lnTo>
                <a:lnTo>
                  <a:pt x="1437" y="100"/>
                </a:lnTo>
                <a:lnTo>
                  <a:pt x="1414" y="100"/>
                </a:lnTo>
                <a:lnTo>
                  <a:pt x="1391" y="100"/>
                </a:lnTo>
                <a:lnTo>
                  <a:pt x="1366" y="100"/>
                </a:lnTo>
                <a:lnTo>
                  <a:pt x="1343" y="101"/>
                </a:lnTo>
                <a:lnTo>
                  <a:pt x="1321" y="103"/>
                </a:lnTo>
                <a:lnTo>
                  <a:pt x="1301" y="107"/>
                </a:lnTo>
                <a:lnTo>
                  <a:pt x="1283" y="111"/>
                </a:lnTo>
                <a:lnTo>
                  <a:pt x="1267" y="116"/>
                </a:lnTo>
                <a:lnTo>
                  <a:pt x="1255" y="123"/>
                </a:lnTo>
                <a:lnTo>
                  <a:pt x="1247" y="131"/>
                </a:lnTo>
                <a:lnTo>
                  <a:pt x="1245" y="142"/>
                </a:lnTo>
                <a:lnTo>
                  <a:pt x="1228" y="143"/>
                </a:lnTo>
                <a:lnTo>
                  <a:pt x="1212" y="146"/>
                </a:lnTo>
                <a:lnTo>
                  <a:pt x="1198" y="149"/>
                </a:lnTo>
                <a:lnTo>
                  <a:pt x="1183" y="154"/>
                </a:lnTo>
                <a:lnTo>
                  <a:pt x="1168" y="161"/>
                </a:lnTo>
                <a:lnTo>
                  <a:pt x="1155" y="168"/>
                </a:lnTo>
                <a:lnTo>
                  <a:pt x="1142" y="175"/>
                </a:lnTo>
                <a:lnTo>
                  <a:pt x="1130" y="181"/>
                </a:lnTo>
                <a:lnTo>
                  <a:pt x="1116" y="190"/>
                </a:lnTo>
                <a:lnTo>
                  <a:pt x="1104" y="196"/>
                </a:lnTo>
                <a:lnTo>
                  <a:pt x="1092" y="203"/>
                </a:lnTo>
                <a:lnTo>
                  <a:pt x="1080" y="210"/>
                </a:lnTo>
                <a:lnTo>
                  <a:pt x="1067" y="215"/>
                </a:lnTo>
                <a:lnTo>
                  <a:pt x="1054" y="218"/>
                </a:lnTo>
                <a:lnTo>
                  <a:pt x="1041" y="221"/>
                </a:lnTo>
                <a:lnTo>
                  <a:pt x="1028" y="222"/>
                </a:lnTo>
                <a:lnTo>
                  <a:pt x="1009" y="241"/>
                </a:lnTo>
                <a:lnTo>
                  <a:pt x="1009" y="321"/>
                </a:lnTo>
                <a:lnTo>
                  <a:pt x="1001" y="323"/>
                </a:lnTo>
                <a:lnTo>
                  <a:pt x="991" y="326"/>
                </a:lnTo>
                <a:lnTo>
                  <a:pt x="979" y="330"/>
                </a:lnTo>
                <a:lnTo>
                  <a:pt x="967" y="336"/>
                </a:lnTo>
                <a:lnTo>
                  <a:pt x="956" y="345"/>
                </a:lnTo>
                <a:lnTo>
                  <a:pt x="946" y="355"/>
                </a:lnTo>
                <a:lnTo>
                  <a:pt x="940" y="368"/>
                </a:lnTo>
                <a:lnTo>
                  <a:pt x="938" y="381"/>
                </a:lnTo>
                <a:lnTo>
                  <a:pt x="931" y="383"/>
                </a:lnTo>
                <a:lnTo>
                  <a:pt x="925" y="384"/>
                </a:lnTo>
                <a:lnTo>
                  <a:pt x="917" y="387"/>
                </a:lnTo>
                <a:lnTo>
                  <a:pt x="911" y="391"/>
                </a:lnTo>
                <a:lnTo>
                  <a:pt x="904" y="395"/>
                </a:lnTo>
                <a:lnTo>
                  <a:pt x="897" y="398"/>
                </a:lnTo>
                <a:lnTo>
                  <a:pt x="891" y="399"/>
                </a:lnTo>
                <a:lnTo>
                  <a:pt x="883" y="400"/>
                </a:lnTo>
                <a:lnTo>
                  <a:pt x="865" y="421"/>
                </a:lnTo>
                <a:lnTo>
                  <a:pt x="865" y="520"/>
                </a:lnTo>
                <a:lnTo>
                  <a:pt x="775" y="540"/>
                </a:lnTo>
                <a:lnTo>
                  <a:pt x="775" y="560"/>
                </a:lnTo>
                <a:lnTo>
                  <a:pt x="753" y="572"/>
                </a:lnTo>
                <a:lnTo>
                  <a:pt x="728" y="579"/>
                </a:lnTo>
                <a:lnTo>
                  <a:pt x="700" y="585"/>
                </a:lnTo>
                <a:lnTo>
                  <a:pt x="675" y="592"/>
                </a:lnTo>
                <a:lnTo>
                  <a:pt x="650" y="604"/>
                </a:lnTo>
                <a:lnTo>
                  <a:pt x="631" y="625"/>
                </a:lnTo>
                <a:lnTo>
                  <a:pt x="617" y="655"/>
                </a:lnTo>
                <a:lnTo>
                  <a:pt x="613" y="700"/>
                </a:lnTo>
                <a:lnTo>
                  <a:pt x="597" y="702"/>
                </a:lnTo>
                <a:lnTo>
                  <a:pt x="596" y="709"/>
                </a:lnTo>
                <a:lnTo>
                  <a:pt x="593" y="716"/>
                </a:lnTo>
                <a:lnTo>
                  <a:pt x="577" y="719"/>
                </a:lnTo>
                <a:lnTo>
                  <a:pt x="579" y="713"/>
                </a:lnTo>
                <a:lnTo>
                  <a:pt x="582" y="712"/>
                </a:lnTo>
                <a:lnTo>
                  <a:pt x="587" y="712"/>
                </a:lnTo>
                <a:lnTo>
                  <a:pt x="591" y="716"/>
                </a:lnTo>
                <a:lnTo>
                  <a:pt x="593" y="724"/>
                </a:lnTo>
                <a:lnTo>
                  <a:pt x="592" y="734"/>
                </a:lnTo>
                <a:lnTo>
                  <a:pt x="587" y="746"/>
                </a:lnTo>
                <a:lnTo>
                  <a:pt x="577" y="759"/>
                </a:lnTo>
                <a:lnTo>
                  <a:pt x="552" y="769"/>
                </a:lnTo>
                <a:lnTo>
                  <a:pt x="530" y="783"/>
                </a:lnTo>
                <a:lnTo>
                  <a:pt x="511" y="799"/>
                </a:lnTo>
                <a:lnTo>
                  <a:pt x="496" y="819"/>
                </a:lnTo>
                <a:lnTo>
                  <a:pt x="484" y="844"/>
                </a:lnTo>
                <a:lnTo>
                  <a:pt x="476" y="871"/>
                </a:lnTo>
                <a:lnTo>
                  <a:pt x="471" y="904"/>
                </a:lnTo>
                <a:lnTo>
                  <a:pt x="469" y="939"/>
                </a:lnTo>
                <a:lnTo>
                  <a:pt x="456" y="942"/>
                </a:lnTo>
                <a:lnTo>
                  <a:pt x="443" y="949"/>
                </a:lnTo>
                <a:lnTo>
                  <a:pt x="431" y="959"/>
                </a:lnTo>
                <a:lnTo>
                  <a:pt x="420" y="973"/>
                </a:lnTo>
                <a:lnTo>
                  <a:pt x="410" y="989"/>
                </a:lnTo>
                <a:lnTo>
                  <a:pt x="403" y="1006"/>
                </a:lnTo>
                <a:lnTo>
                  <a:pt x="398" y="1022"/>
                </a:lnTo>
                <a:lnTo>
                  <a:pt x="397" y="1038"/>
                </a:lnTo>
                <a:lnTo>
                  <a:pt x="389" y="1040"/>
                </a:lnTo>
                <a:lnTo>
                  <a:pt x="383" y="1041"/>
                </a:lnTo>
                <a:lnTo>
                  <a:pt x="377" y="1045"/>
                </a:lnTo>
                <a:lnTo>
                  <a:pt x="371" y="1051"/>
                </a:lnTo>
                <a:lnTo>
                  <a:pt x="368" y="1056"/>
                </a:lnTo>
                <a:lnTo>
                  <a:pt x="364" y="1063"/>
                </a:lnTo>
                <a:lnTo>
                  <a:pt x="361" y="1070"/>
                </a:lnTo>
                <a:lnTo>
                  <a:pt x="360" y="1078"/>
                </a:lnTo>
                <a:lnTo>
                  <a:pt x="365" y="1066"/>
                </a:lnTo>
                <a:lnTo>
                  <a:pt x="368" y="1059"/>
                </a:lnTo>
                <a:lnTo>
                  <a:pt x="366" y="1055"/>
                </a:lnTo>
                <a:lnTo>
                  <a:pt x="363" y="1055"/>
                </a:lnTo>
                <a:lnTo>
                  <a:pt x="357" y="1059"/>
                </a:lnTo>
                <a:lnTo>
                  <a:pt x="348" y="1064"/>
                </a:lnTo>
                <a:lnTo>
                  <a:pt x="337" y="1071"/>
                </a:lnTo>
                <a:lnTo>
                  <a:pt x="325" y="1078"/>
                </a:lnTo>
                <a:lnTo>
                  <a:pt x="321" y="1095"/>
                </a:lnTo>
                <a:lnTo>
                  <a:pt x="313" y="1109"/>
                </a:lnTo>
                <a:lnTo>
                  <a:pt x="300" y="1123"/>
                </a:lnTo>
                <a:lnTo>
                  <a:pt x="281" y="1132"/>
                </a:lnTo>
                <a:lnTo>
                  <a:pt x="261" y="1140"/>
                </a:lnTo>
                <a:lnTo>
                  <a:pt x="236" y="1147"/>
                </a:lnTo>
                <a:lnTo>
                  <a:pt x="211" y="1153"/>
                </a:lnTo>
                <a:lnTo>
                  <a:pt x="183" y="1157"/>
                </a:lnTo>
                <a:lnTo>
                  <a:pt x="155" y="1161"/>
                </a:lnTo>
                <a:lnTo>
                  <a:pt x="127" y="1163"/>
                </a:lnTo>
                <a:lnTo>
                  <a:pt x="99" y="1165"/>
                </a:lnTo>
                <a:lnTo>
                  <a:pt x="74" y="1168"/>
                </a:lnTo>
                <a:lnTo>
                  <a:pt x="50" y="1169"/>
                </a:lnTo>
                <a:lnTo>
                  <a:pt x="29" y="1172"/>
                </a:lnTo>
                <a:lnTo>
                  <a:pt x="12" y="1174"/>
                </a:lnTo>
                <a:lnTo>
                  <a:pt x="0" y="117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6" name="Freeform 67"/>
          <p:cNvSpPr>
            <a:spLocks/>
          </p:cNvSpPr>
          <p:nvPr/>
        </p:nvSpPr>
        <p:spPr bwMode="auto">
          <a:xfrm>
            <a:off x="5562600" y="3689350"/>
            <a:ext cx="153988" cy="225425"/>
          </a:xfrm>
          <a:custGeom>
            <a:avLst/>
            <a:gdLst>
              <a:gd name="T0" fmla="*/ 2147483647 w 291"/>
              <a:gd name="T1" fmla="*/ 0 h 435"/>
              <a:gd name="T2" fmla="*/ 2147483647 w 291"/>
              <a:gd name="T3" fmla="*/ 0 h 435"/>
              <a:gd name="T4" fmla="*/ 2147483647 w 291"/>
              <a:gd name="T5" fmla="*/ 2147483647 h 435"/>
              <a:gd name="T6" fmla="*/ 2147483647 w 291"/>
              <a:gd name="T7" fmla="*/ 2147483647 h 435"/>
              <a:gd name="T8" fmla="*/ 2147483647 w 291"/>
              <a:gd name="T9" fmla="*/ 2147483647 h 435"/>
              <a:gd name="T10" fmla="*/ 2147483647 w 291"/>
              <a:gd name="T11" fmla="*/ 2147483647 h 435"/>
              <a:gd name="T12" fmla="*/ 2147483647 w 291"/>
              <a:gd name="T13" fmla="*/ 2147483647 h 435"/>
              <a:gd name="T14" fmla="*/ 2147483647 w 291"/>
              <a:gd name="T15" fmla="*/ 2147483647 h 435"/>
              <a:gd name="T16" fmla="*/ 2147483647 w 291"/>
              <a:gd name="T17" fmla="*/ 2147483647 h 435"/>
              <a:gd name="T18" fmla="*/ 2147483647 w 291"/>
              <a:gd name="T19" fmla="*/ 2147483647 h 435"/>
              <a:gd name="T20" fmla="*/ 2147483647 w 291"/>
              <a:gd name="T21" fmla="*/ 2147483647 h 435"/>
              <a:gd name="T22" fmla="*/ 2147483647 w 291"/>
              <a:gd name="T23" fmla="*/ 2147483647 h 435"/>
              <a:gd name="T24" fmla="*/ 2147483647 w 291"/>
              <a:gd name="T25" fmla="*/ 2147483647 h 435"/>
              <a:gd name="T26" fmla="*/ 2147483647 w 291"/>
              <a:gd name="T27" fmla="*/ 2147483647 h 435"/>
              <a:gd name="T28" fmla="*/ 2147483647 w 291"/>
              <a:gd name="T29" fmla="*/ 2147483647 h 435"/>
              <a:gd name="T30" fmla="*/ 2147483647 w 291"/>
              <a:gd name="T31" fmla="*/ 2147483647 h 435"/>
              <a:gd name="T32" fmla="*/ 2147483647 w 291"/>
              <a:gd name="T33" fmla="*/ 2147483647 h 435"/>
              <a:gd name="T34" fmla="*/ 2147483647 w 291"/>
              <a:gd name="T35" fmla="*/ 2147483647 h 435"/>
              <a:gd name="T36" fmla="*/ 2147483647 w 291"/>
              <a:gd name="T37" fmla="*/ 2147483647 h 435"/>
              <a:gd name="T38" fmla="*/ 2147483647 w 291"/>
              <a:gd name="T39" fmla="*/ 2147483647 h 435"/>
              <a:gd name="T40" fmla="*/ 2147483647 w 291"/>
              <a:gd name="T41" fmla="*/ 2147483647 h 435"/>
              <a:gd name="T42" fmla="*/ 2147483647 w 291"/>
              <a:gd name="T43" fmla="*/ 2147483647 h 435"/>
              <a:gd name="T44" fmla="*/ 2147483647 w 291"/>
              <a:gd name="T45" fmla="*/ 2147483647 h 435"/>
              <a:gd name="T46" fmla="*/ 2147483647 w 291"/>
              <a:gd name="T47" fmla="*/ 2147483647 h 435"/>
              <a:gd name="T48" fmla="*/ 2147483647 w 291"/>
              <a:gd name="T49" fmla="*/ 2147483647 h 435"/>
              <a:gd name="T50" fmla="*/ 2147483647 w 291"/>
              <a:gd name="T51" fmla="*/ 2147483647 h 435"/>
              <a:gd name="T52" fmla="*/ 2147483647 w 291"/>
              <a:gd name="T53" fmla="*/ 2147483647 h 435"/>
              <a:gd name="T54" fmla="*/ 2147483647 w 291"/>
              <a:gd name="T55" fmla="*/ 2147483647 h 435"/>
              <a:gd name="T56" fmla="*/ 2147483647 w 291"/>
              <a:gd name="T57" fmla="*/ 2147483647 h 435"/>
              <a:gd name="T58" fmla="*/ 2147483647 w 291"/>
              <a:gd name="T59" fmla="*/ 2147483647 h 435"/>
              <a:gd name="T60" fmla="*/ 2147483647 w 291"/>
              <a:gd name="T61" fmla="*/ 2147483647 h 435"/>
              <a:gd name="T62" fmla="*/ 2147483647 w 291"/>
              <a:gd name="T63" fmla="*/ 2147483647 h 435"/>
              <a:gd name="T64" fmla="*/ 2147483647 w 291"/>
              <a:gd name="T65" fmla="*/ 2147483647 h 435"/>
              <a:gd name="T66" fmla="*/ 0 w 291"/>
              <a:gd name="T67" fmla="*/ 2147483647 h 435"/>
              <a:gd name="T68" fmla="*/ 0 w 291"/>
              <a:gd name="T69" fmla="*/ 2147483647 h 435"/>
              <a:gd name="T70" fmla="*/ 2147483647 w 291"/>
              <a:gd name="T71" fmla="*/ 2147483647 h 435"/>
              <a:gd name="T72" fmla="*/ 2147483647 w 291"/>
              <a:gd name="T73" fmla="*/ 2147483647 h 435"/>
              <a:gd name="T74" fmla="*/ 2147483647 w 291"/>
              <a:gd name="T75" fmla="*/ 2147483647 h 435"/>
              <a:gd name="T76" fmla="*/ 2147483647 w 291"/>
              <a:gd name="T77" fmla="*/ 2147483647 h 435"/>
              <a:gd name="T78" fmla="*/ 2147483647 w 291"/>
              <a:gd name="T79" fmla="*/ 2147483647 h 435"/>
              <a:gd name="T80" fmla="*/ 2147483647 w 291"/>
              <a:gd name="T81" fmla="*/ 2147483647 h 435"/>
              <a:gd name="T82" fmla="*/ 2147483647 w 291"/>
              <a:gd name="T83" fmla="*/ 2147483647 h 435"/>
              <a:gd name="T84" fmla="*/ 2147483647 w 291"/>
              <a:gd name="T85" fmla="*/ 2147483647 h 435"/>
              <a:gd name="T86" fmla="*/ 2147483647 w 291"/>
              <a:gd name="T87" fmla="*/ 2147483647 h 435"/>
              <a:gd name="T88" fmla="*/ 2147483647 w 291"/>
              <a:gd name="T89" fmla="*/ 2147483647 h 435"/>
              <a:gd name="T90" fmla="*/ 2147483647 w 291"/>
              <a:gd name="T91" fmla="*/ 2147483647 h 435"/>
              <a:gd name="T92" fmla="*/ 2147483647 w 291"/>
              <a:gd name="T93" fmla="*/ 2147483647 h 435"/>
              <a:gd name="T94" fmla="*/ 2147483647 w 291"/>
              <a:gd name="T95" fmla="*/ 2147483647 h 435"/>
              <a:gd name="T96" fmla="*/ 2147483647 w 291"/>
              <a:gd name="T97" fmla="*/ 0 h 4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91"/>
              <a:gd name="T148" fmla="*/ 0 h 435"/>
              <a:gd name="T149" fmla="*/ 291 w 291"/>
              <a:gd name="T150" fmla="*/ 435 h 4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91" h="435">
                <a:moveTo>
                  <a:pt x="119" y="0"/>
                </a:moveTo>
                <a:lnTo>
                  <a:pt x="148" y="0"/>
                </a:lnTo>
                <a:lnTo>
                  <a:pt x="177" y="9"/>
                </a:lnTo>
                <a:lnTo>
                  <a:pt x="204" y="26"/>
                </a:lnTo>
                <a:lnTo>
                  <a:pt x="228" y="49"/>
                </a:lnTo>
                <a:lnTo>
                  <a:pt x="250" y="79"/>
                </a:lnTo>
                <a:lnTo>
                  <a:pt x="267" y="114"/>
                </a:lnTo>
                <a:lnTo>
                  <a:pt x="280" y="153"/>
                </a:lnTo>
                <a:lnTo>
                  <a:pt x="289" y="197"/>
                </a:lnTo>
                <a:lnTo>
                  <a:pt x="291" y="219"/>
                </a:lnTo>
                <a:lnTo>
                  <a:pt x="291" y="240"/>
                </a:lnTo>
                <a:lnTo>
                  <a:pt x="290" y="262"/>
                </a:lnTo>
                <a:lnTo>
                  <a:pt x="287" y="283"/>
                </a:lnTo>
                <a:lnTo>
                  <a:pt x="284" y="303"/>
                </a:lnTo>
                <a:lnTo>
                  <a:pt x="279" y="322"/>
                </a:lnTo>
                <a:lnTo>
                  <a:pt x="273" y="340"/>
                </a:lnTo>
                <a:lnTo>
                  <a:pt x="265" y="356"/>
                </a:lnTo>
                <a:lnTo>
                  <a:pt x="257" y="372"/>
                </a:lnTo>
                <a:lnTo>
                  <a:pt x="247" y="386"/>
                </a:lnTo>
                <a:lnTo>
                  <a:pt x="236" y="398"/>
                </a:lnTo>
                <a:lnTo>
                  <a:pt x="225" y="409"/>
                </a:lnTo>
                <a:lnTo>
                  <a:pt x="213" y="419"/>
                </a:lnTo>
                <a:lnTo>
                  <a:pt x="200" y="427"/>
                </a:lnTo>
                <a:lnTo>
                  <a:pt x="187" y="432"/>
                </a:lnTo>
                <a:lnTo>
                  <a:pt x="172" y="435"/>
                </a:lnTo>
                <a:lnTo>
                  <a:pt x="143" y="435"/>
                </a:lnTo>
                <a:lnTo>
                  <a:pt x="114" y="425"/>
                </a:lnTo>
                <a:lnTo>
                  <a:pt x="87" y="409"/>
                </a:lnTo>
                <a:lnTo>
                  <a:pt x="63" y="385"/>
                </a:lnTo>
                <a:lnTo>
                  <a:pt x="41" y="356"/>
                </a:lnTo>
                <a:lnTo>
                  <a:pt x="24" y="321"/>
                </a:lnTo>
                <a:lnTo>
                  <a:pt x="11" y="281"/>
                </a:lnTo>
                <a:lnTo>
                  <a:pt x="2" y="238"/>
                </a:lnTo>
                <a:lnTo>
                  <a:pt x="0" y="216"/>
                </a:lnTo>
                <a:lnTo>
                  <a:pt x="0" y="194"/>
                </a:lnTo>
                <a:lnTo>
                  <a:pt x="1" y="172"/>
                </a:lnTo>
                <a:lnTo>
                  <a:pt x="3" y="152"/>
                </a:lnTo>
                <a:lnTo>
                  <a:pt x="7" y="132"/>
                </a:lnTo>
                <a:lnTo>
                  <a:pt x="12" y="113"/>
                </a:lnTo>
                <a:lnTo>
                  <a:pt x="18" y="95"/>
                </a:lnTo>
                <a:lnTo>
                  <a:pt x="25" y="79"/>
                </a:lnTo>
                <a:lnTo>
                  <a:pt x="34" y="62"/>
                </a:lnTo>
                <a:lnTo>
                  <a:pt x="43" y="49"/>
                </a:lnTo>
                <a:lnTo>
                  <a:pt x="54" y="36"/>
                </a:lnTo>
                <a:lnTo>
                  <a:pt x="65" y="26"/>
                </a:lnTo>
                <a:lnTo>
                  <a:pt x="77" y="16"/>
                </a:lnTo>
                <a:lnTo>
                  <a:pt x="91" y="8"/>
                </a:lnTo>
                <a:lnTo>
                  <a:pt x="104" y="2"/>
                </a:lnTo>
                <a:lnTo>
                  <a:pt x="119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Freeform 68"/>
          <p:cNvSpPr>
            <a:spLocks/>
          </p:cNvSpPr>
          <p:nvPr/>
        </p:nvSpPr>
        <p:spPr bwMode="auto">
          <a:xfrm>
            <a:off x="5562600" y="3689350"/>
            <a:ext cx="153988" cy="225425"/>
          </a:xfrm>
          <a:custGeom>
            <a:avLst/>
            <a:gdLst>
              <a:gd name="T0" fmla="*/ 2147483647 w 291"/>
              <a:gd name="T1" fmla="*/ 0 h 435"/>
              <a:gd name="T2" fmla="*/ 2147483647 w 291"/>
              <a:gd name="T3" fmla="*/ 0 h 435"/>
              <a:gd name="T4" fmla="*/ 2147483647 w 291"/>
              <a:gd name="T5" fmla="*/ 0 h 435"/>
              <a:gd name="T6" fmla="*/ 2147483647 w 291"/>
              <a:gd name="T7" fmla="*/ 2147483647 h 435"/>
              <a:gd name="T8" fmla="*/ 2147483647 w 291"/>
              <a:gd name="T9" fmla="*/ 2147483647 h 435"/>
              <a:gd name="T10" fmla="*/ 2147483647 w 291"/>
              <a:gd name="T11" fmla="*/ 2147483647 h 435"/>
              <a:gd name="T12" fmla="*/ 2147483647 w 291"/>
              <a:gd name="T13" fmla="*/ 2147483647 h 435"/>
              <a:gd name="T14" fmla="*/ 2147483647 w 291"/>
              <a:gd name="T15" fmla="*/ 2147483647 h 435"/>
              <a:gd name="T16" fmla="*/ 2147483647 w 291"/>
              <a:gd name="T17" fmla="*/ 2147483647 h 435"/>
              <a:gd name="T18" fmla="*/ 2147483647 w 291"/>
              <a:gd name="T19" fmla="*/ 2147483647 h 435"/>
              <a:gd name="T20" fmla="*/ 2147483647 w 291"/>
              <a:gd name="T21" fmla="*/ 2147483647 h 435"/>
              <a:gd name="T22" fmla="*/ 2147483647 w 291"/>
              <a:gd name="T23" fmla="*/ 2147483647 h 435"/>
              <a:gd name="T24" fmla="*/ 2147483647 w 291"/>
              <a:gd name="T25" fmla="*/ 2147483647 h 435"/>
              <a:gd name="T26" fmla="*/ 2147483647 w 291"/>
              <a:gd name="T27" fmla="*/ 2147483647 h 435"/>
              <a:gd name="T28" fmla="*/ 2147483647 w 291"/>
              <a:gd name="T29" fmla="*/ 2147483647 h 435"/>
              <a:gd name="T30" fmla="*/ 2147483647 w 291"/>
              <a:gd name="T31" fmla="*/ 2147483647 h 435"/>
              <a:gd name="T32" fmla="*/ 2147483647 w 291"/>
              <a:gd name="T33" fmla="*/ 2147483647 h 435"/>
              <a:gd name="T34" fmla="*/ 2147483647 w 291"/>
              <a:gd name="T35" fmla="*/ 2147483647 h 435"/>
              <a:gd name="T36" fmla="*/ 2147483647 w 291"/>
              <a:gd name="T37" fmla="*/ 2147483647 h 435"/>
              <a:gd name="T38" fmla="*/ 2147483647 w 291"/>
              <a:gd name="T39" fmla="*/ 2147483647 h 435"/>
              <a:gd name="T40" fmla="*/ 2147483647 w 291"/>
              <a:gd name="T41" fmla="*/ 2147483647 h 435"/>
              <a:gd name="T42" fmla="*/ 2147483647 w 291"/>
              <a:gd name="T43" fmla="*/ 2147483647 h 435"/>
              <a:gd name="T44" fmla="*/ 2147483647 w 291"/>
              <a:gd name="T45" fmla="*/ 2147483647 h 435"/>
              <a:gd name="T46" fmla="*/ 2147483647 w 291"/>
              <a:gd name="T47" fmla="*/ 2147483647 h 435"/>
              <a:gd name="T48" fmla="*/ 2147483647 w 291"/>
              <a:gd name="T49" fmla="*/ 2147483647 h 435"/>
              <a:gd name="T50" fmla="*/ 2147483647 w 291"/>
              <a:gd name="T51" fmla="*/ 2147483647 h 435"/>
              <a:gd name="T52" fmla="*/ 2147483647 w 291"/>
              <a:gd name="T53" fmla="*/ 2147483647 h 435"/>
              <a:gd name="T54" fmla="*/ 2147483647 w 291"/>
              <a:gd name="T55" fmla="*/ 2147483647 h 435"/>
              <a:gd name="T56" fmla="*/ 2147483647 w 291"/>
              <a:gd name="T57" fmla="*/ 2147483647 h 435"/>
              <a:gd name="T58" fmla="*/ 2147483647 w 291"/>
              <a:gd name="T59" fmla="*/ 2147483647 h 435"/>
              <a:gd name="T60" fmla="*/ 2147483647 w 291"/>
              <a:gd name="T61" fmla="*/ 2147483647 h 435"/>
              <a:gd name="T62" fmla="*/ 2147483647 w 291"/>
              <a:gd name="T63" fmla="*/ 2147483647 h 435"/>
              <a:gd name="T64" fmla="*/ 2147483647 w 291"/>
              <a:gd name="T65" fmla="*/ 2147483647 h 435"/>
              <a:gd name="T66" fmla="*/ 2147483647 w 291"/>
              <a:gd name="T67" fmla="*/ 2147483647 h 435"/>
              <a:gd name="T68" fmla="*/ 2147483647 w 291"/>
              <a:gd name="T69" fmla="*/ 2147483647 h 435"/>
              <a:gd name="T70" fmla="*/ 2147483647 w 291"/>
              <a:gd name="T71" fmla="*/ 2147483647 h 435"/>
              <a:gd name="T72" fmla="*/ 2147483647 w 291"/>
              <a:gd name="T73" fmla="*/ 2147483647 h 435"/>
              <a:gd name="T74" fmla="*/ 0 w 291"/>
              <a:gd name="T75" fmla="*/ 2147483647 h 435"/>
              <a:gd name="T76" fmla="*/ 0 w 291"/>
              <a:gd name="T77" fmla="*/ 2147483647 h 435"/>
              <a:gd name="T78" fmla="*/ 2147483647 w 291"/>
              <a:gd name="T79" fmla="*/ 2147483647 h 435"/>
              <a:gd name="T80" fmla="*/ 2147483647 w 291"/>
              <a:gd name="T81" fmla="*/ 2147483647 h 435"/>
              <a:gd name="T82" fmla="*/ 2147483647 w 291"/>
              <a:gd name="T83" fmla="*/ 2147483647 h 435"/>
              <a:gd name="T84" fmla="*/ 2147483647 w 291"/>
              <a:gd name="T85" fmla="*/ 2147483647 h 435"/>
              <a:gd name="T86" fmla="*/ 2147483647 w 291"/>
              <a:gd name="T87" fmla="*/ 2147483647 h 435"/>
              <a:gd name="T88" fmla="*/ 2147483647 w 291"/>
              <a:gd name="T89" fmla="*/ 2147483647 h 435"/>
              <a:gd name="T90" fmla="*/ 2147483647 w 291"/>
              <a:gd name="T91" fmla="*/ 2147483647 h 435"/>
              <a:gd name="T92" fmla="*/ 2147483647 w 291"/>
              <a:gd name="T93" fmla="*/ 2147483647 h 435"/>
              <a:gd name="T94" fmla="*/ 2147483647 w 291"/>
              <a:gd name="T95" fmla="*/ 2147483647 h 435"/>
              <a:gd name="T96" fmla="*/ 2147483647 w 291"/>
              <a:gd name="T97" fmla="*/ 2147483647 h 435"/>
              <a:gd name="T98" fmla="*/ 2147483647 w 291"/>
              <a:gd name="T99" fmla="*/ 2147483647 h 435"/>
              <a:gd name="T100" fmla="*/ 2147483647 w 291"/>
              <a:gd name="T101" fmla="*/ 2147483647 h 435"/>
              <a:gd name="T102" fmla="*/ 2147483647 w 291"/>
              <a:gd name="T103" fmla="*/ 2147483647 h 435"/>
              <a:gd name="T104" fmla="*/ 2147483647 w 291"/>
              <a:gd name="T105" fmla="*/ 0 h 4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1"/>
              <a:gd name="T160" fmla="*/ 0 h 435"/>
              <a:gd name="T161" fmla="*/ 291 w 291"/>
              <a:gd name="T162" fmla="*/ 435 h 4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1" h="435">
                <a:moveTo>
                  <a:pt x="119" y="0"/>
                </a:moveTo>
                <a:lnTo>
                  <a:pt x="119" y="0"/>
                </a:lnTo>
                <a:lnTo>
                  <a:pt x="148" y="0"/>
                </a:lnTo>
                <a:lnTo>
                  <a:pt x="177" y="9"/>
                </a:lnTo>
                <a:lnTo>
                  <a:pt x="204" y="26"/>
                </a:lnTo>
                <a:lnTo>
                  <a:pt x="228" y="49"/>
                </a:lnTo>
                <a:lnTo>
                  <a:pt x="250" y="79"/>
                </a:lnTo>
                <a:lnTo>
                  <a:pt x="267" y="114"/>
                </a:lnTo>
                <a:lnTo>
                  <a:pt x="280" y="153"/>
                </a:lnTo>
                <a:lnTo>
                  <a:pt x="289" y="197"/>
                </a:lnTo>
                <a:lnTo>
                  <a:pt x="291" y="219"/>
                </a:lnTo>
                <a:lnTo>
                  <a:pt x="291" y="240"/>
                </a:lnTo>
                <a:lnTo>
                  <a:pt x="290" y="262"/>
                </a:lnTo>
                <a:lnTo>
                  <a:pt x="287" y="283"/>
                </a:lnTo>
                <a:lnTo>
                  <a:pt x="284" y="303"/>
                </a:lnTo>
                <a:lnTo>
                  <a:pt x="279" y="322"/>
                </a:lnTo>
                <a:lnTo>
                  <a:pt x="273" y="340"/>
                </a:lnTo>
                <a:lnTo>
                  <a:pt x="265" y="356"/>
                </a:lnTo>
                <a:lnTo>
                  <a:pt x="257" y="372"/>
                </a:lnTo>
                <a:lnTo>
                  <a:pt x="247" y="386"/>
                </a:lnTo>
                <a:lnTo>
                  <a:pt x="236" y="398"/>
                </a:lnTo>
                <a:lnTo>
                  <a:pt x="225" y="409"/>
                </a:lnTo>
                <a:lnTo>
                  <a:pt x="213" y="419"/>
                </a:lnTo>
                <a:lnTo>
                  <a:pt x="200" y="427"/>
                </a:lnTo>
                <a:lnTo>
                  <a:pt x="187" y="432"/>
                </a:lnTo>
                <a:lnTo>
                  <a:pt x="172" y="435"/>
                </a:lnTo>
                <a:lnTo>
                  <a:pt x="143" y="435"/>
                </a:lnTo>
                <a:lnTo>
                  <a:pt x="114" y="425"/>
                </a:lnTo>
                <a:lnTo>
                  <a:pt x="87" y="409"/>
                </a:lnTo>
                <a:lnTo>
                  <a:pt x="63" y="385"/>
                </a:lnTo>
                <a:lnTo>
                  <a:pt x="41" y="356"/>
                </a:lnTo>
                <a:lnTo>
                  <a:pt x="24" y="321"/>
                </a:lnTo>
                <a:lnTo>
                  <a:pt x="11" y="281"/>
                </a:lnTo>
                <a:lnTo>
                  <a:pt x="2" y="238"/>
                </a:lnTo>
                <a:lnTo>
                  <a:pt x="0" y="216"/>
                </a:lnTo>
                <a:lnTo>
                  <a:pt x="0" y="194"/>
                </a:lnTo>
                <a:lnTo>
                  <a:pt x="1" y="172"/>
                </a:lnTo>
                <a:lnTo>
                  <a:pt x="3" y="152"/>
                </a:lnTo>
                <a:lnTo>
                  <a:pt x="7" y="132"/>
                </a:lnTo>
                <a:lnTo>
                  <a:pt x="12" y="113"/>
                </a:lnTo>
                <a:lnTo>
                  <a:pt x="18" y="95"/>
                </a:lnTo>
                <a:lnTo>
                  <a:pt x="25" y="79"/>
                </a:lnTo>
                <a:lnTo>
                  <a:pt x="34" y="62"/>
                </a:lnTo>
                <a:lnTo>
                  <a:pt x="43" y="49"/>
                </a:lnTo>
                <a:lnTo>
                  <a:pt x="54" y="36"/>
                </a:lnTo>
                <a:lnTo>
                  <a:pt x="65" y="26"/>
                </a:lnTo>
                <a:lnTo>
                  <a:pt x="77" y="16"/>
                </a:lnTo>
                <a:lnTo>
                  <a:pt x="91" y="8"/>
                </a:lnTo>
                <a:lnTo>
                  <a:pt x="104" y="2"/>
                </a:lnTo>
                <a:lnTo>
                  <a:pt x="1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8" name="Freeform 69"/>
          <p:cNvSpPr>
            <a:spLocks/>
          </p:cNvSpPr>
          <p:nvPr/>
        </p:nvSpPr>
        <p:spPr bwMode="auto">
          <a:xfrm>
            <a:off x="5564188" y="3692525"/>
            <a:ext cx="149225" cy="219075"/>
          </a:xfrm>
          <a:custGeom>
            <a:avLst/>
            <a:gdLst>
              <a:gd name="T0" fmla="*/ 2147483647 w 282"/>
              <a:gd name="T1" fmla="*/ 0 h 425"/>
              <a:gd name="T2" fmla="*/ 2147483647 w 282"/>
              <a:gd name="T3" fmla="*/ 0 h 425"/>
              <a:gd name="T4" fmla="*/ 2147483647 w 282"/>
              <a:gd name="T5" fmla="*/ 2147483647 h 425"/>
              <a:gd name="T6" fmla="*/ 2147483647 w 282"/>
              <a:gd name="T7" fmla="*/ 2147483647 h 425"/>
              <a:gd name="T8" fmla="*/ 2147483647 w 282"/>
              <a:gd name="T9" fmla="*/ 2147483647 h 425"/>
              <a:gd name="T10" fmla="*/ 2147483647 w 282"/>
              <a:gd name="T11" fmla="*/ 2147483647 h 425"/>
              <a:gd name="T12" fmla="*/ 2147483647 w 282"/>
              <a:gd name="T13" fmla="*/ 2147483647 h 425"/>
              <a:gd name="T14" fmla="*/ 2147483647 w 282"/>
              <a:gd name="T15" fmla="*/ 2147483647 h 425"/>
              <a:gd name="T16" fmla="*/ 2147483647 w 282"/>
              <a:gd name="T17" fmla="*/ 2147483647 h 425"/>
              <a:gd name="T18" fmla="*/ 2147483647 w 282"/>
              <a:gd name="T19" fmla="*/ 2147483647 h 425"/>
              <a:gd name="T20" fmla="*/ 2147483647 w 282"/>
              <a:gd name="T21" fmla="*/ 2147483647 h 425"/>
              <a:gd name="T22" fmla="*/ 2147483647 w 282"/>
              <a:gd name="T23" fmla="*/ 2147483647 h 425"/>
              <a:gd name="T24" fmla="*/ 2147483647 w 282"/>
              <a:gd name="T25" fmla="*/ 2147483647 h 425"/>
              <a:gd name="T26" fmla="*/ 2147483647 w 282"/>
              <a:gd name="T27" fmla="*/ 2147483647 h 425"/>
              <a:gd name="T28" fmla="*/ 2147483647 w 282"/>
              <a:gd name="T29" fmla="*/ 2147483647 h 425"/>
              <a:gd name="T30" fmla="*/ 2147483647 w 282"/>
              <a:gd name="T31" fmla="*/ 2147483647 h 425"/>
              <a:gd name="T32" fmla="*/ 2147483647 w 282"/>
              <a:gd name="T33" fmla="*/ 2147483647 h 425"/>
              <a:gd name="T34" fmla="*/ 2147483647 w 282"/>
              <a:gd name="T35" fmla="*/ 2147483647 h 425"/>
              <a:gd name="T36" fmla="*/ 2147483647 w 282"/>
              <a:gd name="T37" fmla="*/ 2147483647 h 425"/>
              <a:gd name="T38" fmla="*/ 2147483647 w 282"/>
              <a:gd name="T39" fmla="*/ 2147483647 h 425"/>
              <a:gd name="T40" fmla="*/ 2147483647 w 282"/>
              <a:gd name="T41" fmla="*/ 2147483647 h 425"/>
              <a:gd name="T42" fmla="*/ 2147483647 w 282"/>
              <a:gd name="T43" fmla="*/ 2147483647 h 425"/>
              <a:gd name="T44" fmla="*/ 2147483647 w 282"/>
              <a:gd name="T45" fmla="*/ 2147483647 h 425"/>
              <a:gd name="T46" fmla="*/ 2147483647 w 282"/>
              <a:gd name="T47" fmla="*/ 2147483647 h 425"/>
              <a:gd name="T48" fmla="*/ 2147483647 w 282"/>
              <a:gd name="T49" fmla="*/ 2147483647 h 425"/>
              <a:gd name="T50" fmla="*/ 2147483647 w 282"/>
              <a:gd name="T51" fmla="*/ 2147483647 h 425"/>
              <a:gd name="T52" fmla="*/ 2147483647 w 282"/>
              <a:gd name="T53" fmla="*/ 2147483647 h 425"/>
              <a:gd name="T54" fmla="*/ 2147483647 w 282"/>
              <a:gd name="T55" fmla="*/ 2147483647 h 425"/>
              <a:gd name="T56" fmla="*/ 2147483647 w 282"/>
              <a:gd name="T57" fmla="*/ 2147483647 h 425"/>
              <a:gd name="T58" fmla="*/ 2147483647 w 282"/>
              <a:gd name="T59" fmla="*/ 2147483647 h 425"/>
              <a:gd name="T60" fmla="*/ 2147483647 w 282"/>
              <a:gd name="T61" fmla="*/ 2147483647 h 425"/>
              <a:gd name="T62" fmla="*/ 2147483647 w 282"/>
              <a:gd name="T63" fmla="*/ 2147483647 h 425"/>
              <a:gd name="T64" fmla="*/ 2147483647 w 282"/>
              <a:gd name="T65" fmla="*/ 2147483647 h 425"/>
              <a:gd name="T66" fmla="*/ 0 w 282"/>
              <a:gd name="T67" fmla="*/ 2147483647 h 425"/>
              <a:gd name="T68" fmla="*/ 0 w 282"/>
              <a:gd name="T69" fmla="*/ 2147483647 h 425"/>
              <a:gd name="T70" fmla="*/ 2147483647 w 282"/>
              <a:gd name="T71" fmla="*/ 2147483647 h 425"/>
              <a:gd name="T72" fmla="*/ 2147483647 w 282"/>
              <a:gd name="T73" fmla="*/ 2147483647 h 425"/>
              <a:gd name="T74" fmla="*/ 2147483647 w 282"/>
              <a:gd name="T75" fmla="*/ 2147483647 h 425"/>
              <a:gd name="T76" fmla="*/ 2147483647 w 282"/>
              <a:gd name="T77" fmla="*/ 2147483647 h 425"/>
              <a:gd name="T78" fmla="*/ 2147483647 w 282"/>
              <a:gd name="T79" fmla="*/ 2147483647 h 425"/>
              <a:gd name="T80" fmla="*/ 2147483647 w 282"/>
              <a:gd name="T81" fmla="*/ 2147483647 h 425"/>
              <a:gd name="T82" fmla="*/ 2147483647 w 282"/>
              <a:gd name="T83" fmla="*/ 2147483647 h 425"/>
              <a:gd name="T84" fmla="*/ 2147483647 w 282"/>
              <a:gd name="T85" fmla="*/ 2147483647 h 425"/>
              <a:gd name="T86" fmla="*/ 2147483647 w 282"/>
              <a:gd name="T87" fmla="*/ 2147483647 h 425"/>
              <a:gd name="T88" fmla="*/ 2147483647 w 282"/>
              <a:gd name="T89" fmla="*/ 2147483647 h 425"/>
              <a:gd name="T90" fmla="*/ 2147483647 w 282"/>
              <a:gd name="T91" fmla="*/ 2147483647 h 425"/>
              <a:gd name="T92" fmla="*/ 2147483647 w 282"/>
              <a:gd name="T93" fmla="*/ 2147483647 h 425"/>
              <a:gd name="T94" fmla="*/ 2147483647 w 282"/>
              <a:gd name="T95" fmla="*/ 2147483647 h 425"/>
              <a:gd name="T96" fmla="*/ 2147483647 w 282"/>
              <a:gd name="T97" fmla="*/ 0 h 4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2"/>
              <a:gd name="T148" fmla="*/ 0 h 425"/>
              <a:gd name="T149" fmla="*/ 282 w 282"/>
              <a:gd name="T150" fmla="*/ 425 h 4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2" h="425">
                <a:moveTo>
                  <a:pt x="115" y="0"/>
                </a:moveTo>
                <a:lnTo>
                  <a:pt x="143" y="0"/>
                </a:lnTo>
                <a:lnTo>
                  <a:pt x="171" y="8"/>
                </a:lnTo>
                <a:lnTo>
                  <a:pt x="197" y="25"/>
                </a:lnTo>
                <a:lnTo>
                  <a:pt x="222" y="48"/>
                </a:lnTo>
                <a:lnTo>
                  <a:pt x="242" y="76"/>
                </a:lnTo>
                <a:lnTo>
                  <a:pt x="259" y="110"/>
                </a:lnTo>
                <a:lnTo>
                  <a:pt x="273" y="148"/>
                </a:lnTo>
                <a:lnTo>
                  <a:pt x="280" y="191"/>
                </a:lnTo>
                <a:lnTo>
                  <a:pt x="282" y="212"/>
                </a:lnTo>
                <a:lnTo>
                  <a:pt x="282" y="234"/>
                </a:lnTo>
                <a:lnTo>
                  <a:pt x="281" y="254"/>
                </a:lnTo>
                <a:lnTo>
                  <a:pt x="280" y="275"/>
                </a:lnTo>
                <a:lnTo>
                  <a:pt x="276" y="295"/>
                </a:lnTo>
                <a:lnTo>
                  <a:pt x="271" y="313"/>
                </a:lnTo>
                <a:lnTo>
                  <a:pt x="265" y="331"/>
                </a:lnTo>
                <a:lnTo>
                  <a:pt x="258" y="347"/>
                </a:lnTo>
                <a:lnTo>
                  <a:pt x="250" y="362"/>
                </a:lnTo>
                <a:lnTo>
                  <a:pt x="241" y="377"/>
                </a:lnTo>
                <a:lnTo>
                  <a:pt x="230" y="389"/>
                </a:lnTo>
                <a:lnTo>
                  <a:pt x="219" y="400"/>
                </a:lnTo>
                <a:lnTo>
                  <a:pt x="207" y="408"/>
                </a:lnTo>
                <a:lnTo>
                  <a:pt x="195" y="416"/>
                </a:lnTo>
                <a:lnTo>
                  <a:pt x="182" y="422"/>
                </a:lnTo>
                <a:lnTo>
                  <a:pt x="167" y="425"/>
                </a:lnTo>
                <a:lnTo>
                  <a:pt x="139" y="425"/>
                </a:lnTo>
                <a:lnTo>
                  <a:pt x="111" y="415"/>
                </a:lnTo>
                <a:lnTo>
                  <a:pt x="84" y="400"/>
                </a:lnTo>
                <a:lnTo>
                  <a:pt x="61" y="377"/>
                </a:lnTo>
                <a:lnTo>
                  <a:pt x="40" y="348"/>
                </a:lnTo>
                <a:lnTo>
                  <a:pt x="23" y="313"/>
                </a:lnTo>
                <a:lnTo>
                  <a:pt x="9" y="275"/>
                </a:lnTo>
                <a:lnTo>
                  <a:pt x="2" y="233"/>
                </a:lnTo>
                <a:lnTo>
                  <a:pt x="0" y="211"/>
                </a:lnTo>
                <a:lnTo>
                  <a:pt x="0" y="189"/>
                </a:lnTo>
                <a:lnTo>
                  <a:pt x="1" y="169"/>
                </a:lnTo>
                <a:lnTo>
                  <a:pt x="3" y="148"/>
                </a:lnTo>
                <a:lnTo>
                  <a:pt x="7" y="129"/>
                </a:lnTo>
                <a:lnTo>
                  <a:pt x="12" y="110"/>
                </a:lnTo>
                <a:lnTo>
                  <a:pt x="17" y="94"/>
                </a:lnTo>
                <a:lnTo>
                  <a:pt x="24" y="78"/>
                </a:lnTo>
                <a:lnTo>
                  <a:pt x="32" y="63"/>
                </a:lnTo>
                <a:lnTo>
                  <a:pt x="42" y="48"/>
                </a:lnTo>
                <a:lnTo>
                  <a:pt x="52" y="36"/>
                </a:lnTo>
                <a:lnTo>
                  <a:pt x="63" y="25"/>
                </a:lnTo>
                <a:lnTo>
                  <a:pt x="75" y="16"/>
                </a:lnTo>
                <a:lnTo>
                  <a:pt x="87" y="8"/>
                </a:lnTo>
                <a:lnTo>
                  <a:pt x="100" y="3"/>
                </a:lnTo>
                <a:lnTo>
                  <a:pt x="115" y="0"/>
                </a:lnTo>
                <a:close/>
              </a:path>
            </a:pathLst>
          </a:custGeom>
          <a:solidFill>
            <a:srgbClr val="FAF7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9" name="Freeform 70"/>
          <p:cNvSpPr>
            <a:spLocks/>
          </p:cNvSpPr>
          <p:nvPr/>
        </p:nvSpPr>
        <p:spPr bwMode="auto">
          <a:xfrm>
            <a:off x="5565775" y="3695700"/>
            <a:ext cx="147638" cy="212725"/>
          </a:xfrm>
          <a:custGeom>
            <a:avLst/>
            <a:gdLst>
              <a:gd name="T0" fmla="*/ 2147483647 w 278"/>
              <a:gd name="T1" fmla="*/ 0 h 413"/>
              <a:gd name="T2" fmla="*/ 2147483647 w 278"/>
              <a:gd name="T3" fmla="*/ 0 h 413"/>
              <a:gd name="T4" fmla="*/ 2147483647 w 278"/>
              <a:gd name="T5" fmla="*/ 2147483647 h 413"/>
              <a:gd name="T6" fmla="*/ 2147483647 w 278"/>
              <a:gd name="T7" fmla="*/ 2147483647 h 413"/>
              <a:gd name="T8" fmla="*/ 2147483647 w 278"/>
              <a:gd name="T9" fmla="*/ 2147483647 h 413"/>
              <a:gd name="T10" fmla="*/ 2147483647 w 278"/>
              <a:gd name="T11" fmla="*/ 2147483647 h 413"/>
              <a:gd name="T12" fmla="*/ 2147483647 w 278"/>
              <a:gd name="T13" fmla="*/ 2147483647 h 413"/>
              <a:gd name="T14" fmla="*/ 2147483647 w 278"/>
              <a:gd name="T15" fmla="*/ 2147483647 h 413"/>
              <a:gd name="T16" fmla="*/ 2147483647 w 278"/>
              <a:gd name="T17" fmla="*/ 2147483647 h 413"/>
              <a:gd name="T18" fmla="*/ 2147483647 w 278"/>
              <a:gd name="T19" fmla="*/ 2147483647 h 413"/>
              <a:gd name="T20" fmla="*/ 2147483647 w 278"/>
              <a:gd name="T21" fmla="*/ 2147483647 h 413"/>
              <a:gd name="T22" fmla="*/ 2147483647 w 278"/>
              <a:gd name="T23" fmla="*/ 2147483647 h 413"/>
              <a:gd name="T24" fmla="*/ 2147483647 w 278"/>
              <a:gd name="T25" fmla="*/ 2147483647 h 413"/>
              <a:gd name="T26" fmla="*/ 2147483647 w 278"/>
              <a:gd name="T27" fmla="*/ 2147483647 h 413"/>
              <a:gd name="T28" fmla="*/ 2147483647 w 278"/>
              <a:gd name="T29" fmla="*/ 2147483647 h 413"/>
              <a:gd name="T30" fmla="*/ 2147483647 w 278"/>
              <a:gd name="T31" fmla="*/ 2147483647 h 413"/>
              <a:gd name="T32" fmla="*/ 2147483647 w 278"/>
              <a:gd name="T33" fmla="*/ 2147483647 h 413"/>
              <a:gd name="T34" fmla="*/ 2147483647 w 278"/>
              <a:gd name="T35" fmla="*/ 2147483647 h 413"/>
              <a:gd name="T36" fmla="*/ 2147483647 w 278"/>
              <a:gd name="T37" fmla="*/ 2147483647 h 413"/>
              <a:gd name="T38" fmla="*/ 2147483647 w 278"/>
              <a:gd name="T39" fmla="*/ 2147483647 h 413"/>
              <a:gd name="T40" fmla="*/ 2147483647 w 278"/>
              <a:gd name="T41" fmla="*/ 2147483647 h 413"/>
              <a:gd name="T42" fmla="*/ 2147483647 w 278"/>
              <a:gd name="T43" fmla="*/ 2147483647 h 413"/>
              <a:gd name="T44" fmla="*/ 2147483647 w 278"/>
              <a:gd name="T45" fmla="*/ 2147483647 h 413"/>
              <a:gd name="T46" fmla="*/ 2147483647 w 278"/>
              <a:gd name="T47" fmla="*/ 2147483647 h 413"/>
              <a:gd name="T48" fmla="*/ 2147483647 w 278"/>
              <a:gd name="T49" fmla="*/ 2147483647 h 413"/>
              <a:gd name="T50" fmla="*/ 2147483647 w 278"/>
              <a:gd name="T51" fmla="*/ 2147483647 h 413"/>
              <a:gd name="T52" fmla="*/ 2147483647 w 278"/>
              <a:gd name="T53" fmla="*/ 2147483647 h 413"/>
              <a:gd name="T54" fmla="*/ 2147483647 w 278"/>
              <a:gd name="T55" fmla="*/ 2147483647 h 413"/>
              <a:gd name="T56" fmla="*/ 2147483647 w 278"/>
              <a:gd name="T57" fmla="*/ 2147483647 h 413"/>
              <a:gd name="T58" fmla="*/ 2147483647 w 278"/>
              <a:gd name="T59" fmla="*/ 2147483647 h 413"/>
              <a:gd name="T60" fmla="*/ 2147483647 w 278"/>
              <a:gd name="T61" fmla="*/ 2147483647 h 413"/>
              <a:gd name="T62" fmla="*/ 2147483647 w 278"/>
              <a:gd name="T63" fmla="*/ 2147483647 h 413"/>
              <a:gd name="T64" fmla="*/ 2147483647 w 278"/>
              <a:gd name="T65" fmla="*/ 2147483647 h 413"/>
              <a:gd name="T66" fmla="*/ 2147483647 w 278"/>
              <a:gd name="T67" fmla="*/ 2147483647 h 413"/>
              <a:gd name="T68" fmla="*/ 0 w 278"/>
              <a:gd name="T69" fmla="*/ 2147483647 h 413"/>
              <a:gd name="T70" fmla="*/ 2147483647 w 278"/>
              <a:gd name="T71" fmla="*/ 2147483647 h 413"/>
              <a:gd name="T72" fmla="*/ 2147483647 w 278"/>
              <a:gd name="T73" fmla="*/ 2147483647 h 413"/>
              <a:gd name="T74" fmla="*/ 2147483647 w 278"/>
              <a:gd name="T75" fmla="*/ 2147483647 h 413"/>
              <a:gd name="T76" fmla="*/ 2147483647 w 278"/>
              <a:gd name="T77" fmla="*/ 2147483647 h 413"/>
              <a:gd name="T78" fmla="*/ 2147483647 w 278"/>
              <a:gd name="T79" fmla="*/ 2147483647 h 413"/>
              <a:gd name="T80" fmla="*/ 2147483647 w 278"/>
              <a:gd name="T81" fmla="*/ 2147483647 h 413"/>
              <a:gd name="T82" fmla="*/ 2147483647 w 278"/>
              <a:gd name="T83" fmla="*/ 2147483647 h 413"/>
              <a:gd name="T84" fmla="*/ 2147483647 w 278"/>
              <a:gd name="T85" fmla="*/ 2147483647 h 413"/>
              <a:gd name="T86" fmla="*/ 2147483647 w 278"/>
              <a:gd name="T87" fmla="*/ 2147483647 h 413"/>
              <a:gd name="T88" fmla="*/ 2147483647 w 278"/>
              <a:gd name="T89" fmla="*/ 2147483647 h 413"/>
              <a:gd name="T90" fmla="*/ 2147483647 w 278"/>
              <a:gd name="T91" fmla="*/ 2147483647 h 413"/>
              <a:gd name="T92" fmla="*/ 2147483647 w 278"/>
              <a:gd name="T93" fmla="*/ 2147483647 h 413"/>
              <a:gd name="T94" fmla="*/ 2147483647 w 278"/>
              <a:gd name="T95" fmla="*/ 2147483647 h 413"/>
              <a:gd name="T96" fmla="*/ 2147483647 w 278"/>
              <a:gd name="T97" fmla="*/ 0 h 4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8"/>
              <a:gd name="T148" fmla="*/ 0 h 413"/>
              <a:gd name="T149" fmla="*/ 278 w 278"/>
              <a:gd name="T150" fmla="*/ 413 h 4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8" h="413">
                <a:moveTo>
                  <a:pt x="114" y="0"/>
                </a:moveTo>
                <a:lnTo>
                  <a:pt x="142" y="0"/>
                </a:lnTo>
                <a:lnTo>
                  <a:pt x="169" y="8"/>
                </a:lnTo>
                <a:lnTo>
                  <a:pt x="194" y="24"/>
                </a:lnTo>
                <a:lnTo>
                  <a:pt x="217" y="46"/>
                </a:lnTo>
                <a:lnTo>
                  <a:pt x="238" y="74"/>
                </a:lnTo>
                <a:lnTo>
                  <a:pt x="255" y="107"/>
                </a:lnTo>
                <a:lnTo>
                  <a:pt x="267" y="145"/>
                </a:lnTo>
                <a:lnTo>
                  <a:pt x="275" y="186"/>
                </a:lnTo>
                <a:lnTo>
                  <a:pt x="277" y="208"/>
                </a:lnTo>
                <a:lnTo>
                  <a:pt x="278" y="228"/>
                </a:lnTo>
                <a:lnTo>
                  <a:pt x="277" y="248"/>
                </a:lnTo>
                <a:lnTo>
                  <a:pt x="274" y="268"/>
                </a:lnTo>
                <a:lnTo>
                  <a:pt x="271" y="287"/>
                </a:lnTo>
                <a:lnTo>
                  <a:pt x="266" y="306"/>
                </a:lnTo>
                <a:lnTo>
                  <a:pt x="260" y="322"/>
                </a:lnTo>
                <a:lnTo>
                  <a:pt x="252" y="338"/>
                </a:lnTo>
                <a:lnTo>
                  <a:pt x="245" y="353"/>
                </a:lnTo>
                <a:lnTo>
                  <a:pt x="235" y="367"/>
                </a:lnTo>
                <a:lnTo>
                  <a:pt x="226" y="379"/>
                </a:lnTo>
                <a:lnTo>
                  <a:pt x="215" y="389"/>
                </a:lnTo>
                <a:lnTo>
                  <a:pt x="203" y="398"/>
                </a:lnTo>
                <a:lnTo>
                  <a:pt x="190" y="405"/>
                </a:lnTo>
                <a:lnTo>
                  <a:pt x="177" y="410"/>
                </a:lnTo>
                <a:lnTo>
                  <a:pt x="164" y="413"/>
                </a:lnTo>
                <a:lnTo>
                  <a:pt x="136" y="413"/>
                </a:lnTo>
                <a:lnTo>
                  <a:pt x="109" y="405"/>
                </a:lnTo>
                <a:lnTo>
                  <a:pt x="84" y="389"/>
                </a:lnTo>
                <a:lnTo>
                  <a:pt x="61" y="367"/>
                </a:lnTo>
                <a:lnTo>
                  <a:pt x="40" y="338"/>
                </a:lnTo>
                <a:lnTo>
                  <a:pt x="23" y="306"/>
                </a:lnTo>
                <a:lnTo>
                  <a:pt x="11" y="268"/>
                </a:lnTo>
                <a:lnTo>
                  <a:pt x="2" y="227"/>
                </a:lnTo>
                <a:lnTo>
                  <a:pt x="1" y="205"/>
                </a:lnTo>
                <a:lnTo>
                  <a:pt x="0" y="185"/>
                </a:lnTo>
                <a:lnTo>
                  <a:pt x="1" y="164"/>
                </a:lnTo>
                <a:lnTo>
                  <a:pt x="4" y="145"/>
                </a:lnTo>
                <a:lnTo>
                  <a:pt x="7" y="126"/>
                </a:lnTo>
                <a:lnTo>
                  <a:pt x="12" y="107"/>
                </a:lnTo>
                <a:lnTo>
                  <a:pt x="18" y="91"/>
                </a:lnTo>
                <a:lnTo>
                  <a:pt x="25" y="74"/>
                </a:lnTo>
                <a:lnTo>
                  <a:pt x="34" y="59"/>
                </a:lnTo>
                <a:lnTo>
                  <a:pt x="42" y="46"/>
                </a:lnTo>
                <a:lnTo>
                  <a:pt x="52" y="34"/>
                </a:lnTo>
                <a:lnTo>
                  <a:pt x="63" y="24"/>
                </a:lnTo>
                <a:lnTo>
                  <a:pt x="75" y="15"/>
                </a:lnTo>
                <a:lnTo>
                  <a:pt x="87" y="8"/>
                </a:lnTo>
                <a:lnTo>
                  <a:pt x="101" y="2"/>
                </a:lnTo>
                <a:lnTo>
                  <a:pt x="114" y="0"/>
                </a:lnTo>
                <a:close/>
              </a:path>
            </a:pathLst>
          </a:custGeom>
          <a:solidFill>
            <a:srgbClr val="F5F0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0" name="Freeform 71"/>
          <p:cNvSpPr>
            <a:spLocks/>
          </p:cNvSpPr>
          <p:nvPr/>
        </p:nvSpPr>
        <p:spPr bwMode="auto">
          <a:xfrm>
            <a:off x="5567363" y="3697288"/>
            <a:ext cx="142875" cy="209550"/>
          </a:xfrm>
          <a:custGeom>
            <a:avLst/>
            <a:gdLst>
              <a:gd name="T0" fmla="*/ 2147483647 w 270"/>
              <a:gd name="T1" fmla="*/ 0 h 404"/>
              <a:gd name="T2" fmla="*/ 2147483647 w 270"/>
              <a:gd name="T3" fmla="*/ 0 h 404"/>
              <a:gd name="T4" fmla="*/ 2147483647 w 270"/>
              <a:gd name="T5" fmla="*/ 2147483647 h 404"/>
              <a:gd name="T6" fmla="*/ 2147483647 w 270"/>
              <a:gd name="T7" fmla="*/ 2147483647 h 404"/>
              <a:gd name="T8" fmla="*/ 2147483647 w 270"/>
              <a:gd name="T9" fmla="*/ 2147483647 h 404"/>
              <a:gd name="T10" fmla="*/ 2147483647 w 270"/>
              <a:gd name="T11" fmla="*/ 2147483647 h 404"/>
              <a:gd name="T12" fmla="*/ 2147483647 w 270"/>
              <a:gd name="T13" fmla="*/ 2147483647 h 404"/>
              <a:gd name="T14" fmla="*/ 2147483647 w 270"/>
              <a:gd name="T15" fmla="*/ 2147483647 h 404"/>
              <a:gd name="T16" fmla="*/ 2147483647 w 270"/>
              <a:gd name="T17" fmla="*/ 2147483647 h 404"/>
              <a:gd name="T18" fmla="*/ 2147483647 w 270"/>
              <a:gd name="T19" fmla="*/ 2147483647 h 404"/>
              <a:gd name="T20" fmla="*/ 2147483647 w 270"/>
              <a:gd name="T21" fmla="*/ 2147483647 h 404"/>
              <a:gd name="T22" fmla="*/ 2147483647 w 270"/>
              <a:gd name="T23" fmla="*/ 2147483647 h 404"/>
              <a:gd name="T24" fmla="*/ 2147483647 w 270"/>
              <a:gd name="T25" fmla="*/ 2147483647 h 404"/>
              <a:gd name="T26" fmla="*/ 2147483647 w 270"/>
              <a:gd name="T27" fmla="*/ 2147483647 h 404"/>
              <a:gd name="T28" fmla="*/ 2147483647 w 270"/>
              <a:gd name="T29" fmla="*/ 2147483647 h 404"/>
              <a:gd name="T30" fmla="*/ 2147483647 w 270"/>
              <a:gd name="T31" fmla="*/ 2147483647 h 404"/>
              <a:gd name="T32" fmla="*/ 2147483647 w 270"/>
              <a:gd name="T33" fmla="*/ 2147483647 h 404"/>
              <a:gd name="T34" fmla="*/ 2147483647 w 270"/>
              <a:gd name="T35" fmla="*/ 2147483647 h 404"/>
              <a:gd name="T36" fmla="*/ 2147483647 w 270"/>
              <a:gd name="T37" fmla="*/ 2147483647 h 404"/>
              <a:gd name="T38" fmla="*/ 2147483647 w 270"/>
              <a:gd name="T39" fmla="*/ 2147483647 h 404"/>
              <a:gd name="T40" fmla="*/ 2147483647 w 270"/>
              <a:gd name="T41" fmla="*/ 2147483647 h 404"/>
              <a:gd name="T42" fmla="*/ 2147483647 w 270"/>
              <a:gd name="T43" fmla="*/ 2147483647 h 404"/>
              <a:gd name="T44" fmla="*/ 2147483647 w 270"/>
              <a:gd name="T45" fmla="*/ 2147483647 h 404"/>
              <a:gd name="T46" fmla="*/ 2147483647 w 270"/>
              <a:gd name="T47" fmla="*/ 2147483647 h 404"/>
              <a:gd name="T48" fmla="*/ 2147483647 w 270"/>
              <a:gd name="T49" fmla="*/ 2147483647 h 404"/>
              <a:gd name="T50" fmla="*/ 2147483647 w 270"/>
              <a:gd name="T51" fmla="*/ 2147483647 h 404"/>
              <a:gd name="T52" fmla="*/ 2147483647 w 270"/>
              <a:gd name="T53" fmla="*/ 2147483647 h 404"/>
              <a:gd name="T54" fmla="*/ 2147483647 w 270"/>
              <a:gd name="T55" fmla="*/ 2147483647 h 404"/>
              <a:gd name="T56" fmla="*/ 2147483647 w 270"/>
              <a:gd name="T57" fmla="*/ 2147483647 h 404"/>
              <a:gd name="T58" fmla="*/ 2147483647 w 270"/>
              <a:gd name="T59" fmla="*/ 2147483647 h 404"/>
              <a:gd name="T60" fmla="*/ 2147483647 w 270"/>
              <a:gd name="T61" fmla="*/ 2147483647 h 404"/>
              <a:gd name="T62" fmla="*/ 2147483647 w 270"/>
              <a:gd name="T63" fmla="*/ 2147483647 h 404"/>
              <a:gd name="T64" fmla="*/ 2147483647 w 270"/>
              <a:gd name="T65" fmla="*/ 2147483647 h 404"/>
              <a:gd name="T66" fmla="*/ 2147483647 w 270"/>
              <a:gd name="T67" fmla="*/ 2147483647 h 404"/>
              <a:gd name="T68" fmla="*/ 0 w 270"/>
              <a:gd name="T69" fmla="*/ 2147483647 h 404"/>
              <a:gd name="T70" fmla="*/ 2147483647 w 270"/>
              <a:gd name="T71" fmla="*/ 2147483647 h 404"/>
              <a:gd name="T72" fmla="*/ 2147483647 w 270"/>
              <a:gd name="T73" fmla="*/ 2147483647 h 404"/>
              <a:gd name="T74" fmla="*/ 2147483647 w 270"/>
              <a:gd name="T75" fmla="*/ 2147483647 h 404"/>
              <a:gd name="T76" fmla="*/ 2147483647 w 270"/>
              <a:gd name="T77" fmla="*/ 2147483647 h 404"/>
              <a:gd name="T78" fmla="*/ 2147483647 w 270"/>
              <a:gd name="T79" fmla="*/ 2147483647 h 404"/>
              <a:gd name="T80" fmla="*/ 2147483647 w 270"/>
              <a:gd name="T81" fmla="*/ 2147483647 h 404"/>
              <a:gd name="T82" fmla="*/ 2147483647 w 270"/>
              <a:gd name="T83" fmla="*/ 2147483647 h 404"/>
              <a:gd name="T84" fmla="*/ 2147483647 w 270"/>
              <a:gd name="T85" fmla="*/ 2147483647 h 404"/>
              <a:gd name="T86" fmla="*/ 2147483647 w 270"/>
              <a:gd name="T87" fmla="*/ 2147483647 h 404"/>
              <a:gd name="T88" fmla="*/ 2147483647 w 270"/>
              <a:gd name="T89" fmla="*/ 2147483647 h 404"/>
              <a:gd name="T90" fmla="*/ 2147483647 w 270"/>
              <a:gd name="T91" fmla="*/ 2147483647 h 404"/>
              <a:gd name="T92" fmla="*/ 2147483647 w 270"/>
              <a:gd name="T93" fmla="*/ 2147483647 h 404"/>
              <a:gd name="T94" fmla="*/ 2147483647 w 270"/>
              <a:gd name="T95" fmla="*/ 2147483647 h 404"/>
              <a:gd name="T96" fmla="*/ 2147483647 w 270"/>
              <a:gd name="T97" fmla="*/ 0 h 4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0"/>
              <a:gd name="T148" fmla="*/ 0 h 404"/>
              <a:gd name="T149" fmla="*/ 270 w 270"/>
              <a:gd name="T150" fmla="*/ 404 h 4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0" h="404">
                <a:moveTo>
                  <a:pt x="111" y="0"/>
                </a:moveTo>
                <a:lnTo>
                  <a:pt x="138" y="0"/>
                </a:lnTo>
                <a:lnTo>
                  <a:pt x="165" y="8"/>
                </a:lnTo>
                <a:lnTo>
                  <a:pt x="189" y="23"/>
                </a:lnTo>
                <a:lnTo>
                  <a:pt x="212" y="45"/>
                </a:lnTo>
                <a:lnTo>
                  <a:pt x="231" y="72"/>
                </a:lnTo>
                <a:lnTo>
                  <a:pt x="248" y="105"/>
                </a:lnTo>
                <a:lnTo>
                  <a:pt x="261" y="141"/>
                </a:lnTo>
                <a:lnTo>
                  <a:pt x="268" y="182"/>
                </a:lnTo>
                <a:lnTo>
                  <a:pt x="269" y="203"/>
                </a:lnTo>
                <a:lnTo>
                  <a:pt x="270" y="223"/>
                </a:lnTo>
                <a:lnTo>
                  <a:pt x="269" y="243"/>
                </a:lnTo>
                <a:lnTo>
                  <a:pt x="267" y="263"/>
                </a:lnTo>
                <a:lnTo>
                  <a:pt x="263" y="282"/>
                </a:lnTo>
                <a:lnTo>
                  <a:pt x="258" y="298"/>
                </a:lnTo>
                <a:lnTo>
                  <a:pt x="253" y="316"/>
                </a:lnTo>
                <a:lnTo>
                  <a:pt x="246" y="331"/>
                </a:lnTo>
                <a:lnTo>
                  <a:pt x="239" y="346"/>
                </a:lnTo>
                <a:lnTo>
                  <a:pt x="229" y="359"/>
                </a:lnTo>
                <a:lnTo>
                  <a:pt x="219" y="370"/>
                </a:lnTo>
                <a:lnTo>
                  <a:pt x="210" y="381"/>
                </a:lnTo>
                <a:lnTo>
                  <a:pt x="197" y="389"/>
                </a:lnTo>
                <a:lnTo>
                  <a:pt x="186" y="396"/>
                </a:lnTo>
                <a:lnTo>
                  <a:pt x="173" y="401"/>
                </a:lnTo>
                <a:lnTo>
                  <a:pt x="160" y="404"/>
                </a:lnTo>
                <a:lnTo>
                  <a:pt x="133" y="404"/>
                </a:lnTo>
                <a:lnTo>
                  <a:pt x="106" y="396"/>
                </a:lnTo>
                <a:lnTo>
                  <a:pt x="82" y="381"/>
                </a:lnTo>
                <a:lnTo>
                  <a:pt x="59" y="359"/>
                </a:lnTo>
                <a:lnTo>
                  <a:pt x="40" y="332"/>
                </a:lnTo>
                <a:lnTo>
                  <a:pt x="23" y="299"/>
                </a:lnTo>
                <a:lnTo>
                  <a:pt x="11" y="263"/>
                </a:lnTo>
                <a:lnTo>
                  <a:pt x="2" y="222"/>
                </a:lnTo>
                <a:lnTo>
                  <a:pt x="1" y="201"/>
                </a:lnTo>
                <a:lnTo>
                  <a:pt x="0" y="181"/>
                </a:lnTo>
                <a:lnTo>
                  <a:pt x="1" y="162"/>
                </a:lnTo>
                <a:lnTo>
                  <a:pt x="3" y="141"/>
                </a:lnTo>
                <a:lnTo>
                  <a:pt x="7" y="124"/>
                </a:lnTo>
                <a:lnTo>
                  <a:pt x="12" y="106"/>
                </a:lnTo>
                <a:lnTo>
                  <a:pt x="17" y="90"/>
                </a:lnTo>
                <a:lnTo>
                  <a:pt x="24" y="73"/>
                </a:lnTo>
                <a:lnTo>
                  <a:pt x="32" y="59"/>
                </a:lnTo>
                <a:lnTo>
                  <a:pt x="41" y="46"/>
                </a:lnTo>
                <a:lnTo>
                  <a:pt x="51" y="34"/>
                </a:lnTo>
                <a:lnTo>
                  <a:pt x="62" y="23"/>
                </a:lnTo>
                <a:lnTo>
                  <a:pt x="72" y="15"/>
                </a:lnTo>
                <a:lnTo>
                  <a:pt x="85" y="8"/>
                </a:lnTo>
                <a:lnTo>
                  <a:pt x="98" y="3"/>
                </a:lnTo>
                <a:lnTo>
                  <a:pt x="111" y="0"/>
                </a:lnTo>
                <a:close/>
              </a:path>
            </a:pathLst>
          </a:custGeom>
          <a:solidFill>
            <a:srgbClr val="F0E88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1" name="Freeform 72"/>
          <p:cNvSpPr>
            <a:spLocks/>
          </p:cNvSpPr>
          <p:nvPr/>
        </p:nvSpPr>
        <p:spPr bwMode="auto">
          <a:xfrm>
            <a:off x="5568950" y="3700463"/>
            <a:ext cx="139700" cy="204787"/>
          </a:xfrm>
          <a:custGeom>
            <a:avLst/>
            <a:gdLst>
              <a:gd name="T0" fmla="*/ 2147483647 w 264"/>
              <a:gd name="T1" fmla="*/ 0 h 395"/>
              <a:gd name="T2" fmla="*/ 2147483647 w 264"/>
              <a:gd name="T3" fmla="*/ 0 h 395"/>
              <a:gd name="T4" fmla="*/ 2147483647 w 264"/>
              <a:gd name="T5" fmla="*/ 2147483647 h 395"/>
              <a:gd name="T6" fmla="*/ 2147483647 w 264"/>
              <a:gd name="T7" fmla="*/ 2147483647 h 395"/>
              <a:gd name="T8" fmla="*/ 2147483647 w 264"/>
              <a:gd name="T9" fmla="*/ 2147483647 h 395"/>
              <a:gd name="T10" fmla="*/ 2147483647 w 264"/>
              <a:gd name="T11" fmla="*/ 2147483647 h 395"/>
              <a:gd name="T12" fmla="*/ 2147483647 w 264"/>
              <a:gd name="T13" fmla="*/ 2147483647 h 395"/>
              <a:gd name="T14" fmla="*/ 2147483647 w 264"/>
              <a:gd name="T15" fmla="*/ 2147483647 h 395"/>
              <a:gd name="T16" fmla="*/ 2147483647 w 264"/>
              <a:gd name="T17" fmla="*/ 2147483647 h 395"/>
              <a:gd name="T18" fmla="*/ 2147483647 w 264"/>
              <a:gd name="T19" fmla="*/ 2147483647 h 395"/>
              <a:gd name="T20" fmla="*/ 2147483647 w 264"/>
              <a:gd name="T21" fmla="*/ 2147483647 h 395"/>
              <a:gd name="T22" fmla="*/ 2147483647 w 264"/>
              <a:gd name="T23" fmla="*/ 2147483647 h 395"/>
              <a:gd name="T24" fmla="*/ 2147483647 w 264"/>
              <a:gd name="T25" fmla="*/ 2147483647 h 395"/>
              <a:gd name="T26" fmla="*/ 2147483647 w 264"/>
              <a:gd name="T27" fmla="*/ 2147483647 h 395"/>
              <a:gd name="T28" fmla="*/ 2147483647 w 264"/>
              <a:gd name="T29" fmla="*/ 2147483647 h 395"/>
              <a:gd name="T30" fmla="*/ 2147483647 w 264"/>
              <a:gd name="T31" fmla="*/ 2147483647 h 395"/>
              <a:gd name="T32" fmla="*/ 2147483647 w 264"/>
              <a:gd name="T33" fmla="*/ 2147483647 h 395"/>
              <a:gd name="T34" fmla="*/ 2147483647 w 264"/>
              <a:gd name="T35" fmla="*/ 2147483647 h 395"/>
              <a:gd name="T36" fmla="*/ 2147483647 w 264"/>
              <a:gd name="T37" fmla="*/ 2147483647 h 395"/>
              <a:gd name="T38" fmla="*/ 2147483647 w 264"/>
              <a:gd name="T39" fmla="*/ 2147483647 h 395"/>
              <a:gd name="T40" fmla="*/ 2147483647 w 264"/>
              <a:gd name="T41" fmla="*/ 2147483647 h 395"/>
              <a:gd name="T42" fmla="*/ 2147483647 w 264"/>
              <a:gd name="T43" fmla="*/ 2147483647 h 395"/>
              <a:gd name="T44" fmla="*/ 2147483647 w 264"/>
              <a:gd name="T45" fmla="*/ 2147483647 h 395"/>
              <a:gd name="T46" fmla="*/ 2147483647 w 264"/>
              <a:gd name="T47" fmla="*/ 2147483647 h 395"/>
              <a:gd name="T48" fmla="*/ 2147483647 w 264"/>
              <a:gd name="T49" fmla="*/ 2147483647 h 395"/>
              <a:gd name="T50" fmla="*/ 0 w 264"/>
              <a:gd name="T51" fmla="*/ 2147483647 h 395"/>
              <a:gd name="T52" fmla="*/ 2147483647 w 264"/>
              <a:gd name="T53" fmla="*/ 2147483647 h 395"/>
              <a:gd name="T54" fmla="*/ 2147483647 w 264"/>
              <a:gd name="T55" fmla="*/ 2147483647 h 395"/>
              <a:gd name="T56" fmla="*/ 2147483647 w 264"/>
              <a:gd name="T57" fmla="*/ 2147483647 h 395"/>
              <a:gd name="T58" fmla="*/ 2147483647 w 264"/>
              <a:gd name="T59" fmla="*/ 2147483647 h 395"/>
              <a:gd name="T60" fmla="*/ 2147483647 w 264"/>
              <a:gd name="T61" fmla="*/ 2147483647 h 395"/>
              <a:gd name="T62" fmla="*/ 2147483647 w 264"/>
              <a:gd name="T63" fmla="*/ 2147483647 h 395"/>
              <a:gd name="T64" fmla="*/ 2147483647 w 264"/>
              <a:gd name="T65" fmla="*/ 0 h 3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4"/>
              <a:gd name="T100" fmla="*/ 0 h 395"/>
              <a:gd name="T101" fmla="*/ 264 w 264"/>
              <a:gd name="T102" fmla="*/ 395 h 3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4" h="395">
                <a:moveTo>
                  <a:pt x="108" y="0"/>
                </a:moveTo>
                <a:lnTo>
                  <a:pt x="135" y="0"/>
                </a:lnTo>
                <a:lnTo>
                  <a:pt x="160" y="9"/>
                </a:lnTo>
                <a:lnTo>
                  <a:pt x="183" y="24"/>
                </a:lnTo>
                <a:lnTo>
                  <a:pt x="207" y="45"/>
                </a:lnTo>
                <a:lnTo>
                  <a:pt x="226" y="73"/>
                </a:lnTo>
                <a:lnTo>
                  <a:pt x="242" y="104"/>
                </a:lnTo>
                <a:lnTo>
                  <a:pt x="254" y="139"/>
                </a:lnTo>
                <a:lnTo>
                  <a:pt x="261" y="179"/>
                </a:lnTo>
                <a:lnTo>
                  <a:pt x="264" y="218"/>
                </a:lnTo>
                <a:lnTo>
                  <a:pt x="260" y="256"/>
                </a:lnTo>
                <a:lnTo>
                  <a:pt x="253" y="292"/>
                </a:lnTo>
                <a:lnTo>
                  <a:pt x="241" y="323"/>
                </a:lnTo>
                <a:lnTo>
                  <a:pt x="224" y="350"/>
                </a:lnTo>
                <a:lnTo>
                  <a:pt x="204" y="372"/>
                </a:lnTo>
                <a:lnTo>
                  <a:pt x="181" y="387"/>
                </a:lnTo>
                <a:lnTo>
                  <a:pt x="156" y="395"/>
                </a:lnTo>
                <a:lnTo>
                  <a:pt x="129" y="395"/>
                </a:lnTo>
                <a:lnTo>
                  <a:pt x="103" y="387"/>
                </a:lnTo>
                <a:lnTo>
                  <a:pt x="80" y="372"/>
                </a:lnTo>
                <a:lnTo>
                  <a:pt x="57" y="350"/>
                </a:lnTo>
                <a:lnTo>
                  <a:pt x="38" y="323"/>
                </a:lnTo>
                <a:lnTo>
                  <a:pt x="22" y="292"/>
                </a:lnTo>
                <a:lnTo>
                  <a:pt x="10" y="256"/>
                </a:lnTo>
                <a:lnTo>
                  <a:pt x="3" y="217"/>
                </a:lnTo>
                <a:lnTo>
                  <a:pt x="0" y="177"/>
                </a:lnTo>
                <a:lnTo>
                  <a:pt x="4" y="139"/>
                </a:lnTo>
                <a:lnTo>
                  <a:pt x="12" y="104"/>
                </a:lnTo>
                <a:lnTo>
                  <a:pt x="25" y="71"/>
                </a:lnTo>
                <a:lnTo>
                  <a:pt x="40" y="45"/>
                </a:lnTo>
                <a:lnTo>
                  <a:pt x="61" y="24"/>
                </a:lnTo>
                <a:lnTo>
                  <a:pt x="83" y="9"/>
                </a:lnTo>
                <a:lnTo>
                  <a:pt x="108" y="0"/>
                </a:lnTo>
                <a:close/>
              </a:path>
            </a:pathLst>
          </a:custGeom>
          <a:solidFill>
            <a:srgbClr val="EBE18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2" name="Freeform 73"/>
          <p:cNvSpPr>
            <a:spLocks/>
          </p:cNvSpPr>
          <p:nvPr/>
        </p:nvSpPr>
        <p:spPr bwMode="auto">
          <a:xfrm>
            <a:off x="5572125" y="3703638"/>
            <a:ext cx="134938" cy="198437"/>
          </a:xfrm>
          <a:custGeom>
            <a:avLst/>
            <a:gdLst>
              <a:gd name="T0" fmla="*/ 2147483647 w 256"/>
              <a:gd name="T1" fmla="*/ 0 h 383"/>
              <a:gd name="T2" fmla="*/ 2147483647 w 256"/>
              <a:gd name="T3" fmla="*/ 0 h 383"/>
              <a:gd name="T4" fmla="*/ 2147483647 w 256"/>
              <a:gd name="T5" fmla="*/ 2147483647 h 383"/>
              <a:gd name="T6" fmla="*/ 2147483647 w 256"/>
              <a:gd name="T7" fmla="*/ 2147483647 h 383"/>
              <a:gd name="T8" fmla="*/ 2147483647 w 256"/>
              <a:gd name="T9" fmla="*/ 2147483647 h 383"/>
              <a:gd name="T10" fmla="*/ 2147483647 w 256"/>
              <a:gd name="T11" fmla="*/ 2147483647 h 383"/>
              <a:gd name="T12" fmla="*/ 2147483647 w 256"/>
              <a:gd name="T13" fmla="*/ 2147483647 h 383"/>
              <a:gd name="T14" fmla="*/ 2147483647 w 256"/>
              <a:gd name="T15" fmla="*/ 2147483647 h 383"/>
              <a:gd name="T16" fmla="*/ 2147483647 w 256"/>
              <a:gd name="T17" fmla="*/ 2147483647 h 383"/>
              <a:gd name="T18" fmla="*/ 2147483647 w 256"/>
              <a:gd name="T19" fmla="*/ 2147483647 h 383"/>
              <a:gd name="T20" fmla="*/ 2147483647 w 256"/>
              <a:gd name="T21" fmla="*/ 2147483647 h 383"/>
              <a:gd name="T22" fmla="*/ 2147483647 w 256"/>
              <a:gd name="T23" fmla="*/ 2147483647 h 383"/>
              <a:gd name="T24" fmla="*/ 2147483647 w 256"/>
              <a:gd name="T25" fmla="*/ 2147483647 h 383"/>
              <a:gd name="T26" fmla="*/ 2147483647 w 256"/>
              <a:gd name="T27" fmla="*/ 2147483647 h 383"/>
              <a:gd name="T28" fmla="*/ 2147483647 w 256"/>
              <a:gd name="T29" fmla="*/ 2147483647 h 383"/>
              <a:gd name="T30" fmla="*/ 2147483647 w 256"/>
              <a:gd name="T31" fmla="*/ 2147483647 h 383"/>
              <a:gd name="T32" fmla="*/ 2147483647 w 256"/>
              <a:gd name="T33" fmla="*/ 2147483647 h 383"/>
              <a:gd name="T34" fmla="*/ 2147483647 w 256"/>
              <a:gd name="T35" fmla="*/ 2147483647 h 383"/>
              <a:gd name="T36" fmla="*/ 2147483647 w 256"/>
              <a:gd name="T37" fmla="*/ 2147483647 h 383"/>
              <a:gd name="T38" fmla="*/ 2147483647 w 256"/>
              <a:gd name="T39" fmla="*/ 2147483647 h 383"/>
              <a:gd name="T40" fmla="*/ 2147483647 w 256"/>
              <a:gd name="T41" fmla="*/ 2147483647 h 383"/>
              <a:gd name="T42" fmla="*/ 2147483647 w 256"/>
              <a:gd name="T43" fmla="*/ 2147483647 h 383"/>
              <a:gd name="T44" fmla="*/ 2147483647 w 256"/>
              <a:gd name="T45" fmla="*/ 2147483647 h 383"/>
              <a:gd name="T46" fmla="*/ 2147483647 w 256"/>
              <a:gd name="T47" fmla="*/ 2147483647 h 383"/>
              <a:gd name="T48" fmla="*/ 2147483647 w 256"/>
              <a:gd name="T49" fmla="*/ 2147483647 h 383"/>
              <a:gd name="T50" fmla="*/ 0 w 256"/>
              <a:gd name="T51" fmla="*/ 2147483647 h 383"/>
              <a:gd name="T52" fmla="*/ 2147483647 w 256"/>
              <a:gd name="T53" fmla="*/ 2147483647 h 383"/>
              <a:gd name="T54" fmla="*/ 2147483647 w 256"/>
              <a:gd name="T55" fmla="*/ 2147483647 h 383"/>
              <a:gd name="T56" fmla="*/ 2147483647 w 256"/>
              <a:gd name="T57" fmla="*/ 2147483647 h 383"/>
              <a:gd name="T58" fmla="*/ 2147483647 w 256"/>
              <a:gd name="T59" fmla="*/ 2147483647 h 383"/>
              <a:gd name="T60" fmla="*/ 2147483647 w 256"/>
              <a:gd name="T61" fmla="*/ 2147483647 h 383"/>
              <a:gd name="T62" fmla="*/ 2147483647 w 256"/>
              <a:gd name="T63" fmla="*/ 2147483647 h 383"/>
              <a:gd name="T64" fmla="*/ 2147483647 w 256"/>
              <a:gd name="T65" fmla="*/ 0 h 38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6"/>
              <a:gd name="T100" fmla="*/ 0 h 383"/>
              <a:gd name="T101" fmla="*/ 256 w 256"/>
              <a:gd name="T102" fmla="*/ 383 h 38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6" h="383">
                <a:moveTo>
                  <a:pt x="104" y="0"/>
                </a:moveTo>
                <a:lnTo>
                  <a:pt x="130" y="0"/>
                </a:lnTo>
                <a:lnTo>
                  <a:pt x="155" y="8"/>
                </a:lnTo>
                <a:lnTo>
                  <a:pt x="179" y="23"/>
                </a:lnTo>
                <a:lnTo>
                  <a:pt x="200" y="43"/>
                </a:lnTo>
                <a:lnTo>
                  <a:pt x="220" y="69"/>
                </a:lnTo>
                <a:lnTo>
                  <a:pt x="234" y="101"/>
                </a:lnTo>
                <a:lnTo>
                  <a:pt x="246" y="135"/>
                </a:lnTo>
                <a:lnTo>
                  <a:pt x="254" y="173"/>
                </a:lnTo>
                <a:lnTo>
                  <a:pt x="256" y="212"/>
                </a:lnTo>
                <a:lnTo>
                  <a:pt x="252" y="249"/>
                </a:lnTo>
                <a:lnTo>
                  <a:pt x="245" y="283"/>
                </a:lnTo>
                <a:lnTo>
                  <a:pt x="233" y="314"/>
                </a:lnTo>
                <a:lnTo>
                  <a:pt x="217" y="340"/>
                </a:lnTo>
                <a:lnTo>
                  <a:pt x="199" y="360"/>
                </a:lnTo>
                <a:lnTo>
                  <a:pt x="176" y="375"/>
                </a:lnTo>
                <a:lnTo>
                  <a:pt x="152" y="383"/>
                </a:lnTo>
                <a:lnTo>
                  <a:pt x="126" y="383"/>
                </a:lnTo>
                <a:lnTo>
                  <a:pt x="101" y="375"/>
                </a:lnTo>
                <a:lnTo>
                  <a:pt x="78" y="360"/>
                </a:lnTo>
                <a:lnTo>
                  <a:pt x="56" y="340"/>
                </a:lnTo>
                <a:lnTo>
                  <a:pt x="38" y="314"/>
                </a:lnTo>
                <a:lnTo>
                  <a:pt x="22" y="284"/>
                </a:lnTo>
                <a:lnTo>
                  <a:pt x="10" y="249"/>
                </a:lnTo>
                <a:lnTo>
                  <a:pt x="2" y="211"/>
                </a:lnTo>
                <a:lnTo>
                  <a:pt x="0" y="173"/>
                </a:lnTo>
                <a:lnTo>
                  <a:pt x="4" y="136"/>
                </a:lnTo>
                <a:lnTo>
                  <a:pt x="11" y="101"/>
                </a:lnTo>
                <a:lnTo>
                  <a:pt x="23" y="71"/>
                </a:lnTo>
                <a:lnTo>
                  <a:pt x="39" y="45"/>
                </a:lnTo>
                <a:lnTo>
                  <a:pt x="58" y="23"/>
                </a:lnTo>
                <a:lnTo>
                  <a:pt x="80" y="8"/>
                </a:lnTo>
                <a:lnTo>
                  <a:pt x="104" y="0"/>
                </a:lnTo>
                <a:close/>
              </a:path>
            </a:pathLst>
          </a:custGeom>
          <a:solidFill>
            <a:srgbClr val="E5D8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3" name="Freeform 74"/>
          <p:cNvSpPr>
            <a:spLocks/>
          </p:cNvSpPr>
          <p:nvPr/>
        </p:nvSpPr>
        <p:spPr bwMode="auto">
          <a:xfrm>
            <a:off x="5573713" y="3706813"/>
            <a:ext cx="131762" cy="192087"/>
          </a:xfrm>
          <a:custGeom>
            <a:avLst/>
            <a:gdLst>
              <a:gd name="T0" fmla="*/ 2147483647 w 248"/>
              <a:gd name="T1" fmla="*/ 0 h 374"/>
              <a:gd name="T2" fmla="*/ 2147483647 w 248"/>
              <a:gd name="T3" fmla="*/ 0 h 374"/>
              <a:gd name="T4" fmla="*/ 2147483647 w 248"/>
              <a:gd name="T5" fmla="*/ 2147483647 h 374"/>
              <a:gd name="T6" fmla="*/ 2147483647 w 248"/>
              <a:gd name="T7" fmla="*/ 2147483647 h 374"/>
              <a:gd name="T8" fmla="*/ 2147483647 w 248"/>
              <a:gd name="T9" fmla="*/ 2147483647 h 374"/>
              <a:gd name="T10" fmla="*/ 2147483647 w 248"/>
              <a:gd name="T11" fmla="*/ 2147483647 h 374"/>
              <a:gd name="T12" fmla="*/ 2147483647 w 248"/>
              <a:gd name="T13" fmla="*/ 2147483647 h 374"/>
              <a:gd name="T14" fmla="*/ 2147483647 w 248"/>
              <a:gd name="T15" fmla="*/ 2147483647 h 374"/>
              <a:gd name="T16" fmla="*/ 2147483647 w 248"/>
              <a:gd name="T17" fmla="*/ 2147483647 h 374"/>
              <a:gd name="T18" fmla="*/ 2147483647 w 248"/>
              <a:gd name="T19" fmla="*/ 2147483647 h 374"/>
              <a:gd name="T20" fmla="*/ 2147483647 w 248"/>
              <a:gd name="T21" fmla="*/ 2147483647 h 374"/>
              <a:gd name="T22" fmla="*/ 2147483647 w 248"/>
              <a:gd name="T23" fmla="*/ 2147483647 h 374"/>
              <a:gd name="T24" fmla="*/ 2147483647 w 248"/>
              <a:gd name="T25" fmla="*/ 2147483647 h 374"/>
              <a:gd name="T26" fmla="*/ 2147483647 w 248"/>
              <a:gd name="T27" fmla="*/ 2147483647 h 374"/>
              <a:gd name="T28" fmla="*/ 2147483647 w 248"/>
              <a:gd name="T29" fmla="*/ 2147483647 h 374"/>
              <a:gd name="T30" fmla="*/ 2147483647 w 248"/>
              <a:gd name="T31" fmla="*/ 2147483647 h 374"/>
              <a:gd name="T32" fmla="*/ 2147483647 w 248"/>
              <a:gd name="T33" fmla="*/ 2147483647 h 374"/>
              <a:gd name="T34" fmla="*/ 2147483647 w 248"/>
              <a:gd name="T35" fmla="*/ 2147483647 h 374"/>
              <a:gd name="T36" fmla="*/ 2147483647 w 248"/>
              <a:gd name="T37" fmla="*/ 2147483647 h 374"/>
              <a:gd name="T38" fmla="*/ 2147483647 w 248"/>
              <a:gd name="T39" fmla="*/ 2147483647 h 374"/>
              <a:gd name="T40" fmla="*/ 2147483647 w 248"/>
              <a:gd name="T41" fmla="*/ 2147483647 h 374"/>
              <a:gd name="T42" fmla="*/ 2147483647 w 248"/>
              <a:gd name="T43" fmla="*/ 2147483647 h 374"/>
              <a:gd name="T44" fmla="*/ 2147483647 w 248"/>
              <a:gd name="T45" fmla="*/ 2147483647 h 374"/>
              <a:gd name="T46" fmla="*/ 2147483647 w 248"/>
              <a:gd name="T47" fmla="*/ 2147483647 h 374"/>
              <a:gd name="T48" fmla="*/ 2147483647 w 248"/>
              <a:gd name="T49" fmla="*/ 2147483647 h 374"/>
              <a:gd name="T50" fmla="*/ 0 w 248"/>
              <a:gd name="T51" fmla="*/ 2147483647 h 374"/>
              <a:gd name="T52" fmla="*/ 2147483647 w 248"/>
              <a:gd name="T53" fmla="*/ 2147483647 h 374"/>
              <a:gd name="T54" fmla="*/ 2147483647 w 248"/>
              <a:gd name="T55" fmla="*/ 2147483647 h 374"/>
              <a:gd name="T56" fmla="*/ 2147483647 w 248"/>
              <a:gd name="T57" fmla="*/ 2147483647 h 374"/>
              <a:gd name="T58" fmla="*/ 2147483647 w 248"/>
              <a:gd name="T59" fmla="*/ 2147483647 h 374"/>
              <a:gd name="T60" fmla="*/ 2147483647 w 248"/>
              <a:gd name="T61" fmla="*/ 2147483647 h 374"/>
              <a:gd name="T62" fmla="*/ 2147483647 w 248"/>
              <a:gd name="T63" fmla="*/ 2147483647 h 374"/>
              <a:gd name="T64" fmla="*/ 2147483647 w 248"/>
              <a:gd name="T65" fmla="*/ 0 h 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8"/>
              <a:gd name="T100" fmla="*/ 0 h 374"/>
              <a:gd name="T101" fmla="*/ 248 w 248"/>
              <a:gd name="T102" fmla="*/ 374 h 3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8" h="374">
                <a:moveTo>
                  <a:pt x="101" y="0"/>
                </a:moveTo>
                <a:lnTo>
                  <a:pt x="126" y="0"/>
                </a:lnTo>
                <a:lnTo>
                  <a:pt x="150" y="9"/>
                </a:lnTo>
                <a:lnTo>
                  <a:pt x="173" y="22"/>
                </a:lnTo>
                <a:lnTo>
                  <a:pt x="194" y="43"/>
                </a:lnTo>
                <a:lnTo>
                  <a:pt x="212" y="68"/>
                </a:lnTo>
                <a:lnTo>
                  <a:pt x="228" y="98"/>
                </a:lnTo>
                <a:lnTo>
                  <a:pt x="239" y="132"/>
                </a:lnTo>
                <a:lnTo>
                  <a:pt x="246" y="169"/>
                </a:lnTo>
                <a:lnTo>
                  <a:pt x="248" y="207"/>
                </a:lnTo>
                <a:lnTo>
                  <a:pt x="245" y="244"/>
                </a:lnTo>
                <a:lnTo>
                  <a:pt x="237" y="276"/>
                </a:lnTo>
                <a:lnTo>
                  <a:pt x="226" y="306"/>
                </a:lnTo>
                <a:lnTo>
                  <a:pt x="211" y="332"/>
                </a:lnTo>
                <a:lnTo>
                  <a:pt x="192" y="353"/>
                </a:lnTo>
                <a:lnTo>
                  <a:pt x="171" y="366"/>
                </a:lnTo>
                <a:lnTo>
                  <a:pt x="146" y="374"/>
                </a:lnTo>
                <a:lnTo>
                  <a:pt x="122" y="374"/>
                </a:lnTo>
                <a:lnTo>
                  <a:pt x="98" y="366"/>
                </a:lnTo>
                <a:lnTo>
                  <a:pt x="75" y="353"/>
                </a:lnTo>
                <a:lnTo>
                  <a:pt x="54" y="332"/>
                </a:lnTo>
                <a:lnTo>
                  <a:pt x="36" y="306"/>
                </a:lnTo>
                <a:lnTo>
                  <a:pt x="20" y="276"/>
                </a:lnTo>
                <a:lnTo>
                  <a:pt x="9" y="242"/>
                </a:lnTo>
                <a:lnTo>
                  <a:pt x="2" y="206"/>
                </a:lnTo>
                <a:lnTo>
                  <a:pt x="0" y="168"/>
                </a:lnTo>
                <a:lnTo>
                  <a:pt x="3" y="131"/>
                </a:lnTo>
                <a:lnTo>
                  <a:pt x="10" y="98"/>
                </a:lnTo>
                <a:lnTo>
                  <a:pt x="23" y="68"/>
                </a:lnTo>
                <a:lnTo>
                  <a:pt x="37" y="43"/>
                </a:lnTo>
                <a:lnTo>
                  <a:pt x="57" y="22"/>
                </a:lnTo>
                <a:lnTo>
                  <a:pt x="77" y="9"/>
                </a:lnTo>
                <a:lnTo>
                  <a:pt x="101" y="0"/>
                </a:lnTo>
                <a:close/>
              </a:path>
            </a:pathLst>
          </a:custGeom>
          <a:solidFill>
            <a:srgbClr val="E3D47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4" name="Freeform 75"/>
          <p:cNvSpPr>
            <a:spLocks/>
          </p:cNvSpPr>
          <p:nvPr/>
        </p:nvSpPr>
        <p:spPr bwMode="auto">
          <a:xfrm>
            <a:off x="5575300" y="3708400"/>
            <a:ext cx="128588" cy="188913"/>
          </a:xfrm>
          <a:custGeom>
            <a:avLst/>
            <a:gdLst>
              <a:gd name="T0" fmla="*/ 2147483647 w 242"/>
              <a:gd name="T1" fmla="*/ 0 h 362"/>
              <a:gd name="T2" fmla="*/ 2147483647 w 242"/>
              <a:gd name="T3" fmla="*/ 0 h 362"/>
              <a:gd name="T4" fmla="*/ 2147483647 w 242"/>
              <a:gd name="T5" fmla="*/ 2147483647 h 362"/>
              <a:gd name="T6" fmla="*/ 2147483647 w 242"/>
              <a:gd name="T7" fmla="*/ 2147483647 h 362"/>
              <a:gd name="T8" fmla="*/ 2147483647 w 242"/>
              <a:gd name="T9" fmla="*/ 2147483647 h 362"/>
              <a:gd name="T10" fmla="*/ 2147483647 w 242"/>
              <a:gd name="T11" fmla="*/ 2147483647 h 362"/>
              <a:gd name="T12" fmla="*/ 2147483647 w 242"/>
              <a:gd name="T13" fmla="*/ 2147483647 h 362"/>
              <a:gd name="T14" fmla="*/ 2147483647 w 242"/>
              <a:gd name="T15" fmla="*/ 2147483647 h 362"/>
              <a:gd name="T16" fmla="*/ 2147483647 w 242"/>
              <a:gd name="T17" fmla="*/ 2147483647 h 362"/>
              <a:gd name="T18" fmla="*/ 2147483647 w 242"/>
              <a:gd name="T19" fmla="*/ 2147483647 h 362"/>
              <a:gd name="T20" fmla="*/ 2147483647 w 242"/>
              <a:gd name="T21" fmla="*/ 2147483647 h 362"/>
              <a:gd name="T22" fmla="*/ 2147483647 w 242"/>
              <a:gd name="T23" fmla="*/ 2147483647 h 362"/>
              <a:gd name="T24" fmla="*/ 2147483647 w 242"/>
              <a:gd name="T25" fmla="*/ 2147483647 h 362"/>
              <a:gd name="T26" fmla="*/ 2147483647 w 242"/>
              <a:gd name="T27" fmla="*/ 2147483647 h 362"/>
              <a:gd name="T28" fmla="*/ 2147483647 w 242"/>
              <a:gd name="T29" fmla="*/ 2147483647 h 362"/>
              <a:gd name="T30" fmla="*/ 2147483647 w 242"/>
              <a:gd name="T31" fmla="*/ 2147483647 h 362"/>
              <a:gd name="T32" fmla="*/ 2147483647 w 242"/>
              <a:gd name="T33" fmla="*/ 2147483647 h 362"/>
              <a:gd name="T34" fmla="*/ 2147483647 w 242"/>
              <a:gd name="T35" fmla="*/ 2147483647 h 362"/>
              <a:gd name="T36" fmla="*/ 2147483647 w 242"/>
              <a:gd name="T37" fmla="*/ 2147483647 h 362"/>
              <a:gd name="T38" fmla="*/ 2147483647 w 242"/>
              <a:gd name="T39" fmla="*/ 2147483647 h 362"/>
              <a:gd name="T40" fmla="*/ 2147483647 w 242"/>
              <a:gd name="T41" fmla="*/ 2147483647 h 362"/>
              <a:gd name="T42" fmla="*/ 2147483647 w 242"/>
              <a:gd name="T43" fmla="*/ 2147483647 h 362"/>
              <a:gd name="T44" fmla="*/ 2147483647 w 242"/>
              <a:gd name="T45" fmla="*/ 2147483647 h 362"/>
              <a:gd name="T46" fmla="*/ 2147483647 w 242"/>
              <a:gd name="T47" fmla="*/ 2147483647 h 362"/>
              <a:gd name="T48" fmla="*/ 2147483647 w 242"/>
              <a:gd name="T49" fmla="*/ 2147483647 h 362"/>
              <a:gd name="T50" fmla="*/ 0 w 242"/>
              <a:gd name="T51" fmla="*/ 2147483647 h 362"/>
              <a:gd name="T52" fmla="*/ 2147483647 w 242"/>
              <a:gd name="T53" fmla="*/ 2147483647 h 362"/>
              <a:gd name="T54" fmla="*/ 2147483647 w 242"/>
              <a:gd name="T55" fmla="*/ 2147483647 h 362"/>
              <a:gd name="T56" fmla="*/ 2147483647 w 242"/>
              <a:gd name="T57" fmla="*/ 2147483647 h 362"/>
              <a:gd name="T58" fmla="*/ 2147483647 w 242"/>
              <a:gd name="T59" fmla="*/ 2147483647 h 362"/>
              <a:gd name="T60" fmla="*/ 2147483647 w 242"/>
              <a:gd name="T61" fmla="*/ 2147483647 h 362"/>
              <a:gd name="T62" fmla="*/ 2147483647 w 242"/>
              <a:gd name="T63" fmla="*/ 2147483647 h 362"/>
              <a:gd name="T64" fmla="*/ 2147483647 w 242"/>
              <a:gd name="T65" fmla="*/ 0 h 3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2"/>
              <a:gd name="T100" fmla="*/ 0 h 362"/>
              <a:gd name="T101" fmla="*/ 242 w 242"/>
              <a:gd name="T102" fmla="*/ 362 h 3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2" h="362">
                <a:moveTo>
                  <a:pt x="98" y="0"/>
                </a:moveTo>
                <a:lnTo>
                  <a:pt x="123" y="0"/>
                </a:lnTo>
                <a:lnTo>
                  <a:pt x="147" y="8"/>
                </a:lnTo>
                <a:lnTo>
                  <a:pt x="169" y="22"/>
                </a:lnTo>
                <a:lnTo>
                  <a:pt x="189" y="41"/>
                </a:lnTo>
                <a:lnTo>
                  <a:pt x="208" y="65"/>
                </a:lnTo>
                <a:lnTo>
                  <a:pt x="222" y="94"/>
                </a:lnTo>
                <a:lnTo>
                  <a:pt x="233" y="128"/>
                </a:lnTo>
                <a:lnTo>
                  <a:pt x="240" y="163"/>
                </a:lnTo>
                <a:lnTo>
                  <a:pt x="242" y="200"/>
                </a:lnTo>
                <a:lnTo>
                  <a:pt x="239" y="235"/>
                </a:lnTo>
                <a:lnTo>
                  <a:pt x="232" y="267"/>
                </a:lnTo>
                <a:lnTo>
                  <a:pt x="221" y="297"/>
                </a:lnTo>
                <a:lnTo>
                  <a:pt x="205" y="321"/>
                </a:lnTo>
                <a:lnTo>
                  <a:pt x="188" y="340"/>
                </a:lnTo>
                <a:lnTo>
                  <a:pt x="166" y="355"/>
                </a:lnTo>
                <a:lnTo>
                  <a:pt x="143" y="362"/>
                </a:lnTo>
                <a:lnTo>
                  <a:pt x="119" y="362"/>
                </a:lnTo>
                <a:lnTo>
                  <a:pt x="96" y="354"/>
                </a:lnTo>
                <a:lnTo>
                  <a:pt x="73" y="340"/>
                </a:lnTo>
                <a:lnTo>
                  <a:pt x="54" y="321"/>
                </a:lnTo>
                <a:lnTo>
                  <a:pt x="35" y="297"/>
                </a:lnTo>
                <a:lnTo>
                  <a:pt x="21" y="268"/>
                </a:lnTo>
                <a:lnTo>
                  <a:pt x="10" y="234"/>
                </a:lnTo>
                <a:lnTo>
                  <a:pt x="3" y="199"/>
                </a:lnTo>
                <a:lnTo>
                  <a:pt x="0" y="162"/>
                </a:lnTo>
                <a:lnTo>
                  <a:pt x="4" y="127"/>
                </a:lnTo>
                <a:lnTo>
                  <a:pt x="11" y="95"/>
                </a:lnTo>
                <a:lnTo>
                  <a:pt x="22" y="65"/>
                </a:lnTo>
                <a:lnTo>
                  <a:pt x="37" y="41"/>
                </a:lnTo>
                <a:lnTo>
                  <a:pt x="55" y="21"/>
                </a:lnTo>
                <a:lnTo>
                  <a:pt x="75" y="7"/>
                </a:lnTo>
                <a:lnTo>
                  <a:pt x="98" y="0"/>
                </a:lnTo>
                <a:close/>
              </a:path>
            </a:pathLst>
          </a:custGeom>
          <a:solidFill>
            <a:srgbClr val="DECC7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Freeform 76"/>
          <p:cNvSpPr>
            <a:spLocks/>
          </p:cNvSpPr>
          <p:nvPr/>
        </p:nvSpPr>
        <p:spPr bwMode="auto">
          <a:xfrm>
            <a:off x="5576888" y="3711575"/>
            <a:ext cx="123825" cy="182563"/>
          </a:xfrm>
          <a:custGeom>
            <a:avLst/>
            <a:gdLst>
              <a:gd name="T0" fmla="*/ 2147483647 w 234"/>
              <a:gd name="T1" fmla="*/ 0 h 352"/>
              <a:gd name="T2" fmla="*/ 2147483647 w 234"/>
              <a:gd name="T3" fmla="*/ 0 h 352"/>
              <a:gd name="T4" fmla="*/ 2147483647 w 234"/>
              <a:gd name="T5" fmla="*/ 2147483647 h 352"/>
              <a:gd name="T6" fmla="*/ 2147483647 w 234"/>
              <a:gd name="T7" fmla="*/ 2147483647 h 352"/>
              <a:gd name="T8" fmla="*/ 2147483647 w 234"/>
              <a:gd name="T9" fmla="*/ 2147483647 h 352"/>
              <a:gd name="T10" fmla="*/ 2147483647 w 234"/>
              <a:gd name="T11" fmla="*/ 2147483647 h 352"/>
              <a:gd name="T12" fmla="*/ 2147483647 w 234"/>
              <a:gd name="T13" fmla="*/ 2147483647 h 352"/>
              <a:gd name="T14" fmla="*/ 2147483647 w 234"/>
              <a:gd name="T15" fmla="*/ 2147483647 h 352"/>
              <a:gd name="T16" fmla="*/ 2147483647 w 234"/>
              <a:gd name="T17" fmla="*/ 2147483647 h 352"/>
              <a:gd name="T18" fmla="*/ 2147483647 w 234"/>
              <a:gd name="T19" fmla="*/ 2147483647 h 352"/>
              <a:gd name="T20" fmla="*/ 2147483647 w 234"/>
              <a:gd name="T21" fmla="*/ 2147483647 h 352"/>
              <a:gd name="T22" fmla="*/ 2147483647 w 234"/>
              <a:gd name="T23" fmla="*/ 2147483647 h 352"/>
              <a:gd name="T24" fmla="*/ 2147483647 w 234"/>
              <a:gd name="T25" fmla="*/ 2147483647 h 352"/>
              <a:gd name="T26" fmla="*/ 2147483647 w 234"/>
              <a:gd name="T27" fmla="*/ 2147483647 h 352"/>
              <a:gd name="T28" fmla="*/ 2147483647 w 234"/>
              <a:gd name="T29" fmla="*/ 2147483647 h 352"/>
              <a:gd name="T30" fmla="*/ 2147483647 w 234"/>
              <a:gd name="T31" fmla="*/ 2147483647 h 352"/>
              <a:gd name="T32" fmla="*/ 2147483647 w 234"/>
              <a:gd name="T33" fmla="*/ 2147483647 h 352"/>
              <a:gd name="T34" fmla="*/ 2147483647 w 234"/>
              <a:gd name="T35" fmla="*/ 2147483647 h 352"/>
              <a:gd name="T36" fmla="*/ 2147483647 w 234"/>
              <a:gd name="T37" fmla="*/ 2147483647 h 352"/>
              <a:gd name="T38" fmla="*/ 2147483647 w 234"/>
              <a:gd name="T39" fmla="*/ 2147483647 h 352"/>
              <a:gd name="T40" fmla="*/ 2147483647 w 234"/>
              <a:gd name="T41" fmla="*/ 2147483647 h 352"/>
              <a:gd name="T42" fmla="*/ 2147483647 w 234"/>
              <a:gd name="T43" fmla="*/ 2147483647 h 352"/>
              <a:gd name="T44" fmla="*/ 2147483647 w 234"/>
              <a:gd name="T45" fmla="*/ 2147483647 h 352"/>
              <a:gd name="T46" fmla="*/ 2147483647 w 234"/>
              <a:gd name="T47" fmla="*/ 2147483647 h 352"/>
              <a:gd name="T48" fmla="*/ 2147483647 w 234"/>
              <a:gd name="T49" fmla="*/ 2147483647 h 352"/>
              <a:gd name="T50" fmla="*/ 0 w 234"/>
              <a:gd name="T51" fmla="*/ 2147483647 h 352"/>
              <a:gd name="T52" fmla="*/ 2147483647 w 234"/>
              <a:gd name="T53" fmla="*/ 2147483647 h 352"/>
              <a:gd name="T54" fmla="*/ 2147483647 w 234"/>
              <a:gd name="T55" fmla="*/ 2147483647 h 352"/>
              <a:gd name="T56" fmla="*/ 2147483647 w 234"/>
              <a:gd name="T57" fmla="*/ 2147483647 h 352"/>
              <a:gd name="T58" fmla="*/ 2147483647 w 234"/>
              <a:gd name="T59" fmla="*/ 2147483647 h 352"/>
              <a:gd name="T60" fmla="*/ 2147483647 w 234"/>
              <a:gd name="T61" fmla="*/ 2147483647 h 352"/>
              <a:gd name="T62" fmla="*/ 2147483647 w 234"/>
              <a:gd name="T63" fmla="*/ 2147483647 h 352"/>
              <a:gd name="T64" fmla="*/ 2147483647 w 234"/>
              <a:gd name="T65" fmla="*/ 0 h 3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34"/>
              <a:gd name="T100" fmla="*/ 0 h 352"/>
              <a:gd name="T101" fmla="*/ 234 w 234"/>
              <a:gd name="T102" fmla="*/ 352 h 3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34" h="352">
                <a:moveTo>
                  <a:pt x="96" y="0"/>
                </a:moveTo>
                <a:lnTo>
                  <a:pt x="120" y="0"/>
                </a:lnTo>
                <a:lnTo>
                  <a:pt x="143" y="6"/>
                </a:lnTo>
                <a:lnTo>
                  <a:pt x="164" y="20"/>
                </a:lnTo>
                <a:lnTo>
                  <a:pt x="184" y="39"/>
                </a:lnTo>
                <a:lnTo>
                  <a:pt x="201" y="62"/>
                </a:lnTo>
                <a:lnTo>
                  <a:pt x="216" y="91"/>
                </a:lnTo>
                <a:lnTo>
                  <a:pt x="226" y="123"/>
                </a:lnTo>
                <a:lnTo>
                  <a:pt x="233" y="159"/>
                </a:lnTo>
                <a:lnTo>
                  <a:pt x="234" y="194"/>
                </a:lnTo>
                <a:lnTo>
                  <a:pt x="232" y="228"/>
                </a:lnTo>
                <a:lnTo>
                  <a:pt x="224" y="259"/>
                </a:lnTo>
                <a:lnTo>
                  <a:pt x="213" y="288"/>
                </a:lnTo>
                <a:lnTo>
                  <a:pt x="199" y="311"/>
                </a:lnTo>
                <a:lnTo>
                  <a:pt x="182" y="330"/>
                </a:lnTo>
                <a:lnTo>
                  <a:pt x="161" y="345"/>
                </a:lnTo>
                <a:lnTo>
                  <a:pt x="138" y="352"/>
                </a:lnTo>
                <a:lnTo>
                  <a:pt x="115" y="352"/>
                </a:lnTo>
                <a:lnTo>
                  <a:pt x="92" y="345"/>
                </a:lnTo>
                <a:lnTo>
                  <a:pt x="70" y="331"/>
                </a:lnTo>
                <a:lnTo>
                  <a:pt x="51" y="312"/>
                </a:lnTo>
                <a:lnTo>
                  <a:pt x="33" y="288"/>
                </a:lnTo>
                <a:lnTo>
                  <a:pt x="19" y="259"/>
                </a:lnTo>
                <a:lnTo>
                  <a:pt x="8" y="228"/>
                </a:lnTo>
                <a:lnTo>
                  <a:pt x="1" y="193"/>
                </a:lnTo>
                <a:lnTo>
                  <a:pt x="0" y="157"/>
                </a:lnTo>
                <a:lnTo>
                  <a:pt x="2" y="123"/>
                </a:lnTo>
                <a:lnTo>
                  <a:pt x="10" y="92"/>
                </a:lnTo>
                <a:lnTo>
                  <a:pt x="20" y="64"/>
                </a:lnTo>
                <a:lnTo>
                  <a:pt x="35" y="39"/>
                </a:lnTo>
                <a:lnTo>
                  <a:pt x="53" y="20"/>
                </a:lnTo>
                <a:lnTo>
                  <a:pt x="73" y="6"/>
                </a:lnTo>
                <a:lnTo>
                  <a:pt x="96" y="0"/>
                </a:lnTo>
                <a:close/>
              </a:path>
            </a:pathLst>
          </a:custGeom>
          <a:solidFill>
            <a:srgbClr val="D9C5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6" name="Freeform 77"/>
          <p:cNvSpPr>
            <a:spLocks/>
          </p:cNvSpPr>
          <p:nvPr/>
        </p:nvSpPr>
        <p:spPr bwMode="auto">
          <a:xfrm>
            <a:off x="5578475" y="3714750"/>
            <a:ext cx="120650" cy="177800"/>
          </a:xfrm>
          <a:custGeom>
            <a:avLst/>
            <a:gdLst>
              <a:gd name="T0" fmla="*/ 2147483647 w 227"/>
              <a:gd name="T1" fmla="*/ 0 h 343"/>
              <a:gd name="T2" fmla="*/ 2147483647 w 227"/>
              <a:gd name="T3" fmla="*/ 0 h 343"/>
              <a:gd name="T4" fmla="*/ 2147483647 w 227"/>
              <a:gd name="T5" fmla="*/ 2147483647 h 343"/>
              <a:gd name="T6" fmla="*/ 2147483647 w 227"/>
              <a:gd name="T7" fmla="*/ 2147483647 h 343"/>
              <a:gd name="T8" fmla="*/ 2147483647 w 227"/>
              <a:gd name="T9" fmla="*/ 2147483647 h 343"/>
              <a:gd name="T10" fmla="*/ 2147483647 w 227"/>
              <a:gd name="T11" fmla="*/ 2147483647 h 343"/>
              <a:gd name="T12" fmla="*/ 2147483647 w 227"/>
              <a:gd name="T13" fmla="*/ 2147483647 h 343"/>
              <a:gd name="T14" fmla="*/ 2147483647 w 227"/>
              <a:gd name="T15" fmla="*/ 2147483647 h 343"/>
              <a:gd name="T16" fmla="*/ 2147483647 w 227"/>
              <a:gd name="T17" fmla="*/ 2147483647 h 343"/>
              <a:gd name="T18" fmla="*/ 2147483647 w 227"/>
              <a:gd name="T19" fmla="*/ 2147483647 h 343"/>
              <a:gd name="T20" fmla="*/ 2147483647 w 227"/>
              <a:gd name="T21" fmla="*/ 2147483647 h 343"/>
              <a:gd name="T22" fmla="*/ 2147483647 w 227"/>
              <a:gd name="T23" fmla="*/ 2147483647 h 343"/>
              <a:gd name="T24" fmla="*/ 2147483647 w 227"/>
              <a:gd name="T25" fmla="*/ 2147483647 h 343"/>
              <a:gd name="T26" fmla="*/ 2147483647 w 227"/>
              <a:gd name="T27" fmla="*/ 2147483647 h 343"/>
              <a:gd name="T28" fmla="*/ 2147483647 w 227"/>
              <a:gd name="T29" fmla="*/ 2147483647 h 343"/>
              <a:gd name="T30" fmla="*/ 2147483647 w 227"/>
              <a:gd name="T31" fmla="*/ 2147483647 h 343"/>
              <a:gd name="T32" fmla="*/ 2147483647 w 227"/>
              <a:gd name="T33" fmla="*/ 2147483647 h 343"/>
              <a:gd name="T34" fmla="*/ 2147483647 w 227"/>
              <a:gd name="T35" fmla="*/ 2147483647 h 343"/>
              <a:gd name="T36" fmla="*/ 2147483647 w 227"/>
              <a:gd name="T37" fmla="*/ 2147483647 h 343"/>
              <a:gd name="T38" fmla="*/ 2147483647 w 227"/>
              <a:gd name="T39" fmla="*/ 2147483647 h 343"/>
              <a:gd name="T40" fmla="*/ 2147483647 w 227"/>
              <a:gd name="T41" fmla="*/ 2147483647 h 343"/>
              <a:gd name="T42" fmla="*/ 2147483647 w 227"/>
              <a:gd name="T43" fmla="*/ 2147483647 h 343"/>
              <a:gd name="T44" fmla="*/ 2147483647 w 227"/>
              <a:gd name="T45" fmla="*/ 2147483647 h 343"/>
              <a:gd name="T46" fmla="*/ 2147483647 w 227"/>
              <a:gd name="T47" fmla="*/ 2147483647 h 343"/>
              <a:gd name="T48" fmla="*/ 2147483647 w 227"/>
              <a:gd name="T49" fmla="*/ 2147483647 h 343"/>
              <a:gd name="T50" fmla="*/ 0 w 227"/>
              <a:gd name="T51" fmla="*/ 2147483647 h 343"/>
              <a:gd name="T52" fmla="*/ 2147483647 w 227"/>
              <a:gd name="T53" fmla="*/ 2147483647 h 343"/>
              <a:gd name="T54" fmla="*/ 2147483647 w 227"/>
              <a:gd name="T55" fmla="*/ 2147483647 h 343"/>
              <a:gd name="T56" fmla="*/ 2147483647 w 227"/>
              <a:gd name="T57" fmla="*/ 2147483647 h 343"/>
              <a:gd name="T58" fmla="*/ 2147483647 w 227"/>
              <a:gd name="T59" fmla="*/ 2147483647 h 343"/>
              <a:gd name="T60" fmla="*/ 2147483647 w 227"/>
              <a:gd name="T61" fmla="*/ 2147483647 h 343"/>
              <a:gd name="T62" fmla="*/ 2147483647 w 227"/>
              <a:gd name="T63" fmla="*/ 2147483647 h 343"/>
              <a:gd name="T64" fmla="*/ 2147483647 w 227"/>
              <a:gd name="T65" fmla="*/ 0 h 3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7"/>
              <a:gd name="T100" fmla="*/ 0 h 343"/>
              <a:gd name="T101" fmla="*/ 227 w 227"/>
              <a:gd name="T102" fmla="*/ 343 h 3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7" h="343">
                <a:moveTo>
                  <a:pt x="94" y="0"/>
                </a:moveTo>
                <a:lnTo>
                  <a:pt x="117" y="0"/>
                </a:lnTo>
                <a:lnTo>
                  <a:pt x="139" y="7"/>
                </a:lnTo>
                <a:lnTo>
                  <a:pt x="159" y="19"/>
                </a:lnTo>
                <a:lnTo>
                  <a:pt x="179" y="38"/>
                </a:lnTo>
                <a:lnTo>
                  <a:pt x="196" y="61"/>
                </a:lnTo>
                <a:lnTo>
                  <a:pt x="209" y="88"/>
                </a:lnTo>
                <a:lnTo>
                  <a:pt x="220" y="120"/>
                </a:lnTo>
                <a:lnTo>
                  <a:pt x="226" y="154"/>
                </a:lnTo>
                <a:lnTo>
                  <a:pt x="227" y="188"/>
                </a:lnTo>
                <a:lnTo>
                  <a:pt x="225" y="222"/>
                </a:lnTo>
                <a:lnTo>
                  <a:pt x="219" y="252"/>
                </a:lnTo>
                <a:lnTo>
                  <a:pt x="208" y="279"/>
                </a:lnTo>
                <a:lnTo>
                  <a:pt x="195" y="303"/>
                </a:lnTo>
                <a:lnTo>
                  <a:pt x="178" y="322"/>
                </a:lnTo>
                <a:lnTo>
                  <a:pt x="157" y="336"/>
                </a:lnTo>
                <a:lnTo>
                  <a:pt x="135" y="343"/>
                </a:lnTo>
                <a:lnTo>
                  <a:pt x="112" y="343"/>
                </a:lnTo>
                <a:lnTo>
                  <a:pt x="90" y="335"/>
                </a:lnTo>
                <a:lnTo>
                  <a:pt x="68" y="322"/>
                </a:lnTo>
                <a:lnTo>
                  <a:pt x="50" y="303"/>
                </a:lnTo>
                <a:lnTo>
                  <a:pt x="33" y="280"/>
                </a:lnTo>
                <a:lnTo>
                  <a:pt x="19" y="253"/>
                </a:lnTo>
                <a:lnTo>
                  <a:pt x="9" y="222"/>
                </a:lnTo>
                <a:lnTo>
                  <a:pt x="2" y="188"/>
                </a:lnTo>
                <a:lnTo>
                  <a:pt x="0" y="154"/>
                </a:lnTo>
                <a:lnTo>
                  <a:pt x="3" y="120"/>
                </a:lnTo>
                <a:lnTo>
                  <a:pt x="10" y="90"/>
                </a:lnTo>
                <a:lnTo>
                  <a:pt x="21" y="63"/>
                </a:lnTo>
                <a:lnTo>
                  <a:pt x="34" y="39"/>
                </a:lnTo>
                <a:lnTo>
                  <a:pt x="51" y="20"/>
                </a:lnTo>
                <a:lnTo>
                  <a:pt x="72" y="7"/>
                </a:lnTo>
                <a:lnTo>
                  <a:pt x="94" y="0"/>
                </a:lnTo>
                <a:close/>
              </a:path>
            </a:pathLst>
          </a:custGeom>
          <a:solidFill>
            <a:srgbClr val="D4BD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7" name="Freeform 78"/>
          <p:cNvSpPr>
            <a:spLocks/>
          </p:cNvSpPr>
          <p:nvPr/>
        </p:nvSpPr>
        <p:spPr bwMode="auto">
          <a:xfrm>
            <a:off x="5581650" y="3716338"/>
            <a:ext cx="115888" cy="173037"/>
          </a:xfrm>
          <a:custGeom>
            <a:avLst/>
            <a:gdLst>
              <a:gd name="T0" fmla="*/ 2147483647 w 220"/>
              <a:gd name="T1" fmla="*/ 0 h 332"/>
              <a:gd name="T2" fmla="*/ 2147483647 w 220"/>
              <a:gd name="T3" fmla="*/ 0 h 332"/>
              <a:gd name="T4" fmla="*/ 2147483647 w 220"/>
              <a:gd name="T5" fmla="*/ 2147483647 h 332"/>
              <a:gd name="T6" fmla="*/ 2147483647 w 220"/>
              <a:gd name="T7" fmla="*/ 2147483647 h 332"/>
              <a:gd name="T8" fmla="*/ 2147483647 w 220"/>
              <a:gd name="T9" fmla="*/ 2147483647 h 332"/>
              <a:gd name="T10" fmla="*/ 2147483647 w 220"/>
              <a:gd name="T11" fmla="*/ 2147483647 h 332"/>
              <a:gd name="T12" fmla="*/ 2147483647 w 220"/>
              <a:gd name="T13" fmla="*/ 2147483647 h 332"/>
              <a:gd name="T14" fmla="*/ 2147483647 w 220"/>
              <a:gd name="T15" fmla="*/ 2147483647 h 332"/>
              <a:gd name="T16" fmla="*/ 2147483647 w 220"/>
              <a:gd name="T17" fmla="*/ 2147483647 h 332"/>
              <a:gd name="T18" fmla="*/ 2147483647 w 220"/>
              <a:gd name="T19" fmla="*/ 2147483647 h 332"/>
              <a:gd name="T20" fmla="*/ 2147483647 w 220"/>
              <a:gd name="T21" fmla="*/ 2147483647 h 332"/>
              <a:gd name="T22" fmla="*/ 2147483647 w 220"/>
              <a:gd name="T23" fmla="*/ 2147483647 h 332"/>
              <a:gd name="T24" fmla="*/ 2147483647 w 220"/>
              <a:gd name="T25" fmla="*/ 2147483647 h 332"/>
              <a:gd name="T26" fmla="*/ 2147483647 w 220"/>
              <a:gd name="T27" fmla="*/ 2147483647 h 332"/>
              <a:gd name="T28" fmla="*/ 2147483647 w 220"/>
              <a:gd name="T29" fmla="*/ 2147483647 h 332"/>
              <a:gd name="T30" fmla="*/ 2147483647 w 220"/>
              <a:gd name="T31" fmla="*/ 2147483647 h 332"/>
              <a:gd name="T32" fmla="*/ 2147483647 w 220"/>
              <a:gd name="T33" fmla="*/ 2147483647 h 332"/>
              <a:gd name="T34" fmla="*/ 2147483647 w 220"/>
              <a:gd name="T35" fmla="*/ 2147483647 h 332"/>
              <a:gd name="T36" fmla="*/ 2147483647 w 220"/>
              <a:gd name="T37" fmla="*/ 2147483647 h 332"/>
              <a:gd name="T38" fmla="*/ 2147483647 w 220"/>
              <a:gd name="T39" fmla="*/ 2147483647 h 332"/>
              <a:gd name="T40" fmla="*/ 2147483647 w 220"/>
              <a:gd name="T41" fmla="*/ 2147483647 h 332"/>
              <a:gd name="T42" fmla="*/ 2147483647 w 220"/>
              <a:gd name="T43" fmla="*/ 2147483647 h 332"/>
              <a:gd name="T44" fmla="*/ 2147483647 w 220"/>
              <a:gd name="T45" fmla="*/ 2147483647 h 332"/>
              <a:gd name="T46" fmla="*/ 2147483647 w 220"/>
              <a:gd name="T47" fmla="*/ 2147483647 h 332"/>
              <a:gd name="T48" fmla="*/ 2147483647 w 220"/>
              <a:gd name="T49" fmla="*/ 2147483647 h 332"/>
              <a:gd name="T50" fmla="*/ 0 w 220"/>
              <a:gd name="T51" fmla="*/ 2147483647 h 332"/>
              <a:gd name="T52" fmla="*/ 2147483647 w 220"/>
              <a:gd name="T53" fmla="*/ 2147483647 h 332"/>
              <a:gd name="T54" fmla="*/ 2147483647 w 220"/>
              <a:gd name="T55" fmla="*/ 2147483647 h 332"/>
              <a:gd name="T56" fmla="*/ 2147483647 w 220"/>
              <a:gd name="T57" fmla="*/ 2147483647 h 332"/>
              <a:gd name="T58" fmla="*/ 2147483647 w 220"/>
              <a:gd name="T59" fmla="*/ 2147483647 h 332"/>
              <a:gd name="T60" fmla="*/ 2147483647 w 220"/>
              <a:gd name="T61" fmla="*/ 2147483647 h 332"/>
              <a:gd name="T62" fmla="*/ 2147483647 w 220"/>
              <a:gd name="T63" fmla="*/ 2147483647 h 332"/>
              <a:gd name="T64" fmla="*/ 2147483647 w 220"/>
              <a:gd name="T65" fmla="*/ 0 h 3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0"/>
              <a:gd name="T100" fmla="*/ 0 h 332"/>
              <a:gd name="T101" fmla="*/ 220 w 220"/>
              <a:gd name="T102" fmla="*/ 332 h 3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0" h="332">
                <a:moveTo>
                  <a:pt x="90" y="0"/>
                </a:moveTo>
                <a:lnTo>
                  <a:pt x="112" y="0"/>
                </a:lnTo>
                <a:lnTo>
                  <a:pt x="134" y="7"/>
                </a:lnTo>
                <a:lnTo>
                  <a:pt x="154" y="21"/>
                </a:lnTo>
                <a:lnTo>
                  <a:pt x="172" y="39"/>
                </a:lnTo>
                <a:lnTo>
                  <a:pt x="188" y="60"/>
                </a:lnTo>
                <a:lnTo>
                  <a:pt x="203" y="88"/>
                </a:lnTo>
                <a:lnTo>
                  <a:pt x="212" y="117"/>
                </a:lnTo>
                <a:lnTo>
                  <a:pt x="219" y="150"/>
                </a:lnTo>
                <a:lnTo>
                  <a:pt x="220" y="184"/>
                </a:lnTo>
                <a:lnTo>
                  <a:pt x="217" y="215"/>
                </a:lnTo>
                <a:lnTo>
                  <a:pt x="211" y="245"/>
                </a:lnTo>
                <a:lnTo>
                  <a:pt x="202" y="271"/>
                </a:lnTo>
                <a:lnTo>
                  <a:pt x="187" y="294"/>
                </a:lnTo>
                <a:lnTo>
                  <a:pt x="171" y="313"/>
                </a:lnTo>
                <a:lnTo>
                  <a:pt x="152" y="326"/>
                </a:lnTo>
                <a:lnTo>
                  <a:pt x="130" y="332"/>
                </a:lnTo>
                <a:lnTo>
                  <a:pt x="108" y="332"/>
                </a:lnTo>
                <a:lnTo>
                  <a:pt x="86" y="326"/>
                </a:lnTo>
                <a:lnTo>
                  <a:pt x="66" y="313"/>
                </a:lnTo>
                <a:lnTo>
                  <a:pt x="47" y="296"/>
                </a:lnTo>
                <a:lnTo>
                  <a:pt x="32" y="272"/>
                </a:lnTo>
                <a:lnTo>
                  <a:pt x="17" y="245"/>
                </a:lnTo>
                <a:lnTo>
                  <a:pt x="7" y="215"/>
                </a:lnTo>
                <a:lnTo>
                  <a:pt x="1" y="183"/>
                </a:lnTo>
                <a:lnTo>
                  <a:pt x="0" y="149"/>
                </a:lnTo>
                <a:lnTo>
                  <a:pt x="3" y="117"/>
                </a:lnTo>
                <a:lnTo>
                  <a:pt x="9" y="88"/>
                </a:lnTo>
                <a:lnTo>
                  <a:pt x="20" y="60"/>
                </a:lnTo>
                <a:lnTo>
                  <a:pt x="33" y="39"/>
                </a:lnTo>
                <a:lnTo>
                  <a:pt x="50" y="20"/>
                </a:lnTo>
                <a:lnTo>
                  <a:pt x="68" y="7"/>
                </a:lnTo>
                <a:lnTo>
                  <a:pt x="90" y="0"/>
                </a:lnTo>
                <a:close/>
              </a:path>
            </a:pathLst>
          </a:custGeom>
          <a:solidFill>
            <a:srgbClr val="CFB56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8" name="Freeform 79"/>
          <p:cNvSpPr>
            <a:spLocks/>
          </p:cNvSpPr>
          <p:nvPr/>
        </p:nvSpPr>
        <p:spPr bwMode="auto">
          <a:xfrm>
            <a:off x="5583238" y="3721100"/>
            <a:ext cx="112712" cy="165100"/>
          </a:xfrm>
          <a:custGeom>
            <a:avLst/>
            <a:gdLst>
              <a:gd name="T0" fmla="*/ 2147483647 w 214"/>
              <a:gd name="T1" fmla="*/ 0 h 320"/>
              <a:gd name="T2" fmla="*/ 2147483647 w 214"/>
              <a:gd name="T3" fmla="*/ 0 h 320"/>
              <a:gd name="T4" fmla="*/ 2147483647 w 214"/>
              <a:gd name="T5" fmla="*/ 2147483647 h 320"/>
              <a:gd name="T6" fmla="*/ 2147483647 w 214"/>
              <a:gd name="T7" fmla="*/ 2147483647 h 320"/>
              <a:gd name="T8" fmla="*/ 2147483647 w 214"/>
              <a:gd name="T9" fmla="*/ 2147483647 h 320"/>
              <a:gd name="T10" fmla="*/ 2147483647 w 214"/>
              <a:gd name="T11" fmla="*/ 2147483647 h 320"/>
              <a:gd name="T12" fmla="*/ 2147483647 w 214"/>
              <a:gd name="T13" fmla="*/ 2147483647 h 320"/>
              <a:gd name="T14" fmla="*/ 2147483647 w 214"/>
              <a:gd name="T15" fmla="*/ 2147483647 h 320"/>
              <a:gd name="T16" fmla="*/ 2147483647 w 214"/>
              <a:gd name="T17" fmla="*/ 2147483647 h 320"/>
              <a:gd name="T18" fmla="*/ 2147483647 w 214"/>
              <a:gd name="T19" fmla="*/ 2147483647 h 320"/>
              <a:gd name="T20" fmla="*/ 2147483647 w 214"/>
              <a:gd name="T21" fmla="*/ 2147483647 h 320"/>
              <a:gd name="T22" fmla="*/ 2147483647 w 214"/>
              <a:gd name="T23" fmla="*/ 2147483647 h 320"/>
              <a:gd name="T24" fmla="*/ 2147483647 w 214"/>
              <a:gd name="T25" fmla="*/ 2147483647 h 320"/>
              <a:gd name="T26" fmla="*/ 2147483647 w 214"/>
              <a:gd name="T27" fmla="*/ 2147483647 h 320"/>
              <a:gd name="T28" fmla="*/ 2147483647 w 214"/>
              <a:gd name="T29" fmla="*/ 2147483647 h 320"/>
              <a:gd name="T30" fmla="*/ 2147483647 w 214"/>
              <a:gd name="T31" fmla="*/ 2147483647 h 320"/>
              <a:gd name="T32" fmla="*/ 2147483647 w 214"/>
              <a:gd name="T33" fmla="*/ 2147483647 h 320"/>
              <a:gd name="T34" fmla="*/ 2147483647 w 214"/>
              <a:gd name="T35" fmla="*/ 2147483647 h 320"/>
              <a:gd name="T36" fmla="*/ 2147483647 w 214"/>
              <a:gd name="T37" fmla="*/ 2147483647 h 320"/>
              <a:gd name="T38" fmla="*/ 2147483647 w 214"/>
              <a:gd name="T39" fmla="*/ 2147483647 h 320"/>
              <a:gd name="T40" fmla="*/ 2147483647 w 214"/>
              <a:gd name="T41" fmla="*/ 2147483647 h 320"/>
              <a:gd name="T42" fmla="*/ 2147483647 w 214"/>
              <a:gd name="T43" fmla="*/ 2147483647 h 320"/>
              <a:gd name="T44" fmla="*/ 2147483647 w 214"/>
              <a:gd name="T45" fmla="*/ 2147483647 h 320"/>
              <a:gd name="T46" fmla="*/ 2147483647 w 214"/>
              <a:gd name="T47" fmla="*/ 2147483647 h 320"/>
              <a:gd name="T48" fmla="*/ 2147483647 w 214"/>
              <a:gd name="T49" fmla="*/ 2147483647 h 320"/>
              <a:gd name="T50" fmla="*/ 0 w 214"/>
              <a:gd name="T51" fmla="*/ 2147483647 h 320"/>
              <a:gd name="T52" fmla="*/ 2147483647 w 214"/>
              <a:gd name="T53" fmla="*/ 2147483647 h 320"/>
              <a:gd name="T54" fmla="*/ 2147483647 w 214"/>
              <a:gd name="T55" fmla="*/ 2147483647 h 320"/>
              <a:gd name="T56" fmla="*/ 2147483647 w 214"/>
              <a:gd name="T57" fmla="*/ 2147483647 h 320"/>
              <a:gd name="T58" fmla="*/ 2147483647 w 214"/>
              <a:gd name="T59" fmla="*/ 2147483647 h 320"/>
              <a:gd name="T60" fmla="*/ 2147483647 w 214"/>
              <a:gd name="T61" fmla="*/ 2147483647 h 320"/>
              <a:gd name="T62" fmla="*/ 2147483647 w 214"/>
              <a:gd name="T63" fmla="*/ 2147483647 h 320"/>
              <a:gd name="T64" fmla="*/ 2147483647 w 214"/>
              <a:gd name="T65" fmla="*/ 0 h 3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4"/>
              <a:gd name="T100" fmla="*/ 0 h 320"/>
              <a:gd name="T101" fmla="*/ 214 w 214"/>
              <a:gd name="T102" fmla="*/ 320 h 3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4" h="320">
                <a:moveTo>
                  <a:pt x="88" y="0"/>
                </a:moveTo>
                <a:lnTo>
                  <a:pt x="110" y="0"/>
                </a:lnTo>
                <a:lnTo>
                  <a:pt x="131" y="6"/>
                </a:lnTo>
                <a:lnTo>
                  <a:pt x="150" y="18"/>
                </a:lnTo>
                <a:lnTo>
                  <a:pt x="167" y="36"/>
                </a:lnTo>
                <a:lnTo>
                  <a:pt x="183" y="57"/>
                </a:lnTo>
                <a:lnTo>
                  <a:pt x="196" y="83"/>
                </a:lnTo>
                <a:lnTo>
                  <a:pt x="206" y="112"/>
                </a:lnTo>
                <a:lnTo>
                  <a:pt x="212" y="144"/>
                </a:lnTo>
                <a:lnTo>
                  <a:pt x="214" y="177"/>
                </a:lnTo>
                <a:lnTo>
                  <a:pt x="212" y="208"/>
                </a:lnTo>
                <a:lnTo>
                  <a:pt x="205" y="237"/>
                </a:lnTo>
                <a:lnTo>
                  <a:pt x="195" y="263"/>
                </a:lnTo>
                <a:lnTo>
                  <a:pt x="183" y="285"/>
                </a:lnTo>
                <a:lnTo>
                  <a:pt x="166" y="301"/>
                </a:lnTo>
                <a:lnTo>
                  <a:pt x="148" y="313"/>
                </a:lnTo>
                <a:lnTo>
                  <a:pt x="127" y="320"/>
                </a:lnTo>
                <a:lnTo>
                  <a:pt x="105" y="320"/>
                </a:lnTo>
                <a:lnTo>
                  <a:pt x="84" y="313"/>
                </a:lnTo>
                <a:lnTo>
                  <a:pt x="65" y="301"/>
                </a:lnTo>
                <a:lnTo>
                  <a:pt x="47" y="285"/>
                </a:lnTo>
                <a:lnTo>
                  <a:pt x="31" y="263"/>
                </a:lnTo>
                <a:lnTo>
                  <a:pt x="18" y="237"/>
                </a:lnTo>
                <a:lnTo>
                  <a:pt x="8" y="207"/>
                </a:lnTo>
                <a:lnTo>
                  <a:pt x="2" y="176"/>
                </a:lnTo>
                <a:lnTo>
                  <a:pt x="0" y="143"/>
                </a:lnTo>
                <a:lnTo>
                  <a:pt x="3" y="112"/>
                </a:lnTo>
                <a:lnTo>
                  <a:pt x="9" y="83"/>
                </a:lnTo>
                <a:lnTo>
                  <a:pt x="19" y="57"/>
                </a:lnTo>
                <a:lnTo>
                  <a:pt x="32" y="36"/>
                </a:lnTo>
                <a:lnTo>
                  <a:pt x="48" y="19"/>
                </a:lnTo>
                <a:lnTo>
                  <a:pt x="67" y="7"/>
                </a:lnTo>
                <a:lnTo>
                  <a:pt x="88" y="0"/>
                </a:lnTo>
                <a:close/>
              </a:path>
            </a:pathLst>
          </a:custGeom>
          <a:solidFill>
            <a:srgbClr val="C9AF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9" name="Freeform 80"/>
          <p:cNvSpPr>
            <a:spLocks/>
          </p:cNvSpPr>
          <p:nvPr/>
        </p:nvSpPr>
        <p:spPr bwMode="auto">
          <a:xfrm>
            <a:off x="5584825" y="3724275"/>
            <a:ext cx="109538" cy="160338"/>
          </a:xfrm>
          <a:custGeom>
            <a:avLst/>
            <a:gdLst>
              <a:gd name="T0" fmla="*/ 2147483647 w 208"/>
              <a:gd name="T1" fmla="*/ 0 h 310"/>
              <a:gd name="T2" fmla="*/ 2147483647 w 208"/>
              <a:gd name="T3" fmla="*/ 0 h 310"/>
              <a:gd name="T4" fmla="*/ 2147483647 w 208"/>
              <a:gd name="T5" fmla="*/ 2147483647 h 310"/>
              <a:gd name="T6" fmla="*/ 2147483647 w 208"/>
              <a:gd name="T7" fmla="*/ 2147483647 h 310"/>
              <a:gd name="T8" fmla="*/ 2147483647 w 208"/>
              <a:gd name="T9" fmla="*/ 2147483647 h 310"/>
              <a:gd name="T10" fmla="*/ 2147483647 w 208"/>
              <a:gd name="T11" fmla="*/ 2147483647 h 310"/>
              <a:gd name="T12" fmla="*/ 2147483647 w 208"/>
              <a:gd name="T13" fmla="*/ 2147483647 h 310"/>
              <a:gd name="T14" fmla="*/ 2147483647 w 208"/>
              <a:gd name="T15" fmla="*/ 2147483647 h 310"/>
              <a:gd name="T16" fmla="*/ 2147483647 w 208"/>
              <a:gd name="T17" fmla="*/ 2147483647 h 310"/>
              <a:gd name="T18" fmla="*/ 2147483647 w 208"/>
              <a:gd name="T19" fmla="*/ 2147483647 h 310"/>
              <a:gd name="T20" fmla="*/ 2147483647 w 208"/>
              <a:gd name="T21" fmla="*/ 2147483647 h 310"/>
              <a:gd name="T22" fmla="*/ 2147483647 w 208"/>
              <a:gd name="T23" fmla="*/ 2147483647 h 310"/>
              <a:gd name="T24" fmla="*/ 2147483647 w 208"/>
              <a:gd name="T25" fmla="*/ 2147483647 h 310"/>
              <a:gd name="T26" fmla="*/ 2147483647 w 208"/>
              <a:gd name="T27" fmla="*/ 2147483647 h 310"/>
              <a:gd name="T28" fmla="*/ 2147483647 w 208"/>
              <a:gd name="T29" fmla="*/ 2147483647 h 310"/>
              <a:gd name="T30" fmla="*/ 2147483647 w 208"/>
              <a:gd name="T31" fmla="*/ 2147483647 h 310"/>
              <a:gd name="T32" fmla="*/ 2147483647 w 208"/>
              <a:gd name="T33" fmla="*/ 2147483647 h 310"/>
              <a:gd name="T34" fmla="*/ 2147483647 w 208"/>
              <a:gd name="T35" fmla="*/ 2147483647 h 310"/>
              <a:gd name="T36" fmla="*/ 2147483647 w 208"/>
              <a:gd name="T37" fmla="*/ 2147483647 h 310"/>
              <a:gd name="T38" fmla="*/ 2147483647 w 208"/>
              <a:gd name="T39" fmla="*/ 2147483647 h 310"/>
              <a:gd name="T40" fmla="*/ 2147483647 w 208"/>
              <a:gd name="T41" fmla="*/ 2147483647 h 310"/>
              <a:gd name="T42" fmla="*/ 2147483647 w 208"/>
              <a:gd name="T43" fmla="*/ 2147483647 h 310"/>
              <a:gd name="T44" fmla="*/ 2147483647 w 208"/>
              <a:gd name="T45" fmla="*/ 2147483647 h 310"/>
              <a:gd name="T46" fmla="*/ 2147483647 w 208"/>
              <a:gd name="T47" fmla="*/ 2147483647 h 310"/>
              <a:gd name="T48" fmla="*/ 2147483647 w 208"/>
              <a:gd name="T49" fmla="*/ 2147483647 h 310"/>
              <a:gd name="T50" fmla="*/ 0 w 208"/>
              <a:gd name="T51" fmla="*/ 2147483647 h 310"/>
              <a:gd name="T52" fmla="*/ 2147483647 w 208"/>
              <a:gd name="T53" fmla="*/ 2147483647 h 310"/>
              <a:gd name="T54" fmla="*/ 2147483647 w 208"/>
              <a:gd name="T55" fmla="*/ 2147483647 h 310"/>
              <a:gd name="T56" fmla="*/ 2147483647 w 208"/>
              <a:gd name="T57" fmla="*/ 2147483647 h 310"/>
              <a:gd name="T58" fmla="*/ 2147483647 w 208"/>
              <a:gd name="T59" fmla="*/ 2147483647 h 310"/>
              <a:gd name="T60" fmla="*/ 2147483647 w 208"/>
              <a:gd name="T61" fmla="*/ 2147483647 h 310"/>
              <a:gd name="T62" fmla="*/ 2147483647 w 208"/>
              <a:gd name="T63" fmla="*/ 2147483647 h 310"/>
              <a:gd name="T64" fmla="*/ 2147483647 w 208"/>
              <a:gd name="T65" fmla="*/ 0 h 3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8"/>
              <a:gd name="T100" fmla="*/ 0 h 310"/>
              <a:gd name="T101" fmla="*/ 208 w 208"/>
              <a:gd name="T102" fmla="*/ 310 h 3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8" h="310">
                <a:moveTo>
                  <a:pt x="85" y="0"/>
                </a:moveTo>
                <a:lnTo>
                  <a:pt x="106" y="0"/>
                </a:lnTo>
                <a:lnTo>
                  <a:pt x="126" y="7"/>
                </a:lnTo>
                <a:lnTo>
                  <a:pt x="145" y="17"/>
                </a:lnTo>
                <a:lnTo>
                  <a:pt x="163" y="35"/>
                </a:lnTo>
                <a:lnTo>
                  <a:pt x="179" y="55"/>
                </a:lnTo>
                <a:lnTo>
                  <a:pt x="191" y="80"/>
                </a:lnTo>
                <a:lnTo>
                  <a:pt x="200" y="109"/>
                </a:lnTo>
                <a:lnTo>
                  <a:pt x="206" y="140"/>
                </a:lnTo>
                <a:lnTo>
                  <a:pt x="208" y="171"/>
                </a:lnTo>
                <a:lnTo>
                  <a:pt x="205" y="201"/>
                </a:lnTo>
                <a:lnTo>
                  <a:pt x="199" y="228"/>
                </a:lnTo>
                <a:lnTo>
                  <a:pt x="189" y="253"/>
                </a:lnTo>
                <a:lnTo>
                  <a:pt x="177" y="274"/>
                </a:lnTo>
                <a:lnTo>
                  <a:pt x="162" y="291"/>
                </a:lnTo>
                <a:lnTo>
                  <a:pt x="143" y="303"/>
                </a:lnTo>
                <a:lnTo>
                  <a:pt x="123" y="310"/>
                </a:lnTo>
                <a:lnTo>
                  <a:pt x="102" y="310"/>
                </a:lnTo>
                <a:lnTo>
                  <a:pt x="81" y="303"/>
                </a:lnTo>
                <a:lnTo>
                  <a:pt x="63" y="292"/>
                </a:lnTo>
                <a:lnTo>
                  <a:pt x="45" y="274"/>
                </a:lnTo>
                <a:lnTo>
                  <a:pt x="31" y="254"/>
                </a:lnTo>
                <a:lnTo>
                  <a:pt x="17" y="230"/>
                </a:lnTo>
                <a:lnTo>
                  <a:pt x="9" y="201"/>
                </a:lnTo>
                <a:lnTo>
                  <a:pt x="3" y="170"/>
                </a:lnTo>
                <a:lnTo>
                  <a:pt x="0" y="138"/>
                </a:lnTo>
                <a:lnTo>
                  <a:pt x="3" y="109"/>
                </a:lnTo>
                <a:lnTo>
                  <a:pt x="9" y="80"/>
                </a:lnTo>
                <a:lnTo>
                  <a:pt x="18" y="55"/>
                </a:lnTo>
                <a:lnTo>
                  <a:pt x="32" y="35"/>
                </a:lnTo>
                <a:lnTo>
                  <a:pt x="47" y="17"/>
                </a:lnTo>
                <a:lnTo>
                  <a:pt x="66" y="7"/>
                </a:lnTo>
                <a:lnTo>
                  <a:pt x="85" y="0"/>
                </a:lnTo>
                <a:close/>
              </a:path>
            </a:pathLst>
          </a:custGeom>
          <a:solidFill>
            <a:srgbClr val="C4A85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0" name="Freeform 81"/>
          <p:cNvSpPr>
            <a:spLocks/>
          </p:cNvSpPr>
          <p:nvPr/>
        </p:nvSpPr>
        <p:spPr bwMode="auto">
          <a:xfrm>
            <a:off x="5586413" y="3725863"/>
            <a:ext cx="106362" cy="155575"/>
          </a:xfrm>
          <a:custGeom>
            <a:avLst/>
            <a:gdLst>
              <a:gd name="T0" fmla="*/ 2147483647 w 200"/>
              <a:gd name="T1" fmla="*/ 0 h 299"/>
              <a:gd name="T2" fmla="*/ 2147483647 w 200"/>
              <a:gd name="T3" fmla="*/ 0 h 299"/>
              <a:gd name="T4" fmla="*/ 2147483647 w 200"/>
              <a:gd name="T5" fmla="*/ 2147483647 h 299"/>
              <a:gd name="T6" fmla="*/ 2147483647 w 200"/>
              <a:gd name="T7" fmla="*/ 2147483647 h 299"/>
              <a:gd name="T8" fmla="*/ 2147483647 w 200"/>
              <a:gd name="T9" fmla="*/ 2147483647 h 299"/>
              <a:gd name="T10" fmla="*/ 2147483647 w 200"/>
              <a:gd name="T11" fmla="*/ 2147483647 h 299"/>
              <a:gd name="T12" fmla="*/ 2147483647 w 200"/>
              <a:gd name="T13" fmla="*/ 2147483647 h 299"/>
              <a:gd name="T14" fmla="*/ 2147483647 w 200"/>
              <a:gd name="T15" fmla="*/ 2147483647 h 299"/>
              <a:gd name="T16" fmla="*/ 2147483647 w 200"/>
              <a:gd name="T17" fmla="*/ 2147483647 h 299"/>
              <a:gd name="T18" fmla="*/ 2147483647 w 200"/>
              <a:gd name="T19" fmla="*/ 2147483647 h 299"/>
              <a:gd name="T20" fmla="*/ 2147483647 w 200"/>
              <a:gd name="T21" fmla="*/ 2147483647 h 299"/>
              <a:gd name="T22" fmla="*/ 2147483647 w 200"/>
              <a:gd name="T23" fmla="*/ 2147483647 h 299"/>
              <a:gd name="T24" fmla="*/ 2147483647 w 200"/>
              <a:gd name="T25" fmla="*/ 2147483647 h 299"/>
              <a:gd name="T26" fmla="*/ 2147483647 w 200"/>
              <a:gd name="T27" fmla="*/ 2147483647 h 299"/>
              <a:gd name="T28" fmla="*/ 2147483647 w 200"/>
              <a:gd name="T29" fmla="*/ 2147483647 h 299"/>
              <a:gd name="T30" fmla="*/ 2147483647 w 200"/>
              <a:gd name="T31" fmla="*/ 2147483647 h 299"/>
              <a:gd name="T32" fmla="*/ 2147483647 w 200"/>
              <a:gd name="T33" fmla="*/ 2147483647 h 299"/>
              <a:gd name="T34" fmla="*/ 2147483647 w 200"/>
              <a:gd name="T35" fmla="*/ 2147483647 h 299"/>
              <a:gd name="T36" fmla="*/ 2147483647 w 200"/>
              <a:gd name="T37" fmla="*/ 2147483647 h 299"/>
              <a:gd name="T38" fmla="*/ 2147483647 w 200"/>
              <a:gd name="T39" fmla="*/ 2147483647 h 299"/>
              <a:gd name="T40" fmla="*/ 2147483647 w 200"/>
              <a:gd name="T41" fmla="*/ 2147483647 h 299"/>
              <a:gd name="T42" fmla="*/ 2147483647 w 200"/>
              <a:gd name="T43" fmla="*/ 2147483647 h 299"/>
              <a:gd name="T44" fmla="*/ 2147483647 w 200"/>
              <a:gd name="T45" fmla="*/ 2147483647 h 299"/>
              <a:gd name="T46" fmla="*/ 2147483647 w 200"/>
              <a:gd name="T47" fmla="*/ 2147483647 h 299"/>
              <a:gd name="T48" fmla="*/ 2147483647 w 200"/>
              <a:gd name="T49" fmla="*/ 2147483647 h 299"/>
              <a:gd name="T50" fmla="*/ 0 w 200"/>
              <a:gd name="T51" fmla="*/ 2147483647 h 299"/>
              <a:gd name="T52" fmla="*/ 2147483647 w 200"/>
              <a:gd name="T53" fmla="*/ 2147483647 h 299"/>
              <a:gd name="T54" fmla="*/ 2147483647 w 200"/>
              <a:gd name="T55" fmla="*/ 2147483647 h 299"/>
              <a:gd name="T56" fmla="*/ 2147483647 w 200"/>
              <a:gd name="T57" fmla="*/ 2147483647 h 299"/>
              <a:gd name="T58" fmla="*/ 2147483647 w 200"/>
              <a:gd name="T59" fmla="*/ 2147483647 h 299"/>
              <a:gd name="T60" fmla="*/ 2147483647 w 200"/>
              <a:gd name="T61" fmla="*/ 2147483647 h 299"/>
              <a:gd name="T62" fmla="*/ 2147483647 w 200"/>
              <a:gd name="T63" fmla="*/ 2147483647 h 299"/>
              <a:gd name="T64" fmla="*/ 2147483647 w 200"/>
              <a:gd name="T65" fmla="*/ 0 h 2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"/>
              <a:gd name="T100" fmla="*/ 0 h 299"/>
              <a:gd name="T101" fmla="*/ 200 w 200"/>
              <a:gd name="T102" fmla="*/ 299 h 2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" h="299">
                <a:moveTo>
                  <a:pt x="82" y="0"/>
                </a:moveTo>
                <a:lnTo>
                  <a:pt x="102" y="0"/>
                </a:lnTo>
                <a:lnTo>
                  <a:pt x="121" y="6"/>
                </a:lnTo>
                <a:lnTo>
                  <a:pt x="139" y="18"/>
                </a:lnTo>
                <a:lnTo>
                  <a:pt x="156" y="34"/>
                </a:lnTo>
                <a:lnTo>
                  <a:pt x="171" y="55"/>
                </a:lnTo>
                <a:lnTo>
                  <a:pt x="183" y="78"/>
                </a:lnTo>
                <a:lnTo>
                  <a:pt x="193" y="105"/>
                </a:lnTo>
                <a:lnTo>
                  <a:pt x="199" y="135"/>
                </a:lnTo>
                <a:lnTo>
                  <a:pt x="200" y="165"/>
                </a:lnTo>
                <a:lnTo>
                  <a:pt x="198" y="195"/>
                </a:lnTo>
                <a:lnTo>
                  <a:pt x="192" y="222"/>
                </a:lnTo>
                <a:lnTo>
                  <a:pt x="183" y="245"/>
                </a:lnTo>
                <a:lnTo>
                  <a:pt x="171" y="265"/>
                </a:lnTo>
                <a:lnTo>
                  <a:pt x="155" y="282"/>
                </a:lnTo>
                <a:lnTo>
                  <a:pt x="138" y="294"/>
                </a:lnTo>
                <a:lnTo>
                  <a:pt x="119" y="299"/>
                </a:lnTo>
                <a:lnTo>
                  <a:pt x="98" y="299"/>
                </a:lnTo>
                <a:lnTo>
                  <a:pt x="79" y="294"/>
                </a:lnTo>
                <a:lnTo>
                  <a:pt x="60" y="282"/>
                </a:lnTo>
                <a:lnTo>
                  <a:pt x="43" y="267"/>
                </a:lnTo>
                <a:lnTo>
                  <a:pt x="29" y="246"/>
                </a:lnTo>
                <a:lnTo>
                  <a:pt x="17" y="222"/>
                </a:lnTo>
                <a:lnTo>
                  <a:pt x="8" y="195"/>
                </a:lnTo>
                <a:lnTo>
                  <a:pt x="2" y="165"/>
                </a:lnTo>
                <a:lnTo>
                  <a:pt x="0" y="135"/>
                </a:lnTo>
                <a:lnTo>
                  <a:pt x="2" y="105"/>
                </a:lnTo>
                <a:lnTo>
                  <a:pt x="8" y="78"/>
                </a:lnTo>
                <a:lnTo>
                  <a:pt x="18" y="55"/>
                </a:lnTo>
                <a:lnTo>
                  <a:pt x="30" y="34"/>
                </a:lnTo>
                <a:lnTo>
                  <a:pt x="45" y="18"/>
                </a:lnTo>
                <a:lnTo>
                  <a:pt x="63" y="6"/>
                </a:lnTo>
                <a:lnTo>
                  <a:pt x="82" y="0"/>
                </a:lnTo>
                <a:close/>
              </a:path>
            </a:pathLst>
          </a:custGeom>
          <a:solidFill>
            <a:srgbClr val="BFA0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1" name="Freeform 82"/>
          <p:cNvSpPr>
            <a:spLocks/>
          </p:cNvSpPr>
          <p:nvPr/>
        </p:nvSpPr>
        <p:spPr bwMode="auto">
          <a:xfrm>
            <a:off x="5588000" y="3729038"/>
            <a:ext cx="101600" cy="150812"/>
          </a:xfrm>
          <a:custGeom>
            <a:avLst/>
            <a:gdLst>
              <a:gd name="T0" fmla="*/ 2147483647 w 193"/>
              <a:gd name="T1" fmla="*/ 0 h 289"/>
              <a:gd name="T2" fmla="*/ 2147483647 w 193"/>
              <a:gd name="T3" fmla="*/ 0 h 289"/>
              <a:gd name="T4" fmla="*/ 2147483647 w 193"/>
              <a:gd name="T5" fmla="*/ 2147483647 h 289"/>
              <a:gd name="T6" fmla="*/ 2147483647 w 193"/>
              <a:gd name="T7" fmla="*/ 2147483647 h 289"/>
              <a:gd name="T8" fmla="*/ 2147483647 w 193"/>
              <a:gd name="T9" fmla="*/ 2147483647 h 289"/>
              <a:gd name="T10" fmla="*/ 2147483647 w 193"/>
              <a:gd name="T11" fmla="*/ 2147483647 h 289"/>
              <a:gd name="T12" fmla="*/ 2147483647 w 193"/>
              <a:gd name="T13" fmla="*/ 2147483647 h 289"/>
              <a:gd name="T14" fmla="*/ 2147483647 w 193"/>
              <a:gd name="T15" fmla="*/ 2147483647 h 289"/>
              <a:gd name="T16" fmla="*/ 2147483647 w 193"/>
              <a:gd name="T17" fmla="*/ 2147483647 h 289"/>
              <a:gd name="T18" fmla="*/ 2147483647 w 193"/>
              <a:gd name="T19" fmla="*/ 2147483647 h 289"/>
              <a:gd name="T20" fmla="*/ 2147483647 w 193"/>
              <a:gd name="T21" fmla="*/ 2147483647 h 289"/>
              <a:gd name="T22" fmla="*/ 2147483647 w 193"/>
              <a:gd name="T23" fmla="*/ 2147483647 h 289"/>
              <a:gd name="T24" fmla="*/ 2147483647 w 193"/>
              <a:gd name="T25" fmla="*/ 2147483647 h 289"/>
              <a:gd name="T26" fmla="*/ 2147483647 w 193"/>
              <a:gd name="T27" fmla="*/ 2147483647 h 289"/>
              <a:gd name="T28" fmla="*/ 2147483647 w 193"/>
              <a:gd name="T29" fmla="*/ 2147483647 h 289"/>
              <a:gd name="T30" fmla="*/ 2147483647 w 193"/>
              <a:gd name="T31" fmla="*/ 2147483647 h 289"/>
              <a:gd name="T32" fmla="*/ 2147483647 w 193"/>
              <a:gd name="T33" fmla="*/ 2147483647 h 289"/>
              <a:gd name="T34" fmla="*/ 2147483647 w 193"/>
              <a:gd name="T35" fmla="*/ 2147483647 h 289"/>
              <a:gd name="T36" fmla="*/ 2147483647 w 193"/>
              <a:gd name="T37" fmla="*/ 2147483647 h 289"/>
              <a:gd name="T38" fmla="*/ 2147483647 w 193"/>
              <a:gd name="T39" fmla="*/ 2147483647 h 289"/>
              <a:gd name="T40" fmla="*/ 2147483647 w 193"/>
              <a:gd name="T41" fmla="*/ 2147483647 h 289"/>
              <a:gd name="T42" fmla="*/ 2147483647 w 193"/>
              <a:gd name="T43" fmla="*/ 2147483647 h 289"/>
              <a:gd name="T44" fmla="*/ 2147483647 w 193"/>
              <a:gd name="T45" fmla="*/ 2147483647 h 289"/>
              <a:gd name="T46" fmla="*/ 2147483647 w 193"/>
              <a:gd name="T47" fmla="*/ 2147483647 h 289"/>
              <a:gd name="T48" fmla="*/ 2147483647 w 193"/>
              <a:gd name="T49" fmla="*/ 2147483647 h 289"/>
              <a:gd name="T50" fmla="*/ 0 w 193"/>
              <a:gd name="T51" fmla="*/ 2147483647 h 289"/>
              <a:gd name="T52" fmla="*/ 2147483647 w 193"/>
              <a:gd name="T53" fmla="*/ 2147483647 h 289"/>
              <a:gd name="T54" fmla="*/ 2147483647 w 193"/>
              <a:gd name="T55" fmla="*/ 2147483647 h 289"/>
              <a:gd name="T56" fmla="*/ 2147483647 w 193"/>
              <a:gd name="T57" fmla="*/ 2147483647 h 289"/>
              <a:gd name="T58" fmla="*/ 2147483647 w 193"/>
              <a:gd name="T59" fmla="*/ 2147483647 h 289"/>
              <a:gd name="T60" fmla="*/ 2147483647 w 193"/>
              <a:gd name="T61" fmla="*/ 2147483647 h 289"/>
              <a:gd name="T62" fmla="*/ 2147483647 w 193"/>
              <a:gd name="T63" fmla="*/ 2147483647 h 289"/>
              <a:gd name="T64" fmla="*/ 2147483647 w 193"/>
              <a:gd name="T65" fmla="*/ 0 h 2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289"/>
              <a:gd name="T101" fmla="*/ 193 w 193"/>
              <a:gd name="T102" fmla="*/ 289 h 2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289">
                <a:moveTo>
                  <a:pt x="81" y="0"/>
                </a:moveTo>
                <a:lnTo>
                  <a:pt x="100" y="0"/>
                </a:lnTo>
                <a:lnTo>
                  <a:pt x="118" y="5"/>
                </a:lnTo>
                <a:lnTo>
                  <a:pt x="135" y="16"/>
                </a:lnTo>
                <a:lnTo>
                  <a:pt x="152" y="32"/>
                </a:lnTo>
                <a:lnTo>
                  <a:pt x="165" y="51"/>
                </a:lnTo>
                <a:lnTo>
                  <a:pt x="178" y="74"/>
                </a:lnTo>
                <a:lnTo>
                  <a:pt x="186" y="102"/>
                </a:lnTo>
                <a:lnTo>
                  <a:pt x="192" y="130"/>
                </a:lnTo>
                <a:lnTo>
                  <a:pt x="193" y="160"/>
                </a:lnTo>
                <a:lnTo>
                  <a:pt x="192" y="187"/>
                </a:lnTo>
                <a:lnTo>
                  <a:pt x="186" y="213"/>
                </a:lnTo>
                <a:lnTo>
                  <a:pt x="178" y="236"/>
                </a:lnTo>
                <a:lnTo>
                  <a:pt x="165" y="257"/>
                </a:lnTo>
                <a:lnTo>
                  <a:pt x="151" y="272"/>
                </a:lnTo>
                <a:lnTo>
                  <a:pt x="134" y="284"/>
                </a:lnTo>
                <a:lnTo>
                  <a:pt x="116" y="289"/>
                </a:lnTo>
                <a:lnTo>
                  <a:pt x="96" y="289"/>
                </a:lnTo>
                <a:lnTo>
                  <a:pt x="77" y="284"/>
                </a:lnTo>
                <a:lnTo>
                  <a:pt x="59" y="273"/>
                </a:lnTo>
                <a:lnTo>
                  <a:pt x="43" y="257"/>
                </a:lnTo>
                <a:lnTo>
                  <a:pt x="28" y="238"/>
                </a:lnTo>
                <a:lnTo>
                  <a:pt x="16" y="214"/>
                </a:lnTo>
                <a:lnTo>
                  <a:pt x="8" y="187"/>
                </a:lnTo>
                <a:lnTo>
                  <a:pt x="2" y="159"/>
                </a:lnTo>
                <a:lnTo>
                  <a:pt x="0" y="129"/>
                </a:lnTo>
                <a:lnTo>
                  <a:pt x="3" y="102"/>
                </a:lnTo>
                <a:lnTo>
                  <a:pt x="8" y="76"/>
                </a:lnTo>
                <a:lnTo>
                  <a:pt x="17" y="53"/>
                </a:lnTo>
                <a:lnTo>
                  <a:pt x="30" y="32"/>
                </a:lnTo>
                <a:lnTo>
                  <a:pt x="44" y="17"/>
                </a:lnTo>
                <a:lnTo>
                  <a:pt x="61" y="5"/>
                </a:lnTo>
                <a:lnTo>
                  <a:pt x="81" y="0"/>
                </a:lnTo>
                <a:close/>
              </a:path>
            </a:pathLst>
          </a:custGeom>
          <a:solidFill>
            <a:srgbClr val="BA995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2" name="Freeform 83"/>
          <p:cNvSpPr>
            <a:spLocks/>
          </p:cNvSpPr>
          <p:nvPr/>
        </p:nvSpPr>
        <p:spPr bwMode="auto">
          <a:xfrm>
            <a:off x="5589588" y="3732213"/>
            <a:ext cx="100012" cy="144462"/>
          </a:xfrm>
          <a:custGeom>
            <a:avLst/>
            <a:gdLst>
              <a:gd name="T0" fmla="*/ 2147483647 w 187"/>
              <a:gd name="T1" fmla="*/ 0 h 280"/>
              <a:gd name="T2" fmla="*/ 2147483647 w 187"/>
              <a:gd name="T3" fmla="*/ 0 h 280"/>
              <a:gd name="T4" fmla="*/ 2147483647 w 187"/>
              <a:gd name="T5" fmla="*/ 2147483647 h 280"/>
              <a:gd name="T6" fmla="*/ 2147483647 w 187"/>
              <a:gd name="T7" fmla="*/ 2147483647 h 280"/>
              <a:gd name="T8" fmla="*/ 2147483647 w 187"/>
              <a:gd name="T9" fmla="*/ 2147483647 h 280"/>
              <a:gd name="T10" fmla="*/ 2147483647 w 187"/>
              <a:gd name="T11" fmla="*/ 2147483647 h 280"/>
              <a:gd name="T12" fmla="*/ 2147483647 w 187"/>
              <a:gd name="T13" fmla="*/ 2147483647 h 280"/>
              <a:gd name="T14" fmla="*/ 2147483647 w 187"/>
              <a:gd name="T15" fmla="*/ 2147483647 h 280"/>
              <a:gd name="T16" fmla="*/ 2147483647 w 187"/>
              <a:gd name="T17" fmla="*/ 2147483647 h 280"/>
              <a:gd name="T18" fmla="*/ 2147483647 w 187"/>
              <a:gd name="T19" fmla="*/ 2147483647 h 280"/>
              <a:gd name="T20" fmla="*/ 2147483647 w 187"/>
              <a:gd name="T21" fmla="*/ 2147483647 h 280"/>
              <a:gd name="T22" fmla="*/ 2147483647 w 187"/>
              <a:gd name="T23" fmla="*/ 2147483647 h 280"/>
              <a:gd name="T24" fmla="*/ 2147483647 w 187"/>
              <a:gd name="T25" fmla="*/ 2147483647 h 280"/>
              <a:gd name="T26" fmla="*/ 2147483647 w 187"/>
              <a:gd name="T27" fmla="*/ 2147483647 h 280"/>
              <a:gd name="T28" fmla="*/ 2147483647 w 187"/>
              <a:gd name="T29" fmla="*/ 2147483647 h 280"/>
              <a:gd name="T30" fmla="*/ 2147483647 w 187"/>
              <a:gd name="T31" fmla="*/ 2147483647 h 280"/>
              <a:gd name="T32" fmla="*/ 2147483647 w 187"/>
              <a:gd name="T33" fmla="*/ 2147483647 h 280"/>
              <a:gd name="T34" fmla="*/ 2147483647 w 187"/>
              <a:gd name="T35" fmla="*/ 2147483647 h 280"/>
              <a:gd name="T36" fmla="*/ 2147483647 w 187"/>
              <a:gd name="T37" fmla="*/ 2147483647 h 280"/>
              <a:gd name="T38" fmla="*/ 2147483647 w 187"/>
              <a:gd name="T39" fmla="*/ 2147483647 h 280"/>
              <a:gd name="T40" fmla="*/ 2147483647 w 187"/>
              <a:gd name="T41" fmla="*/ 2147483647 h 280"/>
              <a:gd name="T42" fmla="*/ 2147483647 w 187"/>
              <a:gd name="T43" fmla="*/ 2147483647 h 280"/>
              <a:gd name="T44" fmla="*/ 2147483647 w 187"/>
              <a:gd name="T45" fmla="*/ 2147483647 h 280"/>
              <a:gd name="T46" fmla="*/ 2147483647 w 187"/>
              <a:gd name="T47" fmla="*/ 2147483647 h 280"/>
              <a:gd name="T48" fmla="*/ 2147483647 w 187"/>
              <a:gd name="T49" fmla="*/ 2147483647 h 280"/>
              <a:gd name="T50" fmla="*/ 0 w 187"/>
              <a:gd name="T51" fmla="*/ 2147483647 h 280"/>
              <a:gd name="T52" fmla="*/ 2147483647 w 187"/>
              <a:gd name="T53" fmla="*/ 2147483647 h 280"/>
              <a:gd name="T54" fmla="*/ 2147483647 w 187"/>
              <a:gd name="T55" fmla="*/ 2147483647 h 280"/>
              <a:gd name="T56" fmla="*/ 2147483647 w 187"/>
              <a:gd name="T57" fmla="*/ 2147483647 h 280"/>
              <a:gd name="T58" fmla="*/ 2147483647 w 187"/>
              <a:gd name="T59" fmla="*/ 2147483647 h 280"/>
              <a:gd name="T60" fmla="*/ 2147483647 w 187"/>
              <a:gd name="T61" fmla="*/ 2147483647 h 280"/>
              <a:gd name="T62" fmla="*/ 2147483647 w 187"/>
              <a:gd name="T63" fmla="*/ 2147483647 h 280"/>
              <a:gd name="T64" fmla="*/ 2147483647 w 187"/>
              <a:gd name="T65" fmla="*/ 0 h 2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7"/>
              <a:gd name="T100" fmla="*/ 0 h 280"/>
              <a:gd name="T101" fmla="*/ 187 w 187"/>
              <a:gd name="T102" fmla="*/ 280 h 2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7" h="280">
                <a:moveTo>
                  <a:pt x="77" y="0"/>
                </a:moveTo>
                <a:lnTo>
                  <a:pt x="95" y="0"/>
                </a:lnTo>
                <a:lnTo>
                  <a:pt x="113" y="5"/>
                </a:lnTo>
                <a:lnTo>
                  <a:pt x="130" y="16"/>
                </a:lnTo>
                <a:lnTo>
                  <a:pt x="146" y="31"/>
                </a:lnTo>
                <a:lnTo>
                  <a:pt x="160" y="50"/>
                </a:lnTo>
                <a:lnTo>
                  <a:pt x="171" y="73"/>
                </a:lnTo>
                <a:lnTo>
                  <a:pt x="181" y="98"/>
                </a:lnTo>
                <a:lnTo>
                  <a:pt x="186" y="127"/>
                </a:lnTo>
                <a:lnTo>
                  <a:pt x="187" y="155"/>
                </a:lnTo>
                <a:lnTo>
                  <a:pt x="185" y="182"/>
                </a:lnTo>
                <a:lnTo>
                  <a:pt x="180" y="207"/>
                </a:lnTo>
                <a:lnTo>
                  <a:pt x="170" y="230"/>
                </a:lnTo>
                <a:lnTo>
                  <a:pt x="159" y="249"/>
                </a:lnTo>
                <a:lnTo>
                  <a:pt x="144" y="264"/>
                </a:lnTo>
                <a:lnTo>
                  <a:pt x="129" y="275"/>
                </a:lnTo>
                <a:lnTo>
                  <a:pt x="111" y="280"/>
                </a:lnTo>
                <a:lnTo>
                  <a:pt x="91" y="280"/>
                </a:lnTo>
                <a:lnTo>
                  <a:pt x="73" y="273"/>
                </a:lnTo>
                <a:lnTo>
                  <a:pt x="56" y="264"/>
                </a:lnTo>
                <a:lnTo>
                  <a:pt x="40" y="248"/>
                </a:lnTo>
                <a:lnTo>
                  <a:pt x="27" y="229"/>
                </a:lnTo>
                <a:lnTo>
                  <a:pt x="16" y="207"/>
                </a:lnTo>
                <a:lnTo>
                  <a:pt x="6" y="181"/>
                </a:lnTo>
                <a:lnTo>
                  <a:pt x="1" y="154"/>
                </a:lnTo>
                <a:lnTo>
                  <a:pt x="0" y="125"/>
                </a:lnTo>
                <a:lnTo>
                  <a:pt x="1" y="98"/>
                </a:lnTo>
                <a:lnTo>
                  <a:pt x="7" y="73"/>
                </a:lnTo>
                <a:lnTo>
                  <a:pt x="16" y="50"/>
                </a:lnTo>
                <a:lnTo>
                  <a:pt x="28" y="31"/>
                </a:lnTo>
                <a:lnTo>
                  <a:pt x="41" y="16"/>
                </a:lnTo>
                <a:lnTo>
                  <a:pt x="58" y="5"/>
                </a:lnTo>
                <a:lnTo>
                  <a:pt x="77" y="0"/>
                </a:lnTo>
                <a:close/>
              </a:path>
            </a:pathLst>
          </a:custGeom>
          <a:solidFill>
            <a:srgbClr val="B591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3" name="Freeform 84"/>
          <p:cNvSpPr>
            <a:spLocks/>
          </p:cNvSpPr>
          <p:nvPr/>
        </p:nvSpPr>
        <p:spPr bwMode="auto">
          <a:xfrm>
            <a:off x="5592763" y="3735388"/>
            <a:ext cx="93662" cy="139700"/>
          </a:xfrm>
          <a:custGeom>
            <a:avLst/>
            <a:gdLst>
              <a:gd name="T0" fmla="*/ 2147483647 w 178"/>
              <a:gd name="T1" fmla="*/ 0 h 270"/>
              <a:gd name="T2" fmla="*/ 2147483647 w 178"/>
              <a:gd name="T3" fmla="*/ 0 h 270"/>
              <a:gd name="T4" fmla="*/ 2147483647 w 178"/>
              <a:gd name="T5" fmla="*/ 2147483647 h 270"/>
              <a:gd name="T6" fmla="*/ 2147483647 w 178"/>
              <a:gd name="T7" fmla="*/ 2147483647 h 270"/>
              <a:gd name="T8" fmla="*/ 2147483647 w 178"/>
              <a:gd name="T9" fmla="*/ 2147483647 h 270"/>
              <a:gd name="T10" fmla="*/ 2147483647 w 178"/>
              <a:gd name="T11" fmla="*/ 2147483647 h 270"/>
              <a:gd name="T12" fmla="*/ 2147483647 w 178"/>
              <a:gd name="T13" fmla="*/ 2147483647 h 270"/>
              <a:gd name="T14" fmla="*/ 2147483647 w 178"/>
              <a:gd name="T15" fmla="*/ 2147483647 h 270"/>
              <a:gd name="T16" fmla="*/ 2147483647 w 178"/>
              <a:gd name="T17" fmla="*/ 2147483647 h 270"/>
              <a:gd name="T18" fmla="*/ 2147483647 w 178"/>
              <a:gd name="T19" fmla="*/ 2147483647 h 270"/>
              <a:gd name="T20" fmla="*/ 2147483647 w 178"/>
              <a:gd name="T21" fmla="*/ 2147483647 h 270"/>
              <a:gd name="T22" fmla="*/ 2147483647 w 178"/>
              <a:gd name="T23" fmla="*/ 2147483647 h 270"/>
              <a:gd name="T24" fmla="*/ 2147483647 w 178"/>
              <a:gd name="T25" fmla="*/ 2147483647 h 270"/>
              <a:gd name="T26" fmla="*/ 2147483647 w 178"/>
              <a:gd name="T27" fmla="*/ 2147483647 h 270"/>
              <a:gd name="T28" fmla="*/ 2147483647 w 178"/>
              <a:gd name="T29" fmla="*/ 2147483647 h 270"/>
              <a:gd name="T30" fmla="*/ 2147483647 w 178"/>
              <a:gd name="T31" fmla="*/ 2147483647 h 270"/>
              <a:gd name="T32" fmla="*/ 2147483647 w 178"/>
              <a:gd name="T33" fmla="*/ 2147483647 h 270"/>
              <a:gd name="T34" fmla="*/ 2147483647 w 178"/>
              <a:gd name="T35" fmla="*/ 2147483647 h 270"/>
              <a:gd name="T36" fmla="*/ 2147483647 w 178"/>
              <a:gd name="T37" fmla="*/ 2147483647 h 270"/>
              <a:gd name="T38" fmla="*/ 2147483647 w 178"/>
              <a:gd name="T39" fmla="*/ 2147483647 h 270"/>
              <a:gd name="T40" fmla="*/ 2147483647 w 178"/>
              <a:gd name="T41" fmla="*/ 2147483647 h 270"/>
              <a:gd name="T42" fmla="*/ 2147483647 w 178"/>
              <a:gd name="T43" fmla="*/ 2147483647 h 270"/>
              <a:gd name="T44" fmla="*/ 2147483647 w 178"/>
              <a:gd name="T45" fmla="*/ 2147483647 h 270"/>
              <a:gd name="T46" fmla="*/ 2147483647 w 178"/>
              <a:gd name="T47" fmla="*/ 2147483647 h 270"/>
              <a:gd name="T48" fmla="*/ 2147483647 w 178"/>
              <a:gd name="T49" fmla="*/ 2147483647 h 270"/>
              <a:gd name="T50" fmla="*/ 0 w 178"/>
              <a:gd name="T51" fmla="*/ 2147483647 h 270"/>
              <a:gd name="T52" fmla="*/ 2147483647 w 178"/>
              <a:gd name="T53" fmla="*/ 2147483647 h 270"/>
              <a:gd name="T54" fmla="*/ 2147483647 w 178"/>
              <a:gd name="T55" fmla="*/ 2147483647 h 270"/>
              <a:gd name="T56" fmla="*/ 2147483647 w 178"/>
              <a:gd name="T57" fmla="*/ 2147483647 h 270"/>
              <a:gd name="T58" fmla="*/ 2147483647 w 178"/>
              <a:gd name="T59" fmla="*/ 2147483647 h 270"/>
              <a:gd name="T60" fmla="*/ 2147483647 w 178"/>
              <a:gd name="T61" fmla="*/ 2147483647 h 270"/>
              <a:gd name="T62" fmla="*/ 2147483647 w 178"/>
              <a:gd name="T63" fmla="*/ 2147483647 h 270"/>
              <a:gd name="T64" fmla="*/ 2147483647 w 178"/>
              <a:gd name="T65" fmla="*/ 0 h 2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8"/>
              <a:gd name="T100" fmla="*/ 0 h 270"/>
              <a:gd name="T101" fmla="*/ 178 w 178"/>
              <a:gd name="T102" fmla="*/ 270 h 2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8" h="270">
                <a:moveTo>
                  <a:pt x="73" y="0"/>
                </a:moveTo>
                <a:lnTo>
                  <a:pt x="91" y="0"/>
                </a:lnTo>
                <a:lnTo>
                  <a:pt x="108" y="6"/>
                </a:lnTo>
                <a:lnTo>
                  <a:pt x="125" y="17"/>
                </a:lnTo>
                <a:lnTo>
                  <a:pt x="139" y="30"/>
                </a:lnTo>
                <a:lnTo>
                  <a:pt x="153" y="49"/>
                </a:lnTo>
                <a:lnTo>
                  <a:pt x="164" y="71"/>
                </a:lnTo>
                <a:lnTo>
                  <a:pt x="172" y="96"/>
                </a:lnTo>
                <a:lnTo>
                  <a:pt x="177" y="123"/>
                </a:lnTo>
                <a:lnTo>
                  <a:pt x="178" y="150"/>
                </a:lnTo>
                <a:lnTo>
                  <a:pt x="177" y="176"/>
                </a:lnTo>
                <a:lnTo>
                  <a:pt x="172" y="199"/>
                </a:lnTo>
                <a:lnTo>
                  <a:pt x="164" y="221"/>
                </a:lnTo>
                <a:lnTo>
                  <a:pt x="153" y="238"/>
                </a:lnTo>
                <a:lnTo>
                  <a:pt x="139" y="253"/>
                </a:lnTo>
                <a:lnTo>
                  <a:pt x="124" y="264"/>
                </a:lnTo>
                <a:lnTo>
                  <a:pt x="105" y="270"/>
                </a:lnTo>
                <a:lnTo>
                  <a:pt x="87" y="270"/>
                </a:lnTo>
                <a:lnTo>
                  <a:pt x="70" y="264"/>
                </a:lnTo>
                <a:lnTo>
                  <a:pt x="53" y="255"/>
                </a:lnTo>
                <a:lnTo>
                  <a:pt x="39" y="240"/>
                </a:lnTo>
                <a:lnTo>
                  <a:pt x="25" y="221"/>
                </a:lnTo>
                <a:lnTo>
                  <a:pt x="14" y="200"/>
                </a:lnTo>
                <a:lnTo>
                  <a:pt x="6" y="176"/>
                </a:lnTo>
                <a:lnTo>
                  <a:pt x="1" y="149"/>
                </a:lnTo>
                <a:lnTo>
                  <a:pt x="0" y="122"/>
                </a:lnTo>
                <a:lnTo>
                  <a:pt x="1" y="96"/>
                </a:lnTo>
                <a:lnTo>
                  <a:pt x="7" y="71"/>
                </a:lnTo>
                <a:lnTo>
                  <a:pt x="16" y="49"/>
                </a:lnTo>
                <a:lnTo>
                  <a:pt x="26" y="32"/>
                </a:lnTo>
                <a:lnTo>
                  <a:pt x="40" y="17"/>
                </a:lnTo>
                <a:lnTo>
                  <a:pt x="56" y="6"/>
                </a:lnTo>
                <a:lnTo>
                  <a:pt x="73" y="0"/>
                </a:lnTo>
                <a:close/>
              </a:path>
            </a:pathLst>
          </a:custGeom>
          <a:solidFill>
            <a:srgbClr val="B28C4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4" name="Freeform 85"/>
          <p:cNvSpPr>
            <a:spLocks/>
          </p:cNvSpPr>
          <p:nvPr/>
        </p:nvSpPr>
        <p:spPr bwMode="auto">
          <a:xfrm>
            <a:off x="5594350" y="3738563"/>
            <a:ext cx="90488" cy="133350"/>
          </a:xfrm>
          <a:custGeom>
            <a:avLst/>
            <a:gdLst>
              <a:gd name="T0" fmla="*/ 2147483647 w 171"/>
              <a:gd name="T1" fmla="*/ 0 h 259"/>
              <a:gd name="T2" fmla="*/ 2147483647 w 171"/>
              <a:gd name="T3" fmla="*/ 0 h 259"/>
              <a:gd name="T4" fmla="*/ 2147483647 w 171"/>
              <a:gd name="T5" fmla="*/ 2147483647 h 259"/>
              <a:gd name="T6" fmla="*/ 2147483647 w 171"/>
              <a:gd name="T7" fmla="*/ 2147483647 h 259"/>
              <a:gd name="T8" fmla="*/ 2147483647 w 171"/>
              <a:gd name="T9" fmla="*/ 2147483647 h 259"/>
              <a:gd name="T10" fmla="*/ 2147483647 w 171"/>
              <a:gd name="T11" fmla="*/ 2147483647 h 259"/>
              <a:gd name="T12" fmla="*/ 2147483647 w 171"/>
              <a:gd name="T13" fmla="*/ 2147483647 h 259"/>
              <a:gd name="T14" fmla="*/ 2147483647 w 171"/>
              <a:gd name="T15" fmla="*/ 2147483647 h 259"/>
              <a:gd name="T16" fmla="*/ 2147483647 w 171"/>
              <a:gd name="T17" fmla="*/ 2147483647 h 259"/>
              <a:gd name="T18" fmla="*/ 2147483647 w 171"/>
              <a:gd name="T19" fmla="*/ 2147483647 h 259"/>
              <a:gd name="T20" fmla="*/ 2147483647 w 171"/>
              <a:gd name="T21" fmla="*/ 2147483647 h 259"/>
              <a:gd name="T22" fmla="*/ 2147483647 w 171"/>
              <a:gd name="T23" fmla="*/ 2147483647 h 259"/>
              <a:gd name="T24" fmla="*/ 2147483647 w 171"/>
              <a:gd name="T25" fmla="*/ 2147483647 h 259"/>
              <a:gd name="T26" fmla="*/ 2147483647 w 171"/>
              <a:gd name="T27" fmla="*/ 2147483647 h 259"/>
              <a:gd name="T28" fmla="*/ 2147483647 w 171"/>
              <a:gd name="T29" fmla="*/ 2147483647 h 259"/>
              <a:gd name="T30" fmla="*/ 2147483647 w 171"/>
              <a:gd name="T31" fmla="*/ 2147483647 h 259"/>
              <a:gd name="T32" fmla="*/ 2147483647 w 171"/>
              <a:gd name="T33" fmla="*/ 2147483647 h 259"/>
              <a:gd name="T34" fmla="*/ 2147483647 w 171"/>
              <a:gd name="T35" fmla="*/ 2147483647 h 259"/>
              <a:gd name="T36" fmla="*/ 2147483647 w 171"/>
              <a:gd name="T37" fmla="*/ 2147483647 h 259"/>
              <a:gd name="T38" fmla="*/ 2147483647 w 171"/>
              <a:gd name="T39" fmla="*/ 2147483647 h 259"/>
              <a:gd name="T40" fmla="*/ 2147483647 w 171"/>
              <a:gd name="T41" fmla="*/ 2147483647 h 259"/>
              <a:gd name="T42" fmla="*/ 2147483647 w 171"/>
              <a:gd name="T43" fmla="*/ 2147483647 h 259"/>
              <a:gd name="T44" fmla="*/ 2147483647 w 171"/>
              <a:gd name="T45" fmla="*/ 2147483647 h 259"/>
              <a:gd name="T46" fmla="*/ 2147483647 w 171"/>
              <a:gd name="T47" fmla="*/ 2147483647 h 259"/>
              <a:gd name="T48" fmla="*/ 2147483647 w 171"/>
              <a:gd name="T49" fmla="*/ 2147483647 h 259"/>
              <a:gd name="T50" fmla="*/ 0 w 171"/>
              <a:gd name="T51" fmla="*/ 2147483647 h 259"/>
              <a:gd name="T52" fmla="*/ 2147483647 w 171"/>
              <a:gd name="T53" fmla="*/ 2147483647 h 259"/>
              <a:gd name="T54" fmla="*/ 2147483647 w 171"/>
              <a:gd name="T55" fmla="*/ 2147483647 h 259"/>
              <a:gd name="T56" fmla="*/ 2147483647 w 171"/>
              <a:gd name="T57" fmla="*/ 2147483647 h 259"/>
              <a:gd name="T58" fmla="*/ 2147483647 w 171"/>
              <a:gd name="T59" fmla="*/ 2147483647 h 259"/>
              <a:gd name="T60" fmla="*/ 2147483647 w 171"/>
              <a:gd name="T61" fmla="*/ 2147483647 h 259"/>
              <a:gd name="T62" fmla="*/ 2147483647 w 171"/>
              <a:gd name="T63" fmla="*/ 2147483647 h 259"/>
              <a:gd name="T64" fmla="*/ 2147483647 w 171"/>
              <a:gd name="T65" fmla="*/ 0 h 2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259"/>
              <a:gd name="T101" fmla="*/ 171 w 171"/>
              <a:gd name="T102" fmla="*/ 259 h 25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259">
                <a:moveTo>
                  <a:pt x="71" y="0"/>
                </a:moveTo>
                <a:lnTo>
                  <a:pt x="88" y="0"/>
                </a:lnTo>
                <a:lnTo>
                  <a:pt x="105" y="4"/>
                </a:lnTo>
                <a:lnTo>
                  <a:pt x="121" y="15"/>
                </a:lnTo>
                <a:lnTo>
                  <a:pt x="135" y="29"/>
                </a:lnTo>
                <a:lnTo>
                  <a:pt x="147" y="47"/>
                </a:lnTo>
                <a:lnTo>
                  <a:pt x="158" y="67"/>
                </a:lnTo>
                <a:lnTo>
                  <a:pt x="165" y="90"/>
                </a:lnTo>
                <a:lnTo>
                  <a:pt x="170" y="116"/>
                </a:lnTo>
                <a:lnTo>
                  <a:pt x="171" y="142"/>
                </a:lnTo>
                <a:lnTo>
                  <a:pt x="170" y="168"/>
                </a:lnTo>
                <a:lnTo>
                  <a:pt x="165" y="191"/>
                </a:lnTo>
                <a:lnTo>
                  <a:pt x="157" y="211"/>
                </a:lnTo>
                <a:lnTo>
                  <a:pt x="147" y="229"/>
                </a:lnTo>
                <a:lnTo>
                  <a:pt x="134" y="244"/>
                </a:lnTo>
                <a:lnTo>
                  <a:pt x="119" y="253"/>
                </a:lnTo>
                <a:lnTo>
                  <a:pt x="102" y="259"/>
                </a:lnTo>
                <a:lnTo>
                  <a:pt x="85" y="259"/>
                </a:lnTo>
                <a:lnTo>
                  <a:pt x="68" y="253"/>
                </a:lnTo>
                <a:lnTo>
                  <a:pt x="51" y="244"/>
                </a:lnTo>
                <a:lnTo>
                  <a:pt x="38" y="229"/>
                </a:lnTo>
                <a:lnTo>
                  <a:pt x="25" y="211"/>
                </a:lnTo>
                <a:lnTo>
                  <a:pt x="14" y="191"/>
                </a:lnTo>
                <a:lnTo>
                  <a:pt x="6" y="168"/>
                </a:lnTo>
                <a:lnTo>
                  <a:pt x="2" y="142"/>
                </a:lnTo>
                <a:lnTo>
                  <a:pt x="0" y="116"/>
                </a:lnTo>
                <a:lnTo>
                  <a:pt x="2" y="91"/>
                </a:lnTo>
                <a:lnTo>
                  <a:pt x="6" y="68"/>
                </a:lnTo>
                <a:lnTo>
                  <a:pt x="15" y="47"/>
                </a:lnTo>
                <a:lnTo>
                  <a:pt x="26" y="29"/>
                </a:lnTo>
                <a:lnTo>
                  <a:pt x="39" y="15"/>
                </a:lnTo>
                <a:lnTo>
                  <a:pt x="54" y="6"/>
                </a:lnTo>
                <a:lnTo>
                  <a:pt x="71" y="0"/>
                </a:lnTo>
                <a:close/>
              </a:path>
            </a:pathLst>
          </a:custGeom>
          <a:solidFill>
            <a:srgbClr val="AD844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5" name="Freeform 86"/>
          <p:cNvSpPr>
            <a:spLocks/>
          </p:cNvSpPr>
          <p:nvPr/>
        </p:nvSpPr>
        <p:spPr bwMode="auto">
          <a:xfrm>
            <a:off x="5595938" y="3741738"/>
            <a:ext cx="87312" cy="127000"/>
          </a:xfrm>
          <a:custGeom>
            <a:avLst/>
            <a:gdLst>
              <a:gd name="T0" fmla="*/ 2147483647 w 165"/>
              <a:gd name="T1" fmla="*/ 0 h 247"/>
              <a:gd name="T2" fmla="*/ 2147483647 w 165"/>
              <a:gd name="T3" fmla="*/ 0 h 247"/>
              <a:gd name="T4" fmla="*/ 2147483647 w 165"/>
              <a:gd name="T5" fmla="*/ 2147483647 h 247"/>
              <a:gd name="T6" fmla="*/ 2147483647 w 165"/>
              <a:gd name="T7" fmla="*/ 2147483647 h 247"/>
              <a:gd name="T8" fmla="*/ 2147483647 w 165"/>
              <a:gd name="T9" fmla="*/ 2147483647 h 247"/>
              <a:gd name="T10" fmla="*/ 2147483647 w 165"/>
              <a:gd name="T11" fmla="*/ 2147483647 h 247"/>
              <a:gd name="T12" fmla="*/ 2147483647 w 165"/>
              <a:gd name="T13" fmla="*/ 2147483647 h 247"/>
              <a:gd name="T14" fmla="*/ 2147483647 w 165"/>
              <a:gd name="T15" fmla="*/ 2147483647 h 247"/>
              <a:gd name="T16" fmla="*/ 2147483647 w 165"/>
              <a:gd name="T17" fmla="*/ 2147483647 h 247"/>
              <a:gd name="T18" fmla="*/ 2147483647 w 165"/>
              <a:gd name="T19" fmla="*/ 2147483647 h 247"/>
              <a:gd name="T20" fmla="*/ 2147483647 w 165"/>
              <a:gd name="T21" fmla="*/ 2147483647 h 247"/>
              <a:gd name="T22" fmla="*/ 2147483647 w 165"/>
              <a:gd name="T23" fmla="*/ 2147483647 h 247"/>
              <a:gd name="T24" fmla="*/ 2147483647 w 165"/>
              <a:gd name="T25" fmla="*/ 2147483647 h 247"/>
              <a:gd name="T26" fmla="*/ 2147483647 w 165"/>
              <a:gd name="T27" fmla="*/ 2147483647 h 247"/>
              <a:gd name="T28" fmla="*/ 2147483647 w 165"/>
              <a:gd name="T29" fmla="*/ 2147483647 h 247"/>
              <a:gd name="T30" fmla="*/ 2147483647 w 165"/>
              <a:gd name="T31" fmla="*/ 2147483647 h 247"/>
              <a:gd name="T32" fmla="*/ 2147483647 w 165"/>
              <a:gd name="T33" fmla="*/ 2147483647 h 247"/>
              <a:gd name="T34" fmla="*/ 2147483647 w 165"/>
              <a:gd name="T35" fmla="*/ 2147483647 h 247"/>
              <a:gd name="T36" fmla="*/ 2147483647 w 165"/>
              <a:gd name="T37" fmla="*/ 2147483647 h 247"/>
              <a:gd name="T38" fmla="*/ 2147483647 w 165"/>
              <a:gd name="T39" fmla="*/ 2147483647 h 247"/>
              <a:gd name="T40" fmla="*/ 2147483647 w 165"/>
              <a:gd name="T41" fmla="*/ 2147483647 h 247"/>
              <a:gd name="T42" fmla="*/ 2147483647 w 165"/>
              <a:gd name="T43" fmla="*/ 2147483647 h 247"/>
              <a:gd name="T44" fmla="*/ 2147483647 w 165"/>
              <a:gd name="T45" fmla="*/ 2147483647 h 247"/>
              <a:gd name="T46" fmla="*/ 2147483647 w 165"/>
              <a:gd name="T47" fmla="*/ 2147483647 h 247"/>
              <a:gd name="T48" fmla="*/ 2147483647 w 165"/>
              <a:gd name="T49" fmla="*/ 2147483647 h 247"/>
              <a:gd name="T50" fmla="*/ 0 w 165"/>
              <a:gd name="T51" fmla="*/ 2147483647 h 247"/>
              <a:gd name="T52" fmla="*/ 2147483647 w 165"/>
              <a:gd name="T53" fmla="*/ 2147483647 h 247"/>
              <a:gd name="T54" fmla="*/ 2147483647 w 165"/>
              <a:gd name="T55" fmla="*/ 2147483647 h 247"/>
              <a:gd name="T56" fmla="*/ 2147483647 w 165"/>
              <a:gd name="T57" fmla="*/ 2147483647 h 247"/>
              <a:gd name="T58" fmla="*/ 2147483647 w 165"/>
              <a:gd name="T59" fmla="*/ 2147483647 h 247"/>
              <a:gd name="T60" fmla="*/ 2147483647 w 165"/>
              <a:gd name="T61" fmla="*/ 2147483647 h 247"/>
              <a:gd name="T62" fmla="*/ 2147483647 w 165"/>
              <a:gd name="T63" fmla="*/ 2147483647 h 247"/>
              <a:gd name="T64" fmla="*/ 2147483647 w 165"/>
              <a:gd name="T65" fmla="*/ 0 h 2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5"/>
              <a:gd name="T100" fmla="*/ 0 h 247"/>
              <a:gd name="T101" fmla="*/ 165 w 165"/>
              <a:gd name="T102" fmla="*/ 247 h 2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5" h="247">
                <a:moveTo>
                  <a:pt x="67" y="0"/>
                </a:moveTo>
                <a:lnTo>
                  <a:pt x="84" y="0"/>
                </a:lnTo>
                <a:lnTo>
                  <a:pt x="100" y="5"/>
                </a:lnTo>
                <a:lnTo>
                  <a:pt x="115" y="15"/>
                </a:lnTo>
                <a:lnTo>
                  <a:pt x="129" y="27"/>
                </a:lnTo>
                <a:lnTo>
                  <a:pt x="141" y="45"/>
                </a:lnTo>
                <a:lnTo>
                  <a:pt x="152" y="64"/>
                </a:lnTo>
                <a:lnTo>
                  <a:pt x="159" y="87"/>
                </a:lnTo>
                <a:lnTo>
                  <a:pt x="164" y="111"/>
                </a:lnTo>
                <a:lnTo>
                  <a:pt x="165" y="137"/>
                </a:lnTo>
                <a:lnTo>
                  <a:pt x="164" y="160"/>
                </a:lnTo>
                <a:lnTo>
                  <a:pt x="159" y="183"/>
                </a:lnTo>
                <a:lnTo>
                  <a:pt x="150" y="202"/>
                </a:lnTo>
                <a:lnTo>
                  <a:pt x="141" y="220"/>
                </a:lnTo>
                <a:lnTo>
                  <a:pt x="129" y="232"/>
                </a:lnTo>
                <a:lnTo>
                  <a:pt x="114" y="242"/>
                </a:lnTo>
                <a:lnTo>
                  <a:pt x="97" y="247"/>
                </a:lnTo>
                <a:lnTo>
                  <a:pt x="80" y="247"/>
                </a:lnTo>
                <a:lnTo>
                  <a:pt x="64" y="242"/>
                </a:lnTo>
                <a:lnTo>
                  <a:pt x="49" y="232"/>
                </a:lnTo>
                <a:lnTo>
                  <a:pt x="35" y="220"/>
                </a:lnTo>
                <a:lnTo>
                  <a:pt x="23" y="202"/>
                </a:lnTo>
                <a:lnTo>
                  <a:pt x="13" y="183"/>
                </a:lnTo>
                <a:lnTo>
                  <a:pt x="6" y="160"/>
                </a:lnTo>
                <a:lnTo>
                  <a:pt x="1" y="136"/>
                </a:lnTo>
                <a:lnTo>
                  <a:pt x="0" y="110"/>
                </a:lnTo>
                <a:lnTo>
                  <a:pt x="1" y="87"/>
                </a:lnTo>
                <a:lnTo>
                  <a:pt x="7" y="64"/>
                </a:lnTo>
                <a:lnTo>
                  <a:pt x="15" y="45"/>
                </a:lnTo>
                <a:lnTo>
                  <a:pt x="24" y="27"/>
                </a:lnTo>
                <a:lnTo>
                  <a:pt x="36" y="15"/>
                </a:lnTo>
                <a:lnTo>
                  <a:pt x="51" y="5"/>
                </a:lnTo>
                <a:lnTo>
                  <a:pt x="67" y="0"/>
                </a:lnTo>
                <a:close/>
              </a:path>
            </a:pathLst>
          </a:custGeom>
          <a:solidFill>
            <a:srgbClr val="A87D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6" name="Freeform 87"/>
          <p:cNvSpPr>
            <a:spLocks/>
          </p:cNvSpPr>
          <p:nvPr/>
        </p:nvSpPr>
        <p:spPr bwMode="auto">
          <a:xfrm>
            <a:off x="5597525" y="3744913"/>
            <a:ext cx="84138" cy="122237"/>
          </a:xfrm>
          <a:custGeom>
            <a:avLst/>
            <a:gdLst>
              <a:gd name="T0" fmla="*/ 2147483647 w 157"/>
              <a:gd name="T1" fmla="*/ 0 h 238"/>
              <a:gd name="T2" fmla="*/ 2147483647 w 157"/>
              <a:gd name="T3" fmla="*/ 0 h 238"/>
              <a:gd name="T4" fmla="*/ 2147483647 w 157"/>
              <a:gd name="T5" fmla="*/ 2147483647 h 238"/>
              <a:gd name="T6" fmla="*/ 2147483647 w 157"/>
              <a:gd name="T7" fmla="*/ 2147483647 h 238"/>
              <a:gd name="T8" fmla="*/ 2147483647 w 157"/>
              <a:gd name="T9" fmla="*/ 2147483647 h 238"/>
              <a:gd name="T10" fmla="*/ 2147483647 w 157"/>
              <a:gd name="T11" fmla="*/ 2147483647 h 238"/>
              <a:gd name="T12" fmla="*/ 2147483647 w 157"/>
              <a:gd name="T13" fmla="*/ 2147483647 h 238"/>
              <a:gd name="T14" fmla="*/ 2147483647 w 157"/>
              <a:gd name="T15" fmla="*/ 2147483647 h 238"/>
              <a:gd name="T16" fmla="*/ 2147483647 w 157"/>
              <a:gd name="T17" fmla="*/ 2147483647 h 238"/>
              <a:gd name="T18" fmla="*/ 2147483647 w 157"/>
              <a:gd name="T19" fmla="*/ 2147483647 h 238"/>
              <a:gd name="T20" fmla="*/ 2147483647 w 157"/>
              <a:gd name="T21" fmla="*/ 2147483647 h 238"/>
              <a:gd name="T22" fmla="*/ 2147483647 w 157"/>
              <a:gd name="T23" fmla="*/ 2147483647 h 238"/>
              <a:gd name="T24" fmla="*/ 2147483647 w 157"/>
              <a:gd name="T25" fmla="*/ 2147483647 h 238"/>
              <a:gd name="T26" fmla="*/ 2147483647 w 157"/>
              <a:gd name="T27" fmla="*/ 2147483647 h 238"/>
              <a:gd name="T28" fmla="*/ 2147483647 w 157"/>
              <a:gd name="T29" fmla="*/ 2147483647 h 238"/>
              <a:gd name="T30" fmla="*/ 2147483647 w 157"/>
              <a:gd name="T31" fmla="*/ 2147483647 h 238"/>
              <a:gd name="T32" fmla="*/ 2147483647 w 157"/>
              <a:gd name="T33" fmla="*/ 2147483647 h 238"/>
              <a:gd name="T34" fmla="*/ 2147483647 w 157"/>
              <a:gd name="T35" fmla="*/ 2147483647 h 238"/>
              <a:gd name="T36" fmla="*/ 2147483647 w 157"/>
              <a:gd name="T37" fmla="*/ 2147483647 h 238"/>
              <a:gd name="T38" fmla="*/ 2147483647 w 157"/>
              <a:gd name="T39" fmla="*/ 2147483647 h 238"/>
              <a:gd name="T40" fmla="*/ 2147483647 w 157"/>
              <a:gd name="T41" fmla="*/ 2147483647 h 238"/>
              <a:gd name="T42" fmla="*/ 2147483647 w 157"/>
              <a:gd name="T43" fmla="*/ 2147483647 h 238"/>
              <a:gd name="T44" fmla="*/ 2147483647 w 157"/>
              <a:gd name="T45" fmla="*/ 2147483647 h 238"/>
              <a:gd name="T46" fmla="*/ 2147483647 w 157"/>
              <a:gd name="T47" fmla="*/ 2147483647 h 238"/>
              <a:gd name="T48" fmla="*/ 2147483647 w 157"/>
              <a:gd name="T49" fmla="*/ 2147483647 h 238"/>
              <a:gd name="T50" fmla="*/ 0 w 157"/>
              <a:gd name="T51" fmla="*/ 2147483647 h 238"/>
              <a:gd name="T52" fmla="*/ 2147483647 w 157"/>
              <a:gd name="T53" fmla="*/ 2147483647 h 238"/>
              <a:gd name="T54" fmla="*/ 2147483647 w 157"/>
              <a:gd name="T55" fmla="*/ 2147483647 h 238"/>
              <a:gd name="T56" fmla="*/ 2147483647 w 157"/>
              <a:gd name="T57" fmla="*/ 2147483647 h 238"/>
              <a:gd name="T58" fmla="*/ 2147483647 w 157"/>
              <a:gd name="T59" fmla="*/ 2147483647 h 238"/>
              <a:gd name="T60" fmla="*/ 2147483647 w 157"/>
              <a:gd name="T61" fmla="*/ 2147483647 h 238"/>
              <a:gd name="T62" fmla="*/ 2147483647 w 157"/>
              <a:gd name="T63" fmla="*/ 2147483647 h 238"/>
              <a:gd name="T64" fmla="*/ 2147483647 w 157"/>
              <a:gd name="T65" fmla="*/ 0 h 2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238"/>
              <a:gd name="T101" fmla="*/ 157 w 157"/>
              <a:gd name="T102" fmla="*/ 238 h 2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238">
                <a:moveTo>
                  <a:pt x="64" y="0"/>
                </a:moveTo>
                <a:lnTo>
                  <a:pt x="80" y="0"/>
                </a:lnTo>
                <a:lnTo>
                  <a:pt x="96" y="4"/>
                </a:lnTo>
                <a:lnTo>
                  <a:pt x="110" y="14"/>
                </a:lnTo>
                <a:lnTo>
                  <a:pt x="123" y="27"/>
                </a:lnTo>
                <a:lnTo>
                  <a:pt x="134" y="44"/>
                </a:lnTo>
                <a:lnTo>
                  <a:pt x="144" y="63"/>
                </a:lnTo>
                <a:lnTo>
                  <a:pt x="151" y="84"/>
                </a:lnTo>
                <a:lnTo>
                  <a:pt x="156" y="108"/>
                </a:lnTo>
                <a:lnTo>
                  <a:pt x="157" y="132"/>
                </a:lnTo>
                <a:lnTo>
                  <a:pt x="156" y="155"/>
                </a:lnTo>
                <a:lnTo>
                  <a:pt x="151" y="176"/>
                </a:lnTo>
                <a:lnTo>
                  <a:pt x="144" y="195"/>
                </a:lnTo>
                <a:lnTo>
                  <a:pt x="134" y="211"/>
                </a:lnTo>
                <a:lnTo>
                  <a:pt x="122" y="225"/>
                </a:lnTo>
                <a:lnTo>
                  <a:pt x="109" y="233"/>
                </a:lnTo>
                <a:lnTo>
                  <a:pt x="93" y="238"/>
                </a:lnTo>
                <a:lnTo>
                  <a:pt x="77" y="238"/>
                </a:lnTo>
                <a:lnTo>
                  <a:pt x="62" y="233"/>
                </a:lnTo>
                <a:lnTo>
                  <a:pt x="47" y="223"/>
                </a:lnTo>
                <a:lnTo>
                  <a:pt x="34" y="211"/>
                </a:lnTo>
                <a:lnTo>
                  <a:pt x="21" y="195"/>
                </a:lnTo>
                <a:lnTo>
                  <a:pt x="12" y="176"/>
                </a:lnTo>
                <a:lnTo>
                  <a:pt x="6" y="154"/>
                </a:lnTo>
                <a:lnTo>
                  <a:pt x="1" y="131"/>
                </a:lnTo>
                <a:lnTo>
                  <a:pt x="0" y="106"/>
                </a:lnTo>
                <a:lnTo>
                  <a:pt x="1" y="83"/>
                </a:lnTo>
                <a:lnTo>
                  <a:pt x="6" y="63"/>
                </a:lnTo>
                <a:lnTo>
                  <a:pt x="13" y="44"/>
                </a:lnTo>
                <a:lnTo>
                  <a:pt x="23" y="27"/>
                </a:lnTo>
                <a:lnTo>
                  <a:pt x="35" y="14"/>
                </a:lnTo>
                <a:lnTo>
                  <a:pt x="48" y="6"/>
                </a:lnTo>
                <a:lnTo>
                  <a:pt x="64" y="0"/>
                </a:lnTo>
                <a:close/>
              </a:path>
            </a:pathLst>
          </a:custGeom>
          <a:solidFill>
            <a:srgbClr val="A375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7" name="Freeform 88"/>
          <p:cNvSpPr>
            <a:spLocks/>
          </p:cNvSpPr>
          <p:nvPr/>
        </p:nvSpPr>
        <p:spPr bwMode="auto">
          <a:xfrm>
            <a:off x="5599113" y="3748088"/>
            <a:ext cx="80962" cy="117475"/>
          </a:xfrm>
          <a:custGeom>
            <a:avLst/>
            <a:gdLst>
              <a:gd name="T0" fmla="*/ 2147483647 w 153"/>
              <a:gd name="T1" fmla="*/ 0 h 228"/>
              <a:gd name="T2" fmla="*/ 2147483647 w 153"/>
              <a:gd name="T3" fmla="*/ 0 h 228"/>
              <a:gd name="T4" fmla="*/ 2147483647 w 153"/>
              <a:gd name="T5" fmla="*/ 2147483647 h 228"/>
              <a:gd name="T6" fmla="*/ 2147483647 w 153"/>
              <a:gd name="T7" fmla="*/ 2147483647 h 228"/>
              <a:gd name="T8" fmla="*/ 2147483647 w 153"/>
              <a:gd name="T9" fmla="*/ 2147483647 h 228"/>
              <a:gd name="T10" fmla="*/ 2147483647 w 153"/>
              <a:gd name="T11" fmla="*/ 2147483647 h 228"/>
              <a:gd name="T12" fmla="*/ 2147483647 w 153"/>
              <a:gd name="T13" fmla="*/ 2147483647 h 228"/>
              <a:gd name="T14" fmla="*/ 2147483647 w 153"/>
              <a:gd name="T15" fmla="*/ 2147483647 h 228"/>
              <a:gd name="T16" fmla="*/ 2147483647 w 153"/>
              <a:gd name="T17" fmla="*/ 2147483647 h 228"/>
              <a:gd name="T18" fmla="*/ 2147483647 w 153"/>
              <a:gd name="T19" fmla="*/ 2147483647 h 228"/>
              <a:gd name="T20" fmla="*/ 2147483647 w 153"/>
              <a:gd name="T21" fmla="*/ 2147483647 h 228"/>
              <a:gd name="T22" fmla="*/ 2147483647 w 153"/>
              <a:gd name="T23" fmla="*/ 2147483647 h 228"/>
              <a:gd name="T24" fmla="*/ 2147483647 w 153"/>
              <a:gd name="T25" fmla="*/ 2147483647 h 228"/>
              <a:gd name="T26" fmla="*/ 2147483647 w 153"/>
              <a:gd name="T27" fmla="*/ 2147483647 h 228"/>
              <a:gd name="T28" fmla="*/ 2147483647 w 153"/>
              <a:gd name="T29" fmla="*/ 2147483647 h 228"/>
              <a:gd name="T30" fmla="*/ 2147483647 w 153"/>
              <a:gd name="T31" fmla="*/ 2147483647 h 228"/>
              <a:gd name="T32" fmla="*/ 2147483647 w 153"/>
              <a:gd name="T33" fmla="*/ 2147483647 h 228"/>
              <a:gd name="T34" fmla="*/ 2147483647 w 153"/>
              <a:gd name="T35" fmla="*/ 2147483647 h 228"/>
              <a:gd name="T36" fmla="*/ 2147483647 w 153"/>
              <a:gd name="T37" fmla="*/ 2147483647 h 228"/>
              <a:gd name="T38" fmla="*/ 2147483647 w 153"/>
              <a:gd name="T39" fmla="*/ 2147483647 h 228"/>
              <a:gd name="T40" fmla="*/ 2147483647 w 153"/>
              <a:gd name="T41" fmla="*/ 2147483647 h 228"/>
              <a:gd name="T42" fmla="*/ 2147483647 w 153"/>
              <a:gd name="T43" fmla="*/ 2147483647 h 228"/>
              <a:gd name="T44" fmla="*/ 2147483647 w 153"/>
              <a:gd name="T45" fmla="*/ 2147483647 h 228"/>
              <a:gd name="T46" fmla="*/ 2147483647 w 153"/>
              <a:gd name="T47" fmla="*/ 2147483647 h 228"/>
              <a:gd name="T48" fmla="*/ 2147483647 w 153"/>
              <a:gd name="T49" fmla="*/ 2147483647 h 228"/>
              <a:gd name="T50" fmla="*/ 0 w 153"/>
              <a:gd name="T51" fmla="*/ 2147483647 h 228"/>
              <a:gd name="T52" fmla="*/ 2147483647 w 153"/>
              <a:gd name="T53" fmla="*/ 2147483647 h 228"/>
              <a:gd name="T54" fmla="*/ 2147483647 w 153"/>
              <a:gd name="T55" fmla="*/ 2147483647 h 228"/>
              <a:gd name="T56" fmla="*/ 2147483647 w 153"/>
              <a:gd name="T57" fmla="*/ 2147483647 h 228"/>
              <a:gd name="T58" fmla="*/ 2147483647 w 153"/>
              <a:gd name="T59" fmla="*/ 2147483647 h 228"/>
              <a:gd name="T60" fmla="*/ 2147483647 w 153"/>
              <a:gd name="T61" fmla="*/ 2147483647 h 228"/>
              <a:gd name="T62" fmla="*/ 2147483647 w 153"/>
              <a:gd name="T63" fmla="*/ 2147483647 h 228"/>
              <a:gd name="T64" fmla="*/ 2147483647 w 153"/>
              <a:gd name="T65" fmla="*/ 0 h 2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"/>
              <a:gd name="T100" fmla="*/ 0 h 228"/>
              <a:gd name="T101" fmla="*/ 153 w 153"/>
              <a:gd name="T102" fmla="*/ 228 h 2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" h="228">
                <a:moveTo>
                  <a:pt x="63" y="0"/>
                </a:moveTo>
                <a:lnTo>
                  <a:pt x="78" y="0"/>
                </a:lnTo>
                <a:lnTo>
                  <a:pt x="92" y="5"/>
                </a:lnTo>
                <a:lnTo>
                  <a:pt x="107" y="13"/>
                </a:lnTo>
                <a:lnTo>
                  <a:pt x="119" y="25"/>
                </a:lnTo>
                <a:lnTo>
                  <a:pt x="131" y="40"/>
                </a:lnTo>
                <a:lnTo>
                  <a:pt x="140" y="59"/>
                </a:lnTo>
                <a:lnTo>
                  <a:pt x="147" y="80"/>
                </a:lnTo>
                <a:lnTo>
                  <a:pt x="152" y="103"/>
                </a:lnTo>
                <a:lnTo>
                  <a:pt x="153" y="126"/>
                </a:lnTo>
                <a:lnTo>
                  <a:pt x="151" y="148"/>
                </a:lnTo>
                <a:lnTo>
                  <a:pt x="147" y="168"/>
                </a:lnTo>
                <a:lnTo>
                  <a:pt x="140" y="186"/>
                </a:lnTo>
                <a:lnTo>
                  <a:pt x="130" y="201"/>
                </a:lnTo>
                <a:lnTo>
                  <a:pt x="119" y="214"/>
                </a:lnTo>
                <a:lnTo>
                  <a:pt x="106" y="223"/>
                </a:lnTo>
                <a:lnTo>
                  <a:pt x="91" y="228"/>
                </a:lnTo>
                <a:lnTo>
                  <a:pt x="75" y="228"/>
                </a:lnTo>
                <a:lnTo>
                  <a:pt x="61" y="223"/>
                </a:lnTo>
                <a:lnTo>
                  <a:pt x="46" y="214"/>
                </a:lnTo>
                <a:lnTo>
                  <a:pt x="34" y="202"/>
                </a:lnTo>
                <a:lnTo>
                  <a:pt x="22" y="186"/>
                </a:lnTo>
                <a:lnTo>
                  <a:pt x="13" y="168"/>
                </a:lnTo>
                <a:lnTo>
                  <a:pt x="6" y="148"/>
                </a:lnTo>
                <a:lnTo>
                  <a:pt x="1" y="125"/>
                </a:lnTo>
                <a:lnTo>
                  <a:pt x="0" y="102"/>
                </a:lnTo>
                <a:lnTo>
                  <a:pt x="3" y="78"/>
                </a:lnTo>
                <a:lnTo>
                  <a:pt x="7" y="59"/>
                </a:lnTo>
                <a:lnTo>
                  <a:pt x="15" y="40"/>
                </a:lnTo>
                <a:lnTo>
                  <a:pt x="23" y="25"/>
                </a:lnTo>
                <a:lnTo>
                  <a:pt x="35" y="13"/>
                </a:lnTo>
                <a:lnTo>
                  <a:pt x="49" y="4"/>
                </a:lnTo>
                <a:lnTo>
                  <a:pt x="63" y="0"/>
                </a:lnTo>
                <a:close/>
              </a:path>
            </a:pathLst>
          </a:custGeom>
          <a:solidFill>
            <a:srgbClr val="9E6E3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8" name="Freeform 89"/>
          <p:cNvSpPr>
            <a:spLocks/>
          </p:cNvSpPr>
          <p:nvPr/>
        </p:nvSpPr>
        <p:spPr bwMode="auto">
          <a:xfrm rot="-282297">
            <a:off x="6489700" y="4357688"/>
            <a:ext cx="971550" cy="417512"/>
          </a:xfrm>
          <a:custGeom>
            <a:avLst/>
            <a:gdLst>
              <a:gd name="T0" fmla="*/ 2147483647 w 561"/>
              <a:gd name="T1" fmla="*/ 2147483647 h 263"/>
              <a:gd name="T2" fmla="*/ 2147483647 w 561"/>
              <a:gd name="T3" fmla="*/ 2147483647 h 263"/>
              <a:gd name="T4" fmla="*/ 2147483647 w 561"/>
              <a:gd name="T5" fmla="*/ 2147483647 h 263"/>
              <a:gd name="T6" fmla="*/ 2147483647 w 561"/>
              <a:gd name="T7" fmla="*/ 2147483647 h 263"/>
              <a:gd name="T8" fmla="*/ 2147483647 w 561"/>
              <a:gd name="T9" fmla="*/ 2147483647 h 263"/>
              <a:gd name="T10" fmla="*/ 2147483647 w 561"/>
              <a:gd name="T11" fmla="*/ 2147483647 h 263"/>
              <a:gd name="T12" fmla="*/ 2147483647 w 561"/>
              <a:gd name="T13" fmla="*/ 2147483647 h 263"/>
              <a:gd name="T14" fmla="*/ 2147483647 w 561"/>
              <a:gd name="T15" fmla="*/ 2147483647 h 263"/>
              <a:gd name="T16" fmla="*/ 2147483647 w 561"/>
              <a:gd name="T17" fmla="*/ 2147483647 h 263"/>
              <a:gd name="T18" fmla="*/ 2147483647 w 561"/>
              <a:gd name="T19" fmla="*/ 2147483647 h 263"/>
              <a:gd name="T20" fmla="*/ 2147483647 w 561"/>
              <a:gd name="T21" fmla="*/ 2147483647 h 263"/>
              <a:gd name="T22" fmla="*/ 2147483647 w 561"/>
              <a:gd name="T23" fmla="*/ 2147483647 h 263"/>
              <a:gd name="T24" fmla="*/ 2147483647 w 561"/>
              <a:gd name="T25" fmla="*/ 2147483647 h 263"/>
              <a:gd name="T26" fmla="*/ 2147483647 w 561"/>
              <a:gd name="T27" fmla="*/ 2147483647 h 263"/>
              <a:gd name="T28" fmla="*/ 2147483647 w 561"/>
              <a:gd name="T29" fmla="*/ 2147483647 h 263"/>
              <a:gd name="T30" fmla="*/ 2147483647 w 561"/>
              <a:gd name="T31" fmla="*/ 2147483647 h 263"/>
              <a:gd name="T32" fmla="*/ 2147483647 w 561"/>
              <a:gd name="T33" fmla="*/ 2147483647 h 263"/>
              <a:gd name="T34" fmla="*/ 0 w 561"/>
              <a:gd name="T35" fmla="*/ 2147483647 h 263"/>
              <a:gd name="T36" fmla="*/ 2147483647 w 561"/>
              <a:gd name="T37" fmla="*/ 2147483647 h 2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61"/>
              <a:gd name="T58" fmla="*/ 0 h 263"/>
              <a:gd name="T59" fmla="*/ 561 w 561"/>
              <a:gd name="T60" fmla="*/ 263 h 2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61" h="263">
                <a:moveTo>
                  <a:pt x="38" y="15"/>
                </a:moveTo>
                <a:cubicBezTo>
                  <a:pt x="53" y="0"/>
                  <a:pt x="72" y="24"/>
                  <a:pt x="93" y="26"/>
                </a:cubicBezTo>
                <a:cubicBezTo>
                  <a:pt x="114" y="28"/>
                  <a:pt x="142" y="24"/>
                  <a:pt x="165" y="29"/>
                </a:cubicBezTo>
                <a:cubicBezTo>
                  <a:pt x="188" y="34"/>
                  <a:pt x="210" y="51"/>
                  <a:pt x="234" y="54"/>
                </a:cubicBezTo>
                <a:cubicBezTo>
                  <a:pt x="258" y="57"/>
                  <a:pt x="294" y="45"/>
                  <a:pt x="312" y="48"/>
                </a:cubicBezTo>
                <a:cubicBezTo>
                  <a:pt x="330" y="51"/>
                  <a:pt x="332" y="70"/>
                  <a:pt x="344" y="72"/>
                </a:cubicBezTo>
                <a:cubicBezTo>
                  <a:pt x="356" y="74"/>
                  <a:pt x="372" y="58"/>
                  <a:pt x="383" y="60"/>
                </a:cubicBezTo>
                <a:cubicBezTo>
                  <a:pt x="394" y="62"/>
                  <a:pt x="396" y="84"/>
                  <a:pt x="408" y="86"/>
                </a:cubicBezTo>
                <a:cubicBezTo>
                  <a:pt x="420" y="88"/>
                  <a:pt x="444" y="72"/>
                  <a:pt x="455" y="74"/>
                </a:cubicBezTo>
                <a:cubicBezTo>
                  <a:pt x="466" y="76"/>
                  <a:pt x="467" y="95"/>
                  <a:pt x="476" y="99"/>
                </a:cubicBezTo>
                <a:cubicBezTo>
                  <a:pt x="485" y="103"/>
                  <a:pt x="501" y="95"/>
                  <a:pt x="507" y="98"/>
                </a:cubicBezTo>
                <a:cubicBezTo>
                  <a:pt x="513" y="101"/>
                  <a:pt x="507" y="114"/>
                  <a:pt x="512" y="117"/>
                </a:cubicBezTo>
                <a:cubicBezTo>
                  <a:pt x="517" y="120"/>
                  <a:pt x="535" y="115"/>
                  <a:pt x="539" y="117"/>
                </a:cubicBezTo>
                <a:cubicBezTo>
                  <a:pt x="543" y="119"/>
                  <a:pt x="531" y="127"/>
                  <a:pt x="534" y="129"/>
                </a:cubicBezTo>
                <a:cubicBezTo>
                  <a:pt x="537" y="131"/>
                  <a:pt x="561" y="118"/>
                  <a:pt x="555" y="129"/>
                </a:cubicBezTo>
                <a:lnTo>
                  <a:pt x="498" y="198"/>
                </a:lnTo>
                <a:lnTo>
                  <a:pt x="422" y="263"/>
                </a:lnTo>
                <a:lnTo>
                  <a:pt x="0" y="116"/>
                </a:lnTo>
                <a:lnTo>
                  <a:pt x="38" y="15"/>
                </a:lnTo>
                <a:close/>
              </a:path>
            </a:pathLst>
          </a:custGeom>
          <a:solidFill>
            <a:schemeClr val="tx2">
              <a:alpha val="50195"/>
            </a:schemeClr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809" name="Freeform 90"/>
          <p:cNvSpPr>
            <a:spLocks/>
          </p:cNvSpPr>
          <p:nvPr/>
        </p:nvSpPr>
        <p:spPr bwMode="auto">
          <a:xfrm rot="-282297">
            <a:off x="5835650" y="3690938"/>
            <a:ext cx="1511300" cy="1465262"/>
          </a:xfrm>
          <a:custGeom>
            <a:avLst/>
            <a:gdLst>
              <a:gd name="T0" fmla="*/ 2147483647 w 872"/>
              <a:gd name="T1" fmla="*/ 2147483647 h 923"/>
              <a:gd name="T2" fmla="*/ 2147483647 w 872"/>
              <a:gd name="T3" fmla="*/ 2147483647 h 923"/>
              <a:gd name="T4" fmla="*/ 2147483647 w 872"/>
              <a:gd name="T5" fmla="*/ 2147483647 h 923"/>
              <a:gd name="T6" fmla="*/ 2147483647 w 872"/>
              <a:gd name="T7" fmla="*/ 2147483647 h 923"/>
              <a:gd name="T8" fmla="*/ 2147483647 w 872"/>
              <a:gd name="T9" fmla="*/ 2147483647 h 923"/>
              <a:gd name="T10" fmla="*/ 2147483647 w 872"/>
              <a:gd name="T11" fmla="*/ 2147483647 h 923"/>
              <a:gd name="T12" fmla="*/ 2147483647 w 872"/>
              <a:gd name="T13" fmla="*/ 2147483647 h 923"/>
              <a:gd name="T14" fmla="*/ 2147483647 w 872"/>
              <a:gd name="T15" fmla="*/ 2147483647 h 923"/>
              <a:gd name="T16" fmla="*/ 2147483647 w 872"/>
              <a:gd name="T17" fmla="*/ 2147483647 h 923"/>
              <a:gd name="T18" fmla="*/ 2147483647 w 872"/>
              <a:gd name="T19" fmla="*/ 2147483647 h 923"/>
              <a:gd name="T20" fmla="*/ 2147483647 w 872"/>
              <a:gd name="T21" fmla="*/ 2147483647 h 923"/>
              <a:gd name="T22" fmla="*/ 2147483647 w 872"/>
              <a:gd name="T23" fmla="*/ 2147483647 h 923"/>
              <a:gd name="T24" fmla="*/ 2147483647 w 872"/>
              <a:gd name="T25" fmla="*/ 2147483647 h 923"/>
              <a:gd name="T26" fmla="*/ 2147483647 w 872"/>
              <a:gd name="T27" fmla="*/ 2147483647 h 923"/>
              <a:gd name="T28" fmla="*/ 2147483647 w 872"/>
              <a:gd name="T29" fmla="*/ 2147483647 h 923"/>
              <a:gd name="T30" fmla="*/ 2147483647 w 872"/>
              <a:gd name="T31" fmla="*/ 2147483647 h 923"/>
              <a:gd name="T32" fmla="*/ 2147483647 w 872"/>
              <a:gd name="T33" fmla="*/ 2147483647 h 923"/>
              <a:gd name="T34" fmla="*/ 2147483647 w 872"/>
              <a:gd name="T35" fmla="*/ 2147483647 h 923"/>
              <a:gd name="T36" fmla="*/ 2147483647 w 872"/>
              <a:gd name="T37" fmla="*/ 2147483647 h 923"/>
              <a:gd name="T38" fmla="*/ 2147483647 w 872"/>
              <a:gd name="T39" fmla="*/ 2147483647 h 923"/>
              <a:gd name="T40" fmla="*/ 2147483647 w 872"/>
              <a:gd name="T41" fmla="*/ 2147483647 h 923"/>
              <a:gd name="T42" fmla="*/ 2147483647 w 872"/>
              <a:gd name="T43" fmla="*/ 2147483647 h 923"/>
              <a:gd name="T44" fmla="*/ 2147483647 w 872"/>
              <a:gd name="T45" fmla="*/ 2147483647 h 923"/>
              <a:gd name="T46" fmla="*/ 2147483647 w 872"/>
              <a:gd name="T47" fmla="*/ 2147483647 h 923"/>
              <a:gd name="T48" fmla="*/ 2147483647 w 872"/>
              <a:gd name="T49" fmla="*/ 2147483647 h 923"/>
              <a:gd name="T50" fmla="*/ 2147483647 w 872"/>
              <a:gd name="T51" fmla="*/ 2147483647 h 923"/>
              <a:gd name="T52" fmla="*/ 2147483647 w 872"/>
              <a:gd name="T53" fmla="*/ 2147483647 h 923"/>
              <a:gd name="T54" fmla="*/ 2147483647 w 872"/>
              <a:gd name="T55" fmla="*/ 2147483647 h 923"/>
              <a:gd name="T56" fmla="*/ 2147483647 w 872"/>
              <a:gd name="T57" fmla="*/ 2147483647 h 923"/>
              <a:gd name="T58" fmla="*/ 2147483647 w 872"/>
              <a:gd name="T59" fmla="*/ 2147483647 h 923"/>
              <a:gd name="T60" fmla="*/ 2147483647 w 872"/>
              <a:gd name="T61" fmla="*/ 2147483647 h 923"/>
              <a:gd name="T62" fmla="*/ 2147483647 w 872"/>
              <a:gd name="T63" fmla="*/ 2147483647 h 923"/>
              <a:gd name="T64" fmla="*/ 2147483647 w 872"/>
              <a:gd name="T65" fmla="*/ 2147483647 h 923"/>
              <a:gd name="T66" fmla="*/ 2147483647 w 872"/>
              <a:gd name="T67" fmla="*/ 2147483647 h 923"/>
              <a:gd name="T68" fmla="*/ 2147483647 w 872"/>
              <a:gd name="T69" fmla="*/ 2147483647 h 923"/>
              <a:gd name="T70" fmla="*/ 2147483647 w 872"/>
              <a:gd name="T71" fmla="*/ 2147483647 h 923"/>
              <a:gd name="T72" fmla="*/ 2147483647 w 872"/>
              <a:gd name="T73" fmla="*/ 2147483647 h 923"/>
              <a:gd name="T74" fmla="*/ 2147483647 w 872"/>
              <a:gd name="T75" fmla="*/ 2147483647 h 923"/>
              <a:gd name="T76" fmla="*/ 2147483647 w 872"/>
              <a:gd name="T77" fmla="*/ 2147483647 h 923"/>
              <a:gd name="T78" fmla="*/ 2147483647 w 872"/>
              <a:gd name="T79" fmla="*/ 2147483647 h 923"/>
              <a:gd name="T80" fmla="*/ 2147483647 w 872"/>
              <a:gd name="T81" fmla="*/ 2147483647 h 923"/>
              <a:gd name="T82" fmla="*/ 2147483647 w 872"/>
              <a:gd name="T83" fmla="*/ 2147483647 h 923"/>
              <a:gd name="T84" fmla="*/ 2147483647 w 872"/>
              <a:gd name="T85" fmla="*/ 2147483647 h 923"/>
              <a:gd name="T86" fmla="*/ 2147483647 w 872"/>
              <a:gd name="T87" fmla="*/ 2147483647 h 923"/>
              <a:gd name="T88" fmla="*/ 2147483647 w 872"/>
              <a:gd name="T89" fmla="*/ 2147483647 h 923"/>
              <a:gd name="T90" fmla="*/ 2147483647 w 872"/>
              <a:gd name="T91" fmla="*/ 2147483647 h 923"/>
              <a:gd name="T92" fmla="*/ 2147483647 w 872"/>
              <a:gd name="T93" fmla="*/ 2147483647 h 923"/>
              <a:gd name="T94" fmla="*/ 2147483647 w 872"/>
              <a:gd name="T95" fmla="*/ 2147483647 h 923"/>
              <a:gd name="T96" fmla="*/ 2147483647 w 872"/>
              <a:gd name="T97" fmla="*/ 2147483647 h 923"/>
              <a:gd name="T98" fmla="*/ 2147483647 w 872"/>
              <a:gd name="T99" fmla="*/ 2147483647 h 923"/>
              <a:gd name="T100" fmla="*/ 2147483647 w 872"/>
              <a:gd name="T101" fmla="*/ 2147483647 h 923"/>
              <a:gd name="T102" fmla="*/ 2147483647 w 872"/>
              <a:gd name="T103" fmla="*/ 2147483647 h 923"/>
              <a:gd name="T104" fmla="*/ 2147483647 w 872"/>
              <a:gd name="T105" fmla="*/ 2147483647 h 923"/>
              <a:gd name="T106" fmla="*/ 2147483647 w 872"/>
              <a:gd name="T107" fmla="*/ 2147483647 h 923"/>
              <a:gd name="T108" fmla="*/ 2147483647 w 872"/>
              <a:gd name="T109" fmla="*/ 2147483647 h 9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2"/>
              <a:gd name="T166" fmla="*/ 0 h 923"/>
              <a:gd name="T167" fmla="*/ 872 w 872"/>
              <a:gd name="T168" fmla="*/ 923 h 9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2" h="923">
                <a:moveTo>
                  <a:pt x="805" y="834"/>
                </a:moveTo>
                <a:lnTo>
                  <a:pt x="807" y="826"/>
                </a:lnTo>
                <a:lnTo>
                  <a:pt x="807" y="819"/>
                </a:lnTo>
                <a:lnTo>
                  <a:pt x="808" y="811"/>
                </a:lnTo>
                <a:lnTo>
                  <a:pt x="808" y="803"/>
                </a:lnTo>
                <a:lnTo>
                  <a:pt x="809" y="794"/>
                </a:lnTo>
                <a:lnTo>
                  <a:pt x="810" y="786"/>
                </a:lnTo>
                <a:lnTo>
                  <a:pt x="810" y="778"/>
                </a:lnTo>
                <a:lnTo>
                  <a:pt x="811" y="769"/>
                </a:lnTo>
                <a:lnTo>
                  <a:pt x="813" y="761"/>
                </a:lnTo>
                <a:lnTo>
                  <a:pt x="813" y="752"/>
                </a:lnTo>
                <a:lnTo>
                  <a:pt x="815" y="744"/>
                </a:lnTo>
                <a:lnTo>
                  <a:pt x="817" y="735"/>
                </a:lnTo>
                <a:lnTo>
                  <a:pt x="819" y="726"/>
                </a:lnTo>
                <a:lnTo>
                  <a:pt x="821" y="717"/>
                </a:lnTo>
                <a:lnTo>
                  <a:pt x="824" y="708"/>
                </a:lnTo>
                <a:lnTo>
                  <a:pt x="827" y="698"/>
                </a:lnTo>
                <a:lnTo>
                  <a:pt x="830" y="690"/>
                </a:lnTo>
                <a:lnTo>
                  <a:pt x="835" y="681"/>
                </a:lnTo>
                <a:lnTo>
                  <a:pt x="840" y="671"/>
                </a:lnTo>
                <a:lnTo>
                  <a:pt x="845" y="663"/>
                </a:lnTo>
                <a:lnTo>
                  <a:pt x="850" y="654"/>
                </a:lnTo>
                <a:lnTo>
                  <a:pt x="857" y="644"/>
                </a:lnTo>
                <a:lnTo>
                  <a:pt x="864" y="635"/>
                </a:lnTo>
                <a:lnTo>
                  <a:pt x="872" y="627"/>
                </a:lnTo>
                <a:lnTo>
                  <a:pt x="867" y="629"/>
                </a:lnTo>
                <a:lnTo>
                  <a:pt x="863" y="631"/>
                </a:lnTo>
                <a:lnTo>
                  <a:pt x="859" y="632"/>
                </a:lnTo>
                <a:lnTo>
                  <a:pt x="855" y="631"/>
                </a:lnTo>
                <a:lnTo>
                  <a:pt x="852" y="629"/>
                </a:lnTo>
                <a:lnTo>
                  <a:pt x="849" y="628"/>
                </a:lnTo>
                <a:lnTo>
                  <a:pt x="846" y="625"/>
                </a:lnTo>
                <a:lnTo>
                  <a:pt x="844" y="620"/>
                </a:lnTo>
                <a:lnTo>
                  <a:pt x="837" y="624"/>
                </a:lnTo>
                <a:lnTo>
                  <a:pt x="831" y="626"/>
                </a:lnTo>
                <a:lnTo>
                  <a:pt x="827" y="626"/>
                </a:lnTo>
                <a:lnTo>
                  <a:pt x="822" y="624"/>
                </a:lnTo>
                <a:lnTo>
                  <a:pt x="819" y="620"/>
                </a:lnTo>
                <a:lnTo>
                  <a:pt x="816" y="616"/>
                </a:lnTo>
                <a:lnTo>
                  <a:pt x="813" y="610"/>
                </a:lnTo>
                <a:lnTo>
                  <a:pt x="809" y="603"/>
                </a:lnTo>
                <a:lnTo>
                  <a:pt x="797" y="605"/>
                </a:lnTo>
                <a:lnTo>
                  <a:pt x="788" y="603"/>
                </a:lnTo>
                <a:lnTo>
                  <a:pt x="780" y="598"/>
                </a:lnTo>
                <a:lnTo>
                  <a:pt x="776" y="593"/>
                </a:lnTo>
                <a:lnTo>
                  <a:pt x="771" y="587"/>
                </a:lnTo>
                <a:lnTo>
                  <a:pt x="768" y="581"/>
                </a:lnTo>
                <a:lnTo>
                  <a:pt x="764" y="576"/>
                </a:lnTo>
                <a:lnTo>
                  <a:pt x="759" y="575"/>
                </a:lnTo>
                <a:lnTo>
                  <a:pt x="750" y="578"/>
                </a:lnTo>
                <a:lnTo>
                  <a:pt x="741" y="579"/>
                </a:lnTo>
                <a:lnTo>
                  <a:pt x="734" y="581"/>
                </a:lnTo>
                <a:lnTo>
                  <a:pt x="727" y="581"/>
                </a:lnTo>
                <a:lnTo>
                  <a:pt x="722" y="581"/>
                </a:lnTo>
                <a:lnTo>
                  <a:pt x="718" y="578"/>
                </a:lnTo>
                <a:lnTo>
                  <a:pt x="714" y="577"/>
                </a:lnTo>
                <a:lnTo>
                  <a:pt x="711" y="575"/>
                </a:lnTo>
                <a:lnTo>
                  <a:pt x="708" y="573"/>
                </a:lnTo>
                <a:lnTo>
                  <a:pt x="706" y="570"/>
                </a:lnTo>
                <a:lnTo>
                  <a:pt x="703" y="567"/>
                </a:lnTo>
                <a:lnTo>
                  <a:pt x="702" y="564"/>
                </a:lnTo>
                <a:lnTo>
                  <a:pt x="699" y="561"/>
                </a:lnTo>
                <a:lnTo>
                  <a:pt x="696" y="559"/>
                </a:lnTo>
                <a:lnTo>
                  <a:pt x="693" y="556"/>
                </a:lnTo>
                <a:lnTo>
                  <a:pt x="689" y="555"/>
                </a:lnTo>
                <a:lnTo>
                  <a:pt x="683" y="557"/>
                </a:lnTo>
                <a:lnTo>
                  <a:pt x="677" y="558"/>
                </a:lnTo>
                <a:lnTo>
                  <a:pt x="671" y="560"/>
                </a:lnTo>
                <a:lnTo>
                  <a:pt x="665" y="560"/>
                </a:lnTo>
                <a:lnTo>
                  <a:pt x="660" y="561"/>
                </a:lnTo>
                <a:lnTo>
                  <a:pt x="654" y="560"/>
                </a:lnTo>
                <a:lnTo>
                  <a:pt x="649" y="559"/>
                </a:lnTo>
                <a:lnTo>
                  <a:pt x="645" y="559"/>
                </a:lnTo>
                <a:lnTo>
                  <a:pt x="640" y="556"/>
                </a:lnTo>
                <a:lnTo>
                  <a:pt x="636" y="554"/>
                </a:lnTo>
                <a:lnTo>
                  <a:pt x="633" y="551"/>
                </a:lnTo>
                <a:lnTo>
                  <a:pt x="629" y="548"/>
                </a:lnTo>
                <a:lnTo>
                  <a:pt x="626" y="544"/>
                </a:lnTo>
                <a:lnTo>
                  <a:pt x="623" y="540"/>
                </a:lnTo>
                <a:lnTo>
                  <a:pt x="621" y="536"/>
                </a:lnTo>
                <a:lnTo>
                  <a:pt x="618" y="530"/>
                </a:lnTo>
                <a:lnTo>
                  <a:pt x="610" y="535"/>
                </a:lnTo>
                <a:lnTo>
                  <a:pt x="600" y="538"/>
                </a:lnTo>
                <a:lnTo>
                  <a:pt x="591" y="540"/>
                </a:lnTo>
                <a:lnTo>
                  <a:pt x="582" y="541"/>
                </a:lnTo>
                <a:lnTo>
                  <a:pt x="572" y="541"/>
                </a:lnTo>
                <a:lnTo>
                  <a:pt x="562" y="539"/>
                </a:lnTo>
                <a:lnTo>
                  <a:pt x="552" y="536"/>
                </a:lnTo>
                <a:lnTo>
                  <a:pt x="544" y="534"/>
                </a:lnTo>
                <a:lnTo>
                  <a:pt x="534" y="530"/>
                </a:lnTo>
                <a:lnTo>
                  <a:pt x="524" y="525"/>
                </a:lnTo>
                <a:lnTo>
                  <a:pt x="516" y="521"/>
                </a:lnTo>
                <a:lnTo>
                  <a:pt x="508" y="516"/>
                </a:lnTo>
                <a:lnTo>
                  <a:pt x="499" y="510"/>
                </a:lnTo>
                <a:lnTo>
                  <a:pt x="493" y="505"/>
                </a:lnTo>
                <a:lnTo>
                  <a:pt x="485" y="499"/>
                </a:lnTo>
                <a:lnTo>
                  <a:pt x="480" y="494"/>
                </a:lnTo>
                <a:lnTo>
                  <a:pt x="475" y="496"/>
                </a:lnTo>
                <a:lnTo>
                  <a:pt x="470" y="498"/>
                </a:lnTo>
                <a:lnTo>
                  <a:pt x="463" y="499"/>
                </a:lnTo>
                <a:lnTo>
                  <a:pt x="456" y="501"/>
                </a:lnTo>
                <a:lnTo>
                  <a:pt x="448" y="501"/>
                </a:lnTo>
                <a:lnTo>
                  <a:pt x="440" y="503"/>
                </a:lnTo>
                <a:lnTo>
                  <a:pt x="431" y="502"/>
                </a:lnTo>
                <a:lnTo>
                  <a:pt x="421" y="501"/>
                </a:lnTo>
                <a:lnTo>
                  <a:pt x="412" y="499"/>
                </a:lnTo>
                <a:lnTo>
                  <a:pt x="402" y="497"/>
                </a:lnTo>
                <a:lnTo>
                  <a:pt x="392" y="494"/>
                </a:lnTo>
                <a:lnTo>
                  <a:pt x="384" y="489"/>
                </a:lnTo>
                <a:lnTo>
                  <a:pt x="374" y="484"/>
                </a:lnTo>
                <a:lnTo>
                  <a:pt x="366" y="478"/>
                </a:lnTo>
                <a:lnTo>
                  <a:pt x="358" y="470"/>
                </a:lnTo>
                <a:lnTo>
                  <a:pt x="352" y="462"/>
                </a:lnTo>
                <a:lnTo>
                  <a:pt x="346" y="446"/>
                </a:lnTo>
                <a:lnTo>
                  <a:pt x="341" y="434"/>
                </a:lnTo>
                <a:lnTo>
                  <a:pt x="337" y="422"/>
                </a:lnTo>
                <a:lnTo>
                  <a:pt x="333" y="412"/>
                </a:lnTo>
                <a:lnTo>
                  <a:pt x="330" y="403"/>
                </a:lnTo>
                <a:lnTo>
                  <a:pt x="328" y="395"/>
                </a:lnTo>
                <a:lnTo>
                  <a:pt x="326" y="385"/>
                </a:lnTo>
                <a:lnTo>
                  <a:pt x="325" y="377"/>
                </a:lnTo>
                <a:lnTo>
                  <a:pt x="325" y="367"/>
                </a:lnTo>
                <a:lnTo>
                  <a:pt x="326" y="356"/>
                </a:lnTo>
                <a:lnTo>
                  <a:pt x="327" y="345"/>
                </a:lnTo>
                <a:lnTo>
                  <a:pt x="330" y="331"/>
                </a:lnTo>
                <a:lnTo>
                  <a:pt x="332" y="316"/>
                </a:lnTo>
                <a:lnTo>
                  <a:pt x="335" y="298"/>
                </a:lnTo>
                <a:lnTo>
                  <a:pt x="341" y="277"/>
                </a:lnTo>
                <a:lnTo>
                  <a:pt x="347" y="253"/>
                </a:lnTo>
                <a:lnTo>
                  <a:pt x="354" y="245"/>
                </a:lnTo>
                <a:lnTo>
                  <a:pt x="358" y="234"/>
                </a:lnTo>
                <a:lnTo>
                  <a:pt x="362" y="223"/>
                </a:lnTo>
                <a:lnTo>
                  <a:pt x="365" y="209"/>
                </a:lnTo>
                <a:lnTo>
                  <a:pt x="368" y="194"/>
                </a:lnTo>
                <a:lnTo>
                  <a:pt x="368" y="179"/>
                </a:lnTo>
                <a:lnTo>
                  <a:pt x="367" y="163"/>
                </a:lnTo>
                <a:lnTo>
                  <a:pt x="365" y="148"/>
                </a:lnTo>
                <a:lnTo>
                  <a:pt x="364" y="133"/>
                </a:lnTo>
                <a:lnTo>
                  <a:pt x="360" y="118"/>
                </a:lnTo>
                <a:lnTo>
                  <a:pt x="357" y="106"/>
                </a:lnTo>
                <a:lnTo>
                  <a:pt x="354" y="95"/>
                </a:lnTo>
                <a:lnTo>
                  <a:pt x="350" y="85"/>
                </a:lnTo>
                <a:lnTo>
                  <a:pt x="346" y="79"/>
                </a:lnTo>
                <a:lnTo>
                  <a:pt x="343" y="76"/>
                </a:lnTo>
                <a:lnTo>
                  <a:pt x="339" y="75"/>
                </a:lnTo>
                <a:lnTo>
                  <a:pt x="337" y="74"/>
                </a:lnTo>
                <a:lnTo>
                  <a:pt x="336" y="75"/>
                </a:lnTo>
                <a:lnTo>
                  <a:pt x="334" y="75"/>
                </a:lnTo>
                <a:lnTo>
                  <a:pt x="332" y="77"/>
                </a:lnTo>
                <a:lnTo>
                  <a:pt x="330" y="80"/>
                </a:lnTo>
                <a:lnTo>
                  <a:pt x="329" y="84"/>
                </a:lnTo>
                <a:lnTo>
                  <a:pt x="327" y="88"/>
                </a:lnTo>
                <a:lnTo>
                  <a:pt x="325" y="93"/>
                </a:lnTo>
                <a:lnTo>
                  <a:pt x="323" y="100"/>
                </a:lnTo>
                <a:lnTo>
                  <a:pt x="320" y="108"/>
                </a:lnTo>
                <a:lnTo>
                  <a:pt x="317" y="117"/>
                </a:lnTo>
                <a:lnTo>
                  <a:pt x="315" y="128"/>
                </a:lnTo>
                <a:lnTo>
                  <a:pt x="311" y="138"/>
                </a:lnTo>
                <a:lnTo>
                  <a:pt x="308" y="151"/>
                </a:lnTo>
                <a:lnTo>
                  <a:pt x="304" y="166"/>
                </a:lnTo>
                <a:lnTo>
                  <a:pt x="298" y="182"/>
                </a:lnTo>
                <a:lnTo>
                  <a:pt x="286" y="193"/>
                </a:lnTo>
                <a:lnTo>
                  <a:pt x="275" y="202"/>
                </a:lnTo>
                <a:lnTo>
                  <a:pt x="263" y="208"/>
                </a:lnTo>
                <a:lnTo>
                  <a:pt x="252" y="213"/>
                </a:lnTo>
                <a:lnTo>
                  <a:pt x="241" y="216"/>
                </a:lnTo>
                <a:lnTo>
                  <a:pt x="231" y="218"/>
                </a:lnTo>
                <a:lnTo>
                  <a:pt x="222" y="219"/>
                </a:lnTo>
                <a:lnTo>
                  <a:pt x="214" y="218"/>
                </a:lnTo>
                <a:lnTo>
                  <a:pt x="206" y="217"/>
                </a:lnTo>
                <a:lnTo>
                  <a:pt x="199" y="215"/>
                </a:lnTo>
                <a:lnTo>
                  <a:pt x="193" y="214"/>
                </a:lnTo>
                <a:lnTo>
                  <a:pt x="190" y="211"/>
                </a:lnTo>
                <a:lnTo>
                  <a:pt x="186" y="210"/>
                </a:lnTo>
                <a:lnTo>
                  <a:pt x="184" y="209"/>
                </a:lnTo>
                <a:lnTo>
                  <a:pt x="183" y="209"/>
                </a:lnTo>
                <a:lnTo>
                  <a:pt x="177" y="204"/>
                </a:lnTo>
                <a:lnTo>
                  <a:pt x="170" y="200"/>
                </a:lnTo>
                <a:lnTo>
                  <a:pt x="165" y="194"/>
                </a:lnTo>
                <a:lnTo>
                  <a:pt x="159" y="188"/>
                </a:lnTo>
                <a:lnTo>
                  <a:pt x="155" y="181"/>
                </a:lnTo>
                <a:lnTo>
                  <a:pt x="150" y="173"/>
                </a:lnTo>
                <a:lnTo>
                  <a:pt x="146" y="166"/>
                </a:lnTo>
                <a:lnTo>
                  <a:pt x="142" y="155"/>
                </a:lnTo>
                <a:lnTo>
                  <a:pt x="139" y="146"/>
                </a:lnTo>
                <a:lnTo>
                  <a:pt x="135" y="135"/>
                </a:lnTo>
                <a:lnTo>
                  <a:pt x="133" y="124"/>
                </a:lnTo>
                <a:lnTo>
                  <a:pt x="131" y="110"/>
                </a:lnTo>
                <a:lnTo>
                  <a:pt x="129" y="97"/>
                </a:lnTo>
                <a:lnTo>
                  <a:pt x="128" y="83"/>
                </a:lnTo>
                <a:lnTo>
                  <a:pt x="129" y="67"/>
                </a:lnTo>
                <a:lnTo>
                  <a:pt x="129" y="51"/>
                </a:lnTo>
                <a:lnTo>
                  <a:pt x="125" y="40"/>
                </a:lnTo>
                <a:lnTo>
                  <a:pt x="120" y="30"/>
                </a:lnTo>
                <a:lnTo>
                  <a:pt x="113" y="22"/>
                </a:lnTo>
                <a:lnTo>
                  <a:pt x="107" y="15"/>
                </a:lnTo>
                <a:lnTo>
                  <a:pt x="100" y="10"/>
                </a:lnTo>
                <a:lnTo>
                  <a:pt x="93" y="6"/>
                </a:lnTo>
                <a:lnTo>
                  <a:pt x="86" y="4"/>
                </a:lnTo>
                <a:lnTo>
                  <a:pt x="80" y="2"/>
                </a:lnTo>
                <a:lnTo>
                  <a:pt x="73" y="0"/>
                </a:lnTo>
                <a:lnTo>
                  <a:pt x="67" y="1"/>
                </a:lnTo>
                <a:lnTo>
                  <a:pt x="61" y="2"/>
                </a:lnTo>
                <a:lnTo>
                  <a:pt x="56" y="2"/>
                </a:lnTo>
                <a:lnTo>
                  <a:pt x="50" y="3"/>
                </a:lnTo>
                <a:lnTo>
                  <a:pt x="47" y="5"/>
                </a:lnTo>
                <a:lnTo>
                  <a:pt x="44" y="6"/>
                </a:lnTo>
                <a:lnTo>
                  <a:pt x="43" y="7"/>
                </a:lnTo>
                <a:lnTo>
                  <a:pt x="35" y="11"/>
                </a:lnTo>
                <a:lnTo>
                  <a:pt x="28" y="14"/>
                </a:lnTo>
                <a:lnTo>
                  <a:pt x="21" y="21"/>
                </a:lnTo>
                <a:lnTo>
                  <a:pt x="15" y="27"/>
                </a:lnTo>
                <a:lnTo>
                  <a:pt x="10" y="35"/>
                </a:lnTo>
                <a:lnTo>
                  <a:pt x="6" y="44"/>
                </a:lnTo>
                <a:lnTo>
                  <a:pt x="3" y="55"/>
                </a:lnTo>
                <a:lnTo>
                  <a:pt x="1" y="67"/>
                </a:lnTo>
                <a:lnTo>
                  <a:pt x="0" y="80"/>
                </a:lnTo>
                <a:lnTo>
                  <a:pt x="0" y="94"/>
                </a:lnTo>
                <a:lnTo>
                  <a:pt x="2" y="110"/>
                </a:lnTo>
                <a:lnTo>
                  <a:pt x="4" y="126"/>
                </a:lnTo>
                <a:lnTo>
                  <a:pt x="8" y="144"/>
                </a:lnTo>
                <a:lnTo>
                  <a:pt x="13" y="162"/>
                </a:lnTo>
                <a:lnTo>
                  <a:pt x="19" y="182"/>
                </a:lnTo>
                <a:lnTo>
                  <a:pt x="27" y="203"/>
                </a:lnTo>
                <a:lnTo>
                  <a:pt x="29" y="211"/>
                </a:lnTo>
                <a:lnTo>
                  <a:pt x="31" y="219"/>
                </a:lnTo>
                <a:lnTo>
                  <a:pt x="32" y="226"/>
                </a:lnTo>
                <a:lnTo>
                  <a:pt x="33" y="234"/>
                </a:lnTo>
                <a:lnTo>
                  <a:pt x="35" y="241"/>
                </a:lnTo>
                <a:lnTo>
                  <a:pt x="36" y="247"/>
                </a:lnTo>
                <a:lnTo>
                  <a:pt x="39" y="255"/>
                </a:lnTo>
                <a:lnTo>
                  <a:pt x="39" y="261"/>
                </a:lnTo>
                <a:lnTo>
                  <a:pt x="41" y="267"/>
                </a:lnTo>
                <a:lnTo>
                  <a:pt x="42" y="273"/>
                </a:lnTo>
                <a:lnTo>
                  <a:pt x="43" y="278"/>
                </a:lnTo>
                <a:lnTo>
                  <a:pt x="44" y="284"/>
                </a:lnTo>
                <a:lnTo>
                  <a:pt x="45" y="290"/>
                </a:lnTo>
                <a:lnTo>
                  <a:pt x="46" y="296"/>
                </a:lnTo>
                <a:lnTo>
                  <a:pt x="46" y="302"/>
                </a:lnTo>
                <a:lnTo>
                  <a:pt x="48" y="308"/>
                </a:lnTo>
                <a:lnTo>
                  <a:pt x="48" y="315"/>
                </a:lnTo>
                <a:lnTo>
                  <a:pt x="49" y="322"/>
                </a:lnTo>
                <a:lnTo>
                  <a:pt x="49" y="328"/>
                </a:lnTo>
                <a:lnTo>
                  <a:pt x="50" y="335"/>
                </a:lnTo>
                <a:lnTo>
                  <a:pt x="50" y="343"/>
                </a:lnTo>
                <a:lnTo>
                  <a:pt x="50" y="350"/>
                </a:lnTo>
                <a:lnTo>
                  <a:pt x="51" y="358"/>
                </a:lnTo>
                <a:lnTo>
                  <a:pt x="51" y="367"/>
                </a:lnTo>
                <a:lnTo>
                  <a:pt x="51" y="376"/>
                </a:lnTo>
                <a:lnTo>
                  <a:pt x="52" y="386"/>
                </a:lnTo>
                <a:lnTo>
                  <a:pt x="52" y="396"/>
                </a:lnTo>
                <a:lnTo>
                  <a:pt x="52" y="407"/>
                </a:lnTo>
                <a:lnTo>
                  <a:pt x="52" y="418"/>
                </a:lnTo>
                <a:lnTo>
                  <a:pt x="52" y="430"/>
                </a:lnTo>
                <a:lnTo>
                  <a:pt x="53" y="443"/>
                </a:lnTo>
                <a:lnTo>
                  <a:pt x="53" y="457"/>
                </a:lnTo>
                <a:lnTo>
                  <a:pt x="51" y="481"/>
                </a:lnTo>
                <a:lnTo>
                  <a:pt x="50" y="504"/>
                </a:lnTo>
                <a:lnTo>
                  <a:pt x="50" y="525"/>
                </a:lnTo>
                <a:lnTo>
                  <a:pt x="50" y="544"/>
                </a:lnTo>
                <a:lnTo>
                  <a:pt x="52" y="562"/>
                </a:lnTo>
                <a:lnTo>
                  <a:pt x="53" y="579"/>
                </a:lnTo>
                <a:lnTo>
                  <a:pt x="55" y="593"/>
                </a:lnTo>
                <a:lnTo>
                  <a:pt x="58" y="607"/>
                </a:lnTo>
                <a:lnTo>
                  <a:pt x="62" y="621"/>
                </a:lnTo>
                <a:lnTo>
                  <a:pt x="67" y="634"/>
                </a:lnTo>
                <a:lnTo>
                  <a:pt x="72" y="645"/>
                </a:lnTo>
                <a:lnTo>
                  <a:pt x="80" y="657"/>
                </a:lnTo>
                <a:lnTo>
                  <a:pt x="88" y="669"/>
                </a:lnTo>
                <a:lnTo>
                  <a:pt x="96" y="679"/>
                </a:lnTo>
                <a:lnTo>
                  <a:pt x="106" y="691"/>
                </a:lnTo>
                <a:lnTo>
                  <a:pt x="117" y="703"/>
                </a:lnTo>
                <a:lnTo>
                  <a:pt x="126" y="710"/>
                </a:lnTo>
                <a:lnTo>
                  <a:pt x="134" y="715"/>
                </a:lnTo>
                <a:lnTo>
                  <a:pt x="144" y="718"/>
                </a:lnTo>
                <a:lnTo>
                  <a:pt x="154" y="720"/>
                </a:lnTo>
                <a:lnTo>
                  <a:pt x="165" y="721"/>
                </a:lnTo>
                <a:lnTo>
                  <a:pt x="176" y="721"/>
                </a:lnTo>
                <a:lnTo>
                  <a:pt x="187" y="720"/>
                </a:lnTo>
                <a:lnTo>
                  <a:pt x="199" y="717"/>
                </a:lnTo>
                <a:lnTo>
                  <a:pt x="211" y="715"/>
                </a:lnTo>
                <a:lnTo>
                  <a:pt x="224" y="713"/>
                </a:lnTo>
                <a:lnTo>
                  <a:pt x="236" y="711"/>
                </a:lnTo>
                <a:lnTo>
                  <a:pt x="249" y="709"/>
                </a:lnTo>
                <a:lnTo>
                  <a:pt x="262" y="707"/>
                </a:lnTo>
                <a:lnTo>
                  <a:pt x="275" y="706"/>
                </a:lnTo>
                <a:lnTo>
                  <a:pt x="289" y="707"/>
                </a:lnTo>
                <a:lnTo>
                  <a:pt x="303" y="709"/>
                </a:lnTo>
                <a:lnTo>
                  <a:pt x="316" y="716"/>
                </a:lnTo>
                <a:lnTo>
                  <a:pt x="326" y="721"/>
                </a:lnTo>
                <a:lnTo>
                  <a:pt x="338" y="728"/>
                </a:lnTo>
                <a:lnTo>
                  <a:pt x="348" y="735"/>
                </a:lnTo>
                <a:lnTo>
                  <a:pt x="359" y="742"/>
                </a:lnTo>
                <a:lnTo>
                  <a:pt x="368" y="750"/>
                </a:lnTo>
                <a:lnTo>
                  <a:pt x="379" y="758"/>
                </a:lnTo>
                <a:lnTo>
                  <a:pt x="388" y="765"/>
                </a:lnTo>
                <a:lnTo>
                  <a:pt x="398" y="773"/>
                </a:lnTo>
                <a:lnTo>
                  <a:pt x="408" y="781"/>
                </a:lnTo>
                <a:lnTo>
                  <a:pt x="418" y="789"/>
                </a:lnTo>
                <a:lnTo>
                  <a:pt x="430" y="796"/>
                </a:lnTo>
                <a:lnTo>
                  <a:pt x="442" y="804"/>
                </a:lnTo>
                <a:lnTo>
                  <a:pt x="455" y="811"/>
                </a:lnTo>
                <a:lnTo>
                  <a:pt x="468" y="818"/>
                </a:lnTo>
                <a:lnTo>
                  <a:pt x="483" y="825"/>
                </a:lnTo>
                <a:lnTo>
                  <a:pt x="490" y="829"/>
                </a:lnTo>
                <a:lnTo>
                  <a:pt x="498" y="835"/>
                </a:lnTo>
                <a:lnTo>
                  <a:pt x="506" y="840"/>
                </a:lnTo>
                <a:lnTo>
                  <a:pt x="513" y="844"/>
                </a:lnTo>
                <a:lnTo>
                  <a:pt x="522" y="848"/>
                </a:lnTo>
                <a:lnTo>
                  <a:pt x="530" y="854"/>
                </a:lnTo>
                <a:lnTo>
                  <a:pt x="537" y="857"/>
                </a:lnTo>
                <a:lnTo>
                  <a:pt x="545" y="862"/>
                </a:lnTo>
                <a:lnTo>
                  <a:pt x="553" y="866"/>
                </a:lnTo>
                <a:lnTo>
                  <a:pt x="560" y="871"/>
                </a:lnTo>
                <a:lnTo>
                  <a:pt x="568" y="875"/>
                </a:lnTo>
                <a:lnTo>
                  <a:pt x="576" y="878"/>
                </a:lnTo>
                <a:lnTo>
                  <a:pt x="585" y="883"/>
                </a:lnTo>
                <a:lnTo>
                  <a:pt x="592" y="887"/>
                </a:lnTo>
                <a:lnTo>
                  <a:pt x="600" y="890"/>
                </a:lnTo>
                <a:lnTo>
                  <a:pt x="608" y="894"/>
                </a:lnTo>
                <a:lnTo>
                  <a:pt x="616" y="897"/>
                </a:lnTo>
                <a:lnTo>
                  <a:pt x="623" y="901"/>
                </a:lnTo>
                <a:lnTo>
                  <a:pt x="632" y="904"/>
                </a:lnTo>
                <a:lnTo>
                  <a:pt x="640" y="907"/>
                </a:lnTo>
                <a:lnTo>
                  <a:pt x="648" y="910"/>
                </a:lnTo>
                <a:lnTo>
                  <a:pt x="656" y="913"/>
                </a:lnTo>
                <a:lnTo>
                  <a:pt x="664" y="915"/>
                </a:lnTo>
                <a:lnTo>
                  <a:pt x="673" y="917"/>
                </a:lnTo>
                <a:lnTo>
                  <a:pt x="681" y="920"/>
                </a:lnTo>
                <a:lnTo>
                  <a:pt x="690" y="921"/>
                </a:lnTo>
                <a:lnTo>
                  <a:pt x="699" y="923"/>
                </a:lnTo>
                <a:lnTo>
                  <a:pt x="771" y="922"/>
                </a:lnTo>
              </a:path>
            </a:pathLst>
          </a:cu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0" name="Freeform 91"/>
          <p:cNvSpPr>
            <a:spLocks/>
          </p:cNvSpPr>
          <p:nvPr/>
        </p:nvSpPr>
        <p:spPr bwMode="auto">
          <a:xfrm rot="-282297">
            <a:off x="5837238" y="3690938"/>
            <a:ext cx="1511300" cy="1474787"/>
          </a:xfrm>
          <a:custGeom>
            <a:avLst/>
            <a:gdLst>
              <a:gd name="T0" fmla="*/ 2147483647 w 872"/>
              <a:gd name="T1" fmla="*/ 2147483647 h 929"/>
              <a:gd name="T2" fmla="*/ 2147483647 w 872"/>
              <a:gd name="T3" fmla="*/ 2147483647 h 929"/>
              <a:gd name="T4" fmla="*/ 2147483647 w 872"/>
              <a:gd name="T5" fmla="*/ 2147483647 h 929"/>
              <a:gd name="T6" fmla="*/ 2147483647 w 872"/>
              <a:gd name="T7" fmla="*/ 2147483647 h 929"/>
              <a:gd name="T8" fmla="*/ 2147483647 w 872"/>
              <a:gd name="T9" fmla="*/ 2147483647 h 929"/>
              <a:gd name="T10" fmla="*/ 2147483647 w 872"/>
              <a:gd name="T11" fmla="*/ 2147483647 h 929"/>
              <a:gd name="T12" fmla="*/ 2147483647 w 872"/>
              <a:gd name="T13" fmla="*/ 2147483647 h 929"/>
              <a:gd name="T14" fmla="*/ 2147483647 w 872"/>
              <a:gd name="T15" fmla="*/ 2147483647 h 929"/>
              <a:gd name="T16" fmla="*/ 2147483647 w 872"/>
              <a:gd name="T17" fmla="*/ 2147483647 h 929"/>
              <a:gd name="T18" fmla="*/ 2147483647 w 872"/>
              <a:gd name="T19" fmla="*/ 2147483647 h 929"/>
              <a:gd name="T20" fmla="*/ 2147483647 w 872"/>
              <a:gd name="T21" fmla="*/ 2147483647 h 929"/>
              <a:gd name="T22" fmla="*/ 2147483647 w 872"/>
              <a:gd name="T23" fmla="*/ 2147483647 h 929"/>
              <a:gd name="T24" fmla="*/ 2147483647 w 872"/>
              <a:gd name="T25" fmla="*/ 2147483647 h 929"/>
              <a:gd name="T26" fmla="*/ 2147483647 w 872"/>
              <a:gd name="T27" fmla="*/ 2147483647 h 929"/>
              <a:gd name="T28" fmla="*/ 2147483647 w 872"/>
              <a:gd name="T29" fmla="*/ 2147483647 h 929"/>
              <a:gd name="T30" fmla="*/ 2147483647 w 872"/>
              <a:gd name="T31" fmla="*/ 2147483647 h 929"/>
              <a:gd name="T32" fmla="*/ 2147483647 w 872"/>
              <a:gd name="T33" fmla="*/ 2147483647 h 929"/>
              <a:gd name="T34" fmla="*/ 2147483647 w 872"/>
              <a:gd name="T35" fmla="*/ 2147483647 h 929"/>
              <a:gd name="T36" fmla="*/ 2147483647 w 872"/>
              <a:gd name="T37" fmla="*/ 2147483647 h 929"/>
              <a:gd name="T38" fmla="*/ 2147483647 w 872"/>
              <a:gd name="T39" fmla="*/ 2147483647 h 929"/>
              <a:gd name="T40" fmla="*/ 2147483647 w 872"/>
              <a:gd name="T41" fmla="*/ 2147483647 h 929"/>
              <a:gd name="T42" fmla="*/ 2147483647 w 872"/>
              <a:gd name="T43" fmla="*/ 2147483647 h 929"/>
              <a:gd name="T44" fmla="*/ 2147483647 w 872"/>
              <a:gd name="T45" fmla="*/ 2147483647 h 929"/>
              <a:gd name="T46" fmla="*/ 2147483647 w 872"/>
              <a:gd name="T47" fmla="*/ 2147483647 h 929"/>
              <a:gd name="T48" fmla="*/ 2147483647 w 872"/>
              <a:gd name="T49" fmla="*/ 2147483647 h 929"/>
              <a:gd name="T50" fmla="*/ 2147483647 w 872"/>
              <a:gd name="T51" fmla="*/ 2147483647 h 929"/>
              <a:gd name="T52" fmla="*/ 2147483647 w 872"/>
              <a:gd name="T53" fmla="*/ 2147483647 h 929"/>
              <a:gd name="T54" fmla="*/ 2147483647 w 872"/>
              <a:gd name="T55" fmla="*/ 2147483647 h 929"/>
              <a:gd name="T56" fmla="*/ 2147483647 w 872"/>
              <a:gd name="T57" fmla="*/ 2147483647 h 929"/>
              <a:gd name="T58" fmla="*/ 2147483647 w 872"/>
              <a:gd name="T59" fmla="*/ 2147483647 h 929"/>
              <a:gd name="T60" fmla="*/ 2147483647 w 872"/>
              <a:gd name="T61" fmla="*/ 2147483647 h 929"/>
              <a:gd name="T62" fmla="*/ 2147483647 w 872"/>
              <a:gd name="T63" fmla="*/ 2147483647 h 929"/>
              <a:gd name="T64" fmla="*/ 2147483647 w 872"/>
              <a:gd name="T65" fmla="*/ 2147483647 h 929"/>
              <a:gd name="T66" fmla="*/ 2147483647 w 872"/>
              <a:gd name="T67" fmla="*/ 2147483647 h 929"/>
              <a:gd name="T68" fmla="*/ 2147483647 w 872"/>
              <a:gd name="T69" fmla="*/ 2147483647 h 929"/>
              <a:gd name="T70" fmla="*/ 2147483647 w 872"/>
              <a:gd name="T71" fmla="*/ 2147483647 h 929"/>
              <a:gd name="T72" fmla="*/ 2147483647 w 872"/>
              <a:gd name="T73" fmla="*/ 2147483647 h 929"/>
              <a:gd name="T74" fmla="*/ 2147483647 w 872"/>
              <a:gd name="T75" fmla="*/ 2147483647 h 929"/>
              <a:gd name="T76" fmla="*/ 2147483647 w 872"/>
              <a:gd name="T77" fmla="*/ 2147483647 h 929"/>
              <a:gd name="T78" fmla="*/ 2147483647 w 872"/>
              <a:gd name="T79" fmla="*/ 2147483647 h 929"/>
              <a:gd name="T80" fmla="*/ 2147483647 w 872"/>
              <a:gd name="T81" fmla="*/ 2147483647 h 929"/>
              <a:gd name="T82" fmla="*/ 2147483647 w 872"/>
              <a:gd name="T83" fmla="*/ 2147483647 h 929"/>
              <a:gd name="T84" fmla="*/ 2147483647 w 872"/>
              <a:gd name="T85" fmla="*/ 2147483647 h 929"/>
              <a:gd name="T86" fmla="*/ 2147483647 w 872"/>
              <a:gd name="T87" fmla="*/ 2147483647 h 929"/>
              <a:gd name="T88" fmla="*/ 2147483647 w 872"/>
              <a:gd name="T89" fmla="*/ 2147483647 h 929"/>
              <a:gd name="T90" fmla="*/ 2147483647 w 872"/>
              <a:gd name="T91" fmla="*/ 2147483647 h 929"/>
              <a:gd name="T92" fmla="*/ 2147483647 w 872"/>
              <a:gd name="T93" fmla="*/ 2147483647 h 929"/>
              <a:gd name="T94" fmla="*/ 2147483647 w 872"/>
              <a:gd name="T95" fmla="*/ 2147483647 h 929"/>
              <a:gd name="T96" fmla="*/ 2147483647 w 872"/>
              <a:gd name="T97" fmla="*/ 2147483647 h 929"/>
              <a:gd name="T98" fmla="*/ 2147483647 w 872"/>
              <a:gd name="T99" fmla="*/ 2147483647 h 929"/>
              <a:gd name="T100" fmla="*/ 2147483647 w 872"/>
              <a:gd name="T101" fmla="*/ 2147483647 h 929"/>
              <a:gd name="T102" fmla="*/ 2147483647 w 872"/>
              <a:gd name="T103" fmla="*/ 2147483647 h 929"/>
              <a:gd name="T104" fmla="*/ 2147483647 w 872"/>
              <a:gd name="T105" fmla="*/ 2147483647 h 929"/>
              <a:gd name="T106" fmla="*/ 2147483647 w 872"/>
              <a:gd name="T107" fmla="*/ 2147483647 h 929"/>
              <a:gd name="T108" fmla="*/ 2147483647 w 872"/>
              <a:gd name="T109" fmla="*/ 2147483647 h 929"/>
              <a:gd name="T110" fmla="*/ 2147483647 w 872"/>
              <a:gd name="T111" fmla="*/ 2147483647 h 929"/>
              <a:gd name="T112" fmla="*/ 2147483647 w 872"/>
              <a:gd name="T113" fmla="*/ 2147483647 h 929"/>
              <a:gd name="T114" fmla="*/ 2147483647 w 872"/>
              <a:gd name="T115" fmla="*/ 2147483647 h 929"/>
              <a:gd name="T116" fmla="*/ 2147483647 w 872"/>
              <a:gd name="T117" fmla="*/ 2147483647 h 929"/>
              <a:gd name="T118" fmla="*/ 2147483647 w 872"/>
              <a:gd name="T119" fmla="*/ 2147483647 h 929"/>
              <a:gd name="T120" fmla="*/ 2147483647 w 872"/>
              <a:gd name="T121" fmla="*/ 2147483647 h 929"/>
              <a:gd name="T122" fmla="*/ 2147483647 w 872"/>
              <a:gd name="T123" fmla="*/ 2147483647 h 9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72"/>
              <a:gd name="T187" fmla="*/ 0 h 929"/>
              <a:gd name="T188" fmla="*/ 872 w 872"/>
              <a:gd name="T189" fmla="*/ 929 h 92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72" h="929">
                <a:moveTo>
                  <a:pt x="872" y="627"/>
                </a:moveTo>
                <a:lnTo>
                  <a:pt x="872" y="627"/>
                </a:lnTo>
                <a:lnTo>
                  <a:pt x="867" y="629"/>
                </a:lnTo>
                <a:lnTo>
                  <a:pt x="863" y="631"/>
                </a:lnTo>
                <a:lnTo>
                  <a:pt x="859" y="632"/>
                </a:lnTo>
                <a:lnTo>
                  <a:pt x="855" y="631"/>
                </a:lnTo>
                <a:lnTo>
                  <a:pt x="852" y="629"/>
                </a:lnTo>
                <a:lnTo>
                  <a:pt x="849" y="628"/>
                </a:lnTo>
                <a:lnTo>
                  <a:pt x="846" y="625"/>
                </a:lnTo>
                <a:lnTo>
                  <a:pt x="844" y="620"/>
                </a:lnTo>
                <a:lnTo>
                  <a:pt x="837" y="624"/>
                </a:lnTo>
                <a:lnTo>
                  <a:pt x="831" y="626"/>
                </a:lnTo>
                <a:lnTo>
                  <a:pt x="827" y="626"/>
                </a:lnTo>
                <a:lnTo>
                  <a:pt x="822" y="624"/>
                </a:lnTo>
                <a:lnTo>
                  <a:pt x="819" y="620"/>
                </a:lnTo>
                <a:lnTo>
                  <a:pt x="816" y="616"/>
                </a:lnTo>
                <a:lnTo>
                  <a:pt x="813" y="610"/>
                </a:lnTo>
                <a:lnTo>
                  <a:pt x="809" y="603"/>
                </a:lnTo>
                <a:lnTo>
                  <a:pt x="797" y="605"/>
                </a:lnTo>
                <a:lnTo>
                  <a:pt x="788" y="603"/>
                </a:lnTo>
                <a:lnTo>
                  <a:pt x="780" y="598"/>
                </a:lnTo>
                <a:lnTo>
                  <a:pt x="776" y="593"/>
                </a:lnTo>
                <a:lnTo>
                  <a:pt x="771" y="587"/>
                </a:lnTo>
                <a:lnTo>
                  <a:pt x="768" y="581"/>
                </a:lnTo>
                <a:lnTo>
                  <a:pt x="764" y="576"/>
                </a:lnTo>
                <a:lnTo>
                  <a:pt x="759" y="575"/>
                </a:lnTo>
                <a:lnTo>
                  <a:pt x="750" y="578"/>
                </a:lnTo>
                <a:lnTo>
                  <a:pt x="741" y="579"/>
                </a:lnTo>
                <a:lnTo>
                  <a:pt x="734" y="581"/>
                </a:lnTo>
                <a:lnTo>
                  <a:pt x="727" y="581"/>
                </a:lnTo>
                <a:lnTo>
                  <a:pt x="722" y="581"/>
                </a:lnTo>
                <a:lnTo>
                  <a:pt x="718" y="578"/>
                </a:lnTo>
                <a:lnTo>
                  <a:pt x="714" y="577"/>
                </a:lnTo>
                <a:lnTo>
                  <a:pt x="711" y="575"/>
                </a:lnTo>
                <a:lnTo>
                  <a:pt x="708" y="573"/>
                </a:lnTo>
                <a:lnTo>
                  <a:pt x="706" y="570"/>
                </a:lnTo>
                <a:lnTo>
                  <a:pt x="703" y="567"/>
                </a:lnTo>
                <a:lnTo>
                  <a:pt x="702" y="564"/>
                </a:lnTo>
                <a:lnTo>
                  <a:pt x="699" y="561"/>
                </a:lnTo>
                <a:lnTo>
                  <a:pt x="696" y="559"/>
                </a:lnTo>
                <a:lnTo>
                  <a:pt x="693" y="556"/>
                </a:lnTo>
                <a:lnTo>
                  <a:pt x="689" y="555"/>
                </a:lnTo>
                <a:lnTo>
                  <a:pt x="683" y="557"/>
                </a:lnTo>
                <a:lnTo>
                  <a:pt x="677" y="558"/>
                </a:lnTo>
                <a:lnTo>
                  <a:pt x="671" y="560"/>
                </a:lnTo>
                <a:lnTo>
                  <a:pt x="665" y="560"/>
                </a:lnTo>
                <a:lnTo>
                  <a:pt x="660" y="561"/>
                </a:lnTo>
                <a:lnTo>
                  <a:pt x="654" y="560"/>
                </a:lnTo>
                <a:lnTo>
                  <a:pt x="649" y="559"/>
                </a:lnTo>
                <a:lnTo>
                  <a:pt x="645" y="559"/>
                </a:lnTo>
                <a:lnTo>
                  <a:pt x="640" y="556"/>
                </a:lnTo>
                <a:lnTo>
                  <a:pt x="636" y="554"/>
                </a:lnTo>
                <a:lnTo>
                  <a:pt x="633" y="551"/>
                </a:lnTo>
                <a:lnTo>
                  <a:pt x="629" y="548"/>
                </a:lnTo>
                <a:lnTo>
                  <a:pt x="626" y="544"/>
                </a:lnTo>
                <a:lnTo>
                  <a:pt x="623" y="540"/>
                </a:lnTo>
                <a:lnTo>
                  <a:pt x="621" y="536"/>
                </a:lnTo>
                <a:lnTo>
                  <a:pt x="618" y="530"/>
                </a:lnTo>
                <a:lnTo>
                  <a:pt x="610" y="535"/>
                </a:lnTo>
                <a:lnTo>
                  <a:pt x="600" y="538"/>
                </a:lnTo>
                <a:lnTo>
                  <a:pt x="591" y="540"/>
                </a:lnTo>
                <a:lnTo>
                  <a:pt x="582" y="541"/>
                </a:lnTo>
                <a:lnTo>
                  <a:pt x="572" y="541"/>
                </a:lnTo>
                <a:lnTo>
                  <a:pt x="562" y="539"/>
                </a:lnTo>
                <a:lnTo>
                  <a:pt x="552" y="536"/>
                </a:lnTo>
                <a:lnTo>
                  <a:pt x="544" y="534"/>
                </a:lnTo>
                <a:lnTo>
                  <a:pt x="534" y="530"/>
                </a:lnTo>
                <a:lnTo>
                  <a:pt x="524" y="525"/>
                </a:lnTo>
                <a:lnTo>
                  <a:pt x="516" y="521"/>
                </a:lnTo>
                <a:lnTo>
                  <a:pt x="508" y="516"/>
                </a:lnTo>
                <a:lnTo>
                  <a:pt x="499" y="510"/>
                </a:lnTo>
                <a:lnTo>
                  <a:pt x="493" y="505"/>
                </a:lnTo>
                <a:lnTo>
                  <a:pt x="485" y="499"/>
                </a:lnTo>
                <a:lnTo>
                  <a:pt x="480" y="494"/>
                </a:lnTo>
                <a:lnTo>
                  <a:pt x="475" y="496"/>
                </a:lnTo>
                <a:lnTo>
                  <a:pt x="470" y="498"/>
                </a:lnTo>
                <a:lnTo>
                  <a:pt x="463" y="499"/>
                </a:lnTo>
                <a:lnTo>
                  <a:pt x="456" y="501"/>
                </a:lnTo>
                <a:lnTo>
                  <a:pt x="448" y="501"/>
                </a:lnTo>
                <a:lnTo>
                  <a:pt x="440" y="503"/>
                </a:lnTo>
                <a:lnTo>
                  <a:pt x="431" y="502"/>
                </a:lnTo>
                <a:lnTo>
                  <a:pt x="421" y="501"/>
                </a:lnTo>
                <a:lnTo>
                  <a:pt x="412" y="499"/>
                </a:lnTo>
                <a:lnTo>
                  <a:pt x="402" y="497"/>
                </a:lnTo>
                <a:lnTo>
                  <a:pt x="392" y="494"/>
                </a:lnTo>
                <a:lnTo>
                  <a:pt x="384" y="489"/>
                </a:lnTo>
                <a:lnTo>
                  <a:pt x="374" y="484"/>
                </a:lnTo>
                <a:lnTo>
                  <a:pt x="366" y="478"/>
                </a:lnTo>
                <a:lnTo>
                  <a:pt x="358" y="470"/>
                </a:lnTo>
                <a:lnTo>
                  <a:pt x="352" y="462"/>
                </a:lnTo>
                <a:lnTo>
                  <a:pt x="346" y="446"/>
                </a:lnTo>
                <a:lnTo>
                  <a:pt x="341" y="434"/>
                </a:lnTo>
                <a:lnTo>
                  <a:pt x="337" y="422"/>
                </a:lnTo>
                <a:lnTo>
                  <a:pt x="333" y="412"/>
                </a:lnTo>
                <a:lnTo>
                  <a:pt x="330" y="403"/>
                </a:lnTo>
                <a:lnTo>
                  <a:pt x="328" y="395"/>
                </a:lnTo>
                <a:lnTo>
                  <a:pt x="326" y="385"/>
                </a:lnTo>
                <a:lnTo>
                  <a:pt x="325" y="377"/>
                </a:lnTo>
                <a:lnTo>
                  <a:pt x="325" y="367"/>
                </a:lnTo>
                <a:lnTo>
                  <a:pt x="326" y="356"/>
                </a:lnTo>
                <a:lnTo>
                  <a:pt x="327" y="345"/>
                </a:lnTo>
                <a:lnTo>
                  <a:pt x="330" y="331"/>
                </a:lnTo>
                <a:lnTo>
                  <a:pt x="332" y="316"/>
                </a:lnTo>
                <a:lnTo>
                  <a:pt x="335" y="298"/>
                </a:lnTo>
                <a:lnTo>
                  <a:pt x="341" y="277"/>
                </a:lnTo>
                <a:lnTo>
                  <a:pt x="347" y="253"/>
                </a:lnTo>
                <a:lnTo>
                  <a:pt x="354" y="245"/>
                </a:lnTo>
                <a:lnTo>
                  <a:pt x="358" y="234"/>
                </a:lnTo>
                <a:lnTo>
                  <a:pt x="362" y="223"/>
                </a:lnTo>
                <a:lnTo>
                  <a:pt x="365" y="209"/>
                </a:lnTo>
                <a:lnTo>
                  <a:pt x="368" y="194"/>
                </a:lnTo>
                <a:lnTo>
                  <a:pt x="368" y="179"/>
                </a:lnTo>
                <a:lnTo>
                  <a:pt x="367" y="163"/>
                </a:lnTo>
                <a:lnTo>
                  <a:pt x="365" y="148"/>
                </a:lnTo>
                <a:lnTo>
                  <a:pt x="364" y="133"/>
                </a:lnTo>
                <a:lnTo>
                  <a:pt x="360" y="118"/>
                </a:lnTo>
                <a:lnTo>
                  <a:pt x="357" y="106"/>
                </a:lnTo>
                <a:lnTo>
                  <a:pt x="354" y="95"/>
                </a:lnTo>
                <a:lnTo>
                  <a:pt x="350" y="85"/>
                </a:lnTo>
                <a:lnTo>
                  <a:pt x="346" y="79"/>
                </a:lnTo>
                <a:lnTo>
                  <a:pt x="343" y="76"/>
                </a:lnTo>
                <a:lnTo>
                  <a:pt x="339" y="75"/>
                </a:lnTo>
                <a:lnTo>
                  <a:pt x="337" y="74"/>
                </a:lnTo>
                <a:lnTo>
                  <a:pt x="336" y="75"/>
                </a:lnTo>
                <a:lnTo>
                  <a:pt x="334" y="75"/>
                </a:lnTo>
                <a:lnTo>
                  <a:pt x="332" y="77"/>
                </a:lnTo>
                <a:lnTo>
                  <a:pt x="330" y="80"/>
                </a:lnTo>
                <a:lnTo>
                  <a:pt x="329" y="84"/>
                </a:lnTo>
                <a:lnTo>
                  <a:pt x="327" y="88"/>
                </a:lnTo>
                <a:lnTo>
                  <a:pt x="325" y="93"/>
                </a:lnTo>
                <a:lnTo>
                  <a:pt x="323" y="100"/>
                </a:lnTo>
                <a:lnTo>
                  <a:pt x="320" y="108"/>
                </a:lnTo>
                <a:lnTo>
                  <a:pt x="317" y="117"/>
                </a:lnTo>
                <a:lnTo>
                  <a:pt x="315" y="128"/>
                </a:lnTo>
                <a:lnTo>
                  <a:pt x="311" y="138"/>
                </a:lnTo>
                <a:lnTo>
                  <a:pt x="308" y="151"/>
                </a:lnTo>
                <a:lnTo>
                  <a:pt x="304" y="166"/>
                </a:lnTo>
                <a:lnTo>
                  <a:pt x="298" y="182"/>
                </a:lnTo>
                <a:lnTo>
                  <a:pt x="286" y="193"/>
                </a:lnTo>
                <a:lnTo>
                  <a:pt x="275" y="202"/>
                </a:lnTo>
                <a:lnTo>
                  <a:pt x="263" y="208"/>
                </a:lnTo>
                <a:lnTo>
                  <a:pt x="252" y="213"/>
                </a:lnTo>
                <a:lnTo>
                  <a:pt x="241" y="216"/>
                </a:lnTo>
                <a:lnTo>
                  <a:pt x="231" y="218"/>
                </a:lnTo>
                <a:lnTo>
                  <a:pt x="222" y="219"/>
                </a:lnTo>
                <a:lnTo>
                  <a:pt x="214" y="218"/>
                </a:lnTo>
                <a:lnTo>
                  <a:pt x="206" y="217"/>
                </a:lnTo>
                <a:lnTo>
                  <a:pt x="199" y="215"/>
                </a:lnTo>
                <a:lnTo>
                  <a:pt x="193" y="214"/>
                </a:lnTo>
                <a:lnTo>
                  <a:pt x="190" y="211"/>
                </a:lnTo>
                <a:lnTo>
                  <a:pt x="186" y="210"/>
                </a:lnTo>
                <a:lnTo>
                  <a:pt x="184" y="209"/>
                </a:lnTo>
                <a:lnTo>
                  <a:pt x="183" y="209"/>
                </a:lnTo>
                <a:lnTo>
                  <a:pt x="177" y="204"/>
                </a:lnTo>
                <a:lnTo>
                  <a:pt x="170" y="200"/>
                </a:lnTo>
                <a:lnTo>
                  <a:pt x="165" y="194"/>
                </a:lnTo>
                <a:lnTo>
                  <a:pt x="159" y="188"/>
                </a:lnTo>
                <a:lnTo>
                  <a:pt x="155" y="181"/>
                </a:lnTo>
                <a:lnTo>
                  <a:pt x="150" y="173"/>
                </a:lnTo>
                <a:lnTo>
                  <a:pt x="146" y="166"/>
                </a:lnTo>
                <a:lnTo>
                  <a:pt x="142" y="155"/>
                </a:lnTo>
                <a:lnTo>
                  <a:pt x="139" y="146"/>
                </a:lnTo>
                <a:lnTo>
                  <a:pt x="135" y="135"/>
                </a:lnTo>
                <a:lnTo>
                  <a:pt x="133" y="124"/>
                </a:lnTo>
                <a:lnTo>
                  <a:pt x="131" y="110"/>
                </a:lnTo>
                <a:lnTo>
                  <a:pt x="129" y="97"/>
                </a:lnTo>
                <a:lnTo>
                  <a:pt x="128" y="83"/>
                </a:lnTo>
                <a:lnTo>
                  <a:pt x="129" y="67"/>
                </a:lnTo>
                <a:lnTo>
                  <a:pt x="129" y="51"/>
                </a:lnTo>
                <a:lnTo>
                  <a:pt x="125" y="40"/>
                </a:lnTo>
                <a:lnTo>
                  <a:pt x="120" y="30"/>
                </a:lnTo>
                <a:lnTo>
                  <a:pt x="113" y="22"/>
                </a:lnTo>
                <a:lnTo>
                  <a:pt x="107" y="15"/>
                </a:lnTo>
                <a:lnTo>
                  <a:pt x="100" y="10"/>
                </a:lnTo>
                <a:lnTo>
                  <a:pt x="93" y="6"/>
                </a:lnTo>
                <a:lnTo>
                  <a:pt x="86" y="4"/>
                </a:lnTo>
                <a:lnTo>
                  <a:pt x="80" y="2"/>
                </a:lnTo>
                <a:lnTo>
                  <a:pt x="73" y="0"/>
                </a:lnTo>
                <a:lnTo>
                  <a:pt x="67" y="1"/>
                </a:lnTo>
                <a:lnTo>
                  <a:pt x="61" y="2"/>
                </a:lnTo>
                <a:lnTo>
                  <a:pt x="56" y="2"/>
                </a:lnTo>
                <a:lnTo>
                  <a:pt x="50" y="3"/>
                </a:lnTo>
                <a:lnTo>
                  <a:pt x="47" y="5"/>
                </a:lnTo>
                <a:lnTo>
                  <a:pt x="44" y="6"/>
                </a:lnTo>
                <a:lnTo>
                  <a:pt x="43" y="7"/>
                </a:lnTo>
                <a:lnTo>
                  <a:pt x="35" y="11"/>
                </a:lnTo>
                <a:lnTo>
                  <a:pt x="28" y="14"/>
                </a:lnTo>
                <a:lnTo>
                  <a:pt x="21" y="21"/>
                </a:lnTo>
                <a:lnTo>
                  <a:pt x="15" y="27"/>
                </a:lnTo>
                <a:lnTo>
                  <a:pt x="10" y="35"/>
                </a:lnTo>
                <a:lnTo>
                  <a:pt x="6" y="44"/>
                </a:lnTo>
                <a:lnTo>
                  <a:pt x="3" y="55"/>
                </a:lnTo>
                <a:lnTo>
                  <a:pt x="1" y="67"/>
                </a:lnTo>
                <a:lnTo>
                  <a:pt x="0" y="80"/>
                </a:lnTo>
                <a:lnTo>
                  <a:pt x="0" y="94"/>
                </a:lnTo>
                <a:lnTo>
                  <a:pt x="2" y="110"/>
                </a:lnTo>
                <a:lnTo>
                  <a:pt x="4" y="126"/>
                </a:lnTo>
                <a:lnTo>
                  <a:pt x="8" y="144"/>
                </a:lnTo>
                <a:lnTo>
                  <a:pt x="13" y="162"/>
                </a:lnTo>
                <a:lnTo>
                  <a:pt x="19" y="182"/>
                </a:lnTo>
                <a:lnTo>
                  <a:pt x="27" y="203"/>
                </a:lnTo>
                <a:lnTo>
                  <a:pt x="29" y="211"/>
                </a:lnTo>
                <a:lnTo>
                  <a:pt x="31" y="219"/>
                </a:lnTo>
                <a:lnTo>
                  <a:pt x="32" y="226"/>
                </a:lnTo>
                <a:lnTo>
                  <a:pt x="33" y="234"/>
                </a:lnTo>
                <a:lnTo>
                  <a:pt x="35" y="241"/>
                </a:lnTo>
                <a:lnTo>
                  <a:pt x="36" y="247"/>
                </a:lnTo>
                <a:lnTo>
                  <a:pt x="39" y="255"/>
                </a:lnTo>
                <a:lnTo>
                  <a:pt x="39" y="261"/>
                </a:lnTo>
                <a:lnTo>
                  <a:pt x="41" y="267"/>
                </a:lnTo>
                <a:lnTo>
                  <a:pt x="42" y="273"/>
                </a:lnTo>
                <a:lnTo>
                  <a:pt x="43" y="278"/>
                </a:lnTo>
                <a:lnTo>
                  <a:pt x="44" y="284"/>
                </a:lnTo>
                <a:lnTo>
                  <a:pt x="45" y="290"/>
                </a:lnTo>
                <a:lnTo>
                  <a:pt x="46" y="296"/>
                </a:lnTo>
                <a:lnTo>
                  <a:pt x="46" y="302"/>
                </a:lnTo>
                <a:lnTo>
                  <a:pt x="48" y="308"/>
                </a:lnTo>
                <a:lnTo>
                  <a:pt x="48" y="315"/>
                </a:lnTo>
                <a:lnTo>
                  <a:pt x="49" y="322"/>
                </a:lnTo>
                <a:lnTo>
                  <a:pt x="49" y="328"/>
                </a:lnTo>
                <a:lnTo>
                  <a:pt x="50" y="335"/>
                </a:lnTo>
                <a:lnTo>
                  <a:pt x="50" y="343"/>
                </a:lnTo>
                <a:lnTo>
                  <a:pt x="50" y="350"/>
                </a:lnTo>
                <a:lnTo>
                  <a:pt x="51" y="358"/>
                </a:lnTo>
                <a:lnTo>
                  <a:pt x="51" y="367"/>
                </a:lnTo>
                <a:lnTo>
                  <a:pt x="51" y="376"/>
                </a:lnTo>
                <a:lnTo>
                  <a:pt x="52" y="386"/>
                </a:lnTo>
                <a:lnTo>
                  <a:pt x="52" y="396"/>
                </a:lnTo>
                <a:lnTo>
                  <a:pt x="52" y="407"/>
                </a:lnTo>
                <a:lnTo>
                  <a:pt x="52" y="418"/>
                </a:lnTo>
                <a:lnTo>
                  <a:pt x="52" y="430"/>
                </a:lnTo>
                <a:lnTo>
                  <a:pt x="53" y="443"/>
                </a:lnTo>
                <a:lnTo>
                  <a:pt x="53" y="457"/>
                </a:lnTo>
                <a:lnTo>
                  <a:pt x="51" y="481"/>
                </a:lnTo>
                <a:lnTo>
                  <a:pt x="50" y="504"/>
                </a:lnTo>
                <a:lnTo>
                  <a:pt x="50" y="525"/>
                </a:lnTo>
                <a:lnTo>
                  <a:pt x="50" y="544"/>
                </a:lnTo>
                <a:lnTo>
                  <a:pt x="52" y="562"/>
                </a:lnTo>
                <a:lnTo>
                  <a:pt x="53" y="579"/>
                </a:lnTo>
                <a:lnTo>
                  <a:pt x="55" y="593"/>
                </a:lnTo>
                <a:lnTo>
                  <a:pt x="58" y="607"/>
                </a:lnTo>
                <a:lnTo>
                  <a:pt x="62" y="621"/>
                </a:lnTo>
                <a:lnTo>
                  <a:pt x="67" y="634"/>
                </a:lnTo>
                <a:lnTo>
                  <a:pt x="72" y="645"/>
                </a:lnTo>
                <a:lnTo>
                  <a:pt x="80" y="657"/>
                </a:lnTo>
                <a:lnTo>
                  <a:pt x="88" y="669"/>
                </a:lnTo>
                <a:lnTo>
                  <a:pt x="96" y="679"/>
                </a:lnTo>
                <a:lnTo>
                  <a:pt x="106" y="691"/>
                </a:lnTo>
                <a:lnTo>
                  <a:pt x="117" y="703"/>
                </a:lnTo>
                <a:lnTo>
                  <a:pt x="126" y="710"/>
                </a:lnTo>
                <a:lnTo>
                  <a:pt x="134" y="715"/>
                </a:lnTo>
                <a:lnTo>
                  <a:pt x="144" y="718"/>
                </a:lnTo>
                <a:lnTo>
                  <a:pt x="154" y="720"/>
                </a:lnTo>
                <a:lnTo>
                  <a:pt x="165" y="721"/>
                </a:lnTo>
                <a:lnTo>
                  <a:pt x="176" y="721"/>
                </a:lnTo>
                <a:lnTo>
                  <a:pt x="187" y="720"/>
                </a:lnTo>
                <a:lnTo>
                  <a:pt x="199" y="717"/>
                </a:lnTo>
                <a:lnTo>
                  <a:pt x="211" y="715"/>
                </a:lnTo>
                <a:lnTo>
                  <a:pt x="224" y="713"/>
                </a:lnTo>
                <a:lnTo>
                  <a:pt x="236" y="711"/>
                </a:lnTo>
                <a:lnTo>
                  <a:pt x="249" y="709"/>
                </a:lnTo>
                <a:lnTo>
                  <a:pt x="262" y="707"/>
                </a:lnTo>
                <a:lnTo>
                  <a:pt x="275" y="706"/>
                </a:lnTo>
                <a:lnTo>
                  <a:pt x="289" y="707"/>
                </a:lnTo>
                <a:lnTo>
                  <a:pt x="303" y="709"/>
                </a:lnTo>
                <a:lnTo>
                  <a:pt x="316" y="716"/>
                </a:lnTo>
                <a:lnTo>
                  <a:pt x="326" y="721"/>
                </a:lnTo>
                <a:lnTo>
                  <a:pt x="338" y="728"/>
                </a:lnTo>
                <a:lnTo>
                  <a:pt x="348" y="735"/>
                </a:lnTo>
                <a:lnTo>
                  <a:pt x="359" y="742"/>
                </a:lnTo>
                <a:lnTo>
                  <a:pt x="368" y="750"/>
                </a:lnTo>
                <a:lnTo>
                  <a:pt x="379" y="758"/>
                </a:lnTo>
                <a:lnTo>
                  <a:pt x="388" y="765"/>
                </a:lnTo>
                <a:lnTo>
                  <a:pt x="398" y="773"/>
                </a:lnTo>
                <a:lnTo>
                  <a:pt x="408" y="781"/>
                </a:lnTo>
                <a:lnTo>
                  <a:pt x="418" y="789"/>
                </a:lnTo>
                <a:lnTo>
                  <a:pt x="430" y="796"/>
                </a:lnTo>
                <a:lnTo>
                  <a:pt x="442" y="804"/>
                </a:lnTo>
                <a:lnTo>
                  <a:pt x="455" y="811"/>
                </a:lnTo>
                <a:lnTo>
                  <a:pt x="468" y="818"/>
                </a:lnTo>
                <a:lnTo>
                  <a:pt x="483" y="825"/>
                </a:lnTo>
                <a:lnTo>
                  <a:pt x="490" y="829"/>
                </a:lnTo>
                <a:lnTo>
                  <a:pt x="498" y="835"/>
                </a:lnTo>
                <a:lnTo>
                  <a:pt x="506" y="840"/>
                </a:lnTo>
                <a:lnTo>
                  <a:pt x="513" y="844"/>
                </a:lnTo>
                <a:lnTo>
                  <a:pt x="522" y="848"/>
                </a:lnTo>
                <a:lnTo>
                  <a:pt x="530" y="854"/>
                </a:lnTo>
                <a:lnTo>
                  <a:pt x="537" y="857"/>
                </a:lnTo>
                <a:lnTo>
                  <a:pt x="545" y="862"/>
                </a:lnTo>
                <a:lnTo>
                  <a:pt x="553" y="866"/>
                </a:lnTo>
                <a:lnTo>
                  <a:pt x="560" y="871"/>
                </a:lnTo>
                <a:lnTo>
                  <a:pt x="568" y="875"/>
                </a:lnTo>
                <a:lnTo>
                  <a:pt x="576" y="878"/>
                </a:lnTo>
                <a:lnTo>
                  <a:pt x="585" y="883"/>
                </a:lnTo>
                <a:lnTo>
                  <a:pt x="592" y="887"/>
                </a:lnTo>
                <a:lnTo>
                  <a:pt x="600" y="890"/>
                </a:lnTo>
                <a:lnTo>
                  <a:pt x="608" y="894"/>
                </a:lnTo>
                <a:lnTo>
                  <a:pt x="616" y="897"/>
                </a:lnTo>
                <a:lnTo>
                  <a:pt x="623" y="901"/>
                </a:lnTo>
                <a:lnTo>
                  <a:pt x="632" y="904"/>
                </a:lnTo>
                <a:lnTo>
                  <a:pt x="640" y="907"/>
                </a:lnTo>
                <a:lnTo>
                  <a:pt x="648" y="910"/>
                </a:lnTo>
                <a:lnTo>
                  <a:pt x="656" y="913"/>
                </a:lnTo>
                <a:lnTo>
                  <a:pt x="664" y="915"/>
                </a:lnTo>
                <a:lnTo>
                  <a:pt x="673" y="917"/>
                </a:lnTo>
                <a:lnTo>
                  <a:pt x="681" y="920"/>
                </a:lnTo>
                <a:lnTo>
                  <a:pt x="690" y="921"/>
                </a:lnTo>
                <a:lnTo>
                  <a:pt x="699" y="923"/>
                </a:lnTo>
                <a:lnTo>
                  <a:pt x="708" y="926"/>
                </a:lnTo>
                <a:lnTo>
                  <a:pt x="717" y="926"/>
                </a:lnTo>
                <a:lnTo>
                  <a:pt x="725" y="928"/>
                </a:lnTo>
                <a:lnTo>
                  <a:pt x="734" y="929"/>
                </a:lnTo>
                <a:lnTo>
                  <a:pt x="743" y="929"/>
                </a:lnTo>
                <a:lnTo>
                  <a:pt x="758" y="926"/>
                </a:lnTo>
                <a:lnTo>
                  <a:pt x="768" y="921"/>
                </a:lnTo>
                <a:lnTo>
                  <a:pt x="774" y="917"/>
                </a:lnTo>
                <a:lnTo>
                  <a:pt x="780" y="911"/>
                </a:lnTo>
                <a:lnTo>
                  <a:pt x="782" y="906"/>
                </a:lnTo>
                <a:lnTo>
                  <a:pt x="785" y="900"/>
                </a:lnTo>
                <a:lnTo>
                  <a:pt x="785" y="893"/>
                </a:lnTo>
                <a:lnTo>
                  <a:pt x="786" y="885"/>
                </a:lnTo>
                <a:lnTo>
                  <a:pt x="793" y="873"/>
                </a:lnTo>
                <a:lnTo>
                  <a:pt x="796" y="867"/>
                </a:lnTo>
                <a:lnTo>
                  <a:pt x="799" y="862"/>
                </a:lnTo>
                <a:lnTo>
                  <a:pt x="800" y="855"/>
                </a:lnTo>
                <a:lnTo>
                  <a:pt x="802" y="848"/>
                </a:lnTo>
                <a:lnTo>
                  <a:pt x="804" y="841"/>
                </a:lnTo>
                <a:lnTo>
                  <a:pt x="805" y="834"/>
                </a:lnTo>
                <a:lnTo>
                  <a:pt x="807" y="826"/>
                </a:lnTo>
                <a:lnTo>
                  <a:pt x="807" y="819"/>
                </a:lnTo>
                <a:lnTo>
                  <a:pt x="808" y="811"/>
                </a:lnTo>
                <a:lnTo>
                  <a:pt x="808" y="803"/>
                </a:lnTo>
                <a:lnTo>
                  <a:pt x="809" y="794"/>
                </a:lnTo>
                <a:lnTo>
                  <a:pt x="810" y="786"/>
                </a:lnTo>
                <a:lnTo>
                  <a:pt x="810" y="778"/>
                </a:lnTo>
                <a:lnTo>
                  <a:pt x="811" y="769"/>
                </a:lnTo>
                <a:lnTo>
                  <a:pt x="813" y="761"/>
                </a:lnTo>
                <a:lnTo>
                  <a:pt x="813" y="752"/>
                </a:lnTo>
                <a:lnTo>
                  <a:pt x="815" y="744"/>
                </a:lnTo>
                <a:lnTo>
                  <a:pt x="817" y="735"/>
                </a:lnTo>
                <a:lnTo>
                  <a:pt x="819" y="726"/>
                </a:lnTo>
                <a:lnTo>
                  <a:pt x="821" y="717"/>
                </a:lnTo>
                <a:lnTo>
                  <a:pt x="824" y="708"/>
                </a:lnTo>
                <a:lnTo>
                  <a:pt x="827" y="698"/>
                </a:lnTo>
                <a:lnTo>
                  <a:pt x="830" y="690"/>
                </a:lnTo>
                <a:lnTo>
                  <a:pt x="835" y="681"/>
                </a:lnTo>
                <a:lnTo>
                  <a:pt x="840" y="671"/>
                </a:lnTo>
                <a:lnTo>
                  <a:pt x="845" y="663"/>
                </a:lnTo>
                <a:lnTo>
                  <a:pt x="850" y="654"/>
                </a:lnTo>
                <a:lnTo>
                  <a:pt x="857" y="644"/>
                </a:lnTo>
                <a:lnTo>
                  <a:pt x="864" y="635"/>
                </a:lnTo>
                <a:lnTo>
                  <a:pt x="872" y="62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1" name="Freeform 92"/>
          <p:cNvSpPr>
            <a:spLocks/>
          </p:cNvSpPr>
          <p:nvPr/>
        </p:nvSpPr>
        <p:spPr bwMode="auto">
          <a:xfrm>
            <a:off x="5600700" y="3751263"/>
            <a:ext cx="76200" cy="111125"/>
          </a:xfrm>
          <a:custGeom>
            <a:avLst/>
            <a:gdLst>
              <a:gd name="T0" fmla="*/ 2147483647 w 144"/>
              <a:gd name="T1" fmla="*/ 0 h 217"/>
              <a:gd name="T2" fmla="*/ 2147483647 w 144"/>
              <a:gd name="T3" fmla="*/ 0 h 217"/>
              <a:gd name="T4" fmla="*/ 2147483647 w 144"/>
              <a:gd name="T5" fmla="*/ 2147483647 h 217"/>
              <a:gd name="T6" fmla="*/ 2147483647 w 144"/>
              <a:gd name="T7" fmla="*/ 2147483647 h 217"/>
              <a:gd name="T8" fmla="*/ 2147483647 w 144"/>
              <a:gd name="T9" fmla="*/ 2147483647 h 217"/>
              <a:gd name="T10" fmla="*/ 2147483647 w 144"/>
              <a:gd name="T11" fmla="*/ 2147483647 h 217"/>
              <a:gd name="T12" fmla="*/ 2147483647 w 144"/>
              <a:gd name="T13" fmla="*/ 2147483647 h 217"/>
              <a:gd name="T14" fmla="*/ 2147483647 w 144"/>
              <a:gd name="T15" fmla="*/ 2147483647 h 217"/>
              <a:gd name="T16" fmla="*/ 2147483647 w 144"/>
              <a:gd name="T17" fmla="*/ 2147483647 h 217"/>
              <a:gd name="T18" fmla="*/ 2147483647 w 144"/>
              <a:gd name="T19" fmla="*/ 2147483647 h 217"/>
              <a:gd name="T20" fmla="*/ 2147483647 w 144"/>
              <a:gd name="T21" fmla="*/ 2147483647 h 217"/>
              <a:gd name="T22" fmla="*/ 2147483647 w 144"/>
              <a:gd name="T23" fmla="*/ 2147483647 h 217"/>
              <a:gd name="T24" fmla="*/ 2147483647 w 144"/>
              <a:gd name="T25" fmla="*/ 2147483647 h 217"/>
              <a:gd name="T26" fmla="*/ 2147483647 w 144"/>
              <a:gd name="T27" fmla="*/ 2147483647 h 217"/>
              <a:gd name="T28" fmla="*/ 2147483647 w 144"/>
              <a:gd name="T29" fmla="*/ 2147483647 h 217"/>
              <a:gd name="T30" fmla="*/ 2147483647 w 144"/>
              <a:gd name="T31" fmla="*/ 2147483647 h 217"/>
              <a:gd name="T32" fmla="*/ 2147483647 w 144"/>
              <a:gd name="T33" fmla="*/ 2147483647 h 217"/>
              <a:gd name="T34" fmla="*/ 2147483647 w 144"/>
              <a:gd name="T35" fmla="*/ 2147483647 h 217"/>
              <a:gd name="T36" fmla="*/ 2147483647 w 144"/>
              <a:gd name="T37" fmla="*/ 2147483647 h 217"/>
              <a:gd name="T38" fmla="*/ 2147483647 w 144"/>
              <a:gd name="T39" fmla="*/ 2147483647 h 217"/>
              <a:gd name="T40" fmla="*/ 2147483647 w 144"/>
              <a:gd name="T41" fmla="*/ 2147483647 h 217"/>
              <a:gd name="T42" fmla="*/ 2147483647 w 144"/>
              <a:gd name="T43" fmla="*/ 2147483647 h 217"/>
              <a:gd name="T44" fmla="*/ 2147483647 w 144"/>
              <a:gd name="T45" fmla="*/ 2147483647 h 217"/>
              <a:gd name="T46" fmla="*/ 2147483647 w 144"/>
              <a:gd name="T47" fmla="*/ 2147483647 h 217"/>
              <a:gd name="T48" fmla="*/ 2147483647 w 144"/>
              <a:gd name="T49" fmla="*/ 2147483647 h 217"/>
              <a:gd name="T50" fmla="*/ 0 w 144"/>
              <a:gd name="T51" fmla="*/ 2147483647 h 217"/>
              <a:gd name="T52" fmla="*/ 2147483647 w 144"/>
              <a:gd name="T53" fmla="*/ 2147483647 h 217"/>
              <a:gd name="T54" fmla="*/ 2147483647 w 144"/>
              <a:gd name="T55" fmla="*/ 2147483647 h 217"/>
              <a:gd name="T56" fmla="*/ 2147483647 w 144"/>
              <a:gd name="T57" fmla="*/ 2147483647 h 217"/>
              <a:gd name="T58" fmla="*/ 2147483647 w 144"/>
              <a:gd name="T59" fmla="*/ 2147483647 h 217"/>
              <a:gd name="T60" fmla="*/ 2147483647 w 144"/>
              <a:gd name="T61" fmla="*/ 2147483647 h 217"/>
              <a:gd name="T62" fmla="*/ 2147483647 w 144"/>
              <a:gd name="T63" fmla="*/ 2147483647 h 217"/>
              <a:gd name="T64" fmla="*/ 2147483647 w 144"/>
              <a:gd name="T65" fmla="*/ 0 h 2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217"/>
              <a:gd name="T101" fmla="*/ 144 w 144"/>
              <a:gd name="T102" fmla="*/ 217 h 2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217">
                <a:moveTo>
                  <a:pt x="59" y="0"/>
                </a:moveTo>
                <a:lnTo>
                  <a:pt x="74" y="0"/>
                </a:lnTo>
                <a:lnTo>
                  <a:pt x="87" y="4"/>
                </a:lnTo>
                <a:lnTo>
                  <a:pt x="100" y="13"/>
                </a:lnTo>
                <a:lnTo>
                  <a:pt x="113" y="25"/>
                </a:lnTo>
                <a:lnTo>
                  <a:pt x="123" y="40"/>
                </a:lnTo>
                <a:lnTo>
                  <a:pt x="132" y="58"/>
                </a:lnTo>
                <a:lnTo>
                  <a:pt x="139" y="77"/>
                </a:lnTo>
                <a:lnTo>
                  <a:pt x="143" y="98"/>
                </a:lnTo>
                <a:lnTo>
                  <a:pt x="144" y="120"/>
                </a:lnTo>
                <a:lnTo>
                  <a:pt x="143" y="142"/>
                </a:lnTo>
                <a:lnTo>
                  <a:pt x="138" y="161"/>
                </a:lnTo>
                <a:lnTo>
                  <a:pt x="132" y="177"/>
                </a:lnTo>
                <a:lnTo>
                  <a:pt x="122" y="192"/>
                </a:lnTo>
                <a:lnTo>
                  <a:pt x="111" y="204"/>
                </a:lnTo>
                <a:lnTo>
                  <a:pt x="99" y="213"/>
                </a:lnTo>
                <a:lnTo>
                  <a:pt x="85" y="217"/>
                </a:lnTo>
                <a:lnTo>
                  <a:pt x="70" y="217"/>
                </a:lnTo>
                <a:lnTo>
                  <a:pt x="57" y="213"/>
                </a:lnTo>
                <a:lnTo>
                  <a:pt x="43" y="204"/>
                </a:lnTo>
                <a:lnTo>
                  <a:pt x="31" y="192"/>
                </a:lnTo>
                <a:lnTo>
                  <a:pt x="20" y="177"/>
                </a:lnTo>
                <a:lnTo>
                  <a:pt x="12" y="161"/>
                </a:lnTo>
                <a:lnTo>
                  <a:pt x="5" y="140"/>
                </a:lnTo>
                <a:lnTo>
                  <a:pt x="1" y="119"/>
                </a:lnTo>
                <a:lnTo>
                  <a:pt x="0" y="97"/>
                </a:lnTo>
                <a:lnTo>
                  <a:pt x="1" y="75"/>
                </a:lnTo>
                <a:lnTo>
                  <a:pt x="6" y="56"/>
                </a:lnTo>
                <a:lnTo>
                  <a:pt x="12" y="38"/>
                </a:lnTo>
                <a:lnTo>
                  <a:pt x="22" y="25"/>
                </a:lnTo>
                <a:lnTo>
                  <a:pt x="32" y="13"/>
                </a:lnTo>
                <a:lnTo>
                  <a:pt x="45" y="4"/>
                </a:lnTo>
                <a:lnTo>
                  <a:pt x="59" y="0"/>
                </a:ln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 rot="888627">
            <a:off x="5791200" y="3738563"/>
            <a:ext cx="255588" cy="234950"/>
            <a:chOff x="4014" y="3000"/>
            <a:chExt cx="144" cy="148"/>
          </a:xfrm>
        </p:grpSpPr>
        <p:sp>
          <p:nvSpPr>
            <p:cNvPr id="31816" name="Freeform 94"/>
            <p:cNvSpPr>
              <a:spLocks/>
            </p:cNvSpPr>
            <p:nvPr/>
          </p:nvSpPr>
          <p:spPr bwMode="auto">
            <a:xfrm>
              <a:off x="4014" y="3000"/>
              <a:ext cx="144" cy="148"/>
            </a:xfrm>
            <a:custGeom>
              <a:avLst/>
              <a:gdLst>
                <a:gd name="T0" fmla="*/ 0 w 432"/>
                <a:gd name="T1" fmla="*/ 5 h 452"/>
                <a:gd name="T2" fmla="*/ 0 w 432"/>
                <a:gd name="T3" fmla="*/ 4 h 452"/>
                <a:gd name="T4" fmla="*/ 0 w 432"/>
                <a:gd name="T5" fmla="*/ 3 h 452"/>
                <a:gd name="T6" fmla="*/ 0 w 432"/>
                <a:gd name="T7" fmla="*/ 3 h 452"/>
                <a:gd name="T8" fmla="*/ 0 w 432"/>
                <a:gd name="T9" fmla="*/ 2 h 452"/>
                <a:gd name="T10" fmla="*/ 0 w 432"/>
                <a:gd name="T11" fmla="*/ 1 h 452"/>
                <a:gd name="T12" fmla="*/ 1 w 432"/>
                <a:gd name="T13" fmla="*/ 1 h 452"/>
                <a:gd name="T14" fmla="*/ 1 w 432"/>
                <a:gd name="T15" fmla="*/ 0 h 452"/>
                <a:gd name="T16" fmla="*/ 1 w 432"/>
                <a:gd name="T17" fmla="*/ 0 h 452"/>
                <a:gd name="T18" fmla="*/ 2 w 432"/>
                <a:gd name="T19" fmla="*/ 0 h 452"/>
                <a:gd name="T20" fmla="*/ 2 w 432"/>
                <a:gd name="T21" fmla="*/ 0 h 452"/>
                <a:gd name="T22" fmla="*/ 3 w 432"/>
                <a:gd name="T23" fmla="*/ 0 h 452"/>
                <a:gd name="T24" fmla="*/ 3 w 432"/>
                <a:gd name="T25" fmla="*/ 0 h 452"/>
                <a:gd name="T26" fmla="*/ 4 w 432"/>
                <a:gd name="T27" fmla="*/ 1 h 452"/>
                <a:gd name="T28" fmla="*/ 4 w 432"/>
                <a:gd name="T29" fmla="*/ 2 h 452"/>
                <a:gd name="T30" fmla="*/ 5 w 432"/>
                <a:gd name="T31" fmla="*/ 2 h 452"/>
                <a:gd name="T32" fmla="*/ 5 w 432"/>
                <a:gd name="T33" fmla="*/ 3 h 452"/>
                <a:gd name="T34" fmla="*/ 5 w 432"/>
                <a:gd name="T35" fmla="*/ 3 h 452"/>
                <a:gd name="T36" fmla="*/ 4 w 432"/>
                <a:gd name="T37" fmla="*/ 2 h 452"/>
                <a:gd name="T38" fmla="*/ 4 w 432"/>
                <a:gd name="T39" fmla="*/ 2 h 452"/>
                <a:gd name="T40" fmla="*/ 3 w 432"/>
                <a:gd name="T41" fmla="*/ 2 h 452"/>
                <a:gd name="T42" fmla="*/ 3 w 432"/>
                <a:gd name="T43" fmla="*/ 1 h 452"/>
                <a:gd name="T44" fmla="*/ 3 w 432"/>
                <a:gd name="T45" fmla="*/ 1 h 452"/>
                <a:gd name="T46" fmla="*/ 2 w 432"/>
                <a:gd name="T47" fmla="*/ 1 h 452"/>
                <a:gd name="T48" fmla="*/ 2 w 432"/>
                <a:gd name="T49" fmla="*/ 1 h 452"/>
                <a:gd name="T50" fmla="*/ 2 w 432"/>
                <a:gd name="T51" fmla="*/ 2 h 452"/>
                <a:gd name="T52" fmla="*/ 1 w 432"/>
                <a:gd name="T53" fmla="*/ 2 h 452"/>
                <a:gd name="T54" fmla="*/ 1 w 432"/>
                <a:gd name="T55" fmla="*/ 2 h 452"/>
                <a:gd name="T56" fmla="*/ 1 w 432"/>
                <a:gd name="T57" fmla="*/ 3 h 452"/>
                <a:gd name="T58" fmla="*/ 1 w 432"/>
                <a:gd name="T59" fmla="*/ 3 h 452"/>
                <a:gd name="T60" fmla="*/ 1 w 432"/>
                <a:gd name="T61" fmla="*/ 4 h 452"/>
                <a:gd name="T62" fmla="*/ 1 w 432"/>
                <a:gd name="T63" fmla="*/ 4 h 452"/>
                <a:gd name="T64" fmla="*/ 0 w 432"/>
                <a:gd name="T65" fmla="*/ 5 h 4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2"/>
                <a:gd name="T100" fmla="*/ 0 h 452"/>
                <a:gd name="T101" fmla="*/ 432 w 432"/>
                <a:gd name="T102" fmla="*/ 452 h 4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2" h="452">
                  <a:moveTo>
                    <a:pt x="34" y="452"/>
                  </a:moveTo>
                  <a:lnTo>
                    <a:pt x="12" y="371"/>
                  </a:lnTo>
                  <a:lnTo>
                    <a:pt x="1" y="298"/>
                  </a:lnTo>
                  <a:lnTo>
                    <a:pt x="0" y="230"/>
                  </a:lnTo>
                  <a:lnTo>
                    <a:pt x="9" y="169"/>
                  </a:lnTo>
                  <a:lnTo>
                    <a:pt x="23" y="116"/>
                  </a:lnTo>
                  <a:lnTo>
                    <a:pt x="46" y="72"/>
                  </a:lnTo>
                  <a:lnTo>
                    <a:pt x="74" y="38"/>
                  </a:lnTo>
                  <a:lnTo>
                    <a:pt x="107" y="14"/>
                  </a:lnTo>
                  <a:lnTo>
                    <a:pt x="145" y="0"/>
                  </a:lnTo>
                  <a:lnTo>
                    <a:pt x="185" y="0"/>
                  </a:lnTo>
                  <a:lnTo>
                    <a:pt x="226" y="11"/>
                  </a:lnTo>
                  <a:lnTo>
                    <a:pt x="270" y="37"/>
                  </a:lnTo>
                  <a:lnTo>
                    <a:pt x="312" y="76"/>
                  </a:lnTo>
                  <a:lnTo>
                    <a:pt x="354" y="131"/>
                  </a:lnTo>
                  <a:lnTo>
                    <a:pt x="395" y="201"/>
                  </a:lnTo>
                  <a:lnTo>
                    <a:pt x="432" y="288"/>
                  </a:lnTo>
                  <a:lnTo>
                    <a:pt x="386" y="238"/>
                  </a:lnTo>
                  <a:lnTo>
                    <a:pt x="344" y="196"/>
                  </a:lnTo>
                  <a:lnTo>
                    <a:pt x="305" y="163"/>
                  </a:lnTo>
                  <a:lnTo>
                    <a:pt x="270" y="137"/>
                  </a:lnTo>
                  <a:lnTo>
                    <a:pt x="237" y="120"/>
                  </a:lnTo>
                  <a:lnTo>
                    <a:pt x="206" y="112"/>
                  </a:lnTo>
                  <a:lnTo>
                    <a:pt x="180" y="110"/>
                  </a:lnTo>
                  <a:lnTo>
                    <a:pt x="155" y="117"/>
                  </a:lnTo>
                  <a:lnTo>
                    <a:pt x="134" y="132"/>
                  </a:lnTo>
                  <a:lnTo>
                    <a:pt x="114" y="155"/>
                  </a:lnTo>
                  <a:lnTo>
                    <a:pt x="97" y="185"/>
                  </a:lnTo>
                  <a:lnTo>
                    <a:pt x="81" y="223"/>
                  </a:lnTo>
                  <a:lnTo>
                    <a:pt x="67" y="269"/>
                  </a:lnTo>
                  <a:lnTo>
                    <a:pt x="55" y="322"/>
                  </a:lnTo>
                  <a:lnTo>
                    <a:pt x="44" y="384"/>
                  </a:lnTo>
                  <a:lnTo>
                    <a:pt x="34" y="45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Freeform 95"/>
            <p:cNvSpPr>
              <a:spLocks/>
            </p:cNvSpPr>
            <p:nvPr/>
          </p:nvSpPr>
          <p:spPr bwMode="auto">
            <a:xfrm>
              <a:off x="4014" y="3000"/>
              <a:ext cx="144" cy="148"/>
            </a:xfrm>
            <a:custGeom>
              <a:avLst/>
              <a:gdLst>
                <a:gd name="T0" fmla="*/ 0 w 432"/>
                <a:gd name="T1" fmla="*/ 5 h 452"/>
                <a:gd name="T2" fmla="*/ 0 w 432"/>
                <a:gd name="T3" fmla="*/ 5 h 452"/>
                <a:gd name="T4" fmla="*/ 0 w 432"/>
                <a:gd name="T5" fmla="*/ 4 h 452"/>
                <a:gd name="T6" fmla="*/ 0 w 432"/>
                <a:gd name="T7" fmla="*/ 3 h 452"/>
                <a:gd name="T8" fmla="*/ 0 w 432"/>
                <a:gd name="T9" fmla="*/ 3 h 452"/>
                <a:gd name="T10" fmla="*/ 0 w 432"/>
                <a:gd name="T11" fmla="*/ 2 h 452"/>
                <a:gd name="T12" fmla="*/ 0 w 432"/>
                <a:gd name="T13" fmla="*/ 1 h 452"/>
                <a:gd name="T14" fmla="*/ 1 w 432"/>
                <a:gd name="T15" fmla="*/ 1 h 452"/>
                <a:gd name="T16" fmla="*/ 1 w 432"/>
                <a:gd name="T17" fmla="*/ 0 h 452"/>
                <a:gd name="T18" fmla="*/ 1 w 432"/>
                <a:gd name="T19" fmla="*/ 0 h 452"/>
                <a:gd name="T20" fmla="*/ 2 w 432"/>
                <a:gd name="T21" fmla="*/ 0 h 452"/>
                <a:gd name="T22" fmla="*/ 2 w 432"/>
                <a:gd name="T23" fmla="*/ 0 h 452"/>
                <a:gd name="T24" fmla="*/ 3 w 432"/>
                <a:gd name="T25" fmla="*/ 0 h 452"/>
                <a:gd name="T26" fmla="*/ 3 w 432"/>
                <a:gd name="T27" fmla="*/ 0 h 452"/>
                <a:gd name="T28" fmla="*/ 4 w 432"/>
                <a:gd name="T29" fmla="*/ 1 h 452"/>
                <a:gd name="T30" fmla="*/ 4 w 432"/>
                <a:gd name="T31" fmla="*/ 2 h 452"/>
                <a:gd name="T32" fmla="*/ 5 w 432"/>
                <a:gd name="T33" fmla="*/ 2 h 452"/>
                <a:gd name="T34" fmla="*/ 5 w 432"/>
                <a:gd name="T35" fmla="*/ 3 h 452"/>
                <a:gd name="T36" fmla="*/ 5 w 432"/>
                <a:gd name="T37" fmla="*/ 3 h 452"/>
                <a:gd name="T38" fmla="*/ 5 w 432"/>
                <a:gd name="T39" fmla="*/ 3 h 452"/>
                <a:gd name="T40" fmla="*/ 4 w 432"/>
                <a:gd name="T41" fmla="*/ 2 h 452"/>
                <a:gd name="T42" fmla="*/ 4 w 432"/>
                <a:gd name="T43" fmla="*/ 2 h 452"/>
                <a:gd name="T44" fmla="*/ 3 w 432"/>
                <a:gd name="T45" fmla="*/ 2 h 452"/>
                <a:gd name="T46" fmla="*/ 3 w 432"/>
                <a:gd name="T47" fmla="*/ 1 h 452"/>
                <a:gd name="T48" fmla="*/ 3 w 432"/>
                <a:gd name="T49" fmla="*/ 1 h 452"/>
                <a:gd name="T50" fmla="*/ 2 w 432"/>
                <a:gd name="T51" fmla="*/ 1 h 452"/>
                <a:gd name="T52" fmla="*/ 2 w 432"/>
                <a:gd name="T53" fmla="*/ 1 h 452"/>
                <a:gd name="T54" fmla="*/ 2 w 432"/>
                <a:gd name="T55" fmla="*/ 2 h 452"/>
                <a:gd name="T56" fmla="*/ 1 w 432"/>
                <a:gd name="T57" fmla="*/ 2 h 452"/>
                <a:gd name="T58" fmla="*/ 1 w 432"/>
                <a:gd name="T59" fmla="*/ 2 h 452"/>
                <a:gd name="T60" fmla="*/ 1 w 432"/>
                <a:gd name="T61" fmla="*/ 3 h 452"/>
                <a:gd name="T62" fmla="*/ 1 w 432"/>
                <a:gd name="T63" fmla="*/ 3 h 452"/>
                <a:gd name="T64" fmla="*/ 1 w 432"/>
                <a:gd name="T65" fmla="*/ 4 h 452"/>
                <a:gd name="T66" fmla="*/ 1 w 432"/>
                <a:gd name="T67" fmla="*/ 4 h 452"/>
                <a:gd name="T68" fmla="*/ 0 w 432"/>
                <a:gd name="T69" fmla="*/ 5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452"/>
                <a:gd name="T107" fmla="*/ 432 w 432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452">
                  <a:moveTo>
                    <a:pt x="34" y="452"/>
                  </a:moveTo>
                  <a:lnTo>
                    <a:pt x="34" y="452"/>
                  </a:lnTo>
                  <a:lnTo>
                    <a:pt x="12" y="371"/>
                  </a:lnTo>
                  <a:lnTo>
                    <a:pt x="1" y="298"/>
                  </a:lnTo>
                  <a:lnTo>
                    <a:pt x="0" y="230"/>
                  </a:lnTo>
                  <a:lnTo>
                    <a:pt x="9" y="169"/>
                  </a:lnTo>
                  <a:lnTo>
                    <a:pt x="23" y="116"/>
                  </a:lnTo>
                  <a:lnTo>
                    <a:pt x="46" y="72"/>
                  </a:lnTo>
                  <a:lnTo>
                    <a:pt x="74" y="38"/>
                  </a:lnTo>
                  <a:lnTo>
                    <a:pt x="107" y="14"/>
                  </a:lnTo>
                  <a:lnTo>
                    <a:pt x="145" y="0"/>
                  </a:lnTo>
                  <a:lnTo>
                    <a:pt x="185" y="0"/>
                  </a:lnTo>
                  <a:lnTo>
                    <a:pt x="226" y="11"/>
                  </a:lnTo>
                  <a:lnTo>
                    <a:pt x="270" y="37"/>
                  </a:lnTo>
                  <a:lnTo>
                    <a:pt x="312" y="76"/>
                  </a:lnTo>
                  <a:lnTo>
                    <a:pt x="354" y="131"/>
                  </a:lnTo>
                  <a:lnTo>
                    <a:pt x="395" y="201"/>
                  </a:lnTo>
                  <a:lnTo>
                    <a:pt x="432" y="288"/>
                  </a:lnTo>
                  <a:lnTo>
                    <a:pt x="386" y="238"/>
                  </a:lnTo>
                  <a:lnTo>
                    <a:pt x="344" y="196"/>
                  </a:lnTo>
                  <a:lnTo>
                    <a:pt x="305" y="163"/>
                  </a:lnTo>
                  <a:lnTo>
                    <a:pt x="270" y="137"/>
                  </a:lnTo>
                  <a:lnTo>
                    <a:pt x="237" y="120"/>
                  </a:lnTo>
                  <a:lnTo>
                    <a:pt x="206" y="112"/>
                  </a:lnTo>
                  <a:lnTo>
                    <a:pt x="180" y="110"/>
                  </a:lnTo>
                  <a:lnTo>
                    <a:pt x="155" y="117"/>
                  </a:lnTo>
                  <a:lnTo>
                    <a:pt x="134" y="132"/>
                  </a:lnTo>
                  <a:lnTo>
                    <a:pt x="114" y="155"/>
                  </a:lnTo>
                  <a:lnTo>
                    <a:pt x="97" y="185"/>
                  </a:lnTo>
                  <a:lnTo>
                    <a:pt x="81" y="223"/>
                  </a:lnTo>
                  <a:lnTo>
                    <a:pt x="67" y="269"/>
                  </a:lnTo>
                  <a:lnTo>
                    <a:pt x="55" y="322"/>
                  </a:lnTo>
                  <a:lnTo>
                    <a:pt x="44" y="384"/>
                  </a:lnTo>
                  <a:lnTo>
                    <a:pt x="34" y="4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4048" name="AutoShape 96"/>
          <p:cNvSpPr>
            <a:spLocks noChangeArrowheads="1"/>
          </p:cNvSpPr>
          <p:nvPr/>
        </p:nvSpPr>
        <p:spPr bwMode="auto">
          <a:xfrm rot="-3659713" flipH="1" flipV="1">
            <a:off x="6768306" y="4433094"/>
            <a:ext cx="1125538" cy="946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90" y="4842"/>
                </a:moveTo>
                <a:cubicBezTo>
                  <a:pt x="14153" y="3789"/>
                  <a:pt x="12501" y="3217"/>
                  <a:pt x="10800" y="3217"/>
                </a:cubicBezTo>
                <a:cubicBezTo>
                  <a:pt x="8728" y="3216"/>
                  <a:pt x="6746" y="4064"/>
                  <a:pt x="5315" y="5562"/>
                </a:cubicBezTo>
                <a:lnTo>
                  <a:pt x="2989" y="3341"/>
                </a:lnTo>
                <a:cubicBezTo>
                  <a:pt x="5027" y="1207"/>
                  <a:pt x="7849" y="-1"/>
                  <a:pt x="10800" y="0"/>
                </a:cubicBezTo>
                <a:cubicBezTo>
                  <a:pt x="13223" y="0"/>
                  <a:pt x="15576" y="815"/>
                  <a:pt x="17481" y="2314"/>
                </a:cubicBezTo>
                <a:lnTo>
                  <a:pt x="19151" y="193"/>
                </a:lnTo>
                <a:lnTo>
                  <a:pt x="19872" y="6243"/>
                </a:lnTo>
                <a:lnTo>
                  <a:pt x="13820" y="6963"/>
                </a:lnTo>
                <a:lnTo>
                  <a:pt x="15490" y="484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049" name="Line 97"/>
          <p:cNvSpPr>
            <a:spLocks noChangeShapeType="1"/>
          </p:cNvSpPr>
          <p:nvPr/>
        </p:nvSpPr>
        <p:spPr bwMode="auto">
          <a:xfrm flipV="1">
            <a:off x="5486400" y="4000500"/>
            <a:ext cx="317500" cy="43338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8" name="~PP3317.WAV">
            <a:hlinkClick r:id="" action="ppaction://media"/>
          </p:cNvPr>
          <p:cNvPicPr>
            <a:picLocks noRot="1" noChangeAspect="1"/>
          </p:cNvPicPr>
          <p:nvPr>
            <a:wavAudioFile r:embed="rId2" name="~PP331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2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  <p:bldLst>
      <p:bldP spid="254048" grpId="0" animBg="1"/>
      <p:bldP spid="2540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maxilla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maxilla can be moved up quite successfully but can be positioned downward with less predictability.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~PP2198.WAV">
            <a:hlinkClick r:id="" action="ppaction://media"/>
          </p:cNvPr>
          <p:cNvPicPr>
            <a:picLocks noRot="1" noChangeAspect="1"/>
          </p:cNvPicPr>
          <p:nvPr>
            <a:wavAudioFile r:embed="rId1" name="~PP21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8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mandible can be moved up or down anteriorly but cannot be moved down at the gonial angle with stability.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~PP275.WAV">
            <a:hlinkClick r:id="" action="ppaction://media"/>
          </p:cNvPr>
          <p:cNvPicPr>
            <a:picLocks noRot="1" noChangeAspect="1"/>
          </p:cNvPicPr>
          <p:nvPr>
            <a:wavAudioFile r:embed="rId1" name="~PP275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3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face problems are treated best by superior repositioning of the maxilla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allows the mandible to rotate around the condyle there by reducing the mandibular plane angle and shortening the face.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~PP63.WAV">
            <a:hlinkClick r:id="" action="ppaction://media"/>
          </p:cNvPr>
          <p:cNvPicPr>
            <a:picLocks noRot="1" noChangeAspect="1"/>
          </p:cNvPicPr>
          <p:nvPr>
            <a:wavAudioFile r:embed="rId1" name="~PP63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short face problem are treated predictably and successfully by mandibular ramus surgery that allows the mandible to move downward only at the chin,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Increases the mandibular plane angle by shortening the ramus and opening the gonial angle rather than by rotating at the condyle.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4" name="~PP2281.WAV">
            <a:hlinkClick r:id="" action="ppaction://media"/>
          </p:cNvPr>
          <p:cNvPicPr>
            <a:picLocks noRot="1" noChangeAspect="1"/>
          </p:cNvPicPr>
          <p:nvPr>
            <a:wavAudioFile r:embed="rId1" name="~PP2281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6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Maxillary Surgery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Correction of the skeletal open bite (Long face) deformity involves a Le Fort I down fracture of the maxilla, with a superior repositioning of the maxilla after removal of bone from the lateral walls of the nose, sinus, and nasal septum.</a:t>
            </a:r>
          </a:p>
          <a:p>
            <a:pPr eaLnBrk="1" hangingPunct="1"/>
            <a:r>
              <a:rPr lang="en-US" smtClean="0"/>
              <a:t>The overall face height is shorten as mandible rotates upward and forward.</a:t>
            </a:r>
          </a:p>
        </p:txBody>
      </p:sp>
      <p:pic>
        <p:nvPicPr>
          <p:cNvPr id="4" name="~PP1336.WAV">
            <a:hlinkClick r:id="" action="ppaction://media"/>
          </p:cNvPr>
          <p:cNvPicPr>
            <a:picLocks noRot="1" noChangeAspect="1"/>
          </p:cNvPicPr>
          <p:nvPr>
            <a:wavAudioFile r:embed="rId1" name="~PP1336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rrowheads="1"/>
          </p:cNvPicPr>
          <p:nvPr/>
        </p:nvPicPr>
        <p:blipFill>
          <a:blip r:embed="rId3" cstate="print">
            <a:lum bright="-18000" contrast="6000"/>
          </a:blip>
          <a:srcRect t="5795"/>
          <a:stretch>
            <a:fillRect/>
          </a:stretch>
        </p:blipFill>
        <p:spPr bwMode="auto">
          <a:xfrm>
            <a:off x="457200" y="1295400"/>
            <a:ext cx="40322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61645" dir="2700000" algn="ctr" rotWithShape="0">
              <a:schemeClr val="bg2"/>
            </a:outerShdw>
          </a:effec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Normal Face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43425" y="1219200"/>
            <a:ext cx="4600575" cy="5321300"/>
            <a:chOff x="1518" y="616"/>
            <a:chExt cx="2898" cy="3352"/>
          </a:xfrm>
        </p:grpSpPr>
        <p:sp>
          <p:nvSpPr>
            <p:cNvPr id="15366" name="Freeform 5"/>
            <p:cNvSpPr>
              <a:spLocks noChangeAspect="1"/>
            </p:cNvSpPr>
            <p:nvPr/>
          </p:nvSpPr>
          <p:spPr bwMode="auto">
            <a:xfrm>
              <a:off x="1518" y="616"/>
              <a:ext cx="2898" cy="3352"/>
            </a:xfrm>
            <a:custGeom>
              <a:avLst/>
              <a:gdLst>
                <a:gd name="T0" fmla="*/ 214 w 2898"/>
                <a:gd name="T1" fmla="*/ 3352 h 3352"/>
                <a:gd name="T2" fmla="*/ 427 w 2898"/>
                <a:gd name="T3" fmla="*/ 2572 h 3352"/>
                <a:gd name="T4" fmla="*/ 73 w 2898"/>
                <a:gd name="T5" fmla="*/ 1641 h 3352"/>
                <a:gd name="T6" fmla="*/ 28 w 2898"/>
                <a:gd name="T7" fmla="*/ 1030 h 3352"/>
                <a:gd name="T8" fmla="*/ 241 w 2898"/>
                <a:gd name="T9" fmla="*/ 472 h 3352"/>
                <a:gd name="T10" fmla="*/ 684 w 2898"/>
                <a:gd name="T11" fmla="*/ 108 h 3352"/>
                <a:gd name="T12" fmla="*/ 1464 w 2898"/>
                <a:gd name="T13" fmla="*/ 20 h 3352"/>
                <a:gd name="T14" fmla="*/ 2122 w 2898"/>
                <a:gd name="T15" fmla="*/ 227 h 3352"/>
                <a:gd name="T16" fmla="*/ 2511 w 2898"/>
                <a:gd name="T17" fmla="*/ 864 h 3352"/>
                <a:gd name="T18" fmla="*/ 2481 w 2898"/>
                <a:gd name="T19" fmla="*/ 1250 h 3352"/>
                <a:gd name="T20" fmla="*/ 2878 w 2898"/>
                <a:gd name="T21" fmla="*/ 1871 h 3352"/>
                <a:gd name="T22" fmla="*/ 2603 w 2898"/>
                <a:gd name="T23" fmla="*/ 2128 h 3352"/>
                <a:gd name="T24" fmla="*/ 2687 w 2898"/>
                <a:gd name="T25" fmla="*/ 2321 h 3352"/>
                <a:gd name="T26" fmla="*/ 2620 w 2898"/>
                <a:gd name="T27" fmla="*/ 2408 h 3352"/>
                <a:gd name="T28" fmla="*/ 2541 w 2898"/>
                <a:gd name="T29" fmla="*/ 2399 h 3352"/>
                <a:gd name="T30" fmla="*/ 2539 w 2898"/>
                <a:gd name="T31" fmla="*/ 2406 h 3352"/>
                <a:gd name="T32" fmla="*/ 2633 w 2898"/>
                <a:gd name="T33" fmla="*/ 2459 h 3352"/>
                <a:gd name="T34" fmla="*/ 2614 w 2898"/>
                <a:gd name="T35" fmla="*/ 2572 h 3352"/>
                <a:gd name="T36" fmla="*/ 2527 w 2898"/>
                <a:gd name="T37" fmla="*/ 2666 h 3352"/>
                <a:gd name="T38" fmla="*/ 2542 w 2898"/>
                <a:gd name="T39" fmla="*/ 2901 h 3352"/>
                <a:gd name="T40" fmla="*/ 2390 w 2898"/>
                <a:gd name="T41" fmla="*/ 3090 h 3352"/>
                <a:gd name="T42" fmla="*/ 1872 w 2898"/>
                <a:gd name="T43" fmla="*/ 3095 h 3352"/>
                <a:gd name="T44" fmla="*/ 1756 w 2898"/>
                <a:gd name="T45" fmla="*/ 3334 h 33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98"/>
                <a:gd name="T70" fmla="*/ 0 h 3352"/>
                <a:gd name="T71" fmla="*/ 2898 w 2898"/>
                <a:gd name="T72" fmla="*/ 3352 h 33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98" h="3352">
                  <a:moveTo>
                    <a:pt x="214" y="3352"/>
                  </a:moveTo>
                  <a:cubicBezTo>
                    <a:pt x="192" y="3237"/>
                    <a:pt x="450" y="2857"/>
                    <a:pt x="427" y="2572"/>
                  </a:cubicBezTo>
                  <a:cubicBezTo>
                    <a:pt x="404" y="2287"/>
                    <a:pt x="139" y="1898"/>
                    <a:pt x="73" y="1641"/>
                  </a:cubicBezTo>
                  <a:cubicBezTo>
                    <a:pt x="7" y="1384"/>
                    <a:pt x="0" y="1225"/>
                    <a:pt x="28" y="1030"/>
                  </a:cubicBezTo>
                  <a:cubicBezTo>
                    <a:pt x="56" y="835"/>
                    <a:pt x="132" y="626"/>
                    <a:pt x="241" y="472"/>
                  </a:cubicBezTo>
                  <a:cubicBezTo>
                    <a:pt x="350" y="318"/>
                    <a:pt x="480" y="183"/>
                    <a:pt x="684" y="108"/>
                  </a:cubicBezTo>
                  <a:cubicBezTo>
                    <a:pt x="888" y="33"/>
                    <a:pt x="1224" y="0"/>
                    <a:pt x="1464" y="20"/>
                  </a:cubicBezTo>
                  <a:cubicBezTo>
                    <a:pt x="1704" y="40"/>
                    <a:pt x="1948" y="86"/>
                    <a:pt x="2122" y="227"/>
                  </a:cubicBezTo>
                  <a:cubicBezTo>
                    <a:pt x="2312" y="333"/>
                    <a:pt x="2481" y="742"/>
                    <a:pt x="2511" y="864"/>
                  </a:cubicBezTo>
                  <a:cubicBezTo>
                    <a:pt x="2542" y="985"/>
                    <a:pt x="2421" y="1082"/>
                    <a:pt x="2481" y="1250"/>
                  </a:cubicBezTo>
                  <a:cubicBezTo>
                    <a:pt x="2542" y="1417"/>
                    <a:pt x="2858" y="1725"/>
                    <a:pt x="2878" y="1871"/>
                  </a:cubicBezTo>
                  <a:cubicBezTo>
                    <a:pt x="2898" y="2017"/>
                    <a:pt x="2635" y="2053"/>
                    <a:pt x="2603" y="2128"/>
                  </a:cubicBezTo>
                  <a:cubicBezTo>
                    <a:pt x="2571" y="2204"/>
                    <a:pt x="2684" y="2274"/>
                    <a:pt x="2687" y="2321"/>
                  </a:cubicBezTo>
                  <a:cubicBezTo>
                    <a:pt x="2690" y="2355"/>
                    <a:pt x="2644" y="2397"/>
                    <a:pt x="2620" y="2408"/>
                  </a:cubicBezTo>
                  <a:cubicBezTo>
                    <a:pt x="2596" y="2421"/>
                    <a:pt x="2554" y="2399"/>
                    <a:pt x="2541" y="2399"/>
                  </a:cubicBezTo>
                  <a:cubicBezTo>
                    <a:pt x="2544" y="2414"/>
                    <a:pt x="2542" y="2387"/>
                    <a:pt x="2539" y="2406"/>
                  </a:cubicBezTo>
                  <a:cubicBezTo>
                    <a:pt x="2575" y="2415"/>
                    <a:pt x="2622" y="2434"/>
                    <a:pt x="2633" y="2459"/>
                  </a:cubicBezTo>
                  <a:cubicBezTo>
                    <a:pt x="2644" y="2485"/>
                    <a:pt x="2648" y="2583"/>
                    <a:pt x="2614" y="2572"/>
                  </a:cubicBezTo>
                  <a:cubicBezTo>
                    <a:pt x="2579" y="2561"/>
                    <a:pt x="2566" y="2590"/>
                    <a:pt x="2527" y="2666"/>
                  </a:cubicBezTo>
                  <a:cubicBezTo>
                    <a:pt x="2489" y="2743"/>
                    <a:pt x="2534" y="2848"/>
                    <a:pt x="2542" y="2901"/>
                  </a:cubicBezTo>
                  <a:cubicBezTo>
                    <a:pt x="2550" y="2954"/>
                    <a:pt x="2500" y="3078"/>
                    <a:pt x="2390" y="3090"/>
                  </a:cubicBezTo>
                  <a:cubicBezTo>
                    <a:pt x="2281" y="3102"/>
                    <a:pt x="1991" y="3048"/>
                    <a:pt x="1872" y="3095"/>
                  </a:cubicBezTo>
                  <a:cubicBezTo>
                    <a:pt x="1766" y="3136"/>
                    <a:pt x="1797" y="3277"/>
                    <a:pt x="1756" y="3334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CC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 rot="914341">
              <a:off x="3209" y="2896"/>
              <a:ext cx="197" cy="321"/>
              <a:chOff x="3368" y="2850"/>
              <a:chExt cx="276" cy="454"/>
            </a:xfrm>
          </p:grpSpPr>
          <p:sp>
            <p:nvSpPr>
              <p:cNvPr id="15446" name="Freeform 7"/>
              <p:cNvSpPr>
                <a:spLocks noChangeAspect="1" noEditPoints="1"/>
              </p:cNvSpPr>
              <p:nvPr/>
            </p:nvSpPr>
            <p:spPr bwMode="auto">
              <a:xfrm rot="-717913">
                <a:off x="3368" y="2850"/>
                <a:ext cx="276" cy="454"/>
              </a:xfrm>
              <a:custGeom>
                <a:avLst/>
                <a:gdLst>
                  <a:gd name="T0" fmla="*/ 3 w 513"/>
                  <a:gd name="T1" fmla="*/ 62 h 864"/>
                  <a:gd name="T2" fmla="*/ 2 w 513"/>
                  <a:gd name="T3" fmla="*/ 60 h 864"/>
                  <a:gd name="T4" fmla="*/ 1 w 513"/>
                  <a:gd name="T5" fmla="*/ 56 h 864"/>
                  <a:gd name="T6" fmla="*/ 0 w 513"/>
                  <a:gd name="T7" fmla="*/ 50 h 864"/>
                  <a:gd name="T8" fmla="*/ 1 w 513"/>
                  <a:gd name="T9" fmla="*/ 44 h 864"/>
                  <a:gd name="T10" fmla="*/ 2 w 513"/>
                  <a:gd name="T11" fmla="*/ 38 h 864"/>
                  <a:gd name="T12" fmla="*/ 3 w 513"/>
                  <a:gd name="T13" fmla="*/ 34 h 864"/>
                  <a:gd name="T14" fmla="*/ 5 w 513"/>
                  <a:gd name="T15" fmla="*/ 29 h 864"/>
                  <a:gd name="T16" fmla="*/ 5 w 513"/>
                  <a:gd name="T17" fmla="*/ 24 h 864"/>
                  <a:gd name="T18" fmla="*/ 5 w 513"/>
                  <a:gd name="T19" fmla="*/ 19 h 864"/>
                  <a:gd name="T20" fmla="*/ 4 w 513"/>
                  <a:gd name="T21" fmla="*/ 14 h 864"/>
                  <a:gd name="T22" fmla="*/ 6 w 513"/>
                  <a:gd name="T23" fmla="*/ 8 h 864"/>
                  <a:gd name="T24" fmla="*/ 12 w 513"/>
                  <a:gd name="T25" fmla="*/ 2 h 864"/>
                  <a:gd name="T26" fmla="*/ 18 w 513"/>
                  <a:gd name="T27" fmla="*/ 1 h 864"/>
                  <a:gd name="T28" fmla="*/ 20 w 513"/>
                  <a:gd name="T29" fmla="*/ 2 h 864"/>
                  <a:gd name="T30" fmla="*/ 22 w 513"/>
                  <a:gd name="T31" fmla="*/ 4 h 864"/>
                  <a:gd name="T32" fmla="*/ 24 w 513"/>
                  <a:gd name="T33" fmla="*/ 5 h 864"/>
                  <a:gd name="T34" fmla="*/ 25 w 513"/>
                  <a:gd name="T35" fmla="*/ 6 h 864"/>
                  <a:gd name="T36" fmla="*/ 26 w 513"/>
                  <a:gd name="T37" fmla="*/ 7 h 864"/>
                  <a:gd name="T38" fmla="*/ 30 w 513"/>
                  <a:gd name="T39" fmla="*/ 6 h 864"/>
                  <a:gd name="T40" fmla="*/ 34 w 513"/>
                  <a:gd name="T41" fmla="*/ 4 h 864"/>
                  <a:gd name="T42" fmla="*/ 37 w 513"/>
                  <a:gd name="T43" fmla="*/ 4 h 864"/>
                  <a:gd name="T44" fmla="*/ 40 w 513"/>
                  <a:gd name="T45" fmla="*/ 6 h 864"/>
                  <a:gd name="T46" fmla="*/ 43 w 513"/>
                  <a:gd name="T47" fmla="*/ 9 h 864"/>
                  <a:gd name="T48" fmla="*/ 43 w 513"/>
                  <a:gd name="T49" fmla="*/ 13 h 864"/>
                  <a:gd name="T50" fmla="*/ 43 w 513"/>
                  <a:gd name="T51" fmla="*/ 17 h 864"/>
                  <a:gd name="T52" fmla="*/ 43 w 513"/>
                  <a:gd name="T53" fmla="*/ 21 h 864"/>
                  <a:gd name="T54" fmla="*/ 37 w 513"/>
                  <a:gd name="T55" fmla="*/ 30 h 864"/>
                  <a:gd name="T56" fmla="*/ 34 w 513"/>
                  <a:gd name="T57" fmla="*/ 40 h 864"/>
                  <a:gd name="T58" fmla="*/ 32 w 513"/>
                  <a:gd name="T59" fmla="*/ 49 h 864"/>
                  <a:gd name="T60" fmla="*/ 30 w 513"/>
                  <a:gd name="T61" fmla="*/ 57 h 864"/>
                  <a:gd name="T62" fmla="*/ 25 w 513"/>
                  <a:gd name="T63" fmla="*/ 64 h 864"/>
                  <a:gd name="T64" fmla="*/ 21 w 513"/>
                  <a:gd name="T65" fmla="*/ 64 h 864"/>
                  <a:gd name="T66" fmla="*/ 21 w 513"/>
                  <a:gd name="T67" fmla="*/ 58 h 864"/>
                  <a:gd name="T68" fmla="*/ 22 w 513"/>
                  <a:gd name="T69" fmla="*/ 50 h 864"/>
                  <a:gd name="T70" fmla="*/ 22 w 513"/>
                  <a:gd name="T71" fmla="*/ 44 h 864"/>
                  <a:gd name="T72" fmla="*/ 21 w 513"/>
                  <a:gd name="T73" fmla="*/ 39 h 864"/>
                  <a:gd name="T74" fmla="*/ 20 w 513"/>
                  <a:gd name="T75" fmla="*/ 37 h 864"/>
                  <a:gd name="T76" fmla="*/ 19 w 513"/>
                  <a:gd name="T77" fmla="*/ 35 h 864"/>
                  <a:gd name="T78" fmla="*/ 18 w 513"/>
                  <a:gd name="T79" fmla="*/ 35 h 864"/>
                  <a:gd name="T80" fmla="*/ 18 w 513"/>
                  <a:gd name="T81" fmla="*/ 35 h 864"/>
                  <a:gd name="T82" fmla="*/ 17 w 513"/>
                  <a:gd name="T83" fmla="*/ 36 h 864"/>
                  <a:gd name="T84" fmla="*/ 16 w 513"/>
                  <a:gd name="T85" fmla="*/ 38 h 864"/>
                  <a:gd name="T86" fmla="*/ 16 w 513"/>
                  <a:gd name="T87" fmla="*/ 40 h 864"/>
                  <a:gd name="T88" fmla="*/ 13 w 513"/>
                  <a:gd name="T89" fmla="*/ 43 h 864"/>
                  <a:gd name="T90" fmla="*/ 13 w 513"/>
                  <a:gd name="T91" fmla="*/ 45 h 864"/>
                  <a:gd name="T92" fmla="*/ 12 w 513"/>
                  <a:gd name="T93" fmla="*/ 48 h 864"/>
                  <a:gd name="T94" fmla="*/ 10 w 513"/>
                  <a:gd name="T95" fmla="*/ 51 h 864"/>
                  <a:gd name="T96" fmla="*/ 8 w 513"/>
                  <a:gd name="T97" fmla="*/ 55 h 864"/>
                  <a:gd name="T98" fmla="*/ 6 w 513"/>
                  <a:gd name="T99" fmla="*/ 59 h 864"/>
                  <a:gd name="T100" fmla="*/ 5 w 513"/>
                  <a:gd name="T101" fmla="*/ 61 h 864"/>
                  <a:gd name="T102" fmla="*/ 4 w 513"/>
                  <a:gd name="T103" fmla="*/ 61 h 864"/>
                  <a:gd name="T104" fmla="*/ 26 w 513"/>
                  <a:gd name="T105" fmla="*/ 6 h 864"/>
                  <a:gd name="T106" fmla="*/ 26 w 513"/>
                  <a:gd name="T107" fmla="*/ 6 h 864"/>
                  <a:gd name="T108" fmla="*/ 26 w 513"/>
                  <a:gd name="T109" fmla="*/ 8 h 864"/>
                  <a:gd name="T110" fmla="*/ 26 w 513"/>
                  <a:gd name="T111" fmla="*/ 12 h 864"/>
                  <a:gd name="T112" fmla="*/ 26 w 513"/>
                  <a:gd name="T113" fmla="*/ 6 h 8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3"/>
                  <a:gd name="T172" fmla="*/ 0 h 864"/>
                  <a:gd name="T173" fmla="*/ 513 w 513"/>
                  <a:gd name="T174" fmla="*/ 864 h 8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3" h="864">
                    <a:moveTo>
                      <a:pt x="45" y="802"/>
                    </a:moveTo>
                    <a:lnTo>
                      <a:pt x="40" y="809"/>
                    </a:lnTo>
                    <a:lnTo>
                      <a:pt x="34" y="810"/>
                    </a:lnTo>
                    <a:lnTo>
                      <a:pt x="29" y="807"/>
                    </a:lnTo>
                    <a:lnTo>
                      <a:pt x="23" y="801"/>
                    </a:lnTo>
                    <a:lnTo>
                      <a:pt x="18" y="790"/>
                    </a:lnTo>
                    <a:lnTo>
                      <a:pt x="13" y="776"/>
                    </a:lnTo>
                    <a:lnTo>
                      <a:pt x="10" y="759"/>
                    </a:lnTo>
                    <a:lnTo>
                      <a:pt x="6" y="738"/>
                    </a:lnTo>
                    <a:lnTo>
                      <a:pt x="2" y="716"/>
                    </a:lnTo>
                    <a:lnTo>
                      <a:pt x="1" y="692"/>
                    </a:lnTo>
                    <a:lnTo>
                      <a:pt x="0" y="665"/>
                    </a:lnTo>
                    <a:lnTo>
                      <a:pt x="1" y="638"/>
                    </a:lnTo>
                    <a:lnTo>
                      <a:pt x="2" y="610"/>
                    </a:lnTo>
                    <a:lnTo>
                      <a:pt x="6" y="581"/>
                    </a:lnTo>
                    <a:lnTo>
                      <a:pt x="11" y="551"/>
                    </a:lnTo>
                    <a:lnTo>
                      <a:pt x="18" y="521"/>
                    </a:lnTo>
                    <a:lnTo>
                      <a:pt x="24" y="500"/>
                    </a:lnTo>
                    <a:lnTo>
                      <a:pt x="29" y="480"/>
                    </a:lnTo>
                    <a:lnTo>
                      <a:pt x="35" y="457"/>
                    </a:lnTo>
                    <a:lnTo>
                      <a:pt x="40" y="437"/>
                    </a:lnTo>
                    <a:lnTo>
                      <a:pt x="45" y="416"/>
                    </a:lnTo>
                    <a:lnTo>
                      <a:pt x="50" y="395"/>
                    </a:lnTo>
                    <a:lnTo>
                      <a:pt x="53" y="374"/>
                    </a:lnTo>
                    <a:lnTo>
                      <a:pt x="57" y="353"/>
                    </a:lnTo>
                    <a:lnTo>
                      <a:pt x="59" y="333"/>
                    </a:lnTo>
                    <a:lnTo>
                      <a:pt x="61" y="312"/>
                    </a:lnTo>
                    <a:lnTo>
                      <a:pt x="62" y="291"/>
                    </a:lnTo>
                    <a:lnTo>
                      <a:pt x="62" y="270"/>
                    </a:lnTo>
                    <a:lnTo>
                      <a:pt x="61" y="249"/>
                    </a:lnTo>
                    <a:lnTo>
                      <a:pt x="58" y="227"/>
                    </a:lnTo>
                    <a:lnTo>
                      <a:pt x="54" y="206"/>
                    </a:lnTo>
                    <a:lnTo>
                      <a:pt x="50" y="186"/>
                    </a:lnTo>
                    <a:lnTo>
                      <a:pt x="48" y="163"/>
                    </a:lnTo>
                    <a:lnTo>
                      <a:pt x="56" y="135"/>
                    </a:lnTo>
                    <a:lnTo>
                      <a:pt x="70" y="104"/>
                    </a:lnTo>
                    <a:lnTo>
                      <a:pt x="91" y="71"/>
                    </a:lnTo>
                    <a:lnTo>
                      <a:pt x="116" y="43"/>
                    </a:lnTo>
                    <a:lnTo>
                      <a:pt x="145" y="19"/>
                    </a:lnTo>
                    <a:lnTo>
                      <a:pt x="177" y="4"/>
                    </a:lnTo>
                    <a:lnTo>
                      <a:pt x="209" y="0"/>
                    </a:lnTo>
                    <a:lnTo>
                      <a:pt x="217" y="2"/>
                    </a:lnTo>
                    <a:lnTo>
                      <a:pt x="225" y="6"/>
                    </a:lnTo>
                    <a:lnTo>
                      <a:pt x="232" y="13"/>
                    </a:lnTo>
                    <a:lnTo>
                      <a:pt x="240" y="19"/>
                    </a:lnTo>
                    <a:lnTo>
                      <a:pt x="247" y="28"/>
                    </a:lnTo>
                    <a:lnTo>
                      <a:pt x="254" y="37"/>
                    </a:lnTo>
                    <a:lnTo>
                      <a:pt x="261" y="45"/>
                    </a:lnTo>
                    <a:lnTo>
                      <a:pt x="269" y="54"/>
                    </a:lnTo>
                    <a:lnTo>
                      <a:pt x="273" y="59"/>
                    </a:lnTo>
                    <a:lnTo>
                      <a:pt x="280" y="66"/>
                    </a:lnTo>
                    <a:lnTo>
                      <a:pt x="286" y="70"/>
                    </a:lnTo>
                    <a:lnTo>
                      <a:pt x="290" y="75"/>
                    </a:lnTo>
                    <a:lnTo>
                      <a:pt x="296" y="79"/>
                    </a:lnTo>
                    <a:lnTo>
                      <a:pt x="301" y="82"/>
                    </a:lnTo>
                    <a:lnTo>
                      <a:pt x="306" y="84"/>
                    </a:lnTo>
                    <a:lnTo>
                      <a:pt x="309" y="85"/>
                    </a:lnTo>
                    <a:lnTo>
                      <a:pt x="324" y="85"/>
                    </a:lnTo>
                    <a:lnTo>
                      <a:pt x="341" y="83"/>
                    </a:lnTo>
                    <a:lnTo>
                      <a:pt x="357" y="76"/>
                    </a:lnTo>
                    <a:lnTo>
                      <a:pt x="374" y="69"/>
                    </a:lnTo>
                    <a:lnTo>
                      <a:pt x="390" y="61"/>
                    </a:lnTo>
                    <a:lnTo>
                      <a:pt x="404" y="54"/>
                    </a:lnTo>
                    <a:lnTo>
                      <a:pt x="417" y="50"/>
                    </a:lnTo>
                    <a:lnTo>
                      <a:pt x="430" y="50"/>
                    </a:lnTo>
                    <a:lnTo>
                      <a:pt x="446" y="56"/>
                    </a:lnTo>
                    <a:lnTo>
                      <a:pt x="460" y="62"/>
                    </a:lnTo>
                    <a:lnTo>
                      <a:pt x="472" y="71"/>
                    </a:lnTo>
                    <a:lnTo>
                      <a:pt x="483" y="80"/>
                    </a:lnTo>
                    <a:lnTo>
                      <a:pt x="491" y="92"/>
                    </a:lnTo>
                    <a:lnTo>
                      <a:pt x="498" y="105"/>
                    </a:lnTo>
                    <a:lnTo>
                      <a:pt x="503" y="119"/>
                    </a:lnTo>
                    <a:lnTo>
                      <a:pt x="508" y="135"/>
                    </a:lnTo>
                    <a:lnTo>
                      <a:pt x="511" y="150"/>
                    </a:lnTo>
                    <a:lnTo>
                      <a:pt x="512" y="167"/>
                    </a:lnTo>
                    <a:lnTo>
                      <a:pt x="513" y="184"/>
                    </a:lnTo>
                    <a:lnTo>
                      <a:pt x="513" y="202"/>
                    </a:lnTo>
                    <a:lnTo>
                      <a:pt x="513" y="221"/>
                    </a:lnTo>
                    <a:lnTo>
                      <a:pt x="512" y="239"/>
                    </a:lnTo>
                    <a:lnTo>
                      <a:pt x="511" y="256"/>
                    </a:lnTo>
                    <a:lnTo>
                      <a:pt x="509" y="274"/>
                    </a:lnTo>
                    <a:lnTo>
                      <a:pt x="483" y="314"/>
                    </a:lnTo>
                    <a:lnTo>
                      <a:pt x="460" y="357"/>
                    </a:lnTo>
                    <a:lnTo>
                      <a:pt x="443" y="399"/>
                    </a:lnTo>
                    <a:lnTo>
                      <a:pt x="430" y="440"/>
                    </a:lnTo>
                    <a:lnTo>
                      <a:pt x="419" y="483"/>
                    </a:lnTo>
                    <a:lnTo>
                      <a:pt x="409" y="525"/>
                    </a:lnTo>
                    <a:lnTo>
                      <a:pt x="402" y="567"/>
                    </a:lnTo>
                    <a:lnTo>
                      <a:pt x="396" y="607"/>
                    </a:lnTo>
                    <a:lnTo>
                      <a:pt x="388" y="646"/>
                    </a:lnTo>
                    <a:lnTo>
                      <a:pt x="381" y="684"/>
                    </a:lnTo>
                    <a:lnTo>
                      <a:pt x="373" y="720"/>
                    </a:lnTo>
                    <a:lnTo>
                      <a:pt x="361" y="754"/>
                    </a:lnTo>
                    <a:lnTo>
                      <a:pt x="346" y="785"/>
                    </a:lnTo>
                    <a:lnTo>
                      <a:pt x="328" y="815"/>
                    </a:lnTo>
                    <a:lnTo>
                      <a:pt x="305" y="841"/>
                    </a:lnTo>
                    <a:lnTo>
                      <a:pt x="277" y="864"/>
                    </a:lnTo>
                    <a:lnTo>
                      <a:pt x="261" y="854"/>
                    </a:lnTo>
                    <a:lnTo>
                      <a:pt x="252" y="840"/>
                    </a:lnTo>
                    <a:lnTo>
                      <a:pt x="248" y="819"/>
                    </a:lnTo>
                    <a:lnTo>
                      <a:pt x="248" y="794"/>
                    </a:lnTo>
                    <a:lnTo>
                      <a:pt x="252" y="764"/>
                    </a:lnTo>
                    <a:lnTo>
                      <a:pt x="254" y="732"/>
                    </a:lnTo>
                    <a:lnTo>
                      <a:pt x="258" y="697"/>
                    </a:lnTo>
                    <a:lnTo>
                      <a:pt x="258" y="658"/>
                    </a:lnTo>
                    <a:lnTo>
                      <a:pt x="257" y="629"/>
                    </a:lnTo>
                    <a:lnTo>
                      <a:pt x="255" y="602"/>
                    </a:lnTo>
                    <a:lnTo>
                      <a:pt x="254" y="577"/>
                    </a:lnTo>
                    <a:lnTo>
                      <a:pt x="252" y="555"/>
                    </a:lnTo>
                    <a:lnTo>
                      <a:pt x="250" y="535"/>
                    </a:lnTo>
                    <a:lnTo>
                      <a:pt x="248" y="519"/>
                    </a:lnTo>
                    <a:lnTo>
                      <a:pt x="247" y="504"/>
                    </a:lnTo>
                    <a:lnTo>
                      <a:pt x="244" y="491"/>
                    </a:lnTo>
                    <a:lnTo>
                      <a:pt x="242" y="481"/>
                    </a:lnTo>
                    <a:lnTo>
                      <a:pt x="238" y="473"/>
                    </a:lnTo>
                    <a:lnTo>
                      <a:pt x="236" y="467"/>
                    </a:lnTo>
                    <a:lnTo>
                      <a:pt x="232" y="463"/>
                    </a:lnTo>
                    <a:lnTo>
                      <a:pt x="229" y="461"/>
                    </a:lnTo>
                    <a:lnTo>
                      <a:pt x="225" y="461"/>
                    </a:lnTo>
                    <a:lnTo>
                      <a:pt x="221" y="464"/>
                    </a:lnTo>
                    <a:lnTo>
                      <a:pt x="217" y="469"/>
                    </a:lnTo>
                    <a:lnTo>
                      <a:pt x="215" y="469"/>
                    </a:lnTo>
                    <a:lnTo>
                      <a:pt x="219" y="463"/>
                    </a:lnTo>
                    <a:lnTo>
                      <a:pt x="219" y="457"/>
                    </a:lnTo>
                    <a:lnTo>
                      <a:pt x="211" y="463"/>
                    </a:lnTo>
                    <a:lnTo>
                      <a:pt x="204" y="470"/>
                    </a:lnTo>
                    <a:lnTo>
                      <a:pt x="200" y="480"/>
                    </a:lnTo>
                    <a:lnTo>
                      <a:pt x="196" y="490"/>
                    </a:lnTo>
                    <a:lnTo>
                      <a:pt x="192" y="500"/>
                    </a:lnTo>
                    <a:lnTo>
                      <a:pt x="189" y="511"/>
                    </a:lnTo>
                    <a:lnTo>
                      <a:pt x="185" y="521"/>
                    </a:lnTo>
                    <a:lnTo>
                      <a:pt x="182" y="530"/>
                    </a:lnTo>
                    <a:lnTo>
                      <a:pt x="178" y="537"/>
                    </a:lnTo>
                    <a:lnTo>
                      <a:pt x="169" y="550"/>
                    </a:lnTo>
                    <a:lnTo>
                      <a:pt x="162" y="561"/>
                    </a:lnTo>
                    <a:lnTo>
                      <a:pt x="159" y="572"/>
                    </a:lnTo>
                    <a:lnTo>
                      <a:pt x="155" y="582"/>
                    </a:lnTo>
                    <a:lnTo>
                      <a:pt x="151" y="593"/>
                    </a:lnTo>
                    <a:lnTo>
                      <a:pt x="149" y="603"/>
                    </a:lnTo>
                    <a:lnTo>
                      <a:pt x="144" y="613"/>
                    </a:lnTo>
                    <a:lnTo>
                      <a:pt x="138" y="626"/>
                    </a:lnTo>
                    <a:lnTo>
                      <a:pt x="131" y="641"/>
                    </a:lnTo>
                    <a:lnTo>
                      <a:pt x="123" y="655"/>
                    </a:lnTo>
                    <a:lnTo>
                      <a:pt x="115" y="672"/>
                    </a:lnTo>
                    <a:lnTo>
                      <a:pt x="108" y="689"/>
                    </a:lnTo>
                    <a:lnTo>
                      <a:pt x="100" y="706"/>
                    </a:lnTo>
                    <a:lnTo>
                      <a:pt x="92" y="723"/>
                    </a:lnTo>
                    <a:lnTo>
                      <a:pt x="85" y="740"/>
                    </a:lnTo>
                    <a:lnTo>
                      <a:pt x="79" y="755"/>
                    </a:lnTo>
                    <a:lnTo>
                      <a:pt x="71" y="770"/>
                    </a:lnTo>
                    <a:lnTo>
                      <a:pt x="65" y="781"/>
                    </a:lnTo>
                    <a:lnTo>
                      <a:pt x="61" y="793"/>
                    </a:lnTo>
                    <a:lnTo>
                      <a:pt x="56" y="801"/>
                    </a:lnTo>
                    <a:lnTo>
                      <a:pt x="51" y="806"/>
                    </a:lnTo>
                    <a:lnTo>
                      <a:pt x="48" y="809"/>
                    </a:lnTo>
                    <a:lnTo>
                      <a:pt x="46" y="807"/>
                    </a:lnTo>
                    <a:lnTo>
                      <a:pt x="45" y="802"/>
                    </a:lnTo>
                    <a:close/>
                    <a:moveTo>
                      <a:pt x="311" y="78"/>
                    </a:moveTo>
                    <a:lnTo>
                      <a:pt x="310" y="80"/>
                    </a:lnTo>
                    <a:lnTo>
                      <a:pt x="306" y="80"/>
                    </a:lnTo>
                    <a:lnTo>
                      <a:pt x="304" y="82"/>
                    </a:lnTo>
                    <a:lnTo>
                      <a:pt x="307" y="84"/>
                    </a:lnTo>
                    <a:lnTo>
                      <a:pt x="310" y="88"/>
                    </a:lnTo>
                    <a:lnTo>
                      <a:pt x="311" y="96"/>
                    </a:lnTo>
                    <a:lnTo>
                      <a:pt x="310" y="106"/>
                    </a:lnTo>
                    <a:lnTo>
                      <a:pt x="309" y="119"/>
                    </a:lnTo>
                    <a:lnTo>
                      <a:pt x="307" y="134"/>
                    </a:lnTo>
                    <a:lnTo>
                      <a:pt x="306" y="148"/>
                    </a:lnTo>
                    <a:lnTo>
                      <a:pt x="307" y="162"/>
                    </a:lnTo>
                    <a:lnTo>
                      <a:pt x="310" y="175"/>
                    </a:lnTo>
                    <a:lnTo>
                      <a:pt x="311" y="7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8"/>
              <p:cNvSpPr>
                <a:spLocks noChangeAspect="1"/>
              </p:cNvSpPr>
              <p:nvPr/>
            </p:nvSpPr>
            <p:spPr bwMode="auto">
              <a:xfrm rot="-717913">
                <a:off x="3498" y="2890"/>
                <a:ext cx="4" cy="53"/>
              </a:xfrm>
              <a:custGeom>
                <a:avLst/>
                <a:gdLst>
                  <a:gd name="T0" fmla="*/ 1 w 7"/>
                  <a:gd name="T1" fmla="*/ 0 h 97"/>
                  <a:gd name="T2" fmla="*/ 1 w 7"/>
                  <a:gd name="T3" fmla="*/ 0 h 97"/>
                  <a:gd name="T4" fmla="*/ 1 w 7"/>
                  <a:gd name="T5" fmla="*/ 1 h 97"/>
                  <a:gd name="T6" fmla="*/ 1 w 7"/>
                  <a:gd name="T7" fmla="*/ 1 h 97"/>
                  <a:gd name="T8" fmla="*/ 0 w 7"/>
                  <a:gd name="T9" fmla="*/ 1 h 97"/>
                  <a:gd name="T10" fmla="*/ 1 w 7"/>
                  <a:gd name="T11" fmla="*/ 1 h 97"/>
                  <a:gd name="T12" fmla="*/ 1 w 7"/>
                  <a:gd name="T13" fmla="*/ 1 h 97"/>
                  <a:gd name="T14" fmla="*/ 1 w 7"/>
                  <a:gd name="T15" fmla="*/ 1 h 97"/>
                  <a:gd name="T16" fmla="*/ 1 w 7"/>
                  <a:gd name="T17" fmla="*/ 2 h 97"/>
                  <a:gd name="T18" fmla="*/ 1 w 7"/>
                  <a:gd name="T19" fmla="*/ 2 h 97"/>
                  <a:gd name="T20" fmla="*/ 1 w 7"/>
                  <a:gd name="T21" fmla="*/ 4 h 97"/>
                  <a:gd name="T22" fmla="*/ 1 w 7"/>
                  <a:gd name="T23" fmla="*/ 5 h 97"/>
                  <a:gd name="T24" fmla="*/ 1 w 7"/>
                  <a:gd name="T25" fmla="*/ 6 h 97"/>
                  <a:gd name="T26" fmla="*/ 1 w 7"/>
                  <a:gd name="T27" fmla="*/ 8 h 97"/>
                  <a:gd name="T28" fmla="*/ 1 w 7"/>
                  <a:gd name="T29" fmla="*/ 9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97"/>
                  <a:gd name="T47" fmla="*/ 7 w 7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97">
                    <a:moveTo>
                      <a:pt x="7" y="0"/>
                    </a:moveTo>
                    <a:lnTo>
                      <a:pt x="7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10"/>
                    </a:lnTo>
                    <a:lnTo>
                      <a:pt x="7" y="18"/>
                    </a:lnTo>
                    <a:lnTo>
                      <a:pt x="6" y="28"/>
                    </a:lnTo>
                    <a:lnTo>
                      <a:pt x="5" y="41"/>
                    </a:lnTo>
                    <a:lnTo>
                      <a:pt x="3" y="56"/>
                    </a:lnTo>
                    <a:lnTo>
                      <a:pt x="2" y="70"/>
                    </a:lnTo>
                    <a:lnTo>
                      <a:pt x="3" y="84"/>
                    </a:lnTo>
                    <a:lnTo>
                      <a:pt x="6" y="97"/>
                    </a:lnTo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9"/>
              <p:cNvSpPr>
                <a:spLocks noChangeAspect="1"/>
              </p:cNvSpPr>
              <p:nvPr/>
            </p:nvSpPr>
            <p:spPr bwMode="auto">
              <a:xfrm rot="-717913">
                <a:off x="3393" y="3001"/>
                <a:ext cx="204" cy="46"/>
              </a:xfrm>
              <a:custGeom>
                <a:avLst/>
                <a:gdLst>
                  <a:gd name="T0" fmla="*/ 0 w 384"/>
                  <a:gd name="T1" fmla="*/ 0 h 89"/>
                  <a:gd name="T2" fmla="*/ 0 w 384"/>
                  <a:gd name="T3" fmla="*/ 0 h 89"/>
                  <a:gd name="T4" fmla="*/ 1 w 384"/>
                  <a:gd name="T5" fmla="*/ 1 h 89"/>
                  <a:gd name="T6" fmla="*/ 2 w 384"/>
                  <a:gd name="T7" fmla="*/ 1 h 89"/>
                  <a:gd name="T8" fmla="*/ 3 w 384"/>
                  <a:gd name="T9" fmla="*/ 1 h 89"/>
                  <a:gd name="T10" fmla="*/ 4 w 384"/>
                  <a:gd name="T11" fmla="*/ 1 h 89"/>
                  <a:gd name="T12" fmla="*/ 5 w 384"/>
                  <a:gd name="T13" fmla="*/ 2 h 89"/>
                  <a:gd name="T14" fmla="*/ 6 w 384"/>
                  <a:gd name="T15" fmla="*/ 2 h 89"/>
                  <a:gd name="T16" fmla="*/ 6 w 384"/>
                  <a:gd name="T17" fmla="*/ 2 h 89"/>
                  <a:gd name="T18" fmla="*/ 7 w 384"/>
                  <a:gd name="T19" fmla="*/ 2 h 89"/>
                  <a:gd name="T20" fmla="*/ 7 w 384"/>
                  <a:gd name="T21" fmla="*/ 2 h 89"/>
                  <a:gd name="T22" fmla="*/ 8 w 384"/>
                  <a:gd name="T23" fmla="*/ 2 h 89"/>
                  <a:gd name="T24" fmla="*/ 10 w 384"/>
                  <a:gd name="T25" fmla="*/ 2 h 89"/>
                  <a:gd name="T26" fmla="*/ 11 w 384"/>
                  <a:gd name="T27" fmla="*/ 2 h 89"/>
                  <a:gd name="T28" fmla="*/ 11 w 384"/>
                  <a:gd name="T29" fmla="*/ 2 h 89"/>
                  <a:gd name="T30" fmla="*/ 12 w 384"/>
                  <a:gd name="T31" fmla="*/ 2 h 89"/>
                  <a:gd name="T32" fmla="*/ 13 w 384"/>
                  <a:gd name="T33" fmla="*/ 2 h 89"/>
                  <a:gd name="T34" fmla="*/ 14 w 384"/>
                  <a:gd name="T35" fmla="*/ 2 h 89"/>
                  <a:gd name="T36" fmla="*/ 15 w 384"/>
                  <a:gd name="T37" fmla="*/ 2 h 89"/>
                  <a:gd name="T38" fmla="*/ 15 w 384"/>
                  <a:gd name="T39" fmla="*/ 2 h 89"/>
                  <a:gd name="T40" fmla="*/ 16 w 384"/>
                  <a:gd name="T41" fmla="*/ 2 h 89"/>
                  <a:gd name="T42" fmla="*/ 17 w 384"/>
                  <a:gd name="T43" fmla="*/ 2 h 89"/>
                  <a:gd name="T44" fmla="*/ 18 w 384"/>
                  <a:gd name="T45" fmla="*/ 3 h 89"/>
                  <a:gd name="T46" fmla="*/ 19 w 384"/>
                  <a:gd name="T47" fmla="*/ 3 h 89"/>
                  <a:gd name="T48" fmla="*/ 20 w 384"/>
                  <a:gd name="T49" fmla="*/ 4 h 89"/>
                  <a:gd name="T50" fmla="*/ 21 w 384"/>
                  <a:gd name="T51" fmla="*/ 5 h 89"/>
                  <a:gd name="T52" fmla="*/ 22 w 384"/>
                  <a:gd name="T53" fmla="*/ 5 h 89"/>
                  <a:gd name="T54" fmla="*/ 23 w 384"/>
                  <a:gd name="T55" fmla="*/ 5 h 89"/>
                  <a:gd name="T56" fmla="*/ 23 w 384"/>
                  <a:gd name="T57" fmla="*/ 5 h 89"/>
                  <a:gd name="T58" fmla="*/ 24 w 384"/>
                  <a:gd name="T59" fmla="*/ 5 h 89"/>
                  <a:gd name="T60" fmla="*/ 25 w 384"/>
                  <a:gd name="T61" fmla="*/ 6 h 89"/>
                  <a:gd name="T62" fmla="*/ 26 w 384"/>
                  <a:gd name="T63" fmla="*/ 6 h 89"/>
                  <a:gd name="T64" fmla="*/ 27 w 384"/>
                  <a:gd name="T65" fmla="*/ 6 h 89"/>
                  <a:gd name="T66" fmla="*/ 28 w 384"/>
                  <a:gd name="T67" fmla="*/ 6 h 89"/>
                  <a:gd name="T68" fmla="*/ 29 w 384"/>
                  <a:gd name="T69" fmla="*/ 6 h 89"/>
                  <a:gd name="T70" fmla="*/ 30 w 384"/>
                  <a:gd name="T71" fmla="*/ 6 h 89"/>
                  <a:gd name="T72" fmla="*/ 30 w 384"/>
                  <a:gd name="T73" fmla="*/ 6 h 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4"/>
                  <a:gd name="T112" fmla="*/ 0 h 89"/>
                  <a:gd name="T113" fmla="*/ 384 w 384"/>
                  <a:gd name="T114" fmla="*/ 89 h 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4" h="89">
                    <a:moveTo>
                      <a:pt x="0" y="0"/>
                    </a:moveTo>
                    <a:lnTo>
                      <a:pt x="0" y="0"/>
                    </a:lnTo>
                    <a:lnTo>
                      <a:pt x="11" y="1"/>
                    </a:lnTo>
                    <a:lnTo>
                      <a:pt x="23" y="5"/>
                    </a:lnTo>
                    <a:lnTo>
                      <a:pt x="34" y="8"/>
                    </a:lnTo>
                    <a:lnTo>
                      <a:pt x="46" y="13"/>
                    </a:lnTo>
                    <a:lnTo>
                      <a:pt x="57" y="17"/>
                    </a:lnTo>
                    <a:lnTo>
                      <a:pt x="69" y="21"/>
                    </a:lnTo>
                    <a:lnTo>
                      <a:pt x="79" y="24"/>
                    </a:lnTo>
                    <a:lnTo>
                      <a:pt x="90" y="26"/>
                    </a:lnTo>
                    <a:lnTo>
                      <a:pt x="103" y="27"/>
                    </a:lnTo>
                    <a:lnTo>
                      <a:pt x="117" y="27"/>
                    </a:lnTo>
                    <a:lnTo>
                      <a:pt x="129" y="26"/>
                    </a:lnTo>
                    <a:lnTo>
                      <a:pt x="139" y="24"/>
                    </a:lnTo>
                    <a:lnTo>
                      <a:pt x="152" y="22"/>
                    </a:lnTo>
                    <a:lnTo>
                      <a:pt x="162" y="21"/>
                    </a:lnTo>
                    <a:lnTo>
                      <a:pt x="175" y="20"/>
                    </a:lnTo>
                    <a:lnTo>
                      <a:pt x="188" y="21"/>
                    </a:lnTo>
                    <a:lnTo>
                      <a:pt x="200" y="24"/>
                    </a:lnTo>
                    <a:lnTo>
                      <a:pt x="213" y="29"/>
                    </a:lnTo>
                    <a:lnTo>
                      <a:pt x="227" y="37"/>
                    </a:lnTo>
                    <a:lnTo>
                      <a:pt x="240" y="44"/>
                    </a:lnTo>
                    <a:lnTo>
                      <a:pt x="254" y="53"/>
                    </a:lnTo>
                    <a:lnTo>
                      <a:pt x="268" y="61"/>
                    </a:lnTo>
                    <a:lnTo>
                      <a:pt x="280" y="69"/>
                    </a:lnTo>
                    <a:lnTo>
                      <a:pt x="292" y="73"/>
                    </a:lnTo>
                    <a:lnTo>
                      <a:pt x="303" y="76"/>
                    </a:lnTo>
                    <a:lnTo>
                      <a:pt x="314" y="77"/>
                    </a:lnTo>
                    <a:lnTo>
                      <a:pt x="326" y="78"/>
                    </a:lnTo>
                    <a:lnTo>
                      <a:pt x="338" y="78"/>
                    </a:lnTo>
                    <a:lnTo>
                      <a:pt x="349" y="79"/>
                    </a:lnTo>
                    <a:lnTo>
                      <a:pt x="361" y="81"/>
                    </a:lnTo>
                    <a:lnTo>
                      <a:pt x="373" y="85"/>
                    </a:lnTo>
                    <a:lnTo>
                      <a:pt x="384" y="89"/>
                    </a:lnTo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 noChangeAspect="1"/>
            </p:cNvGrpSpPr>
            <p:nvPr/>
          </p:nvGrpSpPr>
          <p:grpSpPr bwMode="auto">
            <a:xfrm rot="843576">
              <a:off x="3386" y="2917"/>
              <a:ext cx="248" cy="349"/>
              <a:chOff x="3624" y="2828"/>
              <a:chExt cx="296" cy="490"/>
            </a:xfrm>
          </p:grpSpPr>
          <p:sp>
            <p:nvSpPr>
              <p:cNvPr id="15443" name="Freeform 11"/>
              <p:cNvSpPr>
                <a:spLocks noChangeAspect="1" noEditPoints="1"/>
              </p:cNvSpPr>
              <p:nvPr/>
            </p:nvSpPr>
            <p:spPr bwMode="auto">
              <a:xfrm rot="-717913">
                <a:off x="3624" y="2828"/>
                <a:ext cx="296" cy="490"/>
              </a:xfrm>
              <a:custGeom>
                <a:avLst/>
                <a:gdLst>
                  <a:gd name="T0" fmla="*/ 3 w 556"/>
                  <a:gd name="T1" fmla="*/ 66 h 934"/>
                  <a:gd name="T2" fmla="*/ 2 w 556"/>
                  <a:gd name="T3" fmla="*/ 65 h 934"/>
                  <a:gd name="T4" fmla="*/ 1 w 556"/>
                  <a:gd name="T5" fmla="*/ 60 h 934"/>
                  <a:gd name="T6" fmla="*/ 0 w 556"/>
                  <a:gd name="T7" fmla="*/ 55 h 934"/>
                  <a:gd name="T8" fmla="*/ 1 w 556"/>
                  <a:gd name="T9" fmla="*/ 48 h 934"/>
                  <a:gd name="T10" fmla="*/ 2 w 556"/>
                  <a:gd name="T11" fmla="*/ 41 h 934"/>
                  <a:gd name="T12" fmla="*/ 3 w 556"/>
                  <a:gd name="T13" fmla="*/ 36 h 934"/>
                  <a:gd name="T14" fmla="*/ 5 w 556"/>
                  <a:gd name="T15" fmla="*/ 30 h 934"/>
                  <a:gd name="T16" fmla="*/ 5 w 556"/>
                  <a:gd name="T17" fmla="*/ 25 h 934"/>
                  <a:gd name="T18" fmla="*/ 5 w 556"/>
                  <a:gd name="T19" fmla="*/ 20 h 934"/>
                  <a:gd name="T20" fmla="*/ 5 w 556"/>
                  <a:gd name="T21" fmla="*/ 15 h 934"/>
                  <a:gd name="T22" fmla="*/ 5 w 556"/>
                  <a:gd name="T23" fmla="*/ 12 h 934"/>
                  <a:gd name="T24" fmla="*/ 6 w 556"/>
                  <a:gd name="T25" fmla="*/ 8 h 934"/>
                  <a:gd name="T26" fmla="*/ 9 w 556"/>
                  <a:gd name="T27" fmla="*/ 4 h 934"/>
                  <a:gd name="T28" fmla="*/ 13 w 556"/>
                  <a:gd name="T29" fmla="*/ 2 h 934"/>
                  <a:gd name="T30" fmla="*/ 17 w 556"/>
                  <a:gd name="T31" fmla="*/ 0 h 934"/>
                  <a:gd name="T32" fmla="*/ 20 w 556"/>
                  <a:gd name="T33" fmla="*/ 1 h 934"/>
                  <a:gd name="T34" fmla="*/ 21 w 556"/>
                  <a:gd name="T35" fmla="*/ 2 h 934"/>
                  <a:gd name="T36" fmla="*/ 23 w 556"/>
                  <a:gd name="T37" fmla="*/ 4 h 934"/>
                  <a:gd name="T38" fmla="*/ 25 w 556"/>
                  <a:gd name="T39" fmla="*/ 5 h 934"/>
                  <a:gd name="T40" fmla="*/ 27 w 556"/>
                  <a:gd name="T41" fmla="*/ 7 h 934"/>
                  <a:gd name="T42" fmla="*/ 28 w 556"/>
                  <a:gd name="T43" fmla="*/ 7 h 934"/>
                  <a:gd name="T44" fmla="*/ 32 w 556"/>
                  <a:gd name="T45" fmla="*/ 5 h 934"/>
                  <a:gd name="T46" fmla="*/ 36 w 556"/>
                  <a:gd name="T47" fmla="*/ 4 h 934"/>
                  <a:gd name="T48" fmla="*/ 40 w 556"/>
                  <a:gd name="T49" fmla="*/ 5 h 934"/>
                  <a:gd name="T50" fmla="*/ 43 w 556"/>
                  <a:gd name="T51" fmla="*/ 7 h 934"/>
                  <a:gd name="T52" fmla="*/ 44 w 556"/>
                  <a:gd name="T53" fmla="*/ 11 h 934"/>
                  <a:gd name="T54" fmla="*/ 45 w 556"/>
                  <a:gd name="T55" fmla="*/ 15 h 934"/>
                  <a:gd name="T56" fmla="*/ 45 w 556"/>
                  <a:gd name="T57" fmla="*/ 19 h 934"/>
                  <a:gd name="T58" fmla="*/ 42 w 556"/>
                  <a:gd name="T59" fmla="*/ 26 h 934"/>
                  <a:gd name="T60" fmla="*/ 37 w 556"/>
                  <a:gd name="T61" fmla="*/ 36 h 934"/>
                  <a:gd name="T62" fmla="*/ 35 w 556"/>
                  <a:gd name="T63" fmla="*/ 46 h 934"/>
                  <a:gd name="T64" fmla="*/ 33 w 556"/>
                  <a:gd name="T65" fmla="*/ 56 h 934"/>
                  <a:gd name="T66" fmla="*/ 30 w 556"/>
                  <a:gd name="T67" fmla="*/ 64 h 934"/>
                  <a:gd name="T68" fmla="*/ 24 w 556"/>
                  <a:gd name="T69" fmla="*/ 71 h 934"/>
                  <a:gd name="T70" fmla="*/ 22 w 556"/>
                  <a:gd name="T71" fmla="*/ 69 h 934"/>
                  <a:gd name="T72" fmla="*/ 21 w 556"/>
                  <a:gd name="T73" fmla="*/ 67 h 934"/>
                  <a:gd name="T74" fmla="*/ 21 w 556"/>
                  <a:gd name="T75" fmla="*/ 64 h 934"/>
                  <a:gd name="T76" fmla="*/ 22 w 556"/>
                  <a:gd name="T77" fmla="*/ 60 h 934"/>
                  <a:gd name="T78" fmla="*/ 22 w 556"/>
                  <a:gd name="T79" fmla="*/ 55 h 934"/>
                  <a:gd name="T80" fmla="*/ 22 w 556"/>
                  <a:gd name="T81" fmla="*/ 49 h 934"/>
                  <a:gd name="T82" fmla="*/ 22 w 556"/>
                  <a:gd name="T83" fmla="*/ 44 h 934"/>
                  <a:gd name="T84" fmla="*/ 21 w 556"/>
                  <a:gd name="T85" fmla="*/ 40 h 934"/>
                  <a:gd name="T86" fmla="*/ 20 w 556"/>
                  <a:gd name="T87" fmla="*/ 38 h 934"/>
                  <a:gd name="T88" fmla="*/ 20 w 556"/>
                  <a:gd name="T89" fmla="*/ 38 h 934"/>
                  <a:gd name="T90" fmla="*/ 19 w 556"/>
                  <a:gd name="T91" fmla="*/ 38 h 934"/>
                  <a:gd name="T92" fmla="*/ 18 w 556"/>
                  <a:gd name="T93" fmla="*/ 38 h 934"/>
                  <a:gd name="T94" fmla="*/ 17 w 556"/>
                  <a:gd name="T95" fmla="*/ 40 h 934"/>
                  <a:gd name="T96" fmla="*/ 16 w 556"/>
                  <a:gd name="T97" fmla="*/ 42 h 934"/>
                  <a:gd name="T98" fmla="*/ 15 w 556"/>
                  <a:gd name="T99" fmla="*/ 45 h 934"/>
                  <a:gd name="T100" fmla="*/ 13 w 556"/>
                  <a:gd name="T101" fmla="*/ 48 h 934"/>
                  <a:gd name="T102" fmla="*/ 12 w 556"/>
                  <a:gd name="T103" fmla="*/ 50 h 934"/>
                  <a:gd name="T104" fmla="*/ 11 w 556"/>
                  <a:gd name="T105" fmla="*/ 54 h 934"/>
                  <a:gd name="T106" fmla="*/ 9 w 556"/>
                  <a:gd name="T107" fmla="*/ 58 h 934"/>
                  <a:gd name="T108" fmla="*/ 6 w 556"/>
                  <a:gd name="T109" fmla="*/ 62 h 934"/>
                  <a:gd name="T110" fmla="*/ 5 w 556"/>
                  <a:gd name="T111" fmla="*/ 65 h 934"/>
                  <a:gd name="T112" fmla="*/ 4 w 556"/>
                  <a:gd name="T113" fmla="*/ 66 h 934"/>
                  <a:gd name="T114" fmla="*/ 27 w 556"/>
                  <a:gd name="T115" fmla="*/ 6 h 934"/>
                  <a:gd name="T116" fmla="*/ 27 w 556"/>
                  <a:gd name="T117" fmla="*/ 7 h 934"/>
                  <a:gd name="T118" fmla="*/ 27 w 556"/>
                  <a:gd name="T119" fmla="*/ 8 h 934"/>
                  <a:gd name="T120" fmla="*/ 25 w 556"/>
                  <a:gd name="T121" fmla="*/ 13 h 934"/>
                  <a:gd name="T122" fmla="*/ 25 w 556"/>
                  <a:gd name="T123" fmla="*/ 17 h 9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6"/>
                  <a:gd name="T187" fmla="*/ 0 h 934"/>
                  <a:gd name="T188" fmla="*/ 556 w 556"/>
                  <a:gd name="T189" fmla="*/ 934 h 9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6" h="934">
                    <a:moveTo>
                      <a:pt x="47" y="866"/>
                    </a:moveTo>
                    <a:lnTo>
                      <a:pt x="41" y="872"/>
                    </a:lnTo>
                    <a:lnTo>
                      <a:pt x="36" y="875"/>
                    </a:lnTo>
                    <a:lnTo>
                      <a:pt x="30" y="872"/>
                    </a:lnTo>
                    <a:lnTo>
                      <a:pt x="24" y="865"/>
                    </a:lnTo>
                    <a:lnTo>
                      <a:pt x="18" y="853"/>
                    </a:lnTo>
                    <a:lnTo>
                      <a:pt x="13" y="837"/>
                    </a:lnTo>
                    <a:lnTo>
                      <a:pt x="8" y="819"/>
                    </a:lnTo>
                    <a:lnTo>
                      <a:pt x="5" y="797"/>
                    </a:lnTo>
                    <a:lnTo>
                      <a:pt x="2" y="774"/>
                    </a:lnTo>
                    <a:lnTo>
                      <a:pt x="0" y="748"/>
                    </a:lnTo>
                    <a:lnTo>
                      <a:pt x="0" y="719"/>
                    </a:lnTo>
                    <a:lnTo>
                      <a:pt x="0" y="689"/>
                    </a:lnTo>
                    <a:lnTo>
                      <a:pt x="2" y="658"/>
                    </a:lnTo>
                    <a:lnTo>
                      <a:pt x="6" y="627"/>
                    </a:lnTo>
                    <a:lnTo>
                      <a:pt x="12" y="594"/>
                    </a:lnTo>
                    <a:lnTo>
                      <a:pt x="19" y="562"/>
                    </a:lnTo>
                    <a:lnTo>
                      <a:pt x="25" y="538"/>
                    </a:lnTo>
                    <a:lnTo>
                      <a:pt x="31" y="516"/>
                    </a:lnTo>
                    <a:lnTo>
                      <a:pt x="38" y="493"/>
                    </a:lnTo>
                    <a:lnTo>
                      <a:pt x="44" y="471"/>
                    </a:lnTo>
                    <a:lnTo>
                      <a:pt x="48" y="448"/>
                    </a:lnTo>
                    <a:lnTo>
                      <a:pt x="54" y="425"/>
                    </a:lnTo>
                    <a:lnTo>
                      <a:pt x="58" y="403"/>
                    </a:lnTo>
                    <a:lnTo>
                      <a:pt x="62" y="381"/>
                    </a:lnTo>
                    <a:lnTo>
                      <a:pt x="65" y="359"/>
                    </a:lnTo>
                    <a:lnTo>
                      <a:pt x="68" y="335"/>
                    </a:lnTo>
                    <a:lnTo>
                      <a:pt x="69" y="313"/>
                    </a:lnTo>
                    <a:lnTo>
                      <a:pt x="69" y="290"/>
                    </a:lnTo>
                    <a:lnTo>
                      <a:pt x="68" y="268"/>
                    </a:lnTo>
                    <a:lnTo>
                      <a:pt x="65" y="244"/>
                    </a:lnTo>
                    <a:lnTo>
                      <a:pt x="62" y="222"/>
                    </a:lnTo>
                    <a:lnTo>
                      <a:pt x="57" y="199"/>
                    </a:lnTo>
                    <a:lnTo>
                      <a:pt x="54" y="188"/>
                    </a:lnTo>
                    <a:lnTo>
                      <a:pt x="54" y="175"/>
                    </a:lnTo>
                    <a:lnTo>
                      <a:pt x="57" y="160"/>
                    </a:lnTo>
                    <a:lnTo>
                      <a:pt x="62" y="144"/>
                    </a:lnTo>
                    <a:lnTo>
                      <a:pt x="69" y="127"/>
                    </a:lnTo>
                    <a:lnTo>
                      <a:pt x="77" y="110"/>
                    </a:lnTo>
                    <a:lnTo>
                      <a:pt x="88" y="93"/>
                    </a:lnTo>
                    <a:lnTo>
                      <a:pt x="99" y="75"/>
                    </a:lnTo>
                    <a:lnTo>
                      <a:pt x="113" y="60"/>
                    </a:lnTo>
                    <a:lnTo>
                      <a:pt x="127" y="44"/>
                    </a:lnTo>
                    <a:lnTo>
                      <a:pt x="143" y="31"/>
                    </a:lnTo>
                    <a:lnTo>
                      <a:pt x="160" y="19"/>
                    </a:lnTo>
                    <a:lnTo>
                      <a:pt x="175" y="10"/>
                    </a:lnTo>
                    <a:lnTo>
                      <a:pt x="194" y="4"/>
                    </a:lnTo>
                    <a:lnTo>
                      <a:pt x="211" y="0"/>
                    </a:lnTo>
                    <a:lnTo>
                      <a:pt x="229" y="0"/>
                    </a:lnTo>
                    <a:lnTo>
                      <a:pt x="236" y="1"/>
                    </a:lnTo>
                    <a:lnTo>
                      <a:pt x="244" y="6"/>
                    </a:lnTo>
                    <a:lnTo>
                      <a:pt x="253" y="13"/>
                    </a:lnTo>
                    <a:lnTo>
                      <a:pt x="261" y="21"/>
                    </a:lnTo>
                    <a:lnTo>
                      <a:pt x="269" y="30"/>
                    </a:lnTo>
                    <a:lnTo>
                      <a:pt x="277" y="39"/>
                    </a:lnTo>
                    <a:lnTo>
                      <a:pt x="286" y="49"/>
                    </a:lnTo>
                    <a:lnTo>
                      <a:pt x="293" y="58"/>
                    </a:lnTo>
                    <a:lnTo>
                      <a:pt x="298" y="63"/>
                    </a:lnTo>
                    <a:lnTo>
                      <a:pt x="304" y="70"/>
                    </a:lnTo>
                    <a:lnTo>
                      <a:pt x="310" y="75"/>
                    </a:lnTo>
                    <a:lnTo>
                      <a:pt x="317" y="79"/>
                    </a:lnTo>
                    <a:lnTo>
                      <a:pt x="322" y="83"/>
                    </a:lnTo>
                    <a:lnTo>
                      <a:pt x="328" y="87"/>
                    </a:lnTo>
                    <a:lnTo>
                      <a:pt x="333" y="89"/>
                    </a:lnTo>
                    <a:lnTo>
                      <a:pt x="336" y="91"/>
                    </a:lnTo>
                    <a:lnTo>
                      <a:pt x="353" y="92"/>
                    </a:lnTo>
                    <a:lnTo>
                      <a:pt x="371" y="88"/>
                    </a:lnTo>
                    <a:lnTo>
                      <a:pt x="388" y="82"/>
                    </a:lnTo>
                    <a:lnTo>
                      <a:pt x="406" y="74"/>
                    </a:lnTo>
                    <a:lnTo>
                      <a:pt x="422" y="66"/>
                    </a:lnTo>
                    <a:lnTo>
                      <a:pt x="439" y="60"/>
                    </a:lnTo>
                    <a:lnTo>
                      <a:pt x="452" y="56"/>
                    </a:lnTo>
                    <a:lnTo>
                      <a:pt x="466" y="56"/>
                    </a:lnTo>
                    <a:lnTo>
                      <a:pt x="484" y="61"/>
                    </a:lnTo>
                    <a:lnTo>
                      <a:pt x="498" y="69"/>
                    </a:lnTo>
                    <a:lnTo>
                      <a:pt x="512" y="78"/>
                    </a:lnTo>
                    <a:lnTo>
                      <a:pt x="523" y="88"/>
                    </a:lnTo>
                    <a:lnTo>
                      <a:pt x="532" y="100"/>
                    </a:lnTo>
                    <a:lnTo>
                      <a:pt x="540" y="114"/>
                    </a:lnTo>
                    <a:lnTo>
                      <a:pt x="546" y="130"/>
                    </a:lnTo>
                    <a:lnTo>
                      <a:pt x="550" y="145"/>
                    </a:lnTo>
                    <a:lnTo>
                      <a:pt x="553" y="162"/>
                    </a:lnTo>
                    <a:lnTo>
                      <a:pt x="555" y="181"/>
                    </a:lnTo>
                    <a:lnTo>
                      <a:pt x="556" y="199"/>
                    </a:lnTo>
                    <a:lnTo>
                      <a:pt x="556" y="218"/>
                    </a:lnTo>
                    <a:lnTo>
                      <a:pt x="556" y="238"/>
                    </a:lnTo>
                    <a:lnTo>
                      <a:pt x="555" y="256"/>
                    </a:lnTo>
                    <a:lnTo>
                      <a:pt x="554" y="275"/>
                    </a:lnTo>
                    <a:lnTo>
                      <a:pt x="553" y="295"/>
                    </a:lnTo>
                    <a:lnTo>
                      <a:pt x="523" y="339"/>
                    </a:lnTo>
                    <a:lnTo>
                      <a:pt x="498" y="385"/>
                    </a:lnTo>
                    <a:lnTo>
                      <a:pt x="480" y="430"/>
                    </a:lnTo>
                    <a:lnTo>
                      <a:pt x="465" y="476"/>
                    </a:lnTo>
                    <a:lnTo>
                      <a:pt x="452" y="521"/>
                    </a:lnTo>
                    <a:lnTo>
                      <a:pt x="443" y="567"/>
                    </a:lnTo>
                    <a:lnTo>
                      <a:pt x="434" y="611"/>
                    </a:lnTo>
                    <a:lnTo>
                      <a:pt x="428" y="655"/>
                    </a:lnTo>
                    <a:lnTo>
                      <a:pt x="420" y="698"/>
                    </a:lnTo>
                    <a:lnTo>
                      <a:pt x="413" y="738"/>
                    </a:lnTo>
                    <a:lnTo>
                      <a:pt x="403" y="777"/>
                    </a:lnTo>
                    <a:lnTo>
                      <a:pt x="390" y="814"/>
                    </a:lnTo>
                    <a:lnTo>
                      <a:pt x="374" y="848"/>
                    </a:lnTo>
                    <a:lnTo>
                      <a:pt x="354" y="880"/>
                    </a:lnTo>
                    <a:lnTo>
                      <a:pt x="329" y="909"/>
                    </a:lnTo>
                    <a:lnTo>
                      <a:pt x="299" y="934"/>
                    </a:lnTo>
                    <a:lnTo>
                      <a:pt x="289" y="930"/>
                    </a:lnTo>
                    <a:lnTo>
                      <a:pt x="282" y="923"/>
                    </a:lnTo>
                    <a:lnTo>
                      <a:pt x="276" y="915"/>
                    </a:lnTo>
                    <a:lnTo>
                      <a:pt x="271" y="906"/>
                    </a:lnTo>
                    <a:lnTo>
                      <a:pt x="269" y="896"/>
                    </a:lnTo>
                    <a:lnTo>
                      <a:pt x="267" y="884"/>
                    </a:lnTo>
                    <a:lnTo>
                      <a:pt x="267" y="871"/>
                    </a:lnTo>
                    <a:lnTo>
                      <a:pt x="267" y="857"/>
                    </a:lnTo>
                    <a:lnTo>
                      <a:pt x="269" y="842"/>
                    </a:lnTo>
                    <a:lnTo>
                      <a:pt x="270" y="826"/>
                    </a:lnTo>
                    <a:lnTo>
                      <a:pt x="272" y="809"/>
                    </a:lnTo>
                    <a:lnTo>
                      <a:pt x="273" y="790"/>
                    </a:lnTo>
                    <a:lnTo>
                      <a:pt x="276" y="771"/>
                    </a:lnTo>
                    <a:lnTo>
                      <a:pt x="277" y="751"/>
                    </a:lnTo>
                    <a:lnTo>
                      <a:pt x="277" y="731"/>
                    </a:lnTo>
                    <a:lnTo>
                      <a:pt x="277" y="710"/>
                    </a:lnTo>
                    <a:lnTo>
                      <a:pt x="276" y="679"/>
                    </a:lnTo>
                    <a:lnTo>
                      <a:pt x="275" y="650"/>
                    </a:lnTo>
                    <a:lnTo>
                      <a:pt x="273" y="623"/>
                    </a:lnTo>
                    <a:lnTo>
                      <a:pt x="272" y="599"/>
                    </a:lnTo>
                    <a:lnTo>
                      <a:pt x="271" y="578"/>
                    </a:lnTo>
                    <a:lnTo>
                      <a:pt x="269" y="560"/>
                    </a:lnTo>
                    <a:lnTo>
                      <a:pt x="266" y="543"/>
                    </a:lnTo>
                    <a:lnTo>
                      <a:pt x="265" y="530"/>
                    </a:lnTo>
                    <a:lnTo>
                      <a:pt x="261" y="519"/>
                    </a:lnTo>
                    <a:lnTo>
                      <a:pt x="259" y="511"/>
                    </a:lnTo>
                    <a:lnTo>
                      <a:pt x="255" y="504"/>
                    </a:lnTo>
                    <a:lnTo>
                      <a:pt x="252" y="500"/>
                    </a:lnTo>
                    <a:lnTo>
                      <a:pt x="248" y="499"/>
                    </a:lnTo>
                    <a:lnTo>
                      <a:pt x="243" y="499"/>
                    </a:lnTo>
                    <a:lnTo>
                      <a:pt x="238" y="502"/>
                    </a:lnTo>
                    <a:lnTo>
                      <a:pt x="233" y="507"/>
                    </a:lnTo>
                    <a:lnTo>
                      <a:pt x="232" y="507"/>
                    </a:lnTo>
                    <a:lnTo>
                      <a:pt x="236" y="499"/>
                    </a:lnTo>
                    <a:lnTo>
                      <a:pt x="237" y="494"/>
                    </a:lnTo>
                    <a:lnTo>
                      <a:pt x="227" y="500"/>
                    </a:lnTo>
                    <a:lnTo>
                      <a:pt x="220" y="508"/>
                    </a:lnTo>
                    <a:lnTo>
                      <a:pt x="215" y="517"/>
                    </a:lnTo>
                    <a:lnTo>
                      <a:pt x="211" y="529"/>
                    </a:lnTo>
                    <a:lnTo>
                      <a:pt x="207" y="539"/>
                    </a:lnTo>
                    <a:lnTo>
                      <a:pt x="204" y="551"/>
                    </a:lnTo>
                    <a:lnTo>
                      <a:pt x="201" y="563"/>
                    </a:lnTo>
                    <a:lnTo>
                      <a:pt x="197" y="572"/>
                    </a:lnTo>
                    <a:lnTo>
                      <a:pt x="194" y="580"/>
                    </a:lnTo>
                    <a:lnTo>
                      <a:pt x="184" y="594"/>
                    </a:lnTo>
                    <a:lnTo>
                      <a:pt x="177" y="606"/>
                    </a:lnTo>
                    <a:lnTo>
                      <a:pt x="172" y="617"/>
                    </a:lnTo>
                    <a:lnTo>
                      <a:pt x="168" y="628"/>
                    </a:lnTo>
                    <a:lnTo>
                      <a:pt x="165" y="640"/>
                    </a:lnTo>
                    <a:lnTo>
                      <a:pt x="161" y="650"/>
                    </a:lnTo>
                    <a:lnTo>
                      <a:pt x="156" y="663"/>
                    </a:lnTo>
                    <a:lnTo>
                      <a:pt x="149" y="676"/>
                    </a:lnTo>
                    <a:lnTo>
                      <a:pt x="140" y="690"/>
                    </a:lnTo>
                    <a:lnTo>
                      <a:pt x="132" y="707"/>
                    </a:lnTo>
                    <a:lnTo>
                      <a:pt x="125" y="724"/>
                    </a:lnTo>
                    <a:lnTo>
                      <a:pt x="116" y="742"/>
                    </a:lnTo>
                    <a:lnTo>
                      <a:pt x="108" y="762"/>
                    </a:lnTo>
                    <a:lnTo>
                      <a:pt x="99" y="780"/>
                    </a:lnTo>
                    <a:lnTo>
                      <a:pt x="91" y="797"/>
                    </a:lnTo>
                    <a:lnTo>
                      <a:pt x="83" y="814"/>
                    </a:lnTo>
                    <a:lnTo>
                      <a:pt x="76" y="829"/>
                    </a:lnTo>
                    <a:lnTo>
                      <a:pt x="70" y="844"/>
                    </a:lnTo>
                    <a:lnTo>
                      <a:pt x="64" y="855"/>
                    </a:lnTo>
                    <a:lnTo>
                      <a:pt x="58" y="865"/>
                    </a:lnTo>
                    <a:lnTo>
                      <a:pt x="54" y="870"/>
                    </a:lnTo>
                    <a:lnTo>
                      <a:pt x="51" y="872"/>
                    </a:lnTo>
                    <a:lnTo>
                      <a:pt x="48" y="871"/>
                    </a:lnTo>
                    <a:lnTo>
                      <a:pt x="47" y="866"/>
                    </a:lnTo>
                    <a:close/>
                    <a:moveTo>
                      <a:pt x="338" y="83"/>
                    </a:moveTo>
                    <a:lnTo>
                      <a:pt x="338" y="86"/>
                    </a:lnTo>
                    <a:lnTo>
                      <a:pt x="333" y="86"/>
                    </a:lnTo>
                    <a:lnTo>
                      <a:pt x="330" y="87"/>
                    </a:lnTo>
                    <a:lnTo>
                      <a:pt x="334" y="89"/>
                    </a:lnTo>
                    <a:lnTo>
                      <a:pt x="335" y="96"/>
                    </a:lnTo>
                    <a:lnTo>
                      <a:pt x="333" y="108"/>
                    </a:lnTo>
                    <a:lnTo>
                      <a:pt x="328" y="126"/>
                    </a:lnTo>
                    <a:lnTo>
                      <a:pt x="322" y="145"/>
                    </a:lnTo>
                    <a:lnTo>
                      <a:pt x="316" y="168"/>
                    </a:lnTo>
                    <a:lnTo>
                      <a:pt x="311" y="190"/>
                    </a:lnTo>
                    <a:lnTo>
                      <a:pt x="308" y="209"/>
                    </a:lnTo>
                    <a:lnTo>
                      <a:pt x="311" y="225"/>
                    </a:lnTo>
                    <a:lnTo>
                      <a:pt x="338" y="8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12"/>
              <p:cNvSpPr>
                <a:spLocks noChangeAspect="1"/>
              </p:cNvSpPr>
              <p:nvPr/>
            </p:nvSpPr>
            <p:spPr bwMode="auto">
              <a:xfrm rot="-717913">
                <a:off x="3753" y="2871"/>
                <a:ext cx="15" cy="75"/>
              </a:xfrm>
              <a:custGeom>
                <a:avLst/>
                <a:gdLst>
                  <a:gd name="T0" fmla="*/ 2 w 30"/>
                  <a:gd name="T1" fmla="*/ 0 h 142"/>
                  <a:gd name="T2" fmla="*/ 2 w 30"/>
                  <a:gd name="T3" fmla="*/ 0 h 142"/>
                  <a:gd name="T4" fmla="*/ 2 w 30"/>
                  <a:gd name="T5" fmla="*/ 1 h 142"/>
                  <a:gd name="T6" fmla="*/ 2 w 30"/>
                  <a:gd name="T7" fmla="*/ 1 h 142"/>
                  <a:gd name="T8" fmla="*/ 2 w 30"/>
                  <a:gd name="T9" fmla="*/ 1 h 142"/>
                  <a:gd name="T10" fmla="*/ 2 w 30"/>
                  <a:gd name="T11" fmla="*/ 1 h 142"/>
                  <a:gd name="T12" fmla="*/ 2 w 30"/>
                  <a:gd name="T13" fmla="*/ 1 h 142"/>
                  <a:gd name="T14" fmla="*/ 2 w 30"/>
                  <a:gd name="T15" fmla="*/ 1 h 142"/>
                  <a:gd name="T16" fmla="*/ 2 w 30"/>
                  <a:gd name="T17" fmla="*/ 2 h 142"/>
                  <a:gd name="T18" fmla="*/ 2 w 30"/>
                  <a:gd name="T19" fmla="*/ 3 h 142"/>
                  <a:gd name="T20" fmla="*/ 1 w 30"/>
                  <a:gd name="T21" fmla="*/ 5 h 142"/>
                  <a:gd name="T22" fmla="*/ 1 w 30"/>
                  <a:gd name="T23" fmla="*/ 7 h 142"/>
                  <a:gd name="T24" fmla="*/ 1 w 30"/>
                  <a:gd name="T25" fmla="*/ 8 h 142"/>
                  <a:gd name="T26" fmla="*/ 0 w 30"/>
                  <a:gd name="T27" fmla="*/ 10 h 142"/>
                  <a:gd name="T28" fmla="*/ 1 w 30"/>
                  <a:gd name="T29" fmla="*/ 11 h 1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142"/>
                  <a:gd name="T47" fmla="*/ 30 w 30"/>
                  <a:gd name="T48" fmla="*/ 142 h 1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142">
                    <a:moveTo>
                      <a:pt x="30" y="0"/>
                    </a:moveTo>
                    <a:lnTo>
                      <a:pt x="30" y="0"/>
                    </a:lnTo>
                    <a:lnTo>
                      <a:pt x="30" y="3"/>
                    </a:lnTo>
                    <a:lnTo>
                      <a:pt x="25" y="3"/>
                    </a:lnTo>
                    <a:lnTo>
                      <a:pt x="22" y="4"/>
                    </a:lnTo>
                    <a:lnTo>
                      <a:pt x="26" y="6"/>
                    </a:lnTo>
                    <a:lnTo>
                      <a:pt x="27" y="13"/>
                    </a:lnTo>
                    <a:lnTo>
                      <a:pt x="25" y="25"/>
                    </a:lnTo>
                    <a:lnTo>
                      <a:pt x="20" y="43"/>
                    </a:lnTo>
                    <a:lnTo>
                      <a:pt x="14" y="62"/>
                    </a:lnTo>
                    <a:lnTo>
                      <a:pt x="8" y="85"/>
                    </a:lnTo>
                    <a:lnTo>
                      <a:pt x="3" y="107"/>
                    </a:lnTo>
                    <a:lnTo>
                      <a:pt x="0" y="126"/>
                    </a:lnTo>
                    <a:lnTo>
                      <a:pt x="3" y="142"/>
                    </a:lnTo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13"/>
              <p:cNvSpPr>
                <a:spLocks noChangeAspect="1"/>
              </p:cNvSpPr>
              <p:nvPr/>
            </p:nvSpPr>
            <p:spPr bwMode="auto">
              <a:xfrm rot="-717913">
                <a:off x="3648" y="2988"/>
                <a:ext cx="221" cy="53"/>
              </a:xfrm>
              <a:custGeom>
                <a:avLst/>
                <a:gdLst>
                  <a:gd name="T0" fmla="*/ 0 w 414"/>
                  <a:gd name="T1" fmla="*/ 0 h 97"/>
                  <a:gd name="T2" fmla="*/ 0 w 414"/>
                  <a:gd name="T3" fmla="*/ 0 h 97"/>
                  <a:gd name="T4" fmla="*/ 1 w 414"/>
                  <a:gd name="T5" fmla="*/ 1 h 97"/>
                  <a:gd name="T6" fmla="*/ 2 w 414"/>
                  <a:gd name="T7" fmla="*/ 1 h 97"/>
                  <a:gd name="T8" fmla="*/ 3 w 414"/>
                  <a:gd name="T9" fmla="*/ 1 h 97"/>
                  <a:gd name="T10" fmla="*/ 4 w 414"/>
                  <a:gd name="T11" fmla="*/ 1 h 97"/>
                  <a:gd name="T12" fmla="*/ 5 w 414"/>
                  <a:gd name="T13" fmla="*/ 2 h 97"/>
                  <a:gd name="T14" fmla="*/ 6 w 414"/>
                  <a:gd name="T15" fmla="*/ 2 h 97"/>
                  <a:gd name="T16" fmla="*/ 7 w 414"/>
                  <a:gd name="T17" fmla="*/ 2 h 97"/>
                  <a:gd name="T18" fmla="*/ 8 w 414"/>
                  <a:gd name="T19" fmla="*/ 2 h 97"/>
                  <a:gd name="T20" fmla="*/ 8 w 414"/>
                  <a:gd name="T21" fmla="*/ 2 h 97"/>
                  <a:gd name="T22" fmla="*/ 9 w 414"/>
                  <a:gd name="T23" fmla="*/ 3 h 97"/>
                  <a:gd name="T24" fmla="*/ 10 w 414"/>
                  <a:gd name="T25" fmla="*/ 3 h 97"/>
                  <a:gd name="T26" fmla="*/ 11 w 414"/>
                  <a:gd name="T27" fmla="*/ 3 h 97"/>
                  <a:gd name="T28" fmla="*/ 12 w 414"/>
                  <a:gd name="T29" fmla="*/ 2 h 97"/>
                  <a:gd name="T30" fmla="*/ 13 w 414"/>
                  <a:gd name="T31" fmla="*/ 2 h 97"/>
                  <a:gd name="T32" fmla="*/ 14 w 414"/>
                  <a:gd name="T33" fmla="*/ 2 h 97"/>
                  <a:gd name="T34" fmla="*/ 15 w 414"/>
                  <a:gd name="T35" fmla="*/ 2 h 97"/>
                  <a:gd name="T36" fmla="*/ 17 w 414"/>
                  <a:gd name="T37" fmla="*/ 2 h 97"/>
                  <a:gd name="T38" fmla="*/ 17 w 414"/>
                  <a:gd name="T39" fmla="*/ 2 h 97"/>
                  <a:gd name="T40" fmla="*/ 18 w 414"/>
                  <a:gd name="T41" fmla="*/ 2 h 97"/>
                  <a:gd name="T42" fmla="*/ 19 w 414"/>
                  <a:gd name="T43" fmla="*/ 3 h 97"/>
                  <a:gd name="T44" fmla="*/ 20 w 414"/>
                  <a:gd name="T45" fmla="*/ 3 h 97"/>
                  <a:gd name="T46" fmla="*/ 21 w 414"/>
                  <a:gd name="T47" fmla="*/ 4 h 97"/>
                  <a:gd name="T48" fmla="*/ 22 w 414"/>
                  <a:gd name="T49" fmla="*/ 5 h 97"/>
                  <a:gd name="T50" fmla="*/ 23 w 414"/>
                  <a:gd name="T51" fmla="*/ 6 h 97"/>
                  <a:gd name="T52" fmla="*/ 25 w 414"/>
                  <a:gd name="T53" fmla="*/ 7 h 97"/>
                  <a:gd name="T54" fmla="*/ 26 w 414"/>
                  <a:gd name="T55" fmla="*/ 7 h 97"/>
                  <a:gd name="T56" fmla="*/ 26 w 414"/>
                  <a:gd name="T57" fmla="*/ 7 h 97"/>
                  <a:gd name="T58" fmla="*/ 27 w 414"/>
                  <a:gd name="T59" fmla="*/ 8 h 97"/>
                  <a:gd name="T60" fmla="*/ 28 w 414"/>
                  <a:gd name="T61" fmla="*/ 8 h 97"/>
                  <a:gd name="T62" fmla="*/ 29 w 414"/>
                  <a:gd name="T63" fmla="*/ 8 h 97"/>
                  <a:gd name="T64" fmla="*/ 30 w 414"/>
                  <a:gd name="T65" fmla="*/ 8 h 97"/>
                  <a:gd name="T66" fmla="*/ 31 w 414"/>
                  <a:gd name="T67" fmla="*/ 8 h 97"/>
                  <a:gd name="T68" fmla="*/ 32 w 414"/>
                  <a:gd name="T69" fmla="*/ 8 h 97"/>
                  <a:gd name="T70" fmla="*/ 33 w 414"/>
                  <a:gd name="T71" fmla="*/ 8 h 97"/>
                  <a:gd name="T72" fmla="*/ 34 w 414"/>
                  <a:gd name="T73" fmla="*/ 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4"/>
                  <a:gd name="T112" fmla="*/ 0 h 97"/>
                  <a:gd name="T113" fmla="*/ 414 w 414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4" h="97">
                    <a:moveTo>
                      <a:pt x="0" y="0"/>
                    </a:moveTo>
                    <a:lnTo>
                      <a:pt x="0" y="0"/>
                    </a:lnTo>
                    <a:lnTo>
                      <a:pt x="12" y="2"/>
                    </a:lnTo>
                    <a:lnTo>
                      <a:pt x="25" y="6"/>
                    </a:lnTo>
                    <a:lnTo>
                      <a:pt x="38" y="9"/>
                    </a:lnTo>
                    <a:lnTo>
                      <a:pt x="50" y="13"/>
                    </a:lnTo>
                    <a:lnTo>
                      <a:pt x="63" y="19"/>
                    </a:lnTo>
                    <a:lnTo>
                      <a:pt x="75" y="22"/>
                    </a:lnTo>
                    <a:lnTo>
                      <a:pt x="87" y="25"/>
                    </a:lnTo>
                    <a:lnTo>
                      <a:pt x="98" y="28"/>
                    </a:lnTo>
                    <a:lnTo>
                      <a:pt x="113" y="29"/>
                    </a:lnTo>
                    <a:lnTo>
                      <a:pt x="126" y="29"/>
                    </a:lnTo>
                    <a:lnTo>
                      <a:pt x="138" y="29"/>
                    </a:lnTo>
                    <a:lnTo>
                      <a:pt x="152" y="26"/>
                    </a:lnTo>
                    <a:lnTo>
                      <a:pt x="164" y="25"/>
                    </a:lnTo>
                    <a:lnTo>
                      <a:pt x="176" y="22"/>
                    </a:lnTo>
                    <a:lnTo>
                      <a:pt x="189" y="22"/>
                    </a:lnTo>
                    <a:lnTo>
                      <a:pt x="204" y="22"/>
                    </a:lnTo>
                    <a:lnTo>
                      <a:pt x="217" y="25"/>
                    </a:lnTo>
                    <a:lnTo>
                      <a:pt x="230" y="32"/>
                    </a:lnTo>
                    <a:lnTo>
                      <a:pt x="245" y="39"/>
                    </a:lnTo>
                    <a:lnTo>
                      <a:pt x="260" y="48"/>
                    </a:lnTo>
                    <a:lnTo>
                      <a:pt x="275" y="59"/>
                    </a:lnTo>
                    <a:lnTo>
                      <a:pt x="290" y="68"/>
                    </a:lnTo>
                    <a:lnTo>
                      <a:pt x="304" y="74"/>
                    </a:lnTo>
                    <a:lnTo>
                      <a:pt x="316" y="80"/>
                    </a:lnTo>
                    <a:lnTo>
                      <a:pt x="328" y="82"/>
                    </a:lnTo>
                    <a:lnTo>
                      <a:pt x="340" y="84"/>
                    </a:lnTo>
                    <a:lnTo>
                      <a:pt x="354" y="85"/>
                    </a:lnTo>
                    <a:lnTo>
                      <a:pt x="366" y="85"/>
                    </a:lnTo>
                    <a:lnTo>
                      <a:pt x="379" y="86"/>
                    </a:lnTo>
                    <a:lnTo>
                      <a:pt x="391" y="88"/>
                    </a:lnTo>
                    <a:lnTo>
                      <a:pt x="403" y="91"/>
                    </a:lnTo>
                    <a:lnTo>
                      <a:pt x="414" y="97"/>
                    </a:lnTo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 noChangeAspect="1"/>
            </p:cNvGrpSpPr>
            <p:nvPr/>
          </p:nvGrpSpPr>
          <p:grpSpPr bwMode="auto">
            <a:xfrm rot="535599">
              <a:off x="3840" y="2995"/>
              <a:ext cx="169" cy="305"/>
              <a:chOff x="4193" y="2839"/>
              <a:chExt cx="236" cy="430"/>
            </a:xfrm>
          </p:grpSpPr>
          <p:sp>
            <p:nvSpPr>
              <p:cNvPr id="15441" name="Freeform 15"/>
              <p:cNvSpPr>
                <a:spLocks noChangeAspect="1"/>
              </p:cNvSpPr>
              <p:nvPr/>
            </p:nvSpPr>
            <p:spPr bwMode="auto">
              <a:xfrm rot="-224791">
                <a:off x="4193" y="2839"/>
                <a:ext cx="236" cy="430"/>
              </a:xfrm>
              <a:custGeom>
                <a:avLst/>
                <a:gdLst>
                  <a:gd name="T0" fmla="*/ 25 w 446"/>
                  <a:gd name="T1" fmla="*/ 31 h 816"/>
                  <a:gd name="T2" fmla="*/ 26 w 446"/>
                  <a:gd name="T3" fmla="*/ 29 h 816"/>
                  <a:gd name="T4" fmla="*/ 27 w 446"/>
                  <a:gd name="T5" fmla="*/ 27 h 816"/>
                  <a:gd name="T6" fmla="*/ 28 w 446"/>
                  <a:gd name="T7" fmla="*/ 26 h 816"/>
                  <a:gd name="T8" fmla="*/ 29 w 446"/>
                  <a:gd name="T9" fmla="*/ 24 h 816"/>
                  <a:gd name="T10" fmla="*/ 30 w 446"/>
                  <a:gd name="T11" fmla="*/ 22 h 816"/>
                  <a:gd name="T12" fmla="*/ 31 w 446"/>
                  <a:gd name="T13" fmla="*/ 19 h 816"/>
                  <a:gd name="T14" fmla="*/ 32 w 446"/>
                  <a:gd name="T15" fmla="*/ 16 h 816"/>
                  <a:gd name="T16" fmla="*/ 33 w 446"/>
                  <a:gd name="T17" fmla="*/ 13 h 816"/>
                  <a:gd name="T18" fmla="*/ 34 w 446"/>
                  <a:gd name="T19" fmla="*/ 10 h 816"/>
                  <a:gd name="T20" fmla="*/ 35 w 446"/>
                  <a:gd name="T21" fmla="*/ 7 h 816"/>
                  <a:gd name="T22" fmla="*/ 35 w 446"/>
                  <a:gd name="T23" fmla="*/ 3 h 816"/>
                  <a:gd name="T24" fmla="*/ 34 w 446"/>
                  <a:gd name="T25" fmla="*/ 1 h 816"/>
                  <a:gd name="T26" fmla="*/ 33 w 446"/>
                  <a:gd name="T27" fmla="*/ 0 h 816"/>
                  <a:gd name="T28" fmla="*/ 32 w 446"/>
                  <a:gd name="T29" fmla="*/ 1 h 816"/>
                  <a:gd name="T30" fmla="*/ 31 w 446"/>
                  <a:gd name="T31" fmla="*/ 1 h 816"/>
                  <a:gd name="T32" fmla="*/ 30 w 446"/>
                  <a:gd name="T33" fmla="*/ 3 h 816"/>
                  <a:gd name="T34" fmla="*/ 27 w 446"/>
                  <a:gd name="T35" fmla="*/ 6 h 816"/>
                  <a:gd name="T36" fmla="*/ 24 w 446"/>
                  <a:gd name="T37" fmla="*/ 9 h 816"/>
                  <a:gd name="T38" fmla="*/ 20 w 446"/>
                  <a:gd name="T39" fmla="*/ 13 h 816"/>
                  <a:gd name="T40" fmla="*/ 18 w 446"/>
                  <a:gd name="T41" fmla="*/ 14 h 816"/>
                  <a:gd name="T42" fmla="*/ 16 w 446"/>
                  <a:gd name="T43" fmla="*/ 16 h 816"/>
                  <a:gd name="T44" fmla="*/ 15 w 446"/>
                  <a:gd name="T45" fmla="*/ 18 h 816"/>
                  <a:gd name="T46" fmla="*/ 13 w 446"/>
                  <a:gd name="T47" fmla="*/ 22 h 816"/>
                  <a:gd name="T48" fmla="*/ 13 w 446"/>
                  <a:gd name="T49" fmla="*/ 24 h 816"/>
                  <a:gd name="T50" fmla="*/ 12 w 446"/>
                  <a:gd name="T51" fmla="*/ 27 h 816"/>
                  <a:gd name="T52" fmla="*/ 10 w 446"/>
                  <a:gd name="T53" fmla="*/ 33 h 816"/>
                  <a:gd name="T54" fmla="*/ 7 w 446"/>
                  <a:gd name="T55" fmla="*/ 38 h 816"/>
                  <a:gd name="T56" fmla="*/ 4 w 446"/>
                  <a:gd name="T57" fmla="*/ 45 h 816"/>
                  <a:gd name="T58" fmla="*/ 2 w 446"/>
                  <a:gd name="T59" fmla="*/ 51 h 816"/>
                  <a:gd name="T60" fmla="*/ 1 w 446"/>
                  <a:gd name="T61" fmla="*/ 57 h 816"/>
                  <a:gd name="T62" fmla="*/ 0 w 446"/>
                  <a:gd name="T63" fmla="*/ 60 h 816"/>
                  <a:gd name="T64" fmla="*/ 1 w 446"/>
                  <a:gd name="T65" fmla="*/ 62 h 816"/>
                  <a:gd name="T66" fmla="*/ 1 w 446"/>
                  <a:gd name="T67" fmla="*/ 63 h 816"/>
                  <a:gd name="T68" fmla="*/ 1 w 446"/>
                  <a:gd name="T69" fmla="*/ 63 h 816"/>
                  <a:gd name="T70" fmla="*/ 3 w 446"/>
                  <a:gd name="T71" fmla="*/ 63 h 816"/>
                  <a:gd name="T72" fmla="*/ 6 w 446"/>
                  <a:gd name="T73" fmla="*/ 60 h 816"/>
                  <a:gd name="T74" fmla="*/ 8 w 446"/>
                  <a:gd name="T75" fmla="*/ 56 h 816"/>
                  <a:gd name="T76" fmla="*/ 11 w 446"/>
                  <a:gd name="T77" fmla="*/ 53 h 816"/>
                  <a:gd name="T78" fmla="*/ 14 w 446"/>
                  <a:gd name="T79" fmla="*/ 50 h 816"/>
                  <a:gd name="T80" fmla="*/ 16 w 446"/>
                  <a:gd name="T81" fmla="*/ 45 h 816"/>
                  <a:gd name="T82" fmla="*/ 20 w 446"/>
                  <a:gd name="T83" fmla="*/ 42 h 816"/>
                  <a:gd name="T84" fmla="*/ 22 w 446"/>
                  <a:gd name="T85" fmla="*/ 38 h 816"/>
                  <a:gd name="T86" fmla="*/ 24 w 446"/>
                  <a:gd name="T87" fmla="*/ 34 h 8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816"/>
                  <a:gd name="T134" fmla="*/ 446 w 446"/>
                  <a:gd name="T135" fmla="*/ 816 h 8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816">
                    <a:moveTo>
                      <a:pt x="322" y="407"/>
                    </a:moveTo>
                    <a:lnTo>
                      <a:pt x="324" y="395"/>
                    </a:lnTo>
                    <a:lnTo>
                      <a:pt x="328" y="385"/>
                    </a:lnTo>
                    <a:lnTo>
                      <a:pt x="333" y="374"/>
                    </a:lnTo>
                    <a:lnTo>
                      <a:pt x="339" y="365"/>
                    </a:lnTo>
                    <a:lnTo>
                      <a:pt x="345" y="356"/>
                    </a:lnTo>
                    <a:lnTo>
                      <a:pt x="352" y="347"/>
                    </a:lnTo>
                    <a:lnTo>
                      <a:pt x="358" y="336"/>
                    </a:lnTo>
                    <a:lnTo>
                      <a:pt x="364" y="323"/>
                    </a:lnTo>
                    <a:lnTo>
                      <a:pt x="368" y="312"/>
                    </a:lnTo>
                    <a:lnTo>
                      <a:pt x="372" y="297"/>
                    </a:lnTo>
                    <a:lnTo>
                      <a:pt x="379" y="283"/>
                    </a:lnTo>
                    <a:lnTo>
                      <a:pt x="385" y="266"/>
                    </a:lnTo>
                    <a:lnTo>
                      <a:pt x="392" y="249"/>
                    </a:lnTo>
                    <a:lnTo>
                      <a:pt x="399" y="231"/>
                    </a:lnTo>
                    <a:lnTo>
                      <a:pt x="406" y="212"/>
                    </a:lnTo>
                    <a:lnTo>
                      <a:pt x="414" y="192"/>
                    </a:lnTo>
                    <a:lnTo>
                      <a:pt x="421" y="171"/>
                    </a:lnTo>
                    <a:lnTo>
                      <a:pt x="428" y="151"/>
                    </a:lnTo>
                    <a:lnTo>
                      <a:pt x="434" y="130"/>
                    </a:lnTo>
                    <a:lnTo>
                      <a:pt x="439" y="108"/>
                    </a:lnTo>
                    <a:lnTo>
                      <a:pt x="443" y="85"/>
                    </a:lnTo>
                    <a:lnTo>
                      <a:pt x="445" y="63"/>
                    </a:lnTo>
                    <a:lnTo>
                      <a:pt x="446" y="41"/>
                    </a:lnTo>
                    <a:lnTo>
                      <a:pt x="445" y="19"/>
                    </a:lnTo>
                    <a:lnTo>
                      <a:pt x="434" y="9"/>
                    </a:lnTo>
                    <a:lnTo>
                      <a:pt x="427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411" y="2"/>
                    </a:lnTo>
                    <a:lnTo>
                      <a:pt x="405" y="6"/>
                    </a:lnTo>
                    <a:lnTo>
                      <a:pt x="398" y="10"/>
                    </a:lnTo>
                    <a:lnTo>
                      <a:pt x="388" y="15"/>
                    </a:lnTo>
                    <a:lnTo>
                      <a:pt x="380" y="32"/>
                    </a:lnTo>
                    <a:lnTo>
                      <a:pt x="366" y="54"/>
                    </a:lnTo>
                    <a:lnTo>
                      <a:pt x="348" y="79"/>
                    </a:lnTo>
                    <a:lnTo>
                      <a:pt x="328" y="104"/>
                    </a:lnTo>
                    <a:lnTo>
                      <a:pt x="305" y="127"/>
                    </a:lnTo>
                    <a:lnTo>
                      <a:pt x="282" y="148"/>
                    </a:lnTo>
                    <a:lnTo>
                      <a:pt x="259" y="162"/>
                    </a:lnTo>
                    <a:lnTo>
                      <a:pt x="237" y="170"/>
                    </a:lnTo>
                    <a:lnTo>
                      <a:pt x="229" y="178"/>
                    </a:lnTo>
                    <a:lnTo>
                      <a:pt x="219" y="187"/>
                    </a:lnTo>
                    <a:lnTo>
                      <a:pt x="208" y="201"/>
                    </a:lnTo>
                    <a:lnTo>
                      <a:pt x="198" y="217"/>
                    </a:lnTo>
                    <a:lnTo>
                      <a:pt x="189" y="235"/>
                    </a:lnTo>
                    <a:lnTo>
                      <a:pt x="179" y="257"/>
                    </a:lnTo>
                    <a:lnTo>
                      <a:pt x="169" y="281"/>
                    </a:lnTo>
                    <a:lnTo>
                      <a:pt x="162" y="308"/>
                    </a:lnTo>
                    <a:lnTo>
                      <a:pt x="160" y="317"/>
                    </a:lnTo>
                    <a:lnTo>
                      <a:pt x="155" y="334"/>
                    </a:lnTo>
                    <a:lnTo>
                      <a:pt x="146" y="357"/>
                    </a:lnTo>
                    <a:lnTo>
                      <a:pt x="134" y="387"/>
                    </a:lnTo>
                    <a:lnTo>
                      <a:pt x="121" y="422"/>
                    </a:lnTo>
                    <a:lnTo>
                      <a:pt x="106" y="460"/>
                    </a:lnTo>
                    <a:lnTo>
                      <a:pt x="91" y="500"/>
                    </a:lnTo>
                    <a:lnTo>
                      <a:pt x="75" y="543"/>
                    </a:lnTo>
                    <a:lnTo>
                      <a:pt x="58" y="585"/>
                    </a:lnTo>
                    <a:lnTo>
                      <a:pt x="43" y="627"/>
                    </a:lnTo>
                    <a:lnTo>
                      <a:pt x="30" y="667"/>
                    </a:lnTo>
                    <a:lnTo>
                      <a:pt x="18" y="703"/>
                    </a:lnTo>
                    <a:lnTo>
                      <a:pt x="8" y="734"/>
                    </a:lnTo>
                    <a:lnTo>
                      <a:pt x="2" y="760"/>
                    </a:lnTo>
                    <a:lnTo>
                      <a:pt x="0" y="781"/>
                    </a:lnTo>
                    <a:lnTo>
                      <a:pt x="1" y="793"/>
                    </a:lnTo>
                    <a:lnTo>
                      <a:pt x="2" y="798"/>
                    </a:lnTo>
                    <a:lnTo>
                      <a:pt x="4" y="805"/>
                    </a:lnTo>
                    <a:lnTo>
                      <a:pt x="5" y="810"/>
                    </a:lnTo>
                    <a:lnTo>
                      <a:pt x="7" y="815"/>
                    </a:lnTo>
                    <a:lnTo>
                      <a:pt x="12" y="816"/>
                    </a:lnTo>
                    <a:lnTo>
                      <a:pt x="22" y="815"/>
                    </a:lnTo>
                    <a:lnTo>
                      <a:pt x="36" y="810"/>
                    </a:lnTo>
                    <a:lnTo>
                      <a:pt x="56" y="799"/>
                    </a:lnTo>
                    <a:lnTo>
                      <a:pt x="71" y="777"/>
                    </a:lnTo>
                    <a:lnTo>
                      <a:pt x="88" y="755"/>
                    </a:lnTo>
                    <a:lnTo>
                      <a:pt x="105" y="733"/>
                    </a:lnTo>
                    <a:lnTo>
                      <a:pt x="123" y="710"/>
                    </a:lnTo>
                    <a:lnTo>
                      <a:pt x="140" y="686"/>
                    </a:lnTo>
                    <a:lnTo>
                      <a:pt x="158" y="663"/>
                    </a:lnTo>
                    <a:lnTo>
                      <a:pt x="176" y="640"/>
                    </a:lnTo>
                    <a:lnTo>
                      <a:pt x="195" y="616"/>
                    </a:lnTo>
                    <a:lnTo>
                      <a:pt x="212" y="591"/>
                    </a:lnTo>
                    <a:lnTo>
                      <a:pt x="229" y="567"/>
                    </a:lnTo>
                    <a:lnTo>
                      <a:pt x="245" y="541"/>
                    </a:lnTo>
                    <a:lnTo>
                      <a:pt x="262" y="515"/>
                    </a:lnTo>
                    <a:lnTo>
                      <a:pt x="278" y="489"/>
                    </a:lnTo>
                    <a:lnTo>
                      <a:pt x="294" y="463"/>
                    </a:lnTo>
                    <a:lnTo>
                      <a:pt x="308" y="435"/>
                    </a:lnTo>
                    <a:lnTo>
                      <a:pt x="322" y="40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16"/>
              <p:cNvSpPr>
                <a:spLocks noChangeAspect="1"/>
              </p:cNvSpPr>
              <p:nvPr/>
            </p:nvSpPr>
            <p:spPr bwMode="auto">
              <a:xfrm rot="-584220">
                <a:off x="4292" y="2964"/>
                <a:ext cx="81" cy="73"/>
              </a:xfrm>
              <a:custGeom>
                <a:avLst/>
                <a:gdLst>
                  <a:gd name="T0" fmla="*/ 0 w 149"/>
                  <a:gd name="T1" fmla="*/ 0 h 140"/>
                  <a:gd name="T2" fmla="*/ 0 w 149"/>
                  <a:gd name="T3" fmla="*/ 0 h 140"/>
                  <a:gd name="T4" fmla="*/ 2 w 149"/>
                  <a:gd name="T5" fmla="*/ 1 h 140"/>
                  <a:gd name="T6" fmla="*/ 3 w 149"/>
                  <a:gd name="T7" fmla="*/ 2 h 140"/>
                  <a:gd name="T8" fmla="*/ 4 w 149"/>
                  <a:gd name="T9" fmla="*/ 3 h 140"/>
                  <a:gd name="T10" fmla="*/ 5 w 149"/>
                  <a:gd name="T11" fmla="*/ 5 h 140"/>
                  <a:gd name="T12" fmla="*/ 6 w 149"/>
                  <a:gd name="T13" fmla="*/ 6 h 140"/>
                  <a:gd name="T14" fmla="*/ 7 w 149"/>
                  <a:gd name="T15" fmla="*/ 8 h 140"/>
                  <a:gd name="T16" fmla="*/ 8 w 149"/>
                  <a:gd name="T17" fmla="*/ 9 h 140"/>
                  <a:gd name="T18" fmla="*/ 8 w 149"/>
                  <a:gd name="T19" fmla="*/ 10 h 140"/>
                  <a:gd name="T20" fmla="*/ 8 w 149"/>
                  <a:gd name="T21" fmla="*/ 10 h 140"/>
                  <a:gd name="T22" fmla="*/ 9 w 149"/>
                  <a:gd name="T23" fmla="*/ 10 h 140"/>
                  <a:gd name="T24" fmla="*/ 9 w 149"/>
                  <a:gd name="T25" fmla="*/ 10 h 140"/>
                  <a:gd name="T26" fmla="*/ 10 w 149"/>
                  <a:gd name="T27" fmla="*/ 10 h 140"/>
                  <a:gd name="T28" fmla="*/ 10 w 149"/>
                  <a:gd name="T29" fmla="*/ 10 h 140"/>
                  <a:gd name="T30" fmla="*/ 11 w 149"/>
                  <a:gd name="T31" fmla="*/ 10 h 140"/>
                  <a:gd name="T32" fmla="*/ 12 w 149"/>
                  <a:gd name="T33" fmla="*/ 10 h 140"/>
                  <a:gd name="T34" fmla="*/ 13 w 149"/>
                  <a:gd name="T35" fmla="*/ 9 h 140"/>
                  <a:gd name="T36" fmla="*/ 13 w 149"/>
                  <a:gd name="T37" fmla="*/ 9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9"/>
                  <a:gd name="T58" fmla="*/ 0 h 140"/>
                  <a:gd name="T59" fmla="*/ 149 w 149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9" h="140">
                    <a:moveTo>
                      <a:pt x="0" y="0"/>
                    </a:moveTo>
                    <a:lnTo>
                      <a:pt x="0" y="0"/>
                    </a:lnTo>
                    <a:lnTo>
                      <a:pt x="17" y="9"/>
                    </a:lnTo>
                    <a:lnTo>
                      <a:pt x="32" y="23"/>
                    </a:lnTo>
                    <a:lnTo>
                      <a:pt x="45" y="41"/>
                    </a:lnTo>
                    <a:lnTo>
                      <a:pt x="57" y="62"/>
                    </a:lnTo>
                    <a:lnTo>
                      <a:pt x="68" y="83"/>
                    </a:lnTo>
                    <a:lnTo>
                      <a:pt x="77" y="103"/>
                    </a:lnTo>
                    <a:lnTo>
                      <a:pt x="86" y="121"/>
                    </a:lnTo>
                    <a:lnTo>
                      <a:pt x="95" y="135"/>
                    </a:lnTo>
                    <a:lnTo>
                      <a:pt x="101" y="138"/>
                    </a:lnTo>
                    <a:lnTo>
                      <a:pt x="107" y="139"/>
                    </a:lnTo>
                    <a:lnTo>
                      <a:pt x="113" y="140"/>
                    </a:lnTo>
                    <a:lnTo>
                      <a:pt x="120" y="139"/>
                    </a:lnTo>
                    <a:lnTo>
                      <a:pt x="127" y="138"/>
                    </a:lnTo>
                    <a:lnTo>
                      <a:pt x="135" y="134"/>
                    </a:lnTo>
                    <a:lnTo>
                      <a:pt x="142" y="129"/>
                    </a:lnTo>
                    <a:lnTo>
                      <a:pt x="149" y="122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 noChangeAspect="1"/>
            </p:cNvGrpSpPr>
            <p:nvPr/>
          </p:nvGrpSpPr>
          <p:grpSpPr bwMode="auto">
            <a:xfrm rot="535599">
              <a:off x="3823" y="2987"/>
              <a:ext cx="151" cy="296"/>
              <a:chOff x="4158" y="2838"/>
              <a:chExt cx="212" cy="415"/>
            </a:xfrm>
          </p:grpSpPr>
          <p:sp>
            <p:nvSpPr>
              <p:cNvPr id="15439" name="Freeform 18"/>
              <p:cNvSpPr>
                <a:spLocks noChangeAspect="1"/>
              </p:cNvSpPr>
              <p:nvPr/>
            </p:nvSpPr>
            <p:spPr bwMode="auto">
              <a:xfrm rot="-209559">
                <a:off x="4158" y="2838"/>
                <a:ext cx="212" cy="415"/>
              </a:xfrm>
              <a:custGeom>
                <a:avLst/>
                <a:gdLst>
                  <a:gd name="T0" fmla="*/ 25 w 395"/>
                  <a:gd name="T1" fmla="*/ 29 h 787"/>
                  <a:gd name="T2" fmla="*/ 25 w 395"/>
                  <a:gd name="T3" fmla="*/ 28 h 787"/>
                  <a:gd name="T4" fmla="*/ 26 w 395"/>
                  <a:gd name="T5" fmla="*/ 26 h 787"/>
                  <a:gd name="T6" fmla="*/ 27 w 395"/>
                  <a:gd name="T7" fmla="*/ 25 h 787"/>
                  <a:gd name="T8" fmla="*/ 28 w 395"/>
                  <a:gd name="T9" fmla="*/ 23 h 787"/>
                  <a:gd name="T10" fmla="*/ 28 w 395"/>
                  <a:gd name="T11" fmla="*/ 21 h 787"/>
                  <a:gd name="T12" fmla="*/ 30 w 395"/>
                  <a:gd name="T13" fmla="*/ 18 h 787"/>
                  <a:gd name="T14" fmla="*/ 31 w 395"/>
                  <a:gd name="T15" fmla="*/ 16 h 787"/>
                  <a:gd name="T16" fmla="*/ 32 w 395"/>
                  <a:gd name="T17" fmla="*/ 13 h 787"/>
                  <a:gd name="T18" fmla="*/ 32 w 395"/>
                  <a:gd name="T19" fmla="*/ 9 h 787"/>
                  <a:gd name="T20" fmla="*/ 33 w 395"/>
                  <a:gd name="T21" fmla="*/ 7 h 787"/>
                  <a:gd name="T22" fmla="*/ 33 w 395"/>
                  <a:gd name="T23" fmla="*/ 4 h 787"/>
                  <a:gd name="T24" fmla="*/ 32 w 395"/>
                  <a:gd name="T25" fmla="*/ 1 h 787"/>
                  <a:gd name="T26" fmla="*/ 30 w 395"/>
                  <a:gd name="T27" fmla="*/ 1 h 787"/>
                  <a:gd name="T28" fmla="*/ 28 w 395"/>
                  <a:gd name="T29" fmla="*/ 0 h 787"/>
                  <a:gd name="T30" fmla="*/ 27 w 395"/>
                  <a:gd name="T31" fmla="*/ 1 h 787"/>
                  <a:gd name="T32" fmla="*/ 25 w 395"/>
                  <a:gd name="T33" fmla="*/ 2 h 787"/>
                  <a:gd name="T34" fmla="*/ 23 w 395"/>
                  <a:gd name="T35" fmla="*/ 5 h 787"/>
                  <a:gd name="T36" fmla="*/ 20 w 395"/>
                  <a:gd name="T37" fmla="*/ 9 h 787"/>
                  <a:gd name="T38" fmla="*/ 18 w 395"/>
                  <a:gd name="T39" fmla="*/ 14 h 787"/>
                  <a:gd name="T40" fmla="*/ 16 w 395"/>
                  <a:gd name="T41" fmla="*/ 16 h 787"/>
                  <a:gd name="T42" fmla="*/ 16 w 395"/>
                  <a:gd name="T43" fmla="*/ 17 h 787"/>
                  <a:gd name="T44" fmla="*/ 14 w 395"/>
                  <a:gd name="T45" fmla="*/ 19 h 787"/>
                  <a:gd name="T46" fmla="*/ 13 w 395"/>
                  <a:gd name="T47" fmla="*/ 22 h 787"/>
                  <a:gd name="T48" fmla="*/ 12 w 395"/>
                  <a:gd name="T49" fmla="*/ 25 h 787"/>
                  <a:gd name="T50" fmla="*/ 11 w 395"/>
                  <a:gd name="T51" fmla="*/ 27 h 787"/>
                  <a:gd name="T52" fmla="*/ 9 w 395"/>
                  <a:gd name="T53" fmla="*/ 32 h 787"/>
                  <a:gd name="T54" fmla="*/ 6 w 395"/>
                  <a:gd name="T55" fmla="*/ 38 h 787"/>
                  <a:gd name="T56" fmla="*/ 4 w 395"/>
                  <a:gd name="T57" fmla="*/ 44 h 787"/>
                  <a:gd name="T58" fmla="*/ 2 w 395"/>
                  <a:gd name="T59" fmla="*/ 50 h 787"/>
                  <a:gd name="T60" fmla="*/ 1 w 395"/>
                  <a:gd name="T61" fmla="*/ 55 h 787"/>
                  <a:gd name="T62" fmla="*/ 0 w 395"/>
                  <a:gd name="T63" fmla="*/ 59 h 787"/>
                  <a:gd name="T64" fmla="*/ 1 w 395"/>
                  <a:gd name="T65" fmla="*/ 60 h 787"/>
                  <a:gd name="T66" fmla="*/ 1 w 395"/>
                  <a:gd name="T67" fmla="*/ 60 h 787"/>
                  <a:gd name="T68" fmla="*/ 1 w 395"/>
                  <a:gd name="T69" fmla="*/ 61 h 787"/>
                  <a:gd name="T70" fmla="*/ 3 w 395"/>
                  <a:gd name="T71" fmla="*/ 60 h 787"/>
                  <a:gd name="T72" fmla="*/ 6 w 395"/>
                  <a:gd name="T73" fmla="*/ 58 h 787"/>
                  <a:gd name="T74" fmla="*/ 9 w 395"/>
                  <a:gd name="T75" fmla="*/ 54 h 787"/>
                  <a:gd name="T76" fmla="*/ 11 w 395"/>
                  <a:gd name="T77" fmla="*/ 51 h 787"/>
                  <a:gd name="T78" fmla="*/ 14 w 395"/>
                  <a:gd name="T79" fmla="*/ 47 h 787"/>
                  <a:gd name="T80" fmla="*/ 17 w 395"/>
                  <a:gd name="T81" fmla="*/ 44 h 787"/>
                  <a:gd name="T82" fmla="*/ 19 w 395"/>
                  <a:gd name="T83" fmla="*/ 40 h 787"/>
                  <a:gd name="T84" fmla="*/ 21 w 395"/>
                  <a:gd name="T85" fmla="*/ 36 h 787"/>
                  <a:gd name="T86" fmla="*/ 23 w 395"/>
                  <a:gd name="T87" fmla="*/ 32 h 7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5"/>
                  <a:gd name="T133" fmla="*/ 0 h 787"/>
                  <a:gd name="T134" fmla="*/ 395 w 395"/>
                  <a:gd name="T135" fmla="*/ 787 h 7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5" h="787">
                    <a:moveTo>
                      <a:pt x="293" y="392"/>
                    </a:moveTo>
                    <a:lnTo>
                      <a:pt x="296" y="380"/>
                    </a:lnTo>
                    <a:lnTo>
                      <a:pt x="299" y="370"/>
                    </a:lnTo>
                    <a:lnTo>
                      <a:pt x="304" y="360"/>
                    </a:lnTo>
                    <a:lnTo>
                      <a:pt x="310" y="351"/>
                    </a:lnTo>
                    <a:lnTo>
                      <a:pt x="315" y="344"/>
                    </a:lnTo>
                    <a:lnTo>
                      <a:pt x="321" y="333"/>
                    </a:lnTo>
                    <a:lnTo>
                      <a:pt x="327" y="323"/>
                    </a:lnTo>
                    <a:lnTo>
                      <a:pt x="333" y="311"/>
                    </a:lnTo>
                    <a:lnTo>
                      <a:pt x="336" y="299"/>
                    </a:lnTo>
                    <a:lnTo>
                      <a:pt x="339" y="286"/>
                    </a:lnTo>
                    <a:lnTo>
                      <a:pt x="344" y="273"/>
                    </a:lnTo>
                    <a:lnTo>
                      <a:pt x="349" y="258"/>
                    </a:lnTo>
                    <a:lnTo>
                      <a:pt x="355" y="241"/>
                    </a:lnTo>
                    <a:lnTo>
                      <a:pt x="361" y="224"/>
                    </a:lnTo>
                    <a:lnTo>
                      <a:pt x="367" y="206"/>
                    </a:lnTo>
                    <a:lnTo>
                      <a:pt x="373" y="188"/>
                    </a:lnTo>
                    <a:lnTo>
                      <a:pt x="378" y="168"/>
                    </a:lnTo>
                    <a:lnTo>
                      <a:pt x="384" y="149"/>
                    </a:lnTo>
                    <a:lnTo>
                      <a:pt x="388" y="128"/>
                    </a:lnTo>
                    <a:lnTo>
                      <a:pt x="391" y="108"/>
                    </a:lnTo>
                    <a:lnTo>
                      <a:pt x="394" y="87"/>
                    </a:lnTo>
                    <a:lnTo>
                      <a:pt x="395" y="67"/>
                    </a:lnTo>
                    <a:lnTo>
                      <a:pt x="395" y="46"/>
                    </a:lnTo>
                    <a:lnTo>
                      <a:pt x="392" y="25"/>
                    </a:lnTo>
                    <a:lnTo>
                      <a:pt x="380" y="15"/>
                    </a:lnTo>
                    <a:lnTo>
                      <a:pt x="369" y="8"/>
                    </a:lnTo>
                    <a:lnTo>
                      <a:pt x="360" y="3"/>
                    </a:lnTo>
                    <a:lnTo>
                      <a:pt x="351" y="0"/>
                    </a:lnTo>
                    <a:lnTo>
                      <a:pt x="342" y="0"/>
                    </a:lnTo>
                    <a:lnTo>
                      <a:pt x="333" y="2"/>
                    </a:lnTo>
                    <a:lnTo>
                      <a:pt x="323" y="4"/>
                    </a:lnTo>
                    <a:lnTo>
                      <a:pt x="313" y="8"/>
                    </a:lnTo>
                    <a:lnTo>
                      <a:pt x="302" y="21"/>
                    </a:lnTo>
                    <a:lnTo>
                      <a:pt x="290" y="42"/>
                    </a:lnTo>
                    <a:lnTo>
                      <a:pt x="276" y="68"/>
                    </a:lnTo>
                    <a:lnTo>
                      <a:pt x="262" y="98"/>
                    </a:lnTo>
                    <a:lnTo>
                      <a:pt x="246" y="128"/>
                    </a:lnTo>
                    <a:lnTo>
                      <a:pt x="230" y="155"/>
                    </a:lnTo>
                    <a:lnTo>
                      <a:pt x="215" y="178"/>
                    </a:lnTo>
                    <a:lnTo>
                      <a:pt x="199" y="194"/>
                    </a:lnTo>
                    <a:lnTo>
                      <a:pt x="195" y="202"/>
                    </a:lnTo>
                    <a:lnTo>
                      <a:pt x="190" y="211"/>
                    </a:lnTo>
                    <a:lnTo>
                      <a:pt x="186" y="221"/>
                    </a:lnTo>
                    <a:lnTo>
                      <a:pt x="181" y="234"/>
                    </a:lnTo>
                    <a:lnTo>
                      <a:pt x="173" y="249"/>
                    </a:lnTo>
                    <a:lnTo>
                      <a:pt x="166" y="267"/>
                    </a:lnTo>
                    <a:lnTo>
                      <a:pt x="156" y="286"/>
                    </a:lnTo>
                    <a:lnTo>
                      <a:pt x="146" y="310"/>
                    </a:lnTo>
                    <a:lnTo>
                      <a:pt x="144" y="318"/>
                    </a:lnTo>
                    <a:lnTo>
                      <a:pt x="140" y="333"/>
                    </a:lnTo>
                    <a:lnTo>
                      <a:pt x="132" y="357"/>
                    </a:lnTo>
                    <a:lnTo>
                      <a:pt x="121" y="385"/>
                    </a:lnTo>
                    <a:lnTo>
                      <a:pt x="109" y="418"/>
                    </a:lnTo>
                    <a:lnTo>
                      <a:pt x="96" y="453"/>
                    </a:lnTo>
                    <a:lnTo>
                      <a:pt x="81" y="492"/>
                    </a:lnTo>
                    <a:lnTo>
                      <a:pt x="67" y="532"/>
                    </a:lnTo>
                    <a:lnTo>
                      <a:pt x="52" y="571"/>
                    </a:lnTo>
                    <a:lnTo>
                      <a:pt x="38" y="610"/>
                    </a:lnTo>
                    <a:lnTo>
                      <a:pt x="26" y="648"/>
                    </a:lnTo>
                    <a:lnTo>
                      <a:pt x="15" y="682"/>
                    </a:lnTo>
                    <a:lnTo>
                      <a:pt x="8" y="712"/>
                    </a:lnTo>
                    <a:lnTo>
                      <a:pt x="2" y="736"/>
                    </a:lnTo>
                    <a:lnTo>
                      <a:pt x="0" y="755"/>
                    </a:lnTo>
                    <a:lnTo>
                      <a:pt x="3" y="766"/>
                    </a:lnTo>
                    <a:lnTo>
                      <a:pt x="4" y="771"/>
                    </a:lnTo>
                    <a:lnTo>
                      <a:pt x="5" y="777"/>
                    </a:lnTo>
                    <a:lnTo>
                      <a:pt x="6" y="782"/>
                    </a:lnTo>
                    <a:lnTo>
                      <a:pt x="9" y="786"/>
                    </a:lnTo>
                    <a:lnTo>
                      <a:pt x="15" y="787"/>
                    </a:lnTo>
                    <a:lnTo>
                      <a:pt x="23" y="786"/>
                    </a:lnTo>
                    <a:lnTo>
                      <a:pt x="37" y="781"/>
                    </a:lnTo>
                    <a:lnTo>
                      <a:pt x="56" y="769"/>
                    </a:lnTo>
                    <a:lnTo>
                      <a:pt x="71" y="748"/>
                    </a:lnTo>
                    <a:lnTo>
                      <a:pt x="86" y="726"/>
                    </a:lnTo>
                    <a:lnTo>
                      <a:pt x="102" y="704"/>
                    </a:lnTo>
                    <a:lnTo>
                      <a:pt x="118" y="682"/>
                    </a:lnTo>
                    <a:lnTo>
                      <a:pt x="135" y="660"/>
                    </a:lnTo>
                    <a:lnTo>
                      <a:pt x="150" y="638"/>
                    </a:lnTo>
                    <a:lnTo>
                      <a:pt x="166" y="614"/>
                    </a:lnTo>
                    <a:lnTo>
                      <a:pt x="182" y="592"/>
                    </a:lnTo>
                    <a:lnTo>
                      <a:pt x="198" y="569"/>
                    </a:lnTo>
                    <a:lnTo>
                      <a:pt x="213" y="544"/>
                    </a:lnTo>
                    <a:lnTo>
                      <a:pt x="228" y="519"/>
                    </a:lnTo>
                    <a:lnTo>
                      <a:pt x="242" y="494"/>
                    </a:lnTo>
                    <a:lnTo>
                      <a:pt x="257" y="470"/>
                    </a:lnTo>
                    <a:lnTo>
                      <a:pt x="269" y="444"/>
                    </a:lnTo>
                    <a:lnTo>
                      <a:pt x="282" y="418"/>
                    </a:lnTo>
                    <a:lnTo>
                      <a:pt x="293" y="39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19"/>
              <p:cNvSpPr>
                <a:spLocks noChangeAspect="1"/>
              </p:cNvSpPr>
              <p:nvPr/>
            </p:nvSpPr>
            <p:spPr bwMode="auto">
              <a:xfrm rot="-804560">
                <a:off x="4248" y="2961"/>
                <a:ext cx="75" cy="66"/>
              </a:xfrm>
              <a:custGeom>
                <a:avLst/>
                <a:gdLst>
                  <a:gd name="T0" fmla="*/ 0 w 139"/>
                  <a:gd name="T1" fmla="*/ 0 h 123"/>
                  <a:gd name="T2" fmla="*/ 0 w 139"/>
                  <a:gd name="T3" fmla="*/ 0 h 123"/>
                  <a:gd name="T4" fmla="*/ 1 w 139"/>
                  <a:gd name="T5" fmla="*/ 1 h 123"/>
                  <a:gd name="T6" fmla="*/ 1 w 139"/>
                  <a:gd name="T7" fmla="*/ 1 h 123"/>
                  <a:gd name="T8" fmla="*/ 2 w 139"/>
                  <a:gd name="T9" fmla="*/ 2 h 123"/>
                  <a:gd name="T10" fmla="*/ 2 w 139"/>
                  <a:gd name="T11" fmla="*/ 2 h 123"/>
                  <a:gd name="T12" fmla="*/ 2 w 139"/>
                  <a:gd name="T13" fmla="*/ 3 h 123"/>
                  <a:gd name="T14" fmla="*/ 3 w 139"/>
                  <a:gd name="T15" fmla="*/ 4 h 123"/>
                  <a:gd name="T16" fmla="*/ 3 w 139"/>
                  <a:gd name="T17" fmla="*/ 4 h 123"/>
                  <a:gd name="T18" fmla="*/ 3 w 139"/>
                  <a:gd name="T19" fmla="*/ 5 h 123"/>
                  <a:gd name="T20" fmla="*/ 3 w 139"/>
                  <a:gd name="T21" fmla="*/ 5 h 123"/>
                  <a:gd name="T22" fmla="*/ 3 w 139"/>
                  <a:gd name="T23" fmla="*/ 6 h 123"/>
                  <a:gd name="T24" fmla="*/ 4 w 139"/>
                  <a:gd name="T25" fmla="*/ 6 h 123"/>
                  <a:gd name="T26" fmla="*/ 4 w 139"/>
                  <a:gd name="T27" fmla="*/ 7 h 123"/>
                  <a:gd name="T28" fmla="*/ 4 w 139"/>
                  <a:gd name="T29" fmla="*/ 7 h 123"/>
                  <a:gd name="T30" fmla="*/ 5 w 139"/>
                  <a:gd name="T31" fmla="*/ 8 h 123"/>
                  <a:gd name="T32" fmla="*/ 5 w 139"/>
                  <a:gd name="T33" fmla="*/ 9 h 123"/>
                  <a:gd name="T34" fmla="*/ 5 w 139"/>
                  <a:gd name="T35" fmla="*/ 9 h 123"/>
                  <a:gd name="T36" fmla="*/ 6 w 139"/>
                  <a:gd name="T37" fmla="*/ 9 h 123"/>
                  <a:gd name="T38" fmla="*/ 6 w 139"/>
                  <a:gd name="T39" fmla="*/ 9 h 123"/>
                  <a:gd name="T40" fmla="*/ 6 w 139"/>
                  <a:gd name="T41" fmla="*/ 10 h 123"/>
                  <a:gd name="T42" fmla="*/ 6 w 139"/>
                  <a:gd name="T43" fmla="*/ 10 h 123"/>
                  <a:gd name="T44" fmla="*/ 7 w 139"/>
                  <a:gd name="T45" fmla="*/ 10 h 123"/>
                  <a:gd name="T46" fmla="*/ 8 w 139"/>
                  <a:gd name="T47" fmla="*/ 10 h 123"/>
                  <a:gd name="T48" fmla="*/ 9 w 139"/>
                  <a:gd name="T49" fmla="*/ 10 h 123"/>
                  <a:gd name="T50" fmla="*/ 10 w 139"/>
                  <a:gd name="T51" fmla="*/ 10 h 123"/>
                  <a:gd name="T52" fmla="*/ 11 w 139"/>
                  <a:gd name="T53" fmla="*/ 10 h 123"/>
                  <a:gd name="T54" fmla="*/ 12 w 139"/>
                  <a:gd name="T55" fmla="*/ 9 h 1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9"/>
                  <a:gd name="T85" fmla="*/ 0 h 123"/>
                  <a:gd name="T86" fmla="*/ 139 w 139"/>
                  <a:gd name="T87" fmla="*/ 123 h 1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9" h="123">
                    <a:moveTo>
                      <a:pt x="0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2" y="10"/>
                    </a:lnTo>
                    <a:lnTo>
                      <a:pt x="17" y="18"/>
                    </a:lnTo>
                    <a:lnTo>
                      <a:pt x="22" y="26"/>
                    </a:lnTo>
                    <a:lnTo>
                      <a:pt x="27" y="35"/>
                    </a:lnTo>
                    <a:lnTo>
                      <a:pt x="31" y="44"/>
                    </a:lnTo>
                    <a:lnTo>
                      <a:pt x="36" y="53"/>
                    </a:lnTo>
                    <a:lnTo>
                      <a:pt x="40" y="63"/>
                    </a:lnTo>
                    <a:lnTo>
                      <a:pt x="42" y="70"/>
                    </a:lnTo>
                    <a:lnTo>
                      <a:pt x="45" y="76"/>
                    </a:lnTo>
                    <a:lnTo>
                      <a:pt x="47" y="83"/>
                    </a:lnTo>
                    <a:lnTo>
                      <a:pt x="51" y="88"/>
                    </a:lnTo>
                    <a:lnTo>
                      <a:pt x="54" y="95"/>
                    </a:lnTo>
                    <a:lnTo>
                      <a:pt x="58" y="100"/>
                    </a:lnTo>
                    <a:lnTo>
                      <a:pt x="63" y="106"/>
                    </a:lnTo>
                    <a:lnTo>
                      <a:pt x="68" y="112"/>
                    </a:lnTo>
                    <a:lnTo>
                      <a:pt x="73" y="118"/>
                    </a:lnTo>
                    <a:lnTo>
                      <a:pt x="80" y="122"/>
                    </a:lnTo>
                    <a:lnTo>
                      <a:pt x="87" y="123"/>
                    </a:lnTo>
                    <a:lnTo>
                      <a:pt x="97" y="123"/>
                    </a:lnTo>
                    <a:lnTo>
                      <a:pt x="106" y="122"/>
                    </a:lnTo>
                    <a:lnTo>
                      <a:pt x="117" y="119"/>
                    </a:lnTo>
                    <a:lnTo>
                      <a:pt x="128" y="115"/>
                    </a:lnTo>
                    <a:lnTo>
                      <a:pt x="139" y="109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 noChangeAspect="1"/>
            </p:cNvGrpSpPr>
            <p:nvPr/>
          </p:nvGrpSpPr>
          <p:grpSpPr bwMode="auto">
            <a:xfrm rot="535599">
              <a:off x="3717" y="2968"/>
              <a:ext cx="133" cy="315"/>
              <a:chOff x="4000" y="2813"/>
              <a:chExt cx="186" cy="444"/>
            </a:xfrm>
          </p:grpSpPr>
          <p:sp>
            <p:nvSpPr>
              <p:cNvPr id="15437" name="Freeform 21"/>
              <p:cNvSpPr>
                <a:spLocks noChangeAspect="1"/>
              </p:cNvSpPr>
              <p:nvPr/>
            </p:nvSpPr>
            <p:spPr bwMode="auto">
              <a:xfrm rot="-498597">
                <a:off x="4000" y="2813"/>
                <a:ext cx="186" cy="444"/>
              </a:xfrm>
              <a:custGeom>
                <a:avLst/>
                <a:gdLst>
                  <a:gd name="T0" fmla="*/ 6 w 347"/>
                  <a:gd name="T1" fmla="*/ 22 h 846"/>
                  <a:gd name="T2" fmla="*/ 4 w 347"/>
                  <a:gd name="T3" fmla="*/ 31 h 846"/>
                  <a:gd name="T4" fmla="*/ 3 w 347"/>
                  <a:gd name="T5" fmla="*/ 40 h 846"/>
                  <a:gd name="T6" fmla="*/ 2 w 347"/>
                  <a:gd name="T7" fmla="*/ 47 h 846"/>
                  <a:gd name="T8" fmla="*/ 1 w 347"/>
                  <a:gd name="T9" fmla="*/ 53 h 846"/>
                  <a:gd name="T10" fmla="*/ 1 w 347"/>
                  <a:gd name="T11" fmla="*/ 58 h 846"/>
                  <a:gd name="T12" fmla="*/ 0 w 347"/>
                  <a:gd name="T13" fmla="*/ 61 h 846"/>
                  <a:gd name="T14" fmla="*/ 1 w 347"/>
                  <a:gd name="T15" fmla="*/ 63 h 846"/>
                  <a:gd name="T16" fmla="*/ 1 w 347"/>
                  <a:gd name="T17" fmla="*/ 64 h 846"/>
                  <a:gd name="T18" fmla="*/ 2 w 347"/>
                  <a:gd name="T19" fmla="*/ 64 h 846"/>
                  <a:gd name="T20" fmla="*/ 3 w 347"/>
                  <a:gd name="T21" fmla="*/ 62 h 846"/>
                  <a:gd name="T22" fmla="*/ 5 w 347"/>
                  <a:gd name="T23" fmla="*/ 59 h 846"/>
                  <a:gd name="T24" fmla="*/ 8 w 347"/>
                  <a:gd name="T25" fmla="*/ 56 h 846"/>
                  <a:gd name="T26" fmla="*/ 10 w 347"/>
                  <a:gd name="T27" fmla="*/ 50 h 846"/>
                  <a:gd name="T28" fmla="*/ 13 w 347"/>
                  <a:gd name="T29" fmla="*/ 44 h 846"/>
                  <a:gd name="T30" fmla="*/ 17 w 347"/>
                  <a:gd name="T31" fmla="*/ 36 h 846"/>
                  <a:gd name="T32" fmla="*/ 20 w 347"/>
                  <a:gd name="T33" fmla="*/ 27 h 846"/>
                  <a:gd name="T34" fmla="*/ 21 w 347"/>
                  <a:gd name="T35" fmla="*/ 26 h 846"/>
                  <a:gd name="T36" fmla="*/ 22 w 347"/>
                  <a:gd name="T37" fmla="*/ 25 h 846"/>
                  <a:gd name="T38" fmla="*/ 24 w 347"/>
                  <a:gd name="T39" fmla="*/ 23 h 846"/>
                  <a:gd name="T40" fmla="*/ 25 w 347"/>
                  <a:gd name="T41" fmla="*/ 20 h 846"/>
                  <a:gd name="T42" fmla="*/ 27 w 347"/>
                  <a:gd name="T43" fmla="*/ 19 h 846"/>
                  <a:gd name="T44" fmla="*/ 28 w 347"/>
                  <a:gd name="T45" fmla="*/ 16 h 846"/>
                  <a:gd name="T46" fmla="*/ 29 w 347"/>
                  <a:gd name="T47" fmla="*/ 14 h 846"/>
                  <a:gd name="T48" fmla="*/ 28 w 347"/>
                  <a:gd name="T49" fmla="*/ 13 h 846"/>
                  <a:gd name="T50" fmla="*/ 27 w 347"/>
                  <a:gd name="T51" fmla="*/ 10 h 846"/>
                  <a:gd name="T52" fmla="*/ 27 w 347"/>
                  <a:gd name="T53" fmla="*/ 8 h 846"/>
                  <a:gd name="T54" fmla="*/ 26 w 347"/>
                  <a:gd name="T55" fmla="*/ 5 h 846"/>
                  <a:gd name="T56" fmla="*/ 25 w 347"/>
                  <a:gd name="T57" fmla="*/ 4 h 846"/>
                  <a:gd name="T58" fmla="*/ 24 w 347"/>
                  <a:gd name="T59" fmla="*/ 2 h 846"/>
                  <a:gd name="T60" fmla="*/ 23 w 347"/>
                  <a:gd name="T61" fmla="*/ 2 h 846"/>
                  <a:gd name="T62" fmla="*/ 22 w 347"/>
                  <a:gd name="T63" fmla="*/ 1 h 846"/>
                  <a:gd name="T64" fmla="*/ 21 w 347"/>
                  <a:gd name="T65" fmla="*/ 1 h 846"/>
                  <a:gd name="T66" fmla="*/ 20 w 347"/>
                  <a:gd name="T67" fmla="*/ 0 h 846"/>
                  <a:gd name="T68" fmla="*/ 18 w 347"/>
                  <a:gd name="T69" fmla="*/ 1 h 846"/>
                  <a:gd name="T70" fmla="*/ 17 w 347"/>
                  <a:gd name="T71" fmla="*/ 1 h 846"/>
                  <a:gd name="T72" fmla="*/ 14 w 347"/>
                  <a:gd name="T73" fmla="*/ 2 h 846"/>
                  <a:gd name="T74" fmla="*/ 13 w 347"/>
                  <a:gd name="T75" fmla="*/ 3 h 846"/>
                  <a:gd name="T76" fmla="*/ 11 w 347"/>
                  <a:gd name="T77" fmla="*/ 4 h 846"/>
                  <a:gd name="T78" fmla="*/ 10 w 347"/>
                  <a:gd name="T79" fmla="*/ 5 h 846"/>
                  <a:gd name="T80" fmla="*/ 8 w 347"/>
                  <a:gd name="T81" fmla="*/ 6 h 846"/>
                  <a:gd name="T82" fmla="*/ 7 w 347"/>
                  <a:gd name="T83" fmla="*/ 7 h 846"/>
                  <a:gd name="T84" fmla="*/ 7 w 347"/>
                  <a:gd name="T85" fmla="*/ 8 h 846"/>
                  <a:gd name="T86" fmla="*/ 6 w 347"/>
                  <a:gd name="T87" fmla="*/ 9 h 846"/>
                  <a:gd name="T88" fmla="*/ 6 w 347"/>
                  <a:gd name="T89" fmla="*/ 10 h 846"/>
                  <a:gd name="T90" fmla="*/ 6 w 347"/>
                  <a:gd name="T91" fmla="*/ 12 h 846"/>
                  <a:gd name="T92" fmla="*/ 6 w 347"/>
                  <a:gd name="T93" fmla="*/ 13 h 846"/>
                  <a:gd name="T94" fmla="*/ 6 w 347"/>
                  <a:gd name="T95" fmla="*/ 14 h 846"/>
                  <a:gd name="T96" fmla="*/ 6 w 347"/>
                  <a:gd name="T97" fmla="*/ 15 h 846"/>
                  <a:gd name="T98" fmla="*/ 6 w 347"/>
                  <a:gd name="T99" fmla="*/ 16 h 846"/>
                  <a:gd name="T100" fmla="*/ 6 w 347"/>
                  <a:gd name="T101" fmla="*/ 17 h 846"/>
                  <a:gd name="T102" fmla="*/ 6 w 347"/>
                  <a:gd name="T103" fmla="*/ 18 h 846"/>
                  <a:gd name="T104" fmla="*/ 6 w 347"/>
                  <a:gd name="T105" fmla="*/ 19 h 846"/>
                  <a:gd name="T106" fmla="*/ 6 w 347"/>
                  <a:gd name="T107" fmla="*/ 20 h 846"/>
                  <a:gd name="T108" fmla="*/ 6 w 347"/>
                  <a:gd name="T109" fmla="*/ 21 h 846"/>
                  <a:gd name="T110" fmla="*/ 6 w 347"/>
                  <a:gd name="T111" fmla="*/ 22 h 846"/>
                  <a:gd name="T112" fmla="*/ 6 w 347"/>
                  <a:gd name="T113" fmla="*/ 22 h 8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7"/>
                  <a:gd name="T172" fmla="*/ 0 h 846"/>
                  <a:gd name="T173" fmla="*/ 347 w 347"/>
                  <a:gd name="T174" fmla="*/ 846 h 8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7" h="846">
                    <a:moveTo>
                      <a:pt x="76" y="292"/>
                    </a:moveTo>
                    <a:lnTo>
                      <a:pt x="52" y="419"/>
                    </a:lnTo>
                    <a:lnTo>
                      <a:pt x="32" y="528"/>
                    </a:lnTo>
                    <a:lnTo>
                      <a:pt x="18" y="621"/>
                    </a:lnTo>
                    <a:lnTo>
                      <a:pt x="7" y="699"/>
                    </a:lnTo>
                    <a:lnTo>
                      <a:pt x="1" y="761"/>
                    </a:lnTo>
                    <a:lnTo>
                      <a:pt x="0" y="805"/>
                    </a:lnTo>
                    <a:lnTo>
                      <a:pt x="3" y="833"/>
                    </a:lnTo>
                    <a:lnTo>
                      <a:pt x="11" y="846"/>
                    </a:lnTo>
                    <a:lnTo>
                      <a:pt x="23" y="843"/>
                    </a:lnTo>
                    <a:lnTo>
                      <a:pt x="41" y="822"/>
                    </a:lnTo>
                    <a:lnTo>
                      <a:pt x="63" y="785"/>
                    </a:lnTo>
                    <a:lnTo>
                      <a:pt x="89" y="732"/>
                    </a:lnTo>
                    <a:lnTo>
                      <a:pt x="121" y="663"/>
                    </a:lnTo>
                    <a:lnTo>
                      <a:pt x="157" y="577"/>
                    </a:lnTo>
                    <a:lnTo>
                      <a:pt x="198" y="476"/>
                    </a:lnTo>
                    <a:lnTo>
                      <a:pt x="244" y="357"/>
                    </a:lnTo>
                    <a:lnTo>
                      <a:pt x="253" y="342"/>
                    </a:lnTo>
                    <a:lnTo>
                      <a:pt x="267" y="322"/>
                    </a:lnTo>
                    <a:lnTo>
                      <a:pt x="286" y="299"/>
                    </a:lnTo>
                    <a:lnTo>
                      <a:pt x="306" y="273"/>
                    </a:lnTo>
                    <a:lnTo>
                      <a:pt x="325" y="246"/>
                    </a:lnTo>
                    <a:lnTo>
                      <a:pt x="338" y="218"/>
                    </a:lnTo>
                    <a:lnTo>
                      <a:pt x="347" y="191"/>
                    </a:lnTo>
                    <a:lnTo>
                      <a:pt x="345" y="166"/>
                    </a:lnTo>
                    <a:lnTo>
                      <a:pt x="334" y="132"/>
                    </a:lnTo>
                    <a:lnTo>
                      <a:pt x="323" y="101"/>
                    </a:lnTo>
                    <a:lnTo>
                      <a:pt x="312" y="74"/>
                    </a:lnTo>
                    <a:lnTo>
                      <a:pt x="302" y="51"/>
                    </a:lnTo>
                    <a:lnTo>
                      <a:pt x="291" y="31"/>
                    </a:lnTo>
                    <a:lnTo>
                      <a:pt x="280" y="17"/>
                    </a:lnTo>
                    <a:lnTo>
                      <a:pt x="268" y="6"/>
                    </a:lnTo>
                    <a:lnTo>
                      <a:pt x="255" y="1"/>
                    </a:lnTo>
                    <a:lnTo>
                      <a:pt x="238" y="0"/>
                    </a:lnTo>
                    <a:lnTo>
                      <a:pt x="220" y="2"/>
                    </a:lnTo>
                    <a:lnTo>
                      <a:pt x="201" y="9"/>
                    </a:lnTo>
                    <a:lnTo>
                      <a:pt x="180" y="19"/>
                    </a:lnTo>
                    <a:lnTo>
                      <a:pt x="158" y="32"/>
                    </a:lnTo>
                    <a:lnTo>
                      <a:pt x="136" y="48"/>
                    </a:lnTo>
                    <a:lnTo>
                      <a:pt x="116" y="64"/>
                    </a:lnTo>
                    <a:lnTo>
                      <a:pt x="94" y="82"/>
                    </a:lnTo>
                    <a:lnTo>
                      <a:pt x="87" y="95"/>
                    </a:lnTo>
                    <a:lnTo>
                      <a:pt x="82" y="108"/>
                    </a:lnTo>
                    <a:lnTo>
                      <a:pt x="78" y="122"/>
                    </a:lnTo>
                    <a:lnTo>
                      <a:pt x="76" y="136"/>
                    </a:lnTo>
                    <a:lnTo>
                      <a:pt x="74" y="152"/>
                    </a:lnTo>
                    <a:lnTo>
                      <a:pt x="74" y="166"/>
                    </a:lnTo>
                    <a:lnTo>
                      <a:pt x="74" y="182"/>
                    </a:lnTo>
                    <a:lnTo>
                      <a:pt x="75" y="196"/>
                    </a:lnTo>
                    <a:lnTo>
                      <a:pt x="76" y="212"/>
                    </a:lnTo>
                    <a:lnTo>
                      <a:pt x="77" y="226"/>
                    </a:lnTo>
                    <a:lnTo>
                      <a:pt x="78" y="239"/>
                    </a:lnTo>
                    <a:lnTo>
                      <a:pt x="78" y="252"/>
                    </a:lnTo>
                    <a:lnTo>
                      <a:pt x="80" y="264"/>
                    </a:lnTo>
                    <a:lnTo>
                      <a:pt x="80" y="274"/>
                    </a:lnTo>
                    <a:lnTo>
                      <a:pt x="78" y="285"/>
                    </a:lnTo>
                    <a:lnTo>
                      <a:pt x="76" y="2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22"/>
              <p:cNvSpPr>
                <a:spLocks noChangeAspect="1"/>
              </p:cNvSpPr>
              <p:nvPr/>
            </p:nvSpPr>
            <p:spPr bwMode="auto">
              <a:xfrm rot="-1313113">
                <a:off x="4044" y="2960"/>
                <a:ext cx="94" cy="39"/>
              </a:xfrm>
              <a:custGeom>
                <a:avLst/>
                <a:gdLst>
                  <a:gd name="T0" fmla="*/ 0 w 175"/>
                  <a:gd name="T1" fmla="*/ 0 h 72"/>
                  <a:gd name="T2" fmla="*/ 0 w 175"/>
                  <a:gd name="T3" fmla="*/ 0 h 72"/>
                  <a:gd name="T4" fmla="*/ 2 w 175"/>
                  <a:gd name="T5" fmla="*/ 2 h 72"/>
                  <a:gd name="T6" fmla="*/ 3 w 175"/>
                  <a:gd name="T7" fmla="*/ 3 h 72"/>
                  <a:gd name="T8" fmla="*/ 5 w 175"/>
                  <a:gd name="T9" fmla="*/ 5 h 72"/>
                  <a:gd name="T10" fmla="*/ 6 w 175"/>
                  <a:gd name="T11" fmla="*/ 6 h 72"/>
                  <a:gd name="T12" fmla="*/ 9 w 175"/>
                  <a:gd name="T13" fmla="*/ 6 h 72"/>
                  <a:gd name="T14" fmla="*/ 10 w 175"/>
                  <a:gd name="T15" fmla="*/ 6 h 72"/>
                  <a:gd name="T16" fmla="*/ 12 w 175"/>
                  <a:gd name="T17" fmla="*/ 6 h 72"/>
                  <a:gd name="T18" fmla="*/ 15 w 175"/>
                  <a:gd name="T19" fmla="*/ 5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72"/>
                  <a:gd name="T32" fmla="*/ 175 w 175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72">
                    <a:moveTo>
                      <a:pt x="0" y="0"/>
                    </a:moveTo>
                    <a:lnTo>
                      <a:pt x="0" y="0"/>
                    </a:lnTo>
                    <a:lnTo>
                      <a:pt x="17" y="23"/>
                    </a:lnTo>
                    <a:lnTo>
                      <a:pt x="37" y="43"/>
                    </a:lnTo>
                    <a:lnTo>
                      <a:pt x="56" y="57"/>
                    </a:lnTo>
                    <a:lnTo>
                      <a:pt x="77" y="67"/>
                    </a:lnTo>
                    <a:lnTo>
                      <a:pt x="100" y="72"/>
                    </a:lnTo>
                    <a:lnTo>
                      <a:pt x="123" y="72"/>
                    </a:lnTo>
                    <a:lnTo>
                      <a:pt x="148" y="67"/>
                    </a:lnTo>
                    <a:lnTo>
                      <a:pt x="175" y="58"/>
                    </a:lnTo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3"/>
            <p:cNvGrpSpPr>
              <a:grpSpLocks noChangeAspect="1"/>
            </p:cNvGrpSpPr>
            <p:nvPr/>
          </p:nvGrpSpPr>
          <p:grpSpPr bwMode="auto">
            <a:xfrm rot="535599">
              <a:off x="3623" y="2948"/>
              <a:ext cx="126" cy="324"/>
              <a:chOff x="3921" y="2828"/>
              <a:chExt cx="176" cy="455"/>
            </a:xfrm>
          </p:grpSpPr>
          <p:sp>
            <p:nvSpPr>
              <p:cNvPr id="15435" name="Freeform 24"/>
              <p:cNvSpPr>
                <a:spLocks noChangeAspect="1"/>
              </p:cNvSpPr>
              <p:nvPr/>
            </p:nvSpPr>
            <p:spPr bwMode="auto">
              <a:xfrm rot="-717913">
                <a:off x="3921" y="2828"/>
                <a:ext cx="176" cy="455"/>
              </a:xfrm>
              <a:custGeom>
                <a:avLst/>
                <a:gdLst>
                  <a:gd name="T0" fmla="*/ 5 w 330"/>
                  <a:gd name="T1" fmla="*/ 23 h 863"/>
                  <a:gd name="T2" fmla="*/ 3 w 330"/>
                  <a:gd name="T3" fmla="*/ 33 h 863"/>
                  <a:gd name="T4" fmla="*/ 2 w 330"/>
                  <a:gd name="T5" fmla="*/ 42 h 863"/>
                  <a:gd name="T6" fmla="*/ 1 w 330"/>
                  <a:gd name="T7" fmla="*/ 49 h 863"/>
                  <a:gd name="T8" fmla="*/ 1 w 330"/>
                  <a:gd name="T9" fmla="*/ 55 h 863"/>
                  <a:gd name="T10" fmla="*/ 1 w 330"/>
                  <a:gd name="T11" fmla="*/ 60 h 863"/>
                  <a:gd name="T12" fmla="*/ 0 w 330"/>
                  <a:gd name="T13" fmla="*/ 63 h 863"/>
                  <a:gd name="T14" fmla="*/ 1 w 330"/>
                  <a:gd name="T15" fmla="*/ 65 h 863"/>
                  <a:gd name="T16" fmla="*/ 1 w 330"/>
                  <a:gd name="T17" fmla="*/ 67 h 863"/>
                  <a:gd name="T18" fmla="*/ 2 w 330"/>
                  <a:gd name="T19" fmla="*/ 66 h 863"/>
                  <a:gd name="T20" fmla="*/ 3 w 330"/>
                  <a:gd name="T21" fmla="*/ 65 h 863"/>
                  <a:gd name="T22" fmla="*/ 5 w 330"/>
                  <a:gd name="T23" fmla="*/ 62 h 863"/>
                  <a:gd name="T24" fmla="*/ 7 w 330"/>
                  <a:gd name="T25" fmla="*/ 57 h 863"/>
                  <a:gd name="T26" fmla="*/ 10 w 330"/>
                  <a:gd name="T27" fmla="*/ 52 h 863"/>
                  <a:gd name="T28" fmla="*/ 12 w 330"/>
                  <a:gd name="T29" fmla="*/ 45 h 863"/>
                  <a:gd name="T30" fmla="*/ 15 w 330"/>
                  <a:gd name="T31" fmla="*/ 37 h 863"/>
                  <a:gd name="T32" fmla="*/ 19 w 330"/>
                  <a:gd name="T33" fmla="*/ 28 h 863"/>
                  <a:gd name="T34" fmla="*/ 19 w 330"/>
                  <a:gd name="T35" fmla="*/ 27 h 863"/>
                  <a:gd name="T36" fmla="*/ 20 w 330"/>
                  <a:gd name="T37" fmla="*/ 25 h 863"/>
                  <a:gd name="T38" fmla="*/ 22 w 330"/>
                  <a:gd name="T39" fmla="*/ 23 h 863"/>
                  <a:gd name="T40" fmla="*/ 23 w 330"/>
                  <a:gd name="T41" fmla="*/ 21 h 863"/>
                  <a:gd name="T42" fmla="*/ 25 w 330"/>
                  <a:gd name="T43" fmla="*/ 19 h 863"/>
                  <a:gd name="T44" fmla="*/ 26 w 330"/>
                  <a:gd name="T45" fmla="*/ 17 h 863"/>
                  <a:gd name="T46" fmla="*/ 27 w 330"/>
                  <a:gd name="T47" fmla="*/ 15 h 863"/>
                  <a:gd name="T48" fmla="*/ 27 w 330"/>
                  <a:gd name="T49" fmla="*/ 13 h 863"/>
                  <a:gd name="T50" fmla="*/ 26 w 330"/>
                  <a:gd name="T51" fmla="*/ 10 h 863"/>
                  <a:gd name="T52" fmla="*/ 25 w 330"/>
                  <a:gd name="T53" fmla="*/ 8 h 863"/>
                  <a:gd name="T54" fmla="*/ 23 w 330"/>
                  <a:gd name="T55" fmla="*/ 6 h 863"/>
                  <a:gd name="T56" fmla="*/ 23 w 330"/>
                  <a:gd name="T57" fmla="*/ 4 h 863"/>
                  <a:gd name="T58" fmla="*/ 22 w 330"/>
                  <a:gd name="T59" fmla="*/ 2 h 863"/>
                  <a:gd name="T60" fmla="*/ 21 w 330"/>
                  <a:gd name="T61" fmla="*/ 1 h 863"/>
                  <a:gd name="T62" fmla="*/ 20 w 330"/>
                  <a:gd name="T63" fmla="*/ 1 h 863"/>
                  <a:gd name="T64" fmla="*/ 19 w 330"/>
                  <a:gd name="T65" fmla="*/ 1 h 863"/>
                  <a:gd name="T66" fmla="*/ 18 w 330"/>
                  <a:gd name="T67" fmla="*/ 0 h 863"/>
                  <a:gd name="T68" fmla="*/ 16 w 330"/>
                  <a:gd name="T69" fmla="*/ 1 h 863"/>
                  <a:gd name="T70" fmla="*/ 14 w 330"/>
                  <a:gd name="T71" fmla="*/ 1 h 863"/>
                  <a:gd name="T72" fmla="*/ 13 w 330"/>
                  <a:gd name="T73" fmla="*/ 2 h 863"/>
                  <a:gd name="T74" fmla="*/ 11 w 330"/>
                  <a:gd name="T75" fmla="*/ 3 h 863"/>
                  <a:gd name="T76" fmla="*/ 10 w 330"/>
                  <a:gd name="T77" fmla="*/ 4 h 863"/>
                  <a:gd name="T78" fmla="*/ 8 w 330"/>
                  <a:gd name="T79" fmla="*/ 6 h 863"/>
                  <a:gd name="T80" fmla="*/ 6 w 330"/>
                  <a:gd name="T81" fmla="*/ 7 h 863"/>
                  <a:gd name="T82" fmla="*/ 6 w 330"/>
                  <a:gd name="T83" fmla="*/ 8 h 863"/>
                  <a:gd name="T84" fmla="*/ 5 w 330"/>
                  <a:gd name="T85" fmla="*/ 9 h 863"/>
                  <a:gd name="T86" fmla="*/ 5 w 330"/>
                  <a:gd name="T87" fmla="*/ 10 h 863"/>
                  <a:gd name="T88" fmla="*/ 5 w 330"/>
                  <a:gd name="T89" fmla="*/ 11 h 863"/>
                  <a:gd name="T90" fmla="*/ 5 w 330"/>
                  <a:gd name="T91" fmla="*/ 12 h 863"/>
                  <a:gd name="T92" fmla="*/ 5 w 330"/>
                  <a:gd name="T93" fmla="*/ 14 h 863"/>
                  <a:gd name="T94" fmla="*/ 5 w 330"/>
                  <a:gd name="T95" fmla="*/ 15 h 863"/>
                  <a:gd name="T96" fmla="*/ 5 w 330"/>
                  <a:gd name="T97" fmla="*/ 16 h 863"/>
                  <a:gd name="T98" fmla="*/ 5 w 330"/>
                  <a:gd name="T99" fmla="*/ 17 h 863"/>
                  <a:gd name="T100" fmla="*/ 5 w 330"/>
                  <a:gd name="T101" fmla="*/ 18 h 863"/>
                  <a:gd name="T102" fmla="*/ 5 w 330"/>
                  <a:gd name="T103" fmla="*/ 19 h 863"/>
                  <a:gd name="T104" fmla="*/ 5 w 330"/>
                  <a:gd name="T105" fmla="*/ 20 h 863"/>
                  <a:gd name="T106" fmla="*/ 5 w 330"/>
                  <a:gd name="T107" fmla="*/ 21 h 863"/>
                  <a:gd name="T108" fmla="*/ 5 w 330"/>
                  <a:gd name="T109" fmla="*/ 22 h 863"/>
                  <a:gd name="T110" fmla="*/ 5 w 330"/>
                  <a:gd name="T111" fmla="*/ 23 h 863"/>
                  <a:gd name="T112" fmla="*/ 5 w 330"/>
                  <a:gd name="T113" fmla="*/ 23 h 8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30"/>
                  <a:gd name="T172" fmla="*/ 0 h 863"/>
                  <a:gd name="T173" fmla="*/ 330 w 330"/>
                  <a:gd name="T174" fmla="*/ 863 h 8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30" h="863">
                    <a:moveTo>
                      <a:pt x="64" y="301"/>
                    </a:moveTo>
                    <a:lnTo>
                      <a:pt x="44" y="429"/>
                    </a:lnTo>
                    <a:lnTo>
                      <a:pt x="27" y="541"/>
                    </a:lnTo>
                    <a:lnTo>
                      <a:pt x="13" y="636"/>
                    </a:lnTo>
                    <a:lnTo>
                      <a:pt x="5" y="715"/>
                    </a:lnTo>
                    <a:lnTo>
                      <a:pt x="1" y="776"/>
                    </a:lnTo>
                    <a:lnTo>
                      <a:pt x="0" y="822"/>
                    </a:lnTo>
                    <a:lnTo>
                      <a:pt x="5" y="850"/>
                    </a:lnTo>
                    <a:lnTo>
                      <a:pt x="12" y="863"/>
                    </a:lnTo>
                    <a:lnTo>
                      <a:pt x="25" y="858"/>
                    </a:lnTo>
                    <a:lnTo>
                      <a:pt x="41" y="837"/>
                    </a:lnTo>
                    <a:lnTo>
                      <a:pt x="63" y="799"/>
                    </a:lnTo>
                    <a:lnTo>
                      <a:pt x="88" y="745"/>
                    </a:lnTo>
                    <a:lnTo>
                      <a:pt x="117" y="675"/>
                    </a:lnTo>
                    <a:lnTo>
                      <a:pt x="151" y="586"/>
                    </a:lnTo>
                    <a:lnTo>
                      <a:pt x="190" y="482"/>
                    </a:lnTo>
                    <a:lnTo>
                      <a:pt x="232" y="361"/>
                    </a:lnTo>
                    <a:lnTo>
                      <a:pt x="240" y="346"/>
                    </a:lnTo>
                    <a:lnTo>
                      <a:pt x="254" y="325"/>
                    </a:lnTo>
                    <a:lnTo>
                      <a:pt x="272" y="300"/>
                    </a:lnTo>
                    <a:lnTo>
                      <a:pt x="292" y="273"/>
                    </a:lnTo>
                    <a:lnTo>
                      <a:pt x="310" y="245"/>
                    </a:lnTo>
                    <a:lnTo>
                      <a:pt x="324" y="217"/>
                    </a:lnTo>
                    <a:lnTo>
                      <a:pt x="330" y="189"/>
                    </a:lnTo>
                    <a:lnTo>
                      <a:pt x="328" y="165"/>
                    </a:lnTo>
                    <a:lnTo>
                      <a:pt x="316" y="131"/>
                    </a:lnTo>
                    <a:lnTo>
                      <a:pt x="304" y="100"/>
                    </a:lnTo>
                    <a:lnTo>
                      <a:pt x="293" y="72"/>
                    </a:lnTo>
                    <a:lnTo>
                      <a:pt x="282" y="49"/>
                    </a:lnTo>
                    <a:lnTo>
                      <a:pt x="270" y="31"/>
                    </a:lnTo>
                    <a:lnTo>
                      <a:pt x="259" y="16"/>
                    </a:lnTo>
                    <a:lnTo>
                      <a:pt x="247" y="6"/>
                    </a:lnTo>
                    <a:lnTo>
                      <a:pt x="234" y="1"/>
                    </a:lnTo>
                    <a:lnTo>
                      <a:pt x="218" y="0"/>
                    </a:lnTo>
                    <a:lnTo>
                      <a:pt x="200" y="3"/>
                    </a:lnTo>
                    <a:lnTo>
                      <a:pt x="180" y="11"/>
                    </a:lnTo>
                    <a:lnTo>
                      <a:pt x="160" y="22"/>
                    </a:lnTo>
                    <a:lnTo>
                      <a:pt x="139" y="36"/>
                    </a:lnTo>
                    <a:lnTo>
                      <a:pt x="119" y="52"/>
                    </a:lnTo>
                    <a:lnTo>
                      <a:pt x="97" y="70"/>
                    </a:lnTo>
                    <a:lnTo>
                      <a:pt x="75" y="88"/>
                    </a:lnTo>
                    <a:lnTo>
                      <a:pt x="69" y="101"/>
                    </a:lnTo>
                    <a:lnTo>
                      <a:pt x="64" y="115"/>
                    </a:lnTo>
                    <a:lnTo>
                      <a:pt x="61" y="130"/>
                    </a:lnTo>
                    <a:lnTo>
                      <a:pt x="58" y="144"/>
                    </a:lnTo>
                    <a:lnTo>
                      <a:pt x="58" y="160"/>
                    </a:lnTo>
                    <a:lnTo>
                      <a:pt x="57" y="175"/>
                    </a:lnTo>
                    <a:lnTo>
                      <a:pt x="58" y="189"/>
                    </a:lnTo>
                    <a:lnTo>
                      <a:pt x="59" y="205"/>
                    </a:lnTo>
                    <a:lnTo>
                      <a:pt x="61" y="219"/>
                    </a:lnTo>
                    <a:lnTo>
                      <a:pt x="62" y="234"/>
                    </a:lnTo>
                    <a:lnTo>
                      <a:pt x="64" y="248"/>
                    </a:lnTo>
                    <a:lnTo>
                      <a:pt x="65" y="261"/>
                    </a:lnTo>
                    <a:lnTo>
                      <a:pt x="65" y="273"/>
                    </a:lnTo>
                    <a:lnTo>
                      <a:pt x="67" y="283"/>
                    </a:lnTo>
                    <a:lnTo>
                      <a:pt x="65" y="293"/>
                    </a:lnTo>
                    <a:lnTo>
                      <a:pt x="64" y="301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25"/>
              <p:cNvSpPr>
                <a:spLocks noChangeAspect="1"/>
              </p:cNvSpPr>
              <p:nvPr/>
            </p:nvSpPr>
            <p:spPr bwMode="auto">
              <a:xfrm rot="-717913">
                <a:off x="3943" y="2986"/>
                <a:ext cx="92" cy="37"/>
              </a:xfrm>
              <a:custGeom>
                <a:avLst/>
                <a:gdLst>
                  <a:gd name="T0" fmla="*/ 0 w 171"/>
                  <a:gd name="T1" fmla="*/ 0 h 69"/>
                  <a:gd name="T2" fmla="*/ 0 w 171"/>
                  <a:gd name="T3" fmla="*/ 0 h 69"/>
                  <a:gd name="T4" fmla="*/ 2 w 171"/>
                  <a:gd name="T5" fmla="*/ 2 h 69"/>
                  <a:gd name="T6" fmla="*/ 3 w 171"/>
                  <a:gd name="T7" fmla="*/ 3 h 69"/>
                  <a:gd name="T8" fmla="*/ 5 w 171"/>
                  <a:gd name="T9" fmla="*/ 5 h 69"/>
                  <a:gd name="T10" fmla="*/ 6 w 171"/>
                  <a:gd name="T11" fmla="*/ 5 h 69"/>
                  <a:gd name="T12" fmla="*/ 9 w 171"/>
                  <a:gd name="T13" fmla="*/ 6 h 69"/>
                  <a:gd name="T14" fmla="*/ 10 w 171"/>
                  <a:gd name="T15" fmla="*/ 5 h 69"/>
                  <a:gd name="T16" fmla="*/ 12 w 171"/>
                  <a:gd name="T17" fmla="*/ 5 h 69"/>
                  <a:gd name="T18" fmla="*/ 14 w 171"/>
                  <a:gd name="T19" fmla="*/ 4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1"/>
                  <a:gd name="T31" fmla="*/ 0 h 69"/>
                  <a:gd name="T32" fmla="*/ 171 w 17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1" h="69">
                    <a:moveTo>
                      <a:pt x="0" y="0"/>
                    </a:moveTo>
                    <a:lnTo>
                      <a:pt x="0" y="0"/>
                    </a:lnTo>
                    <a:lnTo>
                      <a:pt x="17" y="24"/>
                    </a:lnTo>
                    <a:lnTo>
                      <a:pt x="36" y="42"/>
                    </a:lnTo>
                    <a:lnTo>
                      <a:pt x="55" y="56"/>
                    </a:lnTo>
                    <a:lnTo>
                      <a:pt x="76" y="66"/>
                    </a:lnTo>
                    <a:lnTo>
                      <a:pt x="98" y="69"/>
                    </a:lnTo>
                    <a:lnTo>
                      <a:pt x="122" y="68"/>
                    </a:lnTo>
                    <a:lnTo>
                      <a:pt x="146" y="63"/>
                    </a:lnTo>
                    <a:lnTo>
                      <a:pt x="171" y="53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6"/>
            <p:cNvGrpSpPr>
              <a:grpSpLocks noChangeAspect="1"/>
            </p:cNvGrpSpPr>
            <p:nvPr/>
          </p:nvGrpSpPr>
          <p:grpSpPr bwMode="auto">
            <a:xfrm rot="144854">
              <a:off x="3803" y="2974"/>
              <a:ext cx="133" cy="312"/>
              <a:chOff x="4123" y="2825"/>
              <a:chExt cx="186" cy="440"/>
            </a:xfrm>
          </p:grpSpPr>
          <p:sp>
            <p:nvSpPr>
              <p:cNvPr id="15433" name="Freeform 27"/>
              <p:cNvSpPr>
                <a:spLocks noChangeAspect="1"/>
              </p:cNvSpPr>
              <p:nvPr/>
            </p:nvSpPr>
            <p:spPr bwMode="auto">
              <a:xfrm rot="49981">
                <a:off x="4123" y="2825"/>
                <a:ext cx="186" cy="440"/>
              </a:xfrm>
              <a:custGeom>
                <a:avLst/>
                <a:gdLst>
                  <a:gd name="T0" fmla="*/ 22 w 346"/>
                  <a:gd name="T1" fmla="*/ 24 h 837"/>
                  <a:gd name="T2" fmla="*/ 23 w 346"/>
                  <a:gd name="T3" fmla="*/ 22 h 837"/>
                  <a:gd name="T4" fmla="*/ 25 w 346"/>
                  <a:gd name="T5" fmla="*/ 20 h 837"/>
                  <a:gd name="T6" fmla="*/ 26 w 346"/>
                  <a:gd name="T7" fmla="*/ 18 h 837"/>
                  <a:gd name="T8" fmla="*/ 28 w 346"/>
                  <a:gd name="T9" fmla="*/ 15 h 837"/>
                  <a:gd name="T10" fmla="*/ 28 w 346"/>
                  <a:gd name="T11" fmla="*/ 13 h 837"/>
                  <a:gd name="T12" fmla="*/ 29 w 346"/>
                  <a:gd name="T13" fmla="*/ 11 h 837"/>
                  <a:gd name="T14" fmla="*/ 28 w 346"/>
                  <a:gd name="T15" fmla="*/ 8 h 837"/>
                  <a:gd name="T16" fmla="*/ 27 w 346"/>
                  <a:gd name="T17" fmla="*/ 6 h 837"/>
                  <a:gd name="T18" fmla="*/ 26 w 346"/>
                  <a:gd name="T19" fmla="*/ 4 h 837"/>
                  <a:gd name="T20" fmla="*/ 25 w 346"/>
                  <a:gd name="T21" fmla="*/ 2 h 837"/>
                  <a:gd name="T22" fmla="*/ 24 w 346"/>
                  <a:gd name="T23" fmla="*/ 1 h 837"/>
                  <a:gd name="T24" fmla="*/ 23 w 346"/>
                  <a:gd name="T25" fmla="*/ 0 h 837"/>
                  <a:gd name="T26" fmla="*/ 20 w 346"/>
                  <a:gd name="T27" fmla="*/ 1 h 837"/>
                  <a:gd name="T28" fmla="*/ 16 w 346"/>
                  <a:gd name="T29" fmla="*/ 2 h 837"/>
                  <a:gd name="T30" fmla="*/ 12 w 346"/>
                  <a:gd name="T31" fmla="*/ 5 h 837"/>
                  <a:gd name="T32" fmla="*/ 10 w 346"/>
                  <a:gd name="T33" fmla="*/ 8 h 837"/>
                  <a:gd name="T34" fmla="*/ 10 w 346"/>
                  <a:gd name="T35" fmla="*/ 12 h 837"/>
                  <a:gd name="T36" fmla="*/ 9 w 346"/>
                  <a:gd name="T37" fmla="*/ 15 h 837"/>
                  <a:gd name="T38" fmla="*/ 9 w 346"/>
                  <a:gd name="T39" fmla="*/ 18 h 837"/>
                  <a:gd name="T40" fmla="*/ 8 w 346"/>
                  <a:gd name="T41" fmla="*/ 21 h 837"/>
                  <a:gd name="T42" fmla="*/ 7 w 346"/>
                  <a:gd name="T43" fmla="*/ 25 h 837"/>
                  <a:gd name="T44" fmla="*/ 6 w 346"/>
                  <a:gd name="T45" fmla="*/ 29 h 837"/>
                  <a:gd name="T46" fmla="*/ 5 w 346"/>
                  <a:gd name="T47" fmla="*/ 33 h 837"/>
                  <a:gd name="T48" fmla="*/ 3 w 346"/>
                  <a:gd name="T49" fmla="*/ 36 h 837"/>
                  <a:gd name="T50" fmla="*/ 3 w 346"/>
                  <a:gd name="T51" fmla="*/ 39 h 837"/>
                  <a:gd name="T52" fmla="*/ 2 w 346"/>
                  <a:gd name="T53" fmla="*/ 42 h 837"/>
                  <a:gd name="T54" fmla="*/ 2 w 346"/>
                  <a:gd name="T55" fmla="*/ 45 h 837"/>
                  <a:gd name="T56" fmla="*/ 2 w 346"/>
                  <a:gd name="T57" fmla="*/ 47 h 837"/>
                  <a:gd name="T58" fmla="*/ 2 w 346"/>
                  <a:gd name="T59" fmla="*/ 50 h 837"/>
                  <a:gd name="T60" fmla="*/ 1 w 346"/>
                  <a:gd name="T61" fmla="*/ 53 h 837"/>
                  <a:gd name="T62" fmla="*/ 1 w 346"/>
                  <a:gd name="T63" fmla="*/ 55 h 837"/>
                  <a:gd name="T64" fmla="*/ 1 w 346"/>
                  <a:gd name="T65" fmla="*/ 57 h 837"/>
                  <a:gd name="T66" fmla="*/ 0 w 346"/>
                  <a:gd name="T67" fmla="*/ 59 h 837"/>
                  <a:gd name="T68" fmla="*/ 1 w 346"/>
                  <a:gd name="T69" fmla="*/ 60 h 837"/>
                  <a:gd name="T70" fmla="*/ 1 w 346"/>
                  <a:gd name="T71" fmla="*/ 62 h 837"/>
                  <a:gd name="T72" fmla="*/ 1 w 346"/>
                  <a:gd name="T73" fmla="*/ 63 h 837"/>
                  <a:gd name="T74" fmla="*/ 1 w 346"/>
                  <a:gd name="T75" fmla="*/ 64 h 837"/>
                  <a:gd name="T76" fmla="*/ 2 w 346"/>
                  <a:gd name="T77" fmla="*/ 63 h 837"/>
                  <a:gd name="T78" fmla="*/ 4 w 346"/>
                  <a:gd name="T79" fmla="*/ 62 h 837"/>
                  <a:gd name="T80" fmla="*/ 5 w 346"/>
                  <a:gd name="T81" fmla="*/ 58 h 837"/>
                  <a:gd name="T82" fmla="*/ 8 w 346"/>
                  <a:gd name="T83" fmla="*/ 55 h 837"/>
                  <a:gd name="T84" fmla="*/ 10 w 346"/>
                  <a:gd name="T85" fmla="*/ 49 h 837"/>
                  <a:gd name="T86" fmla="*/ 13 w 346"/>
                  <a:gd name="T87" fmla="*/ 44 h 837"/>
                  <a:gd name="T88" fmla="*/ 16 w 346"/>
                  <a:gd name="T89" fmla="*/ 38 h 837"/>
                  <a:gd name="T90" fmla="*/ 18 w 346"/>
                  <a:gd name="T91" fmla="*/ 35 h 837"/>
                  <a:gd name="T92" fmla="*/ 19 w 346"/>
                  <a:gd name="T93" fmla="*/ 30 h 837"/>
                  <a:gd name="T94" fmla="*/ 21 w 346"/>
                  <a:gd name="T95" fmla="*/ 26 h 83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6"/>
                  <a:gd name="T145" fmla="*/ 0 h 837"/>
                  <a:gd name="T146" fmla="*/ 346 w 346"/>
                  <a:gd name="T147" fmla="*/ 837 h 83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6" h="837">
                    <a:moveTo>
                      <a:pt x="257" y="322"/>
                    </a:moveTo>
                    <a:lnTo>
                      <a:pt x="263" y="312"/>
                    </a:lnTo>
                    <a:lnTo>
                      <a:pt x="270" y="302"/>
                    </a:lnTo>
                    <a:lnTo>
                      <a:pt x="278" y="290"/>
                    </a:lnTo>
                    <a:lnTo>
                      <a:pt x="287" y="277"/>
                    </a:lnTo>
                    <a:lnTo>
                      <a:pt x="296" y="263"/>
                    </a:lnTo>
                    <a:lnTo>
                      <a:pt x="306" y="249"/>
                    </a:lnTo>
                    <a:lnTo>
                      <a:pt x="316" y="233"/>
                    </a:lnTo>
                    <a:lnTo>
                      <a:pt x="324" y="218"/>
                    </a:lnTo>
                    <a:lnTo>
                      <a:pt x="332" y="202"/>
                    </a:lnTo>
                    <a:lnTo>
                      <a:pt x="338" y="185"/>
                    </a:lnTo>
                    <a:lnTo>
                      <a:pt x="342" y="169"/>
                    </a:lnTo>
                    <a:lnTo>
                      <a:pt x="346" y="154"/>
                    </a:lnTo>
                    <a:lnTo>
                      <a:pt x="346" y="139"/>
                    </a:lnTo>
                    <a:lnTo>
                      <a:pt x="345" y="124"/>
                    </a:lnTo>
                    <a:lnTo>
                      <a:pt x="340" y="111"/>
                    </a:lnTo>
                    <a:lnTo>
                      <a:pt x="332" y="98"/>
                    </a:lnTo>
                    <a:lnTo>
                      <a:pt x="323" y="77"/>
                    </a:lnTo>
                    <a:lnTo>
                      <a:pt x="316" y="60"/>
                    </a:lnTo>
                    <a:lnTo>
                      <a:pt x="310" y="47"/>
                    </a:lnTo>
                    <a:lnTo>
                      <a:pt x="305" y="37"/>
                    </a:lnTo>
                    <a:lnTo>
                      <a:pt x="299" y="29"/>
                    </a:lnTo>
                    <a:lnTo>
                      <a:pt x="294" y="21"/>
                    </a:lnTo>
                    <a:lnTo>
                      <a:pt x="288" y="13"/>
                    </a:lnTo>
                    <a:lnTo>
                      <a:pt x="281" y="6"/>
                    </a:lnTo>
                    <a:lnTo>
                      <a:pt x="271" y="0"/>
                    </a:lnTo>
                    <a:lnTo>
                      <a:pt x="257" y="0"/>
                    </a:lnTo>
                    <a:lnTo>
                      <a:pt x="238" y="6"/>
                    </a:lnTo>
                    <a:lnTo>
                      <a:pt x="219" y="15"/>
                    </a:lnTo>
                    <a:lnTo>
                      <a:pt x="196" y="28"/>
                    </a:lnTo>
                    <a:lnTo>
                      <a:pt x="173" y="45"/>
                    </a:lnTo>
                    <a:lnTo>
                      <a:pt x="149" y="63"/>
                    </a:lnTo>
                    <a:lnTo>
                      <a:pt x="126" y="82"/>
                    </a:lnTo>
                    <a:lnTo>
                      <a:pt x="119" y="100"/>
                    </a:lnTo>
                    <a:lnTo>
                      <a:pt x="115" y="123"/>
                    </a:lnTo>
                    <a:lnTo>
                      <a:pt x="113" y="149"/>
                    </a:lnTo>
                    <a:lnTo>
                      <a:pt x="111" y="176"/>
                    </a:lnTo>
                    <a:lnTo>
                      <a:pt x="111" y="202"/>
                    </a:lnTo>
                    <a:lnTo>
                      <a:pt x="110" y="225"/>
                    </a:lnTo>
                    <a:lnTo>
                      <a:pt x="109" y="244"/>
                    </a:lnTo>
                    <a:lnTo>
                      <a:pt x="105" y="255"/>
                    </a:lnTo>
                    <a:lnTo>
                      <a:pt x="98" y="279"/>
                    </a:lnTo>
                    <a:lnTo>
                      <a:pt x="91" y="302"/>
                    </a:lnTo>
                    <a:lnTo>
                      <a:pt x="84" y="325"/>
                    </a:lnTo>
                    <a:lnTo>
                      <a:pt x="76" y="350"/>
                    </a:lnTo>
                    <a:lnTo>
                      <a:pt x="69" y="374"/>
                    </a:lnTo>
                    <a:lnTo>
                      <a:pt x="62" y="398"/>
                    </a:lnTo>
                    <a:lnTo>
                      <a:pt x="56" y="422"/>
                    </a:lnTo>
                    <a:lnTo>
                      <a:pt x="48" y="445"/>
                    </a:lnTo>
                    <a:lnTo>
                      <a:pt x="42" y="469"/>
                    </a:lnTo>
                    <a:lnTo>
                      <a:pt x="38" y="491"/>
                    </a:lnTo>
                    <a:lnTo>
                      <a:pt x="32" y="513"/>
                    </a:lnTo>
                    <a:lnTo>
                      <a:pt x="28" y="534"/>
                    </a:lnTo>
                    <a:lnTo>
                      <a:pt x="24" y="554"/>
                    </a:lnTo>
                    <a:lnTo>
                      <a:pt x="22" y="573"/>
                    </a:lnTo>
                    <a:lnTo>
                      <a:pt x="19" y="591"/>
                    </a:lnTo>
                    <a:lnTo>
                      <a:pt x="19" y="606"/>
                    </a:lnTo>
                    <a:lnTo>
                      <a:pt x="19" y="622"/>
                    </a:lnTo>
                    <a:lnTo>
                      <a:pt x="18" y="639"/>
                    </a:lnTo>
                    <a:lnTo>
                      <a:pt x="17" y="656"/>
                    </a:lnTo>
                    <a:lnTo>
                      <a:pt x="15" y="671"/>
                    </a:lnTo>
                    <a:lnTo>
                      <a:pt x="13" y="688"/>
                    </a:lnTo>
                    <a:lnTo>
                      <a:pt x="11" y="703"/>
                    </a:lnTo>
                    <a:lnTo>
                      <a:pt x="9" y="716"/>
                    </a:lnTo>
                    <a:lnTo>
                      <a:pt x="6" y="726"/>
                    </a:lnTo>
                    <a:lnTo>
                      <a:pt x="4" y="743"/>
                    </a:lnTo>
                    <a:lnTo>
                      <a:pt x="1" y="757"/>
                    </a:lnTo>
                    <a:lnTo>
                      <a:pt x="0" y="770"/>
                    </a:lnTo>
                    <a:lnTo>
                      <a:pt x="0" y="782"/>
                    </a:lnTo>
                    <a:lnTo>
                      <a:pt x="1" y="792"/>
                    </a:lnTo>
                    <a:lnTo>
                      <a:pt x="1" y="801"/>
                    </a:lnTo>
                    <a:lnTo>
                      <a:pt x="3" y="809"/>
                    </a:lnTo>
                    <a:lnTo>
                      <a:pt x="4" y="816"/>
                    </a:lnTo>
                    <a:lnTo>
                      <a:pt x="6" y="827"/>
                    </a:lnTo>
                    <a:lnTo>
                      <a:pt x="10" y="834"/>
                    </a:lnTo>
                    <a:lnTo>
                      <a:pt x="15" y="837"/>
                    </a:lnTo>
                    <a:lnTo>
                      <a:pt x="21" y="835"/>
                    </a:lnTo>
                    <a:lnTo>
                      <a:pt x="27" y="829"/>
                    </a:lnTo>
                    <a:lnTo>
                      <a:pt x="35" y="820"/>
                    </a:lnTo>
                    <a:lnTo>
                      <a:pt x="45" y="805"/>
                    </a:lnTo>
                    <a:lnTo>
                      <a:pt x="56" y="788"/>
                    </a:lnTo>
                    <a:lnTo>
                      <a:pt x="67" y="768"/>
                    </a:lnTo>
                    <a:lnTo>
                      <a:pt x="80" y="743"/>
                    </a:lnTo>
                    <a:lnTo>
                      <a:pt x="93" y="714"/>
                    </a:lnTo>
                    <a:lnTo>
                      <a:pt x="109" y="683"/>
                    </a:lnTo>
                    <a:lnTo>
                      <a:pt x="125" y="648"/>
                    </a:lnTo>
                    <a:lnTo>
                      <a:pt x="143" y="610"/>
                    </a:lnTo>
                    <a:lnTo>
                      <a:pt x="161" y="570"/>
                    </a:lnTo>
                    <a:lnTo>
                      <a:pt x="180" y="526"/>
                    </a:lnTo>
                    <a:lnTo>
                      <a:pt x="190" y="504"/>
                    </a:lnTo>
                    <a:lnTo>
                      <a:pt x="201" y="480"/>
                    </a:lnTo>
                    <a:lnTo>
                      <a:pt x="212" y="456"/>
                    </a:lnTo>
                    <a:lnTo>
                      <a:pt x="223" y="430"/>
                    </a:lnTo>
                    <a:lnTo>
                      <a:pt x="232" y="403"/>
                    </a:lnTo>
                    <a:lnTo>
                      <a:pt x="242" y="376"/>
                    </a:lnTo>
                    <a:lnTo>
                      <a:pt x="249" y="349"/>
                    </a:lnTo>
                    <a:lnTo>
                      <a:pt x="257" y="32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28"/>
              <p:cNvSpPr>
                <a:spLocks noChangeAspect="1"/>
              </p:cNvSpPr>
              <p:nvPr/>
            </p:nvSpPr>
            <p:spPr bwMode="auto">
              <a:xfrm rot="7773">
                <a:off x="4181" y="2950"/>
                <a:ext cx="90" cy="50"/>
              </a:xfrm>
              <a:custGeom>
                <a:avLst/>
                <a:gdLst>
                  <a:gd name="T0" fmla="*/ 0 w 166"/>
                  <a:gd name="T1" fmla="*/ 0 h 95"/>
                  <a:gd name="T2" fmla="*/ 0 w 166"/>
                  <a:gd name="T3" fmla="*/ 0 h 95"/>
                  <a:gd name="T4" fmla="*/ 1 w 166"/>
                  <a:gd name="T5" fmla="*/ 1 h 95"/>
                  <a:gd name="T6" fmla="*/ 1 w 166"/>
                  <a:gd name="T7" fmla="*/ 2 h 95"/>
                  <a:gd name="T8" fmla="*/ 2 w 166"/>
                  <a:gd name="T9" fmla="*/ 3 h 95"/>
                  <a:gd name="T10" fmla="*/ 2 w 166"/>
                  <a:gd name="T11" fmla="*/ 4 h 95"/>
                  <a:gd name="T12" fmla="*/ 3 w 166"/>
                  <a:gd name="T13" fmla="*/ 5 h 95"/>
                  <a:gd name="T14" fmla="*/ 4 w 166"/>
                  <a:gd name="T15" fmla="*/ 6 h 95"/>
                  <a:gd name="T16" fmla="*/ 5 w 166"/>
                  <a:gd name="T17" fmla="*/ 7 h 95"/>
                  <a:gd name="T18" fmla="*/ 8 w 166"/>
                  <a:gd name="T19" fmla="*/ 7 h 95"/>
                  <a:gd name="T20" fmla="*/ 8 w 166"/>
                  <a:gd name="T21" fmla="*/ 7 h 95"/>
                  <a:gd name="T22" fmla="*/ 8 w 166"/>
                  <a:gd name="T23" fmla="*/ 7 h 95"/>
                  <a:gd name="T24" fmla="*/ 9 w 166"/>
                  <a:gd name="T25" fmla="*/ 7 h 95"/>
                  <a:gd name="T26" fmla="*/ 10 w 166"/>
                  <a:gd name="T27" fmla="*/ 7 h 95"/>
                  <a:gd name="T28" fmla="*/ 11 w 166"/>
                  <a:gd name="T29" fmla="*/ 7 h 95"/>
                  <a:gd name="T30" fmla="*/ 12 w 166"/>
                  <a:gd name="T31" fmla="*/ 7 h 95"/>
                  <a:gd name="T32" fmla="*/ 12 w 166"/>
                  <a:gd name="T33" fmla="*/ 7 h 95"/>
                  <a:gd name="T34" fmla="*/ 14 w 166"/>
                  <a:gd name="T35" fmla="*/ 6 h 95"/>
                  <a:gd name="T36" fmla="*/ 15 w 166"/>
                  <a:gd name="T37" fmla="*/ 6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6"/>
                  <a:gd name="T58" fmla="*/ 0 h 95"/>
                  <a:gd name="T59" fmla="*/ 166 w 166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6" h="95">
                    <a:moveTo>
                      <a:pt x="0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0" y="22"/>
                    </a:lnTo>
                    <a:lnTo>
                      <a:pt x="16" y="35"/>
                    </a:lnTo>
                    <a:lnTo>
                      <a:pt x="25" y="50"/>
                    </a:lnTo>
                    <a:lnTo>
                      <a:pt x="35" y="63"/>
                    </a:lnTo>
                    <a:lnTo>
                      <a:pt x="48" y="74"/>
                    </a:lnTo>
                    <a:lnTo>
                      <a:pt x="65" y="85"/>
                    </a:lnTo>
                    <a:lnTo>
                      <a:pt x="88" y="92"/>
                    </a:lnTo>
                    <a:lnTo>
                      <a:pt x="96" y="94"/>
                    </a:lnTo>
                    <a:lnTo>
                      <a:pt x="106" y="95"/>
                    </a:lnTo>
                    <a:lnTo>
                      <a:pt x="116" y="95"/>
                    </a:lnTo>
                    <a:lnTo>
                      <a:pt x="125" y="94"/>
                    </a:lnTo>
                    <a:lnTo>
                      <a:pt x="136" y="91"/>
                    </a:lnTo>
                    <a:lnTo>
                      <a:pt x="147" y="87"/>
                    </a:lnTo>
                    <a:lnTo>
                      <a:pt x="157" y="83"/>
                    </a:lnTo>
                    <a:lnTo>
                      <a:pt x="166" y="77"/>
                    </a:lnTo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454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9"/>
            <p:cNvGrpSpPr>
              <a:grpSpLocks noChangeAspect="1"/>
            </p:cNvGrpSpPr>
            <p:nvPr/>
          </p:nvGrpSpPr>
          <p:grpSpPr bwMode="auto">
            <a:xfrm rot="535599">
              <a:off x="3188" y="2605"/>
              <a:ext cx="896" cy="405"/>
              <a:chOff x="3243" y="2500"/>
              <a:chExt cx="1252" cy="568"/>
            </a:xfrm>
          </p:grpSpPr>
          <p:sp>
            <p:nvSpPr>
              <p:cNvPr id="15386" name="Freeform 30"/>
              <p:cNvSpPr>
                <a:spLocks noChangeAspect="1"/>
              </p:cNvSpPr>
              <p:nvPr/>
            </p:nvSpPr>
            <p:spPr bwMode="auto">
              <a:xfrm>
                <a:off x="4326" y="2500"/>
                <a:ext cx="169" cy="534"/>
              </a:xfrm>
              <a:custGeom>
                <a:avLst/>
                <a:gdLst>
                  <a:gd name="T0" fmla="*/ 23 w 303"/>
                  <a:gd name="T1" fmla="*/ 54 h 969"/>
                  <a:gd name="T2" fmla="*/ 25 w 303"/>
                  <a:gd name="T3" fmla="*/ 56 h 969"/>
                  <a:gd name="T4" fmla="*/ 26 w 303"/>
                  <a:gd name="T5" fmla="*/ 58 h 969"/>
                  <a:gd name="T6" fmla="*/ 26 w 303"/>
                  <a:gd name="T7" fmla="*/ 60 h 969"/>
                  <a:gd name="T8" fmla="*/ 27 w 303"/>
                  <a:gd name="T9" fmla="*/ 62 h 969"/>
                  <a:gd name="T10" fmla="*/ 28 w 303"/>
                  <a:gd name="T11" fmla="*/ 64 h 969"/>
                  <a:gd name="T12" fmla="*/ 28 w 303"/>
                  <a:gd name="T13" fmla="*/ 67 h 969"/>
                  <a:gd name="T14" fmla="*/ 29 w 303"/>
                  <a:gd name="T15" fmla="*/ 71 h 969"/>
                  <a:gd name="T16" fmla="*/ 29 w 303"/>
                  <a:gd name="T17" fmla="*/ 73 h 969"/>
                  <a:gd name="T18" fmla="*/ 29 w 303"/>
                  <a:gd name="T19" fmla="*/ 78 h 969"/>
                  <a:gd name="T20" fmla="*/ 28 w 303"/>
                  <a:gd name="T21" fmla="*/ 81 h 969"/>
                  <a:gd name="T22" fmla="*/ 28 w 303"/>
                  <a:gd name="T23" fmla="*/ 85 h 969"/>
                  <a:gd name="T24" fmla="*/ 26 w 303"/>
                  <a:gd name="T25" fmla="*/ 88 h 969"/>
                  <a:gd name="T26" fmla="*/ 25 w 303"/>
                  <a:gd name="T27" fmla="*/ 89 h 969"/>
                  <a:gd name="T28" fmla="*/ 23 w 303"/>
                  <a:gd name="T29" fmla="*/ 89 h 969"/>
                  <a:gd name="T30" fmla="*/ 21 w 303"/>
                  <a:gd name="T31" fmla="*/ 89 h 969"/>
                  <a:gd name="T32" fmla="*/ 19 w 303"/>
                  <a:gd name="T33" fmla="*/ 89 h 969"/>
                  <a:gd name="T34" fmla="*/ 17 w 303"/>
                  <a:gd name="T35" fmla="*/ 87 h 969"/>
                  <a:gd name="T36" fmla="*/ 15 w 303"/>
                  <a:gd name="T37" fmla="*/ 83 h 969"/>
                  <a:gd name="T38" fmla="*/ 13 w 303"/>
                  <a:gd name="T39" fmla="*/ 79 h 969"/>
                  <a:gd name="T40" fmla="*/ 11 w 303"/>
                  <a:gd name="T41" fmla="*/ 77 h 969"/>
                  <a:gd name="T42" fmla="*/ 9 w 303"/>
                  <a:gd name="T43" fmla="*/ 74 h 969"/>
                  <a:gd name="T44" fmla="*/ 8 w 303"/>
                  <a:gd name="T45" fmla="*/ 71 h 969"/>
                  <a:gd name="T46" fmla="*/ 7 w 303"/>
                  <a:gd name="T47" fmla="*/ 66 h 969"/>
                  <a:gd name="T48" fmla="*/ 7 w 303"/>
                  <a:gd name="T49" fmla="*/ 60 h 969"/>
                  <a:gd name="T50" fmla="*/ 6 w 303"/>
                  <a:gd name="T51" fmla="*/ 54 h 969"/>
                  <a:gd name="T52" fmla="*/ 4 w 303"/>
                  <a:gd name="T53" fmla="*/ 47 h 969"/>
                  <a:gd name="T54" fmla="*/ 3 w 303"/>
                  <a:gd name="T55" fmla="*/ 40 h 969"/>
                  <a:gd name="T56" fmla="*/ 2 w 303"/>
                  <a:gd name="T57" fmla="*/ 34 h 969"/>
                  <a:gd name="T58" fmla="*/ 2 w 303"/>
                  <a:gd name="T59" fmla="*/ 27 h 969"/>
                  <a:gd name="T60" fmla="*/ 1 w 303"/>
                  <a:gd name="T61" fmla="*/ 21 h 969"/>
                  <a:gd name="T62" fmla="*/ 1 w 303"/>
                  <a:gd name="T63" fmla="*/ 17 h 969"/>
                  <a:gd name="T64" fmla="*/ 1 w 303"/>
                  <a:gd name="T65" fmla="*/ 12 h 969"/>
                  <a:gd name="T66" fmla="*/ 0 w 303"/>
                  <a:gd name="T67" fmla="*/ 6 h 969"/>
                  <a:gd name="T68" fmla="*/ 1 w 303"/>
                  <a:gd name="T69" fmla="*/ 2 h 969"/>
                  <a:gd name="T70" fmla="*/ 1 w 303"/>
                  <a:gd name="T71" fmla="*/ 1 h 969"/>
                  <a:gd name="T72" fmla="*/ 2 w 303"/>
                  <a:gd name="T73" fmla="*/ 1 h 969"/>
                  <a:gd name="T74" fmla="*/ 4 w 303"/>
                  <a:gd name="T75" fmla="*/ 2 h 969"/>
                  <a:gd name="T76" fmla="*/ 6 w 303"/>
                  <a:gd name="T77" fmla="*/ 4 h 969"/>
                  <a:gd name="T78" fmla="*/ 8 w 303"/>
                  <a:gd name="T79" fmla="*/ 8 h 969"/>
                  <a:gd name="T80" fmla="*/ 11 w 303"/>
                  <a:gd name="T81" fmla="*/ 12 h 969"/>
                  <a:gd name="T82" fmla="*/ 14 w 303"/>
                  <a:gd name="T83" fmla="*/ 16 h 969"/>
                  <a:gd name="T84" fmla="*/ 15 w 303"/>
                  <a:gd name="T85" fmla="*/ 21 h 969"/>
                  <a:gd name="T86" fmla="*/ 17 w 303"/>
                  <a:gd name="T87" fmla="*/ 26 h 969"/>
                  <a:gd name="T88" fmla="*/ 18 w 303"/>
                  <a:gd name="T89" fmla="*/ 32 h 969"/>
                  <a:gd name="T90" fmla="*/ 20 w 303"/>
                  <a:gd name="T91" fmla="*/ 38 h 969"/>
                  <a:gd name="T92" fmla="*/ 21 w 303"/>
                  <a:gd name="T93" fmla="*/ 44 h 969"/>
                  <a:gd name="T94" fmla="*/ 23 w 303"/>
                  <a:gd name="T95" fmla="*/ 50 h 9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03"/>
                  <a:gd name="T145" fmla="*/ 0 h 969"/>
                  <a:gd name="T146" fmla="*/ 303 w 303"/>
                  <a:gd name="T147" fmla="*/ 969 h 96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03" h="969">
                    <a:moveTo>
                      <a:pt x="243" y="574"/>
                    </a:moveTo>
                    <a:lnTo>
                      <a:pt x="244" y="587"/>
                    </a:lnTo>
                    <a:lnTo>
                      <a:pt x="248" y="597"/>
                    </a:lnTo>
                    <a:lnTo>
                      <a:pt x="253" y="608"/>
                    </a:lnTo>
                    <a:lnTo>
                      <a:pt x="257" y="615"/>
                    </a:lnTo>
                    <a:lnTo>
                      <a:pt x="264" y="625"/>
                    </a:lnTo>
                    <a:lnTo>
                      <a:pt x="268" y="634"/>
                    </a:lnTo>
                    <a:lnTo>
                      <a:pt x="273" y="645"/>
                    </a:lnTo>
                    <a:lnTo>
                      <a:pt x="277" y="658"/>
                    </a:lnTo>
                    <a:lnTo>
                      <a:pt x="280" y="671"/>
                    </a:lnTo>
                    <a:lnTo>
                      <a:pt x="285" y="686"/>
                    </a:lnTo>
                    <a:lnTo>
                      <a:pt x="289" y="700"/>
                    </a:lnTo>
                    <a:lnTo>
                      <a:pt x="293" y="714"/>
                    </a:lnTo>
                    <a:lnTo>
                      <a:pt x="296" y="730"/>
                    </a:lnTo>
                    <a:lnTo>
                      <a:pt x="299" y="747"/>
                    </a:lnTo>
                    <a:lnTo>
                      <a:pt x="301" y="764"/>
                    </a:lnTo>
                    <a:lnTo>
                      <a:pt x="302" y="781"/>
                    </a:lnTo>
                    <a:lnTo>
                      <a:pt x="303" y="799"/>
                    </a:lnTo>
                    <a:lnTo>
                      <a:pt x="303" y="818"/>
                    </a:lnTo>
                    <a:lnTo>
                      <a:pt x="302" y="838"/>
                    </a:lnTo>
                    <a:lnTo>
                      <a:pt x="300" y="859"/>
                    </a:lnTo>
                    <a:lnTo>
                      <a:pt x="296" y="879"/>
                    </a:lnTo>
                    <a:lnTo>
                      <a:pt x="291" y="900"/>
                    </a:lnTo>
                    <a:lnTo>
                      <a:pt x="285" y="922"/>
                    </a:lnTo>
                    <a:lnTo>
                      <a:pt x="277" y="946"/>
                    </a:lnTo>
                    <a:lnTo>
                      <a:pt x="267" y="952"/>
                    </a:lnTo>
                    <a:lnTo>
                      <a:pt x="259" y="958"/>
                    </a:lnTo>
                    <a:lnTo>
                      <a:pt x="250" y="961"/>
                    </a:lnTo>
                    <a:lnTo>
                      <a:pt x="242" y="965"/>
                    </a:lnTo>
                    <a:lnTo>
                      <a:pt x="233" y="968"/>
                    </a:lnTo>
                    <a:lnTo>
                      <a:pt x="226" y="969"/>
                    </a:lnTo>
                    <a:lnTo>
                      <a:pt x="218" y="969"/>
                    </a:lnTo>
                    <a:lnTo>
                      <a:pt x="208" y="968"/>
                    </a:lnTo>
                    <a:lnTo>
                      <a:pt x="198" y="961"/>
                    </a:lnTo>
                    <a:lnTo>
                      <a:pt x="189" y="951"/>
                    </a:lnTo>
                    <a:lnTo>
                      <a:pt x="179" y="937"/>
                    </a:lnTo>
                    <a:lnTo>
                      <a:pt x="169" y="920"/>
                    </a:lnTo>
                    <a:lnTo>
                      <a:pt x="158" y="900"/>
                    </a:lnTo>
                    <a:lnTo>
                      <a:pt x="149" y="881"/>
                    </a:lnTo>
                    <a:lnTo>
                      <a:pt x="137" y="861"/>
                    </a:lnTo>
                    <a:lnTo>
                      <a:pt x="126" y="842"/>
                    </a:lnTo>
                    <a:lnTo>
                      <a:pt x="116" y="834"/>
                    </a:lnTo>
                    <a:lnTo>
                      <a:pt x="107" y="822"/>
                    </a:lnTo>
                    <a:lnTo>
                      <a:pt x="98" y="808"/>
                    </a:lnTo>
                    <a:lnTo>
                      <a:pt x="89" y="788"/>
                    </a:lnTo>
                    <a:lnTo>
                      <a:pt x="82" y="768"/>
                    </a:lnTo>
                    <a:lnTo>
                      <a:pt x="77" y="742"/>
                    </a:lnTo>
                    <a:lnTo>
                      <a:pt x="74" y="713"/>
                    </a:lnTo>
                    <a:lnTo>
                      <a:pt x="72" y="682"/>
                    </a:lnTo>
                    <a:lnTo>
                      <a:pt x="68" y="652"/>
                    </a:lnTo>
                    <a:lnTo>
                      <a:pt x="63" y="621"/>
                    </a:lnTo>
                    <a:lnTo>
                      <a:pt x="57" y="587"/>
                    </a:lnTo>
                    <a:lnTo>
                      <a:pt x="51" y="550"/>
                    </a:lnTo>
                    <a:lnTo>
                      <a:pt x="46" y="513"/>
                    </a:lnTo>
                    <a:lnTo>
                      <a:pt x="40" y="475"/>
                    </a:lnTo>
                    <a:lnTo>
                      <a:pt x="34" y="437"/>
                    </a:lnTo>
                    <a:lnTo>
                      <a:pt x="29" y="400"/>
                    </a:lnTo>
                    <a:lnTo>
                      <a:pt x="24" y="362"/>
                    </a:lnTo>
                    <a:lnTo>
                      <a:pt x="19" y="327"/>
                    </a:lnTo>
                    <a:lnTo>
                      <a:pt x="16" y="293"/>
                    </a:lnTo>
                    <a:lnTo>
                      <a:pt x="12" y="260"/>
                    </a:lnTo>
                    <a:lnTo>
                      <a:pt x="9" y="231"/>
                    </a:lnTo>
                    <a:lnTo>
                      <a:pt x="7" y="204"/>
                    </a:lnTo>
                    <a:lnTo>
                      <a:pt x="6" y="182"/>
                    </a:lnTo>
                    <a:lnTo>
                      <a:pt x="6" y="164"/>
                    </a:lnTo>
                    <a:lnTo>
                      <a:pt x="2" y="128"/>
                    </a:lnTo>
                    <a:lnTo>
                      <a:pt x="1" y="95"/>
                    </a:lnTo>
                    <a:lnTo>
                      <a:pt x="0" y="67"/>
                    </a:lnTo>
                    <a:lnTo>
                      <a:pt x="1" y="43"/>
                    </a:lnTo>
                    <a:lnTo>
                      <a:pt x="2" y="25"/>
                    </a:lnTo>
                    <a:lnTo>
                      <a:pt x="6" y="11"/>
                    </a:lnTo>
                    <a:lnTo>
                      <a:pt x="9" y="3"/>
                    </a:lnTo>
                    <a:lnTo>
                      <a:pt x="16" y="0"/>
                    </a:lnTo>
                    <a:lnTo>
                      <a:pt x="22" y="3"/>
                    </a:lnTo>
                    <a:lnTo>
                      <a:pt x="29" y="9"/>
                    </a:lnTo>
                    <a:lnTo>
                      <a:pt x="37" y="21"/>
                    </a:lnTo>
                    <a:lnTo>
                      <a:pt x="47" y="34"/>
                    </a:lnTo>
                    <a:lnTo>
                      <a:pt x="59" y="51"/>
                    </a:lnTo>
                    <a:lnTo>
                      <a:pt x="72" y="68"/>
                    </a:lnTo>
                    <a:lnTo>
                      <a:pt x="88" y="86"/>
                    </a:lnTo>
                    <a:lnTo>
                      <a:pt x="105" y="104"/>
                    </a:lnTo>
                    <a:lnTo>
                      <a:pt x="117" y="126"/>
                    </a:lnTo>
                    <a:lnTo>
                      <a:pt x="129" y="150"/>
                    </a:lnTo>
                    <a:lnTo>
                      <a:pt x="139" y="175"/>
                    </a:lnTo>
                    <a:lnTo>
                      <a:pt x="150" y="201"/>
                    </a:lnTo>
                    <a:lnTo>
                      <a:pt x="158" y="228"/>
                    </a:lnTo>
                    <a:lnTo>
                      <a:pt x="167" y="257"/>
                    </a:lnTo>
                    <a:lnTo>
                      <a:pt x="175" y="285"/>
                    </a:lnTo>
                    <a:lnTo>
                      <a:pt x="184" y="315"/>
                    </a:lnTo>
                    <a:lnTo>
                      <a:pt x="191" y="346"/>
                    </a:lnTo>
                    <a:lnTo>
                      <a:pt x="198" y="379"/>
                    </a:lnTo>
                    <a:lnTo>
                      <a:pt x="205" y="410"/>
                    </a:lnTo>
                    <a:lnTo>
                      <a:pt x="213" y="442"/>
                    </a:lnTo>
                    <a:lnTo>
                      <a:pt x="220" y="475"/>
                    </a:lnTo>
                    <a:lnTo>
                      <a:pt x="227" y="509"/>
                    </a:lnTo>
                    <a:lnTo>
                      <a:pt x="236" y="541"/>
                    </a:lnTo>
                    <a:lnTo>
                      <a:pt x="243" y="5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31"/>
              <p:cNvSpPr>
                <a:spLocks noChangeAspect="1"/>
              </p:cNvSpPr>
              <p:nvPr/>
            </p:nvSpPr>
            <p:spPr bwMode="auto">
              <a:xfrm>
                <a:off x="4326" y="2500"/>
                <a:ext cx="169" cy="534"/>
              </a:xfrm>
              <a:custGeom>
                <a:avLst/>
                <a:gdLst>
                  <a:gd name="T0" fmla="*/ 23 w 303"/>
                  <a:gd name="T1" fmla="*/ 53 h 969"/>
                  <a:gd name="T2" fmla="*/ 24 w 303"/>
                  <a:gd name="T3" fmla="*/ 55 h 969"/>
                  <a:gd name="T4" fmla="*/ 25 w 303"/>
                  <a:gd name="T5" fmla="*/ 57 h 969"/>
                  <a:gd name="T6" fmla="*/ 26 w 303"/>
                  <a:gd name="T7" fmla="*/ 58 h 969"/>
                  <a:gd name="T8" fmla="*/ 27 w 303"/>
                  <a:gd name="T9" fmla="*/ 61 h 969"/>
                  <a:gd name="T10" fmla="*/ 27 w 303"/>
                  <a:gd name="T11" fmla="*/ 62 h 969"/>
                  <a:gd name="T12" fmla="*/ 28 w 303"/>
                  <a:gd name="T13" fmla="*/ 64 h 969"/>
                  <a:gd name="T14" fmla="*/ 28 w 303"/>
                  <a:gd name="T15" fmla="*/ 67 h 969"/>
                  <a:gd name="T16" fmla="*/ 29 w 303"/>
                  <a:gd name="T17" fmla="*/ 71 h 969"/>
                  <a:gd name="T18" fmla="*/ 29 w 303"/>
                  <a:gd name="T19" fmla="*/ 73 h 969"/>
                  <a:gd name="T20" fmla="*/ 29 w 303"/>
                  <a:gd name="T21" fmla="*/ 78 h 969"/>
                  <a:gd name="T22" fmla="*/ 28 w 303"/>
                  <a:gd name="T23" fmla="*/ 81 h 969"/>
                  <a:gd name="T24" fmla="*/ 28 w 303"/>
                  <a:gd name="T25" fmla="*/ 85 h 969"/>
                  <a:gd name="T26" fmla="*/ 27 w 303"/>
                  <a:gd name="T27" fmla="*/ 87 h 969"/>
                  <a:gd name="T28" fmla="*/ 25 w 303"/>
                  <a:gd name="T29" fmla="*/ 88 h 969"/>
                  <a:gd name="T30" fmla="*/ 23 w 303"/>
                  <a:gd name="T31" fmla="*/ 89 h 969"/>
                  <a:gd name="T32" fmla="*/ 22 w 303"/>
                  <a:gd name="T33" fmla="*/ 89 h 969"/>
                  <a:gd name="T34" fmla="*/ 20 w 303"/>
                  <a:gd name="T35" fmla="*/ 89 h 969"/>
                  <a:gd name="T36" fmla="*/ 19 w 303"/>
                  <a:gd name="T37" fmla="*/ 89 h 969"/>
                  <a:gd name="T38" fmla="*/ 17 w 303"/>
                  <a:gd name="T39" fmla="*/ 87 h 969"/>
                  <a:gd name="T40" fmla="*/ 15 w 303"/>
                  <a:gd name="T41" fmla="*/ 83 h 969"/>
                  <a:gd name="T42" fmla="*/ 13 w 303"/>
                  <a:gd name="T43" fmla="*/ 79 h 969"/>
                  <a:gd name="T44" fmla="*/ 12 w 303"/>
                  <a:gd name="T45" fmla="*/ 78 h 969"/>
                  <a:gd name="T46" fmla="*/ 10 w 303"/>
                  <a:gd name="T47" fmla="*/ 76 h 969"/>
                  <a:gd name="T48" fmla="*/ 9 w 303"/>
                  <a:gd name="T49" fmla="*/ 73 h 969"/>
                  <a:gd name="T50" fmla="*/ 7 w 303"/>
                  <a:gd name="T51" fmla="*/ 68 h 969"/>
                  <a:gd name="T52" fmla="*/ 7 w 303"/>
                  <a:gd name="T53" fmla="*/ 63 h 969"/>
                  <a:gd name="T54" fmla="*/ 7 w 303"/>
                  <a:gd name="T55" fmla="*/ 60 h 969"/>
                  <a:gd name="T56" fmla="*/ 6 w 303"/>
                  <a:gd name="T57" fmla="*/ 54 h 969"/>
                  <a:gd name="T58" fmla="*/ 4 w 303"/>
                  <a:gd name="T59" fmla="*/ 47 h 969"/>
                  <a:gd name="T60" fmla="*/ 3 w 303"/>
                  <a:gd name="T61" fmla="*/ 40 h 969"/>
                  <a:gd name="T62" fmla="*/ 2 w 303"/>
                  <a:gd name="T63" fmla="*/ 34 h 969"/>
                  <a:gd name="T64" fmla="*/ 2 w 303"/>
                  <a:gd name="T65" fmla="*/ 27 h 969"/>
                  <a:gd name="T66" fmla="*/ 1 w 303"/>
                  <a:gd name="T67" fmla="*/ 21 h 969"/>
                  <a:gd name="T68" fmla="*/ 1 w 303"/>
                  <a:gd name="T69" fmla="*/ 17 h 969"/>
                  <a:gd name="T70" fmla="*/ 1 w 303"/>
                  <a:gd name="T71" fmla="*/ 15 h 969"/>
                  <a:gd name="T72" fmla="*/ 1 w 303"/>
                  <a:gd name="T73" fmla="*/ 9 h 969"/>
                  <a:gd name="T74" fmla="*/ 1 w 303"/>
                  <a:gd name="T75" fmla="*/ 4 h 969"/>
                  <a:gd name="T76" fmla="*/ 1 w 303"/>
                  <a:gd name="T77" fmla="*/ 1 h 969"/>
                  <a:gd name="T78" fmla="*/ 2 w 303"/>
                  <a:gd name="T79" fmla="*/ 0 h 969"/>
                  <a:gd name="T80" fmla="*/ 2 w 303"/>
                  <a:gd name="T81" fmla="*/ 1 h 969"/>
                  <a:gd name="T82" fmla="*/ 4 w 303"/>
                  <a:gd name="T83" fmla="*/ 2 h 969"/>
                  <a:gd name="T84" fmla="*/ 6 w 303"/>
                  <a:gd name="T85" fmla="*/ 4 h 969"/>
                  <a:gd name="T86" fmla="*/ 8 w 303"/>
                  <a:gd name="T87" fmla="*/ 8 h 969"/>
                  <a:gd name="T88" fmla="*/ 10 w 303"/>
                  <a:gd name="T89" fmla="*/ 9 h 969"/>
                  <a:gd name="T90" fmla="*/ 12 w 303"/>
                  <a:gd name="T91" fmla="*/ 14 h 969"/>
                  <a:gd name="T92" fmla="*/ 15 w 303"/>
                  <a:gd name="T93" fmla="*/ 19 h 969"/>
                  <a:gd name="T94" fmla="*/ 16 w 303"/>
                  <a:gd name="T95" fmla="*/ 24 h 969"/>
                  <a:gd name="T96" fmla="*/ 18 w 303"/>
                  <a:gd name="T97" fmla="*/ 29 h 969"/>
                  <a:gd name="T98" fmla="*/ 19 w 303"/>
                  <a:gd name="T99" fmla="*/ 35 h 969"/>
                  <a:gd name="T100" fmla="*/ 21 w 303"/>
                  <a:gd name="T101" fmla="*/ 41 h 969"/>
                  <a:gd name="T102" fmla="*/ 22 w 303"/>
                  <a:gd name="T103" fmla="*/ 47 h 969"/>
                  <a:gd name="T104" fmla="*/ 23 w 303"/>
                  <a:gd name="T105" fmla="*/ 53 h 9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3"/>
                  <a:gd name="T160" fmla="*/ 0 h 969"/>
                  <a:gd name="T161" fmla="*/ 303 w 303"/>
                  <a:gd name="T162" fmla="*/ 969 h 9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3" h="969">
                    <a:moveTo>
                      <a:pt x="243" y="574"/>
                    </a:moveTo>
                    <a:lnTo>
                      <a:pt x="243" y="574"/>
                    </a:lnTo>
                    <a:lnTo>
                      <a:pt x="244" y="587"/>
                    </a:lnTo>
                    <a:lnTo>
                      <a:pt x="248" y="597"/>
                    </a:lnTo>
                    <a:lnTo>
                      <a:pt x="253" y="608"/>
                    </a:lnTo>
                    <a:lnTo>
                      <a:pt x="257" y="615"/>
                    </a:lnTo>
                    <a:lnTo>
                      <a:pt x="264" y="625"/>
                    </a:lnTo>
                    <a:lnTo>
                      <a:pt x="268" y="634"/>
                    </a:lnTo>
                    <a:lnTo>
                      <a:pt x="273" y="645"/>
                    </a:lnTo>
                    <a:lnTo>
                      <a:pt x="277" y="658"/>
                    </a:lnTo>
                    <a:lnTo>
                      <a:pt x="280" y="671"/>
                    </a:lnTo>
                    <a:lnTo>
                      <a:pt x="285" y="686"/>
                    </a:lnTo>
                    <a:lnTo>
                      <a:pt x="289" y="700"/>
                    </a:lnTo>
                    <a:lnTo>
                      <a:pt x="293" y="714"/>
                    </a:lnTo>
                    <a:lnTo>
                      <a:pt x="296" y="730"/>
                    </a:lnTo>
                    <a:lnTo>
                      <a:pt x="299" y="747"/>
                    </a:lnTo>
                    <a:lnTo>
                      <a:pt x="301" y="764"/>
                    </a:lnTo>
                    <a:lnTo>
                      <a:pt x="302" y="781"/>
                    </a:lnTo>
                    <a:lnTo>
                      <a:pt x="303" y="799"/>
                    </a:lnTo>
                    <a:lnTo>
                      <a:pt x="303" y="818"/>
                    </a:lnTo>
                    <a:lnTo>
                      <a:pt x="302" y="838"/>
                    </a:lnTo>
                    <a:lnTo>
                      <a:pt x="300" y="859"/>
                    </a:lnTo>
                    <a:lnTo>
                      <a:pt x="296" y="879"/>
                    </a:lnTo>
                    <a:lnTo>
                      <a:pt x="291" y="900"/>
                    </a:lnTo>
                    <a:lnTo>
                      <a:pt x="285" y="922"/>
                    </a:lnTo>
                    <a:lnTo>
                      <a:pt x="277" y="946"/>
                    </a:lnTo>
                    <a:lnTo>
                      <a:pt x="267" y="952"/>
                    </a:lnTo>
                    <a:lnTo>
                      <a:pt x="259" y="958"/>
                    </a:lnTo>
                    <a:lnTo>
                      <a:pt x="250" y="961"/>
                    </a:lnTo>
                    <a:lnTo>
                      <a:pt x="242" y="965"/>
                    </a:lnTo>
                    <a:lnTo>
                      <a:pt x="233" y="968"/>
                    </a:lnTo>
                    <a:lnTo>
                      <a:pt x="226" y="969"/>
                    </a:lnTo>
                    <a:lnTo>
                      <a:pt x="218" y="969"/>
                    </a:lnTo>
                    <a:lnTo>
                      <a:pt x="208" y="968"/>
                    </a:lnTo>
                    <a:lnTo>
                      <a:pt x="198" y="961"/>
                    </a:lnTo>
                    <a:lnTo>
                      <a:pt x="189" y="951"/>
                    </a:lnTo>
                    <a:lnTo>
                      <a:pt x="179" y="937"/>
                    </a:lnTo>
                    <a:lnTo>
                      <a:pt x="169" y="920"/>
                    </a:lnTo>
                    <a:lnTo>
                      <a:pt x="158" y="900"/>
                    </a:lnTo>
                    <a:lnTo>
                      <a:pt x="149" y="881"/>
                    </a:lnTo>
                    <a:lnTo>
                      <a:pt x="137" y="861"/>
                    </a:lnTo>
                    <a:lnTo>
                      <a:pt x="126" y="842"/>
                    </a:lnTo>
                    <a:lnTo>
                      <a:pt x="116" y="834"/>
                    </a:lnTo>
                    <a:lnTo>
                      <a:pt x="107" y="822"/>
                    </a:lnTo>
                    <a:lnTo>
                      <a:pt x="98" y="808"/>
                    </a:lnTo>
                    <a:lnTo>
                      <a:pt x="89" y="788"/>
                    </a:lnTo>
                    <a:lnTo>
                      <a:pt x="82" y="768"/>
                    </a:lnTo>
                    <a:lnTo>
                      <a:pt x="77" y="742"/>
                    </a:lnTo>
                    <a:lnTo>
                      <a:pt x="74" y="713"/>
                    </a:lnTo>
                    <a:lnTo>
                      <a:pt x="72" y="682"/>
                    </a:lnTo>
                    <a:lnTo>
                      <a:pt x="68" y="652"/>
                    </a:lnTo>
                    <a:lnTo>
                      <a:pt x="63" y="621"/>
                    </a:lnTo>
                    <a:lnTo>
                      <a:pt x="57" y="587"/>
                    </a:lnTo>
                    <a:lnTo>
                      <a:pt x="51" y="550"/>
                    </a:lnTo>
                    <a:lnTo>
                      <a:pt x="46" y="513"/>
                    </a:lnTo>
                    <a:lnTo>
                      <a:pt x="40" y="475"/>
                    </a:lnTo>
                    <a:lnTo>
                      <a:pt x="34" y="437"/>
                    </a:lnTo>
                    <a:lnTo>
                      <a:pt x="29" y="400"/>
                    </a:lnTo>
                    <a:lnTo>
                      <a:pt x="24" y="362"/>
                    </a:lnTo>
                    <a:lnTo>
                      <a:pt x="19" y="327"/>
                    </a:lnTo>
                    <a:lnTo>
                      <a:pt x="16" y="293"/>
                    </a:lnTo>
                    <a:lnTo>
                      <a:pt x="12" y="260"/>
                    </a:lnTo>
                    <a:lnTo>
                      <a:pt x="9" y="231"/>
                    </a:lnTo>
                    <a:lnTo>
                      <a:pt x="7" y="204"/>
                    </a:lnTo>
                    <a:lnTo>
                      <a:pt x="6" y="182"/>
                    </a:lnTo>
                    <a:lnTo>
                      <a:pt x="6" y="164"/>
                    </a:lnTo>
                    <a:lnTo>
                      <a:pt x="2" y="128"/>
                    </a:lnTo>
                    <a:lnTo>
                      <a:pt x="1" y="95"/>
                    </a:lnTo>
                    <a:lnTo>
                      <a:pt x="0" y="67"/>
                    </a:lnTo>
                    <a:lnTo>
                      <a:pt x="1" y="43"/>
                    </a:lnTo>
                    <a:lnTo>
                      <a:pt x="2" y="25"/>
                    </a:lnTo>
                    <a:lnTo>
                      <a:pt x="6" y="11"/>
                    </a:lnTo>
                    <a:lnTo>
                      <a:pt x="9" y="3"/>
                    </a:lnTo>
                    <a:lnTo>
                      <a:pt x="16" y="0"/>
                    </a:lnTo>
                    <a:lnTo>
                      <a:pt x="22" y="3"/>
                    </a:lnTo>
                    <a:lnTo>
                      <a:pt x="29" y="9"/>
                    </a:lnTo>
                    <a:lnTo>
                      <a:pt x="37" y="21"/>
                    </a:lnTo>
                    <a:lnTo>
                      <a:pt x="47" y="34"/>
                    </a:lnTo>
                    <a:lnTo>
                      <a:pt x="59" y="51"/>
                    </a:lnTo>
                    <a:lnTo>
                      <a:pt x="72" y="68"/>
                    </a:lnTo>
                    <a:lnTo>
                      <a:pt x="88" y="86"/>
                    </a:lnTo>
                    <a:lnTo>
                      <a:pt x="105" y="104"/>
                    </a:lnTo>
                    <a:lnTo>
                      <a:pt x="117" y="126"/>
                    </a:lnTo>
                    <a:lnTo>
                      <a:pt x="129" y="150"/>
                    </a:lnTo>
                    <a:lnTo>
                      <a:pt x="139" y="175"/>
                    </a:lnTo>
                    <a:lnTo>
                      <a:pt x="150" y="201"/>
                    </a:lnTo>
                    <a:lnTo>
                      <a:pt x="158" y="228"/>
                    </a:lnTo>
                    <a:lnTo>
                      <a:pt x="167" y="257"/>
                    </a:lnTo>
                    <a:lnTo>
                      <a:pt x="175" y="285"/>
                    </a:lnTo>
                    <a:lnTo>
                      <a:pt x="184" y="315"/>
                    </a:lnTo>
                    <a:lnTo>
                      <a:pt x="191" y="346"/>
                    </a:lnTo>
                    <a:lnTo>
                      <a:pt x="198" y="379"/>
                    </a:lnTo>
                    <a:lnTo>
                      <a:pt x="205" y="410"/>
                    </a:lnTo>
                    <a:lnTo>
                      <a:pt x="213" y="442"/>
                    </a:lnTo>
                    <a:lnTo>
                      <a:pt x="220" y="475"/>
                    </a:lnTo>
                    <a:lnTo>
                      <a:pt x="227" y="509"/>
                    </a:lnTo>
                    <a:lnTo>
                      <a:pt x="236" y="541"/>
                    </a:lnTo>
                    <a:lnTo>
                      <a:pt x="243" y="574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32"/>
              <p:cNvSpPr>
                <a:spLocks noChangeAspect="1"/>
              </p:cNvSpPr>
              <p:nvPr/>
            </p:nvSpPr>
            <p:spPr bwMode="auto">
              <a:xfrm>
                <a:off x="4366" y="2818"/>
                <a:ext cx="97" cy="66"/>
              </a:xfrm>
              <a:custGeom>
                <a:avLst/>
                <a:gdLst>
                  <a:gd name="T0" fmla="*/ 0 w 177"/>
                  <a:gd name="T1" fmla="*/ 11 h 120"/>
                  <a:gd name="T2" fmla="*/ 0 w 177"/>
                  <a:gd name="T3" fmla="*/ 11 h 120"/>
                  <a:gd name="T4" fmla="*/ 2 w 177"/>
                  <a:gd name="T5" fmla="*/ 10 h 120"/>
                  <a:gd name="T6" fmla="*/ 3 w 177"/>
                  <a:gd name="T7" fmla="*/ 9 h 120"/>
                  <a:gd name="T8" fmla="*/ 5 w 177"/>
                  <a:gd name="T9" fmla="*/ 8 h 120"/>
                  <a:gd name="T10" fmla="*/ 7 w 177"/>
                  <a:gd name="T11" fmla="*/ 6 h 120"/>
                  <a:gd name="T12" fmla="*/ 8 w 177"/>
                  <a:gd name="T13" fmla="*/ 4 h 120"/>
                  <a:gd name="T14" fmla="*/ 9 w 177"/>
                  <a:gd name="T15" fmla="*/ 3 h 120"/>
                  <a:gd name="T16" fmla="*/ 10 w 177"/>
                  <a:gd name="T17" fmla="*/ 1 h 120"/>
                  <a:gd name="T18" fmla="*/ 11 w 177"/>
                  <a:gd name="T19" fmla="*/ 1 h 120"/>
                  <a:gd name="T20" fmla="*/ 11 w 177"/>
                  <a:gd name="T21" fmla="*/ 1 h 120"/>
                  <a:gd name="T22" fmla="*/ 12 w 177"/>
                  <a:gd name="T23" fmla="*/ 0 h 120"/>
                  <a:gd name="T24" fmla="*/ 12 w 177"/>
                  <a:gd name="T25" fmla="*/ 0 h 120"/>
                  <a:gd name="T26" fmla="*/ 13 w 177"/>
                  <a:gd name="T27" fmla="*/ 0 h 120"/>
                  <a:gd name="T28" fmla="*/ 14 w 177"/>
                  <a:gd name="T29" fmla="*/ 1 h 120"/>
                  <a:gd name="T30" fmla="*/ 14 w 177"/>
                  <a:gd name="T31" fmla="*/ 1 h 120"/>
                  <a:gd name="T32" fmla="*/ 15 w 177"/>
                  <a:gd name="T33" fmla="*/ 1 h 120"/>
                  <a:gd name="T34" fmla="*/ 15 w 177"/>
                  <a:gd name="T35" fmla="*/ 2 h 120"/>
                  <a:gd name="T36" fmla="*/ 16 w 177"/>
                  <a:gd name="T37" fmla="*/ 2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7"/>
                  <a:gd name="T58" fmla="*/ 0 h 120"/>
                  <a:gd name="T59" fmla="*/ 177 w 177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7" h="120">
                    <a:moveTo>
                      <a:pt x="0" y="120"/>
                    </a:moveTo>
                    <a:lnTo>
                      <a:pt x="0" y="120"/>
                    </a:lnTo>
                    <a:lnTo>
                      <a:pt x="19" y="115"/>
                    </a:lnTo>
                    <a:lnTo>
                      <a:pt x="37" y="103"/>
                    </a:lnTo>
                    <a:lnTo>
                      <a:pt x="54" y="87"/>
                    </a:lnTo>
                    <a:lnTo>
                      <a:pt x="69" y="68"/>
                    </a:lnTo>
                    <a:lnTo>
                      <a:pt x="83" y="50"/>
                    </a:lnTo>
                    <a:lnTo>
                      <a:pt x="97" y="30"/>
                    </a:lnTo>
                    <a:lnTo>
                      <a:pt x="109" y="14"/>
                    </a:lnTo>
                    <a:lnTo>
                      <a:pt x="120" y="1"/>
                    </a:lnTo>
                    <a:lnTo>
                      <a:pt x="127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49" y="3"/>
                    </a:lnTo>
                    <a:lnTo>
                      <a:pt x="155" y="7"/>
                    </a:lnTo>
                    <a:lnTo>
                      <a:pt x="162" y="12"/>
                    </a:lnTo>
                    <a:lnTo>
                      <a:pt x="169" y="18"/>
                    </a:lnTo>
                    <a:lnTo>
                      <a:pt x="177" y="27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33"/>
              <p:cNvSpPr>
                <a:spLocks noChangeAspect="1"/>
              </p:cNvSpPr>
              <p:nvPr/>
            </p:nvSpPr>
            <p:spPr bwMode="auto">
              <a:xfrm>
                <a:off x="4259" y="2571"/>
                <a:ext cx="148" cy="461"/>
              </a:xfrm>
              <a:custGeom>
                <a:avLst/>
                <a:gdLst>
                  <a:gd name="T0" fmla="*/ 21 w 265"/>
                  <a:gd name="T1" fmla="*/ 46 h 837"/>
                  <a:gd name="T2" fmla="*/ 19 w 265"/>
                  <a:gd name="T3" fmla="*/ 40 h 837"/>
                  <a:gd name="T4" fmla="*/ 17 w 265"/>
                  <a:gd name="T5" fmla="*/ 35 h 837"/>
                  <a:gd name="T6" fmla="*/ 16 w 265"/>
                  <a:gd name="T7" fmla="*/ 30 h 837"/>
                  <a:gd name="T8" fmla="*/ 15 w 265"/>
                  <a:gd name="T9" fmla="*/ 25 h 837"/>
                  <a:gd name="T10" fmla="*/ 13 w 265"/>
                  <a:gd name="T11" fmla="*/ 21 h 837"/>
                  <a:gd name="T12" fmla="*/ 11 w 265"/>
                  <a:gd name="T13" fmla="*/ 18 h 837"/>
                  <a:gd name="T14" fmla="*/ 10 w 265"/>
                  <a:gd name="T15" fmla="*/ 14 h 837"/>
                  <a:gd name="T16" fmla="*/ 8 w 265"/>
                  <a:gd name="T17" fmla="*/ 9 h 837"/>
                  <a:gd name="T18" fmla="*/ 5 w 265"/>
                  <a:gd name="T19" fmla="*/ 4 h 837"/>
                  <a:gd name="T20" fmla="*/ 3 w 265"/>
                  <a:gd name="T21" fmla="*/ 1 h 837"/>
                  <a:gd name="T22" fmla="*/ 2 w 265"/>
                  <a:gd name="T23" fmla="*/ 0 h 837"/>
                  <a:gd name="T24" fmla="*/ 1 w 265"/>
                  <a:gd name="T25" fmla="*/ 1 h 837"/>
                  <a:gd name="T26" fmla="*/ 0 w 265"/>
                  <a:gd name="T27" fmla="*/ 3 h 837"/>
                  <a:gd name="T28" fmla="*/ 1 w 265"/>
                  <a:gd name="T29" fmla="*/ 6 h 837"/>
                  <a:gd name="T30" fmla="*/ 1 w 265"/>
                  <a:gd name="T31" fmla="*/ 10 h 837"/>
                  <a:gd name="T32" fmla="*/ 1 w 265"/>
                  <a:gd name="T33" fmla="*/ 14 h 837"/>
                  <a:gd name="T34" fmla="*/ 1 w 265"/>
                  <a:gd name="T35" fmla="*/ 15 h 837"/>
                  <a:gd name="T36" fmla="*/ 1 w 265"/>
                  <a:gd name="T37" fmla="*/ 17 h 837"/>
                  <a:gd name="T38" fmla="*/ 1 w 265"/>
                  <a:gd name="T39" fmla="*/ 19 h 837"/>
                  <a:gd name="T40" fmla="*/ 1 w 265"/>
                  <a:gd name="T41" fmla="*/ 21 h 837"/>
                  <a:gd name="T42" fmla="*/ 1 w 265"/>
                  <a:gd name="T43" fmla="*/ 26 h 837"/>
                  <a:gd name="T44" fmla="*/ 1 w 265"/>
                  <a:gd name="T45" fmla="*/ 31 h 837"/>
                  <a:gd name="T46" fmla="*/ 1 w 265"/>
                  <a:gd name="T47" fmla="*/ 36 h 837"/>
                  <a:gd name="T48" fmla="*/ 2 w 265"/>
                  <a:gd name="T49" fmla="*/ 41 h 837"/>
                  <a:gd name="T50" fmla="*/ 2 w 265"/>
                  <a:gd name="T51" fmla="*/ 46 h 837"/>
                  <a:gd name="T52" fmla="*/ 3 w 265"/>
                  <a:gd name="T53" fmla="*/ 51 h 837"/>
                  <a:gd name="T54" fmla="*/ 4 w 265"/>
                  <a:gd name="T55" fmla="*/ 55 h 837"/>
                  <a:gd name="T56" fmla="*/ 5 w 265"/>
                  <a:gd name="T57" fmla="*/ 58 h 837"/>
                  <a:gd name="T58" fmla="*/ 5 w 265"/>
                  <a:gd name="T59" fmla="*/ 62 h 837"/>
                  <a:gd name="T60" fmla="*/ 6 w 265"/>
                  <a:gd name="T61" fmla="*/ 64 h 837"/>
                  <a:gd name="T62" fmla="*/ 6 w 265"/>
                  <a:gd name="T63" fmla="*/ 68 h 837"/>
                  <a:gd name="T64" fmla="*/ 7 w 265"/>
                  <a:gd name="T65" fmla="*/ 69 h 837"/>
                  <a:gd name="T66" fmla="*/ 8 w 265"/>
                  <a:gd name="T67" fmla="*/ 72 h 837"/>
                  <a:gd name="T68" fmla="*/ 9 w 265"/>
                  <a:gd name="T69" fmla="*/ 74 h 837"/>
                  <a:gd name="T70" fmla="*/ 10 w 265"/>
                  <a:gd name="T71" fmla="*/ 77 h 837"/>
                  <a:gd name="T72" fmla="*/ 13 w 265"/>
                  <a:gd name="T73" fmla="*/ 77 h 837"/>
                  <a:gd name="T74" fmla="*/ 17 w 265"/>
                  <a:gd name="T75" fmla="*/ 77 h 837"/>
                  <a:gd name="T76" fmla="*/ 22 w 265"/>
                  <a:gd name="T77" fmla="*/ 75 h 837"/>
                  <a:gd name="T78" fmla="*/ 25 w 265"/>
                  <a:gd name="T79" fmla="*/ 73 h 837"/>
                  <a:gd name="T80" fmla="*/ 26 w 265"/>
                  <a:gd name="T81" fmla="*/ 70 h 837"/>
                  <a:gd name="T82" fmla="*/ 26 w 265"/>
                  <a:gd name="T83" fmla="*/ 65 h 837"/>
                  <a:gd name="T84" fmla="*/ 26 w 265"/>
                  <a:gd name="T85" fmla="*/ 60 h 837"/>
                  <a:gd name="T86" fmla="*/ 25 w 265"/>
                  <a:gd name="T87" fmla="*/ 56 h 837"/>
                  <a:gd name="T88" fmla="*/ 23 w 265"/>
                  <a:gd name="T89" fmla="*/ 53 h 837"/>
                  <a:gd name="T90" fmla="*/ 22 w 265"/>
                  <a:gd name="T91" fmla="*/ 50 h 837"/>
                  <a:gd name="T92" fmla="*/ 21 w 265"/>
                  <a:gd name="T93" fmla="*/ 49 h 837"/>
                  <a:gd name="T94" fmla="*/ 21 w 265"/>
                  <a:gd name="T95" fmla="*/ 49 h 83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5"/>
                  <a:gd name="T145" fmla="*/ 0 h 837"/>
                  <a:gd name="T146" fmla="*/ 265 w 265"/>
                  <a:gd name="T147" fmla="*/ 837 h 83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5" h="837">
                    <a:moveTo>
                      <a:pt x="219" y="536"/>
                    </a:moveTo>
                    <a:lnTo>
                      <a:pt x="212" y="501"/>
                    </a:lnTo>
                    <a:lnTo>
                      <a:pt x="204" y="469"/>
                    </a:lnTo>
                    <a:lnTo>
                      <a:pt x="197" y="436"/>
                    </a:lnTo>
                    <a:lnTo>
                      <a:pt x="189" y="406"/>
                    </a:lnTo>
                    <a:lnTo>
                      <a:pt x="180" y="378"/>
                    </a:lnTo>
                    <a:lnTo>
                      <a:pt x="173" y="350"/>
                    </a:lnTo>
                    <a:lnTo>
                      <a:pt x="165" y="324"/>
                    </a:lnTo>
                    <a:lnTo>
                      <a:pt x="156" y="298"/>
                    </a:lnTo>
                    <a:lnTo>
                      <a:pt x="149" y="275"/>
                    </a:lnTo>
                    <a:lnTo>
                      <a:pt x="140" y="253"/>
                    </a:lnTo>
                    <a:lnTo>
                      <a:pt x="132" y="232"/>
                    </a:lnTo>
                    <a:lnTo>
                      <a:pt x="125" y="211"/>
                    </a:lnTo>
                    <a:lnTo>
                      <a:pt x="117" y="192"/>
                    </a:lnTo>
                    <a:lnTo>
                      <a:pt x="109" y="173"/>
                    </a:lnTo>
                    <a:lnTo>
                      <a:pt x="103" y="156"/>
                    </a:lnTo>
                    <a:lnTo>
                      <a:pt x="96" y="140"/>
                    </a:lnTo>
                    <a:lnTo>
                      <a:pt x="80" y="103"/>
                    </a:lnTo>
                    <a:lnTo>
                      <a:pt x="67" y="72"/>
                    </a:lnTo>
                    <a:lnTo>
                      <a:pt x="53" y="47"/>
                    </a:lnTo>
                    <a:lnTo>
                      <a:pt x="42" y="26"/>
                    </a:lnTo>
                    <a:lnTo>
                      <a:pt x="33" y="12"/>
                    </a:lnTo>
                    <a:lnTo>
                      <a:pt x="24" y="4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2" y="19"/>
                    </a:lnTo>
                    <a:lnTo>
                      <a:pt x="0" y="32"/>
                    </a:lnTo>
                    <a:lnTo>
                      <a:pt x="0" y="47"/>
                    </a:lnTo>
                    <a:lnTo>
                      <a:pt x="1" y="65"/>
                    </a:lnTo>
                    <a:lnTo>
                      <a:pt x="2" y="87"/>
                    </a:lnTo>
                    <a:lnTo>
                      <a:pt x="5" y="112"/>
                    </a:lnTo>
                    <a:lnTo>
                      <a:pt x="9" y="140"/>
                    </a:lnTo>
                    <a:lnTo>
                      <a:pt x="9" y="147"/>
                    </a:lnTo>
                    <a:lnTo>
                      <a:pt x="10" y="155"/>
                    </a:lnTo>
                    <a:lnTo>
                      <a:pt x="9" y="164"/>
                    </a:lnTo>
                    <a:lnTo>
                      <a:pt x="9" y="173"/>
                    </a:lnTo>
                    <a:lnTo>
                      <a:pt x="7" y="181"/>
                    </a:lnTo>
                    <a:lnTo>
                      <a:pt x="6" y="190"/>
                    </a:lnTo>
                    <a:lnTo>
                      <a:pt x="5" y="199"/>
                    </a:lnTo>
                    <a:lnTo>
                      <a:pt x="4" y="207"/>
                    </a:lnTo>
                    <a:lnTo>
                      <a:pt x="1" y="231"/>
                    </a:lnTo>
                    <a:lnTo>
                      <a:pt x="1" y="255"/>
                    </a:lnTo>
                    <a:lnTo>
                      <a:pt x="1" y="283"/>
                    </a:lnTo>
                    <a:lnTo>
                      <a:pt x="2" y="310"/>
                    </a:lnTo>
                    <a:lnTo>
                      <a:pt x="4" y="337"/>
                    </a:lnTo>
                    <a:lnTo>
                      <a:pt x="6" y="366"/>
                    </a:lnTo>
                    <a:lnTo>
                      <a:pt x="10" y="394"/>
                    </a:lnTo>
                    <a:lnTo>
                      <a:pt x="13" y="423"/>
                    </a:lnTo>
                    <a:lnTo>
                      <a:pt x="18" y="452"/>
                    </a:lnTo>
                    <a:lnTo>
                      <a:pt x="22" y="479"/>
                    </a:lnTo>
                    <a:lnTo>
                      <a:pt x="27" y="505"/>
                    </a:lnTo>
                    <a:lnTo>
                      <a:pt x="31" y="530"/>
                    </a:lnTo>
                    <a:lnTo>
                      <a:pt x="36" y="554"/>
                    </a:lnTo>
                    <a:lnTo>
                      <a:pt x="41" y="575"/>
                    </a:lnTo>
                    <a:lnTo>
                      <a:pt x="45" y="595"/>
                    </a:lnTo>
                    <a:lnTo>
                      <a:pt x="50" y="612"/>
                    </a:lnTo>
                    <a:lnTo>
                      <a:pt x="52" y="632"/>
                    </a:lnTo>
                    <a:lnTo>
                      <a:pt x="54" y="652"/>
                    </a:lnTo>
                    <a:lnTo>
                      <a:pt x="56" y="670"/>
                    </a:lnTo>
                    <a:lnTo>
                      <a:pt x="57" y="687"/>
                    </a:lnTo>
                    <a:lnTo>
                      <a:pt x="59" y="703"/>
                    </a:lnTo>
                    <a:lnTo>
                      <a:pt x="62" y="718"/>
                    </a:lnTo>
                    <a:lnTo>
                      <a:pt x="64" y="733"/>
                    </a:lnTo>
                    <a:lnTo>
                      <a:pt x="68" y="746"/>
                    </a:lnTo>
                    <a:lnTo>
                      <a:pt x="73" y="755"/>
                    </a:lnTo>
                    <a:lnTo>
                      <a:pt x="77" y="766"/>
                    </a:lnTo>
                    <a:lnTo>
                      <a:pt x="84" y="779"/>
                    </a:lnTo>
                    <a:lnTo>
                      <a:pt x="90" y="794"/>
                    </a:lnTo>
                    <a:lnTo>
                      <a:pt x="96" y="808"/>
                    </a:lnTo>
                    <a:lnTo>
                      <a:pt x="100" y="820"/>
                    </a:lnTo>
                    <a:lnTo>
                      <a:pt x="106" y="829"/>
                    </a:lnTo>
                    <a:lnTo>
                      <a:pt x="111" y="833"/>
                    </a:lnTo>
                    <a:lnTo>
                      <a:pt x="133" y="837"/>
                    </a:lnTo>
                    <a:lnTo>
                      <a:pt x="157" y="837"/>
                    </a:lnTo>
                    <a:lnTo>
                      <a:pt x="181" y="831"/>
                    </a:lnTo>
                    <a:lnTo>
                      <a:pt x="204" y="822"/>
                    </a:lnTo>
                    <a:lnTo>
                      <a:pt x="225" y="813"/>
                    </a:lnTo>
                    <a:lnTo>
                      <a:pt x="241" y="804"/>
                    </a:lnTo>
                    <a:lnTo>
                      <a:pt x="252" y="796"/>
                    </a:lnTo>
                    <a:lnTo>
                      <a:pt x="254" y="792"/>
                    </a:lnTo>
                    <a:lnTo>
                      <a:pt x="261" y="761"/>
                    </a:lnTo>
                    <a:lnTo>
                      <a:pt x="265" y="733"/>
                    </a:lnTo>
                    <a:lnTo>
                      <a:pt x="265" y="704"/>
                    </a:lnTo>
                    <a:lnTo>
                      <a:pt x="264" y="678"/>
                    </a:lnTo>
                    <a:lnTo>
                      <a:pt x="261" y="653"/>
                    </a:lnTo>
                    <a:lnTo>
                      <a:pt x="257" y="630"/>
                    </a:lnTo>
                    <a:lnTo>
                      <a:pt x="250" y="609"/>
                    </a:lnTo>
                    <a:lnTo>
                      <a:pt x="244" y="590"/>
                    </a:lnTo>
                    <a:lnTo>
                      <a:pt x="237" y="574"/>
                    </a:lnTo>
                    <a:lnTo>
                      <a:pt x="231" y="560"/>
                    </a:lnTo>
                    <a:lnTo>
                      <a:pt x="225" y="548"/>
                    </a:lnTo>
                    <a:lnTo>
                      <a:pt x="220" y="540"/>
                    </a:lnTo>
                    <a:lnTo>
                      <a:pt x="217" y="534"/>
                    </a:lnTo>
                    <a:lnTo>
                      <a:pt x="215" y="531"/>
                    </a:lnTo>
                    <a:lnTo>
                      <a:pt x="215" y="532"/>
                    </a:lnTo>
                    <a:lnTo>
                      <a:pt x="219" y="5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34"/>
              <p:cNvSpPr>
                <a:spLocks noChangeAspect="1"/>
              </p:cNvSpPr>
              <p:nvPr/>
            </p:nvSpPr>
            <p:spPr bwMode="auto">
              <a:xfrm>
                <a:off x="4259" y="2571"/>
                <a:ext cx="148" cy="461"/>
              </a:xfrm>
              <a:custGeom>
                <a:avLst/>
                <a:gdLst>
                  <a:gd name="T0" fmla="*/ 21 w 265"/>
                  <a:gd name="T1" fmla="*/ 49 h 837"/>
                  <a:gd name="T2" fmla="*/ 20 w 265"/>
                  <a:gd name="T3" fmla="*/ 43 h 837"/>
                  <a:gd name="T4" fmla="*/ 18 w 265"/>
                  <a:gd name="T5" fmla="*/ 37 h 837"/>
                  <a:gd name="T6" fmla="*/ 17 w 265"/>
                  <a:gd name="T7" fmla="*/ 32 h 837"/>
                  <a:gd name="T8" fmla="*/ 15 w 265"/>
                  <a:gd name="T9" fmla="*/ 28 h 837"/>
                  <a:gd name="T10" fmla="*/ 14 w 265"/>
                  <a:gd name="T11" fmla="*/ 23 h 837"/>
                  <a:gd name="T12" fmla="*/ 12 w 265"/>
                  <a:gd name="T13" fmla="*/ 19 h 837"/>
                  <a:gd name="T14" fmla="*/ 11 w 265"/>
                  <a:gd name="T15" fmla="*/ 16 h 837"/>
                  <a:gd name="T16" fmla="*/ 9 w 265"/>
                  <a:gd name="T17" fmla="*/ 13 h 837"/>
                  <a:gd name="T18" fmla="*/ 8 w 265"/>
                  <a:gd name="T19" fmla="*/ 9 h 837"/>
                  <a:gd name="T20" fmla="*/ 5 w 265"/>
                  <a:gd name="T21" fmla="*/ 4 h 837"/>
                  <a:gd name="T22" fmla="*/ 3 w 265"/>
                  <a:gd name="T23" fmla="*/ 1 h 837"/>
                  <a:gd name="T24" fmla="*/ 2 w 265"/>
                  <a:gd name="T25" fmla="*/ 0 h 837"/>
                  <a:gd name="T26" fmla="*/ 1 w 265"/>
                  <a:gd name="T27" fmla="*/ 1 h 837"/>
                  <a:gd name="T28" fmla="*/ 1 w 265"/>
                  <a:gd name="T29" fmla="*/ 2 h 837"/>
                  <a:gd name="T30" fmla="*/ 0 w 265"/>
                  <a:gd name="T31" fmla="*/ 4 h 837"/>
                  <a:gd name="T32" fmla="*/ 1 w 265"/>
                  <a:gd name="T33" fmla="*/ 8 h 837"/>
                  <a:gd name="T34" fmla="*/ 1 w 265"/>
                  <a:gd name="T35" fmla="*/ 13 h 837"/>
                  <a:gd name="T36" fmla="*/ 1 w 265"/>
                  <a:gd name="T37" fmla="*/ 14 h 837"/>
                  <a:gd name="T38" fmla="*/ 1 w 265"/>
                  <a:gd name="T39" fmla="*/ 15 h 837"/>
                  <a:gd name="T40" fmla="*/ 1 w 265"/>
                  <a:gd name="T41" fmla="*/ 17 h 837"/>
                  <a:gd name="T42" fmla="*/ 1 w 265"/>
                  <a:gd name="T43" fmla="*/ 19 h 837"/>
                  <a:gd name="T44" fmla="*/ 1 w 265"/>
                  <a:gd name="T45" fmla="*/ 19 h 837"/>
                  <a:gd name="T46" fmla="*/ 1 w 265"/>
                  <a:gd name="T47" fmla="*/ 23 h 837"/>
                  <a:gd name="T48" fmla="*/ 1 w 265"/>
                  <a:gd name="T49" fmla="*/ 29 h 837"/>
                  <a:gd name="T50" fmla="*/ 1 w 265"/>
                  <a:gd name="T51" fmla="*/ 34 h 837"/>
                  <a:gd name="T52" fmla="*/ 1 w 265"/>
                  <a:gd name="T53" fmla="*/ 39 h 837"/>
                  <a:gd name="T54" fmla="*/ 2 w 265"/>
                  <a:gd name="T55" fmla="*/ 44 h 837"/>
                  <a:gd name="T56" fmla="*/ 3 w 265"/>
                  <a:gd name="T57" fmla="*/ 49 h 837"/>
                  <a:gd name="T58" fmla="*/ 4 w 265"/>
                  <a:gd name="T59" fmla="*/ 53 h 837"/>
                  <a:gd name="T60" fmla="*/ 5 w 265"/>
                  <a:gd name="T61" fmla="*/ 56 h 837"/>
                  <a:gd name="T62" fmla="*/ 5 w 265"/>
                  <a:gd name="T63" fmla="*/ 58 h 837"/>
                  <a:gd name="T64" fmla="*/ 5 w 265"/>
                  <a:gd name="T65" fmla="*/ 62 h 837"/>
                  <a:gd name="T66" fmla="*/ 6 w 265"/>
                  <a:gd name="T67" fmla="*/ 64 h 837"/>
                  <a:gd name="T68" fmla="*/ 6 w 265"/>
                  <a:gd name="T69" fmla="*/ 68 h 837"/>
                  <a:gd name="T70" fmla="*/ 7 w 265"/>
                  <a:gd name="T71" fmla="*/ 68 h 837"/>
                  <a:gd name="T72" fmla="*/ 7 w 265"/>
                  <a:gd name="T73" fmla="*/ 70 h 837"/>
                  <a:gd name="T74" fmla="*/ 9 w 265"/>
                  <a:gd name="T75" fmla="*/ 73 h 837"/>
                  <a:gd name="T76" fmla="*/ 9 w 265"/>
                  <a:gd name="T77" fmla="*/ 75 h 837"/>
                  <a:gd name="T78" fmla="*/ 11 w 265"/>
                  <a:gd name="T79" fmla="*/ 77 h 837"/>
                  <a:gd name="T80" fmla="*/ 13 w 265"/>
                  <a:gd name="T81" fmla="*/ 77 h 837"/>
                  <a:gd name="T82" fmla="*/ 17 w 265"/>
                  <a:gd name="T83" fmla="*/ 77 h 837"/>
                  <a:gd name="T84" fmla="*/ 22 w 265"/>
                  <a:gd name="T85" fmla="*/ 75 h 837"/>
                  <a:gd name="T86" fmla="*/ 25 w 265"/>
                  <a:gd name="T87" fmla="*/ 73 h 837"/>
                  <a:gd name="T88" fmla="*/ 25 w 265"/>
                  <a:gd name="T89" fmla="*/ 73 h 837"/>
                  <a:gd name="T90" fmla="*/ 26 w 265"/>
                  <a:gd name="T91" fmla="*/ 68 h 837"/>
                  <a:gd name="T92" fmla="*/ 26 w 265"/>
                  <a:gd name="T93" fmla="*/ 62 h 837"/>
                  <a:gd name="T94" fmla="*/ 25 w 265"/>
                  <a:gd name="T95" fmla="*/ 58 h 837"/>
                  <a:gd name="T96" fmla="*/ 23 w 265"/>
                  <a:gd name="T97" fmla="*/ 55 h 837"/>
                  <a:gd name="T98" fmla="*/ 22 w 265"/>
                  <a:gd name="T99" fmla="*/ 52 h 837"/>
                  <a:gd name="T100" fmla="*/ 22 w 265"/>
                  <a:gd name="T101" fmla="*/ 50 h 837"/>
                  <a:gd name="T102" fmla="*/ 21 w 265"/>
                  <a:gd name="T103" fmla="*/ 49 h 837"/>
                  <a:gd name="T104" fmla="*/ 21 w 265"/>
                  <a:gd name="T105" fmla="*/ 49 h 8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5"/>
                  <a:gd name="T160" fmla="*/ 0 h 837"/>
                  <a:gd name="T161" fmla="*/ 265 w 265"/>
                  <a:gd name="T162" fmla="*/ 837 h 8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5" h="837">
                    <a:moveTo>
                      <a:pt x="219" y="536"/>
                    </a:moveTo>
                    <a:lnTo>
                      <a:pt x="219" y="536"/>
                    </a:lnTo>
                    <a:lnTo>
                      <a:pt x="212" y="501"/>
                    </a:lnTo>
                    <a:lnTo>
                      <a:pt x="204" y="469"/>
                    </a:lnTo>
                    <a:lnTo>
                      <a:pt x="197" y="436"/>
                    </a:lnTo>
                    <a:lnTo>
                      <a:pt x="189" y="406"/>
                    </a:lnTo>
                    <a:lnTo>
                      <a:pt x="180" y="378"/>
                    </a:lnTo>
                    <a:lnTo>
                      <a:pt x="173" y="350"/>
                    </a:lnTo>
                    <a:lnTo>
                      <a:pt x="165" y="324"/>
                    </a:lnTo>
                    <a:lnTo>
                      <a:pt x="156" y="298"/>
                    </a:lnTo>
                    <a:lnTo>
                      <a:pt x="149" y="275"/>
                    </a:lnTo>
                    <a:lnTo>
                      <a:pt x="140" y="253"/>
                    </a:lnTo>
                    <a:lnTo>
                      <a:pt x="132" y="232"/>
                    </a:lnTo>
                    <a:lnTo>
                      <a:pt x="125" y="211"/>
                    </a:lnTo>
                    <a:lnTo>
                      <a:pt x="117" y="192"/>
                    </a:lnTo>
                    <a:lnTo>
                      <a:pt x="109" y="173"/>
                    </a:lnTo>
                    <a:lnTo>
                      <a:pt x="103" y="156"/>
                    </a:lnTo>
                    <a:lnTo>
                      <a:pt x="96" y="140"/>
                    </a:lnTo>
                    <a:lnTo>
                      <a:pt x="80" y="103"/>
                    </a:lnTo>
                    <a:lnTo>
                      <a:pt x="67" y="72"/>
                    </a:lnTo>
                    <a:lnTo>
                      <a:pt x="53" y="47"/>
                    </a:lnTo>
                    <a:lnTo>
                      <a:pt x="42" y="26"/>
                    </a:lnTo>
                    <a:lnTo>
                      <a:pt x="33" y="12"/>
                    </a:lnTo>
                    <a:lnTo>
                      <a:pt x="24" y="4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2" y="19"/>
                    </a:lnTo>
                    <a:lnTo>
                      <a:pt x="0" y="32"/>
                    </a:lnTo>
                    <a:lnTo>
                      <a:pt x="0" y="47"/>
                    </a:lnTo>
                    <a:lnTo>
                      <a:pt x="1" y="65"/>
                    </a:lnTo>
                    <a:lnTo>
                      <a:pt x="2" y="87"/>
                    </a:lnTo>
                    <a:lnTo>
                      <a:pt x="5" y="112"/>
                    </a:lnTo>
                    <a:lnTo>
                      <a:pt x="9" y="140"/>
                    </a:lnTo>
                    <a:lnTo>
                      <a:pt x="9" y="147"/>
                    </a:lnTo>
                    <a:lnTo>
                      <a:pt x="10" y="155"/>
                    </a:lnTo>
                    <a:lnTo>
                      <a:pt x="9" y="164"/>
                    </a:lnTo>
                    <a:lnTo>
                      <a:pt x="9" y="173"/>
                    </a:lnTo>
                    <a:lnTo>
                      <a:pt x="7" y="181"/>
                    </a:lnTo>
                    <a:lnTo>
                      <a:pt x="6" y="190"/>
                    </a:lnTo>
                    <a:lnTo>
                      <a:pt x="5" y="199"/>
                    </a:lnTo>
                    <a:lnTo>
                      <a:pt x="4" y="207"/>
                    </a:lnTo>
                    <a:lnTo>
                      <a:pt x="1" y="231"/>
                    </a:lnTo>
                    <a:lnTo>
                      <a:pt x="1" y="255"/>
                    </a:lnTo>
                    <a:lnTo>
                      <a:pt x="1" y="283"/>
                    </a:lnTo>
                    <a:lnTo>
                      <a:pt x="2" y="310"/>
                    </a:lnTo>
                    <a:lnTo>
                      <a:pt x="4" y="337"/>
                    </a:lnTo>
                    <a:lnTo>
                      <a:pt x="6" y="366"/>
                    </a:lnTo>
                    <a:lnTo>
                      <a:pt x="10" y="394"/>
                    </a:lnTo>
                    <a:lnTo>
                      <a:pt x="13" y="423"/>
                    </a:lnTo>
                    <a:lnTo>
                      <a:pt x="18" y="452"/>
                    </a:lnTo>
                    <a:lnTo>
                      <a:pt x="22" y="479"/>
                    </a:lnTo>
                    <a:lnTo>
                      <a:pt x="27" y="505"/>
                    </a:lnTo>
                    <a:lnTo>
                      <a:pt x="31" y="530"/>
                    </a:lnTo>
                    <a:lnTo>
                      <a:pt x="36" y="554"/>
                    </a:lnTo>
                    <a:lnTo>
                      <a:pt x="41" y="575"/>
                    </a:lnTo>
                    <a:lnTo>
                      <a:pt x="45" y="595"/>
                    </a:lnTo>
                    <a:lnTo>
                      <a:pt x="50" y="612"/>
                    </a:lnTo>
                    <a:lnTo>
                      <a:pt x="52" y="632"/>
                    </a:lnTo>
                    <a:lnTo>
                      <a:pt x="54" y="652"/>
                    </a:lnTo>
                    <a:lnTo>
                      <a:pt x="56" y="670"/>
                    </a:lnTo>
                    <a:lnTo>
                      <a:pt x="57" y="687"/>
                    </a:lnTo>
                    <a:lnTo>
                      <a:pt x="59" y="703"/>
                    </a:lnTo>
                    <a:lnTo>
                      <a:pt x="62" y="718"/>
                    </a:lnTo>
                    <a:lnTo>
                      <a:pt x="64" y="733"/>
                    </a:lnTo>
                    <a:lnTo>
                      <a:pt x="68" y="746"/>
                    </a:lnTo>
                    <a:lnTo>
                      <a:pt x="73" y="755"/>
                    </a:lnTo>
                    <a:lnTo>
                      <a:pt x="77" y="766"/>
                    </a:lnTo>
                    <a:lnTo>
                      <a:pt x="84" y="779"/>
                    </a:lnTo>
                    <a:lnTo>
                      <a:pt x="90" y="794"/>
                    </a:lnTo>
                    <a:lnTo>
                      <a:pt x="96" y="808"/>
                    </a:lnTo>
                    <a:lnTo>
                      <a:pt x="100" y="820"/>
                    </a:lnTo>
                    <a:lnTo>
                      <a:pt x="106" y="829"/>
                    </a:lnTo>
                    <a:lnTo>
                      <a:pt x="111" y="833"/>
                    </a:lnTo>
                    <a:lnTo>
                      <a:pt x="133" y="837"/>
                    </a:lnTo>
                    <a:lnTo>
                      <a:pt x="157" y="837"/>
                    </a:lnTo>
                    <a:lnTo>
                      <a:pt x="181" y="831"/>
                    </a:lnTo>
                    <a:lnTo>
                      <a:pt x="204" y="822"/>
                    </a:lnTo>
                    <a:lnTo>
                      <a:pt x="225" y="813"/>
                    </a:lnTo>
                    <a:lnTo>
                      <a:pt x="241" y="804"/>
                    </a:lnTo>
                    <a:lnTo>
                      <a:pt x="252" y="796"/>
                    </a:lnTo>
                    <a:lnTo>
                      <a:pt x="254" y="792"/>
                    </a:lnTo>
                    <a:lnTo>
                      <a:pt x="261" y="761"/>
                    </a:lnTo>
                    <a:lnTo>
                      <a:pt x="265" y="733"/>
                    </a:lnTo>
                    <a:lnTo>
                      <a:pt x="265" y="704"/>
                    </a:lnTo>
                    <a:lnTo>
                      <a:pt x="264" y="678"/>
                    </a:lnTo>
                    <a:lnTo>
                      <a:pt x="261" y="653"/>
                    </a:lnTo>
                    <a:lnTo>
                      <a:pt x="257" y="630"/>
                    </a:lnTo>
                    <a:lnTo>
                      <a:pt x="250" y="609"/>
                    </a:lnTo>
                    <a:lnTo>
                      <a:pt x="244" y="590"/>
                    </a:lnTo>
                    <a:lnTo>
                      <a:pt x="237" y="574"/>
                    </a:lnTo>
                    <a:lnTo>
                      <a:pt x="231" y="560"/>
                    </a:lnTo>
                    <a:lnTo>
                      <a:pt x="225" y="548"/>
                    </a:lnTo>
                    <a:lnTo>
                      <a:pt x="220" y="540"/>
                    </a:lnTo>
                    <a:lnTo>
                      <a:pt x="217" y="534"/>
                    </a:lnTo>
                    <a:lnTo>
                      <a:pt x="215" y="531"/>
                    </a:lnTo>
                    <a:lnTo>
                      <a:pt x="215" y="532"/>
                    </a:lnTo>
                    <a:lnTo>
                      <a:pt x="219" y="536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35"/>
              <p:cNvSpPr>
                <a:spLocks noChangeAspect="1"/>
              </p:cNvSpPr>
              <p:nvPr/>
            </p:nvSpPr>
            <p:spPr bwMode="auto">
              <a:xfrm>
                <a:off x="4289" y="2853"/>
                <a:ext cx="94" cy="69"/>
              </a:xfrm>
              <a:custGeom>
                <a:avLst/>
                <a:gdLst>
                  <a:gd name="T0" fmla="*/ 0 w 172"/>
                  <a:gd name="T1" fmla="*/ 11 h 127"/>
                  <a:gd name="T2" fmla="*/ 0 w 172"/>
                  <a:gd name="T3" fmla="*/ 11 h 127"/>
                  <a:gd name="T4" fmla="*/ 1 w 172"/>
                  <a:gd name="T5" fmla="*/ 11 h 127"/>
                  <a:gd name="T6" fmla="*/ 1 w 172"/>
                  <a:gd name="T7" fmla="*/ 10 h 127"/>
                  <a:gd name="T8" fmla="*/ 2 w 172"/>
                  <a:gd name="T9" fmla="*/ 9 h 127"/>
                  <a:gd name="T10" fmla="*/ 3 w 172"/>
                  <a:gd name="T11" fmla="*/ 9 h 127"/>
                  <a:gd name="T12" fmla="*/ 3 w 172"/>
                  <a:gd name="T13" fmla="*/ 8 h 127"/>
                  <a:gd name="T14" fmla="*/ 4 w 172"/>
                  <a:gd name="T15" fmla="*/ 7 h 127"/>
                  <a:gd name="T16" fmla="*/ 4 w 172"/>
                  <a:gd name="T17" fmla="*/ 6 h 127"/>
                  <a:gd name="T18" fmla="*/ 5 w 172"/>
                  <a:gd name="T19" fmla="*/ 5 h 127"/>
                  <a:gd name="T20" fmla="*/ 5 w 172"/>
                  <a:gd name="T21" fmla="*/ 5 h 127"/>
                  <a:gd name="T22" fmla="*/ 5 w 172"/>
                  <a:gd name="T23" fmla="*/ 5 h 127"/>
                  <a:gd name="T24" fmla="*/ 5 w 172"/>
                  <a:gd name="T25" fmla="*/ 4 h 127"/>
                  <a:gd name="T26" fmla="*/ 6 w 172"/>
                  <a:gd name="T27" fmla="*/ 4 h 127"/>
                  <a:gd name="T28" fmla="*/ 6 w 172"/>
                  <a:gd name="T29" fmla="*/ 3 h 127"/>
                  <a:gd name="T30" fmla="*/ 7 w 172"/>
                  <a:gd name="T31" fmla="*/ 2 h 127"/>
                  <a:gd name="T32" fmla="*/ 7 w 172"/>
                  <a:gd name="T33" fmla="*/ 2 h 127"/>
                  <a:gd name="T34" fmla="*/ 8 w 172"/>
                  <a:gd name="T35" fmla="*/ 1 h 127"/>
                  <a:gd name="T36" fmla="*/ 8 w 172"/>
                  <a:gd name="T37" fmla="*/ 1 h 127"/>
                  <a:gd name="T38" fmla="*/ 8 w 172"/>
                  <a:gd name="T39" fmla="*/ 1 h 127"/>
                  <a:gd name="T40" fmla="*/ 9 w 172"/>
                  <a:gd name="T41" fmla="*/ 1 h 127"/>
                  <a:gd name="T42" fmla="*/ 9 w 172"/>
                  <a:gd name="T43" fmla="*/ 0 h 127"/>
                  <a:gd name="T44" fmla="*/ 10 w 172"/>
                  <a:gd name="T45" fmla="*/ 0 h 127"/>
                  <a:gd name="T46" fmla="*/ 11 w 172"/>
                  <a:gd name="T47" fmla="*/ 1 h 127"/>
                  <a:gd name="T48" fmla="*/ 12 w 172"/>
                  <a:gd name="T49" fmla="*/ 1 h 127"/>
                  <a:gd name="T50" fmla="*/ 13 w 172"/>
                  <a:gd name="T51" fmla="*/ 1 h 127"/>
                  <a:gd name="T52" fmla="*/ 14 w 172"/>
                  <a:gd name="T53" fmla="*/ 2 h 127"/>
                  <a:gd name="T54" fmla="*/ 15 w 172"/>
                  <a:gd name="T55" fmla="*/ 2 h 1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2"/>
                  <a:gd name="T85" fmla="*/ 0 h 127"/>
                  <a:gd name="T86" fmla="*/ 172 w 172"/>
                  <a:gd name="T87" fmla="*/ 127 h 1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2" h="127">
                    <a:moveTo>
                      <a:pt x="0" y="127"/>
                    </a:moveTo>
                    <a:lnTo>
                      <a:pt x="0" y="127"/>
                    </a:lnTo>
                    <a:lnTo>
                      <a:pt x="7" y="122"/>
                    </a:lnTo>
                    <a:lnTo>
                      <a:pt x="14" y="116"/>
                    </a:lnTo>
                    <a:lnTo>
                      <a:pt x="22" y="109"/>
                    </a:lnTo>
                    <a:lnTo>
                      <a:pt x="29" y="101"/>
                    </a:lnTo>
                    <a:lnTo>
                      <a:pt x="35" y="92"/>
                    </a:lnTo>
                    <a:lnTo>
                      <a:pt x="41" y="82"/>
                    </a:lnTo>
                    <a:lnTo>
                      <a:pt x="48" y="71"/>
                    </a:lnTo>
                    <a:lnTo>
                      <a:pt x="54" y="60"/>
                    </a:lnTo>
                    <a:lnTo>
                      <a:pt x="58" y="53"/>
                    </a:lnTo>
                    <a:lnTo>
                      <a:pt x="62" y="47"/>
                    </a:lnTo>
                    <a:lnTo>
                      <a:pt x="66" y="40"/>
                    </a:lnTo>
                    <a:lnTo>
                      <a:pt x="71" y="34"/>
                    </a:lnTo>
                    <a:lnTo>
                      <a:pt x="76" y="27"/>
                    </a:lnTo>
                    <a:lnTo>
                      <a:pt x="81" y="21"/>
                    </a:lnTo>
                    <a:lnTo>
                      <a:pt x="87" y="15"/>
                    </a:lnTo>
                    <a:lnTo>
                      <a:pt x="92" y="9"/>
                    </a:lnTo>
                    <a:lnTo>
                      <a:pt x="99" y="4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7" y="1"/>
                    </a:lnTo>
                    <a:lnTo>
                      <a:pt x="138" y="5"/>
                    </a:lnTo>
                    <a:lnTo>
                      <a:pt x="149" y="10"/>
                    </a:lnTo>
                    <a:lnTo>
                      <a:pt x="161" y="18"/>
                    </a:lnTo>
                    <a:lnTo>
                      <a:pt x="172" y="28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36"/>
              <p:cNvSpPr>
                <a:spLocks noChangeAspect="1"/>
              </p:cNvSpPr>
              <p:nvPr/>
            </p:nvSpPr>
            <p:spPr bwMode="auto">
              <a:xfrm>
                <a:off x="4133" y="2527"/>
                <a:ext cx="173" cy="541"/>
              </a:xfrm>
              <a:custGeom>
                <a:avLst/>
                <a:gdLst>
                  <a:gd name="T0" fmla="*/ 22 w 310"/>
                  <a:gd name="T1" fmla="*/ 58 h 985"/>
                  <a:gd name="T2" fmla="*/ 24 w 310"/>
                  <a:gd name="T3" fmla="*/ 60 h 985"/>
                  <a:gd name="T4" fmla="*/ 26 w 310"/>
                  <a:gd name="T5" fmla="*/ 63 h 985"/>
                  <a:gd name="T6" fmla="*/ 28 w 310"/>
                  <a:gd name="T7" fmla="*/ 68 h 985"/>
                  <a:gd name="T8" fmla="*/ 29 w 310"/>
                  <a:gd name="T9" fmla="*/ 72 h 985"/>
                  <a:gd name="T10" fmla="*/ 30 w 310"/>
                  <a:gd name="T11" fmla="*/ 76 h 985"/>
                  <a:gd name="T12" fmla="*/ 30 w 310"/>
                  <a:gd name="T13" fmla="*/ 79 h 985"/>
                  <a:gd name="T14" fmla="*/ 29 w 310"/>
                  <a:gd name="T15" fmla="*/ 82 h 985"/>
                  <a:gd name="T16" fmla="*/ 27 w 310"/>
                  <a:gd name="T17" fmla="*/ 84 h 985"/>
                  <a:gd name="T18" fmla="*/ 25 w 310"/>
                  <a:gd name="T19" fmla="*/ 87 h 985"/>
                  <a:gd name="T20" fmla="*/ 22 w 310"/>
                  <a:gd name="T21" fmla="*/ 88 h 985"/>
                  <a:gd name="T22" fmla="*/ 21 w 310"/>
                  <a:gd name="T23" fmla="*/ 88 h 985"/>
                  <a:gd name="T24" fmla="*/ 18 w 310"/>
                  <a:gd name="T25" fmla="*/ 90 h 985"/>
                  <a:gd name="T26" fmla="*/ 16 w 310"/>
                  <a:gd name="T27" fmla="*/ 88 h 985"/>
                  <a:gd name="T28" fmla="*/ 12 w 310"/>
                  <a:gd name="T29" fmla="*/ 85 h 985"/>
                  <a:gd name="T30" fmla="*/ 7 w 310"/>
                  <a:gd name="T31" fmla="*/ 81 h 985"/>
                  <a:gd name="T32" fmla="*/ 4 w 310"/>
                  <a:gd name="T33" fmla="*/ 77 h 985"/>
                  <a:gd name="T34" fmla="*/ 4 w 310"/>
                  <a:gd name="T35" fmla="*/ 72 h 985"/>
                  <a:gd name="T36" fmla="*/ 4 w 310"/>
                  <a:gd name="T37" fmla="*/ 66 h 985"/>
                  <a:gd name="T38" fmla="*/ 5 w 310"/>
                  <a:gd name="T39" fmla="*/ 62 h 985"/>
                  <a:gd name="T40" fmla="*/ 4 w 310"/>
                  <a:gd name="T41" fmla="*/ 58 h 985"/>
                  <a:gd name="T42" fmla="*/ 3 w 310"/>
                  <a:gd name="T43" fmla="*/ 53 h 985"/>
                  <a:gd name="T44" fmla="*/ 2 w 310"/>
                  <a:gd name="T45" fmla="*/ 48 h 985"/>
                  <a:gd name="T46" fmla="*/ 2 w 310"/>
                  <a:gd name="T47" fmla="*/ 43 h 985"/>
                  <a:gd name="T48" fmla="*/ 1 w 310"/>
                  <a:gd name="T49" fmla="*/ 38 h 985"/>
                  <a:gd name="T50" fmla="*/ 1 w 310"/>
                  <a:gd name="T51" fmla="*/ 34 h 985"/>
                  <a:gd name="T52" fmla="*/ 0 w 310"/>
                  <a:gd name="T53" fmla="*/ 29 h 985"/>
                  <a:gd name="T54" fmla="*/ 0 w 310"/>
                  <a:gd name="T55" fmla="*/ 25 h 985"/>
                  <a:gd name="T56" fmla="*/ 1 w 310"/>
                  <a:gd name="T57" fmla="*/ 22 h 985"/>
                  <a:gd name="T58" fmla="*/ 1 w 310"/>
                  <a:gd name="T59" fmla="*/ 19 h 985"/>
                  <a:gd name="T60" fmla="*/ 1 w 310"/>
                  <a:gd name="T61" fmla="*/ 15 h 985"/>
                  <a:gd name="T62" fmla="*/ 1 w 310"/>
                  <a:gd name="T63" fmla="*/ 13 h 985"/>
                  <a:gd name="T64" fmla="*/ 1 w 310"/>
                  <a:gd name="T65" fmla="*/ 9 h 985"/>
                  <a:gd name="T66" fmla="*/ 1 w 310"/>
                  <a:gd name="T67" fmla="*/ 7 h 985"/>
                  <a:gd name="T68" fmla="*/ 1 w 310"/>
                  <a:gd name="T69" fmla="*/ 4 h 985"/>
                  <a:gd name="T70" fmla="*/ 1 w 310"/>
                  <a:gd name="T71" fmla="*/ 3 h 985"/>
                  <a:gd name="T72" fmla="*/ 1 w 310"/>
                  <a:gd name="T73" fmla="*/ 1 h 985"/>
                  <a:gd name="T74" fmla="*/ 2 w 310"/>
                  <a:gd name="T75" fmla="*/ 0 h 985"/>
                  <a:gd name="T76" fmla="*/ 4 w 310"/>
                  <a:gd name="T77" fmla="*/ 1 h 985"/>
                  <a:gd name="T78" fmla="*/ 5 w 310"/>
                  <a:gd name="T79" fmla="*/ 4 h 985"/>
                  <a:gd name="T80" fmla="*/ 7 w 310"/>
                  <a:gd name="T81" fmla="*/ 8 h 985"/>
                  <a:gd name="T82" fmla="*/ 9 w 310"/>
                  <a:gd name="T83" fmla="*/ 14 h 985"/>
                  <a:gd name="T84" fmla="*/ 12 w 310"/>
                  <a:gd name="T85" fmla="*/ 21 h 985"/>
                  <a:gd name="T86" fmla="*/ 14 w 310"/>
                  <a:gd name="T87" fmla="*/ 30 h 985"/>
                  <a:gd name="T88" fmla="*/ 16 w 310"/>
                  <a:gd name="T89" fmla="*/ 36 h 985"/>
                  <a:gd name="T90" fmla="*/ 17 w 310"/>
                  <a:gd name="T91" fmla="*/ 38 h 985"/>
                  <a:gd name="T92" fmla="*/ 17 w 310"/>
                  <a:gd name="T93" fmla="*/ 41 h 985"/>
                  <a:gd name="T94" fmla="*/ 18 w 310"/>
                  <a:gd name="T95" fmla="*/ 43 h 985"/>
                  <a:gd name="T96" fmla="*/ 19 w 310"/>
                  <a:gd name="T97" fmla="*/ 47 h 985"/>
                  <a:gd name="T98" fmla="*/ 20 w 310"/>
                  <a:gd name="T99" fmla="*/ 49 h 985"/>
                  <a:gd name="T100" fmla="*/ 21 w 310"/>
                  <a:gd name="T101" fmla="*/ 52 h 985"/>
                  <a:gd name="T102" fmla="*/ 21 w 310"/>
                  <a:gd name="T103" fmla="*/ 55 h 9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10"/>
                  <a:gd name="T157" fmla="*/ 0 h 985"/>
                  <a:gd name="T158" fmla="*/ 310 w 310"/>
                  <a:gd name="T159" fmla="*/ 985 h 9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10" h="985">
                    <a:moveTo>
                      <a:pt x="218" y="622"/>
                    </a:moveTo>
                    <a:lnTo>
                      <a:pt x="227" y="631"/>
                    </a:lnTo>
                    <a:lnTo>
                      <a:pt x="238" y="643"/>
                    </a:lnTo>
                    <a:lnTo>
                      <a:pt x="248" y="658"/>
                    </a:lnTo>
                    <a:lnTo>
                      <a:pt x="259" y="676"/>
                    </a:lnTo>
                    <a:lnTo>
                      <a:pt x="268" y="697"/>
                    </a:lnTo>
                    <a:lnTo>
                      <a:pt x="278" y="721"/>
                    </a:lnTo>
                    <a:lnTo>
                      <a:pt x="287" y="744"/>
                    </a:lnTo>
                    <a:lnTo>
                      <a:pt x="294" y="767"/>
                    </a:lnTo>
                    <a:lnTo>
                      <a:pt x="300" y="791"/>
                    </a:lnTo>
                    <a:lnTo>
                      <a:pt x="305" y="814"/>
                    </a:lnTo>
                    <a:lnTo>
                      <a:pt x="308" y="835"/>
                    </a:lnTo>
                    <a:lnTo>
                      <a:pt x="310" y="856"/>
                    </a:lnTo>
                    <a:lnTo>
                      <a:pt x="308" y="873"/>
                    </a:lnTo>
                    <a:lnTo>
                      <a:pt x="305" y="887"/>
                    </a:lnTo>
                    <a:lnTo>
                      <a:pt x="299" y="898"/>
                    </a:lnTo>
                    <a:lnTo>
                      <a:pt x="289" y="904"/>
                    </a:lnTo>
                    <a:lnTo>
                      <a:pt x="277" y="925"/>
                    </a:lnTo>
                    <a:lnTo>
                      <a:pt x="265" y="940"/>
                    </a:lnTo>
                    <a:lnTo>
                      <a:pt x="254" y="951"/>
                    </a:lnTo>
                    <a:lnTo>
                      <a:pt x="243" y="959"/>
                    </a:lnTo>
                    <a:lnTo>
                      <a:pt x="232" y="964"/>
                    </a:lnTo>
                    <a:lnTo>
                      <a:pt x="222" y="969"/>
                    </a:lnTo>
                    <a:lnTo>
                      <a:pt x="213" y="974"/>
                    </a:lnTo>
                    <a:lnTo>
                      <a:pt x="204" y="981"/>
                    </a:lnTo>
                    <a:lnTo>
                      <a:pt x="193" y="985"/>
                    </a:lnTo>
                    <a:lnTo>
                      <a:pt x="179" y="982"/>
                    </a:lnTo>
                    <a:lnTo>
                      <a:pt x="161" y="973"/>
                    </a:lnTo>
                    <a:lnTo>
                      <a:pt x="140" y="959"/>
                    </a:lnTo>
                    <a:lnTo>
                      <a:pt x="118" y="939"/>
                    </a:lnTo>
                    <a:lnTo>
                      <a:pt x="95" y="917"/>
                    </a:lnTo>
                    <a:lnTo>
                      <a:pt x="72" y="892"/>
                    </a:lnTo>
                    <a:lnTo>
                      <a:pt x="51" y="866"/>
                    </a:lnTo>
                    <a:lnTo>
                      <a:pt x="45" y="845"/>
                    </a:lnTo>
                    <a:lnTo>
                      <a:pt x="43" y="819"/>
                    </a:lnTo>
                    <a:lnTo>
                      <a:pt x="43" y="790"/>
                    </a:lnTo>
                    <a:lnTo>
                      <a:pt x="46" y="760"/>
                    </a:lnTo>
                    <a:lnTo>
                      <a:pt x="48" y="731"/>
                    </a:lnTo>
                    <a:lnTo>
                      <a:pt x="51" y="704"/>
                    </a:lnTo>
                    <a:lnTo>
                      <a:pt x="52" y="683"/>
                    </a:lnTo>
                    <a:lnTo>
                      <a:pt x="49" y="669"/>
                    </a:lnTo>
                    <a:lnTo>
                      <a:pt x="45" y="641"/>
                    </a:lnTo>
                    <a:lnTo>
                      <a:pt x="41" y="614"/>
                    </a:lnTo>
                    <a:lnTo>
                      <a:pt x="36" y="587"/>
                    </a:lnTo>
                    <a:lnTo>
                      <a:pt x="31" y="558"/>
                    </a:lnTo>
                    <a:lnTo>
                      <a:pt x="26" y="529"/>
                    </a:lnTo>
                    <a:lnTo>
                      <a:pt x="22" y="501"/>
                    </a:lnTo>
                    <a:lnTo>
                      <a:pt x="18" y="474"/>
                    </a:lnTo>
                    <a:lnTo>
                      <a:pt x="13" y="446"/>
                    </a:lnTo>
                    <a:lnTo>
                      <a:pt x="9" y="419"/>
                    </a:lnTo>
                    <a:lnTo>
                      <a:pt x="7" y="393"/>
                    </a:lnTo>
                    <a:lnTo>
                      <a:pt x="3" y="367"/>
                    </a:lnTo>
                    <a:lnTo>
                      <a:pt x="2" y="343"/>
                    </a:lnTo>
                    <a:lnTo>
                      <a:pt x="0" y="320"/>
                    </a:lnTo>
                    <a:lnTo>
                      <a:pt x="0" y="298"/>
                    </a:lnTo>
                    <a:lnTo>
                      <a:pt x="0" y="278"/>
                    </a:lnTo>
                    <a:lnTo>
                      <a:pt x="1" y="260"/>
                    </a:lnTo>
                    <a:lnTo>
                      <a:pt x="2" y="242"/>
                    </a:lnTo>
                    <a:lnTo>
                      <a:pt x="3" y="224"/>
                    </a:lnTo>
                    <a:lnTo>
                      <a:pt x="5" y="204"/>
                    </a:lnTo>
                    <a:lnTo>
                      <a:pt x="5" y="186"/>
                    </a:lnTo>
                    <a:lnTo>
                      <a:pt x="5" y="168"/>
                    </a:lnTo>
                    <a:lnTo>
                      <a:pt x="3" y="151"/>
                    </a:lnTo>
                    <a:lnTo>
                      <a:pt x="3" y="135"/>
                    </a:lnTo>
                    <a:lnTo>
                      <a:pt x="2" y="124"/>
                    </a:lnTo>
                    <a:lnTo>
                      <a:pt x="1" y="104"/>
                    </a:lnTo>
                    <a:lnTo>
                      <a:pt x="1" y="87"/>
                    </a:lnTo>
                    <a:lnTo>
                      <a:pt x="2" y="72"/>
                    </a:lnTo>
                    <a:lnTo>
                      <a:pt x="3" y="59"/>
                    </a:lnTo>
                    <a:lnTo>
                      <a:pt x="5" y="47"/>
                    </a:lnTo>
                    <a:lnTo>
                      <a:pt x="7" y="38"/>
                    </a:lnTo>
                    <a:lnTo>
                      <a:pt x="8" y="29"/>
                    </a:lnTo>
                    <a:lnTo>
                      <a:pt x="11" y="22"/>
                    </a:lnTo>
                    <a:lnTo>
                      <a:pt x="14" y="11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4"/>
                    </a:lnTo>
                    <a:lnTo>
                      <a:pt x="37" y="11"/>
                    </a:lnTo>
                    <a:lnTo>
                      <a:pt x="45" y="24"/>
                    </a:lnTo>
                    <a:lnTo>
                      <a:pt x="53" y="40"/>
                    </a:lnTo>
                    <a:lnTo>
                      <a:pt x="63" y="61"/>
                    </a:lnTo>
                    <a:lnTo>
                      <a:pt x="72" y="87"/>
                    </a:lnTo>
                    <a:lnTo>
                      <a:pt x="82" y="117"/>
                    </a:lnTo>
                    <a:lnTo>
                      <a:pt x="94" y="151"/>
                    </a:lnTo>
                    <a:lnTo>
                      <a:pt x="106" y="189"/>
                    </a:lnTo>
                    <a:lnTo>
                      <a:pt x="118" y="230"/>
                    </a:lnTo>
                    <a:lnTo>
                      <a:pt x="132" y="276"/>
                    </a:lnTo>
                    <a:lnTo>
                      <a:pt x="146" y="325"/>
                    </a:lnTo>
                    <a:lnTo>
                      <a:pt x="162" y="379"/>
                    </a:lnTo>
                    <a:lnTo>
                      <a:pt x="166" y="392"/>
                    </a:lnTo>
                    <a:lnTo>
                      <a:pt x="169" y="405"/>
                    </a:lnTo>
                    <a:lnTo>
                      <a:pt x="174" y="419"/>
                    </a:lnTo>
                    <a:lnTo>
                      <a:pt x="178" y="432"/>
                    </a:lnTo>
                    <a:lnTo>
                      <a:pt x="181" y="448"/>
                    </a:lnTo>
                    <a:lnTo>
                      <a:pt x="186" y="462"/>
                    </a:lnTo>
                    <a:lnTo>
                      <a:pt x="190" y="477"/>
                    </a:lnTo>
                    <a:lnTo>
                      <a:pt x="193" y="493"/>
                    </a:lnTo>
                    <a:lnTo>
                      <a:pt x="198" y="509"/>
                    </a:lnTo>
                    <a:lnTo>
                      <a:pt x="202" y="524"/>
                    </a:lnTo>
                    <a:lnTo>
                      <a:pt x="204" y="541"/>
                    </a:lnTo>
                    <a:lnTo>
                      <a:pt x="208" y="557"/>
                    </a:lnTo>
                    <a:lnTo>
                      <a:pt x="212" y="574"/>
                    </a:lnTo>
                    <a:lnTo>
                      <a:pt x="214" y="589"/>
                    </a:lnTo>
                    <a:lnTo>
                      <a:pt x="216" y="606"/>
                    </a:lnTo>
                    <a:lnTo>
                      <a:pt x="218" y="6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37"/>
              <p:cNvSpPr>
                <a:spLocks noChangeAspect="1"/>
              </p:cNvSpPr>
              <p:nvPr/>
            </p:nvSpPr>
            <p:spPr bwMode="auto">
              <a:xfrm>
                <a:off x="4133" y="2527"/>
                <a:ext cx="173" cy="541"/>
              </a:xfrm>
              <a:custGeom>
                <a:avLst/>
                <a:gdLst>
                  <a:gd name="T0" fmla="*/ 21 w 310"/>
                  <a:gd name="T1" fmla="*/ 57 h 985"/>
                  <a:gd name="T2" fmla="*/ 23 w 310"/>
                  <a:gd name="T3" fmla="*/ 59 h 985"/>
                  <a:gd name="T4" fmla="*/ 25 w 310"/>
                  <a:gd name="T5" fmla="*/ 62 h 985"/>
                  <a:gd name="T6" fmla="*/ 27 w 310"/>
                  <a:gd name="T7" fmla="*/ 65 h 985"/>
                  <a:gd name="T8" fmla="*/ 28 w 310"/>
                  <a:gd name="T9" fmla="*/ 70 h 985"/>
                  <a:gd name="T10" fmla="*/ 30 w 310"/>
                  <a:gd name="T11" fmla="*/ 74 h 985"/>
                  <a:gd name="T12" fmla="*/ 30 w 310"/>
                  <a:gd name="T13" fmla="*/ 78 h 985"/>
                  <a:gd name="T14" fmla="*/ 30 w 310"/>
                  <a:gd name="T15" fmla="*/ 81 h 985"/>
                  <a:gd name="T16" fmla="*/ 28 w 310"/>
                  <a:gd name="T17" fmla="*/ 82 h 985"/>
                  <a:gd name="T18" fmla="*/ 27 w 310"/>
                  <a:gd name="T19" fmla="*/ 84 h 985"/>
                  <a:gd name="T20" fmla="*/ 25 w 310"/>
                  <a:gd name="T21" fmla="*/ 87 h 985"/>
                  <a:gd name="T22" fmla="*/ 22 w 310"/>
                  <a:gd name="T23" fmla="*/ 88 h 985"/>
                  <a:gd name="T24" fmla="*/ 21 w 310"/>
                  <a:gd name="T25" fmla="*/ 88 h 985"/>
                  <a:gd name="T26" fmla="*/ 20 w 310"/>
                  <a:gd name="T27" fmla="*/ 90 h 985"/>
                  <a:gd name="T28" fmla="*/ 17 w 310"/>
                  <a:gd name="T29" fmla="*/ 90 h 985"/>
                  <a:gd name="T30" fmla="*/ 14 w 310"/>
                  <a:gd name="T31" fmla="*/ 87 h 985"/>
                  <a:gd name="T32" fmla="*/ 9 w 310"/>
                  <a:gd name="T33" fmla="*/ 83 h 985"/>
                  <a:gd name="T34" fmla="*/ 5 w 310"/>
                  <a:gd name="T35" fmla="*/ 79 h 985"/>
                  <a:gd name="T36" fmla="*/ 4 w 310"/>
                  <a:gd name="T37" fmla="*/ 77 h 985"/>
                  <a:gd name="T38" fmla="*/ 4 w 310"/>
                  <a:gd name="T39" fmla="*/ 72 h 985"/>
                  <a:gd name="T40" fmla="*/ 4 w 310"/>
                  <a:gd name="T41" fmla="*/ 66 h 985"/>
                  <a:gd name="T42" fmla="*/ 5 w 310"/>
                  <a:gd name="T43" fmla="*/ 62 h 985"/>
                  <a:gd name="T44" fmla="*/ 4 w 310"/>
                  <a:gd name="T45" fmla="*/ 61 h 985"/>
                  <a:gd name="T46" fmla="*/ 4 w 310"/>
                  <a:gd name="T47" fmla="*/ 56 h 985"/>
                  <a:gd name="T48" fmla="*/ 3 w 310"/>
                  <a:gd name="T49" fmla="*/ 51 h 985"/>
                  <a:gd name="T50" fmla="*/ 2 w 310"/>
                  <a:gd name="T51" fmla="*/ 46 h 985"/>
                  <a:gd name="T52" fmla="*/ 1 w 310"/>
                  <a:gd name="T53" fmla="*/ 41 h 985"/>
                  <a:gd name="T54" fmla="*/ 1 w 310"/>
                  <a:gd name="T55" fmla="*/ 36 h 985"/>
                  <a:gd name="T56" fmla="*/ 1 w 310"/>
                  <a:gd name="T57" fmla="*/ 31 h 985"/>
                  <a:gd name="T58" fmla="*/ 0 w 310"/>
                  <a:gd name="T59" fmla="*/ 27 h 985"/>
                  <a:gd name="T60" fmla="*/ 1 w 310"/>
                  <a:gd name="T61" fmla="*/ 24 h 985"/>
                  <a:gd name="T62" fmla="*/ 1 w 310"/>
                  <a:gd name="T63" fmla="*/ 22 h 985"/>
                  <a:gd name="T64" fmla="*/ 1 w 310"/>
                  <a:gd name="T65" fmla="*/ 19 h 985"/>
                  <a:gd name="T66" fmla="*/ 1 w 310"/>
                  <a:gd name="T67" fmla="*/ 15 h 985"/>
                  <a:gd name="T68" fmla="*/ 1 w 310"/>
                  <a:gd name="T69" fmla="*/ 13 h 985"/>
                  <a:gd name="T70" fmla="*/ 1 w 310"/>
                  <a:gd name="T71" fmla="*/ 11 h 985"/>
                  <a:gd name="T72" fmla="*/ 1 w 310"/>
                  <a:gd name="T73" fmla="*/ 8 h 985"/>
                  <a:gd name="T74" fmla="*/ 1 w 310"/>
                  <a:gd name="T75" fmla="*/ 5 h 985"/>
                  <a:gd name="T76" fmla="*/ 1 w 310"/>
                  <a:gd name="T77" fmla="*/ 4 h 985"/>
                  <a:gd name="T78" fmla="*/ 1 w 310"/>
                  <a:gd name="T79" fmla="*/ 2 h 985"/>
                  <a:gd name="T80" fmla="*/ 1 w 310"/>
                  <a:gd name="T81" fmla="*/ 1 h 985"/>
                  <a:gd name="T82" fmla="*/ 2 w 310"/>
                  <a:gd name="T83" fmla="*/ 0 h 985"/>
                  <a:gd name="T84" fmla="*/ 4 w 310"/>
                  <a:gd name="T85" fmla="*/ 1 h 985"/>
                  <a:gd name="T86" fmla="*/ 5 w 310"/>
                  <a:gd name="T87" fmla="*/ 4 h 985"/>
                  <a:gd name="T88" fmla="*/ 7 w 310"/>
                  <a:gd name="T89" fmla="*/ 8 h 985"/>
                  <a:gd name="T90" fmla="*/ 9 w 310"/>
                  <a:gd name="T91" fmla="*/ 14 h 985"/>
                  <a:gd name="T92" fmla="*/ 12 w 310"/>
                  <a:gd name="T93" fmla="*/ 21 h 985"/>
                  <a:gd name="T94" fmla="*/ 14 w 310"/>
                  <a:gd name="T95" fmla="*/ 30 h 985"/>
                  <a:gd name="T96" fmla="*/ 16 w 310"/>
                  <a:gd name="T97" fmla="*/ 35 h 985"/>
                  <a:gd name="T98" fmla="*/ 16 w 310"/>
                  <a:gd name="T99" fmla="*/ 37 h 985"/>
                  <a:gd name="T100" fmla="*/ 17 w 310"/>
                  <a:gd name="T101" fmla="*/ 39 h 985"/>
                  <a:gd name="T102" fmla="*/ 18 w 310"/>
                  <a:gd name="T103" fmla="*/ 42 h 985"/>
                  <a:gd name="T104" fmla="*/ 18 w 310"/>
                  <a:gd name="T105" fmla="*/ 45 h 985"/>
                  <a:gd name="T106" fmla="*/ 20 w 310"/>
                  <a:gd name="T107" fmla="*/ 48 h 985"/>
                  <a:gd name="T108" fmla="*/ 20 w 310"/>
                  <a:gd name="T109" fmla="*/ 51 h 985"/>
                  <a:gd name="T110" fmla="*/ 21 w 310"/>
                  <a:gd name="T111" fmla="*/ 54 h 985"/>
                  <a:gd name="T112" fmla="*/ 21 w 310"/>
                  <a:gd name="T113" fmla="*/ 57 h 9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0"/>
                  <a:gd name="T172" fmla="*/ 0 h 985"/>
                  <a:gd name="T173" fmla="*/ 310 w 310"/>
                  <a:gd name="T174" fmla="*/ 985 h 9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0" h="985">
                    <a:moveTo>
                      <a:pt x="218" y="622"/>
                    </a:moveTo>
                    <a:lnTo>
                      <a:pt x="218" y="622"/>
                    </a:lnTo>
                    <a:lnTo>
                      <a:pt x="227" y="631"/>
                    </a:lnTo>
                    <a:lnTo>
                      <a:pt x="238" y="643"/>
                    </a:lnTo>
                    <a:lnTo>
                      <a:pt x="248" y="658"/>
                    </a:lnTo>
                    <a:lnTo>
                      <a:pt x="259" y="676"/>
                    </a:lnTo>
                    <a:lnTo>
                      <a:pt x="268" y="697"/>
                    </a:lnTo>
                    <a:lnTo>
                      <a:pt x="278" y="721"/>
                    </a:lnTo>
                    <a:lnTo>
                      <a:pt x="287" y="744"/>
                    </a:lnTo>
                    <a:lnTo>
                      <a:pt x="294" y="767"/>
                    </a:lnTo>
                    <a:lnTo>
                      <a:pt x="300" y="791"/>
                    </a:lnTo>
                    <a:lnTo>
                      <a:pt x="305" y="814"/>
                    </a:lnTo>
                    <a:lnTo>
                      <a:pt x="308" y="835"/>
                    </a:lnTo>
                    <a:lnTo>
                      <a:pt x="310" y="856"/>
                    </a:lnTo>
                    <a:lnTo>
                      <a:pt x="308" y="873"/>
                    </a:lnTo>
                    <a:lnTo>
                      <a:pt x="305" y="887"/>
                    </a:lnTo>
                    <a:lnTo>
                      <a:pt x="299" y="898"/>
                    </a:lnTo>
                    <a:lnTo>
                      <a:pt x="289" y="904"/>
                    </a:lnTo>
                    <a:lnTo>
                      <a:pt x="277" y="925"/>
                    </a:lnTo>
                    <a:lnTo>
                      <a:pt x="265" y="940"/>
                    </a:lnTo>
                    <a:lnTo>
                      <a:pt x="254" y="951"/>
                    </a:lnTo>
                    <a:lnTo>
                      <a:pt x="243" y="959"/>
                    </a:lnTo>
                    <a:lnTo>
                      <a:pt x="232" y="964"/>
                    </a:lnTo>
                    <a:lnTo>
                      <a:pt x="222" y="969"/>
                    </a:lnTo>
                    <a:lnTo>
                      <a:pt x="213" y="974"/>
                    </a:lnTo>
                    <a:lnTo>
                      <a:pt x="204" y="981"/>
                    </a:lnTo>
                    <a:lnTo>
                      <a:pt x="193" y="985"/>
                    </a:lnTo>
                    <a:lnTo>
                      <a:pt x="179" y="982"/>
                    </a:lnTo>
                    <a:lnTo>
                      <a:pt x="161" y="973"/>
                    </a:lnTo>
                    <a:lnTo>
                      <a:pt x="140" y="959"/>
                    </a:lnTo>
                    <a:lnTo>
                      <a:pt x="118" y="939"/>
                    </a:lnTo>
                    <a:lnTo>
                      <a:pt x="95" y="917"/>
                    </a:lnTo>
                    <a:lnTo>
                      <a:pt x="72" y="892"/>
                    </a:lnTo>
                    <a:lnTo>
                      <a:pt x="51" y="866"/>
                    </a:lnTo>
                    <a:lnTo>
                      <a:pt x="45" y="845"/>
                    </a:lnTo>
                    <a:lnTo>
                      <a:pt x="43" y="819"/>
                    </a:lnTo>
                    <a:lnTo>
                      <a:pt x="43" y="790"/>
                    </a:lnTo>
                    <a:lnTo>
                      <a:pt x="46" y="760"/>
                    </a:lnTo>
                    <a:lnTo>
                      <a:pt x="48" y="731"/>
                    </a:lnTo>
                    <a:lnTo>
                      <a:pt x="51" y="704"/>
                    </a:lnTo>
                    <a:lnTo>
                      <a:pt x="52" y="683"/>
                    </a:lnTo>
                    <a:lnTo>
                      <a:pt x="49" y="669"/>
                    </a:lnTo>
                    <a:lnTo>
                      <a:pt x="45" y="641"/>
                    </a:lnTo>
                    <a:lnTo>
                      <a:pt x="41" y="614"/>
                    </a:lnTo>
                    <a:lnTo>
                      <a:pt x="36" y="587"/>
                    </a:lnTo>
                    <a:lnTo>
                      <a:pt x="31" y="558"/>
                    </a:lnTo>
                    <a:lnTo>
                      <a:pt x="26" y="529"/>
                    </a:lnTo>
                    <a:lnTo>
                      <a:pt x="22" y="501"/>
                    </a:lnTo>
                    <a:lnTo>
                      <a:pt x="18" y="474"/>
                    </a:lnTo>
                    <a:lnTo>
                      <a:pt x="13" y="446"/>
                    </a:lnTo>
                    <a:lnTo>
                      <a:pt x="9" y="419"/>
                    </a:lnTo>
                    <a:lnTo>
                      <a:pt x="7" y="393"/>
                    </a:lnTo>
                    <a:lnTo>
                      <a:pt x="3" y="367"/>
                    </a:lnTo>
                    <a:lnTo>
                      <a:pt x="2" y="343"/>
                    </a:lnTo>
                    <a:lnTo>
                      <a:pt x="0" y="320"/>
                    </a:lnTo>
                    <a:lnTo>
                      <a:pt x="0" y="298"/>
                    </a:lnTo>
                    <a:lnTo>
                      <a:pt x="0" y="278"/>
                    </a:lnTo>
                    <a:lnTo>
                      <a:pt x="1" y="260"/>
                    </a:lnTo>
                    <a:lnTo>
                      <a:pt x="2" y="242"/>
                    </a:lnTo>
                    <a:lnTo>
                      <a:pt x="3" y="224"/>
                    </a:lnTo>
                    <a:lnTo>
                      <a:pt x="5" y="204"/>
                    </a:lnTo>
                    <a:lnTo>
                      <a:pt x="5" y="186"/>
                    </a:lnTo>
                    <a:lnTo>
                      <a:pt x="5" y="168"/>
                    </a:lnTo>
                    <a:lnTo>
                      <a:pt x="3" y="151"/>
                    </a:lnTo>
                    <a:lnTo>
                      <a:pt x="3" y="135"/>
                    </a:lnTo>
                    <a:lnTo>
                      <a:pt x="2" y="124"/>
                    </a:lnTo>
                    <a:lnTo>
                      <a:pt x="1" y="104"/>
                    </a:lnTo>
                    <a:lnTo>
                      <a:pt x="1" y="87"/>
                    </a:lnTo>
                    <a:lnTo>
                      <a:pt x="2" y="72"/>
                    </a:lnTo>
                    <a:lnTo>
                      <a:pt x="3" y="59"/>
                    </a:lnTo>
                    <a:lnTo>
                      <a:pt x="5" y="47"/>
                    </a:lnTo>
                    <a:lnTo>
                      <a:pt x="7" y="38"/>
                    </a:lnTo>
                    <a:lnTo>
                      <a:pt x="8" y="29"/>
                    </a:lnTo>
                    <a:lnTo>
                      <a:pt x="11" y="22"/>
                    </a:lnTo>
                    <a:lnTo>
                      <a:pt x="14" y="11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4"/>
                    </a:lnTo>
                    <a:lnTo>
                      <a:pt x="37" y="11"/>
                    </a:lnTo>
                    <a:lnTo>
                      <a:pt x="45" y="24"/>
                    </a:lnTo>
                    <a:lnTo>
                      <a:pt x="53" y="40"/>
                    </a:lnTo>
                    <a:lnTo>
                      <a:pt x="63" y="61"/>
                    </a:lnTo>
                    <a:lnTo>
                      <a:pt x="72" y="87"/>
                    </a:lnTo>
                    <a:lnTo>
                      <a:pt x="82" y="117"/>
                    </a:lnTo>
                    <a:lnTo>
                      <a:pt x="94" y="151"/>
                    </a:lnTo>
                    <a:lnTo>
                      <a:pt x="106" y="189"/>
                    </a:lnTo>
                    <a:lnTo>
                      <a:pt x="118" y="230"/>
                    </a:lnTo>
                    <a:lnTo>
                      <a:pt x="132" y="276"/>
                    </a:lnTo>
                    <a:lnTo>
                      <a:pt x="146" y="325"/>
                    </a:lnTo>
                    <a:lnTo>
                      <a:pt x="162" y="379"/>
                    </a:lnTo>
                    <a:lnTo>
                      <a:pt x="166" y="392"/>
                    </a:lnTo>
                    <a:lnTo>
                      <a:pt x="169" y="405"/>
                    </a:lnTo>
                    <a:lnTo>
                      <a:pt x="174" y="419"/>
                    </a:lnTo>
                    <a:lnTo>
                      <a:pt x="178" y="432"/>
                    </a:lnTo>
                    <a:lnTo>
                      <a:pt x="181" y="448"/>
                    </a:lnTo>
                    <a:lnTo>
                      <a:pt x="186" y="462"/>
                    </a:lnTo>
                    <a:lnTo>
                      <a:pt x="190" y="477"/>
                    </a:lnTo>
                    <a:lnTo>
                      <a:pt x="193" y="493"/>
                    </a:lnTo>
                    <a:lnTo>
                      <a:pt x="198" y="509"/>
                    </a:lnTo>
                    <a:lnTo>
                      <a:pt x="202" y="524"/>
                    </a:lnTo>
                    <a:lnTo>
                      <a:pt x="204" y="541"/>
                    </a:lnTo>
                    <a:lnTo>
                      <a:pt x="208" y="557"/>
                    </a:lnTo>
                    <a:lnTo>
                      <a:pt x="212" y="574"/>
                    </a:lnTo>
                    <a:lnTo>
                      <a:pt x="214" y="589"/>
                    </a:lnTo>
                    <a:lnTo>
                      <a:pt x="216" y="606"/>
                    </a:lnTo>
                    <a:lnTo>
                      <a:pt x="218" y="622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38"/>
              <p:cNvSpPr>
                <a:spLocks noChangeAspect="1"/>
              </p:cNvSpPr>
              <p:nvPr/>
            </p:nvSpPr>
            <p:spPr bwMode="auto">
              <a:xfrm>
                <a:off x="4158" y="2860"/>
                <a:ext cx="103" cy="49"/>
              </a:xfrm>
              <a:custGeom>
                <a:avLst/>
                <a:gdLst>
                  <a:gd name="T0" fmla="*/ 0 w 185"/>
                  <a:gd name="T1" fmla="*/ 8 h 90"/>
                  <a:gd name="T2" fmla="*/ 0 w 185"/>
                  <a:gd name="T3" fmla="*/ 8 h 90"/>
                  <a:gd name="T4" fmla="*/ 2 w 185"/>
                  <a:gd name="T5" fmla="*/ 8 h 90"/>
                  <a:gd name="T6" fmla="*/ 3 w 185"/>
                  <a:gd name="T7" fmla="*/ 7 h 90"/>
                  <a:gd name="T8" fmla="*/ 4 w 185"/>
                  <a:gd name="T9" fmla="*/ 5 h 90"/>
                  <a:gd name="T10" fmla="*/ 6 w 185"/>
                  <a:gd name="T11" fmla="*/ 5 h 90"/>
                  <a:gd name="T12" fmla="*/ 7 w 185"/>
                  <a:gd name="T13" fmla="*/ 4 h 90"/>
                  <a:gd name="T14" fmla="*/ 8 w 185"/>
                  <a:gd name="T15" fmla="*/ 3 h 90"/>
                  <a:gd name="T16" fmla="*/ 9 w 185"/>
                  <a:gd name="T17" fmla="*/ 2 h 90"/>
                  <a:gd name="T18" fmla="*/ 10 w 185"/>
                  <a:gd name="T19" fmla="*/ 1 h 90"/>
                  <a:gd name="T20" fmla="*/ 10 w 185"/>
                  <a:gd name="T21" fmla="*/ 1 h 90"/>
                  <a:gd name="T22" fmla="*/ 11 w 185"/>
                  <a:gd name="T23" fmla="*/ 1 h 90"/>
                  <a:gd name="T24" fmla="*/ 12 w 185"/>
                  <a:gd name="T25" fmla="*/ 0 h 90"/>
                  <a:gd name="T26" fmla="*/ 13 w 185"/>
                  <a:gd name="T27" fmla="*/ 0 h 90"/>
                  <a:gd name="T28" fmla="*/ 13 w 185"/>
                  <a:gd name="T29" fmla="*/ 1 h 90"/>
                  <a:gd name="T30" fmla="*/ 14 w 185"/>
                  <a:gd name="T31" fmla="*/ 1 h 90"/>
                  <a:gd name="T32" fmla="*/ 16 w 185"/>
                  <a:gd name="T33" fmla="*/ 1 h 90"/>
                  <a:gd name="T34" fmla="*/ 17 w 185"/>
                  <a:gd name="T35" fmla="*/ 2 h 90"/>
                  <a:gd name="T36" fmla="*/ 18 w 185"/>
                  <a:gd name="T37" fmla="*/ 3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5"/>
                  <a:gd name="T58" fmla="*/ 0 h 90"/>
                  <a:gd name="T59" fmla="*/ 185 w 185"/>
                  <a:gd name="T60" fmla="*/ 90 h 9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5" h="90">
                    <a:moveTo>
                      <a:pt x="0" y="90"/>
                    </a:moveTo>
                    <a:lnTo>
                      <a:pt x="0" y="90"/>
                    </a:lnTo>
                    <a:lnTo>
                      <a:pt x="17" y="83"/>
                    </a:lnTo>
                    <a:lnTo>
                      <a:pt x="32" y="76"/>
                    </a:lnTo>
                    <a:lnTo>
                      <a:pt x="46" y="65"/>
                    </a:lnTo>
                    <a:lnTo>
                      <a:pt x="59" y="54"/>
                    </a:lnTo>
                    <a:lnTo>
                      <a:pt x="71" y="42"/>
                    </a:lnTo>
                    <a:lnTo>
                      <a:pt x="82" y="29"/>
                    </a:lnTo>
                    <a:lnTo>
                      <a:pt x="94" y="17"/>
                    </a:lnTo>
                    <a:lnTo>
                      <a:pt x="105" y="7"/>
                    </a:lnTo>
                    <a:lnTo>
                      <a:pt x="113" y="1"/>
                    </a:lnTo>
                    <a:lnTo>
                      <a:pt x="122" y="0"/>
                    </a:lnTo>
                    <a:lnTo>
                      <a:pt x="131" y="0"/>
                    </a:lnTo>
                    <a:lnTo>
                      <a:pt x="142" y="3"/>
                    </a:lnTo>
                    <a:lnTo>
                      <a:pt x="153" y="7"/>
                    </a:lnTo>
                    <a:lnTo>
                      <a:pt x="164" y="13"/>
                    </a:lnTo>
                    <a:lnTo>
                      <a:pt x="175" y="21"/>
                    </a:lnTo>
                    <a:lnTo>
                      <a:pt x="185" y="29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39"/>
              <p:cNvSpPr>
                <a:spLocks noChangeAspect="1" noEditPoints="1"/>
              </p:cNvSpPr>
              <p:nvPr/>
            </p:nvSpPr>
            <p:spPr bwMode="auto">
              <a:xfrm>
                <a:off x="3521" y="2560"/>
                <a:ext cx="331" cy="501"/>
              </a:xfrm>
              <a:custGeom>
                <a:avLst/>
                <a:gdLst>
                  <a:gd name="T0" fmla="*/ 13 w 594"/>
                  <a:gd name="T1" fmla="*/ 0 h 911"/>
                  <a:gd name="T2" fmla="*/ 10 w 594"/>
                  <a:gd name="T3" fmla="*/ 2 h 911"/>
                  <a:gd name="T4" fmla="*/ 8 w 594"/>
                  <a:gd name="T5" fmla="*/ 7 h 911"/>
                  <a:gd name="T6" fmla="*/ 6 w 594"/>
                  <a:gd name="T7" fmla="*/ 14 h 911"/>
                  <a:gd name="T8" fmla="*/ 4 w 594"/>
                  <a:gd name="T9" fmla="*/ 22 h 911"/>
                  <a:gd name="T10" fmla="*/ 4 w 594"/>
                  <a:gd name="T11" fmla="*/ 30 h 911"/>
                  <a:gd name="T12" fmla="*/ 5 w 594"/>
                  <a:gd name="T13" fmla="*/ 37 h 911"/>
                  <a:gd name="T14" fmla="*/ 5 w 594"/>
                  <a:gd name="T15" fmla="*/ 43 h 911"/>
                  <a:gd name="T16" fmla="*/ 5 w 594"/>
                  <a:gd name="T17" fmla="*/ 49 h 911"/>
                  <a:gd name="T18" fmla="*/ 3 w 594"/>
                  <a:gd name="T19" fmla="*/ 56 h 911"/>
                  <a:gd name="T20" fmla="*/ 1 w 594"/>
                  <a:gd name="T21" fmla="*/ 62 h 911"/>
                  <a:gd name="T22" fmla="*/ 0 w 594"/>
                  <a:gd name="T23" fmla="*/ 65 h 911"/>
                  <a:gd name="T24" fmla="*/ 1 w 594"/>
                  <a:gd name="T25" fmla="*/ 70 h 911"/>
                  <a:gd name="T26" fmla="*/ 4 w 594"/>
                  <a:gd name="T27" fmla="*/ 75 h 911"/>
                  <a:gd name="T28" fmla="*/ 8 w 594"/>
                  <a:gd name="T29" fmla="*/ 80 h 911"/>
                  <a:gd name="T30" fmla="*/ 13 w 594"/>
                  <a:gd name="T31" fmla="*/ 83 h 911"/>
                  <a:gd name="T32" fmla="*/ 17 w 594"/>
                  <a:gd name="T33" fmla="*/ 83 h 911"/>
                  <a:gd name="T34" fmla="*/ 21 w 594"/>
                  <a:gd name="T35" fmla="*/ 81 h 911"/>
                  <a:gd name="T36" fmla="*/ 24 w 594"/>
                  <a:gd name="T37" fmla="*/ 79 h 911"/>
                  <a:gd name="T38" fmla="*/ 26 w 594"/>
                  <a:gd name="T39" fmla="*/ 78 h 911"/>
                  <a:gd name="T40" fmla="*/ 28 w 594"/>
                  <a:gd name="T41" fmla="*/ 78 h 911"/>
                  <a:gd name="T42" fmla="*/ 31 w 594"/>
                  <a:gd name="T43" fmla="*/ 78 h 911"/>
                  <a:gd name="T44" fmla="*/ 37 w 594"/>
                  <a:gd name="T45" fmla="*/ 80 h 911"/>
                  <a:gd name="T46" fmla="*/ 42 w 594"/>
                  <a:gd name="T47" fmla="*/ 83 h 911"/>
                  <a:gd name="T48" fmla="*/ 47 w 594"/>
                  <a:gd name="T49" fmla="*/ 83 h 911"/>
                  <a:gd name="T50" fmla="*/ 51 w 594"/>
                  <a:gd name="T51" fmla="*/ 81 h 911"/>
                  <a:gd name="T52" fmla="*/ 53 w 594"/>
                  <a:gd name="T53" fmla="*/ 77 h 911"/>
                  <a:gd name="T54" fmla="*/ 56 w 594"/>
                  <a:gd name="T55" fmla="*/ 72 h 911"/>
                  <a:gd name="T56" fmla="*/ 57 w 594"/>
                  <a:gd name="T57" fmla="*/ 67 h 911"/>
                  <a:gd name="T58" fmla="*/ 55 w 594"/>
                  <a:gd name="T59" fmla="*/ 59 h 911"/>
                  <a:gd name="T60" fmla="*/ 52 w 594"/>
                  <a:gd name="T61" fmla="*/ 45 h 911"/>
                  <a:gd name="T62" fmla="*/ 51 w 594"/>
                  <a:gd name="T63" fmla="*/ 32 h 911"/>
                  <a:gd name="T64" fmla="*/ 51 w 594"/>
                  <a:gd name="T65" fmla="*/ 20 h 911"/>
                  <a:gd name="T66" fmla="*/ 50 w 594"/>
                  <a:gd name="T67" fmla="*/ 9 h 911"/>
                  <a:gd name="T68" fmla="*/ 43 w 594"/>
                  <a:gd name="T69" fmla="*/ 1 h 911"/>
                  <a:gd name="T70" fmla="*/ 40 w 594"/>
                  <a:gd name="T71" fmla="*/ 2 h 911"/>
                  <a:gd name="T72" fmla="*/ 38 w 594"/>
                  <a:gd name="T73" fmla="*/ 4 h 911"/>
                  <a:gd name="T74" fmla="*/ 37 w 594"/>
                  <a:gd name="T75" fmla="*/ 8 h 911"/>
                  <a:gd name="T76" fmla="*/ 37 w 594"/>
                  <a:gd name="T77" fmla="*/ 13 h 911"/>
                  <a:gd name="T78" fmla="*/ 36 w 594"/>
                  <a:gd name="T79" fmla="*/ 18 h 911"/>
                  <a:gd name="T80" fmla="*/ 34 w 594"/>
                  <a:gd name="T81" fmla="*/ 25 h 911"/>
                  <a:gd name="T82" fmla="*/ 32 w 594"/>
                  <a:gd name="T83" fmla="*/ 32 h 911"/>
                  <a:gd name="T84" fmla="*/ 31 w 594"/>
                  <a:gd name="T85" fmla="*/ 36 h 911"/>
                  <a:gd name="T86" fmla="*/ 29 w 594"/>
                  <a:gd name="T87" fmla="*/ 38 h 911"/>
                  <a:gd name="T88" fmla="*/ 28 w 594"/>
                  <a:gd name="T89" fmla="*/ 38 h 911"/>
                  <a:gd name="T90" fmla="*/ 27 w 594"/>
                  <a:gd name="T91" fmla="*/ 37 h 911"/>
                  <a:gd name="T92" fmla="*/ 27 w 594"/>
                  <a:gd name="T93" fmla="*/ 38 h 911"/>
                  <a:gd name="T94" fmla="*/ 27 w 594"/>
                  <a:gd name="T95" fmla="*/ 38 h 911"/>
                  <a:gd name="T96" fmla="*/ 25 w 594"/>
                  <a:gd name="T97" fmla="*/ 36 h 911"/>
                  <a:gd name="T98" fmla="*/ 25 w 594"/>
                  <a:gd name="T99" fmla="*/ 32 h 911"/>
                  <a:gd name="T100" fmla="*/ 24 w 594"/>
                  <a:gd name="T101" fmla="*/ 30 h 911"/>
                  <a:gd name="T102" fmla="*/ 22 w 594"/>
                  <a:gd name="T103" fmla="*/ 26 h 911"/>
                  <a:gd name="T104" fmla="*/ 22 w 594"/>
                  <a:gd name="T105" fmla="*/ 23 h 911"/>
                  <a:gd name="T106" fmla="*/ 21 w 594"/>
                  <a:gd name="T107" fmla="*/ 19 h 911"/>
                  <a:gd name="T108" fmla="*/ 18 w 594"/>
                  <a:gd name="T109" fmla="*/ 14 h 911"/>
                  <a:gd name="T110" fmla="*/ 17 w 594"/>
                  <a:gd name="T111" fmla="*/ 8 h 911"/>
                  <a:gd name="T112" fmla="*/ 16 w 594"/>
                  <a:gd name="T113" fmla="*/ 4 h 911"/>
                  <a:gd name="T114" fmla="*/ 14 w 594"/>
                  <a:gd name="T115" fmla="*/ 1 h 911"/>
                  <a:gd name="T116" fmla="*/ 14 w 594"/>
                  <a:gd name="T117" fmla="*/ 1 h 911"/>
                  <a:gd name="T118" fmla="*/ 29 w 594"/>
                  <a:gd name="T119" fmla="*/ 78 h 911"/>
                  <a:gd name="T120" fmla="*/ 29 w 594"/>
                  <a:gd name="T121" fmla="*/ 77 h 911"/>
                  <a:gd name="T122" fmla="*/ 29 w 594"/>
                  <a:gd name="T123" fmla="*/ 72 h 911"/>
                  <a:gd name="T124" fmla="*/ 29 w 594"/>
                  <a:gd name="T125" fmla="*/ 66 h 9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4"/>
                  <a:gd name="T190" fmla="*/ 0 h 911"/>
                  <a:gd name="T191" fmla="*/ 594 w 594"/>
                  <a:gd name="T192" fmla="*/ 911 h 9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4" h="911">
                    <a:moveTo>
                      <a:pt x="143" y="12"/>
                    </a:moveTo>
                    <a:lnTo>
                      <a:pt x="138" y="4"/>
                    </a:lnTo>
                    <a:lnTo>
                      <a:pt x="132" y="0"/>
                    </a:lnTo>
                    <a:lnTo>
                      <a:pt x="125" y="2"/>
                    </a:lnTo>
                    <a:lnTo>
                      <a:pt x="116" y="8"/>
                    </a:lnTo>
                    <a:lnTo>
                      <a:pt x="108" y="18"/>
                    </a:lnTo>
                    <a:lnTo>
                      <a:pt x="98" y="31"/>
                    </a:lnTo>
                    <a:lnTo>
                      <a:pt x="88" y="50"/>
                    </a:lnTo>
                    <a:lnTo>
                      <a:pt x="80" y="69"/>
                    </a:lnTo>
                    <a:lnTo>
                      <a:pt x="72" y="93"/>
                    </a:lnTo>
                    <a:lnTo>
                      <a:pt x="63" y="119"/>
                    </a:lnTo>
                    <a:lnTo>
                      <a:pt x="57" y="147"/>
                    </a:lnTo>
                    <a:lnTo>
                      <a:pt x="51" y="177"/>
                    </a:lnTo>
                    <a:lnTo>
                      <a:pt x="47" y="208"/>
                    </a:lnTo>
                    <a:lnTo>
                      <a:pt x="45" y="240"/>
                    </a:lnTo>
                    <a:lnTo>
                      <a:pt x="44" y="273"/>
                    </a:lnTo>
                    <a:lnTo>
                      <a:pt x="46" y="307"/>
                    </a:lnTo>
                    <a:lnTo>
                      <a:pt x="49" y="331"/>
                    </a:lnTo>
                    <a:lnTo>
                      <a:pt x="50" y="355"/>
                    </a:lnTo>
                    <a:lnTo>
                      <a:pt x="52" y="379"/>
                    </a:lnTo>
                    <a:lnTo>
                      <a:pt x="53" y="402"/>
                    </a:lnTo>
                    <a:lnTo>
                      <a:pt x="55" y="426"/>
                    </a:lnTo>
                    <a:lnTo>
                      <a:pt x="55" y="449"/>
                    </a:lnTo>
                    <a:lnTo>
                      <a:pt x="55" y="472"/>
                    </a:lnTo>
                    <a:lnTo>
                      <a:pt x="55" y="496"/>
                    </a:lnTo>
                    <a:lnTo>
                      <a:pt x="53" y="518"/>
                    </a:lnTo>
                    <a:lnTo>
                      <a:pt x="51" y="541"/>
                    </a:lnTo>
                    <a:lnTo>
                      <a:pt x="47" y="563"/>
                    </a:lnTo>
                    <a:lnTo>
                      <a:pt x="41" y="585"/>
                    </a:lnTo>
                    <a:lnTo>
                      <a:pt x="35" y="608"/>
                    </a:lnTo>
                    <a:lnTo>
                      <a:pt x="28" y="630"/>
                    </a:lnTo>
                    <a:lnTo>
                      <a:pt x="18" y="652"/>
                    </a:lnTo>
                    <a:lnTo>
                      <a:pt x="7" y="673"/>
                    </a:lnTo>
                    <a:lnTo>
                      <a:pt x="3" y="683"/>
                    </a:lnTo>
                    <a:lnTo>
                      <a:pt x="0" y="696"/>
                    </a:lnTo>
                    <a:lnTo>
                      <a:pt x="0" y="712"/>
                    </a:lnTo>
                    <a:lnTo>
                      <a:pt x="3" y="729"/>
                    </a:lnTo>
                    <a:lnTo>
                      <a:pt x="6" y="747"/>
                    </a:lnTo>
                    <a:lnTo>
                      <a:pt x="12" y="766"/>
                    </a:lnTo>
                    <a:lnTo>
                      <a:pt x="21" y="786"/>
                    </a:lnTo>
                    <a:lnTo>
                      <a:pt x="30" y="805"/>
                    </a:lnTo>
                    <a:lnTo>
                      <a:pt x="43" y="825"/>
                    </a:lnTo>
                    <a:lnTo>
                      <a:pt x="56" y="843"/>
                    </a:lnTo>
                    <a:lnTo>
                      <a:pt x="70" y="860"/>
                    </a:lnTo>
                    <a:lnTo>
                      <a:pt x="86" y="876"/>
                    </a:lnTo>
                    <a:lnTo>
                      <a:pt x="103" y="889"/>
                    </a:lnTo>
                    <a:lnTo>
                      <a:pt x="121" y="899"/>
                    </a:lnTo>
                    <a:lnTo>
                      <a:pt x="140" y="907"/>
                    </a:lnTo>
                    <a:lnTo>
                      <a:pt x="161" y="911"/>
                    </a:lnTo>
                    <a:lnTo>
                      <a:pt x="171" y="911"/>
                    </a:lnTo>
                    <a:lnTo>
                      <a:pt x="182" y="908"/>
                    </a:lnTo>
                    <a:lnTo>
                      <a:pt x="191" y="903"/>
                    </a:lnTo>
                    <a:lnTo>
                      <a:pt x="202" y="898"/>
                    </a:lnTo>
                    <a:lnTo>
                      <a:pt x="214" y="890"/>
                    </a:lnTo>
                    <a:lnTo>
                      <a:pt x="225" y="882"/>
                    </a:lnTo>
                    <a:lnTo>
                      <a:pt x="236" y="874"/>
                    </a:lnTo>
                    <a:lnTo>
                      <a:pt x="247" y="866"/>
                    </a:lnTo>
                    <a:lnTo>
                      <a:pt x="254" y="863"/>
                    </a:lnTo>
                    <a:lnTo>
                      <a:pt x="263" y="859"/>
                    </a:lnTo>
                    <a:lnTo>
                      <a:pt x="270" y="855"/>
                    </a:lnTo>
                    <a:lnTo>
                      <a:pt x="278" y="852"/>
                    </a:lnTo>
                    <a:lnTo>
                      <a:pt x="286" y="850"/>
                    </a:lnTo>
                    <a:lnTo>
                      <a:pt x="293" y="847"/>
                    </a:lnTo>
                    <a:lnTo>
                      <a:pt x="299" y="846"/>
                    </a:lnTo>
                    <a:lnTo>
                      <a:pt x="303" y="846"/>
                    </a:lnTo>
                    <a:lnTo>
                      <a:pt x="322" y="848"/>
                    </a:lnTo>
                    <a:lnTo>
                      <a:pt x="343" y="856"/>
                    </a:lnTo>
                    <a:lnTo>
                      <a:pt x="361" y="866"/>
                    </a:lnTo>
                    <a:lnTo>
                      <a:pt x="380" y="878"/>
                    </a:lnTo>
                    <a:lnTo>
                      <a:pt x="397" y="890"/>
                    </a:lnTo>
                    <a:lnTo>
                      <a:pt x="414" y="900"/>
                    </a:lnTo>
                    <a:lnTo>
                      <a:pt x="430" y="908"/>
                    </a:lnTo>
                    <a:lnTo>
                      <a:pt x="444" y="911"/>
                    </a:lnTo>
                    <a:lnTo>
                      <a:pt x="465" y="909"/>
                    </a:lnTo>
                    <a:lnTo>
                      <a:pt x="484" y="905"/>
                    </a:lnTo>
                    <a:lnTo>
                      <a:pt x="501" y="899"/>
                    </a:lnTo>
                    <a:lnTo>
                      <a:pt x="516" y="891"/>
                    </a:lnTo>
                    <a:lnTo>
                      <a:pt x="529" y="881"/>
                    </a:lnTo>
                    <a:lnTo>
                      <a:pt x="540" y="869"/>
                    </a:lnTo>
                    <a:lnTo>
                      <a:pt x="549" y="855"/>
                    </a:lnTo>
                    <a:lnTo>
                      <a:pt x="559" y="840"/>
                    </a:lnTo>
                    <a:lnTo>
                      <a:pt x="566" y="823"/>
                    </a:lnTo>
                    <a:lnTo>
                      <a:pt x="572" y="807"/>
                    </a:lnTo>
                    <a:lnTo>
                      <a:pt x="577" y="788"/>
                    </a:lnTo>
                    <a:lnTo>
                      <a:pt x="582" y="770"/>
                    </a:lnTo>
                    <a:lnTo>
                      <a:pt x="586" y="751"/>
                    </a:lnTo>
                    <a:lnTo>
                      <a:pt x="589" y="731"/>
                    </a:lnTo>
                    <a:lnTo>
                      <a:pt x="592" y="712"/>
                    </a:lnTo>
                    <a:lnTo>
                      <a:pt x="594" y="692"/>
                    </a:lnTo>
                    <a:lnTo>
                      <a:pt x="570" y="641"/>
                    </a:lnTo>
                    <a:lnTo>
                      <a:pt x="553" y="592"/>
                    </a:lnTo>
                    <a:lnTo>
                      <a:pt x="541" y="543"/>
                    </a:lnTo>
                    <a:lnTo>
                      <a:pt x="534" y="493"/>
                    </a:lnTo>
                    <a:lnTo>
                      <a:pt x="530" y="445"/>
                    </a:lnTo>
                    <a:lnTo>
                      <a:pt x="529" y="398"/>
                    </a:lnTo>
                    <a:lnTo>
                      <a:pt x="529" y="353"/>
                    </a:lnTo>
                    <a:lnTo>
                      <a:pt x="530" y="308"/>
                    </a:lnTo>
                    <a:lnTo>
                      <a:pt x="531" y="264"/>
                    </a:lnTo>
                    <a:lnTo>
                      <a:pt x="531" y="223"/>
                    </a:lnTo>
                    <a:lnTo>
                      <a:pt x="528" y="181"/>
                    </a:lnTo>
                    <a:lnTo>
                      <a:pt x="522" y="142"/>
                    </a:lnTo>
                    <a:lnTo>
                      <a:pt x="512" y="104"/>
                    </a:lnTo>
                    <a:lnTo>
                      <a:pt x="496" y="69"/>
                    </a:lnTo>
                    <a:lnTo>
                      <a:pt x="473" y="35"/>
                    </a:lnTo>
                    <a:lnTo>
                      <a:pt x="444" y="3"/>
                    </a:lnTo>
                    <a:lnTo>
                      <a:pt x="432" y="5"/>
                    </a:lnTo>
                    <a:lnTo>
                      <a:pt x="422" y="9"/>
                    </a:lnTo>
                    <a:lnTo>
                      <a:pt x="414" y="16"/>
                    </a:lnTo>
                    <a:lnTo>
                      <a:pt x="407" y="24"/>
                    </a:lnTo>
                    <a:lnTo>
                      <a:pt x="402" y="33"/>
                    </a:lnTo>
                    <a:lnTo>
                      <a:pt x="398" y="44"/>
                    </a:lnTo>
                    <a:lnTo>
                      <a:pt x="395" y="57"/>
                    </a:lnTo>
                    <a:lnTo>
                      <a:pt x="392" y="72"/>
                    </a:lnTo>
                    <a:lnTo>
                      <a:pt x="390" y="87"/>
                    </a:lnTo>
                    <a:lnTo>
                      <a:pt x="388" y="103"/>
                    </a:lnTo>
                    <a:lnTo>
                      <a:pt x="386" y="121"/>
                    </a:lnTo>
                    <a:lnTo>
                      <a:pt x="385" y="139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6" y="199"/>
                    </a:lnTo>
                    <a:lnTo>
                      <a:pt x="372" y="220"/>
                    </a:lnTo>
                    <a:lnTo>
                      <a:pt x="363" y="251"/>
                    </a:lnTo>
                    <a:lnTo>
                      <a:pt x="356" y="279"/>
                    </a:lnTo>
                    <a:lnTo>
                      <a:pt x="349" y="305"/>
                    </a:lnTo>
                    <a:lnTo>
                      <a:pt x="343" y="328"/>
                    </a:lnTo>
                    <a:lnTo>
                      <a:pt x="335" y="347"/>
                    </a:lnTo>
                    <a:lnTo>
                      <a:pt x="329" y="366"/>
                    </a:lnTo>
                    <a:lnTo>
                      <a:pt x="323" y="381"/>
                    </a:lnTo>
                    <a:lnTo>
                      <a:pt x="317" y="393"/>
                    </a:lnTo>
                    <a:lnTo>
                      <a:pt x="312" y="403"/>
                    </a:lnTo>
                    <a:lnTo>
                      <a:pt x="306" y="411"/>
                    </a:lnTo>
                    <a:lnTo>
                      <a:pt x="301" y="418"/>
                    </a:lnTo>
                    <a:lnTo>
                      <a:pt x="297" y="420"/>
                    </a:lnTo>
                    <a:lnTo>
                      <a:pt x="292" y="422"/>
                    </a:lnTo>
                    <a:lnTo>
                      <a:pt x="287" y="419"/>
                    </a:lnTo>
                    <a:lnTo>
                      <a:pt x="282" y="416"/>
                    </a:lnTo>
                    <a:lnTo>
                      <a:pt x="277" y="410"/>
                    </a:lnTo>
                    <a:lnTo>
                      <a:pt x="276" y="409"/>
                    </a:lnTo>
                    <a:lnTo>
                      <a:pt x="276" y="410"/>
                    </a:lnTo>
                    <a:lnTo>
                      <a:pt x="277" y="414"/>
                    </a:lnTo>
                    <a:lnTo>
                      <a:pt x="278" y="418"/>
                    </a:lnTo>
                    <a:lnTo>
                      <a:pt x="280" y="422"/>
                    </a:lnTo>
                    <a:lnTo>
                      <a:pt x="278" y="423"/>
                    </a:lnTo>
                    <a:lnTo>
                      <a:pt x="276" y="422"/>
                    </a:lnTo>
                    <a:lnTo>
                      <a:pt x="270" y="415"/>
                    </a:lnTo>
                    <a:lnTo>
                      <a:pt x="264" y="406"/>
                    </a:lnTo>
                    <a:lnTo>
                      <a:pt x="259" y="396"/>
                    </a:lnTo>
                    <a:lnTo>
                      <a:pt x="257" y="384"/>
                    </a:lnTo>
                    <a:lnTo>
                      <a:pt x="255" y="372"/>
                    </a:lnTo>
                    <a:lnTo>
                      <a:pt x="253" y="359"/>
                    </a:lnTo>
                    <a:lnTo>
                      <a:pt x="252" y="347"/>
                    </a:lnTo>
                    <a:lnTo>
                      <a:pt x="249" y="337"/>
                    </a:lnTo>
                    <a:lnTo>
                      <a:pt x="247" y="329"/>
                    </a:lnTo>
                    <a:lnTo>
                      <a:pt x="238" y="314"/>
                    </a:lnTo>
                    <a:lnTo>
                      <a:pt x="234" y="299"/>
                    </a:lnTo>
                    <a:lnTo>
                      <a:pt x="231" y="286"/>
                    </a:lnTo>
                    <a:lnTo>
                      <a:pt x="229" y="275"/>
                    </a:lnTo>
                    <a:lnTo>
                      <a:pt x="228" y="263"/>
                    </a:lnTo>
                    <a:lnTo>
                      <a:pt x="225" y="251"/>
                    </a:lnTo>
                    <a:lnTo>
                      <a:pt x="223" y="238"/>
                    </a:lnTo>
                    <a:lnTo>
                      <a:pt x="218" y="224"/>
                    </a:lnTo>
                    <a:lnTo>
                      <a:pt x="212" y="207"/>
                    </a:lnTo>
                    <a:lnTo>
                      <a:pt x="206" y="189"/>
                    </a:lnTo>
                    <a:lnTo>
                      <a:pt x="200" y="169"/>
                    </a:lnTo>
                    <a:lnTo>
                      <a:pt x="194" y="150"/>
                    </a:lnTo>
                    <a:lnTo>
                      <a:pt x="189" y="129"/>
                    </a:lnTo>
                    <a:lnTo>
                      <a:pt x="183" y="109"/>
                    </a:lnTo>
                    <a:lnTo>
                      <a:pt x="178" y="90"/>
                    </a:lnTo>
                    <a:lnTo>
                      <a:pt x="173" y="70"/>
                    </a:lnTo>
                    <a:lnTo>
                      <a:pt x="168" y="54"/>
                    </a:lnTo>
                    <a:lnTo>
                      <a:pt x="163" y="39"/>
                    </a:lnTo>
                    <a:lnTo>
                      <a:pt x="160" y="26"/>
                    </a:lnTo>
                    <a:lnTo>
                      <a:pt x="156" y="16"/>
                    </a:lnTo>
                    <a:lnTo>
                      <a:pt x="151" y="9"/>
                    </a:lnTo>
                    <a:lnTo>
                      <a:pt x="149" y="5"/>
                    </a:lnTo>
                    <a:lnTo>
                      <a:pt x="145" y="7"/>
                    </a:lnTo>
                    <a:lnTo>
                      <a:pt x="143" y="12"/>
                    </a:lnTo>
                    <a:close/>
                    <a:moveTo>
                      <a:pt x="303" y="852"/>
                    </a:moveTo>
                    <a:lnTo>
                      <a:pt x="304" y="850"/>
                    </a:lnTo>
                    <a:lnTo>
                      <a:pt x="299" y="848"/>
                    </a:lnTo>
                    <a:lnTo>
                      <a:pt x="295" y="848"/>
                    </a:lnTo>
                    <a:lnTo>
                      <a:pt x="300" y="846"/>
                    </a:lnTo>
                    <a:lnTo>
                      <a:pt x="304" y="840"/>
                    </a:lnTo>
                    <a:lnTo>
                      <a:pt x="304" y="827"/>
                    </a:lnTo>
                    <a:lnTo>
                      <a:pt x="303" y="809"/>
                    </a:lnTo>
                    <a:lnTo>
                      <a:pt x="300" y="787"/>
                    </a:lnTo>
                    <a:lnTo>
                      <a:pt x="297" y="764"/>
                    </a:lnTo>
                    <a:lnTo>
                      <a:pt x="295" y="742"/>
                    </a:lnTo>
                    <a:lnTo>
                      <a:pt x="298" y="721"/>
                    </a:lnTo>
                    <a:lnTo>
                      <a:pt x="303" y="705"/>
                    </a:lnTo>
                    <a:lnTo>
                      <a:pt x="303" y="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40"/>
              <p:cNvSpPr>
                <a:spLocks noChangeAspect="1"/>
              </p:cNvSpPr>
              <p:nvPr/>
            </p:nvSpPr>
            <p:spPr bwMode="auto">
              <a:xfrm>
                <a:off x="3521" y="2560"/>
                <a:ext cx="331" cy="501"/>
              </a:xfrm>
              <a:custGeom>
                <a:avLst/>
                <a:gdLst>
                  <a:gd name="T0" fmla="*/ 13 w 594"/>
                  <a:gd name="T1" fmla="*/ 1 h 911"/>
                  <a:gd name="T2" fmla="*/ 11 w 594"/>
                  <a:gd name="T3" fmla="*/ 1 h 911"/>
                  <a:gd name="T4" fmla="*/ 8 w 594"/>
                  <a:gd name="T5" fmla="*/ 4 h 911"/>
                  <a:gd name="T6" fmla="*/ 6 w 594"/>
                  <a:gd name="T7" fmla="*/ 11 h 911"/>
                  <a:gd name="T8" fmla="*/ 4 w 594"/>
                  <a:gd name="T9" fmla="*/ 19 h 911"/>
                  <a:gd name="T10" fmla="*/ 4 w 594"/>
                  <a:gd name="T11" fmla="*/ 28 h 911"/>
                  <a:gd name="T12" fmla="*/ 5 w 594"/>
                  <a:gd name="T13" fmla="*/ 32 h 911"/>
                  <a:gd name="T14" fmla="*/ 5 w 594"/>
                  <a:gd name="T15" fmla="*/ 39 h 911"/>
                  <a:gd name="T16" fmla="*/ 5 w 594"/>
                  <a:gd name="T17" fmla="*/ 45 h 911"/>
                  <a:gd name="T18" fmla="*/ 4 w 594"/>
                  <a:gd name="T19" fmla="*/ 51 h 911"/>
                  <a:gd name="T20" fmla="*/ 3 w 594"/>
                  <a:gd name="T21" fmla="*/ 57 h 911"/>
                  <a:gd name="T22" fmla="*/ 1 w 594"/>
                  <a:gd name="T23" fmla="*/ 62 h 911"/>
                  <a:gd name="T24" fmla="*/ 0 w 594"/>
                  <a:gd name="T25" fmla="*/ 65 h 911"/>
                  <a:gd name="T26" fmla="*/ 1 w 594"/>
                  <a:gd name="T27" fmla="*/ 70 h 911"/>
                  <a:gd name="T28" fmla="*/ 4 w 594"/>
                  <a:gd name="T29" fmla="*/ 75 h 911"/>
                  <a:gd name="T30" fmla="*/ 8 w 594"/>
                  <a:gd name="T31" fmla="*/ 80 h 911"/>
                  <a:gd name="T32" fmla="*/ 13 w 594"/>
                  <a:gd name="T33" fmla="*/ 83 h 911"/>
                  <a:gd name="T34" fmla="*/ 17 w 594"/>
                  <a:gd name="T35" fmla="*/ 84 h 911"/>
                  <a:gd name="T36" fmla="*/ 20 w 594"/>
                  <a:gd name="T37" fmla="*/ 82 h 911"/>
                  <a:gd name="T38" fmla="*/ 23 w 594"/>
                  <a:gd name="T39" fmla="*/ 80 h 911"/>
                  <a:gd name="T40" fmla="*/ 25 w 594"/>
                  <a:gd name="T41" fmla="*/ 79 h 911"/>
                  <a:gd name="T42" fmla="*/ 27 w 594"/>
                  <a:gd name="T43" fmla="*/ 78 h 911"/>
                  <a:gd name="T44" fmla="*/ 29 w 594"/>
                  <a:gd name="T45" fmla="*/ 78 h 911"/>
                  <a:gd name="T46" fmla="*/ 31 w 594"/>
                  <a:gd name="T47" fmla="*/ 78 h 911"/>
                  <a:gd name="T48" fmla="*/ 37 w 594"/>
                  <a:gd name="T49" fmla="*/ 80 h 911"/>
                  <a:gd name="T50" fmla="*/ 42 w 594"/>
                  <a:gd name="T51" fmla="*/ 83 h 911"/>
                  <a:gd name="T52" fmla="*/ 45 w 594"/>
                  <a:gd name="T53" fmla="*/ 83 h 911"/>
                  <a:gd name="T54" fmla="*/ 50 w 594"/>
                  <a:gd name="T55" fmla="*/ 81 h 911"/>
                  <a:gd name="T56" fmla="*/ 53 w 594"/>
                  <a:gd name="T57" fmla="*/ 78 h 911"/>
                  <a:gd name="T58" fmla="*/ 55 w 594"/>
                  <a:gd name="T59" fmla="*/ 74 h 911"/>
                  <a:gd name="T60" fmla="*/ 56 w 594"/>
                  <a:gd name="T61" fmla="*/ 69 h 911"/>
                  <a:gd name="T62" fmla="*/ 57 w 594"/>
                  <a:gd name="T63" fmla="*/ 63 h 911"/>
                  <a:gd name="T64" fmla="*/ 53 w 594"/>
                  <a:gd name="T65" fmla="*/ 54 h 911"/>
                  <a:gd name="T66" fmla="*/ 51 w 594"/>
                  <a:gd name="T67" fmla="*/ 41 h 911"/>
                  <a:gd name="T68" fmla="*/ 51 w 594"/>
                  <a:gd name="T69" fmla="*/ 28 h 911"/>
                  <a:gd name="T70" fmla="*/ 51 w 594"/>
                  <a:gd name="T71" fmla="*/ 16 h 911"/>
                  <a:gd name="T72" fmla="*/ 48 w 594"/>
                  <a:gd name="T73" fmla="*/ 7 h 911"/>
                  <a:gd name="T74" fmla="*/ 43 w 594"/>
                  <a:gd name="T75" fmla="*/ 1 h 911"/>
                  <a:gd name="T76" fmla="*/ 40 w 594"/>
                  <a:gd name="T77" fmla="*/ 2 h 911"/>
                  <a:gd name="T78" fmla="*/ 38 w 594"/>
                  <a:gd name="T79" fmla="*/ 4 h 911"/>
                  <a:gd name="T80" fmla="*/ 37 w 594"/>
                  <a:gd name="T81" fmla="*/ 8 h 911"/>
                  <a:gd name="T82" fmla="*/ 37 w 594"/>
                  <a:gd name="T83" fmla="*/ 13 h 911"/>
                  <a:gd name="T84" fmla="*/ 36 w 594"/>
                  <a:gd name="T85" fmla="*/ 18 h 911"/>
                  <a:gd name="T86" fmla="*/ 35 w 594"/>
                  <a:gd name="T87" fmla="*/ 23 h 911"/>
                  <a:gd name="T88" fmla="*/ 33 w 594"/>
                  <a:gd name="T89" fmla="*/ 30 h 911"/>
                  <a:gd name="T90" fmla="*/ 31 w 594"/>
                  <a:gd name="T91" fmla="*/ 35 h 911"/>
                  <a:gd name="T92" fmla="*/ 30 w 594"/>
                  <a:gd name="T93" fmla="*/ 37 h 911"/>
                  <a:gd name="T94" fmla="*/ 28 w 594"/>
                  <a:gd name="T95" fmla="*/ 38 h 911"/>
                  <a:gd name="T96" fmla="*/ 27 w 594"/>
                  <a:gd name="T97" fmla="*/ 37 h 911"/>
                  <a:gd name="T98" fmla="*/ 27 w 594"/>
                  <a:gd name="T99" fmla="*/ 37 h 911"/>
                  <a:gd name="T100" fmla="*/ 27 w 594"/>
                  <a:gd name="T101" fmla="*/ 38 h 911"/>
                  <a:gd name="T102" fmla="*/ 26 w 594"/>
                  <a:gd name="T103" fmla="*/ 38 h 911"/>
                  <a:gd name="T104" fmla="*/ 25 w 594"/>
                  <a:gd name="T105" fmla="*/ 36 h 911"/>
                  <a:gd name="T106" fmla="*/ 25 w 594"/>
                  <a:gd name="T107" fmla="*/ 32 h 911"/>
                  <a:gd name="T108" fmla="*/ 24 w 594"/>
                  <a:gd name="T109" fmla="*/ 30 h 911"/>
                  <a:gd name="T110" fmla="*/ 22 w 594"/>
                  <a:gd name="T111" fmla="*/ 27 h 911"/>
                  <a:gd name="T112" fmla="*/ 22 w 594"/>
                  <a:gd name="T113" fmla="*/ 24 h 911"/>
                  <a:gd name="T114" fmla="*/ 21 w 594"/>
                  <a:gd name="T115" fmla="*/ 20 h 911"/>
                  <a:gd name="T116" fmla="*/ 20 w 594"/>
                  <a:gd name="T117" fmla="*/ 17 h 911"/>
                  <a:gd name="T118" fmla="*/ 18 w 594"/>
                  <a:gd name="T119" fmla="*/ 12 h 911"/>
                  <a:gd name="T120" fmla="*/ 17 w 594"/>
                  <a:gd name="T121" fmla="*/ 7 h 911"/>
                  <a:gd name="T122" fmla="*/ 16 w 594"/>
                  <a:gd name="T123" fmla="*/ 2 h 911"/>
                  <a:gd name="T124" fmla="*/ 14 w 594"/>
                  <a:gd name="T125" fmla="*/ 1 h 9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4"/>
                  <a:gd name="T190" fmla="*/ 0 h 911"/>
                  <a:gd name="T191" fmla="*/ 594 w 594"/>
                  <a:gd name="T192" fmla="*/ 911 h 9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4" h="911">
                    <a:moveTo>
                      <a:pt x="143" y="12"/>
                    </a:moveTo>
                    <a:lnTo>
                      <a:pt x="143" y="12"/>
                    </a:lnTo>
                    <a:lnTo>
                      <a:pt x="138" y="4"/>
                    </a:lnTo>
                    <a:lnTo>
                      <a:pt x="132" y="0"/>
                    </a:lnTo>
                    <a:lnTo>
                      <a:pt x="125" y="2"/>
                    </a:lnTo>
                    <a:lnTo>
                      <a:pt x="116" y="8"/>
                    </a:lnTo>
                    <a:lnTo>
                      <a:pt x="108" y="18"/>
                    </a:lnTo>
                    <a:lnTo>
                      <a:pt x="98" y="31"/>
                    </a:lnTo>
                    <a:lnTo>
                      <a:pt x="88" y="50"/>
                    </a:lnTo>
                    <a:lnTo>
                      <a:pt x="80" y="69"/>
                    </a:lnTo>
                    <a:lnTo>
                      <a:pt x="72" y="93"/>
                    </a:lnTo>
                    <a:lnTo>
                      <a:pt x="63" y="119"/>
                    </a:lnTo>
                    <a:lnTo>
                      <a:pt x="57" y="147"/>
                    </a:lnTo>
                    <a:lnTo>
                      <a:pt x="51" y="177"/>
                    </a:lnTo>
                    <a:lnTo>
                      <a:pt x="47" y="208"/>
                    </a:lnTo>
                    <a:lnTo>
                      <a:pt x="45" y="240"/>
                    </a:lnTo>
                    <a:lnTo>
                      <a:pt x="44" y="273"/>
                    </a:lnTo>
                    <a:lnTo>
                      <a:pt x="46" y="307"/>
                    </a:lnTo>
                    <a:lnTo>
                      <a:pt x="49" y="331"/>
                    </a:lnTo>
                    <a:lnTo>
                      <a:pt x="50" y="355"/>
                    </a:lnTo>
                    <a:lnTo>
                      <a:pt x="52" y="379"/>
                    </a:lnTo>
                    <a:lnTo>
                      <a:pt x="53" y="402"/>
                    </a:lnTo>
                    <a:lnTo>
                      <a:pt x="55" y="426"/>
                    </a:lnTo>
                    <a:lnTo>
                      <a:pt x="55" y="449"/>
                    </a:lnTo>
                    <a:lnTo>
                      <a:pt x="55" y="472"/>
                    </a:lnTo>
                    <a:lnTo>
                      <a:pt x="55" y="496"/>
                    </a:lnTo>
                    <a:lnTo>
                      <a:pt x="53" y="518"/>
                    </a:lnTo>
                    <a:lnTo>
                      <a:pt x="51" y="541"/>
                    </a:lnTo>
                    <a:lnTo>
                      <a:pt x="47" y="563"/>
                    </a:lnTo>
                    <a:lnTo>
                      <a:pt x="41" y="585"/>
                    </a:lnTo>
                    <a:lnTo>
                      <a:pt x="35" y="608"/>
                    </a:lnTo>
                    <a:lnTo>
                      <a:pt x="28" y="630"/>
                    </a:lnTo>
                    <a:lnTo>
                      <a:pt x="18" y="652"/>
                    </a:lnTo>
                    <a:lnTo>
                      <a:pt x="7" y="673"/>
                    </a:lnTo>
                    <a:lnTo>
                      <a:pt x="3" y="683"/>
                    </a:lnTo>
                    <a:lnTo>
                      <a:pt x="0" y="696"/>
                    </a:lnTo>
                    <a:lnTo>
                      <a:pt x="0" y="712"/>
                    </a:lnTo>
                    <a:lnTo>
                      <a:pt x="3" y="729"/>
                    </a:lnTo>
                    <a:lnTo>
                      <a:pt x="6" y="747"/>
                    </a:lnTo>
                    <a:lnTo>
                      <a:pt x="12" y="766"/>
                    </a:lnTo>
                    <a:lnTo>
                      <a:pt x="21" y="786"/>
                    </a:lnTo>
                    <a:lnTo>
                      <a:pt x="30" y="805"/>
                    </a:lnTo>
                    <a:lnTo>
                      <a:pt x="43" y="825"/>
                    </a:lnTo>
                    <a:lnTo>
                      <a:pt x="56" y="843"/>
                    </a:lnTo>
                    <a:lnTo>
                      <a:pt x="70" y="860"/>
                    </a:lnTo>
                    <a:lnTo>
                      <a:pt x="86" y="876"/>
                    </a:lnTo>
                    <a:lnTo>
                      <a:pt x="103" y="889"/>
                    </a:lnTo>
                    <a:lnTo>
                      <a:pt x="121" y="899"/>
                    </a:lnTo>
                    <a:lnTo>
                      <a:pt x="140" y="907"/>
                    </a:lnTo>
                    <a:lnTo>
                      <a:pt x="161" y="911"/>
                    </a:lnTo>
                    <a:lnTo>
                      <a:pt x="171" y="911"/>
                    </a:lnTo>
                    <a:lnTo>
                      <a:pt x="182" y="908"/>
                    </a:lnTo>
                    <a:lnTo>
                      <a:pt x="191" y="903"/>
                    </a:lnTo>
                    <a:lnTo>
                      <a:pt x="202" y="898"/>
                    </a:lnTo>
                    <a:lnTo>
                      <a:pt x="214" y="890"/>
                    </a:lnTo>
                    <a:lnTo>
                      <a:pt x="225" y="882"/>
                    </a:lnTo>
                    <a:lnTo>
                      <a:pt x="236" y="874"/>
                    </a:lnTo>
                    <a:lnTo>
                      <a:pt x="247" y="866"/>
                    </a:lnTo>
                    <a:lnTo>
                      <a:pt x="254" y="863"/>
                    </a:lnTo>
                    <a:lnTo>
                      <a:pt x="263" y="859"/>
                    </a:lnTo>
                    <a:lnTo>
                      <a:pt x="270" y="855"/>
                    </a:lnTo>
                    <a:lnTo>
                      <a:pt x="278" y="852"/>
                    </a:lnTo>
                    <a:lnTo>
                      <a:pt x="286" y="850"/>
                    </a:lnTo>
                    <a:lnTo>
                      <a:pt x="293" y="847"/>
                    </a:lnTo>
                    <a:lnTo>
                      <a:pt x="299" y="846"/>
                    </a:lnTo>
                    <a:lnTo>
                      <a:pt x="303" y="846"/>
                    </a:lnTo>
                    <a:lnTo>
                      <a:pt x="322" y="848"/>
                    </a:lnTo>
                    <a:lnTo>
                      <a:pt x="343" y="856"/>
                    </a:lnTo>
                    <a:lnTo>
                      <a:pt x="361" y="866"/>
                    </a:lnTo>
                    <a:lnTo>
                      <a:pt x="380" y="878"/>
                    </a:lnTo>
                    <a:lnTo>
                      <a:pt x="397" y="890"/>
                    </a:lnTo>
                    <a:lnTo>
                      <a:pt x="414" y="900"/>
                    </a:lnTo>
                    <a:lnTo>
                      <a:pt x="430" y="908"/>
                    </a:lnTo>
                    <a:lnTo>
                      <a:pt x="444" y="911"/>
                    </a:lnTo>
                    <a:lnTo>
                      <a:pt x="465" y="909"/>
                    </a:lnTo>
                    <a:lnTo>
                      <a:pt x="484" y="905"/>
                    </a:lnTo>
                    <a:lnTo>
                      <a:pt x="501" y="899"/>
                    </a:lnTo>
                    <a:lnTo>
                      <a:pt x="516" y="891"/>
                    </a:lnTo>
                    <a:lnTo>
                      <a:pt x="529" y="881"/>
                    </a:lnTo>
                    <a:lnTo>
                      <a:pt x="540" y="869"/>
                    </a:lnTo>
                    <a:lnTo>
                      <a:pt x="549" y="855"/>
                    </a:lnTo>
                    <a:lnTo>
                      <a:pt x="559" y="840"/>
                    </a:lnTo>
                    <a:lnTo>
                      <a:pt x="566" y="823"/>
                    </a:lnTo>
                    <a:lnTo>
                      <a:pt x="572" y="807"/>
                    </a:lnTo>
                    <a:lnTo>
                      <a:pt x="577" y="788"/>
                    </a:lnTo>
                    <a:lnTo>
                      <a:pt x="582" y="770"/>
                    </a:lnTo>
                    <a:lnTo>
                      <a:pt x="586" y="751"/>
                    </a:lnTo>
                    <a:lnTo>
                      <a:pt x="589" y="731"/>
                    </a:lnTo>
                    <a:lnTo>
                      <a:pt x="592" y="712"/>
                    </a:lnTo>
                    <a:lnTo>
                      <a:pt x="594" y="692"/>
                    </a:lnTo>
                    <a:lnTo>
                      <a:pt x="570" y="641"/>
                    </a:lnTo>
                    <a:lnTo>
                      <a:pt x="553" y="592"/>
                    </a:lnTo>
                    <a:lnTo>
                      <a:pt x="541" y="543"/>
                    </a:lnTo>
                    <a:lnTo>
                      <a:pt x="534" y="493"/>
                    </a:lnTo>
                    <a:lnTo>
                      <a:pt x="530" y="445"/>
                    </a:lnTo>
                    <a:lnTo>
                      <a:pt x="529" y="398"/>
                    </a:lnTo>
                    <a:lnTo>
                      <a:pt x="529" y="353"/>
                    </a:lnTo>
                    <a:lnTo>
                      <a:pt x="530" y="308"/>
                    </a:lnTo>
                    <a:lnTo>
                      <a:pt x="531" y="264"/>
                    </a:lnTo>
                    <a:lnTo>
                      <a:pt x="531" y="223"/>
                    </a:lnTo>
                    <a:lnTo>
                      <a:pt x="528" y="181"/>
                    </a:lnTo>
                    <a:lnTo>
                      <a:pt x="522" y="142"/>
                    </a:lnTo>
                    <a:lnTo>
                      <a:pt x="512" y="104"/>
                    </a:lnTo>
                    <a:lnTo>
                      <a:pt x="496" y="69"/>
                    </a:lnTo>
                    <a:lnTo>
                      <a:pt x="473" y="35"/>
                    </a:lnTo>
                    <a:lnTo>
                      <a:pt x="444" y="3"/>
                    </a:lnTo>
                    <a:lnTo>
                      <a:pt x="432" y="5"/>
                    </a:lnTo>
                    <a:lnTo>
                      <a:pt x="422" y="9"/>
                    </a:lnTo>
                    <a:lnTo>
                      <a:pt x="414" y="16"/>
                    </a:lnTo>
                    <a:lnTo>
                      <a:pt x="407" y="24"/>
                    </a:lnTo>
                    <a:lnTo>
                      <a:pt x="402" y="33"/>
                    </a:lnTo>
                    <a:lnTo>
                      <a:pt x="398" y="44"/>
                    </a:lnTo>
                    <a:lnTo>
                      <a:pt x="395" y="57"/>
                    </a:lnTo>
                    <a:lnTo>
                      <a:pt x="392" y="72"/>
                    </a:lnTo>
                    <a:lnTo>
                      <a:pt x="390" y="87"/>
                    </a:lnTo>
                    <a:lnTo>
                      <a:pt x="388" y="103"/>
                    </a:lnTo>
                    <a:lnTo>
                      <a:pt x="386" y="121"/>
                    </a:lnTo>
                    <a:lnTo>
                      <a:pt x="385" y="139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6" y="199"/>
                    </a:lnTo>
                    <a:lnTo>
                      <a:pt x="372" y="220"/>
                    </a:lnTo>
                    <a:lnTo>
                      <a:pt x="363" y="251"/>
                    </a:lnTo>
                    <a:lnTo>
                      <a:pt x="356" y="279"/>
                    </a:lnTo>
                    <a:lnTo>
                      <a:pt x="349" y="305"/>
                    </a:lnTo>
                    <a:lnTo>
                      <a:pt x="343" y="328"/>
                    </a:lnTo>
                    <a:lnTo>
                      <a:pt x="335" y="347"/>
                    </a:lnTo>
                    <a:lnTo>
                      <a:pt x="329" y="366"/>
                    </a:lnTo>
                    <a:lnTo>
                      <a:pt x="323" y="381"/>
                    </a:lnTo>
                    <a:lnTo>
                      <a:pt x="317" y="393"/>
                    </a:lnTo>
                    <a:lnTo>
                      <a:pt x="312" y="403"/>
                    </a:lnTo>
                    <a:lnTo>
                      <a:pt x="306" y="411"/>
                    </a:lnTo>
                    <a:lnTo>
                      <a:pt x="301" y="418"/>
                    </a:lnTo>
                    <a:lnTo>
                      <a:pt x="297" y="420"/>
                    </a:lnTo>
                    <a:lnTo>
                      <a:pt x="292" y="422"/>
                    </a:lnTo>
                    <a:lnTo>
                      <a:pt x="287" y="419"/>
                    </a:lnTo>
                    <a:lnTo>
                      <a:pt x="282" y="416"/>
                    </a:lnTo>
                    <a:lnTo>
                      <a:pt x="277" y="410"/>
                    </a:lnTo>
                    <a:lnTo>
                      <a:pt x="276" y="409"/>
                    </a:lnTo>
                    <a:lnTo>
                      <a:pt x="276" y="410"/>
                    </a:lnTo>
                    <a:lnTo>
                      <a:pt x="277" y="414"/>
                    </a:lnTo>
                    <a:lnTo>
                      <a:pt x="278" y="418"/>
                    </a:lnTo>
                    <a:lnTo>
                      <a:pt x="280" y="422"/>
                    </a:lnTo>
                    <a:lnTo>
                      <a:pt x="278" y="423"/>
                    </a:lnTo>
                    <a:lnTo>
                      <a:pt x="276" y="422"/>
                    </a:lnTo>
                    <a:lnTo>
                      <a:pt x="270" y="415"/>
                    </a:lnTo>
                    <a:lnTo>
                      <a:pt x="264" y="406"/>
                    </a:lnTo>
                    <a:lnTo>
                      <a:pt x="259" y="396"/>
                    </a:lnTo>
                    <a:lnTo>
                      <a:pt x="257" y="384"/>
                    </a:lnTo>
                    <a:lnTo>
                      <a:pt x="255" y="372"/>
                    </a:lnTo>
                    <a:lnTo>
                      <a:pt x="253" y="359"/>
                    </a:lnTo>
                    <a:lnTo>
                      <a:pt x="252" y="347"/>
                    </a:lnTo>
                    <a:lnTo>
                      <a:pt x="249" y="337"/>
                    </a:lnTo>
                    <a:lnTo>
                      <a:pt x="247" y="329"/>
                    </a:lnTo>
                    <a:lnTo>
                      <a:pt x="238" y="314"/>
                    </a:lnTo>
                    <a:lnTo>
                      <a:pt x="234" y="299"/>
                    </a:lnTo>
                    <a:lnTo>
                      <a:pt x="231" y="286"/>
                    </a:lnTo>
                    <a:lnTo>
                      <a:pt x="229" y="275"/>
                    </a:lnTo>
                    <a:lnTo>
                      <a:pt x="228" y="263"/>
                    </a:lnTo>
                    <a:lnTo>
                      <a:pt x="225" y="251"/>
                    </a:lnTo>
                    <a:lnTo>
                      <a:pt x="223" y="238"/>
                    </a:lnTo>
                    <a:lnTo>
                      <a:pt x="218" y="224"/>
                    </a:lnTo>
                    <a:lnTo>
                      <a:pt x="212" y="207"/>
                    </a:lnTo>
                    <a:lnTo>
                      <a:pt x="206" y="189"/>
                    </a:lnTo>
                    <a:lnTo>
                      <a:pt x="200" y="169"/>
                    </a:lnTo>
                    <a:lnTo>
                      <a:pt x="194" y="150"/>
                    </a:lnTo>
                    <a:lnTo>
                      <a:pt x="189" y="129"/>
                    </a:lnTo>
                    <a:lnTo>
                      <a:pt x="183" y="109"/>
                    </a:lnTo>
                    <a:lnTo>
                      <a:pt x="178" y="90"/>
                    </a:lnTo>
                    <a:lnTo>
                      <a:pt x="173" y="70"/>
                    </a:lnTo>
                    <a:lnTo>
                      <a:pt x="168" y="54"/>
                    </a:lnTo>
                    <a:lnTo>
                      <a:pt x="163" y="39"/>
                    </a:lnTo>
                    <a:lnTo>
                      <a:pt x="160" y="26"/>
                    </a:lnTo>
                    <a:lnTo>
                      <a:pt x="156" y="16"/>
                    </a:lnTo>
                    <a:lnTo>
                      <a:pt x="151" y="9"/>
                    </a:lnTo>
                    <a:lnTo>
                      <a:pt x="149" y="5"/>
                    </a:lnTo>
                    <a:lnTo>
                      <a:pt x="145" y="7"/>
                    </a:lnTo>
                    <a:lnTo>
                      <a:pt x="143" y="12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41"/>
              <p:cNvSpPr>
                <a:spLocks noChangeAspect="1"/>
              </p:cNvSpPr>
              <p:nvPr/>
            </p:nvSpPr>
            <p:spPr bwMode="auto">
              <a:xfrm>
                <a:off x="3685" y="2948"/>
                <a:ext cx="4" cy="80"/>
              </a:xfrm>
              <a:custGeom>
                <a:avLst/>
                <a:gdLst>
                  <a:gd name="T0" fmla="*/ 0 w 9"/>
                  <a:gd name="T1" fmla="*/ 13 h 147"/>
                  <a:gd name="T2" fmla="*/ 0 w 9"/>
                  <a:gd name="T3" fmla="*/ 13 h 147"/>
                  <a:gd name="T4" fmla="*/ 0 w 9"/>
                  <a:gd name="T5" fmla="*/ 13 h 147"/>
                  <a:gd name="T6" fmla="*/ 0 w 9"/>
                  <a:gd name="T7" fmla="*/ 13 h 147"/>
                  <a:gd name="T8" fmla="*/ 0 w 9"/>
                  <a:gd name="T9" fmla="*/ 13 h 147"/>
                  <a:gd name="T10" fmla="*/ 0 w 9"/>
                  <a:gd name="T11" fmla="*/ 13 h 147"/>
                  <a:gd name="T12" fmla="*/ 0 w 9"/>
                  <a:gd name="T13" fmla="*/ 13 h 147"/>
                  <a:gd name="T14" fmla="*/ 0 w 9"/>
                  <a:gd name="T15" fmla="*/ 12 h 147"/>
                  <a:gd name="T16" fmla="*/ 0 w 9"/>
                  <a:gd name="T17" fmla="*/ 11 h 147"/>
                  <a:gd name="T18" fmla="*/ 0 w 9"/>
                  <a:gd name="T19" fmla="*/ 9 h 147"/>
                  <a:gd name="T20" fmla="*/ 0 w 9"/>
                  <a:gd name="T21" fmla="*/ 7 h 147"/>
                  <a:gd name="T22" fmla="*/ 0 w 9"/>
                  <a:gd name="T23" fmla="*/ 5 h 147"/>
                  <a:gd name="T24" fmla="*/ 0 w 9"/>
                  <a:gd name="T25" fmla="*/ 3 h 147"/>
                  <a:gd name="T26" fmla="*/ 0 w 9"/>
                  <a:gd name="T27" fmla="*/ 2 h 147"/>
                  <a:gd name="T28" fmla="*/ 0 w 9"/>
                  <a:gd name="T29" fmla="*/ 0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47"/>
                  <a:gd name="T47" fmla="*/ 9 w 9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47">
                    <a:moveTo>
                      <a:pt x="8" y="147"/>
                    </a:moveTo>
                    <a:lnTo>
                      <a:pt x="8" y="147"/>
                    </a:lnTo>
                    <a:lnTo>
                      <a:pt x="9" y="145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5" y="141"/>
                    </a:lnTo>
                    <a:lnTo>
                      <a:pt x="9" y="135"/>
                    </a:lnTo>
                    <a:lnTo>
                      <a:pt x="9" y="122"/>
                    </a:lnTo>
                    <a:lnTo>
                      <a:pt x="8" y="104"/>
                    </a:lnTo>
                    <a:lnTo>
                      <a:pt x="5" y="82"/>
                    </a:lnTo>
                    <a:lnTo>
                      <a:pt x="2" y="59"/>
                    </a:lnTo>
                    <a:lnTo>
                      <a:pt x="0" y="37"/>
                    </a:lnTo>
                    <a:lnTo>
                      <a:pt x="3" y="1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42"/>
              <p:cNvSpPr>
                <a:spLocks noChangeAspect="1"/>
              </p:cNvSpPr>
              <p:nvPr/>
            </p:nvSpPr>
            <p:spPr bwMode="auto">
              <a:xfrm>
                <a:off x="3547" y="2873"/>
                <a:ext cx="275" cy="16"/>
              </a:xfrm>
              <a:custGeom>
                <a:avLst/>
                <a:gdLst>
                  <a:gd name="T0" fmla="*/ 0 w 493"/>
                  <a:gd name="T1" fmla="*/ 1 h 31"/>
                  <a:gd name="T2" fmla="*/ 0 w 493"/>
                  <a:gd name="T3" fmla="*/ 1 h 31"/>
                  <a:gd name="T4" fmla="*/ 1 w 493"/>
                  <a:gd name="T5" fmla="*/ 1 h 31"/>
                  <a:gd name="T6" fmla="*/ 2 w 493"/>
                  <a:gd name="T7" fmla="*/ 1 h 31"/>
                  <a:gd name="T8" fmla="*/ 4 w 493"/>
                  <a:gd name="T9" fmla="*/ 1 h 31"/>
                  <a:gd name="T10" fmla="*/ 6 w 493"/>
                  <a:gd name="T11" fmla="*/ 1 h 31"/>
                  <a:gd name="T12" fmla="*/ 7 w 493"/>
                  <a:gd name="T13" fmla="*/ 1 h 31"/>
                  <a:gd name="T14" fmla="*/ 9 w 493"/>
                  <a:gd name="T15" fmla="*/ 0 h 31"/>
                  <a:gd name="T16" fmla="*/ 10 w 493"/>
                  <a:gd name="T17" fmla="*/ 0 h 31"/>
                  <a:gd name="T18" fmla="*/ 12 w 493"/>
                  <a:gd name="T19" fmla="*/ 0 h 31"/>
                  <a:gd name="T20" fmla="*/ 12 w 493"/>
                  <a:gd name="T21" fmla="*/ 0 h 31"/>
                  <a:gd name="T22" fmla="*/ 13 w 493"/>
                  <a:gd name="T23" fmla="*/ 1 h 31"/>
                  <a:gd name="T24" fmla="*/ 15 w 493"/>
                  <a:gd name="T25" fmla="*/ 1 h 31"/>
                  <a:gd name="T26" fmla="*/ 16 w 493"/>
                  <a:gd name="T27" fmla="*/ 1 h 31"/>
                  <a:gd name="T28" fmla="*/ 17 w 493"/>
                  <a:gd name="T29" fmla="*/ 1 h 31"/>
                  <a:gd name="T30" fmla="*/ 18 w 493"/>
                  <a:gd name="T31" fmla="*/ 2 h 31"/>
                  <a:gd name="T32" fmla="*/ 20 w 493"/>
                  <a:gd name="T33" fmla="*/ 2 h 31"/>
                  <a:gd name="T34" fmla="*/ 21 w 493"/>
                  <a:gd name="T35" fmla="*/ 2 h 31"/>
                  <a:gd name="T36" fmla="*/ 23 w 493"/>
                  <a:gd name="T37" fmla="*/ 2 h 31"/>
                  <a:gd name="T38" fmla="*/ 23 w 493"/>
                  <a:gd name="T39" fmla="*/ 2 h 31"/>
                  <a:gd name="T40" fmla="*/ 25 w 493"/>
                  <a:gd name="T41" fmla="*/ 2 h 31"/>
                  <a:gd name="T42" fmla="*/ 26 w 493"/>
                  <a:gd name="T43" fmla="*/ 2 h 31"/>
                  <a:gd name="T44" fmla="*/ 28 w 493"/>
                  <a:gd name="T45" fmla="*/ 2 h 31"/>
                  <a:gd name="T46" fmla="*/ 30 w 493"/>
                  <a:gd name="T47" fmla="*/ 2 h 31"/>
                  <a:gd name="T48" fmla="*/ 31 w 493"/>
                  <a:gd name="T49" fmla="*/ 1 h 31"/>
                  <a:gd name="T50" fmla="*/ 33 w 493"/>
                  <a:gd name="T51" fmla="*/ 1 h 31"/>
                  <a:gd name="T52" fmla="*/ 35 w 493"/>
                  <a:gd name="T53" fmla="*/ 1 h 31"/>
                  <a:gd name="T54" fmla="*/ 36 w 493"/>
                  <a:gd name="T55" fmla="*/ 0 h 31"/>
                  <a:gd name="T56" fmla="*/ 36 w 493"/>
                  <a:gd name="T57" fmla="*/ 0 h 31"/>
                  <a:gd name="T58" fmla="*/ 38 w 493"/>
                  <a:gd name="T59" fmla="*/ 0 h 31"/>
                  <a:gd name="T60" fmla="*/ 39 w 493"/>
                  <a:gd name="T61" fmla="*/ 1 h 31"/>
                  <a:gd name="T62" fmla="*/ 41 w 493"/>
                  <a:gd name="T63" fmla="*/ 1 h 31"/>
                  <a:gd name="T64" fmla="*/ 42 w 493"/>
                  <a:gd name="T65" fmla="*/ 1 h 31"/>
                  <a:gd name="T66" fmla="*/ 44 w 493"/>
                  <a:gd name="T67" fmla="*/ 1 h 31"/>
                  <a:gd name="T68" fmla="*/ 45 w 493"/>
                  <a:gd name="T69" fmla="*/ 1 h 31"/>
                  <a:gd name="T70" fmla="*/ 46 w 493"/>
                  <a:gd name="T71" fmla="*/ 1 h 31"/>
                  <a:gd name="T72" fmla="*/ 47 w 493"/>
                  <a:gd name="T73" fmla="*/ 1 h 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93"/>
                  <a:gd name="T112" fmla="*/ 0 h 31"/>
                  <a:gd name="T113" fmla="*/ 493 w 493"/>
                  <a:gd name="T114" fmla="*/ 31 h 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93" h="31">
                    <a:moveTo>
                      <a:pt x="0" y="5"/>
                    </a:moveTo>
                    <a:lnTo>
                      <a:pt x="0" y="5"/>
                    </a:lnTo>
                    <a:lnTo>
                      <a:pt x="13" y="6"/>
                    </a:lnTo>
                    <a:lnTo>
                      <a:pt x="27" y="6"/>
                    </a:lnTo>
                    <a:lnTo>
                      <a:pt x="43" y="5"/>
                    </a:lnTo>
                    <a:lnTo>
                      <a:pt x="59" y="4"/>
                    </a:lnTo>
                    <a:lnTo>
                      <a:pt x="75" y="1"/>
                    </a:lnTo>
                    <a:lnTo>
                      <a:pt x="90" y="0"/>
                    </a:lnTo>
                    <a:lnTo>
                      <a:pt x="105" y="0"/>
                    </a:lnTo>
                    <a:lnTo>
                      <a:pt x="118" y="0"/>
                    </a:lnTo>
                    <a:lnTo>
                      <a:pt x="135" y="1"/>
                    </a:lnTo>
                    <a:lnTo>
                      <a:pt x="150" y="5"/>
                    </a:lnTo>
                    <a:lnTo>
                      <a:pt x="164" y="9"/>
                    </a:lnTo>
                    <a:lnTo>
                      <a:pt x="177" y="14"/>
                    </a:lnTo>
                    <a:lnTo>
                      <a:pt x="191" y="19"/>
                    </a:lnTo>
                    <a:lnTo>
                      <a:pt x="205" y="25"/>
                    </a:lnTo>
                    <a:lnTo>
                      <a:pt x="220" y="29"/>
                    </a:lnTo>
                    <a:lnTo>
                      <a:pt x="237" y="31"/>
                    </a:lnTo>
                    <a:lnTo>
                      <a:pt x="252" y="31"/>
                    </a:lnTo>
                    <a:lnTo>
                      <a:pt x="269" y="27"/>
                    </a:lnTo>
                    <a:lnTo>
                      <a:pt x="287" y="23"/>
                    </a:lnTo>
                    <a:lnTo>
                      <a:pt x="306" y="17"/>
                    </a:lnTo>
                    <a:lnTo>
                      <a:pt x="325" y="12"/>
                    </a:lnTo>
                    <a:lnTo>
                      <a:pt x="343" y="6"/>
                    </a:lnTo>
                    <a:lnTo>
                      <a:pt x="360" y="3"/>
                    </a:lnTo>
                    <a:lnTo>
                      <a:pt x="376" y="0"/>
                    </a:lnTo>
                    <a:lnTo>
                      <a:pt x="390" y="0"/>
                    </a:lnTo>
                    <a:lnTo>
                      <a:pt x="405" y="1"/>
                    </a:lnTo>
                    <a:lnTo>
                      <a:pt x="419" y="3"/>
                    </a:lnTo>
                    <a:lnTo>
                      <a:pt x="434" y="5"/>
                    </a:lnTo>
                    <a:lnTo>
                      <a:pt x="448" y="8"/>
                    </a:lnTo>
                    <a:lnTo>
                      <a:pt x="463" y="8"/>
                    </a:lnTo>
                    <a:lnTo>
                      <a:pt x="479" y="8"/>
                    </a:lnTo>
                    <a:lnTo>
                      <a:pt x="493" y="5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43"/>
              <p:cNvSpPr>
                <a:spLocks noChangeAspect="1" noEditPoints="1"/>
              </p:cNvSpPr>
              <p:nvPr/>
            </p:nvSpPr>
            <p:spPr bwMode="auto">
              <a:xfrm>
                <a:off x="3243" y="2575"/>
                <a:ext cx="279" cy="479"/>
              </a:xfrm>
              <a:custGeom>
                <a:avLst/>
                <a:gdLst>
                  <a:gd name="T0" fmla="*/ 11 w 501"/>
                  <a:gd name="T1" fmla="*/ 0 h 872"/>
                  <a:gd name="T2" fmla="*/ 9 w 501"/>
                  <a:gd name="T3" fmla="*/ 2 h 872"/>
                  <a:gd name="T4" fmla="*/ 7 w 501"/>
                  <a:gd name="T5" fmla="*/ 6 h 872"/>
                  <a:gd name="T6" fmla="*/ 4 w 501"/>
                  <a:gd name="T7" fmla="*/ 13 h 872"/>
                  <a:gd name="T8" fmla="*/ 4 w 501"/>
                  <a:gd name="T9" fmla="*/ 21 h 872"/>
                  <a:gd name="T10" fmla="*/ 4 w 501"/>
                  <a:gd name="T11" fmla="*/ 29 h 872"/>
                  <a:gd name="T12" fmla="*/ 4 w 501"/>
                  <a:gd name="T13" fmla="*/ 35 h 872"/>
                  <a:gd name="T14" fmla="*/ 4 w 501"/>
                  <a:gd name="T15" fmla="*/ 41 h 872"/>
                  <a:gd name="T16" fmla="*/ 4 w 501"/>
                  <a:gd name="T17" fmla="*/ 47 h 872"/>
                  <a:gd name="T18" fmla="*/ 3 w 501"/>
                  <a:gd name="T19" fmla="*/ 53 h 872"/>
                  <a:gd name="T20" fmla="*/ 1 w 501"/>
                  <a:gd name="T21" fmla="*/ 59 h 872"/>
                  <a:gd name="T22" fmla="*/ 0 w 501"/>
                  <a:gd name="T23" fmla="*/ 62 h 872"/>
                  <a:gd name="T24" fmla="*/ 1 w 501"/>
                  <a:gd name="T25" fmla="*/ 66 h 872"/>
                  <a:gd name="T26" fmla="*/ 3 w 501"/>
                  <a:gd name="T27" fmla="*/ 72 h 872"/>
                  <a:gd name="T28" fmla="*/ 7 w 501"/>
                  <a:gd name="T29" fmla="*/ 76 h 872"/>
                  <a:gd name="T30" fmla="*/ 12 w 501"/>
                  <a:gd name="T31" fmla="*/ 79 h 872"/>
                  <a:gd name="T32" fmla="*/ 15 w 501"/>
                  <a:gd name="T33" fmla="*/ 79 h 872"/>
                  <a:gd name="T34" fmla="*/ 17 w 501"/>
                  <a:gd name="T35" fmla="*/ 77 h 872"/>
                  <a:gd name="T36" fmla="*/ 20 w 501"/>
                  <a:gd name="T37" fmla="*/ 75 h 872"/>
                  <a:gd name="T38" fmla="*/ 22 w 501"/>
                  <a:gd name="T39" fmla="*/ 75 h 872"/>
                  <a:gd name="T40" fmla="*/ 24 w 501"/>
                  <a:gd name="T41" fmla="*/ 74 h 872"/>
                  <a:gd name="T42" fmla="*/ 26 w 501"/>
                  <a:gd name="T43" fmla="*/ 74 h 872"/>
                  <a:gd name="T44" fmla="*/ 31 w 501"/>
                  <a:gd name="T45" fmla="*/ 76 h 872"/>
                  <a:gd name="T46" fmla="*/ 35 w 501"/>
                  <a:gd name="T47" fmla="*/ 79 h 872"/>
                  <a:gd name="T48" fmla="*/ 40 w 501"/>
                  <a:gd name="T49" fmla="*/ 79 h 872"/>
                  <a:gd name="T50" fmla="*/ 43 w 501"/>
                  <a:gd name="T51" fmla="*/ 77 h 872"/>
                  <a:gd name="T52" fmla="*/ 45 w 501"/>
                  <a:gd name="T53" fmla="*/ 73 h 872"/>
                  <a:gd name="T54" fmla="*/ 47 w 501"/>
                  <a:gd name="T55" fmla="*/ 69 h 872"/>
                  <a:gd name="T56" fmla="*/ 48 w 501"/>
                  <a:gd name="T57" fmla="*/ 64 h 872"/>
                  <a:gd name="T58" fmla="*/ 46 w 501"/>
                  <a:gd name="T59" fmla="*/ 56 h 872"/>
                  <a:gd name="T60" fmla="*/ 43 w 501"/>
                  <a:gd name="T61" fmla="*/ 43 h 872"/>
                  <a:gd name="T62" fmla="*/ 43 w 501"/>
                  <a:gd name="T63" fmla="*/ 31 h 872"/>
                  <a:gd name="T64" fmla="*/ 43 w 501"/>
                  <a:gd name="T65" fmla="*/ 19 h 872"/>
                  <a:gd name="T66" fmla="*/ 42 w 501"/>
                  <a:gd name="T67" fmla="*/ 9 h 872"/>
                  <a:gd name="T68" fmla="*/ 36 w 501"/>
                  <a:gd name="T69" fmla="*/ 1 h 872"/>
                  <a:gd name="T70" fmla="*/ 32 w 501"/>
                  <a:gd name="T71" fmla="*/ 4 h 872"/>
                  <a:gd name="T72" fmla="*/ 31 w 501"/>
                  <a:gd name="T73" fmla="*/ 12 h 872"/>
                  <a:gd name="T74" fmla="*/ 30 w 501"/>
                  <a:gd name="T75" fmla="*/ 22 h 872"/>
                  <a:gd name="T76" fmla="*/ 28 w 501"/>
                  <a:gd name="T77" fmla="*/ 29 h 872"/>
                  <a:gd name="T78" fmla="*/ 26 w 501"/>
                  <a:gd name="T79" fmla="*/ 33 h 872"/>
                  <a:gd name="T80" fmla="*/ 25 w 501"/>
                  <a:gd name="T81" fmla="*/ 36 h 872"/>
                  <a:gd name="T82" fmla="*/ 24 w 501"/>
                  <a:gd name="T83" fmla="*/ 36 h 872"/>
                  <a:gd name="T84" fmla="*/ 23 w 501"/>
                  <a:gd name="T85" fmla="*/ 36 h 872"/>
                  <a:gd name="T86" fmla="*/ 23 w 501"/>
                  <a:gd name="T87" fmla="*/ 37 h 872"/>
                  <a:gd name="T88" fmla="*/ 21 w 501"/>
                  <a:gd name="T89" fmla="*/ 35 h 872"/>
                  <a:gd name="T90" fmla="*/ 21 w 501"/>
                  <a:gd name="T91" fmla="*/ 31 h 872"/>
                  <a:gd name="T92" fmla="*/ 20 w 501"/>
                  <a:gd name="T93" fmla="*/ 29 h 872"/>
                  <a:gd name="T94" fmla="*/ 19 w 501"/>
                  <a:gd name="T95" fmla="*/ 25 h 872"/>
                  <a:gd name="T96" fmla="*/ 18 w 501"/>
                  <a:gd name="T97" fmla="*/ 22 h 872"/>
                  <a:gd name="T98" fmla="*/ 17 w 501"/>
                  <a:gd name="T99" fmla="*/ 18 h 872"/>
                  <a:gd name="T100" fmla="*/ 16 w 501"/>
                  <a:gd name="T101" fmla="*/ 13 h 872"/>
                  <a:gd name="T102" fmla="*/ 14 w 501"/>
                  <a:gd name="T103" fmla="*/ 8 h 872"/>
                  <a:gd name="T104" fmla="*/ 13 w 501"/>
                  <a:gd name="T105" fmla="*/ 3 h 872"/>
                  <a:gd name="T106" fmla="*/ 12 w 501"/>
                  <a:gd name="T107" fmla="*/ 1 h 872"/>
                  <a:gd name="T108" fmla="*/ 12 w 501"/>
                  <a:gd name="T109" fmla="*/ 1 h 872"/>
                  <a:gd name="T110" fmla="*/ 25 w 501"/>
                  <a:gd name="T111" fmla="*/ 74 h 872"/>
                  <a:gd name="T112" fmla="*/ 25 w 501"/>
                  <a:gd name="T113" fmla="*/ 73 h 872"/>
                  <a:gd name="T114" fmla="*/ 25 w 501"/>
                  <a:gd name="T115" fmla="*/ 69 h 872"/>
                  <a:gd name="T116" fmla="*/ 24 w 501"/>
                  <a:gd name="T117" fmla="*/ 63 h 8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01"/>
                  <a:gd name="T178" fmla="*/ 0 h 872"/>
                  <a:gd name="T179" fmla="*/ 501 w 501"/>
                  <a:gd name="T180" fmla="*/ 872 h 8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01" h="872">
                    <a:moveTo>
                      <a:pt x="121" y="11"/>
                    </a:moveTo>
                    <a:lnTo>
                      <a:pt x="117" y="3"/>
                    </a:lnTo>
                    <a:lnTo>
                      <a:pt x="111" y="0"/>
                    </a:lnTo>
                    <a:lnTo>
                      <a:pt x="105" y="2"/>
                    </a:lnTo>
                    <a:lnTo>
                      <a:pt x="99" y="7"/>
                    </a:lnTo>
                    <a:lnTo>
                      <a:pt x="91" y="16"/>
                    </a:lnTo>
                    <a:lnTo>
                      <a:pt x="83" y="30"/>
                    </a:lnTo>
                    <a:lnTo>
                      <a:pt x="76" y="46"/>
                    </a:lnTo>
                    <a:lnTo>
                      <a:pt x="68" y="65"/>
                    </a:lnTo>
                    <a:lnTo>
                      <a:pt x="60" y="89"/>
                    </a:lnTo>
                    <a:lnTo>
                      <a:pt x="54" y="113"/>
                    </a:lnTo>
                    <a:lnTo>
                      <a:pt x="48" y="139"/>
                    </a:lnTo>
                    <a:lnTo>
                      <a:pt x="44" y="168"/>
                    </a:lnTo>
                    <a:lnTo>
                      <a:pt x="40" y="198"/>
                    </a:lnTo>
                    <a:lnTo>
                      <a:pt x="37" y="229"/>
                    </a:lnTo>
                    <a:lnTo>
                      <a:pt x="37" y="260"/>
                    </a:lnTo>
                    <a:lnTo>
                      <a:pt x="39" y="293"/>
                    </a:lnTo>
                    <a:lnTo>
                      <a:pt x="41" y="316"/>
                    </a:lnTo>
                    <a:lnTo>
                      <a:pt x="42" y="338"/>
                    </a:lnTo>
                    <a:lnTo>
                      <a:pt x="44" y="362"/>
                    </a:lnTo>
                    <a:lnTo>
                      <a:pt x="45" y="384"/>
                    </a:lnTo>
                    <a:lnTo>
                      <a:pt x="46" y="406"/>
                    </a:lnTo>
                    <a:lnTo>
                      <a:pt x="47" y="429"/>
                    </a:lnTo>
                    <a:lnTo>
                      <a:pt x="47" y="452"/>
                    </a:lnTo>
                    <a:lnTo>
                      <a:pt x="46" y="474"/>
                    </a:lnTo>
                    <a:lnTo>
                      <a:pt x="45" y="496"/>
                    </a:lnTo>
                    <a:lnTo>
                      <a:pt x="42" y="517"/>
                    </a:lnTo>
                    <a:lnTo>
                      <a:pt x="40" y="539"/>
                    </a:lnTo>
                    <a:lnTo>
                      <a:pt x="35" y="561"/>
                    </a:lnTo>
                    <a:lnTo>
                      <a:pt x="30" y="582"/>
                    </a:lnTo>
                    <a:lnTo>
                      <a:pt x="23" y="602"/>
                    </a:lnTo>
                    <a:lnTo>
                      <a:pt x="16" y="623"/>
                    </a:lnTo>
                    <a:lnTo>
                      <a:pt x="6" y="644"/>
                    </a:lnTo>
                    <a:lnTo>
                      <a:pt x="2" y="654"/>
                    </a:lnTo>
                    <a:lnTo>
                      <a:pt x="0" y="666"/>
                    </a:lnTo>
                    <a:lnTo>
                      <a:pt x="0" y="680"/>
                    </a:lnTo>
                    <a:lnTo>
                      <a:pt x="2" y="697"/>
                    </a:lnTo>
                    <a:lnTo>
                      <a:pt x="6" y="714"/>
                    </a:lnTo>
                    <a:lnTo>
                      <a:pt x="11" y="732"/>
                    </a:lnTo>
                    <a:lnTo>
                      <a:pt x="18" y="752"/>
                    </a:lnTo>
                    <a:lnTo>
                      <a:pt x="27" y="770"/>
                    </a:lnTo>
                    <a:lnTo>
                      <a:pt x="36" y="788"/>
                    </a:lnTo>
                    <a:lnTo>
                      <a:pt x="47" y="807"/>
                    </a:lnTo>
                    <a:lnTo>
                      <a:pt x="59" y="822"/>
                    </a:lnTo>
                    <a:lnTo>
                      <a:pt x="74" y="838"/>
                    </a:lnTo>
                    <a:lnTo>
                      <a:pt x="88" y="851"/>
                    </a:lnTo>
                    <a:lnTo>
                      <a:pt x="103" y="860"/>
                    </a:lnTo>
                    <a:lnTo>
                      <a:pt x="120" y="868"/>
                    </a:lnTo>
                    <a:lnTo>
                      <a:pt x="137" y="872"/>
                    </a:lnTo>
                    <a:lnTo>
                      <a:pt x="145" y="872"/>
                    </a:lnTo>
                    <a:lnTo>
                      <a:pt x="154" y="869"/>
                    </a:lnTo>
                    <a:lnTo>
                      <a:pt x="162" y="864"/>
                    </a:lnTo>
                    <a:lnTo>
                      <a:pt x="172" y="859"/>
                    </a:lnTo>
                    <a:lnTo>
                      <a:pt x="181" y="852"/>
                    </a:lnTo>
                    <a:lnTo>
                      <a:pt x="191" y="844"/>
                    </a:lnTo>
                    <a:lnTo>
                      <a:pt x="200" y="837"/>
                    </a:lnTo>
                    <a:lnTo>
                      <a:pt x="209" y="829"/>
                    </a:lnTo>
                    <a:lnTo>
                      <a:pt x="215" y="825"/>
                    </a:lnTo>
                    <a:lnTo>
                      <a:pt x="221" y="821"/>
                    </a:lnTo>
                    <a:lnTo>
                      <a:pt x="229" y="817"/>
                    </a:lnTo>
                    <a:lnTo>
                      <a:pt x="235" y="814"/>
                    </a:lnTo>
                    <a:lnTo>
                      <a:pt x="242" y="812"/>
                    </a:lnTo>
                    <a:lnTo>
                      <a:pt x="248" y="811"/>
                    </a:lnTo>
                    <a:lnTo>
                      <a:pt x="253" y="809"/>
                    </a:lnTo>
                    <a:lnTo>
                      <a:pt x="256" y="809"/>
                    </a:lnTo>
                    <a:lnTo>
                      <a:pt x="273" y="812"/>
                    </a:lnTo>
                    <a:lnTo>
                      <a:pt x="289" y="818"/>
                    </a:lnTo>
                    <a:lnTo>
                      <a:pt x="305" y="829"/>
                    </a:lnTo>
                    <a:lnTo>
                      <a:pt x="321" y="840"/>
                    </a:lnTo>
                    <a:lnTo>
                      <a:pt x="335" y="852"/>
                    </a:lnTo>
                    <a:lnTo>
                      <a:pt x="350" y="861"/>
                    </a:lnTo>
                    <a:lnTo>
                      <a:pt x="363" y="869"/>
                    </a:lnTo>
                    <a:lnTo>
                      <a:pt x="375" y="872"/>
                    </a:lnTo>
                    <a:lnTo>
                      <a:pt x="393" y="870"/>
                    </a:lnTo>
                    <a:lnTo>
                      <a:pt x="409" y="866"/>
                    </a:lnTo>
                    <a:lnTo>
                      <a:pt x="422" y="861"/>
                    </a:lnTo>
                    <a:lnTo>
                      <a:pt x="435" y="852"/>
                    </a:lnTo>
                    <a:lnTo>
                      <a:pt x="446" y="843"/>
                    </a:lnTo>
                    <a:lnTo>
                      <a:pt x="456" y="831"/>
                    </a:lnTo>
                    <a:lnTo>
                      <a:pt x="464" y="818"/>
                    </a:lnTo>
                    <a:lnTo>
                      <a:pt x="472" y="804"/>
                    </a:lnTo>
                    <a:lnTo>
                      <a:pt x="478" y="788"/>
                    </a:lnTo>
                    <a:lnTo>
                      <a:pt x="483" y="771"/>
                    </a:lnTo>
                    <a:lnTo>
                      <a:pt x="487" y="755"/>
                    </a:lnTo>
                    <a:lnTo>
                      <a:pt x="491" y="736"/>
                    </a:lnTo>
                    <a:lnTo>
                      <a:pt x="494" y="718"/>
                    </a:lnTo>
                    <a:lnTo>
                      <a:pt x="497" y="699"/>
                    </a:lnTo>
                    <a:lnTo>
                      <a:pt x="498" y="680"/>
                    </a:lnTo>
                    <a:lnTo>
                      <a:pt x="501" y="662"/>
                    </a:lnTo>
                    <a:lnTo>
                      <a:pt x="480" y="614"/>
                    </a:lnTo>
                    <a:lnTo>
                      <a:pt x="466" y="566"/>
                    </a:lnTo>
                    <a:lnTo>
                      <a:pt x="456" y="518"/>
                    </a:lnTo>
                    <a:lnTo>
                      <a:pt x="450" y="471"/>
                    </a:lnTo>
                    <a:lnTo>
                      <a:pt x="446" y="426"/>
                    </a:lnTo>
                    <a:lnTo>
                      <a:pt x="446" y="381"/>
                    </a:lnTo>
                    <a:lnTo>
                      <a:pt x="446" y="337"/>
                    </a:lnTo>
                    <a:lnTo>
                      <a:pt x="448" y="294"/>
                    </a:lnTo>
                    <a:lnTo>
                      <a:pt x="449" y="253"/>
                    </a:lnTo>
                    <a:lnTo>
                      <a:pt x="448" y="212"/>
                    </a:lnTo>
                    <a:lnTo>
                      <a:pt x="445" y="173"/>
                    </a:lnTo>
                    <a:lnTo>
                      <a:pt x="440" y="136"/>
                    </a:lnTo>
                    <a:lnTo>
                      <a:pt x="432" y="100"/>
                    </a:lnTo>
                    <a:lnTo>
                      <a:pt x="419" y="65"/>
                    </a:lnTo>
                    <a:lnTo>
                      <a:pt x="399" y="33"/>
                    </a:lnTo>
                    <a:lnTo>
                      <a:pt x="375" y="3"/>
                    </a:lnTo>
                    <a:lnTo>
                      <a:pt x="357" y="9"/>
                    </a:lnTo>
                    <a:lnTo>
                      <a:pt x="344" y="22"/>
                    </a:lnTo>
                    <a:lnTo>
                      <a:pt x="336" y="42"/>
                    </a:lnTo>
                    <a:lnTo>
                      <a:pt x="331" y="68"/>
                    </a:lnTo>
                    <a:lnTo>
                      <a:pt x="328" y="99"/>
                    </a:lnTo>
                    <a:lnTo>
                      <a:pt x="325" y="133"/>
                    </a:lnTo>
                    <a:lnTo>
                      <a:pt x="321" y="171"/>
                    </a:lnTo>
                    <a:lnTo>
                      <a:pt x="313" y="210"/>
                    </a:lnTo>
                    <a:lnTo>
                      <a:pt x="307" y="240"/>
                    </a:lnTo>
                    <a:lnTo>
                      <a:pt x="300" y="267"/>
                    </a:lnTo>
                    <a:lnTo>
                      <a:pt x="294" y="290"/>
                    </a:lnTo>
                    <a:lnTo>
                      <a:pt x="289" y="312"/>
                    </a:lnTo>
                    <a:lnTo>
                      <a:pt x="283" y="332"/>
                    </a:lnTo>
                    <a:lnTo>
                      <a:pt x="278" y="350"/>
                    </a:lnTo>
                    <a:lnTo>
                      <a:pt x="273" y="364"/>
                    </a:lnTo>
                    <a:lnTo>
                      <a:pt x="269" y="376"/>
                    </a:lnTo>
                    <a:lnTo>
                      <a:pt x="264" y="387"/>
                    </a:lnTo>
                    <a:lnTo>
                      <a:pt x="259" y="394"/>
                    </a:lnTo>
                    <a:lnTo>
                      <a:pt x="255" y="400"/>
                    </a:lnTo>
                    <a:lnTo>
                      <a:pt x="250" y="402"/>
                    </a:lnTo>
                    <a:lnTo>
                      <a:pt x="247" y="403"/>
                    </a:lnTo>
                    <a:lnTo>
                      <a:pt x="242" y="402"/>
                    </a:lnTo>
                    <a:lnTo>
                      <a:pt x="238" y="398"/>
                    </a:lnTo>
                    <a:lnTo>
                      <a:pt x="235" y="393"/>
                    </a:lnTo>
                    <a:lnTo>
                      <a:pt x="233" y="393"/>
                    </a:lnTo>
                    <a:lnTo>
                      <a:pt x="236" y="400"/>
                    </a:lnTo>
                    <a:lnTo>
                      <a:pt x="236" y="405"/>
                    </a:lnTo>
                    <a:lnTo>
                      <a:pt x="227" y="397"/>
                    </a:lnTo>
                    <a:lnTo>
                      <a:pt x="223" y="388"/>
                    </a:lnTo>
                    <a:lnTo>
                      <a:pt x="219" y="377"/>
                    </a:lnTo>
                    <a:lnTo>
                      <a:pt x="217" y="367"/>
                    </a:lnTo>
                    <a:lnTo>
                      <a:pt x="215" y="355"/>
                    </a:lnTo>
                    <a:lnTo>
                      <a:pt x="214" y="344"/>
                    </a:lnTo>
                    <a:lnTo>
                      <a:pt x="213" y="332"/>
                    </a:lnTo>
                    <a:lnTo>
                      <a:pt x="210" y="323"/>
                    </a:lnTo>
                    <a:lnTo>
                      <a:pt x="208" y="315"/>
                    </a:lnTo>
                    <a:lnTo>
                      <a:pt x="202" y="299"/>
                    </a:lnTo>
                    <a:lnTo>
                      <a:pt x="197" y="286"/>
                    </a:lnTo>
                    <a:lnTo>
                      <a:pt x="195" y="275"/>
                    </a:lnTo>
                    <a:lnTo>
                      <a:pt x="194" y="263"/>
                    </a:lnTo>
                    <a:lnTo>
                      <a:pt x="192" y="251"/>
                    </a:lnTo>
                    <a:lnTo>
                      <a:pt x="190" y="240"/>
                    </a:lnTo>
                    <a:lnTo>
                      <a:pt x="187" y="228"/>
                    </a:lnTo>
                    <a:lnTo>
                      <a:pt x="184" y="214"/>
                    </a:lnTo>
                    <a:lnTo>
                      <a:pt x="179" y="198"/>
                    </a:lnTo>
                    <a:lnTo>
                      <a:pt x="174" y="180"/>
                    </a:lnTo>
                    <a:lnTo>
                      <a:pt x="169" y="162"/>
                    </a:lnTo>
                    <a:lnTo>
                      <a:pt x="164" y="142"/>
                    </a:lnTo>
                    <a:lnTo>
                      <a:pt x="160" y="123"/>
                    </a:lnTo>
                    <a:lnTo>
                      <a:pt x="156" y="103"/>
                    </a:lnTo>
                    <a:lnTo>
                      <a:pt x="151" y="85"/>
                    </a:lnTo>
                    <a:lnTo>
                      <a:pt x="148" y="67"/>
                    </a:lnTo>
                    <a:lnTo>
                      <a:pt x="143" y="51"/>
                    </a:lnTo>
                    <a:lnTo>
                      <a:pt x="139" y="37"/>
                    </a:lnTo>
                    <a:lnTo>
                      <a:pt x="135" y="24"/>
                    </a:lnTo>
                    <a:lnTo>
                      <a:pt x="132" y="15"/>
                    </a:lnTo>
                    <a:lnTo>
                      <a:pt x="129" y="8"/>
                    </a:lnTo>
                    <a:lnTo>
                      <a:pt x="126" y="5"/>
                    </a:lnTo>
                    <a:lnTo>
                      <a:pt x="123" y="5"/>
                    </a:lnTo>
                    <a:lnTo>
                      <a:pt x="121" y="11"/>
                    </a:lnTo>
                    <a:close/>
                    <a:moveTo>
                      <a:pt x="256" y="816"/>
                    </a:moveTo>
                    <a:lnTo>
                      <a:pt x="258" y="813"/>
                    </a:lnTo>
                    <a:lnTo>
                      <a:pt x="253" y="812"/>
                    </a:lnTo>
                    <a:lnTo>
                      <a:pt x="249" y="812"/>
                    </a:lnTo>
                    <a:lnTo>
                      <a:pt x="253" y="809"/>
                    </a:lnTo>
                    <a:lnTo>
                      <a:pt x="256" y="804"/>
                    </a:lnTo>
                    <a:lnTo>
                      <a:pt x="256" y="791"/>
                    </a:lnTo>
                    <a:lnTo>
                      <a:pt x="255" y="774"/>
                    </a:lnTo>
                    <a:lnTo>
                      <a:pt x="253" y="753"/>
                    </a:lnTo>
                    <a:lnTo>
                      <a:pt x="250" y="731"/>
                    </a:lnTo>
                    <a:lnTo>
                      <a:pt x="250" y="709"/>
                    </a:lnTo>
                    <a:lnTo>
                      <a:pt x="252" y="690"/>
                    </a:lnTo>
                    <a:lnTo>
                      <a:pt x="256" y="675"/>
                    </a:lnTo>
                    <a:lnTo>
                      <a:pt x="256" y="8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44"/>
              <p:cNvSpPr>
                <a:spLocks noChangeAspect="1"/>
              </p:cNvSpPr>
              <p:nvPr/>
            </p:nvSpPr>
            <p:spPr bwMode="auto">
              <a:xfrm>
                <a:off x="3243" y="2575"/>
                <a:ext cx="279" cy="479"/>
              </a:xfrm>
              <a:custGeom>
                <a:avLst/>
                <a:gdLst>
                  <a:gd name="T0" fmla="*/ 11 w 501"/>
                  <a:gd name="T1" fmla="*/ 1 h 872"/>
                  <a:gd name="T2" fmla="*/ 9 w 501"/>
                  <a:gd name="T3" fmla="*/ 1 h 872"/>
                  <a:gd name="T4" fmla="*/ 7 w 501"/>
                  <a:gd name="T5" fmla="*/ 4 h 872"/>
                  <a:gd name="T6" fmla="*/ 5 w 501"/>
                  <a:gd name="T7" fmla="*/ 10 h 872"/>
                  <a:gd name="T8" fmla="*/ 4 w 501"/>
                  <a:gd name="T9" fmla="*/ 18 h 872"/>
                  <a:gd name="T10" fmla="*/ 4 w 501"/>
                  <a:gd name="T11" fmla="*/ 26 h 872"/>
                  <a:gd name="T12" fmla="*/ 4 w 501"/>
                  <a:gd name="T13" fmla="*/ 31 h 872"/>
                  <a:gd name="T14" fmla="*/ 4 w 501"/>
                  <a:gd name="T15" fmla="*/ 37 h 872"/>
                  <a:gd name="T16" fmla="*/ 4 w 501"/>
                  <a:gd name="T17" fmla="*/ 43 h 872"/>
                  <a:gd name="T18" fmla="*/ 4 w 501"/>
                  <a:gd name="T19" fmla="*/ 49 h 872"/>
                  <a:gd name="T20" fmla="*/ 2 w 501"/>
                  <a:gd name="T21" fmla="*/ 55 h 872"/>
                  <a:gd name="T22" fmla="*/ 1 w 501"/>
                  <a:gd name="T23" fmla="*/ 59 h 872"/>
                  <a:gd name="T24" fmla="*/ 0 w 501"/>
                  <a:gd name="T25" fmla="*/ 62 h 872"/>
                  <a:gd name="T26" fmla="*/ 1 w 501"/>
                  <a:gd name="T27" fmla="*/ 66 h 872"/>
                  <a:gd name="T28" fmla="*/ 3 w 501"/>
                  <a:gd name="T29" fmla="*/ 72 h 872"/>
                  <a:gd name="T30" fmla="*/ 7 w 501"/>
                  <a:gd name="T31" fmla="*/ 76 h 872"/>
                  <a:gd name="T32" fmla="*/ 12 w 501"/>
                  <a:gd name="T33" fmla="*/ 79 h 872"/>
                  <a:gd name="T34" fmla="*/ 14 w 501"/>
                  <a:gd name="T35" fmla="*/ 79 h 872"/>
                  <a:gd name="T36" fmla="*/ 17 w 501"/>
                  <a:gd name="T37" fmla="*/ 78 h 872"/>
                  <a:gd name="T38" fmla="*/ 19 w 501"/>
                  <a:gd name="T39" fmla="*/ 76 h 872"/>
                  <a:gd name="T40" fmla="*/ 21 w 501"/>
                  <a:gd name="T41" fmla="*/ 75 h 872"/>
                  <a:gd name="T42" fmla="*/ 23 w 501"/>
                  <a:gd name="T43" fmla="*/ 74 h 872"/>
                  <a:gd name="T44" fmla="*/ 25 w 501"/>
                  <a:gd name="T45" fmla="*/ 74 h 872"/>
                  <a:gd name="T46" fmla="*/ 26 w 501"/>
                  <a:gd name="T47" fmla="*/ 74 h 872"/>
                  <a:gd name="T48" fmla="*/ 31 w 501"/>
                  <a:gd name="T49" fmla="*/ 76 h 872"/>
                  <a:gd name="T50" fmla="*/ 35 w 501"/>
                  <a:gd name="T51" fmla="*/ 79 h 872"/>
                  <a:gd name="T52" fmla="*/ 38 w 501"/>
                  <a:gd name="T53" fmla="*/ 79 h 872"/>
                  <a:gd name="T54" fmla="*/ 42 w 501"/>
                  <a:gd name="T55" fmla="*/ 77 h 872"/>
                  <a:gd name="T56" fmla="*/ 45 w 501"/>
                  <a:gd name="T57" fmla="*/ 75 h 872"/>
                  <a:gd name="T58" fmla="*/ 47 w 501"/>
                  <a:gd name="T59" fmla="*/ 70 h 872"/>
                  <a:gd name="T60" fmla="*/ 47 w 501"/>
                  <a:gd name="T61" fmla="*/ 65 h 872"/>
                  <a:gd name="T62" fmla="*/ 48 w 501"/>
                  <a:gd name="T63" fmla="*/ 60 h 872"/>
                  <a:gd name="T64" fmla="*/ 45 w 501"/>
                  <a:gd name="T65" fmla="*/ 52 h 872"/>
                  <a:gd name="T66" fmla="*/ 43 w 501"/>
                  <a:gd name="T67" fmla="*/ 39 h 872"/>
                  <a:gd name="T68" fmla="*/ 43 w 501"/>
                  <a:gd name="T69" fmla="*/ 26 h 872"/>
                  <a:gd name="T70" fmla="*/ 43 w 501"/>
                  <a:gd name="T71" fmla="*/ 16 h 872"/>
                  <a:gd name="T72" fmla="*/ 40 w 501"/>
                  <a:gd name="T73" fmla="*/ 6 h 872"/>
                  <a:gd name="T74" fmla="*/ 36 w 501"/>
                  <a:gd name="T75" fmla="*/ 1 h 872"/>
                  <a:gd name="T76" fmla="*/ 32 w 501"/>
                  <a:gd name="T77" fmla="*/ 4 h 872"/>
                  <a:gd name="T78" fmla="*/ 31 w 501"/>
                  <a:gd name="T79" fmla="*/ 12 h 872"/>
                  <a:gd name="T80" fmla="*/ 30 w 501"/>
                  <a:gd name="T81" fmla="*/ 19 h 872"/>
                  <a:gd name="T82" fmla="*/ 28 w 501"/>
                  <a:gd name="T83" fmla="*/ 26 h 872"/>
                  <a:gd name="T84" fmla="*/ 27 w 501"/>
                  <a:gd name="T85" fmla="*/ 32 h 872"/>
                  <a:gd name="T86" fmla="*/ 26 w 501"/>
                  <a:gd name="T87" fmla="*/ 35 h 872"/>
                  <a:gd name="T88" fmla="*/ 24 w 501"/>
                  <a:gd name="T89" fmla="*/ 36 h 872"/>
                  <a:gd name="T90" fmla="*/ 23 w 501"/>
                  <a:gd name="T91" fmla="*/ 36 h 872"/>
                  <a:gd name="T92" fmla="*/ 22 w 501"/>
                  <a:gd name="T93" fmla="*/ 36 h 872"/>
                  <a:gd name="T94" fmla="*/ 22 w 501"/>
                  <a:gd name="T95" fmla="*/ 36 h 872"/>
                  <a:gd name="T96" fmla="*/ 21 w 501"/>
                  <a:gd name="T97" fmla="*/ 35 h 872"/>
                  <a:gd name="T98" fmla="*/ 21 w 501"/>
                  <a:gd name="T99" fmla="*/ 31 h 872"/>
                  <a:gd name="T100" fmla="*/ 20 w 501"/>
                  <a:gd name="T101" fmla="*/ 29 h 872"/>
                  <a:gd name="T102" fmla="*/ 19 w 501"/>
                  <a:gd name="T103" fmla="*/ 26 h 872"/>
                  <a:gd name="T104" fmla="*/ 18 w 501"/>
                  <a:gd name="T105" fmla="*/ 23 h 872"/>
                  <a:gd name="T106" fmla="*/ 18 w 501"/>
                  <a:gd name="T107" fmla="*/ 20 h 872"/>
                  <a:gd name="T108" fmla="*/ 17 w 501"/>
                  <a:gd name="T109" fmla="*/ 16 h 872"/>
                  <a:gd name="T110" fmla="*/ 16 w 501"/>
                  <a:gd name="T111" fmla="*/ 11 h 872"/>
                  <a:gd name="T112" fmla="*/ 14 w 501"/>
                  <a:gd name="T113" fmla="*/ 6 h 872"/>
                  <a:gd name="T114" fmla="*/ 13 w 501"/>
                  <a:gd name="T115" fmla="*/ 2 h 872"/>
                  <a:gd name="T116" fmla="*/ 12 w 501"/>
                  <a:gd name="T117" fmla="*/ 1 h 8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01"/>
                  <a:gd name="T178" fmla="*/ 0 h 872"/>
                  <a:gd name="T179" fmla="*/ 501 w 501"/>
                  <a:gd name="T180" fmla="*/ 872 h 8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01" h="872">
                    <a:moveTo>
                      <a:pt x="121" y="11"/>
                    </a:moveTo>
                    <a:lnTo>
                      <a:pt x="121" y="11"/>
                    </a:lnTo>
                    <a:lnTo>
                      <a:pt x="117" y="3"/>
                    </a:lnTo>
                    <a:lnTo>
                      <a:pt x="111" y="0"/>
                    </a:lnTo>
                    <a:lnTo>
                      <a:pt x="105" y="2"/>
                    </a:lnTo>
                    <a:lnTo>
                      <a:pt x="99" y="7"/>
                    </a:lnTo>
                    <a:lnTo>
                      <a:pt x="91" y="16"/>
                    </a:lnTo>
                    <a:lnTo>
                      <a:pt x="83" y="30"/>
                    </a:lnTo>
                    <a:lnTo>
                      <a:pt x="76" y="46"/>
                    </a:lnTo>
                    <a:lnTo>
                      <a:pt x="68" y="65"/>
                    </a:lnTo>
                    <a:lnTo>
                      <a:pt x="60" y="89"/>
                    </a:lnTo>
                    <a:lnTo>
                      <a:pt x="54" y="113"/>
                    </a:lnTo>
                    <a:lnTo>
                      <a:pt x="48" y="139"/>
                    </a:lnTo>
                    <a:lnTo>
                      <a:pt x="44" y="168"/>
                    </a:lnTo>
                    <a:lnTo>
                      <a:pt x="40" y="198"/>
                    </a:lnTo>
                    <a:lnTo>
                      <a:pt x="37" y="229"/>
                    </a:lnTo>
                    <a:lnTo>
                      <a:pt x="37" y="260"/>
                    </a:lnTo>
                    <a:lnTo>
                      <a:pt x="39" y="293"/>
                    </a:lnTo>
                    <a:lnTo>
                      <a:pt x="41" y="316"/>
                    </a:lnTo>
                    <a:lnTo>
                      <a:pt x="42" y="338"/>
                    </a:lnTo>
                    <a:lnTo>
                      <a:pt x="44" y="362"/>
                    </a:lnTo>
                    <a:lnTo>
                      <a:pt x="45" y="384"/>
                    </a:lnTo>
                    <a:lnTo>
                      <a:pt x="46" y="406"/>
                    </a:lnTo>
                    <a:lnTo>
                      <a:pt x="47" y="429"/>
                    </a:lnTo>
                    <a:lnTo>
                      <a:pt x="47" y="452"/>
                    </a:lnTo>
                    <a:lnTo>
                      <a:pt x="46" y="474"/>
                    </a:lnTo>
                    <a:lnTo>
                      <a:pt x="45" y="496"/>
                    </a:lnTo>
                    <a:lnTo>
                      <a:pt x="42" y="517"/>
                    </a:lnTo>
                    <a:lnTo>
                      <a:pt x="40" y="539"/>
                    </a:lnTo>
                    <a:lnTo>
                      <a:pt x="35" y="561"/>
                    </a:lnTo>
                    <a:lnTo>
                      <a:pt x="30" y="582"/>
                    </a:lnTo>
                    <a:lnTo>
                      <a:pt x="23" y="602"/>
                    </a:lnTo>
                    <a:lnTo>
                      <a:pt x="16" y="623"/>
                    </a:lnTo>
                    <a:lnTo>
                      <a:pt x="6" y="644"/>
                    </a:lnTo>
                    <a:lnTo>
                      <a:pt x="2" y="654"/>
                    </a:lnTo>
                    <a:lnTo>
                      <a:pt x="0" y="666"/>
                    </a:lnTo>
                    <a:lnTo>
                      <a:pt x="0" y="680"/>
                    </a:lnTo>
                    <a:lnTo>
                      <a:pt x="2" y="697"/>
                    </a:lnTo>
                    <a:lnTo>
                      <a:pt x="6" y="714"/>
                    </a:lnTo>
                    <a:lnTo>
                      <a:pt x="11" y="732"/>
                    </a:lnTo>
                    <a:lnTo>
                      <a:pt x="18" y="752"/>
                    </a:lnTo>
                    <a:lnTo>
                      <a:pt x="27" y="770"/>
                    </a:lnTo>
                    <a:lnTo>
                      <a:pt x="36" y="788"/>
                    </a:lnTo>
                    <a:lnTo>
                      <a:pt x="47" y="807"/>
                    </a:lnTo>
                    <a:lnTo>
                      <a:pt x="59" y="822"/>
                    </a:lnTo>
                    <a:lnTo>
                      <a:pt x="74" y="838"/>
                    </a:lnTo>
                    <a:lnTo>
                      <a:pt x="88" y="851"/>
                    </a:lnTo>
                    <a:lnTo>
                      <a:pt x="103" y="860"/>
                    </a:lnTo>
                    <a:lnTo>
                      <a:pt x="120" y="868"/>
                    </a:lnTo>
                    <a:lnTo>
                      <a:pt x="137" y="872"/>
                    </a:lnTo>
                    <a:lnTo>
                      <a:pt x="145" y="872"/>
                    </a:lnTo>
                    <a:lnTo>
                      <a:pt x="154" y="869"/>
                    </a:lnTo>
                    <a:lnTo>
                      <a:pt x="162" y="864"/>
                    </a:lnTo>
                    <a:lnTo>
                      <a:pt x="172" y="859"/>
                    </a:lnTo>
                    <a:lnTo>
                      <a:pt x="181" y="852"/>
                    </a:lnTo>
                    <a:lnTo>
                      <a:pt x="191" y="844"/>
                    </a:lnTo>
                    <a:lnTo>
                      <a:pt x="200" y="837"/>
                    </a:lnTo>
                    <a:lnTo>
                      <a:pt x="209" y="829"/>
                    </a:lnTo>
                    <a:lnTo>
                      <a:pt x="215" y="825"/>
                    </a:lnTo>
                    <a:lnTo>
                      <a:pt x="221" y="821"/>
                    </a:lnTo>
                    <a:lnTo>
                      <a:pt x="229" y="817"/>
                    </a:lnTo>
                    <a:lnTo>
                      <a:pt x="235" y="814"/>
                    </a:lnTo>
                    <a:lnTo>
                      <a:pt x="242" y="812"/>
                    </a:lnTo>
                    <a:lnTo>
                      <a:pt x="248" y="811"/>
                    </a:lnTo>
                    <a:lnTo>
                      <a:pt x="253" y="809"/>
                    </a:lnTo>
                    <a:lnTo>
                      <a:pt x="256" y="809"/>
                    </a:lnTo>
                    <a:lnTo>
                      <a:pt x="273" y="812"/>
                    </a:lnTo>
                    <a:lnTo>
                      <a:pt x="289" y="818"/>
                    </a:lnTo>
                    <a:lnTo>
                      <a:pt x="305" y="829"/>
                    </a:lnTo>
                    <a:lnTo>
                      <a:pt x="321" y="840"/>
                    </a:lnTo>
                    <a:lnTo>
                      <a:pt x="335" y="852"/>
                    </a:lnTo>
                    <a:lnTo>
                      <a:pt x="350" y="861"/>
                    </a:lnTo>
                    <a:lnTo>
                      <a:pt x="363" y="869"/>
                    </a:lnTo>
                    <a:lnTo>
                      <a:pt x="375" y="872"/>
                    </a:lnTo>
                    <a:lnTo>
                      <a:pt x="393" y="870"/>
                    </a:lnTo>
                    <a:lnTo>
                      <a:pt x="409" y="866"/>
                    </a:lnTo>
                    <a:lnTo>
                      <a:pt x="422" y="861"/>
                    </a:lnTo>
                    <a:lnTo>
                      <a:pt x="435" y="852"/>
                    </a:lnTo>
                    <a:lnTo>
                      <a:pt x="446" y="843"/>
                    </a:lnTo>
                    <a:lnTo>
                      <a:pt x="456" y="831"/>
                    </a:lnTo>
                    <a:lnTo>
                      <a:pt x="464" y="818"/>
                    </a:lnTo>
                    <a:lnTo>
                      <a:pt x="472" y="804"/>
                    </a:lnTo>
                    <a:lnTo>
                      <a:pt x="478" y="788"/>
                    </a:lnTo>
                    <a:lnTo>
                      <a:pt x="483" y="771"/>
                    </a:lnTo>
                    <a:lnTo>
                      <a:pt x="487" y="755"/>
                    </a:lnTo>
                    <a:lnTo>
                      <a:pt x="491" y="736"/>
                    </a:lnTo>
                    <a:lnTo>
                      <a:pt x="494" y="718"/>
                    </a:lnTo>
                    <a:lnTo>
                      <a:pt x="497" y="699"/>
                    </a:lnTo>
                    <a:lnTo>
                      <a:pt x="498" y="680"/>
                    </a:lnTo>
                    <a:lnTo>
                      <a:pt x="501" y="662"/>
                    </a:lnTo>
                    <a:lnTo>
                      <a:pt x="480" y="614"/>
                    </a:lnTo>
                    <a:lnTo>
                      <a:pt x="466" y="566"/>
                    </a:lnTo>
                    <a:lnTo>
                      <a:pt x="456" y="518"/>
                    </a:lnTo>
                    <a:lnTo>
                      <a:pt x="450" y="471"/>
                    </a:lnTo>
                    <a:lnTo>
                      <a:pt x="446" y="426"/>
                    </a:lnTo>
                    <a:lnTo>
                      <a:pt x="446" y="381"/>
                    </a:lnTo>
                    <a:lnTo>
                      <a:pt x="446" y="337"/>
                    </a:lnTo>
                    <a:lnTo>
                      <a:pt x="448" y="294"/>
                    </a:lnTo>
                    <a:lnTo>
                      <a:pt x="449" y="253"/>
                    </a:lnTo>
                    <a:lnTo>
                      <a:pt x="448" y="212"/>
                    </a:lnTo>
                    <a:lnTo>
                      <a:pt x="445" y="173"/>
                    </a:lnTo>
                    <a:lnTo>
                      <a:pt x="440" y="136"/>
                    </a:lnTo>
                    <a:lnTo>
                      <a:pt x="432" y="100"/>
                    </a:lnTo>
                    <a:lnTo>
                      <a:pt x="419" y="65"/>
                    </a:lnTo>
                    <a:lnTo>
                      <a:pt x="399" y="33"/>
                    </a:lnTo>
                    <a:lnTo>
                      <a:pt x="375" y="3"/>
                    </a:lnTo>
                    <a:lnTo>
                      <a:pt x="357" y="9"/>
                    </a:lnTo>
                    <a:lnTo>
                      <a:pt x="344" y="22"/>
                    </a:lnTo>
                    <a:lnTo>
                      <a:pt x="336" y="42"/>
                    </a:lnTo>
                    <a:lnTo>
                      <a:pt x="331" y="68"/>
                    </a:lnTo>
                    <a:lnTo>
                      <a:pt x="328" y="99"/>
                    </a:lnTo>
                    <a:lnTo>
                      <a:pt x="325" y="133"/>
                    </a:lnTo>
                    <a:lnTo>
                      <a:pt x="321" y="171"/>
                    </a:lnTo>
                    <a:lnTo>
                      <a:pt x="313" y="210"/>
                    </a:lnTo>
                    <a:lnTo>
                      <a:pt x="307" y="240"/>
                    </a:lnTo>
                    <a:lnTo>
                      <a:pt x="300" y="267"/>
                    </a:lnTo>
                    <a:lnTo>
                      <a:pt x="294" y="290"/>
                    </a:lnTo>
                    <a:lnTo>
                      <a:pt x="289" y="312"/>
                    </a:lnTo>
                    <a:lnTo>
                      <a:pt x="283" y="332"/>
                    </a:lnTo>
                    <a:lnTo>
                      <a:pt x="278" y="350"/>
                    </a:lnTo>
                    <a:lnTo>
                      <a:pt x="273" y="364"/>
                    </a:lnTo>
                    <a:lnTo>
                      <a:pt x="269" y="376"/>
                    </a:lnTo>
                    <a:lnTo>
                      <a:pt x="264" y="387"/>
                    </a:lnTo>
                    <a:lnTo>
                      <a:pt x="259" y="394"/>
                    </a:lnTo>
                    <a:lnTo>
                      <a:pt x="255" y="400"/>
                    </a:lnTo>
                    <a:lnTo>
                      <a:pt x="250" y="402"/>
                    </a:lnTo>
                    <a:lnTo>
                      <a:pt x="247" y="403"/>
                    </a:lnTo>
                    <a:lnTo>
                      <a:pt x="242" y="402"/>
                    </a:lnTo>
                    <a:lnTo>
                      <a:pt x="238" y="398"/>
                    </a:lnTo>
                    <a:lnTo>
                      <a:pt x="235" y="393"/>
                    </a:lnTo>
                    <a:lnTo>
                      <a:pt x="233" y="393"/>
                    </a:lnTo>
                    <a:lnTo>
                      <a:pt x="236" y="400"/>
                    </a:lnTo>
                    <a:lnTo>
                      <a:pt x="236" y="405"/>
                    </a:lnTo>
                    <a:lnTo>
                      <a:pt x="227" y="397"/>
                    </a:lnTo>
                    <a:lnTo>
                      <a:pt x="223" y="388"/>
                    </a:lnTo>
                    <a:lnTo>
                      <a:pt x="219" y="377"/>
                    </a:lnTo>
                    <a:lnTo>
                      <a:pt x="217" y="367"/>
                    </a:lnTo>
                    <a:lnTo>
                      <a:pt x="215" y="355"/>
                    </a:lnTo>
                    <a:lnTo>
                      <a:pt x="214" y="344"/>
                    </a:lnTo>
                    <a:lnTo>
                      <a:pt x="213" y="332"/>
                    </a:lnTo>
                    <a:lnTo>
                      <a:pt x="210" y="323"/>
                    </a:lnTo>
                    <a:lnTo>
                      <a:pt x="208" y="315"/>
                    </a:lnTo>
                    <a:lnTo>
                      <a:pt x="202" y="299"/>
                    </a:lnTo>
                    <a:lnTo>
                      <a:pt x="197" y="286"/>
                    </a:lnTo>
                    <a:lnTo>
                      <a:pt x="195" y="275"/>
                    </a:lnTo>
                    <a:lnTo>
                      <a:pt x="194" y="263"/>
                    </a:lnTo>
                    <a:lnTo>
                      <a:pt x="192" y="251"/>
                    </a:lnTo>
                    <a:lnTo>
                      <a:pt x="190" y="240"/>
                    </a:lnTo>
                    <a:lnTo>
                      <a:pt x="187" y="228"/>
                    </a:lnTo>
                    <a:lnTo>
                      <a:pt x="184" y="214"/>
                    </a:lnTo>
                    <a:lnTo>
                      <a:pt x="179" y="198"/>
                    </a:lnTo>
                    <a:lnTo>
                      <a:pt x="174" y="180"/>
                    </a:lnTo>
                    <a:lnTo>
                      <a:pt x="169" y="162"/>
                    </a:lnTo>
                    <a:lnTo>
                      <a:pt x="164" y="142"/>
                    </a:lnTo>
                    <a:lnTo>
                      <a:pt x="160" y="123"/>
                    </a:lnTo>
                    <a:lnTo>
                      <a:pt x="156" y="103"/>
                    </a:lnTo>
                    <a:lnTo>
                      <a:pt x="151" y="85"/>
                    </a:lnTo>
                    <a:lnTo>
                      <a:pt x="148" y="67"/>
                    </a:lnTo>
                    <a:lnTo>
                      <a:pt x="143" y="51"/>
                    </a:lnTo>
                    <a:lnTo>
                      <a:pt x="139" y="37"/>
                    </a:lnTo>
                    <a:lnTo>
                      <a:pt x="135" y="24"/>
                    </a:lnTo>
                    <a:lnTo>
                      <a:pt x="132" y="15"/>
                    </a:lnTo>
                    <a:lnTo>
                      <a:pt x="129" y="8"/>
                    </a:lnTo>
                    <a:lnTo>
                      <a:pt x="126" y="5"/>
                    </a:lnTo>
                    <a:lnTo>
                      <a:pt x="123" y="5"/>
                    </a:lnTo>
                    <a:lnTo>
                      <a:pt x="121" y="11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45"/>
              <p:cNvSpPr>
                <a:spLocks noChangeAspect="1"/>
              </p:cNvSpPr>
              <p:nvPr/>
            </p:nvSpPr>
            <p:spPr bwMode="auto">
              <a:xfrm>
                <a:off x="3382" y="2946"/>
                <a:ext cx="5" cy="78"/>
              </a:xfrm>
              <a:custGeom>
                <a:avLst/>
                <a:gdLst>
                  <a:gd name="T0" fmla="*/ 1 w 9"/>
                  <a:gd name="T1" fmla="*/ 13 h 141"/>
                  <a:gd name="T2" fmla="*/ 1 w 9"/>
                  <a:gd name="T3" fmla="*/ 13 h 141"/>
                  <a:gd name="T4" fmla="*/ 1 w 9"/>
                  <a:gd name="T5" fmla="*/ 13 h 141"/>
                  <a:gd name="T6" fmla="*/ 1 w 9"/>
                  <a:gd name="T7" fmla="*/ 13 h 141"/>
                  <a:gd name="T8" fmla="*/ 0 w 9"/>
                  <a:gd name="T9" fmla="*/ 13 h 141"/>
                  <a:gd name="T10" fmla="*/ 1 w 9"/>
                  <a:gd name="T11" fmla="*/ 13 h 141"/>
                  <a:gd name="T12" fmla="*/ 1 w 9"/>
                  <a:gd name="T13" fmla="*/ 13 h 141"/>
                  <a:gd name="T14" fmla="*/ 1 w 9"/>
                  <a:gd name="T15" fmla="*/ 12 h 141"/>
                  <a:gd name="T16" fmla="*/ 1 w 9"/>
                  <a:gd name="T17" fmla="*/ 11 h 141"/>
                  <a:gd name="T18" fmla="*/ 1 w 9"/>
                  <a:gd name="T19" fmla="*/ 9 h 141"/>
                  <a:gd name="T20" fmla="*/ 1 w 9"/>
                  <a:gd name="T21" fmla="*/ 7 h 141"/>
                  <a:gd name="T22" fmla="*/ 1 w 9"/>
                  <a:gd name="T23" fmla="*/ 5 h 141"/>
                  <a:gd name="T24" fmla="*/ 1 w 9"/>
                  <a:gd name="T25" fmla="*/ 3 h 141"/>
                  <a:gd name="T26" fmla="*/ 1 w 9"/>
                  <a:gd name="T27" fmla="*/ 1 h 141"/>
                  <a:gd name="T28" fmla="*/ 1 w 9"/>
                  <a:gd name="T29" fmla="*/ 0 h 1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41"/>
                  <a:gd name="T47" fmla="*/ 9 w 9"/>
                  <a:gd name="T48" fmla="*/ 141 h 1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41">
                    <a:moveTo>
                      <a:pt x="7" y="141"/>
                    </a:moveTo>
                    <a:lnTo>
                      <a:pt x="7" y="141"/>
                    </a:lnTo>
                    <a:lnTo>
                      <a:pt x="9" y="138"/>
                    </a:lnTo>
                    <a:lnTo>
                      <a:pt x="4" y="137"/>
                    </a:lnTo>
                    <a:lnTo>
                      <a:pt x="0" y="137"/>
                    </a:lnTo>
                    <a:lnTo>
                      <a:pt x="4" y="134"/>
                    </a:lnTo>
                    <a:lnTo>
                      <a:pt x="7" y="129"/>
                    </a:lnTo>
                    <a:lnTo>
                      <a:pt x="7" y="116"/>
                    </a:lnTo>
                    <a:lnTo>
                      <a:pt x="6" y="99"/>
                    </a:lnTo>
                    <a:lnTo>
                      <a:pt x="4" y="78"/>
                    </a:lnTo>
                    <a:lnTo>
                      <a:pt x="1" y="56"/>
                    </a:lnTo>
                    <a:lnTo>
                      <a:pt x="1" y="34"/>
                    </a:lnTo>
                    <a:lnTo>
                      <a:pt x="3" y="15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46"/>
              <p:cNvSpPr>
                <a:spLocks noChangeAspect="1"/>
              </p:cNvSpPr>
              <p:nvPr/>
            </p:nvSpPr>
            <p:spPr bwMode="auto">
              <a:xfrm>
                <a:off x="3268" y="2873"/>
                <a:ext cx="230" cy="16"/>
              </a:xfrm>
              <a:custGeom>
                <a:avLst/>
                <a:gdLst>
                  <a:gd name="T0" fmla="*/ 0 w 416"/>
                  <a:gd name="T1" fmla="*/ 1 h 30"/>
                  <a:gd name="T2" fmla="*/ 0 w 416"/>
                  <a:gd name="T3" fmla="*/ 1 h 30"/>
                  <a:gd name="T4" fmla="*/ 1 w 416"/>
                  <a:gd name="T5" fmla="*/ 1 h 30"/>
                  <a:gd name="T6" fmla="*/ 2 w 416"/>
                  <a:gd name="T7" fmla="*/ 1 h 30"/>
                  <a:gd name="T8" fmla="*/ 4 w 416"/>
                  <a:gd name="T9" fmla="*/ 1 h 30"/>
                  <a:gd name="T10" fmla="*/ 4 w 416"/>
                  <a:gd name="T11" fmla="*/ 1 h 30"/>
                  <a:gd name="T12" fmla="*/ 6 w 416"/>
                  <a:gd name="T13" fmla="*/ 1 h 30"/>
                  <a:gd name="T14" fmla="*/ 7 w 416"/>
                  <a:gd name="T15" fmla="*/ 1 h 30"/>
                  <a:gd name="T16" fmla="*/ 8 w 416"/>
                  <a:gd name="T17" fmla="*/ 0 h 30"/>
                  <a:gd name="T18" fmla="*/ 9 w 416"/>
                  <a:gd name="T19" fmla="*/ 0 h 30"/>
                  <a:gd name="T20" fmla="*/ 9 w 416"/>
                  <a:gd name="T21" fmla="*/ 0 h 30"/>
                  <a:gd name="T22" fmla="*/ 11 w 416"/>
                  <a:gd name="T23" fmla="*/ 1 h 30"/>
                  <a:gd name="T24" fmla="*/ 12 w 416"/>
                  <a:gd name="T25" fmla="*/ 1 h 30"/>
                  <a:gd name="T26" fmla="*/ 13 w 416"/>
                  <a:gd name="T27" fmla="*/ 1 h 30"/>
                  <a:gd name="T28" fmla="*/ 14 w 416"/>
                  <a:gd name="T29" fmla="*/ 1 h 30"/>
                  <a:gd name="T30" fmla="*/ 15 w 416"/>
                  <a:gd name="T31" fmla="*/ 2 h 30"/>
                  <a:gd name="T32" fmla="*/ 16 w 416"/>
                  <a:gd name="T33" fmla="*/ 2 h 30"/>
                  <a:gd name="T34" fmla="*/ 18 w 416"/>
                  <a:gd name="T35" fmla="*/ 2 h 30"/>
                  <a:gd name="T36" fmla="*/ 19 w 416"/>
                  <a:gd name="T37" fmla="*/ 3 h 30"/>
                  <a:gd name="T38" fmla="*/ 19 w 416"/>
                  <a:gd name="T39" fmla="*/ 3 h 30"/>
                  <a:gd name="T40" fmla="*/ 20 w 416"/>
                  <a:gd name="T41" fmla="*/ 3 h 30"/>
                  <a:gd name="T42" fmla="*/ 21 w 416"/>
                  <a:gd name="T43" fmla="*/ 2 h 30"/>
                  <a:gd name="T44" fmla="*/ 23 w 416"/>
                  <a:gd name="T45" fmla="*/ 2 h 30"/>
                  <a:gd name="T46" fmla="*/ 24 w 416"/>
                  <a:gd name="T47" fmla="*/ 2 h 30"/>
                  <a:gd name="T48" fmla="*/ 25 w 416"/>
                  <a:gd name="T49" fmla="*/ 1 h 30"/>
                  <a:gd name="T50" fmla="*/ 27 w 416"/>
                  <a:gd name="T51" fmla="*/ 1 h 30"/>
                  <a:gd name="T52" fmla="*/ 28 w 416"/>
                  <a:gd name="T53" fmla="*/ 1 h 30"/>
                  <a:gd name="T54" fmla="*/ 30 w 416"/>
                  <a:gd name="T55" fmla="*/ 0 h 30"/>
                  <a:gd name="T56" fmla="*/ 30 w 416"/>
                  <a:gd name="T57" fmla="*/ 0 h 30"/>
                  <a:gd name="T58" fmla="*/ 31 w 416"/>
                  <a:gd name="T59" fmla="*/ 0 h 30"/>
                  <a:gd name="T60" fmla="*/ 32 w 416"/>
                  <a:gd name="T61" fmla="*/ 1 h 30"/>
                  <a:gd name="T62" fmla="*/ 33 w 416"/>
                  <a:gd name="T63" fmla="*/ 1 h 30"/>
                  <a:gd name="T64" fmla="*/ 34 w 416"/>
                  <a:gd name="T65" fmla="*/ 1 h 30"/>
                  <a:gd name="T66" fmla="*/ 35 w 416"/>
                  <a:gd name="T67" fmla="*/ 1 h 30"/>
                  <a:gd name="T68" fmla="*/ 36 w 416"/>
                  <a:gd name="T69" fmla="*/ 1 h 30"/>
                  <a:gd name="T70" fmla="*/ 38 w 416"/>
                  <a:gd name="T71" fmla="*/ 1 h 30"/>
                  <a:gd name="T72" fmla="*/ 39 w 416"/>
                  <a:gd name="T73" fmla="*/ 1 h 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6"/>
                  <a:gd name="T112" fmla="*/ 0 h 30"/>
                  <a:gd name="T113" fmla="*/ 416 w 416"/>
                  <a:gd name="T114" fmla="*/ 30 h 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6" h="30">
                    <a:moveTo>
                      <a:pt x="0" y="5"/>
                    </a:moveTo>
                    <a:lnTo>
                      <a:pt x="0" y="5"/>
                    </a:lnTo>
                    <a:lnTo>
                      <a:pt x="12" y="7"/>
                    </a:lnTo>
                    <a:lnTo>
                      <a:pt x="24" y="7"/>
                    </a:lnTo>
                    <a:lnTo>
                      <a:pt x="38" y="5"/>
                    </a:lnTo>
                    <a:lnTo>
                      <a:pt x="51" y="4"/>
                    </a:lnTo>
                    <a:lnTo>
                      <a:pt x="64" y="3"/>
                    </a:lnTo>
                    <a:lnTo>
                      <a:pt x="76" y="2"/>
                    </a:lnTo>
                    <a:lnTo>
                      <a:pt x="90" y="0"/>
                    </a:lnTo>
                    <a:lnTo>
                      <a:pt x="100" y="0"/>
                    </a:lnTo>
                    <a:lnTo>
                      <a:pt x="114" y="2"/>
                    </a:lnTo>
                    <a:lnTo>
                      <a:pt x="127" y="5"/>
                    </a:lnTo>
                    <a:lnTo>
                      <a:pt x="139" y="9"/>
                    </a:lnTo>
                    <a:lnTo>
                      <a:pt x="150" y="15"/>
                    </a:lnTo>
                    <a:lnTo>
                      <a:pt x="162" y="20"/>
                    </a:lnTo>
                    <a:lnTo>
                      <a:pt x="174" y="24"/>
                    </a:lnTo>
                    <a:lnTo>
                      <a:pt x="186" y="28"/>
                    </a:lnTo>
                    <a:lnTo>
                      <a:pt x="200" y="30"/>
                    </a:lnTo>
                    <a:lnTo>
                      <a:pt x="213" y="30"/>
                    </a:lnTo>
                    <a:lnTo>
                      <a:pt x="226" y="28"/>
                    </a:lnTo>
                    <a:lnTo>
                      <a:pt x="242" y="22"/>
                    </a:lnTo>
                    <a:lnTo>
                      <a:pt x="259" y="17"/>
                    </a:lnTo>
                    <a:lnTo>
                      <a:pt x="275" y="12"/>
                    </a:lnTo>
                    <a:lnTo>
                      <a:pt x="290" y="7"/>
                    </a:lnTo>
                    <a:lnTo>
                      <a:pt x="304" y="3"/>
                    </a:lnTo>
                    <a:lnTo>
                      <a:pt x="317" y="0"/>
                    </a:lnTo>
                    <a:lnTo>
                      <a:pt x="329" y="0"/>
                    </a:lnTo>
                    <a:lnTo>
                      <a:pt x="341" y="2"/>
                    </a:lnTo>
                    <a:lnTo>
                      <a:pt x="355" y="4"/>
                    </a:lnTo>
                    <a:lnTo>
                      <a:pt x="367" y="5"/>
                    </a:lnTo>
                    <a:lnTo>
                      <a:pt x="379" y="8"/>
                    </a:lnTo>
                    <a:lnTo>
                      <a:pt x="392" y="8"/>
                    </a:lnTo>
                    <a:lnTo>
                      <a:pt x="404" y="8"/>
                    </a:lnTo>
                    <a:lnTo>
                      <a:pt x="416" y="5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47"/>
              <p:cNvSpPr>
                <a:spLocks noChangeAspect="1"/>
              </p:cNvSpPr>
              <p:nvPr/>
            </p:nvSpPr>
            <p:spPr bwMode="auto">
              <a:xfrm>
                <a:off x="3998" y="2562"/>
                <a:ext cx="165" cy="503"/>
              </a:xfrm>
              <a:custGeom>
                <a:avLst/>
                <a:gdLst>
                  <a:gd name="T0" fmla="*/ 3 w 293"/>
                  <a:gd name="T1" fmla="*/ 41 h 913"/>
                  <a:gd name="T2" fmla="*/ 4 w 293"/>
                  <a:gd name="T3" fmla="*/ 21 h 913"/>
                  <a:gd name="T4" fmla="*/ 5 w 293"/>
                  <a:gd name="T5" fmla="*/ 8 h 913"/>
                  <a:gd name="T6" fmla="*/ 7 w 293"/>
                  <a:gd name="T7" fmla="*/ 1 h 913"/>
                  <a:gd name="T8" fmla="*/ 9 w 293"/>
                  <a:gd name="T9" fmla="*/ 1 h 913"/>
                  <a:gd name="T10" fmla="*/ 12 w 293"/>
                  <a:gd name="T11" fmla="*/ 7 h 913"/>
                  <a:gd name="T12" fmla="*/ 16 w 293"/>
                  <a:gd name="T13" fmla="*/ 19 h 913"/>
                  <a:gd name="T14" fmla="*/ 20 w 293"/>
                  <a:gd name="T15" fmla="*/ 39 h 913"/>
                  <a:gd name="T16" fmla="*/ 22 w 293"/>
                  <a:gd name="T17" fmla="*/ 52 h 913"/>
                  <a:gd name="T18" fmla="*/ 23 w 293"/>
                  <a:gd name="T19" fmla="*/ 53 h 913"/>
                  <a:gd name="T20" fmla="*/ 24 w 293"/>
                  <a:gd name="T21" fmla="*/ 56 h 913"/>
                  <a:gd name="T22" fmla="*/ 26 w 293"/>
                  <a:gd name="T23" fmla="*/ 58 h 913"/>
                  <a:gd name="T24" fmla="*/ 28 w 293"/>
                  <a:gd name="T25" fmla="*/ 61 h 913"/>
                  <a:gd name="T26" fmla="*/ 29 w 293"/>
                  <a:gd name="T27" fmla="*/ 64 h 913"/>
                  <a:gd name="T28" fmla="*/ 29 w 293"/>
                  <a:gd name="T29" fmla="*/ 67 h 913"/>
                  <a:gd name="T30" fmla="*/ 29 w 293"/>
                  <a:gd name="T31" fmla="*/ 70 h 913"/>
                  <a:gd name="T32" fmla="*/ 27 w 293"/>
                  <a:gd name="T33" fmla="*/ 74 h 913"/>
                  <a:gd name="T34" fmla="*/ 24 w 293"/>
                  <a:gd name="T35" fmla="*/ 79 h 913"/>
                  <a:gd name="T36" fmla="*/ 21 w 293"/>
                  <a:gd name="T37" fmla="*/ 82 h 913"/>
                  <a:gd name="T38" fmla="*/ 17 w 293"/>
                  <a:gd name="T39" fmla="*/ 84 h 913"/>
                  <a:gd name="T40" fmla="*/ 15 w 293"/>
                  <a:gd name="T41" fmla="*/ 84 h 913"/>
                  <a:gd name="T42" fmla="*/ 11 w 293"/>
                  <a:gd name="T43" fmla="*/ 82 h 913"/>
                  <a:gd name="T44" fmla="*/ 7 w 293"/>
                  <a:gd name="T45" fmla="*/ 79 h 913"/>
                  <a:gd name="T46" fmla="*/ 3 w 293"/>
                  <a:gd name="T47" fmla="*/ 75 h 913"/>
                  <a:gd name="T48" fmla="*/ 1 w 293"/>
                  <a:gd name="T49" fmla="*/ 72 h 913"/>
                  <a:gd name="T50" fmla="*/ 0 w 293"/>
                  <a:gd name="T51" fmla="*/ 69 h 913"/>
                  <a:gd name="T52" fmla="*/ 1 w 293"/>
                  <a:gd name="T53" fmla="*/ 66 h 913"/>
                  <a:gd name="T54" fmla="*/ 1 w 293"/>
                  <a:gd name="T55" fmla="*/ 63 h 913"/>
                  <a:gd name="T56" fmla="*/ 2 w 293"/>
                  <a:gd name="T57" fmla="*/ 61 h 913"/>
                  <a:gd name="T58" fmla="*/ 3 w 293"/>
                  <a:gd name="T59" fmla="*/ 58 h 913"/>
                  <a:gd name="T60" fmla="*/ 3 w 293"/>
                  <a:gd name="T61" fmla="*/ 56 h 913"/>
                  <a:gd name="T62" fmla="*/ 3 w 293"/>
                  <a:gd name="T63" fmla="*/ 54 h 9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3"/>
                  <a:gd name="T97" fmla="*/ 0 h 913"/>
                  <a:gd name="T98" fmla="*/ 293 w 293"/>
                  <a:gd name="T99" fmla="*/ 913 h 9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3" h="913">
                    <a:moveTo>
                      <a:pt x="34" y="575"/>
                    </a:moveTo>
                    <a:lnTo>
                      <a:pt x="35" y="442"/>
                    </a:lnTo>
                    <a:lnTo>
                      <a:pt x="38" y="327"/>
                    </a:lnTo>
                    <a:lnTo>
                      <a:pt x="40" y="228"/>
                    </a:lnTo>
                    <a:lnTo>
                      <a:pt x="45" y="147"/>
                    </a:lnTo>
                    <a:lnTo>
                      <a:pt x="52" y="85"/>
                    </a:lnTo>
                    <a:lnTo>
                      <a:pt x="60" y="39"/>
                    </a:lnTo>
                    <a:lnTo>
                      <a:pt x="68" y="11"/>
                    </a:lnTo>
                    <a:lnTo>
                      <a:pt x="79" y="0"/>
                    </a:lnTo>
                    <a:lnTo>
                      <a:pt x="91" y="8"/>
                    </a:lnTo>
                    <a:lnTo>
                      <a:pt x="106" y="33"/>
                    </a:lnTo>
                    <a:lnTo>
                      <a:pt x="120" y="74"/>
                    </a:lnTo>
                    <a:lnTo>
                      <a:pt x="137" y="134"/>
                    </a:lnTo>
                    <a:lnTo>
                      <a:pt x="155" y="212"/>
                    </a:lnTo>
                    <a:lnTo>
                      <a:pt x="176" y="307"/>
                    </a:lnTo>
                    <a:lnTo>
                      <a:pt x="197" y="420"/>
                    </a:lnTo>
                    <a:lnTo>
                      <a:pt x="220" y="552"/>
                    </a:lnTo>
                    <a:lnTo>
                      <a:pt x="222" y="559"/>
                    </a:lnTo>
                    <a:lnTo>
                      <a:pt x="225" y="568"/>
                    </a:lnTo>
                    <a:lnTo>
                      <a:pt x="230" y="580"/>
                    </a:lnTo>
                    <a:lnTo>
                      <a:pt x="237" y="592"/>
                    </a:lnTo>
                    <a:lnTo>
                      <a:pt x="243" y="606"/>
                    </a:lnTo>
                    <a:lnTo>
                      <a:pt x="252" y="621"/>
                    </a:lnTo>
                    <a:lnTo>
                      <a:pt x="259" y="636"/>
                    </a:lnTo>
                    <a:lnTo>
                      <a:pt x="268" y="652"/>
                    </a:lnTo>
                    <a:lnTo>
                      <a:pt x="275" y="667"/>
                    </a:lnTo>
                    <a:lnTo>
                      <a:pt x="281" y="684"/>
                    </a:lnTo>
                    <a:lnTo>
                      <a:pt x="286" y="700"/>
                    </a:lnTo>
                    <a:lnTo>
                      <a:pt x="291" y="715"/>
                    </a:lnTo>
                    <a:lnTo>
                      <a:pt x="293" y="730"/>
                    </a:lnTo>
                    <a:lnTo>
                      <a:pt x="293" y="744"/>
                    </a:lnTo>
                    <a:lnTo>
                      <a:pt x="291" y="757"/>
                    </a:lnTo>
                    <a:lnTo>
                      <a:pt x="286" y="769"/>
                    </a:lnTo>
                    <a:lnTo>
                      <a:pt x="268" y="801"/>
                    </a:lnTo>
                    <a:lnTo>
                      <a:pt x="251" y="829"/>
                    </a:lnTo>
                    <a:lnTo>
                      <a:pt x="234" y="853"/>
                    </a:lnTo>
                    <a:lnTo>
                      <a:pt x="218" y="874"/>
                    </a:lnTo>
                    <a:lnTo>
                      <a:pt x="204" y="891"/>
                    </a:lnTo>
                    <a:lnTo>
                      <a:pt x="189" y="903"/>
                    </a:lnTo>
                    <a:lnTo>
                      <a:pt x="174" y="911"/>
                    </a:lnTo>
                    <a:lnTo>
                      <a:pt x="160" y="913"/>
                    </a:lnTo>
                    <a:lnTo>
                      <a:pt x="143" y="911"/>
                    </a:lnTo>
                    <a:lnTo>
                      <a:pt x="125" y="904"/>
                    </a:lnTo>
                    <a:lnTo>
                      <a:pt x="106" y="892"/>
                    </a:lnTo>
                    <a:lnTo>
                      <a:pt x="86" y="877"/>
                    </a:lnTo>
                    <a:lnTo>
                      <a:pt x="67" y="859"/>
                    </a:lnTo>
                    <a:lnTo>
                      <a:pt x="47" y="838"/>
                    </a:lnTo>
                    <a:lnTo>
                      <a:pt x="28" y="816"/>
                    </a:lnTo>
                    <a:lnTo>
                      <a:pt x="9" y="792"/>
                    </a:lnTo>
                    <a:lnTo>
                      <a:pt x="4" y="778"/>
                    </a:lnTo>
                    <a:lnTo>
                      <a:pt x="1" y="764"/>
                    </a:lnTo>
                    <a:lnTo>
                      <a:pt x="0" y="748"/>
                    </a:lnTo>
                    <a:lnTo>
                      <a:pt x="1" y="734"/>
                    </a:lnTo>
                    <a:lnTo>
                      <a:pt x="3" y="718"/>
                    </a:lnTo>
                    <a:lnTo>
                      <a:pt x="5" y="702"/>
                    </a:lnTo>
                    <a:lnTo>
                      <a:pt x="9" y="687"/>
                    </a:lnTo>
                    <a:lnTo>
                      <a:pt x="12" y="673"/>
                    </a:lnTo>
                    <a:lnTo>
                      <a:pt x="17" y="658"/>
                    </a:lnTo>
                    <a:lnTo>
                      <a:pt x="21" y="644"/>
                    </a:lnTo>
                    <a:lnTo>
                      <a:pt x="26" y="630"/>
                    </a:lnTo>
                    <a:lnTo>
                      <a:pt x="28" y="617"/>
                    </a:lnTo>
                    <a:lnTo>
                      <a:pt x="32" y="605"/>
                    </a:lnTo>
                    <a:lnTo>
                      <a:pt x="34" y="595"/>
                    </a:lnTo>
                    <a:lnTo>
                      <a:pt x="34" y="584"/>
                    </a:lnTo>
                    <a:lnTo>
                      <a:pt x="34" y="5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48"/>
              <p:cNvSpPr>
                <a:spLocks noChangeAspect="1"/>
              </p:cNvSpPr>
              <p:nvPr/>
            </p:nvSpPr>
            <p:spPr bwMode="auto">
              <a:xfrm>
                <a:off x="3998" y="2562"/>
                <a:ext cx="165" cy="503"/>
              </a:xfrm>
              <a:custGeom>
                <a:avLst/>
                <a:gdLst>
                  <a:gd name="T0" fmla="*/ 3 w 293"/>
                  <a:gd name="T1" fmla="*/ 53 h 913"/>
                  <a:gd name="T2" fmla="*/ 4 w 293"/>
                  <a:gd name="T3" fmla="*/ 30 h 913"/>
                  <a:gd name="T4" fmla="*/ 5 w 293"/>
                  <a:gd name="T5" fmla="*/ 14 h 913"/>
                  <a:gd name="T6" fmla="*/ 6 w 293"/>
                  <a:gd name="T7" fmla="*/ 4 h 913"/>
                  <a:gd name="T8" fmla="*/ 8 w 293"/>
                  <a:gd name="T9" fmla="*/ 0 h 913"/>
                  <a:gd name="T10" fmla="*/ 11 w 293"/>
                  <a:gd name="T11" fmla="*/ 3 h 913"/>
                  <a:gd name="T12" fmla="*/ 14 w 293"/>
                  <a:gd name="T13" fmla="*/ 13 h 913"/>
                  <a:gd name="T14" fmla="*/ 18 w 293"/>
                  <a:gd name="T15" fmla="*/ 28 h 913"/>
                  <a:gd name="T16" fmla="*/ 22 w 293"/>
                  <a:gd name="T17" fmla="*/ 51 h 913"/>
                  <a:gd name="T18" fmla="*/ 22 w 293"/>
                  <a:gd name="T19" fmla="*/ 52 h 913"/>
                  <a:gd name="T20" fmla="*/ 23 w 293"/>
                  <a:gd name="T21" fmla="*/ 53 h 913"/>
                  <a:gd name="T22" fmla="*/ 24 w 293"/>
                  <a:gd name="T23" fmla="*/ 56 h 913"/>
                  <a:gd name="T24" fmla="*/ 26 w 293"/>
                  <a:gd name="T25" fmla="*/ 58 h 913"/>
                  <a:gd name="T26" fmla="*/ 28 w 293"/>
                  <a:gd name="T27" fmla="*/ 61 h 913"/>
                  <a:gd name="T28" fmla="*/ 29 w 293"/>
                  <a:gd name="T29" fmla="*/ 64 h 913"/>
                  <a:gd name="T30" fmla="*/ 29 w 293"/>
                  <a:gd name="T31" fmla="*/ 67 h 913"/>
                  <a:gd name="T32" fmla="*/ 29 w 293"/>
                  <a:gd name="T33" fmla="*/ 70 h 913"/>
                  <a:gd name="T34" fmla="*/ 29 w 293"/>
                  <a:gd name="T35" fmla="*/ 71 h 913"/>
                  <a:gd name="T36" fmla="*/ 25 w 293"/>
                  <a:gd name="T37" fmla="*/ 77 h 913"/>
                  <a:gd name="T38" fmla="*/ 22 w 293"/>
                  <a:gd name="T39" fmla="*/ 81 h 913"/>
                  <a:gd name="T40" fmla="*/ 19 w 293"/>
                  <a:gd name="T41" fmla="*/ 83 h 913"/>
                  <a:gd name="T42" fmla="*/ 16 w 293"/>
                  <a:gd name="T43" fmla="*/ 84 h 913"/>
                  <a:gd name="T44" fmla="*/ 15 w 293"/>
                  <a:gd name="T45" fmla="*/ 84 h 913"/>
                  <a:gd name="T46" fmla="*/ 11 w 293"/>
                  <a:gd name="T47" fmla="*/ 82 h 913"/>
                  <a:gd name="T48" fmla="*/ 7 w 293"/>
                  <a:gd name="T49" fmla="*/ 79 h 913"/>
                  <a:gd name="T50" fmla="*/ 3 w 293"/>
                  <a:gd name="T51" fmla="*/ 75 h 913"/>
                  <a:gd name="T52" fmla="*/ 1 w 293"/>
                  <a:gd name="T53" fmla="*/ 73 h 913"/>
                  <a:gd name="T54" fmla="*/ 1 w 293"/>
                  <a:gd name="T55" fmla="*/ 71 h 913"/>
                  <a:gd name="T56" fmla="*/ 1 w 293"/>
                  <a:gd name="T57" fmla="*/ 68 h 913"/>
                  <a:gd name="T58" fmla="*/ 1 w 293"/>
                  <a:gd name="T59" fmla="*/ 64 h 913"/>
                  <a:gd name="T60" fmla="*/ 1 w 293"/>
                  <a:gd name="T61" fmla="*/ 62 h 913"/>
                  <a:gd name="T62" fmla="*/ 2 w 293"/>
                  <a:gd name="T63" fmla="*/ 60 h 913"/>
                  <a:gd name="T64" fmla="*/ 3 w 293"/>
                  <a:gd name="T65" fmla="*/ 57 h 913"/>
                  <a:gd name="T66" fmla="*/ 3 w 293"/>
                  <a:gd name="T67" fmla="*/ 55 h 913"/>
                  <a:gd name="T68" fmla="*/ 3 w 293"/>
                  <a:gd name="T69" fmla="*/ 53 h 91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3"/>
                  <a:gd name="T106" fmla="*/ 0 h 913"/>
                  <a:gd name="T107" fmla="*/ 293 w 293"/>
                  <a:gd name="T108" fmla="*/ 913 h 91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3" h="913">
                    <a:moveTo>
                      <a:pt x="34" y="575"/>
                    </a:moveTo>
                    <a:lnTo>
                      <a:pt x="34" y="575"/>
                    </a:lnTo>
                    <a:lnTo>
                      <a:pt x="35" y="442"/>
                    </a:lnTo>
                    <a:lnTo>
                      <a:pt x="38" y="327"/>
                    </a:lnTo>
                    <a:lnTo>
                      <a:pt x="40" y="228"/>
                    </a:lnTo>
                    <a:lnTo>
                      <a:pt x="45" y="147"/>
                    </a:lnTo>
                    <a:lnTo>
                      <a:pt x="52" y="85"/>
                    </a:lnTo>
                    <a:lnTo>
                      <a:pt x="60" y="39"/>
                    </a:lnTo>
                    <a:lnTo>
                      <a:pt x="68" y="11"/>
                    </a:lnTo>
                    <a:lnTo>
                      <a:pt x="79" y="0"/>
                    </a:lnTo>
                    <a:lnTo>
                      <a:pt x="91" y="8"/>
                    </a:lnTo>
                    <a:lnTo>
                      <a:pt x="106" y="33"/>
                    </a:lnTo>
                    <a:lnTo>
                      <a:pt x="120" y="74"/>
                    </a:lnTo>
                    <a:lnTo>
                      <a:pt x="137" y="134"/>
                    </a:lnTo>
                    <a:lnTo>
                      <a:pt x="155" y="212"/>
                    </a:lnTo>
                    <a:lnTo>
                      <a:pt x="176" y="307"/>
                    </a:lnTo>
                    <a:lnTo>
                      <a:pt x="197" y="420"/>
                    </a:lnTo>
                    <a:lnTo>
                      <a:pt x="220" y="552"/>
                    </a:lnTo>
                    <a:lnTo>
                      <a:pt x="222" y="559"/>
                    </a:lnTo>
                    <a:lnTo>
                      <a:pt x="225" y="568"/>
                    </a:lnTo>
                    <a:lnTo>
                      <a:pt x="230" y="580"/>
                    </a:lnTo>
                    <a:lnTo>
                      <a:pt x="237" y="592"/>
                    </a:lnTo>
                    <a:lnTo>
                      <a:pt x="243" y="606"/>
                    </a:lnTo>
                    <a:lnTo>
                      <a:pt x="252" y="621"/>
                    </a:lnTo>
                    <a:lnTo>
                      <a:pt x="259" y="636"/>
                    </a:lnTo>
                    <a:lnTo>
                      <a:pt x="268" y="652"/>
                    </a:lnTo>
                    <a:lnTo>
                      <a:pt x="275" y="667"/>
                    </a:lnTo>
                    <a:lnTo>
                      <a:pt x="281" y="684"/>
                    </a:lnTo>
                    <a:lnTo>
                      <a:pt x="286" y="700"/>
                    </a:lnTo>
                    <a:lnTo>
                      <a:pt x="291" y="715"/>
                    </a:lnTo>
                    <a:lnTo>
                      <a:pt x="293" y="730"/>
                    </a:lnTo>
                    <a:lnTo>
                      <a:pt x="293" y="744"/>
                    </a:lnTo>
                    <a:lnTo>
                      <a:pt x="291" y="757"/>
                    </a:lnTo>
                    <a:lnTo>
                      <a:pt x="286" y="769"/>
                    </a:lnTo>
                    <a:lnTo>
                      <a:pt x="268" y="801"/>
                    </a:lnTo>
                    <a:lnTo>
                      <a:pt x="251" y="829"/>
                    </a:lnTo>
                    <a:lnTo>
                      <a:pt x="234" y="853"/>
                    </a:lnTo>
                    <a:lnTo>
                      <a:pt x="218" y="874"/>
                    </a:lnTo>
                    <a:lnTo>
                      <a:pt x="204" y="891"/>
                    </a:lnTo>
                    <a:lnTo>
                      <a:pt x="189" y="903"/>
                    </a:lnTo>
                    <a:lnTo>
                      <a:pt x="174" y="911"/>
                    </a:lnTo>
                    <a:lnTo>
                      <a:pt x="160" y="913"/>
                    </a:lnTo>
                    <a:lnTo>
                      <a:pt x="143" y="911"/>
                    </a:lnTo>
                    <a:lnTo>
                      <a:pt x="125" y="904"/>
                    </a:lnTo>
                    <a:lnTo>
                      <a:pt x="106" y="892"/>
                    </a:lnTo>
                    <a:lnTo>
                      <a:pt x="86" y="877"/>
                    </a:lnTo>
                    <a:lnTo>
                      <a:pt x="67" y="859"/>
                    </a:lnTo>
                    <a:lnTo>
                      <a:pt x="47" y="838"/>
                    </a:lnTo>
                    <a:lnTo>
                      <a:pt x="28" y="816"/>
                    </a:lnTo>
                    <a:lnTo>
                      <a:pt x="9" y="792"/>
                    </a:lnTo>
                    <a:lnTo>
                      <a:pt x="4" y="778"/>
                    </a:lnTo>
                    <a:lnTo>
                      <a:pt x="1" y="764"/>
                    </a:lnTo>
                    <a:lnTo>
                      <a:pt x="0" y="748"/>
                    </a:lnTo>
                    <a:lnTo>
                      <a:pt x="1" y="734"/>
                    </a:lnTo>
                    <a:lnTo>
                      <a:pt x="3" y="718"/>
                    </a:lnTo>
                    <a:lnTo>
                      <a:pt x="5" y="702"/>
                    </a:lnTo>
                    <a:lnTo>
                      <a:pt x="9" y="687"/>
                    </a:lnTo>
                    <a:lnTo>
                      <a:pt x="12" y="673"/>
                    </a:lnTo>
                    <a:lnTo>
                      <a:pt x="17" y="658"/>
                    </a:lnTo>
                    <a:lnTo>
                      <a:pt x="21" y="644"/>
                    </a:lnTo>
                    <a:lnTo>
                      <a:pt x="26" y="630"/>
                    </a:lnTo>
                    <a:lnTo>
                      <a:pt x="28" y="617"/>
                    </a:lnTo>
                    <a:lnTo>
                      <a:pt x="32" y="605"/>
                    </a:lnTo>
                    <a:lnTo>
                      <a:pt x="34" y="595"/>
                    </a:lnTo>
                    <a:lnTo>
                      <a:pt x="34" y="584"/>
                    </a:lnTo>
                    <a:lnTo>
                      <a:pt x="34" y="575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49"/>
              <p:cNvSpPr>
                <a:spLocks noChangeAspect="1"/>
              </p:cNvSpPr>
              <p:nvPr/>
            </p:nvSpPr>
            <p:spPr bwMode="auto">
              <a:xfrm>
                <a:off x="4021" y="2856"/>
                <a:ext cx="103" cy="28"/>
              </a:xfrm>
              <a:custGeom>
                <a:avLst/>
                <a:gdLst>
                  <a:gd name="T0" fmla="*/ 0 w 188"/>
                  <a:gd name="T1" fmla="*/ 5 h 49"/>
                  <a:gd name="T2" fmla="*/ 0 w 188"/>
                  <a:gd name="T3" fmla="*/ 5 h 49"/>
                  <a:gd name="T4" fmla="*/ 2 w 188"/>
                  <a:gd name="T5" fmla="*/ 3 h 49"/>
                  <a:gd name="T6" fmla="*/ 4 w 188"/>
                  <a:gd name="T7" fmla="*/ 2 h 49"/>
                  <a:gd name="T8" fmla="*/ 6 w 188"/>
                  <a:gd name="T9" fmla="*/ 1 h 49"/>
                  <a:gd name="T10" fmla="*/ 8 w 188"/>
                  <a:gd name="T11" fmla="*/ 0 h 49"/>
                  <a:gd name="T12" fmla="*/ 10 w 188"/>
                  <a:gd name="T13" fmla="*/ 0 h 49"/>
                  <a:gd name="T14" fmla="*/ 13 w 188"/>
                  <a:gd name="T15" fmla="*/ 1 h 49"/>
                  <a:gd name="T16" fmla="*/ 15 w 188"/>
                  <a:gd name="T17" fmla="*/ 2 h 49"/>
                  <a:gd name="T18" fmla="*/ 17 w 188"/>
                  <a:gd name="T19" fmla="*/ 3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8"/>
                  <a:gd name="T31" fmla="*/ 0 h 49"/>
                  <a:gd name="T32" fmla="*/ 188 w 188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8" h="49">
                    <a:moveTo>
                      <a:pt x="0" y="49"/>
                    </a:moveTo>
                    <a:lnTo>
                      <a:pt x="0" y="49"/>
                    </a:lnTo>
                    <a:lnTo>
                      <a:pt x="21" y="30"/>
                    </a:lnTo>
                    <a:lnTo>
                      <a:pt x="44" y="14"/>
                    </a:lnTo>
                    <a:lnTo>
                      <a:pt x="67" y="5"/>
                    </a:lnTo>
                    <a:lnTo>
                      <a:pt x="90" y="0"/>
                    </a:lnTo>
                    <a:lnTo>
                      <a:pt x="115" y="0"/>
                    </a:lnTo>
                    <a:lnTo>
                      <a:pt x="139" y="6"/>
                    </a:lnTo>
                    <a:lnTo>
                      <a:pt x="163" y="17"/>
                    </a:lnTo>
                    <a:lnTo>
                      <a:pt x="188" y="32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50"/>
              <p:cNvSpPr>
                <a:spLocks noChangeAspect="1"/>
              </p:cNvSpPr>
              <p:nvPr/>
            </p:nvSpPr>
            <p:spPr bwMode="auto">
              <a:xfrm>
                <a:off x="3847" y="2560"/>
                <a:ext cx="163" cy="503"/>
              </a:xfrm>
              <a:custGeom>
                <a:avLst/>
                <a:gdLst>
                  <a:gd name="T0" fmla="*/ 4 w 291"/>
                  <a:gd name="T1" fmla="*/ 41 h 915"/>
                  <a:gd name="T2" fmla="*/ 4 w 291"/>
                  <a:gd name="T3" fmla="*/ 21 h 915"/>
                  <a:gd name="T4" fmla="*/ 6 w 291"/>
                  <a:gd name="T5" fmla="*/ 8 h 915"/>
                  <a:gd name="T6" fmla="*/ 8 w 291"/>
                  <a:gd name="T7" fmla="*/ 1 h 915"/>
                  <a:gd name="T8" fmla="*/ 10 w 291"/>
                  <a:gd name="T9" fmla="*/ 1 h 915"/>
                  <a:gd name="T10" fmla="*/ 13 w 291"/>
                  <a:gd name="T11" fmla="*/ 7 h 915"/>
                  <a:gd name="T12" fmla="*/ 16 w 291"/>
                  <a:gd name="T13" fmla="*/ 20 h 915"/>
                  <a:gd name="T14" fmla="*/ 20 w 291"/>
                  <a:gd name="T15" fmla="*/ 38 h 915"/>
                  <a:gd name="T16" fmla="*/ 22 w 291"/>
                  <a:gd name="T17" fmla="*/ 51 h 915"/>
                  <a:gd name="T18" fmla="*/ 23 w 291"/>
                  <a:gd name="T19" fmla="*/ 53 h 915"/>
                  <a:gd name="T20" fmla="*/ 24 w 291"/>
                  <a:gd name="T21" fmla="*/ 56 h 915"/>
                  <a:gd name="T22" fmla="*/ 26 w 291"/>
                  <a:gd name="T23" fmla="*/ 58 h 915"/>
                  <a:gd name="T24" fmla="*/ 27 w 291"/>
                  <a:gd name="T25" fmla="*/ 62 h 915"/>
                  <a:gd name="T26" fmla="*/ 28 w 291"/>
                  <a:gd name="T27" fmla="*/ 64 h 915"/>
                  <a:gd name="T28" fmla="*/ 29 w 291"/>
                  <a:gd name="T29" fmla="*/ 67 h 915"/>
                  <a:gd name="T30" fmla="*/ 29 w 291"/>
                  <a:gd name="T31" fmla="*/ 69 h 915"/>
                  <a:gd name="T32" fmla="*/ 26 w 291"/>
                  <a:gd name="T33" fmla="*/ 74 h 915"/>
                  <a:gd name="T34" fmla="*/ 22 w 291"/>
                  <a:gd name="T35" fmla="*/ 78 h 915"/>
                  <a:gd name="T36" fmla="*/ 20 w 291"/>
                  <a:gd name="T37" fmla="*/ 81 h 915"/>
                  <a:gd name="T38" fmla="*/ 17 w 291"/>
                  <a:gd name="T39" fmla="*/ 83 h 915"/>
                  <a:gd name="T40" fmla="*/ 14 w 291"/>
                  <a:gd name="T41" fmla="*/ 83 h 915"/>
                  <a:gd name="T42" fmla="*/ 10 w 291"/>
                  <a:gd name="T43" fmla="*/ 81 h 915"/>
                  <a:gd name="T44" fmla="*/ 6 w 291"/>
                  <a:gd name="T45" fmla="*/ 78 h 915"/>
                  <a:gd name="T46" fmla="*/ 2 w 291"/>
                  <a:gd name="T47" fmla="*/ 74 h 915"/>
                  <a:gd name="T48" fmla="*/ 1 w 291"/>
                  <a:gd name="T49" fmla="*/ 71 h 915"/>
                  <a:gd name="T50" fmla="*/ 0 w 291"/>
                  <a:gd name="T51" fmla="*/ 68 h 915"/>
                  <a:gd name="T52" fmla="*/ 1 w 291"/>
                  <a:gd name="T53" fmla="*/ 65 h 915"/>
                  <a:gd name="T54" fmla="*/ 1 w 291"/>
                  <a:gd name="T55" fmla="*/ 63 h 915"/>
                  <a:gd name="T56" fmla="*/ 2 w 291"/>
                  <a:gd name="T57" fmla="*/ 60 h 915"/>
                  <a:gd name="T58" fmla="*/ 2 w 291"/>
                  <a:gd name="T59" fmla="*/ 57 h 915"/>
                  <a:gd name="T60" fmla="*/ 3 w 291"/>
                  <a:gd name="T61" fmla="*/ 56 h 915"/>
                  <a:gd name="T62" fmla="*/ 3 w 291"/>
                  <a:gd name="T63" fmla="*/ 53 h 9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915"/>
                  <a:gd name="T98" fmla="*/ 291 w 291"/>
                  <a:gd name="T99" fmla="*/ 915 h 9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915">
                    <a:moveTo>
                      <a:pt x="36" y="575"/>
                    </a:moveTo>
                    <a:lnTo>
                      <a:pt x="39" y="442"/>
                    </a:lnTo>
                    <a:lnTo>
                      <a:pt x="43" y="327"/>
                    </a:lnTo>
                    <a:lnTo>
                      <a:pt x="48" y="228"/>
                    </a:lnTo>
                    <a:lnTo>
                      <a:pt x="54" y="147"/>
                    </a:lnTo>
                    <a:lnTo>
                      <a:pt x="62" y="85"/>
                    </a:lnTo>
                    <a:lnTo>
                      <a:pt x="70" y="39"/>
                    </a:lnTo>
                    <a:lnTo>
                      <a:pt x="80" y="11"/>
                    </a:lnTo>
                    <a:lnTo>
                      <a:pt x="91" y="0"/>
                    </a:lnTo>
                    <a:lnTo>
                      <a:pt x="103" y="8"/>
                    </a:lnTo>
                    <a:lnTo>
                      <a:pt x="116" y="33"/>
                    </a:lnTo>
                    <a:lnTo>
                      <a:pt x="131" y="74"/>
                    </a:lnTo>
                    <a:lnTo>
                      <a:pt x="146" y="136"/>
                    </a:lnTo>
                    <a:lnTo>
                      <a:pt x="163" y="214"/>
                    </a:lnTo>
                    <a:lnTo>
                      <a:pt x="183" y="308"/>
                    </a:lnTo>
                    <a:lnTo>
                      <a:pt x="202" y="422"/>
                    </a:lnTo>
                    <a:lnTo>
                      <a:pt x="224" y="553"/>
                    </a:lnTo>
                    <a:lnTo>
                      <a:pt x="225" y="561"/>
                    </a:lnTo>
                    <a:lnTo>
                      <a:pt x="229" y="570"/>
                    </a:lnTo>
                    <a:lnTo>
                      <a:pt x="233" y="582"/>
                    </a:lnTo>
                    <a:lnTo>
                      <a:pt x="239" y="595"/>
                    </a:lnTo>
                    <a:lnTo>
                      <a:pt x="245" y="609"/>
                    </a:lnTo>
                    <a:lnTo>
                      <a:pt x="253" y="623"/>
                    </a:lnTo>
                    <a:lnTo>
                      <a:pt x="261" y="639"/>
                    </a:lnTo>
                    <a:lnTo>
                      <a:pt x="268" y="654"/>
                    </a:lnTo>
                    <a:lnTo>
                      <a:pt x="274" y="671"/>
                    </a:lnTo>
                    <a:lnTo>
                      <a:pt x="281" y="687"/>
                    </a:lnTo>
                    <a:lnTo>
                      <a:pt x="287" y="704"/>
                    </a:lnTo>
                    <a:lnTo>
                      <a:pt x="290" y="719"/>
                    </a:lnTo>
                    <a:lnTo>
                      <a:pt x="291" y="734"/>
                    </a:lnTo>
                    <a:lnTo>
                      <a:pt x="291" y="748"/>
                    </a:lnTo>
                    <a:lnTo>
                      <a:pt x="289" y="761"/>
                    </a:lnTo>
                    <a:lnTo>
                      <a:pt x="284" y="773"/>
                    </a:lnTo>
                    <a:lnTo>
                      <a:pt x="265" y="804"/>
                    </a:lnTo>
                    <a:lnTo>
                      <a:pt x="248" y="833"/>
                    </a:lnTo>
                    <a:lnTo>
                      <a:pt x="231" y="857"/>
                    </a:lnTo>
                    <a:lnTo>
                      <a:pt x="215" y="877"/>
                    </a:lnTo>
                    <a:lnTo>
                      <a:pt x="199" y="894"/>
                    </a:lnTo>
                    <a:lnTo>
                      <a:pt x="185" y="905"/>
                    </a:lnTo>
                    <a:lnTo>
                      <a:pt x="170" y="912"/>
                    </a:lnTo>
                    <a:lnTo>
                      <a:pt x="156" y="915"/>
                    </a:lnTo>
                    <a:lnTo>
                      <a:pt x="139" y="912"/>
                    </a:lnTo>
                    <a:lnTo>
                      <a:pt x="121" y="904"/>
                    </a:lnTo>
                    <a:lnTo>
                      <a:pt x="103" y="892"/>
                    </a:lnTo>
                    <a:lnTo>
                      <a:pt x="83" y="877"/>
                    </a:lnTo>
                    <a:lnTo>
                      <a:pt x="64" y="859"/>
                    </a:lnTo>
                    <a:lnTo>
                      <a:pt x="45" y="838"/>
                    </a:lnTo>
                    <a:lnTo>
                      <a:pt x="26" y="814"/>
                    </a:lnTo>
                    <a:lnTo>
                      <a:pt x="7" y="791"/>
                    </a:lnTo>
                    <a:lnTo>
                      <a:pt x="4" y="777"/>
                    </a:lnTo>
                    <a:lnTo>
                      <a:pt x="1" y="762"/>
                    </a:lnTo>
                    <a:lnTo>
                      <a:pt x="0" y="747"/>
                    </a:lnTo>
                    <a:lnTo>
                      <a:pt x="1" y="731"/>
                    </a:lnTo>
                    <a:lnTo>
                      <a:pt x="2" y="716"/>
                    </a:lnTo>
                    <a:lnTo>
                      <a:pt x="6" y="701"/>
                    </a:lnTo>
                    <a:lnTo>
                      <a:pt x="10" y="686"/>
                    </a:lnTo>
                    <a:lnTo>
                      <a:pt x="13" y="671"/>
                    </a:lnTo>
                    <a:lnTo>
                      <a:pt x="17" y="656"/>
                    </a:lnTo>
                    <a:lnTo>
                      <a:pt x="22" y="643"/>
                    </a:lnTo>
                    <a:lnTo>
                      <a:pt x="26" y="628"/>
                    </a:lnTo>
                    <a:lnTo>
                      <a:pt x="30" y="617"/>
                    </a:lnTo>
                    <a:lnTo>
                      <a:pt x="33" y="605"/>
                    </a:lnTo>
                    <a:lnTo>
                      <a:pt x="35" y="593"/>
                    </a:lnTo>
                    <a:lnTo>
                      <a:pt x="36" y="584"/>
                    </a:lnTo>
                    <a:lnTo>
                      <a:pt x="36" y="5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51"/>
              <p:cNvSpPr>
                <a:spLocks noChangeAspect="1"/>
              </p:cNvSpPr>
              <p:nvPr/>
            </p:nvSpPr>
            <p:spPr bwMode="auto">
              <a:xfrm>
                <a:off x="3847" y="2560"/>
                <a:ext cx="163" cy="503"/>
              </a:xfrm>
              <a:custGeom>
                <a:avLst/>
                <a:gdLst>
                  <a:gd name="T0" fmla="*/ 3 w 291"/>
                  <a:gd name="T1" fmla="*/ 53 h 915"/>
                  <a:gd name="T2" fmla="*/ 4 w 291"/>
                  <a:gd name="T3" fmla="*/ 30 h 915"/>
                  <a:gd name="T4" fmla="*/ 6 w 291"/>
                  <a:gd name="T5" fmla="*/ 14 h 915"/>
                  <a:gd name="T6" fmla="*/ 7 w 291"/>
                  <a:gd name="T7" fmla="*/ 4 h 915"/>
                  <a:gd name="T8" fmla="*/ 9 w 291"/>
                  <a:gd name="T9" fmla="*/ 0 h 915"/>
                  <a:gd name="T10" fmla="*/ 11 w 291"/>
                  <a:gd name="T11" fmla="*/ 3 h 915"/>
                  <a:gd name="T12" fmla="*/ 15 w 291"/>
                  <a:gd name="T13" fmla="*/ 13 h 915"/>
                  <a:gd name="T14" fmla="*/ 18 w 291"/>
                  <a:gd name="T15" fmla="*/ 28 h 915"/>
                  <a:gd name="T16" fmla="*/ 22 w 291"/>
                  <a:gd name="T17" fmla="*/ 51 h 915"/>
                  <a:gd name="T18" fmla="*/ 22 w 291"/>
                  <a:gd name="T19" fmla="*/ 51 h 915"/>
                  <a:gd name="T20" fmla="*/ 23 w 291"/>
                  <a:gd name="T21" fmla="*/ 53 h 915"/>
                  <a:gd name="T22" fmla="*/ 24 w 291"/>
                  <a:gd name="T23" fmla="*/ 56 h 915"/>
                  <a:gd name="T24" fmla="*/ 26 w 291"/>
                  <a:gd name="T25" fmla="*/ 58 h 915"/>
                  <a:gd name="T26" fmla="*/ 27 w 291"/>
                  <a:gd name="T27" fmla="*/ 62 h 915"/>
                  <a:gd name="T28" fmla="*/ 28 w 291"/>
                  <a:gd name="T29" fmla="*/ 64 h 915"/>
                  <a:gd name="T30" fmla="*/ 29 w 291"/>
                  <a:gd name="T31" fmla="*/ 67 h 915"/>
                  <a:gd name="T32" fmla="*/ 29 w 291"/>
                  <a:gd name="T33" fmla="*/ 69 h 915"/>
                  <a:gd name="T34" fmla="*/ 28 w 291"/>
                  <a:gd name="T35" fmla="*/ 71 h 915"/>
                  <a:gd name="T36" fmla="*/ 25 w 291"/>
                  <a:gd name="T37" fmla="*/ 76 h 915"/>
                  <a:gd name="T38" fmla="*/ 21 w 291"/>
                  <a:gd name="T39" fmla="*/ 80 h 915"/>
                  <a:gd name="T40" fmla="*/ 18 w 291"/>
                  <a:gd name="T41" fmla="*/ 83 h 915"/>
                  <a:gd name="T42" fmla="*/ 15 w 291"/>
                  <a:gd name="T43" fmla="*/ 84 h 915"/>
                  <a:gd name="T44" fmla="*/ 14 w 291"/>
                  <a:gd name="T45" fmla="*/ 83 h 915"/>
                  <a:gd name="T46" fmla="*/ 10 w 291"/>
                  <a:gd name="T47" fmla="*/ 81 h 915"/>
                  <a:gd name="T48" fmla="*/ 6 w 291"/>
                  <a:gd name="T49" fmla="*/ 78 h 915"/>
                  <a:gd name="T50" fmla="*/ 2 w 291"/>
                  <a:gd name="T51" fmla="*/ 74 h 915"/>
                  <a:gd name="T52" fmla="*/ 1 w 291"/>
                  <a:gd name="T53" fmla="*/ 72 h 915"/>
                  <a:gd name="T54" fmla="*/ 1 w 291"/>
                  <a:gd name="T55" fmla="*/ 69 h 915"/>
                  <a:gd name="T56" fmla="*/ 1 w 291"/>
                  <a:gd name="T57" fmla="*/ 67 h 915"/>
                  <a:gd name="T58" fmla="*/ 1 w 291"/>
                  <a:gd name="T59" fmla="*/ 64 h 915"/>
                  <a:gd name="T60" fmla="*/ 1 w 291"/>
                  <a:gd name="T61" fmla="*/ 62 h 915"/>
                  <a:gd name="T62" fmla="*/ 2 w 291"/>
                  <a:gd name="T63" fmla="*/ 59 h 915"/>
                  <a:gd name="T64" fmla="*/ 3 w 291"/>
                  <a:gd name="T65" fmla="*/ 56 h 915"/>
                  <a:gd name="T66" fmla="*/ 3 w 291"/>
                  <a:gd name="T67" fmla="*/ 54 h 915"/>
                  <a:gd name="T68" fmla="*/ 3 w 291"/>
                  <a:gd name="T69" fmla="*/ 53 h 9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1"/>
                  <a:gd name="T106" fmla="*/ 0 h 915"/>
                  <a:gd name="T107" fmla="*/ 291 w 291"/>
                  <a:gd name="T108" fmla="*/ 915 h 9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1" h="915">
                    <a:moveTo>
                      <a:pt x="36" y="575"/>
                    </a:moveTo>
                    <a:lnTo>
                      <a:pt x="36" y="575"/>
                    </a:lnTo>
                    <a:lnTo>
                      <a:pt x="39" y="442"/>
                    </a:lnTo>
                    <a:lnTo>
                      <a:pt x="43" y="327"/>
                    </a:lnTo>
                    <a:lnTo>
                      <a:pt x="48" y="228"/>
                    </a:lnTo>
                    <a:lnTo>
                      <a:pt x="54" y="147"/>
                    </a:lnTo>
                    <a:lnTo>
                      <a:pt x="62" y="85"/>
                    </a:lnTo>
                    <a:lnTo>
                      <a:pt x="70" y="39"/>
                    </a:lnTo>
                    <a:lnTo>
                      <a:pt x="80" y="11"/>
                    </a:lnTo>
                    <a:lnTo>
                      <a:pt x="91" y="0"/>
                    </a:lnTo>
                    <a:lnTo>
                      <a:pt x="103" y="8"/>
                    </a:lnTo>
                    <a:lnTo>
                      <a:pt x="116" y="33"/>
                    </a:lnTo>
                    <a:lnTo>
                      <a:pt x="131" y="74"/>
                    </a:lnTo>
                    <a:lnTo>
                      <a:pt x="146" y="136"/>
                    </a:lnTo>
                    <a:lnTo>
                      <a:pt x="163" y="214"/>
                    </a:lnTo>
                    <a:lnTo>
                      <a:pt x="183" y="308"/>
                    </a:lnTo>
                    <a:lnTo>
                      <a:pt x="202" y="422"/>
                    </a:lnTo>
                    <a:lnTo>
                      <a:pt x="224" y="553"/>
                    </a:lnTo>
                    <a:lnTo>
                      <a:pt x="225" y="561"/>
                    </a:lnTo>
                    <a:lnTo>
                      <a:pt x="229" y="570"/>
                    </a:lnTo>
                    <a:lnTo>
                      <a:pt x="233" y="582"/>
                    </a:lnTo>
                    <a:lnTo>
                      <a:pt x="239" y="595"/>
                    </a:lnTo>
                    <a:lnTo>
                      <a:pt x="245" y="609"/>
                    </a:lnTo>
                    <a:lnTo>
                      <a:pt x="253" y="623"/>
                    </a:lnTo>
                    <a:lnTo>
                      <a:pt x="261" y="639"/>
                    </a:lnTo>
                    <a:lnTo>
                      <a:pt x="268" y="654"/>
                    </a:lnTo>
                    <a:lnTo>
                      <a:pt x="274" y="671"/>
                    </a:lnTo>
                    <a:lnTo>
                      <a:pt x="281" y="687"/>
                    </a:lnTo>
                    <a:lnTo>
                      <a:pt x="287" y="704"/>
                    </a:lnTo>
                    <a:lnTo>
                      <a:pt x="290" y="719"/>
                    </a:lnTo>
                    <a:lnTo>
                      <a:pt x="291" y="734"/>
                    </a:lnTo>
                    <a:lnTo>
                      <a:pt x="291" y="748"/>
                    </a:lnTo>
                    <a:lnTo>
                      <a:pt x="289" y="761"/>
                    </a:lnTo>
                    <a:lnTo>
                      <a:pt x="284" y="773"/>
                    </a:lnTo>
                    <a:lnTo>
                      <a:pt x="265" y="804"/>
                    </a:lnTo>
                    <a:lnTo>
                      <a:pt x="248" y="833"/>
                    </a:lnTo>
                    <a:lnTo>
                      <a:pt x="231" y="857"/>
                    </a:lnTo>
                    <a:lnTo>
                      <a:pt x="215" y="877"/>
                    </a:lnTo>
                    <a:lnTo>
                      <a:pt x="199" y="894"/>
                    </a:lnTo>
                    <a:lnTo>
                      <a:pt x="185" y="905"/>
                    </a:lnTo>
                    <a:lnTo>
                      <a:pt x="170" y="912"/>
                    </a:lnTo>
                    <a:lnTo>
                      <a:pt x="156" y="915"/>
                    </a:lnTo>
                    <a:lnTo>
                      <a:pt x="139" y="912"/>
                    </a:lnTo>
                    <a:lnTo>
                      <a:pt x="121" y="904"/>
                    </a:lnTo>
                    <a:lnTo>
                      <a:pt x="103" y="892"/>
                    </a:lnTo>
                    <a:lnTo>
                      <a:pt x="83" y="877"/>
                    </a:lnTo>
                    <a:lnTo>
                      <a:pt x="64" y="859"/>
                    </a:lnTo>
                    <a:lnTo>
                      <a:pt x="45" y="838"/>
                    </a:lnTo>
                    <a:lnTo>
                      <a:pt x="26" y="814"/>
                    </a:lnTo>
                    <a:lnTo>
                      <a:pt x="7" y="791"/>
                    </a:lnTo>
                    <a:lnTo>
                      <a:pt x="4" y="777"/>
                    </a:lnTo>
                    <a:lnTo>
                      <a:pt x="1" y="762"/>
                    </a:lnTo>
                    <a:lnTo>
                      <a:pt x="0" y="747"/>
                    </a:lnTo>
                    <a:lnTo>
                      <a:pt x="1" y="731"/>
                    </a:lnTo>
                    <a:lnTo>
                      <a:pt x="2" y="716"/>
                    </a:lnTo>
                    <a:lnTo>
                      <a:pt x="6" y="701"/>
                    </a:lnTo>
                    <a:lnTo>
                      <a:pt x="10" y="686"/>
                    </a:lnTo>
                    <a:lnTo>
                      <a:pt x="13" y="671"/>
                    </a:lnTo>
                    <a:lnTo>
                      <a:pt x="17" y="656"/>
                    </a:lnTo>
                    <a:lnTo>
                      <a:pt x="22" y="643"/>
                    </a:lnTo>
                    <a:lnTo>
                      <a:pt x="26" y="628"/>
                    </a:lnTo>
                    <a:lnTo>
                      <a:pt x="30" y="617"/>
                    </a:lnTo>
                    <a:lnTo>
                      <a:pt x="33" y="605"/>
                    </a:lnTo>
                    <a:lnTo>
                      <a:pt x="35" y="593"/>
                    </a:lnTo>
                    <a:lnTo>
                      <a:pt x="36" y="584"/>
                    </a:lnTo>
                    <a:lnTo>
                      <a:pt x="36" y="575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52"/>
              <p:cNvSpPr>
                <a:spLocks noChangeAspect="1"/>
              </p:cNvSpPr>
              <p:nvPr/>
            </p:nvSpPr>
            <p:spPr bwMode="auto">
              <a:xfrm>
                <a:off x="3869" y="2854"/>
                <a:ext cx="105" cy="26"/>
              </a:xfrm>
              <a:custGeom>
                <a:avLst/>
                <a:gdLst>
                  <a:gd name="T0" fmla="*/ 0 w 190"/>
                  <a:gd name="T1" fmla="*/ 4 h 48"/>
                  <a:gd name="T2" fmla="*/ 0 w 190"/>
                  <a:gd name="T3" fmla="*/ 4 h 48"/>
                  <a:gd name="T4" fmla="*/ 2 w 190"/>
                  <a:gd name="T5" fmla="*/ 2 h 48"/>
                  <a:gd name="T6" fmla="*/ 4 w 190"/>
                  <a:gd name="T7" fmla="*/ 1 h 48"/>
                  <a:gd name="T8" fmla="*/ 7 w 190"/>
                  <a:gd name="T9" fmla="*/ 1 h 48"/>
                  <a:gd name="T10" fmla="*/ 9 w 190"/>
                  <a:gd name="T11" fmla="*/ 0 h 48"/>
                  <a:gd name="T12" fmla="*/ 11 w 190"/>
                  <a:gd name="T13" fmla="*/ 1 h 48"/>
                  <a:gd name="T14" fmla="*/ 13 w 190"/>
                  <a:gd name="T15" fmla="*/ 1 h 48"/>
                  <a:gd name="T16" fmla="*/ 15 w 190"/>
                  <a:gd name="T17" fmla="*/ 2 h 48"/>
                  <a:gd name="T18" fmla="*/ 18 w 190"/>
                  <a:gd name="T19" fmla="*/ 3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0"/>
                  <a:gd name="T31" fmla="*/ 0 h 48"/>
                  <a:gd name="T32" fmla="*/ 190 w 190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0" h="48">
                    <a:moveTo>
                      <a:pt x="0" y="48"/>
                    </a:moveTo>
                    <a:lnTo>
                      <a:pt x="0" y="48"/>
                    </a:lnTo>
                    <a:lnTo>
                      <a:pt x="23" y="28"/>
                    </a:lnTo>
                    <a:lnTo>
                      <a:pt x="46" y="14"/>
                    </a:lnTo>
                    <a:lnTo>
                      <a:pt x="69" y="5"/>
                    </a:lnTo>
                    <a:lnTo>
                      <a:pt x="94" y="0"/>
                    </a:lnTo>
                    <a:lnTo>
                      <a:pt x="117" y="1"/>
                    </a:lnTo>
                    <a:lnTo>
                      <a:pt x="141" y="8"/>
                    </a:lnTo>
                    <a:lnTo>
                      <a:pt x="166" y="18"/>
                    </a:lnTo>
                    <a:lnTo>
                      <a:pt x="190" y="35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Line 53"/>
              <p:cNvSpPr>
                <a:spLocks noChangeAspect="1" noChangeShapeType="1"/>
              </p:cNvSpPr>
              <p:nvPr/>
            </p:nvSpPr>
            <p:spPr bwMode="auto">
              <a:xfrm>
                <a:off x="4255" y="2869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4255" y="2869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55"/>
              <p:cNvSpPr>
                <a:spLocks noChangeAspect="1"/>
              </p:cNvSpPr>
              <p:nvPr/>
            </p:nvSpPr>
            <p:spPr bwMode="auto">
              <a:xfrm>
                <a:off x="4255" y="2869"/>
                <a:ext cx="2" cy="2"/>
              </a:xfrm>
              <a:custGeom>
                <a:avLst/>
                <a:gdLst>
                  <a:gd name="T0" fmla="*/ 0 w 2"/>
                  <a:gd name="T1" fmla="*/ 16 h 1"/>
                  <a:gd name="T2" fmla="*/ 0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56"/>
              <p:cNvSpPr>
                <a:spLocks noChangeAspect="1" noChangeShapeType="1"/>
              </p:cNvSpPr>
              <p:nvPr/>
            </p:nvSpPr>
            <p:spPr bwMode="auto">
              <a:xfrm>
                <a:off x="3599" y="2566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57"/>
              <p:cNvSpPr>
                <a:spLocks noChangeAspect="1" noChangeShapeType="1"/>
              </p:cNvSpPr>
              <p:nvPr/>
            </p:nvSpPr>
            <p:spPr bwMode="auto">
              <a:xfrm>
                <a:off x="3599" y="2566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58"/>
              <p:cNvSpPr>
                <a:spLocks noChangeAspect="1" noChangeShapeType="1"/>
              </p:cNvSpPr>
              <p:nvPr/>
            </p:nvSpPr>
            <p:spPr bwMode="auto">
              <a:xfrm>
                <a:off x="3547" y="2873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59"/>
              <p:cNvSpPr>
                <a:spLocks noChangeAspect="1"/>
              </p:cNvSpPr>
              <p:nvPr/>
            </p:nvSpPr>
            <p:spPr bwMode="auto">
              <a:xfrm>
                <a:off x="3815" y="2873"/>
                <a:ext cx="7" cy="2"/>
              </a:xfrm>
              <a:custGeom>
                <a:avLst/>
                <a:gdLst>
                  <a:gd name="T0" fmla="*/ 0 w 14"/>
                  <a:gd name="T1" fmla="*/ 1 h 3"/>
                  <a:gd name="T2" fmla="*/ 1 w 14"/>
                  <a:gd name="T3" fmla="*/ 0 h 3"/>
                  <a:gd name="T4" fmla="*/ 0 w 14"/>
                  <a:gd name="T5" fmla="*/ 1 h 3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"/>
                  <a:gd name="T11" fmla="*/ 14 w 1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">
                    <a:moveTo>
                      <a:pt x="0" y="3"/>
                    </a:moveTo>
                    <a:lnTo>
                      <a:pt x="14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Line 60"/>
              <p:cNvSpPr>
                <a:spLocks noChangeAspect="1" noChangeShapeType="1"/>
              </p:cNvSpPr>
              <p:nvPr/>
            </p:nvSpPr>
            <p:spPr bwMode="auto">
              <a:xfrm>
                <a:off x="3547" y="2873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61"/>
              <p:cNvSpPr>
                <a:spLocks noChangeAspect="1" noChangeShapeType="1"/>
              </p:cNvSpPr>
              <p:nvPr/>
            </p:nvSpPr>
            <p:spPr bwMode="auto">
              <a:xfrm>
                <a:off x="3311" y="2580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Line 62"/>
              <p:cNvSpPr>
                <a:spLocks noChangeAspect="1" noChangeShapeType="1"/>
              </p:cNvSpPr>
              <p:nvPr/>
            </p:nvSpPr>
            <p:spPr bwMode="auto">
              <a:xfrm>
                <a:off x="3311" y="2580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Line 63"/>
              <p:cNvSpPr>
                <a:spLocks noChangeAspect="1" noChangeShapeType="1"/>
              </p:cNvSpPr>
              <p:nvPr/>
            </p:nvSpPr>
            <p:spPr bwMode="auto">
              <a:xfrm>
                <a:off x="3268" y="287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68" y="2875"/>
                <a:ext cx="3" cy="1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5"/>
              <p:cNvSpPr>
                <a:spLocks noChangeAspect="1"/>
              </p:cNvSpPr>
              <p:nvPr/>
            </p:nvSpPr>
            <p:spPr bwMode="auto">
              <a:xfrm>
                <a:off x="3489" y="2875"/>
                <a:ext cx="9" cy="1"/>
              </a:xfrm>
              <a:custGeom>
                <a:avLst/>
                <a:gdLst>
                  <a:gd name="T0" fmla="*/ 0 w 15"/>
                  <a:gd name="T1" fmla="*/ 0 h 3"/>
                  <a:gd name="T2" fmla="*/ 1 w 15"/>
                  <a:gd name="T3" fmla="*/ 0 h 3"/>
                  <a:gd name="T4" fmla="*/ 2 w 15"/>
                  <a:gd name="T5" fmla="*/ 0 h 3"/>
                  <a:gd name="T6" fmla="*/ 1 w 15"/>
                  <a:gd name="T7" fmla="*/ 0 h 3"/>
                  <a:gd name="T8" fmla="*/ 0 w 1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"/>
                  <a:gd name="T17" fmla="*/ 15 w 1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">
                    <a:moveTo>
                      <a:pt x="0" y="3"/>
                    </a:moveTo>
                    <a:lnTo>
                      <a:pt x="3" y="3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6"/>
              <p:cNvSpPr>
                <a:spLocks noChangeAspect="1"/>
              </p:cNvSpPr>
              <p:nvPr/>
            </p:nvSpPr>
            <p:spPr bwMode="auto">
              <a:xfrm>
                <a:off x="3268" y="2875"/>
                <a:ext cx="3" cy="1"/>
              </a:xfrm>
              <a:custGeom>
                <a:avLst/>
                <a:gdLst>
                  <a:gd name="T0" fmla="*/ 0 w 11"/>
                  <a:gd name="T1" fmla="*/ 1 h 2"/>
                  <a:gd name="T2" fmla="*/ 0 w 11"/>
                  <a:gd name="T3" fmla="*/ 0 h 2"/>
                  <a:gd name="T4" fmla="*/ 0 w 1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"/>
                  <a:gd name="T11" fmla="*/ 11 w 1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">
                    <a:moveTo>
                      <a:pt x="11" y="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Line 67"/>
              <p:cNvSpPr>
                <a:spLocks noChangeAspect="1" noChangeShapeType="1"/>
              </p:cNvSpPr>
              <p:nvPr/>
            </p:nvSpPr>
            <p:spPr bwMode="auto">
              <a:xfrm>
                <a:off x="4019" y="2878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68"/>
              <p:cNvSpPr>
                <a:spLocks noChangeAspect="1"/>
              </p:cNvSpPr>
              <p:nvPr/>
            </p:nvSpPr>
            <p:spPr bwMode="auto">
              <a:xfrm>
                <a:off x="4017" y="2878"/>
                <a:ext cx="2" cy="17"/>
              </a:xfrm>
              <a:custGeom>
                <a:avLst/>
                <a:gdLst>
                  <a:gd name="T0" fmla="*/ 0 w 2"/>
                  <a:gd name="T1" fmla="*/ 4 h 29"/>
                  <a:gd name="T2" fmla="*/ 2 w 2"/>
                  <a:gd name="T3" fmla="*/ 2 h 29"/>
                  <a:gd name="T4" fmla="*/ 2 w 2"/>
                  <a:gd name="T5" fmla="*/ 1 h 29"/>
                  <a:gd name="T6" fmla="*/ 2 w 2"/>
                  <a:gd name="T7" fmla="*/ 0 h 29"/>
                  <a:gd name="T8" fmla="*/ 2 w 2"/>
                  <a:gd name="T9" fmla="*/ 1 h 29"/>
                  <a:gd name="T10" fmla="*/ 2 w 2"/>
                  <a:gd name="T11" fmla="*/ 2 h 29"/>
                  <a:gd name="T12" fmla="*/ 0 w 2"/>
                  <a:gd name="T13" fmla="*/ 4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9"/>
                  <a:gd name="T23" fmla="*/ 2 w 2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9">
                    <a:moveTo>
                      <a:pt x="0" y="29"/>
                    </a:moveTo>
                    <a:lnTo>
                      <a:pt x="2" y="20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2" y="9"/>
                    </a:lnTo>
                    <a:lnTo>
                      <a:pt x="2" y="2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Line 69"/>
              <p:cNvSpPr>
                <a:spLocks noChangeAspect="1" noChangeShapeType="1"/>
              </p:cNvSpPr>
              <p:nvPr/>
            </p:nvSpPr>
            <p:spPr bwMode="auto">
              <a:xfrm>
                <a:off x="4019" y="2878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Line 70"/>
              <p:cNvSpPr>
                <a:spLocks noChangeAspect="1" noChangeShapeType="1"/>
              </p:cNvSpPr>
              <p:nvPr/>
            </p:nvSpPr>
            <p:spPr bwMode="auto">
              <a:xfrm>
                <a:off x="4021" y="2884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Line 71"/>
              <p:cNvSpPr>
                <a:spLocks noChangeAspect="1" noChangeShapeType="1"/>
              </p:cNvSpPr>
              <p:nvPr/>
            </p:nvSpPr>
            <p:spPr bwMode="auto">
              <a:xfrm>
                <a:off x="4021" y="2884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Line 72"/>
              <p:cNvSpPr>
                <a:spLocks noChangeAspect="1" noChangeShapeType="1"/>
              </p:cNvSpPr>
              <p:nvPr/>
            </p:nvSpPr>
            <p:spPr bwMode="auto">
              <a:xfrm>
                <a:off x="3867" y="2876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73"/>
              <p:cNvSpPr>
                <a:spLocks noChangeAspect="1"/>
              </p:cNvSpPr>
              <p:nvPr/>
            </p:nvSpPr>
            <p:spPr bwMode="auto">
              <a:xfrm>
                <a:off x="3865" y="2876"/>
                <a:ext cx="2" cy="17"/>
              </a:xfrm>
              <a:custGeom>
                <a:avLst/>
                <a:gdLst>
                  <a:gd name="T0" fmla="*/ 0 w 5"/>
                  <a:gd name="T1" fmla="*/ 3 h 31"/>
                  <a:gd name="T2" fmla="*/ 0 w 5"/>
                  <a:gd name="T3" fmla="*/ 3 h 31"/>
                  <a:gd name="T4" fmla="*/ 0 w 5"/>
                  <a:gd name="T5" fmla="*/ 2 h 31"/>
                  <a:gd name="T6" fmla="*/ 0 w 5"/>
                  <a:gd name="T7" fmla="*/ 1 h 31"/>
                  <a:gd name="T8" fmla="*/ 0 w 5"/>
                  <a:gd name="T9" fmla="*/ 0 h 31"/>
                  <a:gd name="T10" fmla="*/ 0 w 5"/>
                  <a:gd name="T11" fmla="*/ 1 h 31"/>
                  <a:gd name="T12" fmla="*/ 0 w 5"/>
                  <a:gd name="T13" fmla="*/ 2 h 31"/>
                  <a:gd name="T14" fmla="*/ 0 w 5"/>
                  <a:gd name="T15" fmla="*/ 3 h 31"/>
                  <a:gd name="T16" fmla="*/ 0 w 5"/>
                  <a:gd name="T17" fmla="*/ 3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1"/>
                  <a:gd name="T29" fmla="*/ 5 w 5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1">
                    <a:moveTo>
                      <a:pt x="0" y="31"/>
                    </a:moveTo>
                    <a:lnTo>
                      <a:pt x="2" y="30"/>
                    </a:lnTo>
                    <a:lnTo>
                      <a:pt x="4" y="18"/>
                    </a:lnTo>
                    <a:lnTo>
                      <a:pt x="5" y="9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4" y="18"/>
                    </a:lnTo>
                    <a:lnTo>
                      <a:pt x="2" y="3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Line 74"/>
              <p:cNvSpPr>
                <a:spLocks noChangeAspect="1" noChangeShapeType="1"/>
              </p:cNvSpPr>
              <p:nvPr/>
            </p:nvSpPr>
            <p:spPr bwMode="auto">
              <a:xfrm>
                <a:off x="3867" y="2876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75"/>
              <p:cNvSpPr>
                <a:spLocks noChangeAspect="1" noChangeShapeType="1"/>
              </p:cNvSpPr>
              <p:nvPr/>
            </p:nvSpPr>
            <p:spPr bwMode="auto">
              <a:xfrm>
                <a:off x="3869" y="2880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Line 76"/>
              <p:cNvSpPr>
                <a:spLocks noChangeAspect="1" noChangeShapeType="1"/>
              </p:cNvSpPr>
              <p:nvPr/>
            </p:nvSpPr>
            <p:spPr bwMode="auto">
              <a:xfrm>
                <a:off x="3869" y="2880"/>
                <a:ext cx="2" cy="2"/>
              </a:xfrm>
              <a:prstGeom prst="line">
                <a:avLst/>
              </a:prstGeom>
              <a:noFill/>
              <a:ln w="0">
                <a:solidFill>
                  <a:srgbClr val="C294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5" name="Freeform 77"/>
            <p:cNvSpPr>
              <a:spLocks noChangeAspect="1"/>
            </p:cNvSpPr>
            <p:nvPr/>
          </p:nvSpPr>
          <p:spPr bwMode="auto">
            <a:xfrm>
              <a:off x="1558" y="687"/>
              <a:ext cx="2583" cy="2259"/>
            </a:xfrm>
            <a:custGeom>
              <a:avLst/>
              <a:gdLst>
                <a:gd name="T0" fmla="*/ 870 w 3609"/>
                <a:gd name="T1" fmla="*/ 365 h 3180"/>
                <a:gd name="T2" fmla="*/ 727 w 3609"/>
                <a:gd name="T3" fmla="*/ 72 h 3180"/>
                <a:gd name="T4" fmla="*/ 359 w 3609"/>
                <a:gd name="T5" fmla="*/ 11 h 3180"/>
                <a:gd name="T6" fmla="*/ 37 w 3609"/>
                <a:gd name="T7" fmla="*/ 292 h 3180"/>
                <a:gd name="T8" fmla="*/ 199 w 3609"/>
                <a:gd name="T9" fmla="*/ 673 h 3180"/>
                <a:gd name="T10" fmla="*/ 351 w 3609"/>
                <a:gd name="T11" fmla="*/ 755 h 3180"/>
                <a:gd name="T12" fmla="*/ 359 w 3609"/>
                <a:gd name="T13" fmla="*/ 635 h 3180"/>
                <a:gd name="T14" fmla="*/ 381 w 3609"/>
                <a:gd name="T15" fmla="*/ 666 h 3180"/>
                <a:gd name="T16" fmla="*/ 430 w 3609"/>
                <a:gd name="T17" fmla="*/ 623 h 3180"/>
                <a:gd name="T18" fmla="*/ 506 w 3609"/>
                <a:gd name="T19" fmla="*/ 657 h 3180"/>
                <a:gd name="T20" fmla="*/ 554 w 3609"/>
                <a:gd name="T21" fmla="*/ 648 h 3180"/>
                <a:gd name="T22" fmla="*/ 569 w 3609"/>
                <a:gd name="T23" fmla="*/ 647 h 3180"/>
                <a:gd name="T24" fmla="*/ 554 w 3609"/>
                <a:gd name="T25" fmla="*/ 731 h 3180"/>
                <a:gd name="T26" fmla="*/ 579 w 3609"/>
                <a:gd name="T27" fmla="*/ 757 h 3180"/>
                <a:gd name="T28" fmla="*/ 658 w 3609"/>
                <a:gd name="T29" fmla="*/ 771 h 3180"/>
                <a:gd name="T30" fmla="*/ 738 w 3609"/>
                <a:gd name="T31" fmla="*/ 783 h 3180"/>
                <a:gd name="T32" fmla="*/ 782 w 3609"/>
                <a:gd name="T33" fmla="*/ 790 h 3180"/>
                <a:gd name="T34" fmla="*/ 824 w 3609"/>
                <a:gd name="T35" fmla="*/ 801 h 3180"/>
                <a:gd name="T36" fmla="*/ 862 w 3609"/>
                <a:gd name="T37" fmla="*/ 810 h 3180"/>
                <a:gd name="T38" fmla="*/ 890 w 3609"/>
                <a:gd name="T39" fmla="*/ 799 h 3180"/>
                <a:gd name="T40" fmla="*/ 914 w 3609"/>
                <a:gd name="T41" fmla="*/ 791 h 3180"/>
                <a:gd name="T42" fmla="*/ 947 w 3609"/>
                <a:gd name="T43" fmla="*/ 688 h 3180"/>
                <a:gd name="T44" fmla="*/ 870 w 3609"/>
                <a:gd name="T45" fmla="*/ 643 h 3180"/>
                <a:gd name="T46" fmla="*/ 929 w 3609"/>
                <a:gd name="T47" fmla="*/ 518 h 3180"/>
                <a:gd name="T48" fmla="*/ 870 w 3609"/>
                <a:gd name="T49" fmla="*/ 365 h 31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09"/>
                <a:gd name="T76" fmla="*/ 0 h 3180"/>
                <a:gd name="T77" fmla="*/ 3609 w 3609"/>
                <a:gd name="T78" fmla="*/ 3180 h 31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09" h="3180">
                  <a:moveTo>
                    <a:pt x="3313" y="1434"/>
                  </a:moveTo>
                  <a:cubicBezTo>
                    <a:pt x="3447" y="1106"/>
                    <a:pt x="3217" y="467"/>
                    <a:pt x="2771" y="285"/>
                  </a:cubicBezTo>
                  <a:cubicBezTo>
                    <a:pt x="2324" y="102"/>
                    <a:pt x="1885" y="0"/>
                    <a:pt x="1371" y="42"/>
                  </a:cubicBezTo>
                  <a:cubicBezTo>
                    <a:pt x="856" y="83"/>
                    <a:pt x="267" y="538"/>
                    <a:pt x="139" y="1144"/>
                  </a:cubicBezTo>
                  <a:cubicBezTo>
                    <a:pt x="11" y="1749"/>
                    <a:pt x="0" y="2147"/>
                    <a:pt x="759" y="2645"/>
                  </a:cubicBezTo>
                  <a:cubicBezTo>
                    <a:pt x="904" y="2935"/>
                    <a:pt x="1238" y="2976"/>
                    <a:pt x="1335" y="2965"/>
                  </a:cubicBezTo>
                  <a:cubicBezTo>
                    <a:pt x="1431" y="2954"/>
                    <a:pt x="1350" y="2487"/>
                    <a:pt x="1371" y="2496"/>
                  </a:cubicBezTo>
                  <a:cubicBezTo>
                    <a:pt x="1392" y="2505"/>
                    <a:pt x="1410" y="2624"/>
                    <a:pt x="1455" y="2616"/>
                  </a:cubicBezTo>
                  <a:cubicBezTo>
                    <a:pt x="1500" y="2608"/>
                    <a:pt x="1562" y="2451"/>
                    <a:pt x="1641" y="2445"/>
                  </a:cubicBezTo>
                  <a:cubicBezTo>
                    <a:pt x="1757" y="2414"/>
                    <a:pt x="1845" y="2563"/>
                    <a:pt x="1929" y="2580"/>
                  </a:cubicBezTo>
                  <a:cubicBezTo>
                    <a:pt x="2013" y="2597"/>
                    <a:pt x="2065" y="2540"/>
                    <a:pt x="2112" y="2544"/>
                  </a:cubicBezTo>
                  <a:lnTo>
                    <a:pt x="2169" y="2541"/>
                  </a:lnTo>
                  <a:cubicBezTo>
                    <a:pt x="2169" y="2595"/>
                    <a:pt x="2105" y="2798"/>
                    <a:pt x="2111" y="2870"/>
                  </a:cubicBezTo>
                  <a:cubicBezTo>
                    <a:pt x="2118" y="2942"/>
                    <a:pt x="2140" y="2945"/>
                    <a:pt x="2206" y="2972"/>
                  </a:cubicBezTo>
                  <a:cubicBezTo>
                    <a:pt x="2325" y="2925"/>
                    <a:pt x="2440" y="2973"/>
                    <a:pt x="2508" y="3028"/>
                  </a:cubicBezTo>
                  <a:cubicBezTo>
                    <a:pt x="2600" y="2993"/>
                    <a:pt x="2738" y="3028"/>
                    <a:pt x="2814" y="3074"/>
                  </a:cubicBezTo>
                  <a:cubicBezTo>
                    <a:pt x="2895" y="3033"/>
                    <a:pt x="2920" y="3024"/>
                    <a:pt x="2981" y="3101"/>
                  </a:cubicBezTo>
                  <a:cubicBezTo>
                    <a:pt x="3076" y="3033"/>
                    <a:pt x="3096" y="3123"/>
                    <a:pt x="3139" y="3144"/>
                  </a:cubicBezTo>
                  <a:cubicBezTo>
                    <a:pt x="3171" y="3124"/>
                    <a:pt x="3266" y="3072"/>
                    <a:pt x="3285" y="3180"/>
                  </a:cubicBezTo>
                  <a:cubicBezTo>
                    <a:pt x="3314" y="3144"/>
                    <a:pt x="3336" y="3082"/>
                    <a:pt x="3392" y="3138"/>
                  </a:cubicBezTo>
                  <a:cubicBezTo>
                    <a:pt x="3426" y="3128"/>
                    <a:pt x="3410" y="3052"/>
                    <a:pt x="3482" y="3107"/>
                  </a:cubicBezTo>
                  <a:cubicBezTo>
                    <a:pt x="3446" y="2809"/>
                    <a:pt x="3552" y="2798"/>
                    <a:pt x="3609" y="2701"/>
                  </a:cubicBezTo>
                  <a:cubicBezTo>
                    <a:pt x="3481" y="2706"/>
                    <a:pt x="3357" y="2733"/>
                    <a:pt x="3317" y="2526"/>
                  </a:cubicBezTo>
                  <a:cubicBezTo>
                    <a:pt x="3277" y="2319"/>
                    <a:pt x="3427" y="2113"/>
                    <a:pt x="3542" y="2034"/>
                  </a:cubicBezTo>
                  <a:cubicBezTo>
                    <a:pt x="3353" y="1817"/>
                    <a:pt x="3178" y="1763"/>
                    <a:pt x="3313" y="1434"/>
                  </a:cubicBezTo>
                  <a:close/>
                </a:path>
              </a:pathLst>
            </a:custGeom>
            <a:solidFill>
              <a:srgbClr val="FF9900">
                <a:alpha val="30196"/>
              </a:srgbClr>
            </a:solidFill>
            <a:ln w="9525">
              <a:solidFill>
                <a:srgbClr val="54547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78"/>
            <p:cNvSpPr>
              <a:spLocks noChangeAspect="1"/>
            </p:cNvSpPr>
            <p:nvPr/>
          </p:nvSpPr>
          <p:spPr bwMode="auto">
            <a:xfrm rot="535599">
              <a:off x="2933" y="1730"/>
              <a:ext cx="960" cy="107"/>
            </a:xfrm>
            <a:custGeom>
              <a:avLst/>
              <a:gdLst>
                <a:gd name="T0" fmla="*/ 419 w 1266"/>
                <a:gd name="T1" fmla="*/ 0 h 138"/>
                <a:gd name="T2" fmla="*/ 412 w 1266"/>
                <a:gd name="T3" fmla="*/ 22 h 138"/>
                <a:gd name="T4" fmla="*/ 396 w 1266"/>
                <a:gd name="T5" fmla="*/ 4 h 138"/>
                <a:gd name="T6" fmla="*/ 379 w 1266"/>
                <a:gd name="T7" fmla="*/ 22 h 138"/>
                <a:gd name="T8" fmla="*/ 364 w 1266"/>
                <a:gd name="T9" fmla="*/ 22 h 138"/>
                <a:gd name="T10" fmla="*/ 348 w 1266"/>
                <a:gd name="T11" fmla="*/ 39 h 138"/>
                <a:gd name="T12" fmla="*/ 333 w 1266"/>
                <a:gd name="T13" fmla="*/ 29 h 138"/>
                <a:gd name="T14" fmla="*/ 318 w 1266"/>
                <a:gd name="T15" fmla="*/ 39 h 138"/>
                <a:gd name="T16" fmla="*/ 300 w 1266"/>
                <a:gd name="T17" fmla="*/ 27 h 138"/>
                <a:gd name="T18" fmla="*/ 284 w 1266"/>
                <a:gd name="T19" fmla="*/ 29 h 138"/>
                <a:gd name="T20" fmla="*/ 268 w 1266"/>
                <a:gd name="T21" fmla="*/ 22 h 138"/>
                <a:gd name="T22" fmla="*/ 240 w 1266"/>
                <a:gd name="T23" fmla="*/ 22 h 138"/>
                <a:gd name="T24" fmla="*/ 221 w 1266"/>
                <a:gd name="T25" fmla="*/ 4 h 138"/>
                <a:gd name="T26" fmla="*/ 205 w 1266"/>
                <a:gd name="T27" fmla="*/ 22 h 138"/>
                <a:gd name="T28" fmla="*/ 190 w 1266"/>
                <a:gd name="T29" fmla="*/ 4 h 138"/>
                <a:gd name="T30" fmla="*/ 158 w 1266"/>
                <a:gd name="T31" fmla="*/ 4 h 138"/>
                <a:gd name="T32" fmla="*/ 126 w 1266"/>
                <a:gd name="T33" fmla="*/ 20 h 138"/>
                <a:gd name="T34" fmla="*/ 91 w 1266"/>
                <a:gd name="T35" fmla="*/ 2 h 138"/>
                <a:gd name="T36" fmla="*/ 94 w 1266"/>
                <a:gd name="T37" fmla="*/ 22 h 138"/>
                <a:gd name="T38" fmla="*/ 73 w 1266"/>
                <a:gd name="T39" fmla="*/ 26 h 138"/>
                <a:gd name="T40" fmla="*/ 62 w 1266"/>
                <a:gd name="T41" fmla="*/ 47 h 138"/>
                <a:gd name="T42" fmla="*/ 31 w 1266"/>
                <a:gd name="T43" fmla="*/ 39 h 138"/>
                <a:gd name="T44" fmla="*/ 0 w 1266"/>
                <a:gd name="T45" fmla="*/ 33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66"/>
                <a:gd name="T70" fmla="*/ 0 h 138"/>
                <a:gd name="T71" fmla="*/ 1266 w 126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66" h="138">
                  <a:moveTo>
                    <a:pt x="1266" y="0"/>
                  </a:moveTo>
                  <a:cubicBezTo>
                    <a:pt x="1263" y="10"/>
                    <a:pt x="1256" y="58"/>
                    <a:pt x="1245" y="60"/>
                  </a:cubicBezTo>
                  <a:cubicBezTo>
                    <a:pt x="1234" y="62"/>
                    <a:pt x="1213" y="12"/>
                    <a:pt x="1197" y="12"/>
                  </a:cubicBezTo>
                  <a:cubicBezTo>
                    <a:pt x="1181" y="12"/>
                    <a:pt x="1165" y="52"/>
                    <a:pt x="1149" y="60"/>
                  </a:cubicBezTo>
                  <a:cubicBezTo>
                    <a:pt x="1133" y="68"/>
                    <a:pt x="1117" y="52"/>
                    <a:pt x="1101" y="60"/>
                  </a:cubicBezTo>
                  <a:cubicBezTo>
                    <a:pt x="1085" y="68"/>
                    <a:pt x="1068" y="105"/>
                    <a:pt x="1053" y="108"/>
                  </a:cubicBezTo>
                  <a:cubicBezTo>
                    <a:pt x="1038" y="111"/>
                    <a:pt x="1023" y="81"/>
                    <a:pt x="1008" y="81"/>
                  </a:cubicBezTo>
                  <a:cubicBezTo>
                    <a:pt x="993" y="81"/>
                    <a:pt x="976" y="109"/>
                    <a:pt x="960" y="108"/>
                  </a:cubicBezTo>
                  <a:cubicBezTo>
                    <a:pt x="944" y="107"/>
                    <a:pt x="926" y="79"/>
                    <a:pt x="909" y="75"/>
                  </a:cubicBezTo>
                  <a:cubicBezTo>
                    <a:pt x="892" y="71"/>
                    <a:pt x="874" y="83"/>
                    <a:pt x="858" y="81"/>
                  </a:cubicBezTo>
                  <a:cubicBezTo>
                    <a:pt x="842" y="79"/>
                    <a:pt x="835" y="63"/>
                    <a:pt x="813" y="60"/>
                  </a:cubicBezTo>
                  <a:cubicBezTo>
                    <a:pt x="791" y="57"/>
                    <a:pt x="750" y="68"/>
                    <a:pt x="726" y="60"/>
                  </a:cubicBezTo>
                  <a:cubicBezTo>
                    <a:pt x="702" y="52"/>
                    <a:pt x="686" y="12"/>
                    <a:pt x="669" y="12"/>
                  </a:cubicBezTo>
                  <a:cubicBezTo>
                    <a:pt x="652" y="12"/>
                    <a:pt x="637" y="60"/>
                    <a:pt x="621" y="60"/>
                  </a:cubicBezTo>
                  <a:cubicBezTo>
                    <a:pt x="605" y="60"/>
                    <a:pt x="597" y="20"/>
                    <a:pt x="573" y="12"/>
                  </a:cubicBezTo>
                  <a:cubicBezTo>
                    <a:pt x="549" y="4"/>
                    <a:pt x="509" y="5"/>
                    <a:pt x="477" y="12"/>
                  </a:cubicBezTo>
                  <a:cubicBezTo>
                    <a:pt x="445" y="19"/>
                    <a:pt x="414" y="55"/>
                    <a:pt x="381" y="54"/>
                  </a:cubicBezTo>
                  <a:cubicBezTo>
                    <a:pt x="348" y="53"/>
                    <a:pt x="292" y="5"/>
                    <a:pt x="276" y="6"/>
                  </a:cubicBezTo>
                  <a:cubicBezTo>
                    <a:pt x="260" y="7"/>
                    <a:pt x="295" y="49"/>
                    <a:pt x="285" y="60"/>
                  </a:cubicBezTo>
                  <a:cubicBezTo>
                    <a:pt x="275" y="71"/>
                    <a:pt x="235" y="60"/>
                    <a:pt x="219" y="72"/>
                  </a:cubicBezTo>
                  <a:cubicBezTo>
                    <a:pt x="203" y="84"/>
                    <a:pt x="210" y="126"/>
                    <a:pt x="189" y="132"/>
                  </a:cubicBezTo>
                  <a:cubicBezTo>
                    <a:pt x="168" y="138"/>
                    <a:pt x="124" y="115"/>
                    <a:pt x="93" y="108"/>
                  </a:cubicBezTo>
                  <a:cubicBezTo>
                    <a:pt x="62" y="101"/>
                    <a:pt x="19" y="94"/>
                    <a:pt x="0" y="90"/>
                  </a:cubicBezTo>
                </a:path>
              </a:pathLst>
            </a:custGeom>
            <a:noFill/>
            <a:ln w="9525">
              <a:solidFill>
                <a:srgbClr val="54547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79"/>
            <p:cNvSpPr>
              <a:spLocks noChangeAspect="1"/>
            </p:cNvSpPr>
            <p:nvPr/>
          </p:nvSpPr>
          <p:spPr bwMode="auto">
            <a:xfrm rot="535599">
              <a:off x="1990" y="1605"/>
              <a:ext cx="1177" cy="998"/>
            </a:xfrm>
            <a:custGeom>
              <a:avLst/>
              <a:gdLst>
                <a:gd name="T0" fmla="*/ 506 w 1555"/>
                <a:gd name="T1" fmla="*/ 470 h 1283"/>
                <a:gd name="T2" fmla="*/ 506 w 1555"/>
                <a:gd name="T3" fmla="*/ 421 h 1283"/>
                <a:gd name="T4" fmla="*/ 509 w 1555"/>
                <a:gd name="T5" fmla="*/ 378 h 1283"/>
                <a:gd name="T6" fmla="*/ 499 w 1555"/>
                <a:gd name="T7" fmla="*/ 339 h 1283"/>
                <a:gd name="T8" fmla="*/ 477 w 1555"/>
                <a:gd name="T9" fmla="*/ 331 h 1283"/>
                <a:gd name="T10" fmla="*/ 470 w 1555"/>
                <a:gd name="T11" fmla="*/ 309 h 1283"/>
                <a:gd name="T12" fmla="*/ 441 w 1555"/>
                <a:gd name="T13" fmla="*/ 285 h 1283"/>
                <a:gd name="T14" fmla="*/ 441 w 1555"/>
                <a:gd name="T15" fmla="*/ 257 h 1283"/>
                <a:gd name="T16" fmla="*/ 428 w 1555"/>
                <a:gd name="T17" fmla="*/ 236 h 1283"/>
                <a:gd name="T18" fmla="*/ 436 w 1555"/>
                <a:gd name="T19" fmla="*/ 208 h 1283"/>
                <a:gd name="T20" fmla="*/ 425 w 1555"/>
                <a:gd name="T21" fmla="*/ 174 h 1283"/>
                <a:gd name="T22" fmla="*/ 429 w 1555"/>
                <a:gd name="T23" fmla="*/ 145 h 1283"/>
                <a:gd name="T24" fmla="*/ 413 w 1555"/>
                <a:gd name="T25" fmla="*/ 114 h 1283"/>
                <a:gd name="T26" fmla="*/ 402 w 1555"/>
                <a:gd name="T27" fmla="*/ 89 h 1283"/>
                <a:gd name="T28" fmla="*/ 406 w 1555"/>
                <a:gd name="T29" fmla="*/ 49 h 1283"/>
                <a:gd name="T30" fmla="*/ 378 w 1555"/>
                <a:gd name="T31" fmla="*/ 26 h 1283"/>
                <a:gd name="T32" fmla="*/ 352 w 1555"/>
                <a:gd name="T33" fmla="*/ 3 h 1283"/>
                <a:gd name="T34" fmla="*/ 340 w 1555"/>
                <a:gd name="T35" fmla="*/ 7 h 1283"/>
                <a:gd name="T36" fmla="*/ 318 w 1555"/>
                <a:gd name="T37" fmla="*/ 6 h 1283"/>
                <a:gd name="T38" fmla="*/ 292 w 1555"/>
                <a:gd name="T39" fmla="*/ 5 h 1283"/>
                <a:gd name="T40" fmla="*/ 268 w 1555"/>
                <a:gd name="T41" fmla="*/ 29 h 1283"/>
                <a:gd name="T42" fmla="*/ 247 w 1555"/>
                <a:gd name="T43" fmla="*/ 23 h 1283"/>
                <a:gd name="T44" fmla="*/ 229 w 1555"/>
                <a:gd name="T45" fmla="*/ 35 h 1283"/>
                <a:gd name="T46" fmla="*/ 209 w 1555"/>
                <a:gd name="T47" fmla="*/ 33 h 1283"/>
                <a:gd name="T48" fmla="*/ 188 w 1555"/>
                <a:gd name="T49" fmla="*/ 61 h 1283"/>
                <a:gd name="T50" fmla="*/ 163 w 1555"/>
                <a:gd name="T51" fmla="*/ 72 h 1283"/>
                <a:gd name="T52" fmla="*/ 156 w 1555"/>
                <a:gd name="T53" fmla="*/ 104 h 1283"/>
                <a:gd name="T54" fmla="*/ 128 w 1555"/>
                <a:gd name="T55" fmla="*/ 108 h 1283"/>
                <a:gd name="T56" fmla="*/ 112 w 1555"/>
                <a:gd name="T57" fmla="*/ 143 h 1283"/>
                <a:gd name="T58" fmla="*/ 91 w 1555"/>
                <a:gd name="T59" fmla="*/ 156 h 1283"/>
                <a:gd name="T60" fmla="*/ 86 w 1555"/>
                <a:gd name="T61" fmla="*/ 184 h 1283"/>
                <a:gd name="T62" fmla="*/ 69 w 1555"/>
                <a:gd name="T63" fmla="*/ 182 h 1283"/>
                <a:gd name="T64" fmla="*/ 64 w 1555"/>
                <a:gd name="T65" fmla="*/ 212 h 1283"/>
                <a:gd name="T66" fmla="*/ 36 w 1555"/>
                <a:gd name="T67" fmla="*/ 227 h 1283"/>
                <a:gd name="T68" fmla="*/ 17 w 1555"/>
                <a:gd name="T69" fmla="*/ 225 h 1283"/>
                <a:gd name="T70" fmla="*/ 0 w 1555"/>
                <a:gd name="T71" fmla="*/ 235 h 1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55"/>
                <a:gd name="T109" fmla="*/ 0 h 1283"/>
                <a:gd name="T110" fmla="*/ 1555 w 1555"/>
                <a:gd name="T111" fmla="*/ 1283 h 1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55" h="1283">
                  <a:moveTo>
                    <a:pt x="1542" y="1283"/>
                  </a:moveTo>
                  <a:cubicBezTo>
                    <a:pt x="1542" y="1261"/>
                    <a:pt x="1541" y="1189"/>
                    <a:pt x="1542" y="1148"/>
                  </a:cubicBezTo>
                  <a:cubicBezTo>
                    <a:pt x="1543" y="1107"/>
                    <a:pt x="1555" y="1071"/>
                    <a:pt x="1551" y="1034"/>
                  </a:cubicBezTo>
                  <a:cubicBezTo>
                    <a:pt x="1547" y="997"/>
                    <a:pt x="1534" y="948"/>
                    <a:pt x="1518" y="926"/>
                  </a:cubicBezTo>
                  <a:cubicBezTo>
                    <a:pt x="1502" y="904"/>
                    <a:pt x="1467" y="916"/>
                    <a:pt x="1452" y="902"/>
                  </a:cubicBezTo>
                  <a:cubicBezTo>
                    <a:pt x="1437" y="888"/>
                    <a:pt x="1449" y="863"/>
                    <a:pt x="1431" y="842"/>
                  </a:cubicBezTo>
                  <a:cubicBezTo>
                    <a:pt x="1413" y="821"/>
                    <a:pt x="1358" y="799"/>
                    <a:pt x="1344" y="776"/>
                  </a:cubicBezTo>
                  <a:cubicBezTo>
                    <a:pt x="1330" y="753"/>
                    <a:pt x="1350" y="725"/>
                    <a:pt x="1344" y="704"/>
                  </a:cubicBezTo>
                  <a:cubicBezTo>
                    <a:pt x="1338" y="683"/>
                    <a:pt x="1307" y="670"/>
                    <a:pt x="1305" y="647"/>
                  </a:cubicBezTo>
                  <a:cubicBezTo>
                    <a:pt x="1303" y="624"/>
                    <a:pt x="1330" y="597"/>
                    <a:pt x="1329" y="569"/>
                  </a:cubicBezTo>
                  <a:cubicBezTo>
                    <a:pt x="1328" y="541"/>
                    <a:pt x="1299" y="504"/>
                    <a:pt x="1296" y="476"/>
                  </a:cubicBezTo>
                  <a:cubicBezTo>
                    <a:pt x="1293" y="448"/>
                    <a:pt x="1314" y="425"/>
                    <a:pt x="1308" y="398"/>
                  </a:cubicBezTo>
                  <a:cubicBezTo>
                    <a:pt x="1302" y="371"/>
                    <a:pt x="1271" y="337"/>
                    <a:pt x="1257" y="311"/>
                  </a:cubicBezTo>
                  <a:cubicBezTo>
                    <a:pt x="1243" y="285"/>
                    <a:pt x="1227" y="271"/>
                    <a:pt x="1224" y="242"/>
                  </a:cubicBezTo>
                  <a:cubicBezTo>
                    <a:pt x="1221" y="213"/>
                    <a:pt x="1248" y="162"/>
                    <a:pt x="1236" y="134"/>
                  </a:cubicBezTo>
                  <a:cubicBezTo>
                    <a:pt x="1224" y="106"/>
                    <a:pt x="1179" y="92"/>
                    <a:pt x="1152" y="71"/>
                  </a:cubicBezTo>
                  <a:cubicBezTo>
                    <a:pt x="1125" y="50"/>
                    <a:pt x="1090" y="16"/>
                    <a:pt x="1071" y="8"/>
                  </a:cubicBezTo>
                  <a:cubicBezTo>
                    <a:pt x="1052" y="0"/>
                    <a:pt x="1052" y="18"/>
                    <a:pt x="1035" y="20"/>
                  </a:cubicBezTo>
                  <a:cubicBezTo>
                    <a:pt x="1018" y="22"/>
                    <a:pt x="993" y="18"/>
                    <a:pt x="969" y="17"/>
                  </a:cubicBezTo>
                  <a:cubicBezTo>
                    <a:pt x="945" y="16"/>
                    <a:pt x="917" y="4"/>
                    <a:pt x="891" y="14"/>
                  </a:cubicBezTo>
                  <a:cubicBezTo>
                    <a:pt x="865" y="24"/>
                    <a:pt x="839" y="69"/>
                    <a:pt x="816" y="77"/>
                  </a:cubicBezTo>
                  <a:cubicBezTo>
                    <a:pt x="793" y="85"/>
                    <a:pt x="773" y="59"/>
                    <a:pt x="753" y="62"/>
                  </a:cubicBezTo>
                  <a:cubicBezTo>
                    <a:pt x="733" y="65"/>
                    <a:pt x="715" y="91"/>
                    <a:pt x="696" y="95"/>
                  </a:cubicBezTo>
                  <a:cubicBezTo>
                    <a:pt x="677" y="99"/>
                    <a:pt x="656" y="77"/>
                    <a:pt x="636" y="89"/>
                  </a:cubicBezTo>
                  <a:cubicBezTo>
                    <a:pt x="616" y="101"/>
                    <a:pt x="596" y="149"/>
                    <a:pt x="573" y="167"/>
                  </a:cubicBezTo>
                  <a:cubicBezTo>
                    <a:pt x="550" y="185"/>
                    <a:pt x="515" y="178"/>
                    <a:pt x="498" y="197"/>
                  </a:cubicBezTo>
                  <a:cubicBezTo>
                    <a:pt x="481" y="216"/>
                    <a:pt x="492" y="268"/>
                    <a:pt x="474" y="284"/>
                  </a:cubicBezTo>
                  <a:cubicBezTo>
                    <a:pt x="456" y="300"/>
                    <a:pt x="412" y="278"/>
                    <a:pt x="390" y="296"/>
                  </a:cubicBezTo>
                  <a:cubicBezTo>
                    <a:pt x="368" y="314"/>
                    <a:pt x="361" y="367"/>
                    <a:pt x="342" y="389"/>
                  </a:cubicBezTo>
                  <a:cubicBezTo>
                    <a:pt x="323" y="411"/>
                    <a:pt x="289" y="407"/>
                    <a:pt x="276" y="426"/>
                  </a:cubicBezTo>
                  <a:cubicBezTo>
                    <a:pt x="263" y="445"/>
                    <a:pt x="272" y="491"/>
                    <a:pt x="261" y="503"/>
                  </a:cubicBezTo>
                  <a:cubicBezTo>
                    <a:pt x="250" y="515"/>
                    <a:pt x="221" y="485"/>
                    <a:pt x="210" y="497"/>
                  </a:cubicBezTo>
                  <a:cubicBezTo>
                    <a:pt x="199" y="509"/>
                    <a:pt x="212" y="558"/>
                    <a:pt x="195" y="578"/>
                  </a:cubicBezTo>
                  <a:cubicBezTo>
                    <a:pt x="178" y="598"/>
                    <a:pt x="132" y="614"/>
                    <a:pt x="108" y="620"/>
                  </a:cubicBezTo>
                  <a:cubicBezTo>
                    <a:pt x="84" y="626"/>
                    <a:pt x="69" y="610"/>
                    <a:pt x="51" y="613"/>
                  </a:cubicBezTo>
                  <a:cubicBezTo>
                    <a:pt x="33" y="616"/>
                    <a:pt x="11" y="635"/>
                    <a:pt x="0" y="641"/>
                  </a:cubicBezTo>
                </a:path>
              </a:pathLst>
            </a:custGeom>
            <a:noFill/>
            <a:ln w="9525">
              <a:solidFill>
                <a:srgbClr val="54547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80"/>
            <p:cNvSpPr>
              <a:spLocks noChangeAspect="1"/>
            </p:cNvSpPr>
            <p:nvPr/>
          </p:nvSpPr>
          <p:spPr bwMode="auto">
            <a:xfrm rot="535599">
              <a:off x="2510" y="1355"/>
              <a:ext cx="943" cy="988"/>
            </a:xfrm>
            <a:custGeom>
              <a:avLst/>
              <a:gdLst>
                <a:gd name="T0" fmla="*/ 0 w 1246"/>
                <a:gd name="T1" fmla="*/ 447 h 1272"/>
                <a:gd name="T2" fmla="*/ 61 w 1246"/>
                <a:gd name="T3" fmla="*/ 461 h 1272"/>
                <a:gd name="T4" fmla="*/ 227 w 1246"/>
                <a:gd name="T5" fmla="*/ 434 h 1272"/>
                <a:gd name="T6" fmla="*/ 377 w 1246"/>
                <a:gd name="T7" fmla="*/ 428 h 1272"/>
                <a:gd name="T8" fmla="*/ 357 w 1246"/>
                <a:gd name="T9" fmla="*/ 291 h 1272"/>
                <a:gd name="T10" fmla="*/ 409 w 1246"/>
                <a:gd name="T11" fmla="*/ 100 h 1272"/>
                <a:gd name="T12" fmla="*/ 360 w 1246"/>
                <a:gd name="T13" fmla="*/ 0 h 1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6"/>
                <a:gd name="T22" fmla="*/ 0 h 1272"/>
                <a:gd name="T23" fmla="*/ 1246 w 1246"/>
                <a:gd name="T24" fmla="*/ 1272 h 1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6" h="1272">
                  <a:moveTo>
                    <a:pt x="0" y="1230"/>
                  </a:moveTo>
                  <a:cubicBezTo>
                    <a:pt x="30" y="1236"/>
                    <a:pt x="71" y="1272"/>
                    <a:pt x="186" y="1266"/>
                  </a:cubicBezTo>
                  <a:cubicBezTo>
                    <a:pt x="301" y="1260"/>
                    <a:pt x="533" y="1209"/>
                    <a:pt x="693" y="1194"/>
                  </a:cubicBezTo>
                  <a:cubicBezTo>
                    <a:pt x="891" y="1212"/>
                    <a:pt x="1083" y="1241"/>
                    <a:pt x="1149" y="1176"/>
                  </a:cubicBezTo>
                  <a:cubicBezTo>
                    <a:pt x="1215" y="1111"/>
                    <a:pt x="1113" y="957"/>
                    <a:pt x="1089" y="801"/>
                  </a:cubicBezTo>
                  <a:cubicBezTo>
                    <a:pt x="1079" y="653"/>
                    <a:pt x="1244" y="409"/>
                    <a:pt x="1245" y="276"/>
                  </a:cubicBezTo>
                  <a:cubicBezTo>
                    <a:pt x="1246" y="143"/>
                    <a:pt x="1129" y="57"/>
                    <a:pt x="1098" y="0"/>
                  </a:cubicBezTo>
                </a:path>
              </a:pathLst>
            </a:custGeom>
            <a:noFill/>
            <a:ln w="9525">
              <a:solidFill>
                <a:srgbClr val="54547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81"/>
            <p:cNvSpPr>
              <a:spLocks noChangeAspect="1"/>
            </p:cNvSpPr>
            <p:nvPr/>
          </p:nvSpPr>
          <p:spPr bwMode="auto">
            <a:xfrm rot="535599">
              <a:off x="3511" y="1675"/>
              <a:ext cx="367" cy="646"/>
            </a:xfrm>
            <a:custGeom>
              <a:avLst/>
              <a:gdLst>
                <a:gd name="T0" fmla="*/ 68 w 483"/>
                <a:gd name="T1" fmla="*/ 0 h 830"/>
                <a:gd name="T2" fmla="*/ 25 w 483"/>
                <a:gd name="T3" fmla="*/ 40 h 830"/>
                <a:gd name="T4" fmla="*/ 4 w 483"/>
                <a:gd name="T5" fmla="*/ 159 h 830"/>
                <a:gd name="T6" fmla="*/ 48 w 483"/>
                <a:gd name="T7" fmla="*/ 272 h 830"/>
                <a:gd name="T8" fmla="*/ 90 w 483"/>
                <a:gd name="T9" fmla="*/ 302 h 830"/>
                <a:gd name="T10" fmla="*/ 126 w 483"/>
                <a:gd name="T11" fmla="*/ 290 h 830"/>
                <a:gd name="T12" fmla="*/ 161 w 483"/>
                <a:gd name="T13" fmla="*/ 255 h 8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3"/>
                <a:gd name="T22" fmla="*/ 0 h 830"/>
                <a:gd name="T23" fmla="*/ 483 w 483"/>
                <a:gd name="T24" fmla="*/ 830 h 8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3" h="830">
                  <a:moveTo>
                    <a:pt x="204" y="0"/>
                  </a:moveTo>
                  <a:cubicBezTo>
                    <a:pt x="183" y="18"/>
                    <a:pt x="107" y="36"/>
                    <a:pt x="75" y="108"/>
                  </a:cubicBezTo>
                  <a:cubicBezTo>
                    <a:pt x="43" y="180"/>
                    <a:pt x="0" y="326"/>
                    <a:pt x="12" y="432"/>
                  </a:cubicBezTo>
                  <a:cubicBezTo>
                    <a:pt x="24" y="538"/>
                    <a:pt x="101" y="676"/>
                    <a:pt x="144" y="741"/>
                  </a:cubicBezTo>
                  <a:cubicBezTo>
                    <a:pt x="187" y="801"/>
                    <a:pt x="231" y="814"/>
                    <a:pt x="270" y="822"/>
                  </a:cubicBezTo>
                  <a:cubicBezTo>
                    <a:pt x="309" y="830"/>
                    <a:pt x="342" y="813"/>
                    <a:pt x="378" y="792"/>
                  </a:cubicBezTo>
                  <a:cubicBezTo>
                    <a:pt x="429" y="762"/>
                    <a:pt x="461" y="716"/>
                    <a:pt x="483" y="696"/>
                  </a:cubicBezTo>
                </a:path>
              </a:pathLst>
            </a:custGeom>
            <a:noFill/>
            <a:ln w="9525">
              <a:solidFill>
                <a:srgbClr val="54547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82"/>
            <p:cNvSpPr>
              <a:spLocks noChangeAspect="1"/>
            </p:cNvSpPr>
            <p:nvPr/>
          </p:nvSpPr>
          <p:spPr bwMode="auto">
            <a:xfrm rot="535599">
              <a:off x="2832" y="738"/>
              <a:ext cx="396" cy="940"/>
            </a:xfrm>
            <a:custGeom>
              <a:avLst/>
              <a:gdLst>
                <a:gd name="T0" fmla="*/ 0 w 522"/>
                <a:gd name="T1" fmla="*/ 0 h 1209"/>
                <a:gd name="T2" fmla="*/ 15 w 522"/>
                <a:gd name="T3" fmla="*/ 5 h 1209"/>
                <a:gd name="T4" fmla="*/ 14 w 522"/>
                <a:gd name="T5" fmla="*/ 18 h 1209"/>
                <a:gd name="T6" fmla="*/ 33 w 522"/>
                <a:gd name="T7" fmla="*/ 20 h 1209"/>
                <a:gd name="T8" fmla="*/ 26 w 522"/>
                <a:gd name="T9" fmla="*/ 43 h 1209"/>
                <a:gd name="T10" fmla="*/ 46 w 522"/>
                <a:gd name="T11" fmla="*/ 44 h 1209"/>
                <a:gd name="T12" fmla="*/ 52 w 522"/>
                <a:gd name="T13" fmla="*/ 90 h 1209"/>
                <a:gd name="T14" fmla="*/ 64 w 522"/>
                <a:gd name="T15" fmla="*/ 128 h 1209"/>
                <a:gd name="T16" fmla="*/ 86 w 522"/>
                <a:gd name="T17" fmla="*/ 142 h 1209"/>
                <a:gd name="T18" fmla="*/ 75 w 522"/>
                <a:gd name="T19" fmla="*/ 183 h 1209"/>
                <a:gd name="T20" fmla="*/ 94 w 522"/>
                <a:gd name="T21" fmla="*/ 198 h 1209"/>
                <a:gd name="T22" fmla="*/ 99 w 522"/>
                <a:gd name="T23" fmla="*/ 232 h 1209"/>
                <a:gd name="T24" fmla="*/ 122 w 522"/>
                <a:gd name="T25" fmla="*/ 238 h 1209"/>
                <a:gd name="T26" fmla="*/ 115 w 522"/>
                <a:gd name="T27" fmla="*/ 281 h 1209"/>
                <a:gd name="T28" fmla="*/ 130 w 522"/>
                <a:gd name="T29" fmla="*/ 313 h 1209"/>
                <a:gd name="T30" fmla="*/ 126 w 522"/>
                <a:gd name="T31" fmla="*/ 337 h 1209"/>
                <a:gd name="T32" fmla="*/ 140 w 522"/>
                <a:gd name="T33" fmla="*/ 360 h 1209"/>
                <a:gd name="T34" fmla="*/ 131 w 522"/>
                <a:gd name="T35" fmla="*/ 376 h 1209"/>
                <a:gd name="T36" fmla="*/ 159 w 522"/>
                <a:gd name="T37" fmla="*/ 400 h 1209"/>
                <a:gd name="T38" fmla="*/ 159 w 522"/>
                <a:gd name="T39" fmla="*/ 435 h 1209"/>
                <a:gd name="T40" fmla="*/ 173 w 522"/>
                <a:gd name="T41" fmla="*/ 441 h 12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2"/>
                <a:gd name="T64" fmla="*/ 0 h 1209"/>
                <a:gd name="T65" fmla="*/ 522 w 522"/>
                <a:gd name="T66" fmla="*/ 1209 h 12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2" h="1209">
                  <a:moveTo>
                    <a:pt x="0" y="0"/>
                  </a:moveTo>
                  <a:cubicBezTo>
                    <a:pt x="7" y="2"/>
                    <a:pt x="38" y="7"/>
                    <a:pt x="45" y="15"/>
                  </a:cubicBezTo>
                  <a:cubicBezTo>
                    <a:pt x="52" y="23"/>
                    <a:pt x="33" y="41"/>
                    <a:pt x="42" y="48"/>
                  </a:cubicBezTo>
                  <a:cubicBezTo>
                    <a:pt x="51" y="55"/>
                    <a:pt x="96" y="46"/>
                    <a:pt x="102" y="57"/>
                  </a:cubicBezTo>
                  <a:cubicBezTo>
                    <a:pt x="108" y="68"/>
                    <a:pt x="72" y="107"/>
                    <a:pt x="78" y="117"/>
                  </a:cubicBezTo>
                  <a:cubicBezTo>
                    <a:pt x="84" y="127"/>
                    <a:pt x="125" y="99"/>
                    <a:pt x="138" y="120"/>
                  </a:cubicBezTo>
                  <a:cubicBezTo>
                    <a:pt x="151" y="141"/>
                    <a:pt x="147" y="208"/>
                    <a:pt x="156" y="246"/>
                  </a:cubicBezTo>
                  <a:cubicBezTo>
                    <a:pt x="165" y="284"/>
                    <a:pt x="178" y="325"/>
                    <a:pt x="195" y="348"/>
                  </a:cubicBezTo>
                  <a:cubicBezTo>
                    <a:pt x="212" y="371"/>
                    <a:pt x="253" y="362"/>
                    <a:pt x="258" y="387"/>
                  </a:cubicBezTo>
                  <a:cubicBezTo>
                    <a:pt x="263" y="412"/>
                    <a:pt x="220" y="475"/>
                    <a:pt x="225" y="501"/>
                  </a:cubicBezTo>
                  <a:cubicBezTo>
                    <a:pt x="230" y="527"/>
                    <a:pt x="272" y="520"/>
                    <a:pt x="285" y="543"/>
                  </a:cubicBezTo>
                  <a:cubicBezTo>
                    <a:pt x="298" y="566"/>
                    <a:pt x="286" y="618"/>
                    <a:pt x="300" y="636"/>
                  </a:cubicBezTo>
                  <a:cubicBezTo>
                    <a:pt x="314" y="654"/>
                    <a:pt x="361" y="629"/>
                    <a:pt x="369" y="651"/>
                  </a:cubicBezTo>
                  <a:cubicBezTo>
                    <a:pt x="377" y="673"/>
                    <a:pt x="345" y="737"/>
                    <a:pt x="348" y="771"/>
                  </a:cubicBezTo>
                  <a:cubicBezTo>
                    <a:pt x="351" y="805"/>
                    <a:pt x="385" y="830"/>
                    <a:pt x="390" y="855"/>
                  </a:cubicBezTo>
                  <a:cubicBezTo>
                    <a:pt x="395" y="880"/>
                    <a:pt x="376" y="902"/>
                    <a:pt x="381" y="924"/>
                  </a:cubicBezTo>
                  <a:cubicBezTo>
                    <a:pt x="386" y="946"/>
                    <a:pt x="421" y="970"/>
                    <a:pt x="423" y="987"/>
                  </a:cubicBezTo>
                  <a:cubicBezTo>
                    <a:pt x="425" y="1004"/>
                    <a:pt x="387" y="1011"/>
                    <a:pt x="396" y="1029"/>
                  </a:cubicBezTo>
                  <a:cubicBezTo>
                    <a:pt x="405" y="1047"/>
                    <a:pt x="466" y="1068"/>
                    <a:pt x="480" y="1095"/>
                  </a:cubicBezTo>
                  <a:cubicBezTo>
                    <a:pt x="494" y="1122"/>
                    <a:pt x="470" y="1173"/>
                    <a:pt x="477" y="1191"/>
                  </a:cubicBezTo>
                  <a:cubicBezTo>
                    <a:pt x="484" y="1209"/>
                    <a:pt x="513" y="1203"/>
                    <a:pt x="522" y="1206"/>
                  </a:cubicBezTo>
                </a:path>
              </a:pathLst>
            </a:custGeom>
            <a:noFill/>
            <a:ln w="9525">
              <a:solidFill>
                <a:srgbClr val="54547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83"/>
            <p:cNvSpPr>
              <a:spLocks noChangeAspect="1"/>
            </p:cNvSpPr>
            <p:nvPr/>
          </p:nvSpPr>
          <p:spPr bwMode="auto">
            <a:xfrm>
              <a:off x="1665" y="1449"/>
              <a:ext cx="497" cy="1139"/>
            </a:xfrm>
            <a:custGeom>
              <a:avLst/>
              <a:gdLst>
                <a:gd name="T0" fmla="*/ 0 w 693"/>
                <a:gd name="T1" fmla="*/ 0 h 1606"/>
                <a:gd name="T2" fmla="*/ 4 w 693"/>
                <a:gd name="T3" fmla="*/ 21 h 1606"/>
                <a:gd name="T4" fmla="*/ 18 w 693"/>
                <a:gd name="T5" fmla="*/ 28 h 1606"/>
                <a:gd name="T6" fmla="*/ 14 w 693"/>
                <a:gd name="T7" fmla="*/ 46 h 1606"/>
                <a:gd name="T8" fmla="*/ 30 w 693"/>
                <a:gd name="T9" fmla="*/ 46 h 1606"/>
                <a:gd name="T10" fmla="*/ 29 w 693"/>
                <a:gd name="T11" fmla="*/ 78 h 1606"/>
                <a:gd name="T12" fmla="*/ 55 w 693"/>
                <a:gd name="T13" fmla="*/ 79 h 1606"/>
                <a:gd name="T14" fmla="*/ 62 w 693"/>
                <a:gd name="T15" fmla="*/ 116 h 1606"/>
                <a:gd name="T16" fmla="*/ 88 w 693"/>
                <a:gd name="T17" fmla="*/ 114 h 1606"/>
                <a:gd name="T18" fmla="*/ 90 w 693"/>
                <a:gd name="T19" fmla="*/ 129 h 1606"/>
                <a:gd name="T20" fmla="*/ 105 w 693"/>
                <a:gd name="T21" fmla="*/ 145 h 1606"/>
                <a:gd name="T22" fmla="*/ 107 w 693"/>
                <a:gd name="T23" fmla="*/ 182 h 1606"/>
                <a:gd name="T24" fmla="*/ 124 w 693"/>
                <a:gd name="T25" fmla="*/ 198 h 1606"/>
                <a:gd name="T26" fmla="*/ 123 w 693"/>
                <a:gd name="T27" fmla="*/ 217 h 1606"/>
                <a:gd name="T28" fmla="*/ 135 w 693"/>
                <a:gd name="T29" fmla="*/ 220 h 1606"/>
                <a:gd name="T30" fmla="*/ 128 w 693"/>
                <a:gd name="T31" fmla="*/ 250 h 1606"/>
                <a:gd name="T32" fmla="*/ 142 w 693"/>
                <a:gd name="T33" fmla="*/ 254 h 1606"/>
                <a:gd name="T34" fmla="*/ 146 w 693"/>
                <a:gd name="T35" fmla="*/ 287 h 1606"/>
                <a:gd name="T36" fmla="*/ 158 w 693"/>
                <a:gd name="T37" fmla="*/ 301 h 1606"/>
                <a:gd name="T38" fmla="*/ 146 w 693"/>
                <a:gd name="T39" fmla="*/ 313 h 1606"/>
                <a:gd name="T40" fmla="*/ 172 w 693"/>
                <a:gd name="T41" fmla="*/ 320 h 1606"/>
                <a:gd name="T42" fmla="*/ 166 w 693"/>
                <a:gd name="T43" fmla="*/ 336 h 1606"/>
                <a:gd name="T44" fmla="*/ 183 w 693"/>
                <a:gd name="T45" fmla="*/ 361 h 1606"/>
                <a:gd name="T46" fmla="*/ 166 w 693"/>
                <a:gd name="T47" fmla="*/ 377 h 1606"/>
                <a:gd name="T48" fmla="*/ 169 w 693"/>
                <a:gd name="T49" fmla="*/ 406 h 16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3"/>
                <a:gd name="T76" fmla="*/ 0 h 1606"/>
                <a:gd name="T77" fmla="*/ 693 w 693"/>
                <a:gd name="T78" fmla="*/ 1606 h 16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3" h="1606">
                  <a:moveTo>
                    <a:pt x="0" y="0"/>
                  </a:moveTo>
                  <a:cubicBezTo>
                    <a:pt x="2" y="14"/>
                    <a:pt x="4" y="68"/>
                    <a:pt x="16" y="86"/>
                  </a:cubicBezTo>
                  <a:cubicBezTo>
                    <a:pt x="26" y="105"/>
                    <a:pt x="61" y="94"/>
                    <a:pt x="68" y="110"/>
                  </a:cubicBezTo>
                  <a:cubicBezTo>
                    <a:pt x="73" y="125"/>
                    <a:pt x="44" y="170"/>
                    <a:pt x="51" y="181"/>
                  </a:cubicBezTo>
                  <a:cubicBezTo>
                    <a:pt x="60" y="193"/>
                    <a:pt x="103" y="158"/>
                    <a:pt x="113" y="180"/>
                  </a:cubicBezTo>
                  <a:cubicBezTo>
                    <a:pt x="122" y="202"/>
                    <a:pt x="94" y="285"/>
                    <a:pt x="109" y="307"/>
                  </a:cubicBezTo>
                  <a:cubicBezTo>
                    <a:pt x="125" y="329"/>
                    <a:pt x="188" y="285"/>
                    <a:pt x="209" y="310"/>
                  </a:cubicBezTo>
                  <a:cubicBezTo>
                    <a:pt x="231" y="336"/>
                    <a:pt x="216" y="434"/>
                    <a:pt x="237" y="457"/>
                  </a:cubicBezTo>
                  <a:cubicBezTo>
                    <a:pt x="257" y="480"/>
                    <a:pt x="316" y="443"/>
                    <a:pt x="333" y="451"/>
                  </a:cubicBezTo>
                  <a:cubicBezTo>
                    <a:pt x="350" y="459"/>
                    <a:pt x="327" y="490"/>
                    <a:pt x="338" y="510"/>
                  </a:cubicBezTo>
                  <a:cubicBezTo>
                    <a:pt x="349" y="529"/>
                    <a:pt x="385" y="535"/>
                    <a:pt x="396" y="569"/>
                  </a:cubicBezTo>
                  <a:cubicBezTo>
                    <a:pt x="407" y="603"/>
                    <a:pt x="394" y="682"/>
                    <a:pt x="404" y="717"/>
                  </a:cubicBezTo>
                  <a:cubicBezTo>
                    <a:pt x="416" y="751"/>
                    <a:pt x="459" y="760"/>
                    <a:pt x="469" y="783"/>
                  </a:cubicBezTo>
                  <a:cubicBezTo>
                    <a:pt x="477" y="806"/>
                    <a:pt x="455" y="844"/>
                    <a:pt x="463" y="859"/>
                  </a:cubicBezTo>
                  <a:cubicBezTo>
                    <a:pt x="470" y="873"/>
                    <a:pt x="506" y="848"/>
                    <a:pt x="510" y="869"/>
                  </a:cubicBezTo>
                  <a:cubicBezTo>
                    <a:pt x="513" y="891"/>
                    <a:pt x="480" y="965"/>
                    <a:pt x="484" y="988"/>
                  </a:cubicBezTo>
                  <a:cubicBezTo>
                    <a:pt x="490" y="1011"/>
                    <a:pt x="525" y="980"/>
                    <a:pt x="537" y="1004"/>
                  </a:cubicBezTo>
                  <a:cubicBezTo>
                    <a:pt x="548" y="1028"/>
                    <a:pt x="540" y="1101"/>
                    <a:pt x="551" y="1132"/>
                  </a:cubicBezTo>
                  <a:cubicBezTo>
                    <a:pt x="561" y="1162"/>
                    <a:pt x="597" y="1172"/>
                    <a:pt x="597" y="1189"/>
                  </a:cubicBezTo>
                  <a:cubicBezTo>
                    <a:pt x="598" y="1206"/>
                    <a:pt x="543" y="1223"/>
                    <a:pt x="552" y="1236"/>
                  </a:cubicBezTo>
                  <a:cubicBezTo>
                    <a:pt x="561" y="1249"/>
                    <a:pt x="637" y="1249"/>
                    <a:pt x="650" y="1265"/>
                  </a:cubicBezTo>
                  <a:cubicBezTo>
                    <a:pt x="663" y="1281"/>
                    <a:pt x="622" y="1302"/>
                    <a:pt x="629" y="1329"/>
                  </a:cubicBezTo>
                  <a:cubicBezTo>
                    <a:pt x="636" y="1356"/>
                    <a:pt x="693" y="1398"/>
                    <a:pt x="693" y="1425"/>
                  </a:cubicBezTo>
                  <a:cubicBezTo>
                    <a:pt x="693" y="1452"/>
                    <a:pt x="638" y="1459"/>
                    <a:pt x="629" y="1489"/>
                  </a:cubicBezTo>
                  <a:cubicBezTo>
                    <a:pt x="620" y="1519"/>
                    <a:pt x="638" y="1582"/>
                    <a:pt x="640" y="1606"/>
                  </a:cubicBezTo>
                </a:path>
              </a:pathLst>
            </a:custGeom>
            <a:noFill/>
            <a:ln w="9525">
              <a:solidFill>
                <a:srgbClr val="54547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84"/>
            <p:cNvSpPr>
              <a:spLocks noChangeAspect="1"/>
            </p:cNvSpPr>
            <p:nvPr/>
          </p:nvSpPr>
          <p:spPr bwMode="auto">
            <a:xfrm>
              <a:off x="2531" y="2416"/>
              <a:ext cx="1186" cy="333"/>
            </a:xfrm>
            <a:custGeom>
              <a:avLst/>
              <a:gdLst>
                <a:gd name="T0" fmla="*/ 0 w 1657"/>
                <a:gd name="T1" fmla="*/ 29 h 467"/>
                <a:gd name="T2" fmla="*/ 29 w 1657"/>
                <a:gd name="T3" fmla="*/ 46 h 467"/>
                <a:gd name="T4" fmla="*/ 79 w 1657"/>
                <a:gd name="T5" fmla="*/ 1 h 467"/>
                <a:gd name="T6" fmla="*/ 147 w 1657"/>
                <a:gd name="T7" fmla="*/ 36 h 467"/>
                <a:gd name="T8" fmla="*/ 216 w 1657"/>
                <a:gd name="T9" fmla="*/ 27 h 467"/>
                <a:gd name="T10" fmla="*/ 265 w 1657"/>
                <a:gd name="T11" fmla="*/ 54 h 467"/>
                <a:gd name="T12" fmla="*/ 345 w 1657"/>
                <a:gd name="T13" fmla="*/ 107 h 467"/>
                <a:gd name="T14" fmla="*/ 435 w 1657"/>
                <a:gd name="T15" fmla="*/ 72 h 4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7"/>
                <a:gd name="T25" fmla="*/ 0 h 467"/>
                <a:gd name="T26" fmla="*/ 1657 w 1657"/>
                <a:gd name="T27" fmla="*/ 467 h 4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7" h="467">
                  <a:moveTo>
                    <a:pt x="0" y="109"/>
                  </a:moveTo>
                  <a:cubicBezTo>
                    <a:pt x="18" y="119"/>
                    <a:pt x="61" y="196"/>
                    <a:pt x="111" y="179"/>
                  </a:cubicBezTo>
                  <a:cubicBezTo>
                    <a:pt x="161" y="162"/>
                    <a:pt x="182" y="9"/>
                    <a:pt x="302" y="4"/>
                  </a:cubicBezTo>
                  <a:cubicBezTo>
                    <a:pt x="421" y="0"/>
                    <a:pt x="471" y="123"/>
                    <a:pt x="558" y="140"/>
                  </a:cubicBezTo>
                  <a:cubicBezTo>
                    <a:pt x="645" y="157"/>
                    <a:pt x="748" y="94"/>
                    <a:pt x="823" y="105"/>
                  </a:cubicBezTo>
                  <a:cubicBezTo>
                    <a:pt x="898" y="117"/>
                    <a:pt x="930" y="139"/>
                    <a:pt x="1010" y="207"/>
                  </a:cubicBezTo>
                  <a:cubicBezTo>
                    <a:pt x="1089" y="276"/>
                    <a:pt x="1179" y="357"/>
                    <a:pt x="1315" y="412"/>
                  </a:cubicBezTo>
                  <a:cubicBezTo>
                    <a:pt x="1451" y="467"/>
                    <a:pt x="1585" y="307"/>
                    <a:pt x="1657" y="279"/>
                  </a:cubicBezTo>
                </a:path>
              </a:pathLst>
            </a:custGeom>
            <a:noFill/>
            <a:ln w="9525">
              <a:solidFill>
                <a:srgbClr val="54547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Oval 85"/>
            <p:cNvSpPr>
              <a:spLocks noChangeAspect="1" noChangeArrowheads="1"/>
            </p:cNvSpPr>
            <p:nvPr/>
          </p:nvSpPr>
          <p:spPr bwMode="auto">
            <a:xfrm rot="535599">
              <a:off x="2528" y="2357"/>
              <a:ext cx="110" cy="175"/>
            </a:xfrm>
            <a:prstGeom prst="ellipse">
              <a:avLst/>
            </a:prstGeom>
            <a:gradFill rotWithShape="1">
              <a:gsLst>
                <a:gs pos="0">
                  <a:srgbClr val="545472"/>
                </a:gs>
                <a:gs pos="100000">
                  <a:srgbClr val="9797B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4547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384" name="Freeform 86"/>
            <p:cNvSpPr>
              <a:spLocks noChangeAspect="1"/>
            </p:cNvSpPr>
            <p:nvPr/>
          </p:nvSpPr>
          <p:spPr bwMode="auto">
            <a:xfrm>
              <a:off x="2655" y="2399"/>
              <a:ext cx="1325" cy="1228"/>
            </a:xfrm>
            <a:custGeom>
              <a:avLst/>
              <a:gdLst>
                <a:gd name="T0" fmla="*/ 183 w 1851"/>
                <a:gd name="T1" fmla="*/ 31 h 1728"/>
                <a:gd name="T2" fmla="*/ 157 w 1851"/>
                <a:gd name="T3" fmla="*/ 100 h 1728"/>
                <a:gd name="T4" fmla="*/ 89 w 1851"/>
                <a:gd name="T5" fmla="*/ 89 h 1728"/>
                <a:gd name="T6" fmla="*/ 62 w 1851"/>
                <a:gd name="T7" fmla="*/ 20 h 1728"/>
                <a:gd name="T8" fmla="*/ 5 w 1851"/>
                <a:gd name="T9" fmla="*/ 44 h 1728"/>
                <a:gd name="T10" fmla="*/ 31 w 1851"/>
                <a:gd name="T11" fmla="*/ 119 h 1728"/>
                <a:gd name="T12" fmla="*/ 54 w 1851"/>
                <a:gd name="T13" fmla="*/ 188 h 1728"/>
                <a:gd name="T14" fmla="*/ 62 w 1851"/>
                <a:gd name="T15" fmla="*/ 283 h 1728"/>
                <a:gd name="T16" fmla="*/ 107 w 1851"/>
                <a:gd name="T17" fmla="*/ 337 h 1728"/>
                <a:gd name="T18" fmla="*/ 194 w 1851"/>
                <a:gd name="T19" fmla="*/ 353 h 1728"/>
                <a:gd name="T20" fmla="*/ 382 w 1851"/>
                <a:gd name="T21" fmla="*/ 432 h 1728"/>
                <a:gd name="T22" fmla="*/ 466 w 1851"/>
                <a:gd name="T23" fmla="*/ 416 h 1728"/>
                <a:gd name="T24" fmla="*/ 455 w 1851"/>
                <a:gd name="T25" fmla="*/ 332 h 1728"/>
                <a:gd name="T26" fmla="*/ 485 w 1851"/>
                <a:gd name="T27" fmla="*/ 267 h 1728"/>
                <a:gd name="T28" fmla="*/ 470 w 1851"/>
                <a:gd name="T29" fmla="*/ 262 h 1728"/>
                <a:gd name="T30" fmla="*/ 457 w 1851"/>
                <a:gd name="T31" fmla="*/ 252 h 1728"/>
                <a:gd name="T32" fmla="*/ 435 w 1851"/>
                <a:gd name="T33" fmla="*/ 243 h 1728"/>
                <a:gd name="T34" fmla="*/ 394 w 1851"/>
                <a:gd name="T35" fmla="*/ 240 h 1728"/>
                <a:gd name="T36" fmla="*/ 359 w 1851"/>
                <a:gd name="T37" fmla="*/ 237 h 1728"/>
                <a:gd name="T38" fmla="*/ 277 w 1851"/>
                <a:gd name="T39" fmla="*/ 224 h 1728"/>
                <a:gd name="T40" fmla="*/ 215 w 1851"/>
                <a:gd name="T41" fmla="*/ 212 h 1728"/>
                <a:gd name="T42" fmla="*/ 193 w 1851"/>
                <a:gd name="T43" fmla="*/ 164 h 1728"/>
                <a:gd name="T44" fmla="*/ 206 w 1851"/>
                <a:gd name="T45" fmla="*/ 82 h 1728"/>
                <a:gd name="T46" fmla="*/ 183 w 1851"/>
                <a:gd name="T47" fmla="*/ 31 h 17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1"/>
                <a:gd name="T73" fmla="*/ 0 h 1728"/>
                <a:gd name="T74" fmla="*/ 1851 w 1851"/>
                <a:gd name="T75" fmla="*/ 1728 h 17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1" h="1728">
                  <a:moveTo>
                    <a:pt x="699" y="119"/>
                  </a:moveTo>
                  <a:cubicBezTo>
                    <a:pt x="665" y="127"/>
                    <a:pt x="660" y="353"/>
                    <a:pt x="601" y="391"/>
                  </a:cubicBezTo>
                  <a:cubicBezTo>
                    <a:pt x="553" y="437"/>
                    <a:pt x="438" y="453"/>
                    <a:pt x="336" y="348"/>
                  </a:cubicBezTo>
                  <a:cubicBezTo>
                    <a:pt x="235" y="241"/>
                    <a:pt x="313" y="158"/>
                    <a:pt x="236" y="79"/>
                  </a:cubicBezTo>
                  <a:cubicBezTo>
                    <a:pt x="158" y="0"/>
                    <a:pt x="25" y="54"/>
                    <a:pt x="20" y="172"/>
                  </a:cubicBezTo>
                  <a:cubicBezTo>
                    <a:pt x="0" y="247"/>
                    <a:pt x="90" y="394"/>
                    <a:pt x="122" y="469"/>
                  </a:cubicBezTo>
                  <a:cubicBezTo>
                    <a:pt x="154" y="544"/>
                    <a:pt x="187" y="629"/>
                    <a:pt x="207" y="736"/>
                  </a:cubicBezTo>
                  <a:cubicBezTo>
                    <a:pt x="227" y="843"/>
                    <a:pt x="205" y="1011"/>
                    <a:pt x="239" y="1109"/>
                  </a:cubicBezTo>
                  <a:cubicBezTo>
                    <a:pt x="280" y="1211"/>
                    <a:pt x="326" y="1300"/>
                    <a:pt x="410" y="1322"/>
                  </a:cubicBezTo>
                  <a:cubicBezTo>
                    <a:pt x="495" y="1344"/>
                    <a:pt x="617" y="1357"/>
                    <a:pt x="740" y="1386"/>
                  </a:cubicBezTo>
                  <a:cubicBezTo>
                    <a:pt x="865" y="1416"/>
                    <a:pt x="1223" y="1670"/>
                    <a:pt x="1455" y="1696"/>
                  </a:cubicBezTo>
                  <a:cubicBezTo>
                    <a:pt x="1628" y="1728"/>
                    <a:pt x="1757" y="1692"/>
                    <a:pt x="1775" y="1632"/>
                  </a:cubicBezTo>
                  <a:cubicBezTo>
                    <a:pt x="1793" y="1572"/>
                    <a:pt x="1716" y="1385"/>
                    <a:pt x="1732" y="1301"/>
                  </a:cubicBezTo>
                  <a:cubicBezTo>
                    <a:pt x="1749" y="1217"/>
                    <a:pt x="1821" y="1112"/>
                    <a:pt x="1845" y="1048"/>
                  </a:cubicBezTo>
                  <a:cubicBezTo>
                    <a:pt x="1851" y="1019"/>
                    <a:pt x="1794" y="1056"/>
                    <a:pt x="1791" y="1027"/>
                  </a:cubicBezTo>
                  <a:cubicBezTo>
                    <a:pt x="1773" y="1043"/>
                    <a:pt x="1761" y="1020"/>
                    <a:pt x="1743" y="991"/>
                  </a:cubicBezTo>
                  <a:cubicBezTo>
                    <a:pt x="1716" y="988"/>
                    <a:pt x="1661" y="1006"/>
                    <a:pt x="1656" y="952"/>
                  </a:cubicBezTo>
                  <a:cubicBezTo>
                    <a:pt x="1616" y="983"/>
                    <a:pt x="1525" y="974"/>
                    <a:pt x="1503" y="943"/>
                  </a:cubicBezTo>
                  <a:cubicBezTo>
                    <a:pt x="1463" y="957"/>
                    <a:pt x="1417" y="967"/>
                    <a:pt x="1368" y="928"/>
                  </a:cubicBezTo>
                  <a:cubicBezTo>
                    <a:pt x="1314" y="963"/>
                    <a:pt x="1093" y="915"/>
                    <a:pt x="1056" y="877"/>
                  </a:cubicBezTo>
                  <a:cubicBezTo>
                    <a:pt x="983" y="901"/>
                    <a:pt x="891" y="887"/>
                    <a:pt x="819" y="835"/>
                  </a:cubicBezTo>
                  <a:cubicBezTo>
                    <a:pt x="704" y="809"/>
                    <a:pt x="744" y="691"/>
                    <a:pt x="735" y="643"/>
                  </a:cubicBezTo>
                  <a:cubicBezTo>
                    <a:pt x="726" y="595"/>
                    <a:pt x="790" y="413"/>
                    <a:pt x="784" y="323"/>
                  </a:cubicBezTo>
                  <a:cubicBezTo>
                    <a:pt x="781" y="250"/>
                    <a:pt x="716" y="162"/>
                    <a:pt x="699" y="119"/>
                  </a:cubicBezTo>
                  <a:close/>
                </a:path>
              </a:pathLst>
            </a:custGeom>
            <a:solidFill>
              <a:srgbClr val="FF6600">
                <a:alpha val="20000"/>
              </a:srgbClr>
            </a:solidFill>
            <a:ln w="9525">
              <a:solidFill>
                <a:srgbClr val="54547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87"/>
            <p:cNvSpPr>
              <a:spLocks noChangeAspect="1"/>
            </p:cNvSpPr>
            <p:nvPr/>
          </p:nvSpPr>
          <p:spPr bwMode="auto">
            <a:xfrm>
              <a:off x="3209" y="2535"/>
              <a:ext cx="944" cy="246"/>
            </a:xfrm>
            <a:custGeom>
              <a:avLst/>
              <a:gdLst>
                <a:gd name="T0" fmla="*/ 338 w 1317"/>
                <a:gd name="T1" fmla="*/ 27 h 345"/>
                <a:gd name="T2" fmla="*/ 294 w 1317"/>
                <a:gd name="T3" fmla="*/ 28 h 345"/>
                <a:gd name="T4" fmla="*/ 14 w 1317"/>
                <a:gd name="T5" fmla="*/ 4 h 345"/>
                <a:gd name="T6" fmla="*/ 208 w 1317"/>
                <a:gd name="T7" fmla="*/ 50 h 345"/>
                <a:gd name="T8" fmla="*/ 271 w 1317"/>
                <a:gd name="T9" fmla="*/ 89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7"/>
                <a:gd name="T16" fmla="*/ 0 h 345"/>
                <a:gd name="T17" fmla="*/ 1317 w 1317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7" h="345">
                  <a:moveTo>
                    <a:pt x="1278" y="105"/>
                  </a:moveTo>
                  <a:cubicBezTo>
                    <a:pt x="1251" y="105"/>
                    <a:pt x="1317" y="121"/>
                    <a:pt x="1113" y="106"/>
                  </a:cubicBezTo>
                  <a:cubicBezTo>
                    <a:pt x="909" y="91"/>
                    <a:pt x="108" y="0"/>
                    <a:pt x="54" y="14"/>
                  </a:cubicBezTo>
                  <a:cubicBezTo>
                    <a:pt x="0" y="28"/>
                    <a:pt x="625" y="138"/>
                    <a:pt x="787" y="193"/>
                  </a:cubicBezTo>
                  <a:cubicBezTo>
                    <a:pt x="949" y="248"/>
                    <a:pt x="976" y="313"/>
                    <a:pt x="1026" y="345"/>
                  </a:cubicBezTo>
                </a:path>
              </a:pathLst>
            </a:custGeom>
            <a:noFill/>
            <a:ln w="9525">
              <a:solidFill>
                <a:srgbClr val="54547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88" name="~PP612.WAV">
            <a:hlinkClick r:id="" action="ppaction://media"/>
          </p:cNvPr>
          <p:cNvPicPr>
            <a:picLocks noRot="1" noChangeAspect="1"/>
          </p:cNvPicPr>
          <p:nvPr>
            <a:wavAudioFile r:embed="rId1" name="~PP61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Excellent stability of the vertical position of the maxilla is observed post surgically.</a:t>
            </a:r>
          </a:p>
          <a:p>
            <a:pPr eaLnBrk="1" hangingPunct="1"/>
            <a:r>
              <a:rPr lang="en-US" smtClean="0"/>
              <a:t>When maxilla is moved downwards to increase face height it tends to relapse back up post-surgically.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~PP1124.WAV">
            <a:hlinkClick r:id="" action="ppaction://media"/>
          </p:cNvPr>
          <p:cNvPicPr>
            <a:picLocks noRot="1" noChangeAspect="1"/>
          </p:cNvPicPr>
          <p:nvPr>
            <a:wavAudioFile r:embed="rId1" name="~PP1124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20% are more of the vertical change is lost</a:t>
            </a:r>
          </a:p>
          <a:p>
            <a:pPr eaLnBrk="1" hangingPunct="1"/>
            <a:r>
              <a:rPr lang="en-US" smtClean="0"/>
              <a:t>Stability can be improved by </a:t>
            </a:r>
          </a:p>
          <a:p>
            <a:pPr eaLnBrk="1" hangingPunct="1"/>
            <a:r>
              <a:rPr lang="en-US" smtClean="0"/>
              <a:t>Rigid graft material like synthetic, hydroxylapatite</a:t>
            </a:r>
          </a:p>
          <a:p>
            <a:pPr eaLnBrk="1" hangingPunct="1"/>
            <a:r>
              <a:rPr lang="en-US" smtClean="0"/>
              <a:t>Simultaneous osteotomy of the mandibular ramus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~PP777.WAV">
            <a:hlinkClick r:id="" action="ppaction://media"/>
          </p:cNvPr>
          <p:cNvPicPr>
            <a:picLocks noRot="1" noChangeAspect="1"/>
          </p:cNvPicPr>
          <p:nvPr>
            <a:wavAudioFile r:embed="rId1" name="~PP777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981200" y="1447800"/>
          <a:ext cx="4724400" cy="3790950"/>
        </p:xfrm>
        <a:graphic>
          <a:graphicData uri="http://schemas.openxmlformats.org/presentationml/2006/ole">
            <p:oleObj spid="_x0000_s2050" name="Photo Editor Photo" r:id="rId4" imgW="9495238" imgH="7571429" progId="">
              <p:embed/>
            </p:oleObj>
          </a:graphicData>
        </a:graphic>
      </p:graphicFrame>
      <p:pic>
        <p:nvPicPr>
          <p:cNvPr id="5" name="~PP2556.WAV">
            <a:hlinkClick r:id="" action="ppaction://media"/>
          </p:cNvPr>
          <p:cNvPicPr>
            <a:picLocks noRot="1" noChangeAspect="1"/>
          </p:cNvPicPr>
          <p:nvPr>
            <a:wavAudioFile r:embed="rId2" name="~PP2556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O_F"/>
          <p:cNvPicPr>
            <a:picLocks noChangeAspect="1" noChangeArrowheads="1"/>
          </p:cNvPicPr>
          <p:nvPr/>
        </p:nvPicPr>
        <p:blipFill>
          <a:blip r:embed="rId3" cstate="print"/>
          <a:srcRect t="6093"/>
          <a:stretch>
            <a:fillRect/>
          </a:stretch>
        </p:blipFill>
        <p:spPr bwMode="auto">
          <a:xfrm rot="180000">
            <a:off x="2732088" y="-1588"/>
            <a:ext cx="351155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IO_Lt"/>
          <p:cNvPicPr>
            <a:picLocks noChangeAspect="1" noChangeArrowheads="1"/>
          </p:cNvPicPr>
          <p:nvPr/>
        </p:nvPicPr>
        <p:blipFill>
          <a:blip r:embed="rId4" cstate="print"/>
          <a:srcRect t="4225" b="5634"/>
          <a:stretch>
            <a:fillRect/>
          </a:stretch>
        </p:blipFill>
        <p:spPr bwMode="auto">
          <a:xfrm>
            <a:off x="5391150" y="4419600"/>
            <a:ext cx="3752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 descr="1"/>
          <p:cNvPicPr>
            <a:picLocks noChangeAspect="1" noChangeArrowheads="1"/>
          </p:cNvPicPr>
          <p:nvPr/>
        </p:nvPicPr>
        <p:blipFill>
          <a:blip r:embed="rId5" cstate="print"/>
          <a:srcRect t="-143" r="2618"/>
          <a:stretch>
            <a:fillRect/>
          </a:stretch>
        </p:blipFill>
        <p:spPr bwMode="auto">
          <a:xfrm>
            <a:off x="6134100" y="0"/>
            <a:ext cx="30099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2"/>
          <p:cNvPicPr>
            <a:picLocks noChangeAspect="1" noChangeArrowheads="1"/>
          </p:cNvPicPr>
          <p:nvPr/>
        </p:nvPicPr>
        <p:blipFill>
          <a:blip r:embed="rId6" cstate="print"/>
          <a:srcRect l="8734" t="9859"/>
          <a:stretch>
            <a:fillRect/>
          </a:stretch>
        </p:blipFill>
        <p:spPr bwMode="auto">
          <a:xfrm>
            <a:off x="0" y="4419600"/>
            <a:ext cx="34242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3"/>
          <p:cNvPicPr>
            <a:picLocks noChangeAspect="1" noChangeArrowheads="1"/>
          </p:cNvPicPr>
          <p:nvPr/>
        </p:nvPicPr>
        <p:blipFill>
          <a:blip r:embed="rId7" cstate="print"/>
          <a:srcRect t="5634" b="4225"/>
          <a:stretch>
            <a:fillRect/>
          </a:stretch>
        </p:blipFill>
        <p:spPr bwMode="auto">
          <a:xfrm>
            <a:off x="2695575" y="4419600"/>
            <a:ext cx="3752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 descr="EO_P"/>
          <p:cNvPicPr>
            <a:picLocks noChangeAspect="1" noChangeArrowheads="1"/>
          </p:cNvPicPr>
          <p:nvPr/>
        </p:nvPicPr>
        <p:blipFill>
          <a:blip r:embed="rId8" cstate="print"/>
          <a:srcRect r="6317"/>
          <a:stretch>
            <a:fillRect/>
          </a:stretch>
        </p:blipFill>
        <p:spPr bwMode="auto">
          <a:xfrm>
            <a:off x="0" y="0"/>
            <a:ext cx="2895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72" name="Rectangle 8"/>
          <p:cNvSpPr>
            <a:spLocks noChangeArrowheads="1"/>
          </p:cNvSpPr>
          <p:nvPr/>
        </p:nvSpPr>
        <p:spPr bwMode="auto">
          <a:xfrm>
            <a:off x="457200" y="152400"/>
            <a:ext cx="8229600" cy="723900"/>
          </a:xfrm>
          <a:prstGeom prst="rect">
            <a:avLst/>
          </a:prstGeom>
          <a:noFill/>
          <a:ln w="9525">
            <a:solidFill>
              <a:srgbClr val="4A6B84"/>
            </a:solidFill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i="1">
                <a:solidFill>
                  <a:schemeClr val="tx2"/>
                </a:solidFill>
                <a:latin typeface="Arial" charset="0"/>
              </a:rPr>
              <a:t>Maxillary Vertical Excess</a:t>
            </a:r>
          </a:p>
        </p:txBody>
      </p:sp>
      <p:pic>
        <p:nvPicPr>
          <p:cNvPr id="9" name="~PP1507.WAV">
            <a:hlinkClick r:id="" action="ppaction://media"/>
          </p:cNvPr>
          <p:cNvPicPr>
            <a:picLocks noRot="1" noChangeAspect="1"/>
          </p:cNvPicPr>
          <p:nvPr>
            <a:wavAudioFile r:embed="rId1" name="~PP1507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2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3900"/>
          </a:xfrm>
          <a:ln>
            <a:solidFill>
              <a:srgbClr val="4A6B84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Le Fort I – </a:t>
            </a:r>
            <a:br>
              <a:rPr lang="en-US" sz="3600" smtClean="0"/>
            </a:br>
            <a:r>
              <a:rPr lang="en-US" sz="3600" smtClean="0"/>
              <a:t>Maxillary Superior reposition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9763" y="1143000"/>
            <a:ext cx="7742237" cy="5715000"/>
            <a:chOff x="403" y="720"/>
            <a:chExt cx="4877" cy="3600"/>
          </a:xfrm>
        </p:grpSpPr>
        <p:pic>
          <p:nvPicPr>
            <p:cNvPr id="83973" name="Picture 4" descr="1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</a:blip>
            <a:srcRect l="879" b="1941"/>
            <a:stretch>
              <a:fillRect/>
            </a:stretch>
          </p:blipFill>
          <p:spPr bwMode="auto">
            <a:xfrm>
              <a:off x="403" y="720"/>
              <a:ext cx="2477" cy="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4" name="Picture 5" descr="10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12000"/>
            </a:blip>
            <a:srcRect r="10263"/>
            <a:stretch>
              <a:fillRect/>
            </a:stretch>
          </p:blipFill>
          <p:spPr bwMode="auto">
            <a:xfrm>
              <a:off x="2880" y="2537"/>
              <a:ext cx="2400" cy="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5" name="Picture 6" descr="7"/>
            <p:cNvPicPr>
              <a:picLocks noChangeAspect="1" noChangeArrowheads="1"/>
            </p:cNvPicPr>
            <p:nvPr/>
          </p:nvPicPr>
          <p:blipFill>
            <a:blip r:embed="rId5" cstate="print">
              <a:lum bright="-12000" contrast="12000"/>
            </a:blip>
            <a:srcRect l="10289" b="-418"/>
            <a:stretch>
              <a:fillRect/>
            </a:stretch>
          </p:blipFill>
          <p:spPr bwMode="auto">
            <a:xfrm>
              <a:off x="2880" y="720"/>
              <a:ext cx="2400" cy="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6" name="Picture 7" descr="9"/>
            <p:cNvPicPr>
              <a:picLocks noChangeAspect="1" noChangeArrowheads="1"/>
            </p:cNvPicPr>
            <p:nvPr/>
          </p:nvPicPr>
          <p:blipFill>
            <a:blip r:embed="rId6" cstate="print">
              <a:lum bright="-12000" contrast="12000"/>
            </a:blip>
            <a:srcRect l="8345" b="3256"/>
            <a:stretch>
              <a:fillRect/>
            </a:stretch>
          </p:blipFill>
          <p:spPr bwMode="auto">
            <a:xfrm>
              <a:off x="403" y="2531"/>
              <a:ext cx="2477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~PP288.WAV">
            <a:hlinkClick r:id="" action="ppaction://media"/>
          </p:cNvPr>
          <p:cNvPicPr>
            <a:picLocks noRot="1" noChangeAspect="1"/>
          </p:cNvPicPr>
          <p:nvPr>
            <a:wavAudioFile r:embed="rId1" name="~PP288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9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8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828800" y="1365250"/>
            <a:ext cx="5483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209800" y="381000"/>
            <a:ext cx="4943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FFFF"/>
                </a:solidFill>
              </a:rPr>
              <a:t>Augmentation Genioplasty</a:t>
            </a:r>
          </a:p>
        </p:txBody>
      </p:sp>
      <p:pic>
        <p:nvPicPr>
          <p:cNvPr id="4" name="~PP1886.WAV">
            <a:hlinkClick r:id="" action="ppaction://media"/>
          </p:cNvPr>
          <p:cNvPicPr>
            <a:picLocks noRot="1" noChangeAspect="1"/>
          </p:cNvPicPr>
          <p:nvPr>
            <a:wavAudioFile r:embed="rId1" name="~PP188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26"/>
          <p:cNvPicPr>
            <a:picLocks noChangeAspect="1" noChangeArrowheads="1"/>
          </p:cNvPicPr>
          <p:nvPr/>
        </p:nvPicPr>
        <p:blipFill>
          <a:blip r:embed="rId3" cstate="print"/>
          <a:srcRect l="1082" t="3387" b="3458"/>
          <a:stretch>
            <a:fillRect/>
          </a:stretch>
        </p:blipFill>
        <p:spPr bwMode="auto">
          <a:xfrm>
            <a:off x="0" y="0"/>
            <a:ext cx="3159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 descr="28"/>
          <p:cNvPicPr>
            <a:picLocks noChangeAspect="1" noChangeArrowheads="1"/>
          </p:cNvPicPr>
          <p:nvPr/>
        </p:nvPicPr>
        <p:blipFill>
          <a:blip r:embed="rId4" cstate="print"/>
          <a:srcRect l="1747" r="4623" b="1785"/>
          <a:stretch>
            <a:fillRect/>
          </a:stretch>
        </p:blipFill>
        <p:spPr bwMode="auto">
          <a:xfrm>
            <a:off x="6057900" y="0"/>
            <a:ext cx="3086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 descr="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654550"/>
            <a:ext cx="2590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60900"/>
            <a:ext cx="3171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 descr="30"/>
          <p:cNvPicPr>
            <a:picLocks noChangeAspect="1" noChangeArrowheads="1"/>
          </p:cNvPicPr>
          <p:nvPr/>
        </p:nvPicPr>
        <p:blipFill>
          <a:blip r:embed="rId7" cstate="print"/>
          <a:srcRect t="10780" b="8655"/>
          <a:stretch>
            <a:fillRect/>
          </a:stretch>
        </p:blipFill>
        <p:spPr bwMode="auto">
          <a:xfrm>
            <a:off x="2463800" y="4616450"/>
            <a:ext cx="42164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 descr="27"/>
          <p:cNvPicPr>
            <a:picLocks noChangeAspect="1" noChangeArrowheads="1"/>
          </p:cNvPicPr>
          <p:nvPr/>
        </p:nvPicPr>
        <p:blipFill>
          <a:blip r:embed="rId8" cstate="print"/>
          <a:srcRect l="4819" b="6845"/>
          <a:stretch>
            <a:fillRect/>
          </a:stretch>
        </p:blipFill>
        <p:spPr bwMode="auto">
          <a:xfrm>
            <a:off x="3124200" y="0"/>
            <a:ext cx="30654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12.WAV">
            <a:hlinkClick r:id="" action="ppaction://media"/>
          </p:cNvPr>
          <p:cNvPicPr>
            <a:picLocks noRot="1" noChangeAspect="1"/>
          </p:cNvPicPr>
          <p:nvPr>
            <a:wavAudioFile r:embed="rId1" name="~PP12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76200"/>
            <a:ext cx="8229600" cy="3238500"/>
            <a:chOff x="104" y="48"/>
            <a:chExt cx="5512" cy="2354"/>
          </a:xfrm>
        </p:grpSpPr>
        <p:pic>
          <p:nvPicPr>
            <p:cNvPr id="87046" name="Picture 3" descr="arthi-pre sur-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" y="63"/>
              <a:ext cx="1624" cy="2339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</p:spPr>
        </p:pic>
        <p:pic>
          <p:nvPicPr>
            <p:cNvPr id="87047" name="Picture 4" descr="arthi-pre sur-e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0" y="63"/>
              <a:ext cx="1638" cy="2339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</p:spPr>
        </p:pic>
        <p:pic>
          <p:nvPicPr>
            <p:cNvPr id="87048" name="Picture 5" descr="arthi-pre sur-e-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2" y="48"/>
              <a:ext cx="1624" cy="2352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</p:spPr>
        </p:pic>
      </p:grpSp>
      <p:pic>
        <p:nvPicPr>
          <p:cNvPr id="87043" name="Picture 6" descr="arti 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314700"/>
            <a:ext cx="2424113" cy="35433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87044" name="Picture 7" descr="arti 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3300" y="3314700"/>
            <a:ext cx="2430463" cy="34290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8" name="~PP719.WAV">
            <a:hlinkClick r:id="" action="ppaction://media"/>
          </p:cNvPr>
          <p:cNvPicPr>
            <a:picLocks noRot="1" noChangeAspect="1"/>
          </p:cNvPicPr>
          <p:nvPr>
            <a:wavAudioFile r:embed="rId1" name="~PP719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94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arthi- sur"/>
          <p:cNvPicPr>
            <a:picLocks noChangeAspect="1" noChangeArrowheads="1"/>
          </p:cNvPicPr>
          <p:nvPr/>
        </p:nvPicPr>
        <p:blipFill>
          <a:blip r:embed="rId3" cstate="print"/>
          <a:srcRect l="5266"/>
          <a:stretch>
            <a:fillRect/>
          </a:stretch>
        </p:blipFill>
        <p:spPr bwMode="auto">
          <a:xfrm>
            <a:off x="838200" y="1611313"/>
            <a:ext cx="4113213" cy="285273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88067" name="Picture 3" descr="arthi- sur-1"/>
          <p:cNvPicPr>
            <a:picLocks noChangeAspect="1" noChangeArrowheads="1"/>
          </p:cNvPicPr>
          <p:nvPr/>
        </p:nvPicPr>
        <p:blipFill>
          <a:blip r:embed="rId4" cstate="print"/>
          <a:srcRect t="3896" b="2597"/>
          <a:stretch>
            <a:fillRect/>
          </a:stretch>
        </p:blipFill>
        <p:spPr bwMode="auto">
          <a:xfrm>
            <a:off x="5562600" y="1644650"/>
            <a:ext cx="2678113" cy="27432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-228600" y="4371975"/>
            <a:ext cx="48006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00FFFF"/>
                </a:solidFill>
                <a:latin typeface="Times New Roman" pitchFamily="18" charset="0"/>
              </a:rPr>
              <a:t>Lefort I Osteotomy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724400" y="4387850"/>
            <a:ext cx="5029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FFFF"/>
                </a:solidFill>
                <a:latin typeface="Times New Roman" pitchFamily="18" charset="0"/>
              </a:rPr>
              <a:t>Premaxillary setback</a:t>
            </a:r>
          </a:p>
        </p:txBody>
      </p:sp>
      <p:pic>
        <p:nvPicPr>
          <p:cNvPr id="6" name="~PP415.WAV">
            <a:hlinkClick r:id="" action="ppaction://media"/>
          </p:cNvPr>
          <p:cNvPicPr>
            <a:picLocks noRot="1" noChangeAspect="1"/>
          </p:cNvPicPr>
          <p:nvPr>
            <a:wavAudioFile r:embed="rId1" name="~PP41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239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arthi- sur geni"/>
          <p:cNvPicPr>
            <a:picLocks noChangeAspect="1" noChangeArrowheads="1"/>
          </p:cNvPicPr>
          <p:nvPr/>
        </p:nvPicPr>
        <p:blipFill>
          <a:blip r:embed="rId3" cstate="print"/>
          <a:srcRect l="4308" t="8014" b="14525"/>
          <a:stretch>
            <a:fillRect/>
          </a:stretch>
        </p:blipFill>
        <p:spPr bwMode="auto">
          <a:xfrm>
            <a:off x="533400" y="1654175"/>
            <a:ext cx="3886200" cy="25368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89091" name="Picture 3" descr="arthi- genip"/>
          <p:cNvPicPr>
            <a:picLocks noChangeAspect="1" noChangeArrowheads="1"/>
          </p:cNvPicPr>
          <p:nvPr/>
        </p:nvPicPr>
        <p:blipFill>
          <a:blip r:embed="rId4" cstate="print"/>
          <a:srcRect l="6114" t="9181" r="6242" b="13356"/>
          <a:stretch>
            <a:fillRect/>
          </a:stretch>
        </p:blipFill>
        <p:spPr bwMode="auto">
          <a:xfrm>
            <a:off x="4572000" y="1654175"/>
            <a:ext cx="3733800" cy="25177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7239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latin typeface="Times New Roman" pitchFamily="18" charset="0"/>
              </a:rPr>
              <a:t>Vertical Reduction Genioplasty</a:t>
            </a:r>
          </a:p>
        </p:txBody>
      </p:sp>
      <p:pic>
        <p:nvPicPr>
          <p:cNvPr id="5" name="~PP3609.WAV">
            <a:hlinkClick r:id="" action="ppaction://media"/>
          </p:cNvPr>
          <p:cNvPicPr>
            <a:picLocks noRot="1" noChangeAspect="1"/>
          </p:cNvPicPr>
          <p:nvPr>
            <a:wavAudioFile r:embed="rId1" name="~PP3609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952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600200" y="1447800"/>
          <a:ext cx="6019800" cy="4953000"/>
        </p:xfrm>
        <a:graphic>
          <a:graphicData uri="http://schemas.openxmlformats.org/presentationml/2006/ole">
            <p:oleObj spid="_x0000_s1026" name="CorelDRAW!" r:id="rId4" imgW="4348080" imgH="3570120" progId="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786813" y="63960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Cranio-Facial Structures</a:t>
            </a:r>
          </a:p>
        </p:txBody>
      </p:sp>
      <p:pic>
        <p:nvPicPr>
          <p:cNvPr id="5" name="~PP922.WAV">
            <a:hlinkClick r:id="" action="ppaction://media"/>
          </p:cNvPr>
          <p:cNvPicPr>
            <a:picLocks noRot="1" noChangeAspect="1"/>
          </p:cNvPicPr>
          <p:nvPr>
            <a:wavAudioFile r:embed="rId2" name="~PP92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4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Mandibular Surgery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Patients with long face, skeletal open bite and anterior posterior mandibular deficiency often have a short mandibular ramus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Surgery to reduce mandibular plane angle and close the open bite by rotating the mandible down posteriorly, highly unstable because of stretch in the muscles of the pterygomandibular sling.</a:t>
            </a:r>
          </a:p>
        </p:txBody>
      </p:sp>
      <p:pic>
        <p:nvPicPr>
          <p:cNvPr id="4" name="~PP1634.WAV">
            <a:hlinkClick r:id="" action="ppaction://media"/>
          </p:cNvPr>
          <p:cNvPicPr>
            <a:picLocks noRot="1" noChangeAspect="1"/>
          </p:cNvPicPr>
          <p:nvPr>
            <a:wavAudioFile r:embed="rId1" name="~PP1634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Therefore, mandibular ramus surgery in open bite patient is avoided, unless it is combined with maxillary superior repositioning 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~PP2430.WAV">
            <a:hlinkClick r:id="" action="ppaction://media"/>
          </p:cNvPr>
          <p:cNvPicPr>
            <a:picLocks noRot="1" noChangeAspect="1"/>
          </p:cNvPicPr>
          <p:nvPr>
            <a:wavAudioFile r:embed="rId1" name="~PP2430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surgery"/>
          <p:cNvPicPr>
            <a:picLocks noChangeAspect="1" noChangeArrowheads="1"/>
          </p:cNvPicPr>
          <p:nvPr/>
        </p:nvPicPr>
        <p:blipFill>
          <a:blip r:embed="rId3" cstate="print">
            <a:lum bright="-6000" contrast="-12000"/>
          </a:blip>
          <a:srcRect r="51038" b="9572"/>
          <a:stretch>
            <a:fillRect/>
          </a:stretch>
        </p:blipFill>
        <p:spPr bwMode="auto">
          <a:xfrm>
            <a:off x="871538" y="1079500"/>
            <a:ext cx="3700462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sur"/>
          <p:cNvPicPr>
            <a:picLocks noChangeAspect="1" noChangeArrowheads="1"/>
          </p:cNvPicPr>
          <p:nvPr/>
        </p:nvPicPr>
        <p:blipFill>
          <a:blip r:embed="rId4" cstate="print">
            <a:lum bright="-6000" contrast="-12000"/>
          </a:blip>
          <a:srcRect r="49597" b="7129"/>
          <a:stretch>
            <a:fillRect/>
          </a:stretch>
        </p:blipFill>
        <p:spPr bwMode="auto">
          <a:xfrm>
            <a:off x="4572000" y="1085850"/>
            <a:ext cx="370046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295400" y="255588"/>
            <a:ext cx="6869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FFFF"/>
                </a:solidFill>
              </a:rPr>
              <a:t>BSSO &amp; Mandibular Advancement</a:t>
            </a:r>
          </a:p>
        </p:txBody>
      </p:sp>
      <p:pic>
        <p:nvPicPr>
          <p:cNvPr id="5" name="~PP3957.WAV">
            <a:hlinkClick r:id="" action="ppaction://media"/>
          </p:cNvPr>
          <p:cNvPicPr>
            <a:picLocks noRot="1" noChangeAspect="1"/>
          </p:cNvPicPr>
          <p:nvPr>
            <a:wavAudioFile r:embed="rId1" name="~PP395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966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smtClean="0"/>
              <a:t>Dentofacial Deformity</a:t>
            </a:r>
          </a:p>
        </p:txBody>
      </p:sp>
      <p:pic>
        <p:nvPicPr>
          <p:cNvPr id="3" name="~PP165.WAV">
            <a:hlinkClick r:id="" action="ppaction://media"/>
          </p:cNvPr>
          <p:cNvPicPr>
            <a:picLocks noRot="1" noChangeAspect="1"/>
          </p:cNvPicPr>
          <p:nvPr>
            <a:wavAudioFile r:embed="rId1" name="~PP165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1" name="Picture 3" descr="AP"/>
          <p:cNvPicPr>
            <a:picLocks noChangeAspect="1" noChangeArrowheads="1"/>
          </p:cNvPicPr>
          <p:nvPr/>
        </p:nvPicPr>
        <p:blipFill>
          <a:blip r:embed="rId4" cstate="print"/>
          <a:srcRect t="5048" r="-230"/>
          <a:stretch>
            <a:fillRect/>
          </a:stretch>
        </p:blipFill>
        <p:spPr bwMode="auto">
          <a:xfrm rot="203762">
            <a:off x="4314825" y="295275"/>
            <a:ext cx="4829175" cy="5943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7412" name="Picture 4" descr="Pre Rx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 r="5107"/>
          <a:stretch>
            <a:fillRect/>
          </a:stretch>
        </p:blipFill>
        <p:spPr bwMode="auto">
          <a:xfrm>
            <a:off x="0" y="222250"/>
            <a:ext cx="45720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9" name="AutoShape 5"/>
          <p:cNvSpPr>
            <a:spLocks noChangeArrowheads="1"/>
          </p:cNvSpPr>
          <p:nvPr/>
        </p:nvSpPr>
        <p:spPr bwMode="auto">
          <a:xfrm>
            <a:off x="1828800" y="3200400"/>
            <a:ext cx="2362200" cy="2209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59 w 21600"/>
              <a:gd name="T13" fmla="*/ 9806 h 21600"/>
              <a:gd name="T14" fmla="*/ 20941 w 21600"/>
              <a:gd name="T15" fmla="*/ 11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2864"/>
                </a:lnTo>
                <a:lnTo>
                  <a:pt x="9806" y="2864"/>
                </a:lnTo>
                <a:lnTo>
                  <a:pt x="9806" y="9806"/>
                </a:lnTo>
                <a:lnTo>
                  <a:pt x="2864" y="9806"/>
                </a:lnTo>
                <a:lnTo>
                  <a:pt x="2864" y="6480"/>
                </a:lnTo>
                <a:lnTo>
                  <a:pt x="0" y="10800"/>
                </a:lnTo>
                <a:lnTo>
                  <a:pt x="2864" y="15120"/>
                </a:lnTo>
                <a:lnTo>
                  <a:pt x="2864" y="11794"/>
                </a:lnTo>
                <a:lnTo>
                  <a:pt x="9806" y="11794"/>
                </a:lnTo>
                <a:lnTo>
                  <a:pt x="9806" y="18736"/>
                </a:lnTo>
                <a:lnTo>
                  <a:pt x="6480" y="18736"/>
                </a:lnTo>
                <a:lnTo>
                  <a:pt x="10800" y="21600"/>
                </a:lnTo>
                <a:lnTo>
                  <a:pt x="15120" y="18736"/>
                </a:lnTo>
                <a:lnTo>
                  <a:pt x="11794" y="18736"/>
                </a:lnTo>
                <a:lnTo>
                  <a:pt x="11794" y="11794"/>
                </a:lnTo>
                <a:lnTo>
                  <a:pt x="18736" y="11794"/>
                </a:lnTo>
                <a:lnTo>
                  <a:pt x="18736" y="15120"/>
                </a:lnTo>
                <a:lnTo>
                  <a:pt x="21600" y="10800"/>
                </a:lnTo>
                <a:lnTo>
                  <a:pt x="18736" y="6480"/>
                </a:lnTo>
                <a:lnTo>
                  <a:pt x="18736" y="9806"/>
                </a:lnTo>
                <a:lnTo>
                  <a:pt x="11794" y="9806"/>
                </a:lnTo>
                <a:lnTo>
                  <a:pt x="11794" y="2864"/>
                </a:lnTo>
                <a:lnTo>
                  <a:pt x="15120" y="2864"/>
                </a:lnTo>
                <a:close/>
              </a:path>
            </a:pathLst>
          </a:cu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">
              <a:rot lat="20999991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b="1">
                <a:solidFill>
                  <a:srgbClr val="FF9900"/>
                </a:solidFill>
                <a:latin typeface="Tahoma" pitchFamily="34" charset="0"/>
              </a:rPr>
              <a:t>AP &amp; Vertical</a:t>
            </a:r>
          </a:p>
        </p:txBody>
      </p:sp>
      <p:sp>
        <p:nvSpPr>
          <p:cNvPr id="236550" name="AutoShape 6"/>
          <p:cNvSpPr>
            <a:spLocks noChangeArrowheads="1"/>
          </p:cNvSpPr>
          <p:nvPr/>
        </p:nvSpPr>
        <p:spPr bwMode="auto">
          <a:xfrm>
            <a:off x="5410200" y="3962400"/>
            <a:ext cx="2590800" cy="2209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59 w 21600"/>
              <a:gd name="T13" fmla="*/ 9806 h 21600"/>
              <a:gd name="T14" fmla="*/ 20941 w 21600"/>
              <a:gd name="T15" fmla="*/ 11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2864"/>
                </a:lnTo>
                <a:lnTo>
                  <a:pt x="9806" y="2864"/>
                </a:lnTo>
                <a:lnTo>
                  <a:pt x="9806" y="9806"/>
                </a:lnTo>
                <a:lnTo>
                  <a:pt x="2864" y="9806"/>
                </a:lnTo>
                <a:lnTo>
                  <a:pt x="2864" y="6480"/>
                </a:lnTo>
                <a:lnTo>
                  <a:pt x="0" y="10800"/>
                </a:lnTo>
                <a:lnTo>
                  <a:pt x="2864" y="15120"/>
                </a:lnTo>
                <a:lnTo>
                  <a:pt x="2864" y="11794"/>
                </a:lnTo>
                <a:lnTo>
                  <a:pt x="9806" y="11794"/>
                </a:lnTo>
                <a:lnTo>
                  <a:pt x="9806" y="18736"/>
                </a:lnTo>
                <a:lnTo>
                  <a:pt x="6480" y="18736"/>
                </a:lnTo>
                <a:lnTo>
                  <a:pt x="10800" y="21600"/>
                </a:lnTo>
                <a:lnTo>
                  <a:pt x="15120" y="18736"/>
                </a:lnTo>
                <a:lnTo>
                  <a:pt x="11794" y="18736"/>
                </a:lnTo>
                <a:lnTo>
                  <a:pt x="11794" y="11794"/>
                </a:lnTo>
                <a:lnTo>
                  <a:pt x="18736" y="11794"/>
                </a:lnTo>
                <a:lnTo>
                  <a:pt x="18736" y="15120"/>
                </a:lnTo>
                <a:lnTo>
                  <a:pt x="21600" y="10800"/>
                </a:lnTo>
                <a:lnTo>
                  <a:pt x="18736" y="6480"/>
                </a:lnTo>
                <a:lnTo>
                  <a:pt x="18736" y="9806"/>
                </a:lnTo>
                <a:lnTo>
                  <a:pt x="11794" y="9806"/>
                </a:lnTo>
                <a:lnTo>
                  <a:pt x="11794" y="2864"/>
                </a:lnTo>
                <a:lnTo>
                  <a:pt x="15120" y="2864"/>
                </a:lnTo>
                <a:close/>
              </a:path>
            </a:pathLst>
          </a:cu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">
              <a:rot lat="21299991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b="1">
                <a:solidFill>
                  <a:srgbClr val="FF9900"/>
                </a:solidFill>
                <a:latin typeface="Tahoma" pitchFamily="34" charset="0"/>
              </a:rPr>
              <a:t>Vertical &amp; Transverse</a:t>
            </a:r>
          </a:p>
        </p:txBody>
      </p:sp>
      <p:pic>
        <p:nvPicPr>
          <p:cNvPr id="7" name="~PP2541.WAV">
            <a:hlinkClick r:id="" action="ppaction://media"/>
          </p:cNvPr>
          <p:cNvPicPr>
            <a:picLocks noRot="1" noChangeAspect="1"/>
          </p:cNvPicPr>
          <p:nvPr>
            <a:wavAudioFile r:embed="rId2" name="~PP2541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6549" grpId="0" animBg="1"/>
      <p:bldP spid="236549" grpId="1" animBg="1"/>
      <p:bldP spid="236549" grpId="2" animBg="1"/>
      <p:bldP spid="236549" grpId="3" animBg="1"/>
      <p:bldP spid="236549" grpId="4" animBg="1"/>
      <p:bldP spid="236549" grpId="5" animBg="1"/>
      <p:bldP spid="236549" grpId="6" animBg="1"/>
      <p:bldP spid="236550" grpId="0" animBg="1"/>
      <p:bldP spid="236550" grpId="1" animBg="1"/>
      <p:bldP spid="236550" grpId="2" animBg="1"/>
      <p:bldP spid="236550" grpId="3" animBg="1"/>
      <p:bldP spid="236550" grpId="4" animBg="1"/>
      <p:bldP spid="236550" grpId="5" animBg="1"/>
      <p:bldP spid="236550" grpId="6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5" name="Picture 3" descr="AP"/>
          <p:cNvPicPr>
            <a:picLocks noChangeAspect="1" noChangeArrowheads="1"/>
          </p:cNvPicPr>
          <p:nvPr/>
        </p:nvPicPr>
        <p:blipFill>
          <a:blip r:embed="rId4" cstate="print"/>
          <a:srcRect t="5048" r="-230"/>
          <a:stretch>
            <a:fillRect/>
          </a:stretch>
        </p:blipFill>
        <p:spPr bwMode="auto">
          <a:xfrm rot="203762">
            <a:off x="4314825" y="295275"/>
            <a:ext cx="4829175" cy="5943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8436" name="Picture 4" descr="Pre Rx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 r="5107"/>
          <a:stretch>
            <a:fillRect/>
          </a:stretch>
        </p:blipFill>
        <p:spPr bwMode="auto">
          <a:xfrm>
            <a:off x="0" y="222250"/>
            <a:ext cx="45720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3" name="AutoShape 5"/>
          <p:cNvSpPr>
            <a:spLocks noChangeArrowheads="1"/>
          </p:cNvSpPr>
          <p:nvPr/>
        </p:nvSpPr>
        <p:spPr bwMode="auto">
          <a:xfrm>
            <a:off x="1828800" y="3200400"/>
            <a:ext cx="2362200" cy="2209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59 w 21600"/>
              <a:gd name="T13" fmla="*/ 9806 h 21600"/>
              <a:gd name="T14" fmla="*/ 20941 w 21600"/>
              <a:gd name="T15" fmla="*/ 11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2864"/>
                </a:lnTo>
                <a:lnTo>
                  <a:pt x="9806" y="2864"/>
                </a:lnTo>
                <a:lnTo>
                  <a:pt x="9806" y="9806"/>
                </a:lnTo>
                <a:lnTo>
                  <a:pt x="2864" y="9806"/>
                </a:lnTo>
                <a:lnTo>
                  <a:pt x="2864" y="6480"/>
                </a:lnTo>
                <a:lnTo>
                  <a:pt x="0" y="10800"/>
                </a:lnTo>
                <a:lnTo>
                  <a:pt x="2864" y="15120"/>
                </a:lnTo>
                <a:lnTo>
                  <a:pt x="2864" y="11794"/>
                </a:lnTo>
                <a:lnTo>
                  <a:pt x="9806" y="11794"/>
                </a:lnTo>
                <a:lnTo>
                  <a:pt x="9806" y="18736"/>
                </a:lnTo>
                <a:lnTo>
                  <a:pt x="6480" y="18736"/>
                </a:lnTo>
                <a:lnTo>
                  <a:pt x="10800" y="21600"/>
                </a:lnTo>
                <a:lnTo>
                  <a:pt x="15120" y="18736"/>
                </a:lnTo>
                <a:lnTo>
                  <a:pt x="11794" y="18736"/>
                </a:lnTo>
                <a:lnTo>
                  <a:pt x="11794" y="11794"/>
                </a:lnTo>
                <a:lnTo>
                  <a:pt x="18736" y="11794"/>
                </a:lnTo>
                <a:lnTo>
                  <a:pt x="18736" y="15120"/>
                </a:lnTo>
                <a:lnTo>
                  <a:pt x="21600" y="10800"/>
                </a:lnTo>
                <a:lnTo>
                  <a:pt x="18736" y="6480"/>
                </a:lnTo>
                <a:lnTo>
                  <a:pt x="18736" y="9806"/>
                </a:lnTo>
                <a:lnTo>
                  <a:pt x="11794" y="9806"/>
                </a:lnTo>
                <a:lnTo>
                  <a:pt x="11794" y="2864"/>
                </a:lnTo>
                <a:lnTo>
                  <a:pt x="15120" y="2864"/>
                </a:lnTo>
                <a:close/>
              </a:path>
            </a:pathLst>
          </a:cu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">
              <a:rot lat="20999991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b="1">
                <a:solidFill>
                  <a:srgbClr val="FF9900"/>
                </a:solidFill>
                <a:latin typeface="Tahoma" pitchFamily="34" charset="0"/>
              </a:rPr>
              <a:t>AP &amp; Vertical</a:t>
            </a:r>
          </a:p>
        </p:txBody>
      </p:sp>
      <p:sp>
        <p:nvSpPr>
          <p:cNvPr id="237574" name="AutoShape 6"/>
          <p:cNvSpPr>
            <a:spLocks noChangeArrowheads="1"/>
          </p:cNvSpPr>
          <p:nvPr/>
        </p:nvSpPr>
        <p:spPr bwMode="auto">
          <a:xfrm>
            <a:off x="5410200" y="3962400"/>
            <a:ext cx="2590800" cy="2209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59 w 21600"/>
              <a:gd name="T13" fmla="*/ 9806 h 21600"/>
              <a:gd name="T14" fmla="*/ 20941 w 21600"/>
              <a:gd name="T15" fmla="*/ 11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2864"/>
                </a:lnTo>
                <a:lnTo>
                  <a:pt x="9806" y="2864"/>
                </a:lnTo>
                <a:lnTo>
                  <a:pt x="9806" y="9806"/>
                </a:lnTo>
                <a:lnTo>
                  <a:pt x="2864" y="9806"/>
                </a:lnTo>
                <a:lnTo>
                  <a:pt x="2864" y="6480"/>
                </a:lnTo>
                <a:lnTo>
                  <a:pt x="0" y="10800"/>
                </a:lnTo>
                <a:lnTo>
                  <a:pt x="2864" y="15120"/>
                </a:lnTo>
                <a:lnTo>
                  <a:pt x="2864" y="11794"/>
                </a:lnTo>
                <a:lnTo>
                  <a:pt x="9806" y="11794"/>
                </a:lnTo>
                <a:lnTo>
                  <a:pt x="9806" y="18736"/>
                </a:lnTo>
                <a:lnTo>
                  <a:pt x="6480" y="18736"/>
                </a:lnTo>
                <a:lnTo>
                  <a:pt x="10800" y="21600"/>
                </a:lnTo>
                <a:lnTo>
                  <a:pt x="15120" y="18736"/>
                </a:lnTo>
                <a:lnTo>
                  <a:pt x="11794" y="18736"/>
                </a:lnTo>
                <a:lnTo>
                  <a:pt x="11794" y="11794"/>
                </a:lnTo>
                <a:lnTo>
                  <a:pt x="18736" y="11794"/>
                </a:lnTo>
                <a:lnTo>
                  <a:pt x="18736" y="15120"/>
                </a:lnTo>
                <a:lnTo>
                  <a:pt x="21600" y="10800"/>
                </a:lnTo>
                <a:lnTo>
                  <a:pt x="18736" y="6480"/>
                </a:lnTo>
                <a:lnTo>
                  <a:pt x="18736" y="9806"/>
                </a:lnTo>
                <a:lnTo>
                  <a:pt x="11794" y="9806"/>
                </a:lnTo>
                <a:lnTo>
                  <a:pt x="11794" y="2864"/>
                </a:lnTo>
                <a:lnTo>
                  <a:pt x="15120" y="2864"/>
                </a:lnTo>
                <a:close/>
              </a:path>
            </a:pathLst>
          </a:cu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">
              <a:rot lat="21299991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b="1">
                <a:solidFill>
                  <a:srgbClr val="FF9900"/>
                </a:solidFill>
                <a:latin typeface="Tahoma" pitchFamily="34" charset="0"/>
              </a:rPr>
              <a:t>Vertical &amp; Transverse</a:t>
            </a:r>
          </a:p>
        </p:txBody>
      </p:sp>
      <p:sp>
        <p:nvSpPr>
          <p:cNvPr id="2375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Facial Discrepancies</a:t>
            </a:r>
          </a:p>
        </p:txBody>
      </p:sp>
      <p:pic>
        <p:nvPicPr>
          <p:cNvPr id="8" name="~PP1206.WAV">
            <a:hlinkClick r:id="" action="ppaction://media"/>
          </p:cNvPr>
          <p:cNvPicPr>
            <a:picLocks noRot="1" noChangeAspect="1"/>
          </p:cNvPicPr>
          <p:nvPr>
            <a:wavAudioFile r:embed="rId2" name="~PP1206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37573" grpId="0" animBg="1"/>
      <p:bldP spid="237573" grpId="1" animBg="1"/>
      <p:bldP spid="237573" grpId="2" animBg="1"/>
      <p:bldP spid="237573" grpId="3" animBg="1"/>
      <p:bldP spid="237573" grpId="4" animBg="1"/>
      <p:bldP spid="237573" grpId="5" animBg="1"/>
      <p:bldP spid="237573" grpId="6" animBg="1"/>
      <p:bldP spid="237574" grpId="0" animBg="1"/>
      <p:bldP spid="237574" grpId="1" animBg="1"/>
      <p:bldP spid="237574" grpId="2" animBg="1"/>
      <p:bldP spid="237574" grpId="3" animBg="1"/>
      <p:bldP spid="237574" grpId="4" animBg="1"/>
      <p:bldP spid="237574" grpId="5" animBg="1"/>
      <p:bldP spid="237574" grpId="6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Sagittal </a:t>
            </a:r>
            <a:r>
              <a:rPr lang="en-US" b="0" smtClean="0"/>
              <a:t>Discrepancies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400" smtClean="0">
                <a:solidFill>
                  <a:srgbClr val="FFFF00"/>
                </a:solidFill>
              </a:rPr>
              <a:t>Skeletal Class III</a:t>
            </a:r>
            <a:r>
              <a:rPr lang="en-US" sz="4400" smtClean="0"/>
              <a:t> </a:t>
            </a:r>
          </a:p>
          <a:p>
            <a:pPr lvl="2" eaLnBrk="1" hangingPunct="1">
              <a:buFontTx/>
              <a:buNone/>
            </a:pPr>
            <a:r>
              <a:rPr lang="en-US" sz="3600" smtClean="0"/>
              <a:t>Can be caused by</a:t>
            </a:r>
          </a:p>
        </p:txBody>
      </p:sp>
      <p:pic>
        <p:nvPicPr>
          <p:cNvPr id="4" name="~PP1705.WAV">
            <a:hlinkClick r:id="" action="ppaction://media"/>
          </p:cNvPr>
          <p:cNvPicPr>
            <a:picLocks noRot="1" noChangeAspect="1"/>
          </p:cNvPicPr>
          <p:nvPr>
            <a:wavAudioFile r:embed="rId1" name="~PP1705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4600" y="990600"/>
            <a:ext cx="2900363" cy="4800600"/>
            <a:chOff x="816" y="709"/>
            <a:chExt cx="1925" cy="3120"/>
          </a:xfrm>
        </p:grpSpPr>
        <p:sp>
          <p:nvSpPr>
            <p:cNvPr id="20547" name="Freeform 3"/>
            <p:cNvSpPr>
              <a:spLocks noChangeAspect="1"/>
            </p:cNvSpPr>
            <p:nvPr/>
          </p:nvSpPr>
          <p:spPr bwMode="auto">
            <a:xfrm>
              <a:off x="1255" y="709"/>
              <a:ext cx="1486" cy="3120"/>
            </a:xfrm>
            <a:custGeom>
              <a:avLst/>
              <a:gdLst>
                <a:gd name="T0" fmla="*/ 0 w 2076"/>
                <a:gd name="T1" fmla="*/ 0 h 4394"/>
                <a:gd name="T2" fmla="*/ 261 w 2076"/>
                <a:gd name="T3" fmla="*/ 79 h 4394"/>
                <a:gd name="T4" fmla="*/ 403 w 2076"/>
                <a:gd name="T5" fmla="*/ 307 h 4394"/>
                <a:gd name="T6" fmla="*/ 392 w 2076"/>
                <a:gd name="T7" fmla="*/ 444 h 4394"/>
                <a:gd name="T8" fmla="*/ 538 w 2076"/>
                <a:gd name="T9" fmla="*/ 667 h 4394"/>
                <a:gd name="T10" fmla="*/ 437 w 2076"/>
                <a:gd name="T11" fmla="*/ 759 h 4394"/>
                <a:gd name="T12" fmla="*/ 468 w 2076"/>
                <a:gd name="T13" fmla="*/ 828 h 4394"/>
                <a:gd name="T14" fmla="*/ 443 w 2076"/>
                <a:gd name="T15" fmla="*/ 859 h 4394"/>
                <a:gd name="T16" fmla="*/ 414 w 2076"/>
                <a:gd name="T17" fmla="*/ 856 h 4394"/>
                <a:gd name="T18" fmla="*/ 414 w 2076"/>
                <a:gd name="T19" fmla="*/ 858 h 4394"/>
                <a:gd name="T20" fmla="*/ 448 w 2076"/>
                <a:gd name="T21" fmla="*/ 878 h 4394"/>
                <a:gd name="T22" fmla="*/ 441 w 2076"/>
                <a:gd name="T23" fmla="*/ 918 h 4394"/>
                <a:gd name="T24" fmla="*/ 409 w 2076"/>
                <a:gd name="T25" fmla="*/ 951 h 4394"/>
                <a:gd name="T26" fmla="*/ 414 w 2076"/>
                <a:gd name="T27" fmla="*/ 1035 h 4394"/>
                <a:gd name="T28" fmla="*/ 359 w 2076"/>
                <a:gd name="T29" fmla="*/ 1103 h 4394"/>
                <a:gd name="T30" fmla="*/ 82 w 2076"/>
                <a:gd name="T31" fmla="*/ 1114 h 4394"/>
                <a:gd name="T32" fmla="*/ 3 w 2076"/>
                <a:gd name="T33" fmla="*/ 1117 h 43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76"/>
                <a:gd name="T52" fmla="*/ 0 h 4394"/>
                <a:gd name="T53" fmla="*/ 2076 w 2076"/>
                <a:gd name="T54" fmla="*/ 4394 h 43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76" h="4394">
                  <a:moveTo>
                    <a:pt x="0" y="0"/>
                  </a:moveTo>
                  <a:cubicBezTo>
                    <a:pt x="341" y="56"/>
                    <a:pt x="726" y="160"/>
                    <a:pt x="992" y="309"/>
                  </a:cubicBezTo>
                  <a:cubicBezTo>
                    <a:pt x="1258" y="458"/>
                    <a:pt x="1494" y="1034"/>
                    <a:pt x="1536" y="1205"/>
                  </a:cubicBezTo>
                  <a:cubicBezTo>
                    <a:pt x="1578" y="1376"/>
                    <a:pt x="1409" y="1513"/>
                    <a:pt x="1494" y="1749"/>
                  </a:cubicBezTo>
                  <a:cubicBezTo>
                    <a:pt x="1579" y="1985"/>
                    <a:pt x="2020" y="2418"/>
                    <a:pt x="2048" y="2624"/>
                  </a:cubicBezTo>
                  <a:cubicBezTo>
                    <a:pt x="2076" y="2830"/>
                    <a:pt x="1709" y="2880"/>
                    <a:pt x="1664" y="2986"/>
                  </a:cubicBezTo>
                  <a:cubicBezTo>
                    <a:pt x="1619" y="3092"/>
                    <a:pt x="1777" y="3191"/>
                    <a:pt x="1781" y="3257"/>
                  </a:cubicBezTo>
                  <a:cubicBezTo>
                    <a:pt x="1785" y="3306"/>
                    <a:pt x="1721" y="3364"/>
                    <a:pt x="1688" y="3380"/>
                  </a:cubicBezTo>
                  <a:cubicBezTo>
                    <a:pt x="1654" y="3399"/>
                    <a:pt x="1596" y="3368"/>
                    <a:pt x="1577" y="3368"/>
                  </a:cubicBezTo>
                  <a:cubicBezTo>
                    <a:pt x="1581" y="3389"/>
                    <a:pt x="1578" y="3350"/>
                    <a:pt x="1574" y="3377"/>
                  </a:cubicBezTo>
                  <a:cubicBezTo>
                    <a:pt x="1625" y="3390"/>
                    <a:pt x="1691" y="3416"/>
                    <a:pt x="1706" y="3452"/>
                  </a:cubicBezTo>
                  <a:cubicBezTo>
                    <a:pt x="1721" y="3488"/>
                    <a:pt x="1727" y="3626"/>
                    <a:pt x="1679" y="3611"/>
                  </a:cubicBezTo>
                  <a:cubicBezTo>
                    <a:pt x="1631" y="3596"/>
                    <a:pt x="1612" y="3636"/>
                    <a:pt x="1558" y="3744"/>
                  </a:cubicBezTo>
                  <a:cubicBezTo>
                    <a:pt x="1504" y="3852"/>
                    <a:pt x="1568" y="3999"/>
                    <a:pt x="1579" y="4074"/>
                  </a:cubicBezTo>
                  <a:cubicBezTo>
                    <a:pt x="1590" y="4149"/>
                    <a:pt x="1520" y="4323"/>
                    <a:pt x="1366" y="4341"/>
                  </a:cubicBezTo>
                  <a:cubicBezTo>
                    <a:pt x="1214" y="4358"/>
                    <a:pt x="536" y="4375"/>
                    <a:pt x="310" y="4384"/>
                  </a:cubicBezTo>
                  <a:cubicBezTo>
                    <a:pt x="84" y="4393"/>
                    <a:pt x="73" y="4392"/>
                    <a:pt x="11" y="4394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CC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 rot="914341">
              <a:off x="1534" y="2981"/>
              <a:ext cx="197" cy="321"/>
              <a:chOff x="3368" y="2850"/>
              <a:chExt cx="276" cy="454"/>
            </a:xfrm>
          </p:grpSpPr>
          <p:sp>
            <p:nvSpPr>
              <p:cNvPr id="20622" name="Freeform 5"/>
              <p:cNvSpPr>
                <a:spLocks noChangeAspect="1" noEditPoints="1"/>
              </p:cNvSpPr>
              <p:nvPr/>
            </p:nvSpPr>
            <p:spPr bwMode="auto">
              <a:xfrm rot="-717913">
                <a:off x="3368" y="2850"/>
                <a:ext cx="276" cy="454"/>
              </a:xfrm>
              <a:custGeom>
                <a:avLst/>
                <a:gdLst>
                  <a:gd name="T0" fmla="*/ 3 w 513"/>
                  <a:gd name="T1" fmla="*/ 62 h 864"/>
                  <a:gd name="T2" fmla="*/ 2 w 513"/>
                  <a:gd name="T3" fmla="*/ 60 h 864"/>
                  <a:gd name="T4" fmla="*/ 1 w 513"/>
                  <a:gd name="T5" fmla="*/ 56 h 864"/>
                  <a:gd name="T6" fmla="*/ 0 w 513"/>
                  <a:gd name="T7" fmla="*/ 50 h 864"/>
                  <a:gd name="T8" fmla="*/ 1 w 513"/>
                  <a:gd name="T9" fmla="*/ 44 h 864"/>
                  <a:gd name="T10" fmla="*/ 2 w 513"/>
                  <a:gd name="T11" fmla="*/ 38 h 864"/>
                  <a:gd name="T12" fmla="*/ 3 w 513"/>
                  <a:gd name="T13" fmla="*/ 34 h 864"/>
                  <a:gd name="T14" fmla="*/ 5 w 513"/>
                  <a:gd name="T15" fmla="*/ 29 h 864"/>
                  <a:gd name="T16" fmla="*/ 5 w 513"/>
                  <a:gd name="T17" fmla="*/ 24 h 864"/>
                  <a:gd name="T18" fmla="*/ 5 w 513"/>
                  <a:gd name="T19" fmla="*/ 19 h 864"/>
                  <a:gd name="T20" fmla="*/ 4 w 513"/>
                  <a:gd name="T21" fmla="*/ 14 h 864"/>
                  <a:gd name="T22" fmla="*/ 6 w 513"/>
                  <a:gd name="T23" fmla="*/ 8 h 864"/>
                  <a:gd name="T24" fmla="*/ 12 w 513"/>
                  <a:gd name="T25" fmla="*/ 2 h 864"/>
                  <a:gd name="T26" fmla="*/ 18 w 513"/>
                  <a:gd name="T27" fmla="*/ 1 h 864"/>
                  <a:gd name="T28" fmla="*/ 20 w 513"/>
                  <a:gd name="T29" fmla="*/ 2 h 864"/>
                  <a:gd name="T30" fmla="*/ 22 w 513"/>
                  <a:gd name="T31" fmla="*/ 4 h 864"/>
                  <a:gd name="T32" fmla="*/ 24 w 513"/>
                  <a:gd name="T33" fmla="*/ 5 h 864"/>
                  <a:gd name="T34" fmla="*/ 25 w 513"/>
                  <a:gd name="T35" fmla="*/ 6 h 864"/>
                  <a:gd name="T36" fmla="*/ 26 w 513"/>
                  <a:gd name="T37" fmla="*/ 7 h 864"/>
                  <a:gd name="T38" fmla="*/ 30 w 513"/>
                  <a:gd name="T39" fmla="*/ 6 h 864"/>
                  <a:gd name="T40" fmla="*/ 34 w 513"/>
                  <a:gd name="T41" fmla="*/ 4 h 864"/>
                  <a:gd name="T42" fmla="*/ 37 w 513"/>
                  <a:gd name="T43" fmla="*/ 4 h 864"/>
                  <a:gd name="T44" fmla="*/ 40 w 513"/>
                  <a:gd name="T45" fmla="*/ 6 h 864"/>
                  <a:gd name="T46" fmla="*/ 43 w 513"/>
                  <a:gd name="T47" fmla="*/ 9 h 864"/>
                  <a:gd name="T48" fmla="*/ 43 w 513"/>
                  <a:gd name="T49" fmla="*/ 13 h 864"/>
                  <a:gd name="T50" fmla="*/ 43 w 513"/>
                  <a:gd name="T51" fmla="*/ 17 h 864"/>
                  <a:gd name="T52" fmla="*/ 43 w 513"/>
                  <a:gd name="T53" fmla="*/ 21 h 864"/>
                  <a:gd name="T54" fmla="*/ 37 w 513"/>
                  <a:gd name="T55" fmla="*/ 30 h 864"/>
                  <a:gd name="T56" fmla="*/ 34 w 513"/>
                  <a:gd name="T57" fmla="*/ 40 h 864"/>
                  <a:gd name="T58" fmla="*/ 32 w 513"/>
                  <a:gd name="T59" fmla="*/ 49 h 864"/>
                  <a:gd name="T60" fmla="*/ 30 w 513"/>
                  <a:gd name="T61" fmla="*/ 57 h 864"/>
                  <a:gd name="T62" fmla="*/ 25 w 513"/>
                  <a:gd name="T63" fmla="*/ 64 h 864"/>
                  <a:gd name="T64" fmla="*/ 21 w 513"/>
                  <a:gd name="T65" fmla="*/ 64 h 864"/>
                  <a:gd name="T66" fmla="*/ 21 w 513"/>
                  <a:gd name="T67" fmla="*/ 58 h 864"/>
                  <a:gd name="T68" fmla="*/ 22 w 513"/>
                  <a:gd name="T69" fmla="*/ 50 h 864"/>
                  <a:gd name="T70" fmla="*/ 22 w 513"/>
                  <a:gd name="T71" fmla="*/ 44 h 864"/>
                  <a:gd name="T72" fmla="*/ 21 w 513"/>
                  <a:gd name="T73" fmla="*/ 39 h 864"/>
                  <a:gd name="T74" fmla="*/ 20 w 513"/>
                  <a:gd name="T75" fmla="*/ 37 h 864"/>
                  <a:gd name="T76" fmla="*/ 19 w 513"/>
                  <a:gd name="T77" fmla="*/ 35 h 864"/>
                  <a:gd name="T78" fmla="*/ 18 w 513"/>
                  <a:gd name="T79" fmla="*/ 35 h 864"/>
                  <a:gd name="T80" fmla="*/ 18 w 513"/>
                  <a:gd name="T81" fmla="*/ 35 h 864"/>
                  <a:gd name="T82" fmla="*/ 17 w 513"/>
                  <a:gd name="T83" fmla="*/ 36 h 864"/>
                  <a:gd name="T84" fmla="*/ 16 w 513"/>
                  <a:gd name="T85" fmla="*/ 38 h 864"/>
                  <a:gd name="T86" fmla="*/ 16 w 513"/>
                  <a:gd name="T87" fmla="*/ 40 h 864"/>
                  <a:gd name="T88" fmla="*/ 13 w 513"/>
                  <a:gd name="T89" fmla="*/ 43 h 864"/>
                  <a:gd name="T90" fmla="*/ 13 w 513"/>
                  <a:gd name="T91" fmla="*/ 45 h 864"/>
                  <a:gd name="T92" fmla="*/ 12 w 513"/>
                  <a:gd name="T93" fmla="*/ 48 h 864"/>
                  <a:gd name="T94" fmla="*/ 10 w 513"/>
                  <a:gd name="T95" fmla="*/ 51 h 864"/>
                  <a:gd name="T96" fmla="*/ 8 w 513"/>
                  <a:gd name="T97" fmla="*/ 55 h 864"/>
                  <a:gd name="T98" fmla="*/ 6 w 513"/>
                  <a:gd name="T99" fmla="*/ 59 h 864"/>
                  <a:gd name="T100" fmla="*/ 5 w 513"/>
                  <a:gd name="T101" fmla="*/ 61 h 864"/>
                  <a:gd name="T102" fmla="*/ 4 w 513"/>
                  <a:gd name="T103" fmla="*/ 61 h 864"/>
                  <a:gd name="T104" fmla="*/ 26 w 513"/>
                  <a:gd name="T105" fmla="*/ 6 h 864"/>
                  <a:gd name="T106" fmla="*/ 26 w 513"/>
                  <a:gd name="T107" fmla="*/ 6 h 864"/>
                  <a:gd name="T108" fmla="*/ 26 w 513"/>
                  <a:gd name="T109" fmla="*/ 8 h 864"/>
                  <a:gd name="T110" fmla="*/ 26 w 513"/>
                  <a:gd name="T111" fmla="*/ 12 h 864"/>
                  <a:gd name="T112" fmla="*/ 26 w 513"/>
                  <a:gd name="T113" fmla="*/ 6 h 8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3"/>
                  <a:gd name="T172" fmla="*/ 0 h 864"/>
                  <a:gd name="T173" fmla="*/ 513 w 513"/>
                  <a:gd name="T174" fmla="*/ 864 h 8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3" h="864">
                    <a:moveTo>
                      <a:pt x="45" y="802"/>
                    </a:moveTo>
                    <a:lnTo>
                      <a:pt x="40" y="809"/>
                    </a:lnTo>
                    <a:lnTo>
                      <a:pt x="34" y="810"/>
                    </a:lnTo>
                    <a:lnTo>
                      <a:pt x="29" y="807"/>
                    </a:lnTo>
                    <a:lnTo>
                      <a:pt x="23" y="801"/>
                    </a:lnTo>
                    <a:lnTo>
                      <a:pt x="18" y="790"/>
                    </a:lnTo>
                    <a:lnTo>
                      <a:pt x="13" y="776"/>
                    </a:lnTo>
                    <a:lnTo>
                      <a:pt x="10" y="759"/>
                    </a:lnTo>
                    <a:lnTo>
                      <a:pt x="6" y="738"/>
                    </a:lnTo>
                    <a:lnTo>
                      <a:pt x="2" y="716"/>
                    </a:lnTo>
                    <a:lnTo>
                      <a:pt x="1" y="692"/>
                    </a:lnTo>
                    <a:lnTo>
                      <a:pt x="0" y="665"/>
                    </a:lnTo>
                    <a:lnTo>
                      <a:pt x="1" y="638"/>
                    </a:lnTo>
                    <a:lnTo>
                      <a:pt x="2" y="610"/>
                    </a:lnTo>
                    <a:lnTo>
                      <a:pt x="6" y="581"/>
                    </a:lnTo>
                    <a:lnTo>
                      <a:pt x="11" y="551"/>
                    </a:lnTo>
                    <a:lnTo>
                      <a:pt x="18" y="521"/>
                    </a:lnTo>
                    <a:lnTo>
                      <a:pt x="24" y="500"/>
                    </a:lnTo>
                    <a:lnTo>
                      <a:pt x="29" y="480"/>
                    </a:lnTo>
                    <a:lnTo>
                      <a:pt x="35" y="457"/>
                    </a:lnTo>
                    <a:lnTo>
                      <a:pt x="40" y="437"/>
                    </a:lnTo>
                    <a:lnTo>
                      <a:pt x="45" y="416"/>
                    </a:lnTo>
                    <a:lnTo>
                      <a:pt x="50" y="395"/>
                    </a:lnTo>
                    <a:lnTo>
                      <a:pt x="53" y="374"/>
                    </a:lnTo>
                    <a:lnTo>
                      <a:pt x="57" y="353"/>
                    </a:lnTo>
                    <a:lnTo>
                      <a:pt x="59" y="333"/>
                    </a:lnTo>
                    <a:lnTo>
                      <a:pt x="61" y="312"/>
                    </a:lnTo>
                    <a:lnTo>
                      <a:pt x="62" y="291"/>
                    </a:lnTo>
                    <a:lnTo>
                      <a:pt x="62" y="270"/>
                    </a:lnTo>
                    <a:lnTo>
                      <a:pt x="61" y="249"/>
                    </a:lnTo>
                    <a:lnTo>
                      <a:pt x="58" y="227"/>
                    </a:lnTo>
                    <a:lnTo>
                      <a:pt x="54" y="206"/>
                    </a:lnTo>
                    <a:lnTo>
                      <a:pt x="50" y="186"/>
                    </a:lnTo>
                    <a:lnTo>
                      <a:pt x="48" y="163"/>
                    </a:lnTo>
                    <a:lnTo>
                      <a:pt x="56" y="135"/>
                    </a:lnTo>
                    <a:lnTo>
                      <a:pt x="70" y="104"/>
                    </a:lnTo>
                    <a:lnTo>
                      <a:pt x="91" y="71"/>
                    </a:lnTo>
                    <a:lnTo>
                      <a:pt x="116" y="43"/>
                    </a:lnTo>
                    <a:lnTo>
                      <a:pt x="145" y="19"/>
                    </a:lnTo>
                    <a:lnTo>
                      <a:pt x="177" y="4"/>
                    </a:lnTo>
                    <a:lnTo>
                      <a:pt x="209" y="0"/>
                    </a:lnTo>
                    <a:lnTo>
                      <a:pt x="217" y="2"/>
                    </a:lnTo>
                    <a:lnTo>
                      <a:pt x="225" y="6"/>
                    </a:lnTo>
                    <a:lnTo>
                      <a:pt x="232" y="13"/>
                    </a:lnTo>
                    <a:lnTo>
                      <a:pt x="240" y="19"/>
                    </a:lnTo>
                    <a:lnTo>
                      <a:pt x="247" y="28"/>
                    </a:lnTo>
                    <a:lnTo>
                      <a:pt x="254" y="37"/>
                    </a:lnTo>
                    <a:lnTo>
                      <a:pt x="261" y="45"/>
                    </a:lnTo>
                    <a:lnTo>
                      <a:pt x="269" y="54"/>
                    </a:lnTo>
                    <a:lnTo>
                      <a:pt x="273" y="59"/>
                    </a:lnTo>
                    <a:lnTo>
                      <a:pt x="280" y="66"/>
                    </a:lnTo>
                    <a:lnTo>
                      <a:pt x="286" y="70"/>
                    </a:lnTo>
                    <a:lnTo>
                      <a:pt x="290" y="75"/>
                    </a:lnTo>
                    <a:lnTo>
                      <a:pt x="296" y="79"/>
                    </a:lnTo>
                    <a:lnTo>
                      <a:pt x="301" y="82"/>
                    </a:lnTo>
                    <a:lnTo>
                      <a:pt x="306" y="84"/>
                    </a:lnTo>
                    <a:lnTo>
                      <a:pt x="309" y="85"/>
                    </a:lnTo>
                    <a:lnTo>
                      <a:pt x="324" y="85"/>
                    </a:lnTo>
                    <a:lnTo>
                      <a:pt x="341" y="83"/>
                    </a:lnTo>
                    <a:lnTo>
                      <a:pt x="357" y="76"/>
                    </a:lnTo>
                    <a:lnTo>
                      <a:pt x="374" y="69"/>
                    </a:lnTo>
                    <a:lnTo>
                      <a:pt x="390" y="61"/>
                    </a:lnTo>
                    <a:lnTo>
                      <a:pt x="404" y="54"/>
                    </a:lnTo>
                    <a:lnTo>
                      <a:pt x="417" y="50"/>
                    </a:lnTo>
                    <a:lnTo>
                      <a:pt x="430" y="50"/>
                    </a:lnTo>
                    <a:lnTo>
                      <a:pt x="446" y="56"/>
                    </a:lnTo>
                    <a:lnTo>
                      <a:pt x="460" y="62"/>
                    </a:lnTo>
                    <a:lnTo>
                      <a:pt x="472" y="71"/>
                    </a:lnTo>
                    <a:lnTo>
                      <a:pt x="483" y="80"/>
                    </a:lnTo>
                    <a:lnTo>
                      <a:pt x="491" y="92"/>
                    </a:lnTo>
                    <a:lnTo>
                      <a:pt x="498" y="105"/>
                    </a:lnTo>
                    <a:lnTo>
                      <a:pt x="503" y="119"/>
                    </a:lnTo>
                    <a:lnTo>
                      <a:pt x="508" y="135"/>
                    </a:lnTo>
                    <a:lnTo>
                      <a:pt x="511" y="150"/>
                    </a:lnTo>
                    <a:lnTo>
                      <a:pt x="512" y="167"/>
                    </a:lnTo>
                    <a:lnTo>
                      <a:pt x="513" y="184"/>
                    </a:lnTo>
                    <a:lnTo>
                      <a:pt x="513" y="202"/>
                    </a:lnTo>
                    <a:lnTo>
                      <a:pt x="513" y="221"/>
                    </a:lnTo>
                    <a:lnTo>
                      <a:pt x="512" y="239"/>
                    </a:lnTo>
                    <a:lnTo>
                      <a:pt x="511" y="256"/>
                    </a:lnTo>
                    <a:lnTo>
                      <a:pt x="509" y="274"/>
                    </a:lnTo>
                    <a:lnTo>
                      <a:pt x="483" y="314"/>
                    </a:lnTo>
                    <a:lnTo>
                      <a:pt x="460" y="357"/>
                    </a:lnTo>
                    <a:lnTo>
                      <a:pt x="443" y="399"/>
                    </a:lnTo>
                    <a:lnTo>
                      <a:pt x="430" y="440"/>
                    </a:lnTo>
                    <a:lnTo>
                      <a:pt x="419" y="483"/>
                    </a:lnTo>
                    <a:lnTo>
                      <a:pt x="409" y="525"/>
                    </a:lnTo>
                    <a:lnTo>
                      <a:pt x="402" y="567"/>
                    </a:lnTo>
                    <a:lnTo>
                      <a:pt x="396" y="607"/>
                    </a:lnTo>
                    <a:lnTo>
                      <a:pt x="388" y="646"/>
                    </a:lnTo>
                    <a:lnTo>
                      <a:pt x="381" y="684"/>
                    </a:lnTo>
                    <a:lnTo>
                      <a:pt x="373" y="720"/>
                    </a:lnTo>
                    <a:lnTo>
                      <a:pt x="361" y="754"/>
                    </a:lnTo>
                    <a:lnTo>
                      <a:pt x="346" y="785"/>
                    </a:lnTo>
                    <a:lnTo>
                      <a:pt x="328" y="815"/>
                    </a:lnTo>
                    <a:lnTo>
                      <a:pt x="305" y="841"/>
                    </a:lnTo>
                    <a:lnTo>
                      <a:pt x="277" y="864"/>
                    </a:lnTo>
                    <a:lnTo>
                      <a:pt x="261" y="854"/>
                    </a:lnTo>
                    <a:lnTo>
                      <a:pt x="252" y="840"/>
                    </a:lnTo>
                    <a:lnTo>
                      <a:pt x="248" y="819"/>
                    </a:lnTo>
                    <a:lnTo>
                      <a:pt x="248" y="794"/>
                    </a:lnTo>
                    <a:lnTo>
                      <a:pt x="252" y="764"/>
                    </a:lnTo>
                    <a:lnTo>
                      <a:pt x="254" y="732"/>
                    </a:lnTo>
                    <a:lnTo>
                      <a:pt x="258" y="697"/>
                    </a:lnTo>
                    <a:lnTo>
                      <a:pt x="258" y="658"/>
                    </a:lnTo>
                    <a:lnTo>
                      <a:pt x="257" y="629"/>
                    </a:lnTo>
                    <a:lnTo>
                      <a:pt x="255" y="602"/>
                    </a:lnTo>
                    <a:lnTo>
                      <a:pt x="254" y="577"/>
                    </a:lnTo>
                    <a:lnTo>
                      <a:pt x="252" y="555"/>
                    </a:lnTo>
                    <a:lnTo>
                      <a:pt x="250" y="535"/>
                    </a:lnTo>
                    <a:lnTo>
                      <a:pt x="248" y="519"/>
                    </a:lnTo>
                    <a:lnTo>
                      <a:pt x="247" y="504"/>
                    </a:lnTo>
                    <a:lnTo>
                      <a:pt x="244" y="491"/>
                    </a:lnTo>
                    <a:lnTo>
                      <a:pt x="242" y="481"/>
                    </a:lnTo>
                    <a:lnTo>
                      <a:pt x="238" y="473"/>
                    </a:lnTo>
                    <a:lnTo>
                      <a:pt x="236" y="467"/>
                    </a:lnTo>
                    <a:lnTo>
                      <a:pt x="232" y="463"/>
                    </a:lnTo>
                    <a:lnTo>
                      <a:pt x="229" y="461"/>
                    </a:lnTo>
                    <a:lnTo>
                      <a:pt x="225" y="461"/>
                    </a:lnTo>
                    <a:lnTo>
                      <a:pt x="221" y="464"/>
                    </a:lnTo>
                    <a:lnTo>
                      <a:pt x="217" y="469"/>
                    </a:lnTo>
                    <a:lnTo>
                      <a:pt x="215" y="469"/>
                    </a:lnTo>
                    <a:lnTo>
                      <a:pt x="219" y="463"/>
                    </a:lnTo>
                    <a:lnTo>
                      <a:pt x="219" y="457"/>
                    </a:lnTo>
                    <a:lnTo>
                      <a:pt x="211" y="463"/>
                    </a:lnTo>
                    <a:lnTo>
                      <a:pt x="204" y="470"/>
                    </a:lnTo>
                    <a:lnTo>
                      <a:pt x="200" y="480"/>
                    </a:lnTo>
                    <a:lnTo>
                      <a:pt x="196" y="490"/>
                    </a:lnTo>
                    <a:lnTo>
                      <a:pt x="192" y="500"/>
                    </a:lnTo>
                    <a:lnTo>
                      <a:pt x="189" y="511"/>
                    </a:lnTo>
                    <a:lnTo>
                      <a:pt x="185" y="521"/>
                    </a:lnTo>
                    <a:lnTo>
                      <a:pt x="182" y="530"/>
                    </a:lnTo>
                    <a:lnTo>
                      <a:pt x="178" y="537"/>
                    </a:lnTo>
                    <a:lnTo>
                      <a:pt x="169" y="550"/>
                    </a:lnTo>
                    <a:lnTo>
                      <a:pt x="162" y="561"/>
                    </a:lnTo>
                    <a:lnTo>
                      <a:pt x="159" y="572"/>
                    </a:lnTo>
                    <a:lnTo>
                      <a:pt x="155" y="582"/>
                    </a:lnTo>
                    <a:lnTo>
                      <a:pt x="151" y="593"/>
                    </a:lnTo>
                    <a:lnTo>
                      <a:pt x="149" y="603"/>
                    </a:lnTo>
                    <a:lnTo>
                      <a:pt x="144" y="613"/>
                    </a:lnTo>
                    <a:lnTo>
                      <a:pt x="138" y="626"/>
                    </a:lnTo>
                    <a:lnTo>
                      <a:pt x="131" y="641"/>
                    </a:lnTo>
                    <a:lnTo>
                      <a:pt x="123" y="655"/>
                    </a:lnTo>
                    <a:lnTo>
                      <a:pt x="115" y="672"/>
                    </a:lnTo>
                    <a:lnTo>
                      <a:pt x="108" y="689"/>
                    </a:lnTo>
                    <a:lnTo>
                      <a:pt x="100" y="706"/>
                    </a:lnTo>
                    <a:lnTo>
                      <a:pt x="92" y="723"/>
                    </a:lnTo>
                    <a:lnTo>
                      <a:pt x="85" y="740"/>
                    </a:lnTo>
                    <a:lnTo>
                      <a:pt x="79" y="755"/>
                    </a:lnTo>
                    <a:lnTo>
                      <a:pt x="71" y="770"/>
                    </a:lnTo>
                    <a:lnTo>
                      <a:pt x="65" y="781"/>
                    </a:lnTo>
                    <a:lnTo>
                      <a:pt x="61" y="793"/>
                    </a:lnTo>
                    <a:lnTo>
                      <a:pt x="56" y="801"/>
                    </a:lnTo>
                    <a:lnTo>
                      <a:pt x="51" y="806"/>
                    </a:lnTo>
                    <a:lnTo>
                      <a:pt x="48" y="809"/>
                    </a:lnTo>
                    <a:lnTo>
                      <a:pt x="46" y="807"/>
                    </a:lnTo>
                    <a:lnTo>
                      <a:pt x="45" y="802"/>
                    </a:lnTo>
                    <a:close/>
                    <a:moveTo>
                      <a:pt x="311" y="78"/>
                    </a:moveTo>
                    <a:lnTo>
                      <a:pt x="310" y="80"/>
                    </a:lnTo>
                    <a:lnTo>
                      <a:pt x="306" y="80"/>
                    </a:lnTo>
                    <a:lnTo>
                      <a:pt x="304" y="82"/>
                    </a:lnTo>
                    <a:lnTo>
                      <a:pt x="307" y="84"/>
                    </a:lnTo>
                    <a:lnTo>
                      <a:pt x="310" y="88"/>
                    </a:lnTo>
                    <a:lnTo>
                      <a:pt x="311" y="96"/>
                    </a:lnTo>
                    <a:lnTo>
                      <a:pt x="310" y="106"/>
                    </a:lnTo>
                    <a:lnTo>
                      <a:pt x="309" y="119"/>
                    </a:lnTo>
                    <a:lnTo>
                      <a:pt x="307" y="134"/>
                    </a:lnTo>
                    <a:lnTo>
                      <a:pt x="306" y="148"/>
                    </a:lnTo>
                    <a:lnTo>
                      <a:pt x="307" y="162"/>
                    </a:lnTo>
                    <a:lnTo>
                      <a:pt x="310" y="175"/>
                    </a:lnTo>
                    <a:lnTo>
                      <a:pt x="311" y="7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Freeform 6"/>
              <p:cNvSpPr>
                <a:spLocks noChangeAspect="1"/>
              </p:cNvSpPr>
              <p:nvPr/>
            </p:nvSpPr>
            <p:spPr bwMode="auto">
              <a:xfrm rot="-717913">
                <a:off x="3498" y="2890"/>
                <a:ext cx="4" cy="53"/>
              </a:xfrm>
              <a:custGeom>
                <a:avLst/>
                <a:gdLst>
                  <a:gd name="T0" fmla="*/ 1 w 7"/>
                  <a:gd name="T1" fmla="*/ 0 h 97"/>
                  <a:gd name="T2" fmla="*/ 1 w 7"/>
                  <a:gd name="T3" fmla="*/ 0 h 97"/>
                  <a:gd name="T4" fmla="*/ 1 w 7"/>
                  <a:gd name="T5" fmla="*/ 1 h 97"/>
                  <a:gd name="T6" fmla="*/ 1 w 7"/>
                  <a:gd name="T7" fmla="*/ 1 h 97"/>
                  <a:gd name="T8" fmla="*/ 0 w 7"/>
                  <a:gd name="T9" fmla="*/ 1 h 97"/>
                  <a:gd name="T10" fmla="*/ 1 w 7"/>
                  <a:gd name="T11" fmla="*/ 1 h 97"/>
                  <a:gd name="T12" fmla="*/ 1 w 7"/>
                  <a:gd name="T13" fmla="*/ 1 h 97"/>
                  <a:gd name="T14" fmla="*/ 1 w 7"/>
                  <a:gd name="T15" fmla="*/ 1 h 97"/>
                  <a:gd name="T16" fmla="*/ 1 w 7"/>
                  <a:gd name="T17" fmla="*/ 2 h 97"/>
                  <a:gd name="T18" fmla="*/ 1 w 7"/>
                  <a:gd name="T19" fmla="*/ 2 h 97"/>
                  <a:gd name="T20" fmla="*/ 1 w 7"/>
                  <a:gd name="T21" fmla="*/ 4 h 97"/>
                  <a:gd name="T22" fmla="*/ 1 w 7"/>
                  <a:gd name="T23" fmla="*/ 5 h 97"/>
                  <a:gd name="T24" fmla="*/ 1 w 7"/>
                  <a:gd name="T25" fmla="*/ 6 h 97"/>
                  <a:gd name="T26" fmla="*/ 1 w 7"/>
                  <a:gd name="T27" fmla="*/ 8 h 97"/>
                  <a:gd name="T28" fmla="*/ 1 w 7"/>
                  <a:gd name="T29" fmla="*/ 9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97"/>
                  <a:gd name="T47" fmla="*/ 7 w 7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97">
                    <a:moveTo>
                      <a:pt x="7" y="0"/>
                    </a:moveTo>
                    <a:lnTo>
                      <a:pt x="7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10"/>
                    </a:lnTo>
                    <a:lnTo>
                      <a:pt x="7" y="18"/>
                    </a:lnTo>
                    <a:lnTo>
                      <a:pt x="6" y="28"/>
                    </a:lnTo>
                    <a:lnTo>
                      <a:pt x="5" y="41"/>
                    </a:lnTo>
                    <a:lnTo>
                      <a:pt x="3" y="56"/>
                    </a:lnTo>
                    <a:lnTo>
                      <a:pt x="2" y="70"/>
                    </a:lnTo>
                    <a:lnTo>
                      <a:pt x="3" y="84"/>
                    </a:lnTo>
                    <a:lnTo>
                      <a:pt x="6" y="97"/>
                    </a:lnTo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Freeform 7"/>
              <p:cNvSpPr>
                <a:spLocks noChangeAspect="1"/>
              </p:cNvSpPr>
              <p:nvPr/>
            </p:nvSpPr>
            <p:spPr bwMode="auto">
              <a:xfrm rot="-717913">
                <a:off x="3393" y="3001"/>
                <a:ext cx="204" cy="46"/>
              </a:xfrm>
              <a:custGeom>
                <a:avLst/>
                <a:gdLst>
                  <a:gd name="T0" fmla="*/ 0 w 384"/>
                  <a:gd name="T1" fmla="*/ 0 h 89"/>
                  <a:gd name="T2" fmla="*/ 0 w 384"/>
                  <a:gd name="T3" fmla="*/ 0 h 89"/>
                  <a:gd name="T4" fmla="*/ 1 w 384"/>
                  <a:gd name="T5" fmla="*/ 1 h 89"/>
                  <a:gd name="T6" fmla="*/ 2 w 384"/>
                  <a:gd name="T7" fmla="*/ 1 h 89"/>
                  <a:gd name="T8" fmla="*/ 3 w 384"/>
                  <a:gd name="T9" fmla="*/ 1 h 89"/>
                  <a:gd name="T10" fmla="*/ 4 w 384"/>
                  <a:gd name="T11" fmla="*/ 1 h 89"/>
                  <a:gd name="T12" fmla="*/ 5 w 384"/>
                  <a:gd name="T13" fmla="*/ 2 h 89"/>
                  <a:gd name="T14" fmla="*/ 6 w 384"/>
                  <a:gd name="T15" fmla="*/ 2 h 89"/>
                  <a:gd name="T16" fmla="*/ 6 w 384"/>
                  <a:gd name="T17" fmla="*/ 2 h 89"/>
                  <a:gd name="T18" fmla="*/ 7 w 384"/>
                  <a:gd name="T19" fmla="*/ 2 h 89"/>
                  <a:gd name="T20" fmla="*/ 7 w 384"/>
                  <a:gd name="T21" fmla="*/ 2 h 89"/>
                  <a:gd name="T22" fmla="*/ 8 w 384"/>
                  <a:gd name="T23" fmla="*/ 2 h 89"/>
                  <a:gd name="T24" fmla="*/ 10 w 384"/>
                  <a:gd name="T25" fmla="*/ 2 h 89"/>
                  <a:gd name="T26" fmla="*/ 11 w 384"/>
                  <a:gd name="T27" fmla="*/ 2 h 89"/>
                  <a:gd name="T28" fmla="*/ 11 w 384"/>
                  <a:gd name="T29" fmla="*/ 2 h 89"/>
                  <a:gd name="T30" fmla="*/ 12 w 384"/>
                  <a:gd name="T31" fmla="*/ 2 h 89"/>
                  <a:gd name="T32" fmla="*/ 13 w 384"/>
                  <a:gd name="T33" fmla="*/ 2 h 89"/>
                  <a:gd name="T34" fmla="*/ 14 w 384"/>
                  <a:gd name="T35" fmla="*/ 2 h 89"/>
                  <a:gd name="T36" fmla="*/ 15 w 384"/>
                  <a:gd name="T37" fmla="*/ 2 h 89"/>
                  <a:gd name="T38" fmla="*/ 15 w 384"/>
                  <a:gd name="T39" fmla="*/ 2 h 89"/>
                  <a:gd name="T40" fmla="*/ 16 w 384"/>
                  <a:gd name="T41" fmla="*/ 2 h 89"/>
                  <a:gd name="T42" fmla="*/ 17 w 384"/>
                  <a:gd name="T43" fmla="*/ 2 h 89"/>
                  <a:gd name="T44" fmla="*/ 18 w 384"/>
                  <a:gd name="T45" fmla="*/ 3 h 89"/>
                  <a:gd name="T46" fmla="*/ 19 w 384"/>
                  <a:gd name="T47" fmla="*/ 3 h 89"/>
                  <a:gd name="T48" fmla="*/ 20 w 384"/>
                  <a:gd name="T49" fmla="*/ 4 h 89"/>
                  <a:gd name="T50" fmla="*/ 21 w 384"/>
                  <a:gd name="T51" fmla="*/ 5 h 89"/>
                  <a:gd name="T52" fmla="*/ 22 w 384"/>
                  <a:gd name="T53" fmla="*/ 5 h 89"/>
                  <a:gd name="T54" fmla="*/ 23 w 384"/>
                  <a:gd name="T55" fmla="*/ 5 h 89"/>
                  <a:gd name="T56" fmla="*/ 23 w 384"/>
                  <a:gd name="T57" fmla="*/ 5 h 89"/>
                  <a:gd name="T58" fmla="*/ 24 w 384"/>
                  <a:gd name="T59" fmla="*/ 5 h 89"/>
                  <a:gd name="T60" fmla="*/ 25 w 384"/>
                  <a:gd name="T61" fmla="*/ 6 h 89"/>
                  <a:gd name="T62" fmla="*/ 26 w 384"/>
                  <a:gd name="T63" fmla="*/ 6 h 89"/>
                  <a:gd name="T64" fmla="*/ 27 w 384"/>
                  <a:gd name="T65" fmla="*/ 6 h 89"/>
                  <a:gd name="T66" fmla="*/ 28 w 384"/>
                  <a:gd name="T67" fmla="*/ 6 h 89"/>
                  <a:gd name="T68" fmla="*/ 29 w 384"/>
                  <a:gd name="T69" fmla="*/ 6 h 89"/>
                  <a:gd name="T70" fmla="*/ 30 w 384"/>
                  <a:gd name="T71" fmla="*/ 6 h 89"/>
                  <a:gd name="T72" fmla="*/ 30 w 384"/>
                  <a:gd name="T73" fmla="*/ 6 h 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4"/>
                  <a:gd name="T112" fmla="*/ 0 h 89"/>
                  <a:gd name="T113" fmla="*/ 384 w 384"/>
                  <a:gd name="T114" fmla="*/ 89 h 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4" h="89">
                    <a:moveTo>
                      <a:pt x="0" y="0"/>
                    </a:moveTo>
                    <a:lnTo>
                      <a:pt x="0" y="0"/>
                    </a:lnTo>
                    <a:lnTo>
                      <a:pt x="11" y="1"/>
                    </a:lnTo>
                    <a:lnTo>
                      <a:pt x="23" y="5"/>
                    </a:lnTo>
                    <a:lnTo>
                      <a:pt x="34" y="8"/>
                    </a:lnTo>
                    <a:lnTo>
                      <a:pt x="46" y="13"/>
                    </a:lnTo>
                    <a:lnTo>
                      <a:pt x="57" y="17"/>
                    </a:lnTo>
                    <a:lnTo>
                      <a:pt x="69" y="21"/>
                    </a:lnTo>
                    <a:lnTo>
                      <a:pt x="79" y="24"/>
                    </a:lnTo>
                    <a:lnTo>
                      <a:pt x="90" y="26"/>
                    </a:lnTo>
                    <a:lnTo>
                      <a:pt x="103" y="27"/>
                    </a:lnTo>
                    <a:lnTo>
                      <a:pt x="117" y="27"/>
                    </a:lnTo>
                    <a:lnTo>
                      <a:pt x="129" y="26"/>
                    </a:lnTo>
                    <a:lnTo>
                      <a:pt x="139" y="24"/>
                    </a:lnTo>
                    <a:lnTo>
                      <a:pt x="152" y="22"/>
                    </a:lnTo>
                    <a:lnTo>
                      <a:pt x="162" y="21"/>
                    </a:lnTo>
                    <a:lnTo>
                      <a:pt x="175" y="20"/>
                    </a:lnTo>
                    <a:lnTo>
                      <a:pt x="188" y="21"/>
                    </a:lnTo>
                    <a:lnTo>
                      <a:pt x="200" y="24"/>
                    </a:lnTo>
                    <a:lnTo>
                      <a:pt x="213" y="29"/>
                    </a:lnTo>
                    <a:lnTo>
                      <a:pt x="227" y="37"/>
                    </a:lnTo>
                    <a:lnTo>
                      <a:pt x="240" y="44"/>
                    </a:lnTo>
                    <a:lnTo>
                      <a:pt x="254" y="53"/>
                    </a:lnTo>
                    <a:lnTo>
                      <a:pt x="268" y="61"/>
                    </a:lnTo>
                    <a:lnTo>
                      <a:pt x="280" y="69"/>
                    </a:lnTo>
                    <a:lnTo>
                      <a:pt x="292" y="73"/>
                    </a:lnTo>
                    <a:lnTo>
                      <a:pt x="303" y="76"/>
                    </a:lnTo>
                    <a:lnTo>
                      <a:pt x="314" y="77"/>
                    </a:lnTo>
                    <a:lnTo>
                      <a:pt x="326" y="78"/>
                    </a:lnTo>
                    <a:lnTo>
                      <a:pt x="338" y="78"/>
                    </a:lnTo>
                    <a:lnTo>
                      <a:pt x="349" y="79"/>
                    </a:lnTo>
                    <a:lnTo>
                      <a:pt x="361" y="81"/>
                    </a:lnTo>
                    <a:lnTo>
                      <a:pt x="373" y="85"/>
                    </a:lnTo>
                    <a:lnTo>
                      <a:pt x="384" y="89"/>
                    </a:lnTo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 noChangeAspect="1"/>
            </p:cNvGrpSpPr>
            <p:nvPr/>
          </p:nvGrpSpPr>
          <p:grpSpPr bwMode="auto">
            <a:xfrm rot="843576">
              <a:off x="1711" y="3002"/>
              <a:ext cx="248" cy="349"/>
              <a:chOff x="3624" y="2828"/>
              <a:chExt cx="296" cy="490"/>
            </a:xfrm>
          </p:grpSpPr>
          <p:sp>
            <p:nvSpPr>
              <p:cNvPr id="20619" name="Freeform 9"/>
              <p:cNvSpPr>
                <a:spLocks noChangeAspect="1" noEditPoints="1"/>
              </p:cNvSpPr>
              <p:nvPr/>
            </p:nvSpPr>
            <p:spPr bwMode="auto">
              <a:xfrm rot="-717913">
                <a:off x="3624" y="2828"/>
                <a:ext cx="296" cy="490"/>
              </a:xfrm>
              <a:custGeom>
                <a:avLst/>
                <a:gdLst>
                  <a:gd name="T0" fmla="*/ 3 w 556"/>
                  <a:gd name="T1" fmla="*/ 66 h 934"/>
                  <a:gd name="T2" fmla="*/ 2 w 556"/>
                  <a:gd name="T3" fmla="*/ 65 h 934"/>
                  <a:gd name="T4" fmla="*/ 1 w 556"/>
                  <a:gd name="T5" fmla="*/ 60 h 934"/>
                  <a:gd name="T6" fmla="*/ 0 w 556"/>
                  <a:gd name="T7" fmla="*/ 55 h 934"/>
                  <a:gd name="T8" fmla="*/ 1 w 556"/>
                  <a:gd name="T9" fmla="*/ 48 h 934"/>
                  <a:gd name="T10" fmla="*/ 2 w 556"/>
                  <a:gd name="T11" fmla="*/ 41 h 934"/>
                  <a:gd name="T12" fmla="*/ 3 w 556"/>
                  <a:gd name="T13" fmla="*/ 36 h 934"/>
                  <a:gd name="T14" fmla="*/ 5 w 556"/>
                  <a:gd name="T15" fmla="*/ 30 h 934"/>
                  <a:gd name="T16" fmla="*/ 5 w 556"/>
                  <a:gd name="T17" fmla="*/ 25 h 934"/>
                  <a:gd name="T18" fmla="*/ 5 w 556"/>
                  <a:gd name="T19" fmla="*/ 20 h 934"/>
                  <a:gd name="T20" fmla="*/ 5 w 556"/>
                  <a:gd name="T21" fmla="*/ 15 h 934"/>
                  <a:gd name="T22" fmla="*/ 5 w 556"/>
                  <a:gd name="T23" fmla="*/ 12 h 934"/>
                  <a:gd name="T24" fmla="*/ 6 w 556"/>
                  <a:gd name="T25" fmla="*/ 8 h 934"/>
                  <a:gd name="T26" fmla="*/ 9 w 556"/>
                  <a:gd name="T27" fmla="*/ 4 h 934"/>
                  <a:gd name="T28" fmla="*/ 13 w 556"/>
                  <a:gd name="T29" fmla="*/ 2 h 934"/>
                  <a:gd name="T30" fmla="*/ 17 w 556"/>
                  <a:gd name="T31" fmla="*/ 0 h 934"/>
                  <a:gd name="T32" fmla="*/ 20 w 556"/>
                  <a:gd name="T33" fmla="*/ 1 h 934"/>
                  <a:gd name="T34" fmla="*/ 21 w 556"/>
                  <a:gd name="T35" fmla="*/ 2 h 934"/>
                  <a:gd name="T36" fmla="*/ 23 w 556"/>
                  <a:gd name="T37" fmla="*/ 4 h 934"/>
                  <a:gd name="T38" fmla="*/ 25 w 556"/>
                  <a:gd name="T39" fmla="*/ 5 h 934"/>
                  <a:gd name="T40" fmla="*/ 27 w 556"/>
                  <a:gd name="T41" fmla="*/ 7 h 934"/>
                  <a:gd name="T42" fmla="*/ 28 w 556"/>
                  <a:gd name="T43" fmla="*/ 7 h 934"/>
                  <a:gd name="T44" fmla="*/ 32 w 556"/>
                  <a:gd name="T45" fmla="*/ 5 h 934"/>
                  <a:gd name="T46" fmla="*/ 36 w 556"/>
                  <a:gd name="T47" fmla="*/ 4 h 934"/>
                  <a:gd name="T48" fmla="*/ 40 w 556"/>
                  <a:gd name="T49" fmla="*/ 5 h 934"/>
                  <a:gd name="T50" fmla="*/ 43 w 556"/>
                  <a:gd name="T51" fmla="*/ 7 h 934"/>
                  <a:gd name="T52" fmla="*/ 44 w 556"/>
                  <a:gd name="T53" fmla="*/ 11 h 934"/>
                  <a:gd name="T54" fmla="*/ 45 w 556"/>
                  <a:gd name="T55" fmla="*/ 15 h 934"/>
                  <a:gd name="T56" fmla="*/ 45 w 556"/>
                  <a:gd name="T57" fmla="*/ 19 h 934"/>
                  <a:gd name="T58" fmla="*/ 42 w 556"/>
                  <a:gd name="T59" fmla="*/ 26 h 934"/>
                  <a:gd name="T60" fmla="*/ 37 w 556"/>
                  <a:gd name="T61" fmla="*/ 36 h 934"/>
                  <a:gd name="T62" fmla="*/ 35 w 556"/>
                  <a:gd name="T63" fmla="*/ 46 h 934"/>
                  <a:gd name="T64" fmla="*/ 33 w 556"/>
                  <a:gd name="T65" fmla="*/ 56 h 934"/>
                  <a:gd name="T66" fmla="*/ 30 w 556"/>
                  <a:gd name="T67" fmla="*/ 64 h 934"/>
                  <a:gd name="T68" fmla="*/ 24 w 556"/>
                  <a:gd name="T69" fmla="*/ 71 h 934"/>
                  <a:gd name="T70" fmla="*/ 22 w 556"/>
                  <a:gd name="T71" fmla="*/ 69 h 934"/>
                  <a:gd name="T72" fmla="*/ 21 w 556"/>
                  <a:gd name="T73" fmla="*/ 67 h 934"/>
                  <a:gd name="T74" fmla="*/ 21 w 556"/>
                  <a:gd name="T75" fmla="*/ 64 h 934"/>
                  <a:gd name="T76" fmla="*/ 22 w 556"/>
                  <a:gd name="T77" fmla="*/ 60 h 934"/>
                  <a:gd name="T78" fmla="*/ 22 w 556"/>
                  <a:gd name="T79" fmla="*/ 55 h 934"/>
                  <a:gd name="T80" fmla="*/ 22 w 556"/>
                  <a:gd name="T81" fmla="*/ 49 h 934"/>
                  <a:gd name="T82" fmla="*/ 22 w 556"/>
                  <a:gd name="T83" fmla="*/ 44 h 934"/>
                  <a:gd name="T84" fmla="*/ 21 w 556"/>
                  <a:gd name="T85" fmla="*/ 40 h 934"/>
                  <a:gd name="T86" fmla="*/ 20 w 556"/>
                  <a:gd name="T87" fmla="*/ 38 h 934"/>
                  <a:gd name="T88" fmla="*/ 20 w 556"/>
                  <a:gd name="T89" fmla="*/ 38 h 934"/>
                  <a:gd name="T90" fmla="*/ 19 w 556"/>
                  <a:gd name="T91" fmla="*/ 38 h 934"/>
                  <a:gd name="T92" fmla="*/ 18 w 556"/>
                  <a:gd name="T93" fmla="*/ 38 h 934"/>
                  <a:gd name="T94" fmla="*/ 17 w 556"/>
                  <a:gd name="T95" fmla="*/ 40 h 934"/>
                  <a:gd name="T96" fmla="*/ 16 w 556"/>
                  <a:gd name="T97" fmla="*/ 42 h 934"/>
                  <a:gd name="T98" fmla="*/ 15 w 556"/>
                  <a:gd name="T99" fmla="*/ 45 h 934"/>
                  <a:gd name="T100" fmla="*/ 13 w 556"/>
                  <a:gd name="T101" fmla="*/ 48 h 934"/>
                  <a:gd name="T102" fmla="*/ 12 w 556"/>
                  <a:gd name="T103" fmla="*/ 50 h 934"/>
                  <a:gd name="T104" fmla="*/ 11 w 556"/>
                  <a:gd name="T105" fmla="*/ 54 h 934"/>
                  <a:gd name="T106" fmla="*/ 9 w 556"/>
                  <a:gd name="T107" fmla="*/ 58 h 934"/>
                  <a:gd name="T108" fmla="*/ 6 w 556"/>
                  <a:gd name="T109" fmla="*/ 62 h 934"/>
                  <a:gd name="T110" fmla="*/ 5 w 556"/>
                  <a:gd name="T111" fmla="*/ 65 h 934"/>
                  <a:gd name="T112" fmla="*/ 4 w 556"/>
                  <a:gd name="T113" fmla="*/ 66 h 934"/>
                  <a:gd name="T114" fmla="*/ 27 w 556"/>
                  <a:gd name="T115" fmla="*/ 6 h 934"/>
                  <a:gd name="T116" fmla="*/ 27 w 556"/>
                  <a:gd name="T117" fmla="*/ 7 h 934"/>
                  <a:gd name="T118" fmla="*/ 27 w 556"/>
                  <a:gd name="T119" fmla="*/ 8 h 934"/>
                  <a:gd name="T120" fmla="*/ 25 w 556"/>
                  <a:gd name="T121" fmla="*/ 13 h 934"/>
                  <a:gd name="T122" fmla="*/ 25 w 556"/>
                  <a:gd name="T123" fmla="*/ 17 h 9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6"/>
                  <a:gd name="T187" fmla="*/ 0 h 934"/>
                  <a:gd name="T188" fmla="*/ 556 w 556"/>
                  <a:gd name="T189" fmla="*/ 934 h 9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6" h="934">
                    <a:moveTo>
                      <a:pt x="47" y="866"/>
                    </a:moveTo>
                    <a:lnTo>
                      <a:pt x="41" y="872"/>
                    </a:lnTo>
                    <a:lnTo>
                      <a:pt x="36" y="875"/>
                    </a:lnTo>
                    <a:lnTo>
                      <a:pt x="30" y="872"/>
                    </a:lnTo>
                    <a:lnTo>
                      <a:pt x="24" y="865"/>
                    </a:lnTo>
                    <a:lnTo>
                      <a:pt x="18" y="853"/>
                    </a:lnTo>
                    <a:lnTo>
                      <a:pt x="13" y="837"/>
                    </a:lnTo>
                    <a:lnTo>
                      <a:pt x="8" y="819"/>
                    </a:lnTo>
                    <a:lnTo>
                      <a:pt x="5" y="797"/>
                    </a:lnTo>
                    <a:lnTo>
                      <a:pt x="2" y="774"/>
                    </a:lnTo>
                    <a:lnTo>
                      <a:pt x="0" y="748"/>
                    </a:lnTo>
                    <a:lnTo>
                      <a:pt x="0" y="719"/>
                    </a:lnTo>
                    <a:lnTo>
                      <a:pt x="0" y="689"/>
                    </a:lnTo>
                    <a:lnTo>
                      <a:pt x="2" y="658"/>
                    </a:lnTo>
                    <a:lnTo>
                      <a:pt x="6" y="627"/>
                    </a:lnTo>
                    <a:lnTo>
                      <a:pt x="12" y="594"/>
                    </a:lnTo>
                    <a:lnTo>
                      <a:pt x="19" y="562"/>
                    </a:lnTo>
                    <a:lnTo>
                      <a:pt x="25" y="538"/>
                    </a:lnTo>
                    <a:lnTo>
                      <a:pt x="31" y="516"/>
                    </a:lnTo>
                    <a:lnTo>
                      <a:pt x="38" y="493"/>
                    </a:lnTo>
                    <a:lnTo>
                      <a:pt x="44" y="471"/>
                    </a:lnTo>
                    <a:lnTo>
                      <a:pt x="48" y="448"/>
                    </a:lnTo>
                    <a:lnTo>
                      <a:pt x="54" y="425"/>
                    </a:lnTo>
                    <a:lnTo>
                      <a:pt x="58" y="403"/>
                    </a:lnTo>
                    <a:lnTo>
                      <a:pt x="62" y="381"/>
                    </a:lnTo>
                    <a:lnTo>
                      <a:pt x="65" y="359"/>
                    </a:lnTo>
                    <a:lnTo>
                      <a:pt x="68" y="335"/>
                    </a:lnTo>
                    <a:lnTo>
                      <a:pt x="69" y="313"/>
                    </a:lnTo>
                    <a:lnTo>
                      <a:pt x="69" y="290"/>
                    </a:lnTo>
                    <a:lnTo>
                      <a:pt x="68" y="268"/>
                    </a:lnTo>
                    <a:lnTo>
                      <a:pt x="65" y="244"/>
                    </a:lnTo>
                    <a:lnTo>
                      <a:pt x="62" y="222"/>
                    </a:lnTo>
                    <a:lnTo>
                      <a:pt x="57" y="199"/>
                    </a:lnTo>
                    <a:lnTo>
                      <a:pt x="54" y="188"/>
                    </a:lnTo>
                    <a:lnTo>
                      <a:pt x="54" y="175"/>
                    </a:lnTo>
                    <a:lnTo>
                      <a:pt x="57" y="160"/>
                    </a:lnTo>
                    <a:lnTo>
                      <a:pt x="62" y="144"/>
                    </a:lnTo>
                    <a:lnTo>
                      <a:pt x="69" y="127"/>
                    </a:lnTo>
                    <a:lnTo>
                      <a:pt x="77" y="110"/>
                    </a:lnTo>
                    <a:lnTo>
                      <a:pt x="88" y="93"/>
                    </a:lnTo>
                    <a:lnTo>
                      <a:pt x="99" y="75"/>
                    </a:lnTo>
                    <a:lnTo>
                      <a:pt x="113" y="60"/>
                    </a:lnTo>
                    <a:lnTo>
                      <a:pt x="127" y="44"/>
                    </a:lnTo>
                    <a:lnTo>
                      <a:pt x="143" y="31"/>
                    </a:lnTo>
                    <a:lnTo>
                      <a:pt x="160" y="19"/>
                    </a:lnTo>
                    <a:lnTo>
                      <a:pt x="175" y="10"/>
                    </a:lnTo>
                    <a:lnTo>
                      <a:pt x="194" y="4"/>
                    </a:lnTo>
                    <a:lnTo>
                      <a:pt x="211" y="0"/>
                    </a:lnTo>
                    <a:lnTo>
                      <a:pt x="229" y="0"/>
                    </a:lnTo>
                    <a:lnTo>
                      <a:pt x="236" y="1"/>
                    </a:lnTo>
                    <a:lnTo>
                      <a:pt x="244" y="6"/>
                    </a:lnTo>
                    <a:lnTo>
                      <a:pt x="253" y="13"/>
                    </a:lnTo>
                    <a:lnTo>
                      <a:pt x="261" y="21"/>
                    </a:lnTo>
                    <a:lnTo>
                      <a:pt x="269" y="30"/>
                    </a:lnTo>
                    <a:lnTo>
                      <a:pt x="277" y="39"/>
                    </a:lnTo>
                    <a:lnTo>
                      <a:pt x="286" y="49"/>
                    </a:lnTo>
                    <a:lnTo>
                      <a:pt x="293" y="58"/>
                    </a:lnTo>
                    <a:lnTo>
                      <a:pt x="298" y="63"/>
                    </a:lnTo>
                    <a:lnTo>
                      <a:pt x="304" y="70"/>
                    </a:lnTo>
                    <a:lnTo>
                      <a:pt x="310" y="75"/>
                    </a:lnTo>
                    <a:lnTo>
                      <a:pt x="317" y="79"/>
                    </a:lnTo>
                    <a:lnTo>
                      <a:pt x="322" y="83"/>
                    </a:lnTo>
                    <a:lnTo>
                      <a:pt x="328" y="87"/>
                    </a:lnTo>
                    <a:lnTo>
                      <a:pt x="333" y="89"/>
                    </a:lnTo>
                    <a:lnTo>
                      <a:pt x="336" y="91"/>
                    </a:lnTo>
                    <a:lnTo>
                      <a:pt x="353" y="92"/>
                    </a:lnTo>
                    <a:lnTo>
                      <a:pt x="371" y="88"/>
                    </a:lnTo>
                    <a:lnTo>
                      <a:pt x="388" y="82"/>
                    </a:lnTo>
                    <a:lnTo>
                      <a:pt x="406" y="74"/>
                    </a:lnTo>
                    <a:lnTo>
                      <a:pt x="422" y="66"/>
                    </a:lnTo>
                    <a:lnTo>
                      <a:pt x="439" y="60"/>
                    </a:lnTo>
                    <a:lnTo>
                      <a:pt x="452" y="56"/>
                    </a:lnTo>
                    <a:lnTo>
                      <a:pt x="466" y="56"/>
                    </a:lnTo>
                    <a:lnTo>
                      <a:pt x="484" y="61"/>
                    </a:lnTo>
                    <a:lnTo>
                      <a:pt x="498" y="69"/>
                    </a:lnTo>
                    <a:lnTo>
                      <a:pt x="512" y="78"/>
                    </a:lnTo>
                    <a:lnTo>
                      <a:pt x="523" y="88"/>
                    </a:lnTo>
                    <a:lnTo>
                      <a:pt x="532" y="100"/>
                    </a:lnTo>
                    <a:lnTo>
                      <a:pt x="540" y="114"/>
                    </a:lnTo>
                    <a:lnTo>
                      <a:pt x="546" y="130"/>
                    </a:lnTo>
                    <a:lnTo>
                      <a:pt x="550" y="145"/>
                    </a:lnTo>
                    <a:lnTo>
                      <a:pt x="553" y="162"/>
                    </a:lnTo>
                    <a:lnTo>
                      <a:pt x="555" y="181"/>
                    </a:lnTo>
                    <a:lnTo>
                      <a:pt x="556" y="199"/>
                    </a:lnTo>
                    <a:lnTo>
                      <a:pt x="556" y="218"/>
                    </a:lnTo>
                    <a:lnTo>
                      <a:pt x="556" y="238"/>
                    </a:lnTo>
                    <a:lnTo>
                      <a:pt x="555" y="256"/>
                    </a:lnTo>
                    <a:lnTo>
                      <a:pt x="554" y="275"/>
                    </a:lnTo>
                    <a:lnTo>
                      <a:pt x="553" y="295"/>
                    </a:lnTo>
                    <a:lnTo>
                      <a:pt x="523" y="339"/>
                    </a:lnTo>
                    <a:lnTo>
                      <a:pt x="498" y="385"/>
                    </a:lnTo>
                    <a:lnTo>
                      <a:pt x="480" y="430"/>
                    </a:lnTo>
                    <a:lnTo>
                      <a:pt x="465" y="476"/>
                    </a:lnTo>
                    <a:lnTo>
                      <a:pt x="452" y="521"/>
                    </a:lnTo>
                    <a:lnTo>
                      <a:pt x="443" y="567"/>
                    </a:lnTo>
                    <a:lnTo>
                      <a:pt x="434" y="611"/>
                    </a:lnTo>
                    <a:lnTo>
                      <a:pt x="428" y="655"/>
                    </a:lnTo>
                    <a:lnTo>
                      <a:pt x="420" y="698"/>
                    </a:lnTo>
                    <a:lnTo>
                      <a:pt x="413" y="738"/>
                    </a:lnTo>
                    <a:lnTo>
                      <a:pt x="403" y="777"/>
                    </a:lnTo>
                    <a:lnTo>
                      <a:pt x="390" y="814"/>
                    </a:lnTo>
                    <a:lnTo>
                      <a:pt x="374" y="848"/>
                    </a:lnTo>
                    <a:lnTo>
                      <a:pt x="354" y="880"/>
                    </a:lnTo>
                    <a:lnTo>
                      <a:pt x="329" y="909"/>
                    </a:lnTo>
                    <a:lnTo>
                      <a:pt x="299" y="934"/>
                    </a:lnTo>
                    <a:lnTo>
                      <a:pt x="289" y="930"/>
                    </a:lnTo>
                    <a:lnTo>
                      <a:pt x="282" y="923"/>
                    </a:lnTo>
                    <a:lnTo>
                      <a:pt x="276" y="915"/>
                    </a:lnTo>
                    <a:lnTo>
                      <a:pt x="271" y="906"/>
                    </a:lnTo>
                    <a:lnTo>
                      <a:pt x="269" y="896"/>
                    </a:lnTo>
                    <a:lnTo>
                      <a:pt x="267" y="884"/>
                    </a:lnTo>
                    <a:lnTo>
                      <a:pt x="267" y="871"/>
                    </a:lnTo>
                    <a:lnTo>
                      <a:pt x="267" y="857"/>
                    </a:lnTo>
                    <a:lnTo>
                      <a:pt x="269" y="842"/>
                    </a:lnTo>
                    <a:lnTo>
                      <a:pt x="270" y="826"/>
                    </a:lnTo>
                    <a:lnTo>
                      <a:pt x="272" y="809"/>
                    </a:lnTo>
                    <a:lnTo>
                      <a:pt x="273" y="790"/>
                    </a:lnTo>
                    <a:lnTo>
                      <a:pt x="276" y="771"/>
                    </a:lnTo>
                    <a:lnTo>
                      <a:pt x="277" y="751"/>
                    </a:lnTo>
                    <a:lnTo>
                      <a:pt x="277" y="731"/>
                    </a:lnTo>
                    <a:lnTo>
                      <a:pt x="277" y="710"/>
                    </a:lnTo>
                    <a:lnTo>
                      <a:pt x="276" y="679"/>
                    </a:lnTo>
                    <a:lnTo>
                      <a:pt x="275" y="650"/>
                    </a:lnTo>
                    <a:lnTo>
                      <a:pt x="273" y="623"/>
                    </a:lnTo>
                    <a:lnTo>
                      <a:pt x="272" y="599"/>
                    </a:lnTo>
                    <a:lnTo>
                      <a:pt x="271" y="578"/>
                    </a:lnTo>
                    <a:lnTo>
                      <a:pt x="269" y="560"/>
                    </a:lnTo>
                    <a:lnTo>
                      <a:pt x="266" y="543"/>
                    </a:lnTo>
                    <a:lnTo>
                      <a:pt x="265" y="530"/>
                    </a:lnTo>
                    <a:lnTo>
                      <a:pt x="261" y="519"/>
                    </a:lnTo>
                    <a:lnTo>
                      <a:pt x="259" y="511"/>
                    </a:lnTo>
                    <a:lnTo>
                      <a:pt x="255" y="504"/>
                    </a:lnTo>
                    <a:lnTo>
                      <a:pt x="252" y="500"/>
                    </a:lnTo>
                    <a:lnTo>
                      <a:pt x="248" y="499"/>
                    </a:lnTo>
                    <a:lnTo>
                      <a:pt x="243" y="499"/>
                    </a:lnTo>
                    <a:lnTo>
                      <a:pt x="238" y="502"/>
                    </a:lnTo>
                    <a:lnTo>
                      <a:pt x="233" y="507"/>
                    </a:lnTo>
                    <a:lnTo>
                      <a:pt x="232" y="507"/>
                    </a:lnTo>
                    <a:lnTo>
                      <a:pt x="236" y="499"/>
                    </a:lnTo>
                    <a:lnTo>
                      <a:pt x="237" y="494"/>
                    </a:lnTo>
                    <a:lnTo>
                      <a:pt x="227" y="500"/>
                    </a:lnTo>
                    <a:lnTo>
                      <a:pt x="220" y="508"/>
                    </a:lnTo>
                    <a:lnTo>
                      <a:pt x="215" y="517"/>
                    </a:lnTo>
                    <a:lnTo>
                      <a:pt x="211" y="529"/>
                    </a:lnTo>
                    <a:lnTo>
                      <a:pt x="207" y="539"/>
                    </a:lnTo>
                    <a:lnTo>
                      <a:pt x="204" y="551"/>
                    </a:lnTo>
                    <a:lnTo>
                      <a:pt x="201" y="563"/>
                    </a:lnTo>
                    <a:lnTo>
                      <a:pt x="197" y="572"/>
                    </a:lnTo>
                    <a:lnTo>
                      <a:pt x="194" y="580"/>
                    </a:lnTo>
                    <a:lnTo>
                      <a:pt x="184" y="594"/>
                    </a:lnTo>
                    <a:lnTo>
                      <a:pt x="177" y="606"/>
                    </a:lnTo>
                    <a:lnTo>
                      <a:pt x="172" y="617"/>
                    </a:lnTo>
                    <a:lnTo>
                      <a:pt x="168" y="628"/>
                    </a:lnTo>
                    <a:lnTo>
                      <a:pt x="165" y="640"/>
                    </a:lnTo>
                    <a:lnTo>
                      <a:pt x="161" y="650"/>
                    </a:lnTo>
                    <a:lnTo>
                      <a:pt x="156" y="663"/>
                    </a:lnTo>
                    <a:lnTo>
                      <a:pt x="149" y="676"/>
                    </a:lnTo>
                    <a:lnTo>
                      <a:pt x="140" y="690"/>
                    </a:lnTo>
                    <a:lnTo>
                      <a:pt x="132" y="707"/>
                    </a:lnTo>
                    <a:lnTo>
                      <a:pt x="125" y="724"/>
                    </a:lnTo>
                    <a:lnTo>
                      <a:pt x="116" y="742"/>
                    </a:lnTo>
                    <a:lnTo>
                      <a:pt x="108" y="762"/>
                    </a:lnTo>
                    <a:lnTo>
                      <a:pt x="99" y="780"/>
                    </a:lnTo>
                    <a:lnTo>
                      <a:pt x="91" y="797"/>
                    </a:lnTo>
                    <a:lnTo>
                      <a:pt x="83" y="814"/>
                    </a:lnTo>
                    <a:lnTo>
                      <a:pt x="76" y="829"/>
                    </a:lnTo>
                    <a:lnTo>
                      <a:pt x="70" y="844"/>
                    </a:lnTo>
                    <a:lnTo>
                      <a:pt x="64" y="855"/>
                    </a:lnTo>
                    <a:lnTo>
                      <a:pt x="58" y="865"/>
                    </a:lnTo>
                    <a:lnTo>
                      <a:pt x="54" y="870"/>
                    </a:lnTo>
                    <a:lnTo>
                      <a:pt x="51" y="872"/>
                    </a:lnTo>
                    <a:lnTo>
                      <a:pt x="48" y="871"/>
                    </a:lnTo>
                    <a:lnTo>
                      <a:pt x="47" y="866"/>
                    </a:lnTo>
                    <a:close/>
                    <a:moveTo>
                      <a:pt x="338" y="83"/>
                    </a:moveTo>
                    <a:lnTo>
                      <a:pt x="338" y="86"/>
                    </a:lnTo>
                    <a:lnTo>
                      <a:pt x="333" y="86"/>
                    </a:lnTo>
                    <a:lnTo>
                      <a:pt x="330" y="87"/>
                    </a:lnTo>
                    <a:lnTo>
                      <a:pt x="334" y="89"/>
                    </a:lnTo>
                    <a:lnTo>
                      <a:pt x="335" y="96"/>
                    </a:lnTo>
                    <a:lnTo>
                      <a:pt x="333" y="108"/>
                    </a:lnTo>
                    <a:lnTo>
                      <a:pt x="328" y="126"/>
                    </a:lnTo>
                    <a:lnTo>
                      <a:pt x="322" y="145"/>
                    </a:lnTo>
                    <a:lnTo>
                      <a:pt x="316" y="168"/>
                    </a:lnTo>
                    <a:lnTo>
                      <a:pt x="311" y="190"/>
                    </a:lnTo>
                    <a:lnTo>
                      <a:pt x="308" y="209"/>
                    </a:lnTo>
                    <a:lnTo>
                      <a:pt x="311" y="225"/>
                    </a:lnTo>
                    <a:lnTo>
                      <a:pt x="338" y="8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Freeform 10"/>
              <p:cNvSpPr>
                <a:spLocks noChangeAspect="1"/>
              </p:cNvSpPr>
              <p:nvPr/>
            </p:nvSpPr>
            <p:spPr bwMode="auto">
              <a:xfrm rot="-717913">
                <a:off x="3753" y="2871"/>
                <a:ext cx="15" cy="75"/>
              </a:xfrm>
              <a:custGeom>
                <a:avLst/>
                <a:gdLst>
                  <a:gd name="T0" fmla="*/ 2 w 30"/>
                  <a:gd name="T1" fmla="*/ 0 h 142"/>
                  <a:gd name="T2" fmla="*/ 2 w 30"/>
                  <a:gd name="T3" fmla="*/ 0 h 142"/>
                  <a:gd name="T4" fmla="*/ 2 w 30"/>
                  <a:gd name="T5" fmla="*/ 1 h 142"/>
                  <a:gd name="T6" fmla="*/ 2 w 30"/>
                  <a:gd name="T7" fmla="*/ 1 h 142"/>
                  <a:gd name="T8" fmla="*/ 2 w 30"/>
                  <a:gd name="T9" fmla="*/ 1 h 142"/>
                  <a:gd name="T10" fmla="*/ 2 w 30"/>
                  <a:gd name="T11" fmla="*/ 1 h 142"/>
                  <a:gd name="T12" fmla="*/ 2 w 30"/>
                  <a:gd name="T13" fmla="*/ 1 h 142"/>
                  <a:gd name="T14" fmla="*/ 2 w 30"/>
                  <a:gd name="T15" fmla="*/ 1 h 142"/>
                  <a:gd name="T16" fmla="*/ 2 w 30"/>
                  <a:gd name="T17" fmla="*/ 2 h 142"/>
                  <a:gd name="T18" fmla="*/ 2 w 30"/>
                  <a:gd name="T19" fmla="*/ 3 h 142"/>
                  <a:gd name="T20" fmla="*/ 1 w 30"/>
                  <a:gd name="T21" fmla="*/ 5 h 142"/>
                  <a:gd name="T22" fmla="*/ 1 w 30"/>
                  <a:gd name="T23" fmla="*/ 7 h 142"/>
                  <a:gd name="T24" fmla="*/ 1 w 30"/>
                  <a:gd name="T25" fmla="*/ 8 h 142"/>
                  <a:gd name="T26" fmla="*/ 0 w 30"/>
                  <a:gd name="T27" fmla="*/ 10 h 142"/>
                  <a:gd name="T28" fmla="*/ 1 w 30"/>
                  <a:gd name="T29" fmla="*/ 11 h 1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142"/>
                  <a:gd name="T47" fmla="*/ 30 w 30"/>
                  <a:gd name="T48" fmla="*/ 142 h 1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142">
                    <a:moveTo>
                      <a:pt x="30" y="0"/>
                    </a:moveTo>
                    <a:lnTo>
                      <a:pt x="30" y="0"/>
                    </a:lnTo>
                    <a:lnTo>
                      <a:pt x="30" y="3"/>
                    </a:lnTo>
                    <a:lnTo>
                      <a:pt x="25" y="3"/>
                    </a:lnTo>
                    <a:lnTo>
                      <a:pt x="22" y="4"/>
                    </a:lnTo>
                    <a:lnTo>
                      <a:pt x="26" y="6"/>
                    </a:lnTo>
                    <a:lnTo>
                      <a:pt x="27" y="13"/>
                    </a:lnTo>
                    <a:lnTo>
                      <a:pt x="25" y="25"/>
                    </a:lnTo>
                    <a:lnTo>
                      <a:pt x="20" y="43"/>
                    </a:lnTo>
                    <a:lnTo>
                      <a:pt x="14" y="62"/>
                    </a:lnTo>
                    <a:lnTo>
                      <a:pt x="8" y="85"/>
                    </a:lnTo>
                    <a:lnTo>
                      <a:pt x="3" y="107"/>
                    </a:lnTo>
                    <a:lnTo>
                      <a:pt x="0" y="126"/>
                    </a:lnTo>
                    <a:lnTo>
                      <a:pt x="3" y="142"/>
                    </a:lnTo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Freeform 11"/>
              <p:cNvSpPr>
                <a:spLocks noChangeAspect="1"/>
              </p:cNvSpPr>
              <p:nvPr/>
            </p:nvSpPr>
            <p:spPr bwMode="auto">
              <a:xfrm rot="-717913">
                <a:off x="3648" y="2988"/>
                <a:ext cx="221" cy="53"/>
              </a:xfrm>
              <a:custGeom>
                <a:avLst/>
                <a:gdLst>
                  <a:gd name="T0" fmla="*/ 0 w 414"/>
                  <a:gd name="T1" fmla="*/ 0 h 97"/>
                  <a:gd name="T2" fmla="*/ 0 w 414"/>
                  <a:gd name="T3" fmla="*/ 0 h 97"/>
                  <a:gd name="T4" fmla="*/ 1 w 414"/>
                  <a:gd name="T5" fmla="*/ 1 h 97"/>
                  <a:gd name="T6" fmla="*/ 2 w 414"/>
                  <a:gd name="T7" fmla="*/ 1 h 97"/>
                  <a:gd name="T8" fmla="*/ 3 w 414"/>
                  <a:gd name="T9" fmla="*/ 1 h 97"/>
                  <a:gd name="T10" fmla="*/ 4 w 414"/>
                  <a:gd name="T11" fmla="*/ 1 h 97"/>
                  <a:gd name="T12" fmla="*/ 5 w 414"/>
                  <a:gd name="T13" fmla="*/ 2 h 97"/>
                  <a:gd name="T14" fmla="*/ 6 w 414"/>
                  <a:gd name="T15" fmla="*/ 2 h 97"/>
                  <a:gd name="T16" fmla="*/ 7 w 414"/>
                  <a:gd name="T17" fmla="*/ 2 h 97"/>
                  <a:gd name="T18" fmla="*/ 8 w 414"/>
                  <a:gd name="T19" fmla="*/ 2 h 97"/>
                  <a:gd name="T20" fmla="*/ 8 w 414"/>
                  <a:gd name="T21" fmla="*/ 2 h 97"/>
                  <a:gd name="T22" fmla="*/ 9 w 414"/>
                  <a:gd name="T23" fmla="*/ 3 h 97"/>
                  <a:gd name="T24" fmla="*/ 10 w 414"/>
                  <a:gd name="T25" fmla="*/ 3 h 97"/>
                  <a:gd name="T26" fmla="*/ 11 w 414"/>
                  <a:gd name="T27" fmla="*/ 3 h 97"/>
                  <a:gd name="T28" fmla="*/ 12 w 414"/>
                  <a:gd name="T29" fmla="*/ 2 h 97"/>
                  <a:gd name="T30" fmla="*/ 13 w 414"/>
                  <a:gd name="T31" fmla="*/ 2 h 97"/>
                  <a:gd name="T32" fmla="*/ 14 w 414"/>
                  <a:gd name="T33" fmla="*/ 2 h 97"/>
                  <a:gd name="T34" fmla="*/ 15 w 414"/>
                  <a:gd name="T35" fmla="*/ 2 h 97"/>
                  <a:gd name="T36" fmla="*/ 17 w 414"/>
                  <a:gd name="T37" fmla="*/ 2 h 97"/>
                  <a:gd name="T38" fmla="*/ 17 w 414"/>
                  <a:gd name="T39" fmla="*/ 2 h 97"/>
                  <a:gd name="T40" fmla="*/ 18 w 414"/>
                  <a:gd name="T41" fmla="*/ 2 h 97"/>
                  <a:gd name="T42" fmla="*/ 19 w 414"/>
                  <a:gd name="T43" fmla="*/ 3 h 97"/>
                  <a:gd name="T44" fmla="*/ 20 w 414"/>
                  <a:gd name="T45" fmla="*/ 3 h 97"/>
                  <a:gd name="T46" fmla="*/ 21 w 414"/>
                  <a:gd name="T47" fmla="*/ 4 h 97"/>
                  <a:gd name="T48" fmla="*/ 22 w 414"/>
                  <a:gd name="T49" fmla="*/ 5 h 97"/>
                  <a:gd name="T50" fmla="*/ 23 w 414"/>
                  <a:gd name="T51" fmla="*/ 6 h 97"/>
                  <a:gd name="T52" fmla="*/ 25 w 414"/>
                  <a:gd name="T53" fmla="*/ 7 h 97"/>
                  <a:gd name="T54" fmla="*/ 26 w 414"/>
                  <a:gd name="T55" fmla="*/ 7 h 97"/>
                  <a:gd name="T56" fmla="*/ 26 w 414"/>
                  <a:gd name="T57" fmla="*/ 7 h 97"/>
                  <a:gd name="T58" fmla="*/ 27 w 414"/>
                  <a:gd name="T59" fmla="*/ 8 h 97"/>
                  <a:gd name="T60" fmla="*/ 28 w 414"/>
                  <a:gd name="T61" fmla="*/ 8 h 97"/>
                  <a:gd name="T62" fmla="*/ 29 w 414"/>
                  <a:gd name="T63" fmla="*/ 8 h 97"/>
                  <a:gd name="T64" fmla="*/ 30 w 414"/>
                  <a:gd name="T65" fmla="*/ 8 h 97"/>
                  <a:gd name="T66" fmla="*/ 31 w 414"/>
                  <a:gd name="T67" fmla="*/ 8 h 97"/>
                  <a:gd name="T68" fmla="*/ 32 w 414"/>
                  <a:gd name="T69" fmla="*/ 8 h 97"/>
                  <a:gd name="T70" fmla="*/ 33 w 414"/>
                  <a:gd name="T71" fmla="*/ 8 h 97"/>
                  <a:gd name="T72" fmla="*/ 34 w 414"/>
                  <a:gd name="T73" fmla="*/ 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4"/>
                  <a:gd name="T112" fmla="*/ 0 h 97"/>
                  <a:gd name="T113" fmla="*/ 414 w 414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4" h="97">
                    <a:moveTo>
                      <a:pt x="0" y="0"/>
                    </a:moveTo>
                    <a:lnTo>
                      <a:pt x="0" y="0"/>
                    </a:lnTo>
                    <a:lnTo>
                      <a:pt x="12" y="2"/>
                    </a:lnTo>
                    <a:lnTo>
                      <a:pt x="25" y="6"/>
                    </a:lnTo>
                    <a:lnTo>
                      <a:pt x="38" y="9"/>
                    </a:lnTo>
                    <a:lnTo>
                      <a:pt x="50" y="13"/>
                    </a:lnTo>
                    <a:lnTo>
                      <a:pt x="63" y="19"/>
                    </a:lnTo>
                    <a:lnTo>
                      <a:pt x="75" y="22"/>
                    </a:lnTo>
                    <a:lnTo>
                      <a:pt x="87" y="25"/>
                    </a:lnTo>
                    <a:lnTo>
                      <a:pt x="98" y="28"/>
                    </a:lnTo>
                    <a:lnTo>
                      <a:pt x="113" y="29"/>
                    </a:lnTo>
                    <a:lnTo>
                      <a:pt x="126" y="29"/>
                    </a:lnTo>
                    <a:lnTo>
                      <a:pt x="138" y="29"/>
                    </a:lnTo>
                    <a:lnTo>
                      <a:pt x="152" y="26"/>
                    </a:lnTo>
                    <a:lnTo>
                      <a:pt x="164" y="25"/>
                    </a:lnTo>
                    <a:lnTo>
                      <a:pt x="176" y="22"/>
                    </a:lnTo>
                    <a:lnTo>
                      <a:pt x="189" y="22"/>
                    </a:lnTo>
                    <a:lnTo>
                      <a:pt x="204" y="22"/>
                    </a:lnTo>
                    <a:lnTo>
                      <a:pt x="217" y="25"/>
                    </a:lnTo>
                    <a:lnTo>
                      <a:pt x="230" y="32"/>
                    </a:lnTo>
                    <a:lnTo>
                      <a:pt x="245" y="39"/>
                    </a:lnTo>
                    <a:lnTo>
                      <a:pt x="260" y="48"/>
                    </a:lnTo>
                    <a:lnTo>
                      <a:pt x="275" y="59"/>
                    </a:lnTo>
                    <a:lnTo>
                      <a:pt x="290" y="68"/>
                    </a:lnTo>
                    <a:lnTo>
                      <a:pt x="304" y="74"/>
                    </a:lnTo>
                    <a:lnTo>
                      <a:pt x="316" y="80"/>
                    </a:lnTo>
                    <a:lnTo>
                      <a:pt x="328" y="82"/>
                    </a:lnTo>
                    <a:lnTo>
                      <a:pt x="340" y="84"/>
                    </a:lnTo>
                    <a:lnTo>
                      <a:pt x="354" y="85"/>
                    </a:lnTo>
                    <a:lnTo>
                      <a:pt x="366" y="85"/>
                    </a:lnTo>
                    <a:lnTo>
                      <a:pt x="379" y="86"/>
                    </a:lnTo>
                    <a:lnTo>
                      <a:pt x="391" y="88"/>
                    </a:lnTo>
                    <a:lnTo>
                      <a:pt x="403" y="91"/>
                    </a:lnTo>
                    <a:lnTo>
                      <a:pt x="414" y="97"/>
                    </a:lnTo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 noChangeAspect="1"/>
            </p:cNvGrpSpPr>
            <p:nvPr/>
          </p:nvGrpSpPr>
          <p:grpSpPr bwMode="auto">
            <a:xfrm rot="535599">
              <a:off x="2165" y="3080"/>
              <a:ext cx="169" cy="305"/>
              <a:chOff x="4193" y="2839"/>
              <a:chExt cx="236" cy="430"/>
            </a:xfrm>
          </p:grpSpPr>
          <p:sp>
            <p:nvSpPr>
              <p:cNvPr id="20617" name="Freeform 13"/>
              <p:cNvSpPr>
                <a:spLocks noChangeAspect="1"/>
              </p:cNvSpPr>
              <p:nvPr/>
            </p:nvSpPr>
            <p:spPr bwMode="auto">
              <a:xfrm rot="-224791">
                <a:off x="4193" y="2839"/>
                <a:ext cx="236" cy="430"/>
              </a:xfrm>
              <a:custGeom>
                <a:avLst/>
                <a:gdLst>
                  <a:gd name="T0" fmla="*/ 25 w 446"/>
                  <a:gd name="T1" fmla="*/ 31 h 816"/>
                  <a:gd name="T2" fmla="*/ 26 w 446"/>
                  <a:gd name="T3" fmla="*/ 29 h 816"/>
                  <a:gd name="T4" fmla="*/ 27 w 446"/>
                  <a:gd name="T5" fmla="*/ 27 h 816"/>
                  <a:gd name="T6" fmla="*/ 28 w 446"/>
                  <a:gd name="T7" fmla="*/ 26 h 816"/>
                  <a:gd name="T8" fmla="*/ 29 w 446"/>
                  <a:gd name="T9" fmla="*/ 24 h 816"/>
                  <a:gd name="T10" fmla="*/ 30 w 446"/>
                  <a:gd name="T11" fmla="*/ 22 h 816"/>
                  <a:gd name="T12" fmla="*/ 31 w 446"/>
                  <a:gd name="T13" fmla="*/ 19 h 816"/>
                  <a:gd name="T14" fmla="*/ 32 w 446"/>
                  <a:gd name="T15" fmla="*/ 16 h 816"/>
                  <a:gd name="T16" fmla="*/ 33 w 446"/>
                  <a:gd name="T17" fmla="*/ 13 h 816"/>
                  <a:gd name="T18" fmla="*/ 34 w 446"/>
                  <a:gd name="T19" fmla="*/ 10 h 816"/>
                  <a:gd name="T20" fmla="*/ 35 w 446"/>
                  <a:gd name="T21" fmla="*/ 7 h 816"/>
                  <a:gd name="T22" fmla="*/ 35 w 446"/>
                  <a:gd name="T23" fmla="*/ 3 h 816"/>
                  <a:gd name="T24" fmla="*/ 34 w 446"/>
                  <a:gd name="T25" fmla="*/ 1 h 816"/>
                  <a:gd name="T26" fmla="*/ 33 w 446"/>
                  <a:gd name="T27" fmla="*/ 0 h 816"/>
                  <a:gd name="T28" fmla="*/ 32 w 446"/>
                  <a:gd name="T29" fmla="*/ 1 h 816"/>
                  <a:gd name="T30" fmla="*/ 31 w 446"/>
                  <a:gd name="T31" fmla="*/ 1 h 816"/>
                  <a:gd name="T32" fmla="*/ 30 w 446"/>
                  <a:gd name="T33" fmla="*/ 3 h 816"/>
                  <a:gd name="T34" fmla="*/ 27 w 446"/>
                  <a:gd name="T35" fmla="*/ 6 h 816"/>
                  <a:gd name="T36" fmla="*/ 24 w 446"/>
                  <a:gd name="T37" fmla="*/ 9 h 816"/>
                  <a:gd name="T38" fmla="*/ 20 w 446"/>
                  <a:gd name="T39" fmla="*/ 13 h 816"/>
                  <a:gd name="T40" fmla="*/ 18 w 446"/>
                  <a:gd name="T41" fmla="*/ 14 h 816"/>
                  <a:gd name="T42" fmla="*/ 16 w 446"/>
                  <a:gd name="T43" fmla="*/ 16 h 816"/>
                  <a:gd name="T44" fmla="*/ 15 w 446"/>
                  <a:gd name="T45" fmla="*/ 18 h 816"/>
                  <a:gd name="T46" fmla="*/ 13 w 446"/>
                  <a:gd name="T47" fmla="*/ 22 h 816"/>
                  <a:gd name="T48" fmla="*/ 13 w 446"/>
                  <a:gd name="T49" fmla="*/ 24 h 816"/>
                  <a:gd name="T50" fmla="*/ 12 w 446"/>
                  <a:gd name="T51" fmla="*/ 27 h 816"/>
                  <a:gd name="T52" fmla="*/ 10 w 446"/>
                  <a:gd name="T53" fmla="*/ 33 h 816"/>
                  <a:gd name="T54" fmla="*/ 7 w 446"/>
                  <a:gd name="T55" fmla="*/ 38 h 816"/>
                  <a:gd name="T56" fmla="*/ 4 w 446"/>
                  <a:gd name="T57" fmla="*/ 45 h 816"/>
                  <a:gd name="T58" fmla="*/ 2 w 446"/>
                  <a:gd name="T59" fmla="*/ 51 h 816"/>
                  <a:gd name="T60" fmla="*/ 1 w 446"/>
                  <a:gd name="T61" fmla="*/ 57 h 816"/>
                  <a:gd name="T62" fmla="*/ 0 w 446"/>
                  <a:gd name="T63" fmla="*/ 60 h 816"/>
                  <a:gd name="T64" fmla="*/ 1 w 446"/>
                  <a:gd name="T65" fmla="*/ 62 h 816"/>
                  <a:gd name="T66" fmla="*/ 1 w 446"/>
                  <a:gd name="T67" fmla="*/ 63 h 816"/>
                  <a:gd name="T68" fmla="*/ 1 w 446"/>
                  <a:gd name="T69" fmla="*/ 63 h 816"/>
                  <a:gd name="T70" fmla="*/ 3 w 446"/>
                  <a:gd name="T71" fmla="*/ 63 h 816"/>
                  <a:gd name="T72" fmla="*/ 6 w 446"/>
                  <a:gd name="T73" fmla="*/ 60 h 816"/>
                  <a:gd name="T74" fmla="*/ 8 w 446"/>
                  <a:gd name="T75" fmla="*/ 56 h 816"/>
                  <a:gd name="T76" fmla="*/ 11 w 446"/>
                  <a:gd name="T77" fmla="*/ 53 h 816"/>
                  <a:gd name="T78" fmla="*/ 14 w 446"/>
                  <a:gd name="T79" fmla="*/ 50 h 816"/>
                  <a:gd name="T80" fmla="*/ 16 w 446"/>
                  <a:gd name="T81" fmla="*/ 45 h 816"/>
                  <a:gd name="T82" fmla="*/ 20 w 446"/>
                  <a:gd name="T83" fmla="*/ 42 h 816"/>
                  <a:gd name="T84" fmla="*/ 22 w 446"/>
                  <a:gd name="T85" fmla="*/ 38 h 816"/>
                  <a:gd name="T86" fmla="*/ 24 w 446"/>
                  <a:gd name="T87" fmla="*/ 34 h 8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816"/>
                  <a:gd name="T134" fmla="*/ 446 w 446"/>
                  <a:gd name="T135" fmla="*/ 816 h 8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816">
                    <a:moveTo>
                      <a:pt x="322" y="407"/>
                    </a:moveTo>
                    <a:lnTo>
                      <a:pt x="324" y="395"/>
                    </a:lnTo>
                    <a:lnTo>
                      <a:pt x="328" y="385"/>
                    </a:lnTo>
                    <a:lnTo>
                      <a:pt x="333" y="374"/>
                    </a:lnTo>
                    <a:lnTo>
                      <a:pt x="339" y="365"/>
                    </a:lnTo>
                    <a:lnTo>
                      <a:pt x="345" y="356"/>
                    </a:lnTo>
                    <a:lnTo>
                      <a:pt x="352" y="347"/>
                    </a:lnTo>
                    <a:lnTo>
                      <a:pt x="358" y="336"/>
                    </a:lnTo>
                    <a:lnTo>
                      <a:pt x="364" y="323"/>
                    </a:lnTo>
                    <a:lnTo>
                      <a:pt x="368" y="312"/>
                    </a:lnTo>
                    <a:lnTo>
                      <a:pt x="372" y="297"/>
                    </a:lnTo>
                    <a:lnTo>
                      <a:pt x="379" y="283"/>
                    </a:lnTo>
                    <a:lnTo>
                      <a:pt x="385" y="266"/>
                    </a:lnTo>
                    <a:lnTo>
                      <a:pt x="392" y="249"/>
                    </a:lnTo>
                    <a:lnTo>
                      <a:pt x="399" y="231"/>
                    </a:lnTo>
                    <a:lnTo>
                      <a:pt x="406" y="212"/>
                    </a:lnTo>
                    <a:lnTo>
                      <a:pt x="414" y="192"/>
                    </a:lnTo>
                    <a:lnTo>
                      <a:pt x="421" y="171"/>
                    </a:lnTo>
                    <a:lnTo>
                      <a:pt x="428" y="151"/>
                    </a:lnTo>
                    <a:lnTo>
                      <a:pt x="434" y="130"/>
                    </a:lnTo>
                    <a:lnTo>
                      <a:pt x="439" y="108"/>
                    </a:lnTo>
                    <a:lnTo>
                      <a:pt x="443" y="85"/>
                    </a:lnTo>
                    <a:lnTo>
                      <a:pt x="445" y="63"/>
                    </a:lnTo>
                    <a:lnTo>
                      <a:pt x="446" y="41"/>
                    </a:lnTo>
                    <a:lnTo>
                      <a:pt x="445" y="19"/>
                    </a:lnTo>
                    <a:lnTo>
                      <a:pt x="434" y="9"/>
                    </a:lnTo>
                    <a:lnTo>
                      <a:pt x="427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411" y="2"/>
                    </a:lnTo>
                    <a:lnTo>
                      <a:pt x="405" y="6"/>
                    </a:lnTo>
                    <a:lnTo>
                      <a:pt x="398" y="10"/>
                    </a:lnTo>
                    <a:lnTo>
                      <a:pt x="388" y="15"/>
                    </a:lnTo>
                    <a:lnTo>
                      <a:pt x="380" y="32"/>
                    </a:lnTo>
                    <a:lnTo>
                      <a:pt x="366" y="54"/>
                    </a:lnTo>
                    <a:lnTo>
                      <a:pt x="348" y="79"/>
                    </a:lnTo>
                    <a:lnTo>
                      <a:pt x="328" y="104"/>
                    </a:lnTo>
                    <a:lnTo>
                      <a:pt x="305" y="127"/>
                    </a:lnTo>
                    <a:lnTo>
                      <a:pt x="282" y="148"/>
                    </a:lnTo>
                    <a:lnTo>
                      <a:pt x="259" y="162"/>
                    </a:lnTo>
                    <a:lnTo>
                      <a:pt x="237" y="170"/>
                    </a:lnTo>
                    <a:lnTo>
                      <a:pt x="229" y="178"/>
                    </a:lnTo>
                    <a:lnTo>
                      <a:pt x="219" y="187"/>
                    </a:lnTo>
                    <a:lnTo>
                      <a:pt x="208" y="201"/>
                    </a:lnTo>
                    <a:lnTo>
                      <a:pt x="198" y="217"/>
                    </a:lnTo>
                    <a:lnTo>
                      <a:pt x="189" y="235"/>
                    </a:lnTo>
                    <a:lnTo>
                      <a:pt x="179" y="257"/>
                    </a:lnTo>
                    <a:lnTo>
                      <a:pt x="169" y="281"/>
                    </a:lnTo>
                    <a:lnTo>
                      <a:pt x="162" y="308"/>
                    </a:lnTo>
                    <a:lnTo>
                      <a:pt x="160" y="317"/>
                    </a:lnTo>
                    <a:lnTo>
                      <a:pt x="155" y="334"/>
                    </a:lnTo>
                    <a:lnTo>
                      <a:pt x="146" y="357"/>
                    </a:lnTo>
                    <a:lnTo>
                      <a:pt x="134" y="387"/>
                    </a:lnTo>
                    <a:lnTo>
                      <a:pt x="121" y="422"/>
                    </a:lnTo>
                    <a:lnTo>
                      <a:pt x="106" y="460"/>
                    </a:lnTo>
                    <a:lnTo>
                      <a:pt x="91" y="500"/>
                    </a:lnTo>
                    <a:lnTo>
                      <a:pt x="75" y="543"/>
                    </a:lnTo>
                    <a:lnTo>
                      <a:pt x="58" y="585"/>
                    </a:lnTo>
                    <a:lnTo>
                      <a:pt x="43" y="627"/>
                    </a:lnTo>
                    <a:lnTo>
                      <a:pt x="30" y="667"/>
                    </a:lnTo>
                    <a:lnTo>
                      <a:pt x="18" y="703"/>
                    </a:lnTo>
                    <a:lnTo>
                      <a:pt x="8" y="734"/>
                    </a:lnTo>
                    <a:lnTo>
                      <a:pt x="2" y="760"/>
                    </a:lnTo>
                    <a:lnTo>
                      <a:pt x="0" y="781"/>
                    </a:lnTo>
                    <a:lnTo>
                      <a:pt x="1" y="793"/>
                    </a:lnTo>
                    <a:lnTo>
                      <a:pt x="2" y="798"/>
                    </a:lnTo>
                    <a:lnTo>
                      <a:pt x="4" y="805"/>
                    </a:lnTo>
                    <a:lnTo>
                      <a:pt x="5" y="810"/>
                    </a:lnTo>
                    <a:lnTo>
                      <a:pt x="7" y="815"/>
                    </a:lnTo>
                    <a:lnTo>
                      <a:pt x="12" y="816"/>
                    </a:lnTo>
                    <a:lnTo>
                      <a:pt x="22" y="815"/>
                    </a:lnTo>
                    <a:lnTo>
                      <a:pt x="36" y="810"/>
                    </a:lnTo>
                    <a:lnTo>
                      <a:pt x="56" y="799"/>
                    </a:lnTo>
                    <a:lnTo>
                      <a:pt x="71" y="777"/>
                    </a:lnTo>
                    <a:lnTo>
                      <a:pt x="88" y="755"/>
                    </a:lnTo>
                    <a:lnTo>
                      <a:pt x="105" y="733"/>
                    </a:lnTo>
                    <a:lnTo>
                      <a:pt x="123" y="710"/>
                    </a:lnTo>
                    <a:lnTo>
                      <a:pt x="140" y="686"/>
                    </a:lnTo>
                    <a:lnTo>
                      <a:pt x="158" y="663"/>
                    </a:lnTo>
                    <a:lnTo>
                      <a:pt x="176" y="640"/>
                    </a:lnTo>
                    <a:lnTo>
                      <a:pt x="195" y="616"/>
                    </a:lnTo>
                    <a:lnTo>
                      <a:pt x="212" y="591"/>
                    </a:lnTo>
                    <a:lnTo>
                      <a:pt x="229" y="567"/>
                    </a:lnTo>
                    <a:lnTo>
                      <a:pt x="245" y="541"/>
                    </a:lnTo>
                    <a:lnTo>
                      <a:pt x="262" y="515"/>
                    </a:lnTo>
                    <a:lnTo>
                      <a:pt x="278" y="489"/>
                    </a:lnTo>
                    <a:lnTo>
                      <a:pt x="294" y="463"/>
                    </a:lnTo>
                    <a:lnTo>
                      <a:pt x="308" y="435"/>
                    </a:lnTo>
                    <a:lnTo>
                      <a:pt x="322" y="40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Freeform 14"/>
              <p:cNvSpPr>
                <a:spLocks noChangeAspect="1"/>
              </p:cNvSpPr>
              <p:nvPr/>
            </p:nvSpPr>
            <p:spPr bwMode="auto">
              <a:xfrm rot="-584220">
                <a:off x="4292" y="2964"/>
                <a:ext cx="81" cy="73"/>
              </a:xfrm>
              <a:custGeom>
                <a:avLst/>
                <a:gdLst>
                  <a:gd name="T0" fmla="*/ 0 w 149"/>
                  <a:gd name="T1" fmla="*/ 0 h 140"/>
                  <a:gd name="T2" fmla="*/ 0 w 149"/>
                  <a:gd name="T3" fmla="*/ 0 h 140"/>
                  <a:gd name="T4" fmla="*/ 2 w 149"/>
                  <a:gd name="T5" fmla="*/ 1 h 140"/>
                  <a:gd name="T6" fmla="*/ 3 w 149"/>
                  <a:gd name="T7" fmla="*/ 2 h 140"/>
                  <a:gd name="T8" fmla="*/ 4 w 149"/>
                  <a:gd name="T9" fmla="*/ 3 h 140"/>
                  <a:gd name="T10" fmla="*/ 5 w 149"/>
                  <a:gd name="T11" fmla="*/ 5 h 140"/>
                  <a:gd name="T12" fmla="*/ 6 w 149"/>
                  <a:gd name="T13" fmla="*/ 6 h 140"/>
                  <a:gd name="T14" fmla="*/ 7 w 149"/>
                  <a:gd name="T15" fmla="*/ 8 h 140"/>
                  <a:gd name="T16" fmla="*/ 8 w 149"/>
                  <a:gd name="T17" fmla="*/ 9 h 140"/>
                  <a:gd name="T18" fmla="*/ 8 w 149"/>
                  <a:gd name="T19" fmla="*/ 10 h 140"/>
                  <a:gd name="T20" fmla="*/ 8 w 149"/>
                  <a:gd name="T21" fmla="*/ 10 h 140"/>
                  <a:gd name="T22" fmla="*/ 9 w 149"/>
                  <a:gd name="T23" fmla="*/ 10 h 140"/>
                  <a:gd name="T24" fmla="*/ 9 w 149"/>
                  <a:gd name="T25" fmla="*/ 10 h 140"/>
                  <a:gd name="T26" fmla="*/ 10 w 149"/>
                  <a:gd name="T27" fmla="*/ 10 h 140"/>
                  <a:gd name="T28" fmla="*/ 10 w 149"/>
                  <a:gd name="T29" fmla="*/ 10 h 140"/>
                  <a:gd name="T30" fmla="*/ 11 w 149"/>
                  <a:gd name="T31" fmla="*/ 10 h 140"/>
                  <a:gd name="T32" fmla="*/ 12 w 149"/>
                  <a:gd name="T33" fmla="*/ 10 h 140"/>
                  <a:gd name="T34" fmla="*/ 13 w 149"/>
                  <a:gd name="T35" fmla="*/ 9 h 140"/>
                  <a:gd name="T36" fmla="*/ 13 w 149"/>
                  <a:gd name="T37" fmla="*/ 9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9"/>
                  <a:gd name="T58" fmla="*/ 0 h 140"/>
                  <a:gd name="T59" fmla="*/ 149 w 149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9" h="140">
                    <a:moveTo>
                      <a:pt x="0" y="0"/>
                    </a:moveTo>
                    <a:lnTo>
                      <a:pt x="0" y="0"/>
                    </a:lnTo>
                    <a:lnTo>
                      <a:pt x="17" y="9"/>
                    </a:lnTo>
                    <a:lnTo>
                      <a:pt x="32" y="23"/>
                    </a:lnTo>
                    <a:lnTo>
                      <a:pt x="45" y="41"/>
                    </a:lnTo>
                    <a:lnTo>
                      <a:pt x="57" y="62"/>
                    </a:lnTo>
                    <a:lnTo>
                      <a:pt x="68" y="83"/>
                    </a:lnTo>
                    <a:lnTo>
                      <a:pt x="77" y="103"/>
                    </a:lnTo>
                    <a:lnTo>
                      <a:pt x="86" y="121"/>
                    </a:lnTo>
                    <a:lnTo>
                      <a:pt x="95" y="135"/>
                    </a:lnTo>
                    <a:lnTo>
                      <a:pt x="101" y="138"/>
                    </a:lnTo>
                    <a:lnTo>
                      <a:pt x="107" y="139"/>
                    </a:lnTo>
                    <a:lnTo>
                      <a:pt x="113" y="140"/>
                    </a:lnTo>
                    <a:lnTo>
                      <a:pt x="120" y="139"/>
                    </a:lnTo>
                    <a:lnTo>
                      <a:pt x="127" y="138"/>
                    </a:lnTo>
                    <a:lnTo>
                      <a:pt x="135" y="134"/>
                    </a:lnTo>
                    <a:lnTo>
                      <a:pt x="142" y="129"/>
                    </a:lnTo>
                    <a:lnTo>
                      <a:pt x="149" y="122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5"/>
            <p:cNvGrpSpPr>
              <a:grpSpLocks noChangeAspect="1"/>
            </p:cNvGrpSpPr>
            <p:nvPr/>
          </p:nvGrpSpPr>
          <p:grpSpPr bwMode="auto">
            <a:xfrm rot="535599">
              <a:off x="2148" y="3072"/>
              <a:ext cx="151" cy="296"/>
              <a:chOff x="4158" y="2838"/>
              <a:chExt cx="212" cy="415"/>
            </a:xfrm>
          </p:grpSpPr>
          <p:sp>
            <p:nvSpPr>
              <p:cNvPr id="20615" name="Freeform 16"/>
              <p:cNvSpPr>
                <a:spLocks noChangeAspect="1"/>
              </p:cNvSpPr>
              <p:nvPr/>
            </p:nvSpPr>
            <p:spPr bwMode="auto">
              <a:xfrm rot="-209559">
                <a:off x="4158" y="2838"/>
                <a:ext cx="212" cy="415"/>
              </a:xfrm>
              <a:custGeom>
                <a:avLst/>
                <a:gdLst>
                  <a:gd name="T0" fmla="*/ 25 w 395"/>
                  <a:gd name="T1" fmla="*/ 29 h 787"/>
                  <a:gd name="T2" fmla="*/ 25 w 395"/>
                  <a:gd name="T3" fmla="*/ 28 h 787"/>
                  <a:gd name="T4" fmla="*/ 26 w 395"/>
                  <a:gd name="T5" fmla="*/ 26 h 787"/>
                  <a:gd name="T6" fmla="*/ 27 w 395"/>
                  <a:gd name="T7" fmla="*/ 25 h 787"/>
                  <a:gd name="T8" fmla="*/ 28 w 395"/>
                  <a:gd name="T9" fmla="*/ 23 h 787"/>
                  <a:gd name="T10" fmla="*/ 28 w 395"/>
                  <a:gd name="T11" fmla="*/ 21 h 787"/>
                  <a:gd name="T12" fmla="*/ 30 w 395"/>
                  <a:gd name="T13" fmla="*/ 18 h 787"/>
                  <a:gd name="T14" fmla="*/ 31 w 395"/>
                  <a:gd name="T15" fmla="*/ 16 h 787"/>
                  <a:gd name="T16" fmla="*/ 32 w 395"/>
                  <a:gd name="T17" fmla="*/ 13 h 787"/>
                  <a:gd name="T18" fmla="*/ 32 w 395"/>
                  <a:gd name="T19" fmla="*/ 9 h 787"/>
                  <a:gd name="T20" fmla="*/ 33 w 395"/>
                  <a:gd name="T21" fmla="*/ 7 h 787"/>
                  <a:gd name="T22" fmla="*/ 33 w 395"/>
                  <a:gd name="T23" fmla="*/ 4 h 787"/>
                  <a:gd name="T24" fmla="*/ 32 w 395"/>
                  <a:gd name="T25" fmla="*/ 1 h 787"/>
                  <a:gd name="T26" fmla="*/ 30 w 395"/>
                  <a:gd name="T27" fmla="*/ 1 h 787"/>
                  <a:gd name="T28" fmla="*/ 28 w 395"/>
                  <a:gd name="T29" fmla="*/ 0 h 787"/>
                  <a:gd name="T30" fmla="*/ 27 w 395"/>
                  <a:gd name="T31" fmla="*/ 1 h 787"/>
                  <a:gd name="T32" fmla="*/ 25 w 395"/>
                  <a:gd name="T33" fmla="*/ 2 h 787"/>
                  <a:gd name="T34" fmla="*/ 23 w 395"/>
                  <a:gd name="T35" fmla="*/ 5 h 787"/>
                  <a:gd name="T36" fmla="*/ 20 w 395"/>
                  <a:gd name="T37" fmla="*/ 9 h 787"/>
                  <a:gd name="T38" fmla="*/ 18 w 395"/>
                  <a:gd name="T39" fmla="*/ 14 h 787"/>
                  <a:gd name="T40" fmla="*/ 16 w 395"/>
                  <a:gd name="T41" fmla="*/ 16 h 787"/>
                  <a:gd name="T42" fmla="*/ 16 w 395"/>
                  <a:gd name="T43" fmla="*/ 17 h 787"/>
                  <a:gd name="T44" fmla="*/ 14 w 395"/>
                  <a:gd name="T45" fmla="*/ 19 h 787"/>
                  <a:gd name="T46" fmla="*/ 13 w 395"/>
                  <a:gd name="T47" fmla="*/ 22 h 787"/>
                  <a:gd name="T48" fmla="*/ 12 w 395"/>
                  <a:gd name="T49" fmla="*/ 25 h 787"/>
                  <a:gd name="T50" fmla="*/ 11 w 395"/>
                  <a:gd name="T51" fmla="*/ 27 h 787"/>
                  <a:gd name="T52" fmla="*/ 9 w 395"/>
                  <a:gd name="T53" fmla="*/ 32 h 787"/>
                  <a:gd name="T54" fmla="*/ 6 w 395"/>
                  <a:gd name="T55" fmla="*/ 38 h 787"/>
                  <a:gd name="T56" fmla="*/ 4 w 395"/>
                  <a:gd name="T57" fmla="*/ 44 h 787"/>
                  <a:gd name="T58" fmla="*/ 2 w 395"/>
                  <a:gd name="T59" fmla="*/ 50 h 787"/>
                  <a:gd name="T60" fmla="*/ 1 w 395"/>
                  <a:gd name="T61" fmla="*/ 55 h 787"/>
                  <a:gd name="T62" fmla="*/ 0 w 395"/>
                  <a:gd name="T63" fmla="*/ 59 h 787"/>
                  <a:gd name="T64" fmla="*/ 1 w 395"/>
                  <a:gd name="T65" fmla="*/ 60 h 787"/>
                  <a:gd name="T66" fmla="*/ 1 w 395"/>
                  <a:gd name="T67" fmla="*/ 60 h 787"/>
                  <a:gd name="T68" fmla="*/ 1 w 395"/>
                  <a:gd name="T69" fmla="*/ 61 h 787"/>
                  <a:gd name="T70" fmla="*/ 3 w 395"/>
                  <a:gd name="T71" fmla="*/ 60 h 787"/>
                  <a:gd name="T72" fmla="*/ 6 w 395"/>
                  <a:gd name="T73" fmla="*/ 58 h 787"/>
                  <a:gd name="T74" fmla="*/ 9 w 395"/>
                  <a:gd name="T75" fmla="*/ 54 h 787"/>
                  <a:gd name="T76" fmla="*/ 11 w 395"/>
                  <a:gd name="T77" fmla="*/ 51 h 787"/>
                  <a:gd name="T78" fmla="*/ 14 w 395"/>
                  <a:gd name="T79" fmla="*/ 47 h 787"/>
                  <a:gd name="T80" fmla="*/ 17 w 395"/>
                  <a:gd name="T81" fmla="*/ 44 h 787"/>
                  <a:gd name="T82" fmla="*/ 19 w 395"/>
                  <a:gd name="T83" fmla="*/ 40 h 787"/>
                  <a:gd name="T84" fmla="*/ 21 w 395"/>
                  <a:gd name="T85" fmla="*/ 36 h 787"/>
                  <a:gd name="T86" fmla="*/ 23 w 395"/>
                  <a:gd name="T87" fmla="*/ 32 h 7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5"/>
                  <a:gd name="T133" fmla="*/ 0 h 787"/>
                  <a:gd name="T134" fmla="*/ 395 w 395"/>
                  <a:gd name="T135" fmla="*/ 787 h 7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5" h="787">
                    <a:moveTo>
                      <a:pt x="293" y="392"/>
                    </a:moveTo>
                    <a:lnTo>
                      <a:pt x="296" y="380"/>
                    </a:lnTo>
                    <a:lnTo>
                      <a:pt x="299" y="370"/>
                    </a:lnTo>
                    <a:lnTo>
                      <a:pt x="304" y="360"/>
                    </a:lnTo>
                    <a:lnTo>
                      <a:pt x="310" y="351"/>
                    </a:lnTo>
                    <a:lnTo>
                      <a:pt x="315" y="344"/>
                    </a:lnTo>
                    <a:lnTo>
                      <a:pt x="321" y="333"/>
                    </a:lnTo>
                    <a:lnTo>
                      <a:pt x="327" y="323"/>
                    </a:lnTo>
                    <a:lnTo>
                      <a:pt x="333" y="311"/>
                    </a:lnTo>
                    <a:lnTo>
                      <a:pt x="336" y="299"/>
                    </a:lnTo>
                    <a:lnTo>
                      <a:pt x="339" y="286"/>
                    </a:lnTo>
                    <a:lnTo>
                      <a:pt x="344" y="273"/>
                    </a:lnTo>
                    <a:lnTo>
                      <a:pt x="349" y="258"/>
                    </a:lnTo>
                    <a:lnTo>
                      <a:pt x="355" y="241"/>
                    </a:lnTo>
                    <a:lnTo>
                      <a:pt x="361" y="224"/>
                    </a:lnTo>
                    <a:lnTo>
                      <a:pt x="367" y="206"/>
                    </a:lnTo>
                    <a:lnTo>
                      <a:pt x="373" y="188"/>
                    </a:lnTo>
                    <a:lnTo>
                      <a:pt x="378" y="168"/>
                    </a:lnTo>
                    <a:lnTo>
                      <a:pt x="384" y="149"/>
                    </a:lnTo>
                    <a:lnTo>
                      <a:pt x="388" y="128"/>
                    </a:lnTo>
                    <a:lnTo>
                      <a:pt x="391" y="108"/>
                    </a:lnTo>
                    <a:lnTo>
                      <a:pt x="394" y="87"/>
                    </a:lnTo>
                    <a:lnTo>
                      <a:pt x="395" y="67"/>
                    </a:lnTo>
                    <a:lnTo>
                      <a:pt x="395" y="46"/>
                    </a:lnTo>
                    <a:lnTo>
                      <a:pt x="392" y="25"/>
                    </a:lnTo>
                    <a:lnTo>
                      <a:pt x="380" y="15"/>
                    </a:lnTo>
                    <a:lnTo>
                      <a:pt x="369" y="8"/>
                    </a:lnTo>
                    <a:lnTo>
                      <a:pt x="360" y="3"/>
                    </a:lnTo>
                    <a:lnTo>
                      <a:pt x="351" y="0"/>
                    </a:lnTo>
                    <a:lnTo>
                      <a:pt x="342" y="0"/>
                    </a:lnTo>
                    <a:lnTo>
                      <a:pt x="333" y="2"/>
                    </a:lnTo>
                    <a:lnTo>
                      <a:pt x="323" y="4"/>
                    </a:lnTo>
                    <a:lnTo>
                      <a:pt x="313" y="8"/>
                    </a:lnTo>
                    <a:lnTo>
                      <a:pt x="302" y="21"/>
                    </a:lnTo>
                    <a:lnTo>
                      <a:pt x="290" y="42"/>
                    </a:lnTo>
                    <a:lnTo>
                      <a:pt x="276" y="68"/>
                    </a:lnTo>
                    <a:lnTo>
                      <a:pt x="262" y="98"/>
                    </a:lnTo>
                    <a:lnTo>
                      <a:pt x="246" y="128"/>
                    </a:lnTo>
                    <a:lnTo>
                      <a:pt x="230" y="155"/>
                    </a:lnTo>
                    <a:lnTo>
                      <a:pt x="215" y="178"/>
                    </a:lnTo>
                    <a:lnTo>
                      <a:pt x="199" y="194"/>
                    </a:lnTo>
                    <a:lnTo>
                      <a:pt x="195" y="202"/>
                    </a:lnTo>
                    <a:lnTo>
                      <a:pt x="190" y="211"/>
                    </a:lnTo>
                    <a:lnTo>
                      <a:pt x="186" y="221"/>
                    </a:lnTo>
                    <a:lnTo>
                      <a:pt x="181" y="234"/>
                    </a:lnTo>
                    <a:lnTo>
                      <a:pt x="173" y="249"/>
                    </a:lnTo>
                    <a:lnTo>
                      <a:pt x="166" y="267"/>
                    </a:lnTo>
                    <a:lnTo>
                      <a:pt x="156" y="286"/>
                    </a:lnTo>
                    <a:lnTo>
                      <a:pt x="146" y="310"/>
                    </a:lnTo>
                    <a:lnTo>
                      <a:pt x="144" y="318"/>
                    </a:lnTo>
                    <a:lnTo>
                      <a:pt x="140" y="333"/>
                    </a:lnTo>
                    <a:lnTo>
                      <a:pt x="132" y="357"/>
                    </a:lnTo>
                    <a:lnTo>
                      <a:pt x="121" y="385"/>
                    </a:lnTo>
                    <a:lnTo>
                      <a:pt x="109" y="418"/>
                    </a:lnTo>
                    <a:lnTo>
                      <a:pt x="96" y="453"/>
                    </a:lnTo>
                    <a:lnTo>
                      <a:pt x="81" y="492"/>
                    </a:lnTo>
                    <a:lnTo>
                      <a:pt x="67" y="532"/>
                    </a:lnTo>
                    <a:lnTo>
                      <a:pt x="52" y="571"/>
                    </a:lnTo>
                    <a:lnTo>
                      <a:pt x="38" y="610"/>
                    </a:lnTo>
                    <a:lnTo>
                      <a:pt x="26" y="648"/>
                    </a:lnTo>
                    <a:lnTo>
                      <a:pt x="15" y="682"/>
                    </a:lnTo>
                    <a:lnTo>
                      <a:pt x="8" y="712"/>
                    </a:lnTo>
                    <a:lnTo>
                      <a:pt x="2" y="736"/>
                    </a:lnTo>
                    <a:lnTo>
                      <a:pt x="0" y="755"/>
                    </a:lnTo>
                    <a:lnTo>
                      <a:pt x="3" y="766"/>
                    </a:lnTo>
                    <a:lnTo>
                      <a:pt x="4" y="771"/>
                    </a:lnTo>
                    <a:lnTo>
                      <a:pt x="5" y="777"/>
                    </a:lnTo>
                    <a:lnTo>
                      <a:pt x="6" y="782"/>
                    </a:lnTo>
                    <a:lnTo>
                      <a:pt x="9" y="786"/>
                    </a:lnTo>
                    <a:lnTo>
                      <a:pt x="15" y="787"/>
                    </a:lnTo>
                    <a:lnTo>
                      <a:pt x="23" y="786"/>
                    </a:lnTo>
                    <a:lnTo>
                      <a:pt x="37" y="781"/>
                    </a:lnTo>
                    <a:lnTo>
                      <a:pt x="56" y="769"/>
                    </a:lnTo>
                    <a:lnTo>
                      <a:pt x="71" y="748"/>
                    </a:lnTo>
                    <a:lnTo>
                      <a:pt x="86" y="726"/>
                    </a:lnTo>
                    <a:lnTo>
                      <a:pt x="102" y="704"/>
                    </a:lnTo>
                    <a:lnTo>
                      <a:pt x="118" y="682"/>
                    </a:lnTo>
                    <a:lnTo>
                      <a:pt x="135" y="660"/>
                    </a:lnTo>
                    <a:lnTo>
                      <a:pt x="150" y="638"/>
                    </a:lnTo>
                    <a:lnTo>
                      <a:pt x="166" y="614"/>
                    </a:lnTo>
                    <a:lnTo>
                      <a:pt x="182" y="592"/>
                    </a:lnTo>
                    <a:lnTo>
                      <a:pt x="198" y="569"/>
                    </a:lnTo>
                    <a:lnTo>
                      <a:pt x="213" y="544"/>
                    </a:lnTo>
                    <a:lnTo>
                      <a:pt x="228" y="519"/>
                    </a:lnTo>
                    <a:lnTo>
                      <a:pt x="242" y="494"/>
                    </a:lnTo>
                    <a:lnTo>
                      <a:pt x="257" y="470"/>
                    </a:lnTo>
                    <a:lnTo>
                      <a:pt x="269" y="444"/>
                    </a:lnTo>
                    <a:lnTo>
                      <a:pt x="282" y="418"/>
                    </a:lnTo>
                    <a:lnTo>
                      <a:pt x="293" y="39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Freeform 17"/>
              <p:cNvSpPr>
                <a:spLocks noChangeAspect="1"/>
              </p:cNvSpPr>
              <p:nvPr/>
            </p:nvSpPr>
            <p:spPr bwMode="auto">
              <a:xfrm rot="-804560">
                <a:off x="4248" y="2961"/>
                <a:ext cx="75" cy="66"/>
              </a:xfrm>
              <a:custGeom>
                <a:avLst/>
                <a:gdLst>
                  <a:gd name="T0" fmla="*/ 0 w 139"/>
                  <a:gd name="T1" fmla="*/ 0 h 123"/>
                  <a:gd name="T2" fmla="*/ 0 w 139"/>
                  <a:gd name="T3" fmla="*/ 0 h 123"/>
                  <a:gd name="T4" fmla="*/ 1 w 139"/>
                  <a:gd name="T5" fmla="*/ 1 h 123"/>
                  <a:gd name="T6" fmla="*/ 1 w 139"/>
                  <a:gd name="T7" fmla="*/ 1 h 123"/>
                  <a:gd name="T8" fmla="*/ 2 w 139"/>
                  <a:gd name="T9" fmla="*/ 2 h 123"/>
                  <a:gd name="T10" fmla="*/ 2 w 139"/>
                  <a:gd name="T11" fmla="*/ 2 h 123"/>
                  <a:gd name="T12" fmla="*/ 2 w 139"/>
                  <a:gd name="T13" fmla="*/ 3 h 123"/>
                  <a:gd name="T14" fmla="*/ 3 w 139"/>
                  <a:gd name="T15" fmla="*/ 4 h 123"/>
                  <a:gd name="T16" fmla="*/ 3 w 139"/>
                  <a:gd name="T17" fmla="*/ 4 h 123"/>
                  <a:gd name="T18" fmla="*/ 3 w 139"/>
                  <a:gd name="T19" fmla="*/ 5 h 123"/>
                  <a:gd name="T20" fmla="*/ 3 w 139"/>
                  <a:gd name="T21" fmla="*/ 5 h 123"/>
                  <a:gd name="T22" fmla="*/ 3 w 139"/>
                  <a:gd name="T23" fmla="*/ 6 h 123"/>
                  <a:gd name="T24" fmla="*/ 4 w 139"/>
                  <a:gd name="T25" fmla="*/ 6 h 123"/>
                  <a:gd name="T26" fmla="*/ 4 w 139"/>
                  <a:gd name="T27" fmla="*/ 7 h 123"/>
                  <a:gd name="T28" fmla="*/ 4 w 139"/>
                  <a:gd name="T29" fmla="*/ 7 h 123"/>
                  <a:gd name="T30" fmla="*/ 5 w 139"/>
                  <a:gd name="T31" fmla="*/ 8 h 123"/>
                  <a:gd name="T32" fmla="*/ 5 w 139"/>
                  <a:gd name="T33" fmla="*/ 9 h 123"/>
                  <a:gd name="T34" fmla="*/ 5 w 139"/>
                  <a:gd name="T35" fmla="*/ 9 h 123"/>
                  <a:gd name="T36" fmla="*/ 6 w 139"/>
                  <a:gd name="T37" fmla="*/ 9 h 123"/>
                  <a:gd name="T38" fmla="*/ 6 w 139"/>
                  <a:gd name="T39" fmla="*/ 9 h 123"/>
                  <a:gd name="T40" fmla="*/ 6 w 139"/>
                  <a:gd name="T41" fmla="*/ 10 h 123"/>
                  <a:gd name="T42" fmla="*/ 6 w 139"/>
                  <a:gd name="T43" fmla="*/ 10 h 123"/>
                  <a:gd name="T44" fmla="*/ 7 w 139"/>
                  <a:gd name="T45" fmla="*/ 10 h 123"/>
                  <a:gd name="T46" fmla="*/ 8 w 139"/>
                  <a:gd name="T47" fmla="*/ 10 h 123"/>
                  <a:gd name="T48" fmla="*/ 9 w 139"/>
                  <a:gd name="T49" fmla="*/ 10 h 123"/>
                  <a:gd name="T50" fmla="*/ 10 w 139"/>
                  <a:gd name="T51" fmla="*/ 10 h 123"/>
                  <a:gd name="T52" fmla="*/ 11 w 139"/>
                  <a:gd name="T53" fmla="*/ 10 h 123"/>
                  <a:gd name="T54" fmla="*/ 12 w 139"/>
                  <a:gd name="T55" fmla="*/ 9 h 1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9"/>
                  <a:gd name="T85" fmla="*/ 0 h 123"/>
                  <a:gd name="T86" fmla="*/ 139 w 139"/>
                  <a:gd name="T87" fmla="*/ 123 h 1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9" h="123">
                    <a:moveTo>
                      <a:pt x="0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2" y="10"/>
                    </a:lnTo>
                    <a:lnTo>
                      <a:pt x="17" y="18"/>
                    </a:lnTo>
                    <a:lnTo>
                      <a:pt x="22" y="26"/>
                    </a:lnTo>
                    <a:lnTo>
                      <a:pt x="27" y="35"/>
                    </a:lnTo>
                    <a:lnTo>
                      <a:pt x="31" y="44"/>
                    </a:lnTo>
                    <a:lnTo>
                      <a:pt x="36" y="53"/>
                    </a:lnTo>
                    <a:lnTo>
                      <a:pt x="40" y="63"/>
                    </a:lnTo>
                    <a:lnTo>
                      <a:pt x="42" y="70"/>
                    </a:lnTo>
                    <a:lnTo>
                      <a:pt x="45" y="76"/>
                    </a:lnTo>
                    <a:lnTo>
                      <a:pt x="47" y="83"/>
                    </a:lnTo>
                    <a:lnTo>
                      <a:pt x="51" y="88"/>
                    </a:lnTo>
                    <a:lnTo>
                      <a:pt x="54" y="95"/>
                    </a:lnTo>
                    <a:lnTo>
                      <a:pt x="58" y="100"/>
                    </a:lnTo>
                    <a:lnTo>
                      <a:pt x="63" y="106"/>
                    </a:lnTo>
                    <a:lnTo>
                      <a:pt x="68" y="112"/>
                    </a:lnTo>
                    <a:lnTo>
                      <a:pt x="73" y="118"/>
                    </a:lnTo>
                    <a:lnTo>
                      <a:pt x="80" y="122"/>
                    </a:lnTo>
                    <a:lnTo>
                      <a:pt x="87" y="123"/>
                    </a:lnTo>
                    <a:lnTo>
                      <a:pt x="97" y="123"/>
                    </a:lnTo>
                    <a:lnTo>
                      <a:pt x="106" y="122"/>
                    </a:lnTo>
                    <a:lnTo>
                      <a:pt x="117" y="119"/>
                    </a:lnTo>
                    <a:lnTo>
                      <a:pt x="128" y="115"/>
                    </a:lnTo>
                    <a:lnTo>
                      <a:pt x="139" y="109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8"/>
            <p:cNvGrpSpPr>
              <a:grpSpLocks noChangeAspect="1"/>
            </p:cNvGrpSpPr>
            <p:nvPr/>
          </p:nvGrpSpPr>
          <p:grpSpPr bwMode="auto">
            <a:xfrm rot="535599">
              <a:off x="2042" y="3053"/>
              <a:ext cx="133" cy="315"/>
              <a:chOff x="4000" y="2813"/>
              <a:chExt cx="186" cy="444"/>
            </a:xfrm>
          </p:grpSpPr>
          <p:sp>
            <p:nvSpPr>
              <p:cNvPr id="20613" name="Freeform 19"/>
              <p:cNvSpPr>
                <a:spLocks noChangeAspect="1"/>
              </p:cNvSpPr>
              <p:nvPr/>
            </p:nvSpPr>
            <p:spPr bwMode="auto">
              <a:xfrm rot="-498597">
                <a:off x="4000" y="2813"/>
                <a:ext cx="186" cy="444"/>
              </a:xfrm>
              <a:custGeom>
                <a:avLst/>
                <a:gdLst>
                  <a:gd name="T0" fmla="*/ 6 w 347"/>
                  <a:gd name="T1" fmla="*/ 22 h 846"/>
                  <a:gd name="T2" fmla="*/ 4 w 347"/>
                  <a:gd name="T3" fmla="*/ 31 h 846"/>
                  <a:gd name="T4" fmla="*/ 3 w 347"/>
                  <a:gd name="T5" fmla="*/ 40 h 846"/>
                  <a:gd name="T6" fmla="*/ 2 w 347"/>
                  <a:gd name="T7" fmla="*/ 47 h 846"/>
                  <a:gd name="T8" fmla="*/ 1 w 347"/>
                  <a:gd name="T9" fmla="*/ 53 h 846"/>
                  <a:gd name="T10" fmla="*/ 1 w 347"/>
                  <a:gd name="T11" fmla="*/ 58 h 846"/>
                  <a:gd name="T12" fmla="*/ 0 w 347"/>
                  <a:gd name="T13" fmla="*/ 61 h 846"/>
                  <a:gd name="T14" fmla="*/ 1 w 347"/>
                  <a:gd name="T15" fmla="*/ 63 h 846"/>
                  <a:gd name="T16" fmla="*/ 1 w 347"/>
                  <a:gd name="T17" fmla="*/ 64 h 846"/>
                  <a:gd name="T18" fmla="*/ 2 w 347"/>
                  <a:gd name="T19" fmla="*/ 64 h 846"/>
                  <a:gd name="T20" fmla="*/ 3 w 347"/>
                  <a:gd name="T21" fmla="*/ 62 h 846"/>
                  <a:gd name="T22" fmla="*/ 5 w 347"/>
                  <a:gd name="T23" fmla="*/ 59 h 846"/>
                  <a:gd name="T24" fmla="*/ 8 w 347"/>
                  <a:gd name="T25" fmla="*/ 56 h 846"/>
                  <a:gd name="T26" fmla="*/ 10 w 347"/>
                  <a:gd name="T27" fmla="*/ 50 h 846"/>
                  <a:gd name="T28" fmla="*/ 13 w 347"/>
                  <a:gd name="T29" fmla="*/ 44 h 846"/>
                  <a:gd name="T30" fmla="*/ 17 w 347"/>
                  <a:gd name="T31" fmla="*/ 36 h 846"/>
                  <a:gd name="T32" fmla="*/ 20 w 347"/>
                  <a:gd name="T33" fmla="*/ 27 h 846"/>
                  <a:gd name="T34" fmla="*/ 21 w 347"/>
                  <a:gd name="T35" fmla="*/ 26 h 846"/>
                  <a:gd name="T36" fmla="*/ 22 w 347"/>
                  <a:gd name="T37" fmla="*/ 25 h 846"/>
                  <a:gd name="T38" fmla="*/ 24 w 347"/>
                  <a:gd name="T39" fmla="*/ 23 h 846"/>
                  <a:gd name="T40" fmla="*/ 25 w 347"/>
                  <a:gd name="T41" fmla="*/ 20 h 846"/>
                  <a:gd name="T42" fmla="*/ 27 w 347"/>
                  <a:gd name="T43" fmla="*/ 19 h 846"/>
                  <a:gd name="T44" fmla="*/ 28 w 347"/>
                  <a:gd name="T45" fmla="*/ 16 h 846"/>
                  <a:gd name="T46" fmla="*/ 29 w 347"/>
                  <a:gd name="T47" fmla="*/ 14 h 846"/>
                  <a:gd name="T48" fmla="*/ 28 w 347"/>
                  <a:gd name="T49" fmla="*/ 13 h 846"/>
                  <a:gd name="T50" fmla="*/ 27 w 347"/>
                  <a:gd name="T51" fmla="*/ 10 h 846"/>
                  <a:gd name="T52" fmla="*/ 27 w 347"/>
                  <a:gd name="T53" fmla="*/ 8 h 846"/>
                  <a:gd name="T54" fmla="*/ 26 w 347"/>
                  <a:gd name="T55" fmla="*/ 5 h 846"/>
                  <a:gd name="T56" fmla="*/ 25 w 347"/>
                  <a:gd name="T57" fmla="*/ 4 h 846"/>
                  <a:gd name="T58" fmla="*/ 24 w 347"/>
                  <a:gd name="T59" fmla="*/ 2 h 846"/>
                  <a:gd name="T60" fmla="*/ 23 w 347"/>
                  <a:gd name="T61" fmla="*/ 2 h 846"/>
                  <a:gd name="T62" fmla="*/ 22 w 347"/>
                  <a:gd name="T63" fmla="*/ 1 h 846"/>
                  <a:gd name="T64" fmla="*/ 21 w 347"/>
                  <a:gd name="T65" fmla="*/ 1 h 846"/>
                  <a:gd name="T66" fmla="*/ 20 w 347"/>
                  <a:gd name="T67" fmla="*/ 0 h 846"/>
                  <a:gd name="T68" fmla="*/ 18 w 347"/>
                  <a:gd name="T69" fmla="*/ 1 h 846"/>
                  <a:gd name="T70" fmla="*/ 17 w 347"/>
                  <a:gd name="T71" fmla="*/ 1 h 846"/>
                  <a:gd name="T72" fmla="*/ 14 w 347"/>
                  <a:gd name="T73" fmla="*/ 2 h 846"/>
                  <a:gd name="T74" fmla="*/ 13 w 347"/>
                  <a:gd name="T75" fmla="*/ 3 h 846"/>
                  <a:gd name="T76" fmla="*/ 11 w 347"/>
                  <a:gd name="T77" fmla="*/ 4 h 846"/>
                  <a:gd name="T78" fmla="*/ 10 w 347"/>
                  <a:gd name="T79" fmla="*/ 5 h 846"/>
                  <a:gd name="T80" fmla="*/ 8 w 347"/>
                  <a:gd name="T81" fmla="*/ 6 h 846"/>
                  <a:gd name="T82" fmla="*/ 7 w 347"/>
                  <a:gd name="T83" fmla="*/ 7 h 846"/>
                  <a:gd name="T84" fmla="*/ 7 w 347"/>
                  <a:gd name="T85" fmla="*/ 8 h 846"/>
                  <a:gd name="T86" fmla="*/ 6 w 347"/>
                  <a:gd name="T87" fmla="*/ 9 h 846"/>
                  <a:gd name="T88" fmla="*/ 6 w 347"/>
                  <a:gd name="T89" fmla="*/ 10 h 846"/>
                  <a:gd name="T90" fmla="*/ 6 w 347"/>
                  <a:gd name="T91" fmla="*/ 12 h 846"/>
                  <a:gd name="T92" fmla="*/ 6 w 347"/>
                  <a:gd name="T93" fmla="*/ 13 h 846"/>
                  <a:gd name="T94" fmla="*/ 6 w 347"/>
                  <a:gd name="T95" fmla="*/ 14 h 846"/>
                  <a:gd name="T96" fmla="*/ 6 w 347"/>
                  <a:gd name="T97" fmla="*/ 15 h 846"/>
                  <a:gd name="T98" fmla="*/ 6 w 347"/>
                  <a:gd name="T99" fmla="*/ 16 h 846"/>
                  <a:gd name="T100" fmla="*/ 6 w 347"/>
                  <a:gd name="T101" fmla="*/ 17 h 846"/>
                  <a:gd name="T102" fmla="*/ 6 w 347"/>
                  <a:gd name="T103" fmla="*/ 18 h 846"/>
                  <a:gd name="T104" fmla="*/ 6 w 347"/>
                  <a:gd name="T105" fmla="*/ 19 h 846"/>
                  <a:gd name="T106" fmla="*/ 6 w 347"/>
                  <a:gd name="T107" fmla="*/ 20 h 846"/>
                  <a:gd name="T108" fmla="*/ 6 w 347"/>
                  <a:gd name="T109" fmla="*/ 21 h 846"/>
                  <a:gd name="T110" fmla="*/ 6 w 347"/>
                  <a:gd name="T111" fmla="*/ 22 h 846"/>
                  <a:gd name="T112" fmla="*/ 6 w 347"/>
                  <a:gd name="T113" fmla="*/ 22 h 8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7"/>
                  <a:gd name="T172" fmla="*/ 0 h 846"/>
                  <a:gd name="T173" fmla="*/ 347 w 347"/>
                  <a:gd name="T174" fmla="*/ 846 h 8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7" h="846">
                    <a:moveTo>
                      <a:pt x="76" y="292"/>
                    </a:moveTo>
                    <a:lnTo>
                      <a:pt x="52" y="419"/>
                    </a:lnTo>
                    <a:lnTo>
                      <a:pt x="32" y="528"/>
                    </a:lnTo>
                    <a:lnTo>
                      <a:pt x="18" y="621"/>
                    </a:lnTo>
                    <a:lnTo>
                      <a:pt x="7" y="699"/>
                    </a:lnTo>
                    <a:lnTo>
                      <a:pt x="1" y="761"/>
                    </a:lnTo>
                    <a:lnTo>
                      <a:pt x="0" y="805"/>
                    </a:lnTo>
                    <a:lnTo>
                      <a:pt x="3" y="833"/>
                    </a:lnTo>
                    <a:lnTo>
                      <a:pt x="11" y="846"/>
                    </a:lnTo>
                    <a:lnTo>
                      <a:pt x="23" y="843"/>
                    </a:lnTo>
                    <a:lnTo>
                      <a:pt x="41" y="822"/>
                    </a:lnTo>
                    <a:lnTo>
                      <a:pt x="63" y="785"/>
                    </a:lnTo>
                    <a:lnTo>
                      <a:pt x="89" y="732"/>
                    </a:lnTo>
                    <a:lnTo>
                      <a:pt x="121" y="663"/>
                    </a:lnTo>
                    <a:lnTo>
                      <a:pt x="157" y="577"/>
                    </a:lnTo>
                    <a:lnTo>
                      <a:pt x="198" y="476"/>
                    </a:lnTo>
                    <a:lnTo>
                      <a:pt x="244" y="357"/>
                    </a:lnTo>
                    <a:lnTo>
                      <a:pt x="253" y="342"/>
                    </a:lnTo>
                    <a:lnTo>
                      <a:pt x="267" y="322"/>
                    </a:lnTo>
                    <a:lnTo>
                      <a:pt x="286" y="299"/>
                    </a:lnTo>
                    <a:lnTo>
                      <a:pt x="306" y="273"/>
                    </a:lnTo>
                    <a:lnTo>
                      <a:pt x="325" y="246"/>
                    </a:lnTo>
                    <a:lnTo>
                      <a:pt x="338" y="218"/>
                    </a:lnTo>
                    <a:lnTo>
                      <a:pt x="347" y="191"/>
                    </a:lnTo>
                    <a:lnTo>
                      <a:pt x="345" y="166"/>
                    </a:lnTo>
                    <a:lnTo>
                      <a:pt x="334" y="132"/>
                    </a:lnTo>
                    <a:lnTo>
                      <a:pt x="323" y="101"/>
                    </a:lnTo>
                    <a:lnTo>
                      <a:pt x="312" y="74"/>
                    </a:lnTo>
                    <a:lnTo>
                      <a:pt x="302" y="51"/>
                    </a:lnTo>
                    <a:lnTo>
                      <a:pt x="291" y="31"/>
                    </a:lnTo>
                    <a:lnTo>
                      <a:pt x="280" y="17"/>
                    </a:lnTo>
                    <a:lnTo>
                      <a:pt x="268" y="6"/>
                    </a:lnTo>
                    <a:lnTo>
                      <a:pt x="255" y="1"/>
                    </a:lnTo>
                    <a:lnTo>
                      <a:pt x="238" y="0"/>
                    </a:lnTo>
                    <a:lnTo>
                      <a:pt x="220" y="2"/>
                    </a:lnTo>
                    <a:lnTo>
                      <a:pt x="201" y="9"/>
                    </a:lnTo>
                    <a:lnTo>
                      <a:pt x="180" y="19"/>
                    </a:lnTo>
                    <a:lnTo>
                      <a:pt x="158" y="32"/>
                    </a:lnTo>
                    <a:lnTo>
                      <a:pt x="136" y="48"/>
                    </a:lnTo>
                    <a:lnTo>
                      <a:pt x="116" y="64"/>
                    </a:lnTo>
                    <a:lnTo>
                      <a:pt x="94" y="82"/>
                    </a:lnTo>
                    <a:lnTo>
                      <a:pt x="87" y="95"/>
                    </a:lnTo>
                    <a:lnTo>
                      <a:pt x="82" y="108"/>
                    </a:lnTo>
                    <a:lnTo>
                      <a:pt x="78" y="122"/>
                    </a:lnTo>
                    <a:lnTo>
                      <a:pt x="76" y="136"/>
                    </a:lnTo>
                    <a:lnTo>
                      <a:pt x="74" y="152"/>
                    </a:lnTo>
                    <a:lnTo>
                      <a:pt x="74" y="166"/>
                    </a:lnTo>
                    <a:lnTo>
                      <a:pt x="74" y="182"/>
                    </a:lnTo>
                    <a:lnTo>
                      <a:pt x="75" y="196"/>
                    </a:lnTo>
                    <a:lnTo>
                      <a:pt x="76" y="212"/>
                    </a:lnTo>
                    <a:lnTo>
                      <a:pt x="77" y="226"/>
                    </a:lnTo>
                    <a:lnTo>
                      <a:pt x="78" y="239"/>
                    </a:lnTo>
                    <a:lnTo>
                      <a:pt x="78" y="252"/>
                    </a:lnTo>
                    <a:lnTo>
                      <a:pt x="80" y="264"/>
                    </a:lnTo>
                    <a:lnTo>
                      <a:pt x="80" y="274"/>
                    </a:lnTo>
                    <a:lnTo>
                      <a:pt x="78" y="285"/>
                    </a:lnTo>
                    <a:lnTo>
                      <a:pt x="76" y="2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Freeform 20"/>
              <p:cNvSpPr>
                <a:spLocks noChangeAspect="1"/>
              </p:cNvSpPr>
              <p:nvPr/>
            </p:nvSpPr>
            <p:spPr bwMode="auto">
              <a:xfrm rot="-1313113">
                <a:off x="4044" y="2960"/>
                <a:ext cx="94" cy="39"/>
              </a:xfrm>
              <a:custGeom>
                <a:avLst/>
                <a:gdLst>
                  <a:gd name="T0" fmla="*/ 0 w 175"/>
                  <a:gd name="T1" fmla="*/ 0 h 72"/>
                  <a:gd name="T2" fmla="*/ 0 w 175"/>
                  <a:gd name="T3" fmla="*/ 0 h 72"/>
                  <a:gd name="T4" fmla="*/ 2 w 175"/>
                  <a:gd name="T5" fmla="*/ 2 h 72"/>
                  <a:gd name="T6" fmla="*/ 3 w 175"/>
                  <a:gd name="T7" fmla="*/ 3 h 72"/>
                  <a:gd name="T8" fmla="*/ 5 w 175"/>
                  <a:gd name="T9" fmla="*/ 5 h 72"/>
                  <a:gd name="T10" fmla="*/ 6 w 175"/>
                  <a:gd name="T11" fmla="*/ 6 h 72"/>
                  <a:gd name="T12" fmla="*/ 9 w 175"/>
                  <a:gd name="T13" fmla="*/ 6 h 72"/>
                  <a:gd name="T14" fmla="*/ 10 w 175"/>
                  <a:gd name="T15" fmla="*/ 6 h 72"/>
                  <a:gd name="T16" fmla="*/ 12 w 175"/>
                  <a:gd name="T17" fmla="*/ 6 h 72"/>
                  <a:gd name="T18" fmla="*/ 15 w 175"/>
                  <a:gd name="T19" fmla="*/ 5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72"/>
                  <a:gd name="T32" fmla="*/ 175 w 175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72">
                    <a:moveTo>
                      <a:pt x="0" y="0"/>
                    </a:moveTo>
                    <a:lnTo>
                      <a:pt x="0" y="0"/>
                    </a:lnTo>
                    <a:lnTo>
                      <a:pt x="17" y="23"/>
                    </a:lnTo>
                    <a:lnTo>
                      <a:pt x="37" y="43"/>
                    </a:lnTo>
                    <a:lnTo>
                      <a:pt x="56" y="57"/>
                    </a:lnTo>
                    <a:lnTo>
                      <a:pt x="77" y="67"/>
                    </a:lnTo>
                    <a:lnTo>
                      <a:pt x="100" y="72"/>
                    </a:lnTo>
                    <a:lnTo>
                      <a:pt x="123" y="72"/>
                    </a:lnTo>
                    <a:lnTo>
                      <a:pt x="148" y="67"/>
                    </a:lnTo>
                    <a:lnTo>
                      <a:pt x="175" y="58"/>
                    </a:lnTo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1"/>
            <p:cNvGrpSpPr>
              <a:grpSpLocks noChangeAspect="1"/>
            </p:cNvGrpSpPr>
            <p:nvPr/>
          </p:nvGrpSpPr>
          <p:grpSpPr bwMode="auto">
            <a:xfrm rot="535599">
              <a:off x="1948" y="3033"/>
              <a:ext cx="126" cy="324"/>
              <a:chOff x="3921" y="2828"/>
              <a:chExt cx="176" cy="455"/>
            </a:xfrm>
          </p:grpSpPr>
          <p:sp>
            <p:nvSpPr>
              <p:cNvPr id="20611" name="Freeform 22"/>
              <p:cNvSpPr>
                <a:spLocks noChangeAspect="1"/>
              </p:cNvSpPr>
              <p:nvPr/>
            </p:nvSpPr>
            <p:spPr bwMode="auto">
              <a:xfrm rot="-717913">
                <a:off x="3921" y="2828"/>
                <a:ext cx="176" cy="455"/>
              </a:xfrm>
              <a:custGeom>
                <a:avLst/>
                <a:gdLst>
                  <a:gd name="T0" fmla="*/ 5 w 330"/>
                  <a:gd name="T1" fmla="*/ 23 h 863"/>
                  <a:gd name="T2" fmla="*/ 3 w 330"/>
                  <a:gd name="T3" fmla="*/ 33 h 863"/>
                  <a:gd name="T4" fmla="*/ 2 w 330"/>
                  <a:gd name="T5" fmla="*/ 42 h 863"/>
                  <a:gd name="T6" fmla="*/ 1 w 330"/>
                  <a:gd name="T7" fmla="*/ 49 h 863"/>
                  <a:gd name="T8" fmla="*/ 1 w 330"/>
                  <a:gd name="T9" fmla="*/ 55 h 863"/>
                  <a:gd name="T10" fmla="*/ 1 w 330"/>
                  <a:gd name="T11" fmla="*/ 60 h 863"/>
                  <a:gd name="T12" fmla="*/ 0 w 330"/>
                  <a:gd name="T13" fmla="*/ 63 h 863"/>
                  <a:gd name="T14" fmla="*/ 1 w 330"/>
                  <a:gd name="T15" fmla="*/ 65 h 863"/>
                  <a:gd name="T16" fmla="*/ 1 w 330"/>
                  <a:gd name="T17" fmla="*/ 67 h 863"/>
                  <a:gd name="T18" fmla="*/ 2 w 330"/>
                  <a:gd name="T19" fmla="*/ 66 h 863"/>
                  <a:gd name="T20" fmla="*/ 3 w 330"/>
                  <a:gd name="T21" fmla="*/ 65 h 863"/>
                  <a:gd name="T22" fmla="*/ 5 w 330"/>
                  <a:gd name="T23" fmla="*/ 62 h 863"/>
                  <a:gd name="T24" fmla="*/ 7 w 330"/>
                  <a:gd name="T25" fmla="*/ 57 h 863"/>
                  <a:gd name="T26" fmla="*/ 10 w 330"/>
                  <a:gd name="T27" fmla="*/ 52 h 863"/>
                  <a:gd name="T28" fmla="*/ 12 w 330"/>
                  <a:gd name="T29" fmla="*/ 45 h 863"/>
                  <a:gd name="T30" fmla="*/ 15 w 330"/>
                  <a:gd name="T31" fmla="*/ 37 h 863"/>
                  <a:gd name="T32" fmla="*/ 19 w 330"/>
                  <a:gd name="T33" fmla="*/ 28 h 863"/>
                  <a:gd name="T34" fmla="*/ 19 w 330"/>
                  <a:gd name="T35" fmla="*/ 27 h 863"/>
                  <a:gd name="T36" fmla="*/ 20 w 330"/>
                  <a:gd name="T37" fmla="*/ 25 h 863"/>
                  <a:gd name="T38" fmla="*/ 22 w 330"/>
                  <a:gd name="T39" fmla="*/ 23 h 863"/>
                  <a:gd name="T40" fmla="*/ 23 w 330"/>
                  <a:gd name="T41" fmla="*/ 21 h 863"/>
                  <a:gd name="T42" fmla="*/ 25 w 330"/>
                  <a:gd name="T43" fmla="*/ 19 h 863"/>
                  <a:gd name="T44" fmla="*/ 26 w 330"/>
                  <a:gd name="T45" fmla="*/ 17 h 863"/>
                  <a:gd name="T46" fmla="*/ 27 w 330"/>
                  <a:gd name="T47" fmla="*/ 15 h 863"/>
                  <a:gd name="T48" fmla="*/ 27 w 330"/>
                  <a:gd name="T49" fmla="*/ 13 h 863"/>
                  <a:gd name="T50" fmla="*/ 26 w 330"/>
                  <a:gd name="T51" fmla="*/ 10 h 863"/>
                  <a:gd name="T52" fmla="*/ 25 w 330"/>
                  <a:gd name="T53" fmla="*/ 8 h 863"/>
                  <a:gd name="T54" fmla="*/ 23 w 330"/>
                  <a:gd name="T55" fmla="*/ 6 h 863"/>
                  <a:gd name="T56" fmla="*/ 23 w 330"/>
                  <a:gd name="T57" fmla="*/ 4 h 863"/>
                  <a:gd name="T58" fmla="*/ 22 w 330"/>
                  <a:gd name="T59" fmla="*/ 2 h 863"/>
                  <a:gd name="T60" fmla="*/ 21 w 330"/>
                  <a:gd name="T61" fmla="*/ 1 h 863"/>
                  <a:gd name="T62" fmla="*/ 20 w 330"/>
                  <a:gd name="T63" fmla="*/ 1 h 863"/>
                  <a:gd name="T64" fmla="*/ 19 w 330"/>
                  <a:gd name="T65" fmla="*/ 1 h 863"/>
                  <a:gd name="T66" fmla="*/ 18 w 330"/>
                  <a:gd name="T67" fmla="*/ 0 h 863"/>
                  <a:gd name="T68" fmla="*/ 16 w 330"/>
                  <a:gd name="T69" fmla="*/ 1 h 863"/>
                  <a:gd name="T70" fmla="*/ 14 w 330"/>
                  <a:gd name="T71" fmla="*/ 1 h 863"/>
                  <a:gd name="T72" fmla="*/ 13 w 330"/>
                  <a:gd name="T73" fmla="*/ 2 h 863"/>
                  <a:gd name="T74" fmla="*/ 11 w 330"/>
                  <a:gd name="T75" fmla="*/ 3 h 863"/>
                  <a:gd name="T76" fmla="*/ 10 w 330"/>
                  <a:gd name="T77" fmla="*/ 4 h 863"/>
                  <a:gd name="T78" fmla="*/ 8 w 330"/>
                  <a:gd name="T79" fmla="*/ 6 h 863"/>
                  <a:gd name="T80" fmla="*/ 6 w 330"/>
                  <a:gd name="T81" fmla="*/ 7 h 863"/>
                  <a:gd name="T82" fmla="*/ 6 w 330"/>
                  <a:gd name="T83" fmla="*/ 8 h 863"/>
                  <a:gd name="T84" fmla="*/ 5 w 330"/>
                  <a:gd name="T85" fmla="*/ 9 h 863"/>
                  <a:gd name="T86" fmla="*/ 5 w 330"/>
                  <a:gd name="T87" fmla="*/ 10 h 863"/>
                  <a:gd name="T88" fmla="*/ 5 w 330"/>
                  <a:gd name="T89" fmla="*/ 11 h 863"/>
                  <a:gd name="T90" fmla="*/ 5 w 330"/>
                  <a:gd name="T91" fmla="*/ 12 h 863"/>
                  <a:gd name="T92" fmla="*/ 5 w 330"/>
                  <a:gd name="T93" fmla="*/ 14 h 863"/>
                  <a:gd name="T94" fmla="*/ 5 w 330"/>
                  <a:gd name="T95" fmla="*/ 15 h 863"/>
                  <a:gd name="T96" fmla="*/ 5 w 330"/>
                  <a:gd name="T97" fmla="*/ 16 h 863"/>
                  <a:gd name="T98" fmla="*/ 5 w 330"/>
                  <a:gd name="T99" fmla="*/ 17 h 863"/>
                  <a:gd name="T100" fmla="*/ 5 w 330"/>
                  <a:gd name="T101" fmla="*/ 18 h 863"/>
                  <a:gd name="T102" fmla="*/ 5 w 330"/>
                  <a:gd name="T103" fmla="*/ 19 h 863"/>
                  <a:gd name="T104" fmla="*/ 5 w 330"/>
                  <a:gd name="T105" fmla="*/ 20 h 863"/>
                  <a:gd name="T106" fmla="*/ 5 w 330"/>
                  <a:gd name="T107" fmla="*/ 21 h 863"/>
                  <a:gd name="T108" fmla="*/ 5 w 330"/>
                  <a:gd name="T109" fmla="*/ 22 h 863"/>
                  <a:gd name="T110" fmla="*/ 5 w 330"/>
                  <a:gd name="T111" fmla="*/ 23 h 863"/>
                  <a:gd name="T112" fmla="*/ 5 w 330"/>
                  <a:gd name="T113" fmla="*/ 23 h 8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30"/>
                  <a:gd name="T172" fmla="*/ 0 h 863"/>
                  <a:gd name="T173" fmla="*/ 330 w 330"/>
                  <a:gd name="T174" fmla="*/ 863 h 8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30" h="863">
                    <a:moveTo>
                      <a:pt x="64" y="301"/>
                    </a:moveTo>
                    <a:lnTo>
                      <a:pt x="44" y="429"/>
                    </a:lnTo>
                    <a:lnTo>
                      <a:pt x="27" y="541"/>
                    </a:lnTo>
                    <a:lnTo>
                      <a:pt x="13" y="636"/>
                    </a:lnTo>
                    <a:lnTo>
                      <a:pt x="5" y="715"/>
                    </a:lnTo>
                    <a:lnTo>
                      <a:pt x="1" y="776"/>
                    </a:lnTo>
                    <a:lnTo>
                      <a:pt x="0" y="822"/>
                    </a:lnTo>
                    <a:lnTo>
                      <a:pt x="5" y="850"/>
                    </a:lnTo>
                    <a:lnTo>
                      <a:pt x="12" y="863"/>
                    </a:lnTo>
                    <a:lnTo>
                      <a:pt x="25" y="858"/>
                    </a:lnTo>
                    <a:lnTo>
                      <a:pt x="41" y="837"/>
                    </a:lnTo>
                    <a:lnTo>
                      <a:pt x="63" y="799"/>
                    </a:lnTo>
                    <a:lnTo>
                      <a:pt x="88" y="745"/>
                    </a:lnTo>
                    <a:lnTo>
                      <a:pt x="117" y="675"/>
                    </a:lnTo>
                    <a:lnTo>
                      <a:pt x="151" y="586"/>
                    </a:lnTo>
                    <a:lnTo>
                      <a:pt x="190" y="482"/>
                    </a:lnTo>
                    <a:lnTo>
                      <a:pt x="232" y="361"/>
                    </a:lnTo>
                    <a:lnTo>
                      <a:pt x="240" y="346"/>
                    </a:lnTo>
                    <a:lnTo>
                      <a:pt x="254" y="325"/>
                    </a:lnTo>
                    <a:lnTo>
                      <a:pt x="272" y="300"/>
                    </a:lnTo>
                    <a:lnTo>
                      <a:pt x="292" y="273"/>
                    </a:lnTo>
                    <a:lnTo>
                      <a:pt x="310" y="245"/>
                    </a:lnTo>
                    <a:lnTo>
                      <a:pt x="324" y="217"/>
                    </a:lnTo>
                    <a:lnTo>
                      <a:pt x="330" y="189"/>
                    </a:lnTo>
                    <a:lnTo>
                      <a:pt x="328" y="165"/>
                    </a:lnTo>
                    <a:lnTo>
                      <a:pt x="316" y="131"/>
                    </a:lnTo>
                    <a:lnTo>
                      <a:pt x="304" y="100"/>
                    </a:lnTo>
                    <a:lnTo>
                      <a:pt x="293" y="72"/>
                    </a:lnTo>
                    <a:lnTo>
                      <a:pt x="282" y="49"/>
                    </a:lnTo>
                    <a:lnTo>
                      <a:pt x="270" y="31"/>
                    </a:lnTo>
                    <a:lnTo>
                      <a:pt x="259" y="16"/>
                    </a:lnTo>
                    <a:lnTo>
                      <a:pt x="247" y="6"/>
                    </a:lnTo>
                    <a:lnTo>
                      <a:pt x="234" y="1"/>
                    </a:lnTo>
                    <a:lnTo>
                      <a:pt x="218" y="0"/>
                    </a:lnTo>
                    <a:lnTo>
                      <a:pt x="200" y="3"/>
                    </a:lnTo>
                    <a:lnTo>
                      <a:pt x="180" y="11"/>
                    </a:lnTo>
                    <a:lnTo>
                      <a:pt x="160" y="22"/>
                    </a:lnTo>
                    <a:lnTo>
                      <a:pt x="139" y="36"/>
                    </a:lnTo>
                    <a:lnTo>
                      <a:pt x="119" y="52"/>
                    </a:lnTo>
                    <a:lnTo>
                      <a:pt x="97" y="70"/>
                    </a:lnTo>
                    <a:lnTo>
                      <a:pt x="75" y="88"/>
                    </a:lnTo>
                    <a:lnTo>
                      <a:pt x="69" y="101"/>
                    </a:lnTo>
                    <a:lnTo>
                      <a:pt x="64" y="115"/>
                    </a:lnTo>
                    <a:lnTo>
                      <a:pt x="61" y="130"/>
                    </a:lnTo>
                    <a:lnTo>
                      <a:pt x="58" y="144"/>
                    </a:lnTo>
                    <a:lnTo>
                      <a:pt x="58" y="160"/>
                    </a:lnTo>
                    <a:lnTo>
                      <a:pt x="57" y="175"/>
                    </a:lnTo>
                    <a:lnTo>
                      <a:pt x="58" y="189"/>
                    </a:lnTo>
                    <a:lnTo>
                      <a:pt x="59" y="205"/>
                    </a:lnTo>
                    <a:lnTo>
                      <a:pt x="61" y="219"/>
                    </a:lnTo>
                    <a:lnTo>
                      <a:pt x="62" y="234"/>
                    </a:lnTo>
                    <a:lnTo>
                      <a:pt x="64" y="248"/>
                    </a:lnTo>
                    <a:lnTo>
                      <a:pt x="65" y="261"/>
                    </a:lnTo>
                    <a:lnTo>
                      <a:pt x="65" y="273"/>
                    </a:lnTo>
                    <a:lnTo>
                      <a:pt x="67" y="283"/>
                    </a:lnTo>
                    <a:lnTo>
                      <a:pt x="65" y="293"/>
                    </a:lnTo>
                    <a:lnTo>
                      <a:pt x="64" y="301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23"/>
              <p:cNvSpPr>
                <a:spLocks noChangeAspect="1"/>
              </p:cNvSpPr>
              <p:nvPr/>
            </p:nvSpPr>
            <p:spPr bwMode="auto">
              <a:xfrm rot="-717913">
                <a:off x="3943" y="2986"/>
                <a:ext cx="92" cy="37"/>
              </a:xfrm>
              <a:custGeom>
                <a:avLst/>
                <a:gdLst>
                  <a:gd name="T0" fmla="*/ 0 w 171"/>
                  <a:gd name="T1" fmla="*/ 0 h 69"/>
                  <a:gd name="T2" fmla="*/ 0 w 171"/>
                  <a:gd name="T3" fmla="*/ 0 h 69"/>
                  <a:gd name="T4" fmla="*/ 2 w 171"/>
                  <a:gd name="T5" fmla="*/ 2 h 69"/>
                  <a:gd name="T6" fmla="*/ 3 w 171"/>
                  <a:gd name="T7" fmla="*/ 3 h 69"/>
                  <a:gd name="T8" fmla="*/ 5 w 171"/>
                  <a:gd name="T9" fmla="*/ 5 h 69"/>
                  <a:gd name="T10" fmla="*/ 6 w 171"/>
                  <a:gd name="T11" fmla="*/ 5 h 69"/>
                  <a:gd name="T12" fmla="*/ 9 w 171"/>
                  <a:gd name="T13" fmla="*/ 6 h 69"/>
                  <a:gd name="T14" fmla="*/ 10 w 171"/>
                  <a:gd name="T15" fmla="*/ 5 h 69"/>
                  <a:gd name="T16" fmla="*/ 12 w 171"/>
                  <a:gd name="T17" fmla="*/ 5 h 69"/>
                  <a:gd name="T18" fmla="*/ 14 w 171"/>
                  <a:gd name="T19" fmla="*/ 4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1"/>
                  <a:gd name="T31" fmla="*/ 0 h 69"/>
                  <a:gd name="T32" fmla="*/ 171 w 17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1" h="69">
                    <a:moveTo>
                      <a:pt x="0" y="0"/>
                    </a:moveTo>
                    <a:lnTo>
                      <a:pt x="0" y="0"/>
                    </a:lnTo>
                    <a:lnTo>
                      <a:pt x="17" y="24"/>
                    </a:lnTo>
                    <a:lnTo>
                      <a:pt x="36" y="42"/>
                    </a:lnTo>
                    <a:lnTo>
                      <a:pt x="55" y="56"/>
                    </a:lnTo>
                    <a:lnTo>
                      <a:pt x="76" y="66"/>
                    </a:lnTo>
                    <a:lnTo>
                      <a:pt x="98" y="69"/>
                    </a:lnTo>
                    <a:lnTo>
                      <a:pt x="122" y="68"/>
                    </a:lnTo>
                    <a:lnTo>
                      <a:pt x="146" y="63"/>
                    </a:lnTo>
                    <a:lnTo>
                      <a:pt x="171" y="53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4"/>
            <p:cNvGrpSpPr>
              <a:grpSpLocks noChangeAspect="1"/>
            </p:cNvGrpSpPr>
            <p:nvPr/>
          </p:nvGrpSpPr>
          <p:grpSpPr bwMode="auto">
            <a:xfrm rot="144854">
              <a:off x="2128" y="3059"/>
              <a:ext cx="133" cy="312"/>
              <a:chOff x="4123" y="2825"/>
              <a:chExt cx="186" cy="440"/>
            </a:xfrm>
          </p:grpSpPr>
          <p:sp>
            <p:nvSpPr>
              <p:cNvPr id="20609" name="Freeform 25"/>
              <p:cNvSpPr>
                <a:spLocks noChangeAspect="1"/>
              </p:cNvSpPr>
              <p:nvPr/>
            </p:nvSpPr>
            <p:spPr bwMode="auto">
              <a:xfrm rot="49981">
                <a:off x="4123" y="2825"/>
                <a:ext cx="186" cy="440"/>
              </a:xfrm>
              <a:custGeom>
                <a:avLst/>
                <a:gdLst>
                  <a:gd name="T0" fmla="*/ 22 w 346"/>
                  <a:gd name="T1" fmla="*/ 24 h 837"/>
                  <a:gd name="T2" fmla="*/ 23 w 346"/>
                  <a:gd name="T3" fmla="*/ 22 h 837"/>
                  <a:gd name="T4" fmla="*/ 25 w 346"/>
                  <a:gd name="T5" fmla="*/ 20 h 837"/>
                  <a:gd name="T6" fmla="*/ 26 w 346"/>
                  <a:gd name="T7" fmla="*/ 18 h 837"/>
                  <a:gd name="T8" fmla="*/ 28 w 346"/>
                  <a:gd name="T9" fmla="*/ 15 h 837"/>
                  <a:gd name="T10" fmla="*/ 28 w 346"/>
                  <a:gd name="T11" fmla="*/ 13 h 837"/>
                  <a:gd name="T12" fmla="*/ 29 w 346"/>
                  <a:gd name="T13" fmla="*/ 11 h 837"/>
                  <a:gd name="T14" fmla="*/ 28 w 346"/>
                  <a:gd name="T15" fmla="*/ 8 h 837"/>
                  <a:gd name="T16" fmla="*/ 27 w 346"/>
                  <a:gd name="T17" fmla="*/ 6 h 837"/>
                  <a:gd name="T18" fmla="*/ 26 w 346"/>
                  <a:gd name="T19" fmla="*/ 4 h 837"/>
                  <a:gd name="T20" fmla="*/ 25 w 346"/>
                  <a:gd name="T21" fmla="*/ 2 h 837"/>
                  <a:gd name="T22" fmla="*/ 24 w 346"/>
                  <a:gd name="T23" fmla="*/ 1 h 837"/>
                  <a:gd name="T24" fmla="*/ 23 w 346"/>
                  <a:gd name="T25" fmla="*/ 0 h 837"/>
                  <a:gd name="T26" fmla="*/ 20 w 346"/>
                  <a:gd name="T27" fmla="*/ 1 h 837"/>
                  <a:gd name="T28" fmla="*/ 16 w 346"/>
                  <a:gd name="T29" fmla="*/ 2 h 837"/>
                  <a:gd name="T30" fmla="*/ 12 w 346"/>
                  <a:gd name="T31" fmla="*/ 5 h 837"/>
                  <a:gd name="T32" fmla="*/ 10 w 346"/>
                  <a:gd name="T33" fmla="*/ 8 h 837"/>
                  <a:gd name="T34" fmla="*/ 10 w 346"/>
                  <a:gd name="T35" fmla="*/ 12 h 837"/>
                  <a:gd name="T36" fmla="*/ 9 w 346"/>
                  <a:gd name="T37" fmla="*/ 15 h 837"/>
                  <a:gd name="T38" fmla="*/ 9 w 346"/>
                  <a:gd name="T39" fmla="*/ 18 h 837"/>
                  <a:gd name="T40" fmla="*/ 8 w 346"/>
                  <a:gd name="T41" fmla="*/ 21 h 837"/>
                  <a:gd name="T42" fmla="*/ 7 w 346"/>
                  <a:gd name="T43" fmla="*/ 25 h 837"/>
                  <a:gd name="T44" fmla="*/ 6 w 346"/>
                  <a:gd name="T45" fmla="*/ 29 h 837"/>
                  <a:gd name="T46" fmla="*/ 5 w 346"/>
                  <a:gd name="T47" fmla="*/ 33 h 837"/>
                  <a:gd name="T48" fmla="*/ 3 w 346"/>
                  <a:gd name="T49" fmla="*/ 36 h 837"/>
                  <a:gd name="T50" fmla="*/ 3 w 346"/>
                  <a:gd name="T51" fmla="*/ 39 h 837"/>
                  <a:gd name="T52" fmla="*/ 2 w 346"/>
                  <a:gd name="T53" fmla="*/ 42 h 837"/>
                  <a:gd name="T54" fmla="*/ 2 w 346"/>
                  <a:gd name="T55" fmla="*/ 45 h 837"/>
                  <a:gd name="T56" fmla="*/ 2 w 346"/>
                  <a:gd name="T57" fmla="*/ 47 h 837"/>
                  <a:gd name="T58" fmla="*/ 2 w 346"/>
                  <a:gd name="T59" fmla="*/ 50 h 837"/>
                  <a:gd name="T60" fmla="*/ 1 w 346"/>
                  <a:gd name="T61" fmla="*/ 53 h 837"/>
                  <a:gd name="T62" fmla="*/ 1 w 346"/>
                  <a:gd name="T63" fmla="*/ 55 h 837"/>
                  <a:gd name="T64" fmla="*/ 1 w 346"/>
                  <a:gd name="T65" fmla="*/ 57 h 837"/>
                  <a:gd name="T66" fmla="*/ 0 w 346"/>
                  <a:gd name="T67" fmla="*/ 59 h 837"/>
                  <a:gd name="T68" fmla="*/ 1 w 346"/>
                  <a:gd name="T69" fmla="*/ 60 h 837"/>
                  <a:gd name="T70" fmla="*/ 1 w 346"/>
                  <a:gd name="T71" fmla="*/ 62 h 837"/>
                  <a:gd name="T72" fmla="*/ 1 w 346"/>
                  <a:gd name="T73" fmla="*/ 63 h 837"/>
                  <a:gd name="T74" fmla="*/ 1 w 346"/>
                  <a:gd name="T75" fmla="*/ 64 h 837"/>
                  <a:gd name="T76" fmla="*/ 2 w 346"/>
                  <a:gd name="T77" fmla="*/ 63 h 837"/>
                  <a:gd name="T78" fmla="*/ 4 w 346"/>
                  <a:gd name="T79" fmla="*/ 62 h 837"/>
                  <a:gd name="T80" fmla="*/ 5 w 346"/>
                  <a:gd name="T81" fmla="*/ 58 h 837"/>
                  <a:gd name="T82" fmla="*/ 8 w 346"/>
                  <a:gd name="T83" fmla="*/ 55 h 837"/>
                  <a:gd name="T84" fmla="*/ 10 w 346"/>
                  <a:gd name="T85" fmla="*/ 49 h 837"/>
                  <a:gd name="T86" fmla="*/ 13 w 346"/>
                  <a:gd name="T87" fmla="*/ 44 h 837"/>
                  <a:gd name="T88" fmla="*/ 16 w 346"/>
                  <a:gd name="T89" fmla="*/ 38 h 837"/>
                  <a:gd name="T90" fmla="*/ 18 w 346"/>
                  <a:gd name="T91" fmla="*/ 35 h 837"/>
                  <a:gd name="T92" fmla="*/ 19 w 346"/>
                  <a:gd name="T93" fmla="*/ 30 h 837"/>
                  <a:gd name="T94" fmla="*/ 21 w 346"/>
                  <a:gd name="T95" fmla="*/ 26 h 83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6"/>
                  <a:gd name="T145" fmla="*/ 0 h 837"/>
                  <a:gd name="T146" fmla="*/ 346 w 346"/>
                  <a:gd name="T147" fmla="*/ 837 h 83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6" h="837">
                    <a:moveTo>
                      <a:pt x="257" y="322"/>
                    </a:moveTo>
                    <a:lnTo>
                      <a:pt x="263" y="312"/>
                    </a:lnTo>
                    <a:lnTo>
                      <a:pt x="270" y="302"/>
                    </a:lnTo>
                    <a:lnTo>
                      <a:pt x="278" y="290"/>
                    </a:lnTo>
                    <a:lnTo>
                      <a:pt x="287" y="277"/>
                    </a:lnTo>
                    <a:lnTo>
                      <a:pt x="296" y="263"/>
                    </a:lnTo>
                    <a:lnTo>
                      <a:pt x="306" y="249"/>
                    </a:lnTo>
                    <a:lnTo>
                      <a:pt x="316" y="233"/>
                    </a:lnTo>
                    <a:lnTo>
                      <a:pt x="324" y="218"/>
                    </a:lnTo>
                    <a:lnTo>
                      <a:pt x="332" y="202"/>
                    </a:lnTo>
                    <a:lnTo>
                      <a:pt x="338" y="185"/>
                    </a:lnTo>
                    <a:lnTo>
                      <a:pt x="342" y="169"/>
                    </a:lnTo>
                    <a:lnTo>
                      <a:pt x="346" y="154"/>
                    </a:lnTo>
                    <a:lnTo>
                      <a:pt x="346" y="139"/>
                    </a:lnTo>
                    <a:lnTo>
                      <a:pt x="345" y="124"/>
                    </a:lnTo>
                    <a:lnTo>
                      <a:pt x="340" y="111"/>
                    </a:lnTo>
                    <a:lnTo>
                      <a:pt x="332" y="98"/>
                    </a:lnTo>
                    <a:lnTo>
                      <a:pt x="323" y="77"/>
                    </a:lnTo>
                    <a:lnTo>
                      <a:pt x="316" y="60"/>
                    </a:lnTo>
                    <a:lnTo>
                      <a:pt x="310" y="47"/>
                    </a:lnTo>
                    <a:lnTo>
                      <a:pt x="305" y="37"/>
                    </a:lnTo>
                    <a:lnTo>
                      <a:pt x="299" y="29"/>
                    </a:lnTo>
                    <a:lnTo>
                      <a:pt x="294" y="21"/>
                    </a:lnTo>
                    <a:lnTo>
                      <a:pt x="288" y="13"/>
                    </a:lnTo>
                    <a:lnTo>
                      <a:pt x="281" y="6"/>
                    </a:lnTo>
                    <a:lnTo>
                      <a:pt x="271" y="0"/>
                    </a:lnTo>
                    <a:lnTo>
                      <a:pt x="257" y="0"/>
                    </a:lnTo>
                    <a:lnTo>
                      <a:pt x="238" y="6"/>
                    </a:lnTo>
                    <a:lnTo>
                      <a:pt x="219" y="15"/>
                    </a:lnTo>
                    <a:lnTo>
                      <a:pt x="196" y="28"/>
                    </a:lnTo>
                    <a:lnTo>
                      <a:pt x="173" y="45"/>
                    </a:lnTo>
                    <a:lnTo>
                      <a:pt x="149" y="63"/>
                    </a:lnTo>
                    <a:lnTo>
                      <a:pt x="126" y="82"/>
                    </a:lnTo>
                    <a:lnTo>
                      <a:pt x="119" y="100"/>
                    </a:lnTo>
                    <a:lnTo>
                      <a:pt x="115" y="123"/>
                    </a:lnTo>
                    <a:lnTo>
                      <a:pt x="113" y="149"/>
                    </a:lnTo>
                    <a:lnTo>
                      <a:pt x="111" y="176"/>
                    </a:lnTo>
                    <a:lnTo>
                      <a:pt x="111" y="202"/>
                    </a:lnTo>
                    <a:lnTo>
                      <a:pt x="110" y="225"/>
                    </a:lnTo>
                    <a:lnTo>
                      <a:pt x="109" y="244"/>
                    </a:lnTo>
                    <a:lnTo>
                      <a:pt x="105" y="255"/>
                    </a:lnTo>
                    <a:lnTo>
                      <a:pt x="98" y="279"/>
                    </a:lnTo>
                    <a:lnTo>
                      <a:pt x="91" y="302"/>
                    </a:lnTo>
                    <a:lnTo>
                      <a:pt x="84" y="325"/>
                    </a:lnTo>
                    <a:lnTo>
                      <a:pt x="76" y="350"/>
                    </a:lnTo>
                    <a:lnTo>
                      <a:pt x="69" y="374"/>
                    </a:lnTo>
                    <a:lnTo>
                      <a:pt x="62" y="398"/>
                    </a:lnTo>
                    <a:lnTo>
                      <a:pt x="56" y="422"/>
                    </a:lnTo>
                    <a:lnTo>
                      <a:pt x="48" y="445"/>
                    </a:lnTo>
                    <a:lnTo>
                      <a:pt x="42" y="469"/>
                    </a:lnTo>
                    <a:lnTo>
                      <a:pt x="38" y="491"/>
                    </a:lnTo>
                    <a:lnTo>
                      <a:pt x="32" y="513"/>
                    </a:lnTo>
                    <a:lnTo>
                      <a:pt x="28" y="534"/>
                    </a:lnTo>
                    <a:lnTo>
                      <a:pt x="24" y="554"/>
                    </a:lnTo>
                    <a:lnTo>
                      <a:pt x="22" y="573"/>
                    </a:lnTo>
                    <a:lnTo>
                      <a:pt x="19" y="591"/>
                    </a:lnTo>
                    <a:lnTo>
                      <a:pt x="19" y="606"/>
                    </a:lnTo>
                    <a:lnTo>
                      <a:pt x="19" y="622"/>
                    </a:lnTo>
                    <a:lnTo>
                      <a:pt x="18" y="639"/>
                    </a:lnTo>
                    <a:lnTo>
                      <a:pt x="17" y="656"/>
                    </a:lnTo>
                    <a:lnTo>
                      <a:pt x="15" y="671"/>
                    </a:lnTo>
                    <a:lnTo>
                      <a:pt x="13" y="688"/>
                    </a:lnTo>
                    <a:lnTo>
                      <a:pt x="11" y="703"/>
                    </a:lnTo>
                    <a:lnTo>
                      <a:pt x="9" y="716"/>
                    </a:lnTo>
                    <a:lnTo>
                      <a:pt x="6" y="726"/>
                    </a:lnTo>
                    <a:lnTo>
                      <a:pt x="4" y="743"/>
                    </a:lnTo>
                    <a:lnTo>
                      <a:pt x="1" y="757"/>
                    </a:lnTo>
                    <a:lnTo>
                      <a:pt x="0" y="770"/>
                    </a:lnTo>
                    <a:lnTo>
                      <a:pt x="0" y="782"/>
                    </a:lnTo>
                    <a:lnTo>
                      <a:pt x="1" y="792"/>
                    </a:lnTo>
                    <a:lnTo>
                      <a:pt x="1" y="801"/>
                    </a:lnTo>
                    <a:lnTo>
                      <a:pt x="3" y="809"/>
                    </a:lnTo>
                    <a:lnTo>
                      <a:pt x="4" y="816"/>
                    </a:lnTo>
                    <a:lnTo>
                      <a:pt x="6" y="827"/>
                    </a:lnTo>
                    <a:lnTo>
                      <a:pt x="10" y="834"/>
                    </a:lnTo>
                    <a:lnTo>
                      <a:pt x="15" y="837"/>
                    </a:lnTo>
                    <a:lnTo>
                      <a:pt x="21" y="835"/>
                    </a:lnTo>
                    <a:lnTo>
                      <a:pt x="27" y="829"/>
                    </a:lnTo>
                    <a:lnTo>
                      <a:pt x="35" y="820"/>
                    </a:lnTo>
                    <a:lnTo>
                      <a:pt x="45" y="805"/>
                    </a:lnTo>
                    <a:lnTo>
                      <a:pt x="56" y="788"/>
                    </a:lnTo>
                    <a:lnTo>
                      <a:pt x="67" y="768"/>
                    </a:lnTo>
                    <a:lnTo>
                      <a:pt x="80" y="743"/>
                    </a:lnTo>
                    <a:lnTo>
                      <a:pt x="93" y="714"/>
                    </a:lnTo>
                    <a:lnTo>
                      <a:pt x="109" y="683"/>
                    </a:lnTo>
                    <a:lnTo>
                      <a:pt x="125" y="648"/>
                    </a:lnTo>
                    <a:lnTo>
                      <a:pt x="143" y="610"/>
                    </a:lnTo>
                    <a:lnTo>
                      <a:pt x="161" y="570"/>
                    </a:lnTo>
                    <a:lnTo>
                      <a:pt x="180" y="526"/>
                    </a:lnTo>
                    <a:lnTo>
                      <a:pt x="190" y="504"/>
                    </a:lnTo>
                    <a:lnTo>
                      <a:pt x="201" y="480"/>
                    </a:lnTo>
                    <a:lnTo>
                      <a:pt x="212" y="456"/>
                    </a:lnTo>
                    <a:lnTo>
                      <a:pt x="223" y="430"/>
                    </a:lnTo>
                    <a:lnTo>
                      <a:pt x="232" y="403"/>
                    </a:lnTo>
                    <a:lnTo>
                      <a:pt x="242" y="376"/>
                    </a:lnTo>
                    <a:lnTo>
                      <a:pt x="249" y="349"/>
                    </a:lnTo>
                    <a:lnTo>
                      <a:pt x="257" y="32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Freeform 26"/>
              <p:cNvSpPr>
                <a:spLocks noChangeAspect="1"/>
              </p:cNvSpPr>
              <p:nvPr/>
            </p:nvSpPr>
            <p:spPr bwMode="auto">
              <a:xfrm rot="7773">
                <a:off x="4181" y="2950"/>
                <a:ext cx="90" cy="50"/>
              </a:xfrm>
              <a:custGeom>
                <a:avLst/>
                <a:gdLst>
                  <a:gd name="T0" fmla="*/ 0 w 166"/>
                  <a:gd name="T1" fmla="*/ 0 h 95"/>
                  <a:gd name="T2" fmla="*/ 0 w 166"/>
                  <a:gd name="T3" fmla="*/ 0 h 95"/>
                  <a:gd name="T4" fmla="*/ 1 w 166"/>
                  <a:gd name="T5" fmla="*/ 1 h 95"/>
                  <a:gd name="T6" fmla="*/ 1 w 166"/>
                  <a:gd name="T7" fmla="*/ 2 h 95"/>
                  <a:gd name="T8" fmla="*/ 2 w 166"/>
                  <a:gd name="T9" fmla="*/ 3 h 95"/>
                  <a:gd name="T10" fmla="*/ 2 w 166"/>
                  <a:gd name="T11" fmla="*/ 4 h 95"/>
                  <a:gd name="T12" fmla="*/ 3 w 166"/>
                  <a:gd name="T13" fmla="*/ 5 h 95"/>
                  <a:gd name="T14" fmla="*/ 4 w 166"/>
                  <a:gd name="T15" fmla="*/ 6 h 95"/>
                  <a:gd name="T16" fmla="*/ 5 w 166"/>
                  <a:gd name="T17" fmla="*/ 7 h 95"/>
                  <a:gd name="T18" fmla="*/ 8 w 166"/>
                  <a:gd name="T19" fmla="*/ 7 h 95"/>
                  <a:gd name="T20" fmla="*/ 8 w 166"/>
                  <a:gd name="T21" fmla="*/ 7 h 95"/>
                  <a:gd name="T22" fmla="*/ 8 w 166"/>
                  <a:gd name="T23" fmla="*/ 7 h 95"/>
                  <a:gd name="T24" fmla="*/ 9 w 166"/>
                  <a:gd name="T25" fmla="*/ 7 h 95"/>
                  <a:gd name="T26" fmla="*/ 10 w 166"/>
                  <a:gd name="T27" fmla="*/ 7 h 95"/>
                  <a:gd name="T28" fmla="*/ 11 w 166"/>
                  <a:gd name="T29" fmla="*/ 7 h 95"/>
                  <a:gd name="T30" fmla="*/ 12 w 166"/>
                  <a:gd name="T31" fmla="*/ 7 h 95"/>
                  <a:gd name="T32" fmla="*/ 12 w 166"/>
                  <a:gd name="T33" fmla="*/ 7 h 95"/>
                  <a:gd name="T34" fmla="*/ 14 w 166"/>
                  <a:gd name="T35" fmla="*/ 6 h 95"/>
                  <a:gd name="T36" fmla="*/ 15 w 166"/>
                  <a:gd name="T37" fmla="*/ 6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6"/>
                  <a:gd name="T58" fmla="*/ 0 h 95"/>
                  <a:gd name="T59" fmla="*/ 166 w 166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6" h="95">
                    <a:moveTo>
                      <a:pt x="0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10" y="22"/>
                    </a:lnTo>
                    <a:lnTo>
                      <a:pt x="16" y="35"/>
                    </a:lnTo>
                    <a:lnTo>
                      <a:pt x="25" y="50"/>
                    </a:lnTo>
                    <a:lnTo>
                      <a:pt x="35" y="63"/>
                    </a:lnTo>
                    <a:lnTo>
                      <a:pt x="48" y="74"/>
                    </a:lnTo>
                    <a:lnTo>
                      <a:pt x="65" y="85"/>
                    </a:lnTo>
                    <a:lnTo>
                      <a:pt x="88" y="92"/>
                    </a:lnTo>
                    <a:lnTo>
                      <a:pt x="96" y="94"/>
                    </a:lnTo>
                    <a:lnTo>
                      <a:pt x="106" y="95"/>
                    </a:lnTo>
                    <a:lnTo>
                      <a:pt x="116" y="95"/>
                    </a:lnTo>
                    <a:lnTo>
                      <a:pt x="125" y="94"/>
                    </a:lnTo>
                    <a:lnTo>
                      <a:pt x="136" y="91"/>
                    </a:lnTo>
                    <a:lnTo>
                      <a:pt x="147" y="87"/>
                    </a:lnTo>
                    <a:lnTo>
                      <a:pt x="157" y="83"/>
                    </a:lnTo>
                    <a:lnTo>
                      <a:pt x="166" y="77"/>
                    </a:lnTo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55" name="Freeform 27"/>
            <p:cNvSpPr>
              <a:spLocks noChangeAspect="1"/>
            </p:cNvSpPr>
            <p:nvPr/>
          </p:nvSpPr>
          <p:spPr bwMode="auto">
            <a:xfrm rot="535599">
              <a:off x="2279" y="2977"/>
              <a:ext cx="69" cy="47"/>
            </a:xfrm>
            <a:custGeom>
              <a:avLst/>
              <a:gdLst>
                <a:gd name="T0" fmla="*/ 0 w 177"/>
                <a:gd name="T1" fmla="*/ 3 h 120"/>
                <a:gd name="T2" fmla="*/ 0 w 177"/>
                <a:gd name="T3" fmla="*/ 3 h 120"/>
                <a:gd name="T4" fmla="*/ 0 w 177"/>
                <a:gd name="T5" fmla="*/ 3 h 120"/>
                <a:gd name="T6" fmla="*/ 1 w 177"/>
                <a:gd name="T7" fmla="*/ 2 h 120"/>
                <a:gd name="T8" fmla="*/ 1 w 177"/>
                <a:gd name="T9" fmla="*/ 2 h 120"/>
                <a:gd name="T10" fmla="*/ 2 w 177"/>
                <a:gd name="T11" fmla="*/ 2 h 120"/>
                <a:gd name="T12" fmla="*/ 2 w 177"/>
                <a:gd name="T13" fmla="*/ 1 h 120"/>
                <a:gd name="T14" fmla="*/ 2 w 177"/>
                <a:gd name="T15" fmla="*/ 1 h 120"/>
                <a:gd name="T16" fmla="*/ 2 w 177"/>
                <a:gd name="T17" fmla="*/ 0 h 120"/>
                <a:gd name="T18" fmla="*/ 3 w 177"/>
                <a:gd name="T19" fmla="*/ 0 h 120"/>
                <a:gd name="T20" fmla="*/ 3 w 177"/>
                <a:gd name="T21" fmla="*/ 0 h 120"/>
                <a:gd name="T22" fmla="*/ 3 w 177"/>
                <a:gd name="T23" fmla="*/ 0 h 120"/>
                <a:gd name="T24" fmla="*/ 3 w 177"/>
                <a:gd name="T25" fmla="*/ 0 h 120"/>
                <a:gd name="T26" fmla="*/ 3 w 177"/>
                <a:gd name="T27" fmla="*/ 0 h 120"/>
                <a:gd name="T28" fmla="*/ 4 w 177"/>
                <a:gd name="T29" fmla="*/ 0 h 120"/>
                <a:gd name="T30" fmla="*/ 4 w 177"/>
                <a:gd name="T31" fmla="*/ 0 h 120"/>
                <a:gd name="T32" fmla="*/ 4 w 177"/>
                <a:gd name="T33" fmla="*/ 0 h 120"/>
                <a:gd name="T34" fmla="*/ 4 w 177"/>
                <a:gd name="T35" fmla="*/ 0 h 120"/>
                <a:gd name="T36" fmla="*/ 4 w 177"/>
                <a:gd name="T37" fmla="*/ 1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7"/>
                <a:gd name="T58" fmla="*/ 0 h 120"/>
                <a:gd name="T59" fmla="*/ 177 w 177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7" h="120">
                  <a:moveTo>
                    <a:pt x="0" y="120"/>
                  </a:moveTo>
                  <a:lnTo>
                    <a:pt x="0" y="120"/>
                  </a:lnTo>
                  <a:lnTo>
                    <a:pt x="19" y="115"/>
                  </a:lnTo>
                  <a:lnTo>
                    <a:pt x="37" y="103"/>
                  </a:lnTo>
                  <a:lnTo>
                    <a:pt x="54" y="87"/>
                  </a:lnTo>
                  <a:lnTo>
                    <a:pt x="69" y="68"/>
                  </a:lnTo>
                  <a:lnTo>
                    <a:pt x="83" y="50"/>
                  </a:lnTo>
                  <a:lnTo>
                    <a:pt x="97" y="30"/>
                  </a:lnTo>
                  <a:lnTo>
                    <a:pt x="109" y="14"/>
                  </a:lnTo>
                  <a:lnTo>
                    <a:pt x="120" y="1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9" y="3"/>
                  </a:lnTo>
                  <a:lnTo>
                    <a:pt x="155" y="7"/>
                  </a:lnTo>
                  <a:lnTo>
                    <a:pt x="162" y="12"/>
                  </a:lnTo>
                  <a:lnTo>
                    <a:pt x="169" y="18"/>
                  </a:lnTo>
                  <a:lnTo>
                    <a:pt x="177" y="27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 rot="-541159">
              <a:off x="2208" y="2750"/>
              <a:ext cx="172" cy="381"/>
              <a:chOff x="2209" y="2750"/>
              <a:chExt cx="172" cy="381"/>
            </a:xfrm>
          </p:grpSpPr>
          <p:sp>
            <p:nvSpPr>
              <p:cNvPr id="20607" name="Freeform 29"/>
              <p:cNvSpPr>
                <a:spLocks noChangeAspect="1"/>
              </p:cNvSpPr>
              <p:nvPr/>
            </p:nvSpPr>
            <p:spPr bwMode="auto">
              <a:xfrm rot="535599">
                <a:off x="2260" y="2750"/>
                <a:ext cx="121" cy="381"/>
              </a:xfrm>
              <a:custGeom>
                <a:avLst/>
                <a:gdLst>
                  <a:gd name="T0" fmla="*/ 6 w 303"/>
                  <a:gd name="T1" fmla="*/ 14 h 969"/>
                  <a:gd name="T2" fmla="*/ 6 w 303"/>
                  <a:gd name="T3" fmla="*/ 14 h 969"/>
                  <a:gd name="T4" fmla="*/ 6 w 303"/>
                  <a:gd name="T5" fmla="*/ 15 h 969"/>
                  <a:gd name="T6" fmla="*/ 7 w 303"/>
                  <a:gd name="T7" fmla="*/ 15 h 969"/>
                  <a:gd name="T8" fmla="*/ 7 w 303"/>
                  <a:gd name="T9" fmla="*/ 16 h 969"/>
                  <a:gd name="T10" fmla="*/ 7 w 303"/>
                  <a:gd name="T11" fmla="*/ 16 h 969"/>
                  <a:gd name="T12" fmla="*/ 7 w 303"/>
                  <a:gd name="T13" fmla="*/ 17 h 969"/>
                  <a:gd name="T14" fmla="*/ 8 w 303"/>
                  <a:gd name="T15" fmla="*/ 17 h 969"/>
                  <a:gd name="T16" fmla="*/ 8 w 303"/>
                  <a:gd name="T17" fmla="*/ 18 h 969"/>
                  <a:gd name="T18" fmla="*/ 8 w 303"/>
                  <a:gd name="T19" fmla="*/ 19 h 969"/>
                  <a:gd name="T20" fmla="*/ 8 w 303"/>
                  <a:gd name="T21" fmla="*/ 20 h 969"/>
                  <a:gd name="T22" fmla="*/ 8 w 303"/>
                  <a:gd name="T23" fmla="*/ 21 h 969"/>
                  <a:gd name="T24" fmla="*/ 7 w 303"/>
                  <a:gd name="T25" fmla="*/ 22 h 969"/>
                  <a:gd name="T26" fmla="*/ 7 w 303"/>
                  <a:gd name="T27" fmla="*/ 22 h 969"/>
                  <a:gd name="T28" fmla="*/ 6 w 303"/>
                  <a:gd name="T29" fmla="*/ 23 h 969"/>
                  <a:gd name="T30" fmla="*/ 6 w 303"/>
                  <a:gd name="T31" fmla="*/ 23 h 969"/>
                  <a:gd name="T32" fmla="*/ 6 w 303"/>
                  <a:gd name="T33" fmla="*/ 23 h 969"/>
                  <a:gd name="T34" fmla="*/ 5 w 303"/>
                  <a:gd name="T35" fmla="*/ 23 h 969"/>
                  <a:gd name="T36" fmla="*/ 5 w 303"/>
                  <a:gd name="T37" fmla="*/ 23 h 969"/>
                  <a:gd name="T38" fmla="*/ 4 w 303"/>
                  <a:gd name="T39" fmla="*/ 22 h 969"/>
                  <a:gd name="T40" fmla="*/ 4 w 303"/>
                  <a:gd name="T41" fmla="*/ 22 h 969"/>
                  <a:gd name="T42" fmla="*/ 4 w 303"/>
                  <a:gd name="T43" fmla="*/ 20 h 969"/>
                  <a:gd name="T44" fmla="*/ 3 w 303"/>
                  <a:gd name="T45" fmla="*/ 20 h 969"/>
                  <a:gd name="T46" fmla="*/ 3 w 303"/>
                  <a:gd name="T47" fmla="*/ 20 h 969"/>
                  <a:gd name="T48" fmla="*/ 2 w 303"/>
                  <a:gd name="T49" fmla="*/ 19 h 969"/>
                  <a:gd name="T50" fmla="*/ 2 w 303"/>
                  <a:gd name="T51" fmla="*/ 18 h 969"/>
                  <a:gd name="T52" fmla="*/ 2 w 303"/>
                  <a:gd name="T53" fmla="*/ 16 h 969"/>
                  <a:gd name="T54" fmla="*/ 2 w 303"/>
                  <a:gd name="T55" fmla="*/ 16 h 969"/>
                  <a:gd name="T56" fmla="*/ 2 w 303"/>
                  <a:gd name="T57" fmla="*/ 14 h 969"/>
                  <a:gd name="T58" fmla="*/ 1 w 303"/>
                  <a:gd name="T59" fmla="*/ 12 h 969"/>
                  <a:gd name="T60" fmla="*/ 1 w 303"/>
                  <a:gd name="T61" fmla="*/ 11 h 969"/>
                  <a:gd name="T62" fmla="*/ 1 w 303"/>
                  <a:gd name="T63" fmla="*/ 9 h 969"/>
                  <a:gd name="T64" fmla="*/ 0 w 303"/>
                  <a:gd name="T65" fmla="*/ 7 h 969"/>
                  <a:gd name="T66" fmla="*/ 0 w 303"/>
                  <a:gd name="T67" fmla="*/ 6 h 969"/>
                  <a:gd name="T68" fmla="*/ 0 w 303"/>
                  <a:gd name="T69" fmla="*/ 4 h 969"/>
                  <a:gd name="T70" fmla="*/ 0 w 303"/>
                  <a:gd name="T71" fmla="*/ 4 h 969"/>
                  <a:gd name="T72" fmla="*/ 0 w 303"/>
                  <a:gd name="T73" fmla="*/ 2 h 969"/>
                  <a:gd name="T74" fmla="*/ 0 w 303"/>
                  <a:gd name="T75" fmla="*/ 1 h 969"/>
                  <a:gd name="T76" fmla="*/ 0 w 303"/>
                  <a:gd name="T77" fmla="*/ 0 h 969"/>
                  <a:gd name="T78" fmla="*/ 0 w 303"/>
                  <a:gd name="T79" fmla="*/ 0 h 969"/>
                  <a:gd name="T80" fmla="*/ 1 w 303"/>
                  <a:gd name="T81" fmla="*/ 0 h 969"/>
                  <a:gd name="T82" fmla="*/ 1 w 303"/>
                  <a:gd name="T83" fmla="*/ 0 h 969"/>
                  <a:gd name="T84" fmla="*/ 2 w 303"/>
                  <a:gd name="T85" fmla="*/ 1 h 969"/>
                  <a:gd name="T86" fmla="*/ 2 w 303"/>
                  <a:gd name="T87" fmla="*/ 2 h 969"/>
                  <a:gd name="T88" fmla="*/ 3 w 303"/>
                  <a:gd name="T89" fmla="*/ 2 h 969"/>
                  <a:gd name="T90" fmla="*/ 3 w 303"/>
                  <a:gd name="T91" fmla="*/ 4 h 969"/>
                  <a:gd name="T92" fmla="*/ 4 w 303"/>
                  <a:gd name="T93" fmla="*/ 5 h 969"/>
                  <a:gd name="T94" fmla="*/ 4 w 303"/>
                  <a:gd name="T95" fmla="*/ 6 h 969"/>
                  <a:gd name="T96" fmla="*/ 5 w 303"/>
                  <a:gd name="T97" fmla="*/ 7 h 969"/>
                  <a:gd name="T98" fmla="*/ 5 w 303"/>
                  <a:gd name="T99" fmla="*/ 9 h 969"/>
                  <a:gd name="T100" fmla="*/ 6 w 303"/>
                  <a:gd name="T101" fmla="*/ 11 h 969"/>
                  <a:gd name="T102" fmla="*/ 6 w 303"/>
                  <a:gd name="T103" fmla="*/ 12 h 969"/>
                  <a:gd name="T104" fmla="*/ 6 w 303"/>
                  <a:gd name="T105" fmla="*/ 14 h 9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3"/>
                  <a:gd name="T160" fmla="*/ 0 h 969"/>
                  <a:gd name="T161" fmla="*/ 303 w 303"/>
                  <a:gd name="T162" fmla="*/ 969 h 9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3" h="969">
                    <a:moveTo>
                      <a:pt x="243" y="574"/>
                    </a:moveTo>
                    <a:lnTo>
                      <a:pt x="243" y="574"/>
                    </a:lnTo>
                    <a:lnTo>
                      <a:pt x="244" y="587"/>
                    </a:lnTo>
                    <a:lnTo>
                      <a:pt x="248" y="597"/>
                    </a:lnTo>
                    <a:lnTo>
                      <a:pt x="253" y="608"/>
                    </a:lnTo>
                    <a:lnTo>
                      <a:pt x="257" y="615"/>
                    </a:lnTo>
                    <a:lnTo>
                      <a:pt x="264" y="625"/>
                    </a:lnTo>
                    <a:lnTo>
                      <a:pt x="268" y="634"/>
                    </a:lnTo>
                    <a:lnTo>
                      <a:pt x="273" y="645"/>
                    </a:lnTo>
                    <a:lnTo>
                      <a:pt x="277" y="658"/>
                    </a:lnTo>
                    <a:lnTo>
                      <a:pt x="280" y="671"/>
                    </a:lnTo>
                    <a:lnTo>
                      <a:pt x="285" y="686"/>
                    </a:lnTo>
                    <a:lnTo>
                      <a:pt x="289" y="700"/>
                    </a:lnTo>
                    <a:lnTo>
                      <a:pt x="293" y="714"/>
                    </a:lnTo>
                    <a:lnTo>
                      <a:pt x="296" y="730"/>
                    </a:lnTo>
                    <a:lnTo>
                      <a:pt x="299" y="747"/>
                    </a:lnTo>
                    <a:lnTo>
                      <a:pt x="301" y="764"/>
                    </a:lnTo>
                    <a:lnTo>
                      <a:pt x="302" y="781"/>
                    </a:lnTo>
                    <a:lnTo>
                      <a:pt x="303" y="799"/>
                    </a:lnTo>
                    <a:lnTo>
                      <a:pt x="303" y="818"/>
                    </a:lnTo>
                    <a:lnTo>
                      <a:pt x="302" y="838"/>
                    </a:lnTo>
                    <a:lnTo>
                      <a:pt x="300" y="859"/>
                    </a:lnTo>
                    <a:lnTo>
                      <a:pt x="296" y="879"/>
                    </a:lnTo>
                    <a:lnTo>
                      <a:pt x="291" y="900"/>
                    </a:lnTo>
                    <a:lnTo>
                      <a:pt x="285" y="922"/>
                    </a:lnTo>
                    <a:lnTo>
                      <a:pt x="277" y="946"/>
                    </a:lnTo>
                    <a:lnTo>
                      <a:pt x="267" y="952"/>
                    </a:lnTo>
                    <a:lnTo>
                      <a:pt x="259" y="958"/>
                    </a:lnTo>
                    <a:lnTo>
                      <a:pt x="250" y="961"/>
                    </a:lnTo>
                    <a:lnTo>
                      <a:pt x="242" y="965"/>
                    </a:lnTo>
                    <a:lnTo>
                      <a:pt x="233" y="968"/>
                    </a:lnTo>
                    <a:lnTo>
                      <a:pt x="226" y="969"/>
                    </a:lnTo>
                    <a:lnTo>
                      <a:pt x="218" y="969"/>
                    </a:lnTo>
                    <a:lnTo>
                      <a:pt x="208" y="968"/>
                    </a:lnTo>
                    <a:lnTo>
                      <a:pt x="198" y="961"/>
                    </a:lnTo>
                    <a:lnTo>
                      <a:pt x="189" y="951"/>
                    </a:lnTo>
                    <a:lnTo>
                      <a:pt x="179" y="937"/>
                    </a:lnTo>
                    <a:lnTo>
                      <a:pt x="169" y="920"/>
                    </a:lnTo>
                    <a:lnTo>
                      <a:pt x="158" y="900"/>
                    </a:lnTo>
                    <a:lnTo>
                      <a:pt x="149" y="881"/>
                    </a:lnTo>
                    <a:lnTo>
                      <a:pt x="137" y="861"/>
                    </a:lnTo>
                    <a:lnTo>
                      <a:pt x="126" y="842"/>
                    </a:lnTo>
                    <a:lnTo>
                      <a:pt x="116" y="834"/>
                    </a:lnTo>
                    <a:lnTo>
                      <a:pt x="107" y="822"/>
                    </a:lnTo>
                    <a:lnTo>
                      <a:pt x="98" y="808"/>
                    </a:lnTo>
                    <a:lnTo>
                      <a:pt x="89" y="788"/>
                    </a:lnTo>
                    <a:lnTo>
                      <a:pt x="82" y="768"/>
                    </a:lnTo>
                    <a:lnTo>
                      <a:pt x="77" y="742"/>
                    </a:lnTo>
                    <a:lnTo>
                      <a:pt x="74" y="713"/>
                    </a:lnTo>
                    <a:lnTo>
                      <a:pt x="72" y="682"/>
                    </a:lnTo>
                    <a:lnTo>
                      <a:pt x="68" y="652"/>
                    </a:lnTo>
                    <a:lnTo>
                      <a:pt x="63" y="621"/>
                    </a:lnTo>
                    <a:lnTo>
                      <a:pt x="57" y="587"/>
                    </a:lnTo>
                    <a:lnTo>
                      <a:pt x="51" y="550"/>
                    </a:lnTo>
                    <a:lnTo>
                      <a:pt x="46" y="513"/>
                    </a:lnTo>
                    <a:lnTo>
                      <a:pt x="40" y="475"/>
                    </a:lnTo>
                    <a:lnTo>
                      <a:pt x="34" y="437"/>
                    </a:lnTo>
                    <a:lnTo>
                      <a:pt x="29" y="400"/>
                    </a:lnTo>
                    <a:lnTo>
                      <a:pt x="24" y="362"/>
                    </a:lnTo>
                    <a:lnTo>
                      <a:pt x="19" y="327"/>
                    </a:lnTo>
                    <a:lnTo>
                      <a:pt x="16" y="293"/>
                    </a:lnTo>
                    <a:lnTo>
                      <a:pt x="12" y="260"/>
                    </a:lnTo>
                    <a:lnTo>
                      <a:pt x="9" y="231"/>
                    </a:lnTo>
                    <a:lnTo>
                      <a:pt x="7" y="204"/>
                    </a:lnTo>
                    <a:lnTo>
                      <a:pt x="6" y="182"/>
                    </a:lnTo>
                    <a:lnTo>
                      <a:pt x="6" y="164"/>
                    </a:lnTo>
                    <a:lnTo>
                      <a:pt x="2" y="128"/>
                    </a:lnTo>
                    <a:lnTo>
                      <a:pt x="1" y="95"/>
                    </a:lnTo>
                    <a:lnTo>
                      <a:pt x="0" y="67"/>
                    </a:lnTo>
                    <a:lnTo>
                      <a:pt x="1" y="43"/>
                    </a:lnTo>
                    <a:lnTo>
                      <a:pt x="2" y="25"/>
                    </a:lnTo>
                    <a:lnTo>
                      <a:pt x="6" y="11"/>
                    </a:lnTo>
                    <a:lnTo>
                      <a:pt x="9" y="3"/>
                    </a:lnTo>
                    <a:lnTo>
                      <a:pt x="16" y="0"/>
                    </a:lnTo>
                    <a:lnTo>
                      <a:pt x="22" y="3"/>
                    </a:lnTo>
                    <a:lnTo>
                      <a:pt x="29" y="9"/>
                    </a:lnTo>
                    <a:lnTo>
                      <a:pt x="37" y="21"/>
                    </a:lnTo>
                    <a:lnTo>
                      <a:pt x="47" y="34"/>
                    </a:lnTo>
                    <a:lnTo>
                      <a:pt x="59" y="51"/>
                    </a:lnTo>
                    <a:lnTo>
                      <a:pt x="72" y="68"/>
                    </a:lnTo>
                    <a:lnTo>
                      <a:pt x="88" y="86"/>
                    </a:lnTo>
                    <a:lnTo>
                      <a:pt x="105" y="104"/>
                    </a:lnTo>
                    <a:lnTo>
                      <a:pt x="117" y="126"/>
                    </a:lnTo>
                    <a:lnTo>
                      <a:pt x="129" y="150"/>
                    </a:lnTo>
                    <a:lnTo>
                      <a:pt x="139" y="175"/>
                    </a:lnTo>
                    <a:lnTo>
                      <a:pt x="150" y="201"/>
                    </a:lnTo>
                    <a:lnTo>
                      <a:pt x="158" y="228"/>
                    </a:lnTo>
                    <a:lnTo>
                      <a:pt x="167" y="257"/>
                    </a:lnTo>
                    <a:lnTo>
                      <a:pt x="175" y="285"/>
                    </a:lnTo>
                    <a:lnTo>
                      <a:pt x="184" y="315"/>
                    </a:lnTo>
                    <a:lnTo>
                      <a:pt x="191" y="346"/>
                    </a:lnTo>
                    <a:lnTo>
                      <a:pt x="198" y="379"/>
                    </a:lnTo>
                    <a:lnTo>
                      <a:pt x="205" y="410"/>
                    </a:lnTo>
                    <a:lnTo>
                      <a:pt x="213" y="442"/>
                    </a:lnTo>
                    <a:lnTo>
                      <a:pt x="220" y="475"/>
                    </a:lnTo>
                    <a:lnTo>
                      <a:pt x="227" y="509"/>
                    </a:lnTo>
                    <a:lnTo>
                      <a:pt x="236" y="541"/>
                    </a:lnTo>
                    <a:lnTo>
                      <a:pt x="243" y="574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Freeform 30"/>
              <p:cNvSpPr>
                <a:spLocks noChangeAspect="1"/>
              </p:cNvSpPr>
              <p:nvPr/>
            </p:nvSpPr>
            <p:spPr bwMode="auto">
              <a:xfrm rot="535599">
                <a:off x="2209" y="2792"/>
                <a:ext cx="106" cy="328"/>
              </a:xfrm>
              <a:custGeom>
                <a:avLst/>
                <a:gdLst>
                  <a:gd name="T0" fmla="*/ 6 w 265"/>
                  <a:gd name="T1" fmla="*/ 13 h 837"/>
                  <a:gd name="T2" fmla="*/ 5 w 265"/>
                  <a:gd name="T3" fmla="*/ 11 h 837"/>
                  <a:gd name="T4" fmla="*/ 5 w 265"/>
                  <a:gd name="T5" fmla="*/ 9 h 837"/>
                  <a:gd name="T6" fmla="*/ 4 w 265"/>
                  <a:gd name="T7" fmla="*/ 8 h 837"/>
                  <a:gd name="T8" fmla="*/ 4 w 265"/>
                  <a:gd name="T9" fmla="*/ 7 h 837"/>
                  <a:gd name="T10" fmla="*/ 4 w 265"/>
                  <a:gd name="T11" fmla="*/ 6 h 837"/>
                  <a:gd name="T12" fmla="*/ 3 w 265"/>
                  <a:gd name="T13" fmla="*/ 5 h 837"/>
                  <a:gd name="T14" fmla="*/ 3 w 265"/>
                  <a:gd name="T15" fmla="*/ 4 h 837"/>
                  <a:gd name="T16" fmla="*/ 2 w 265"/>
                  <a:gd name="T17" fmla="*/ 4 h 837"/>
                  <a:gd name="T18" fmla="*/ 2 w 265"/>
                  <a:gd name="T19" fmla="*/ 2 h 837"/>
                  <a:gd name="T20" fmla="*/ 1 w 265"/>
                  <a:gd name="T21" fmla="*/ 1 h 837"/>
                  <a:gd name="T22" fmla="*/ 1 w 265"/>
                  <a:gd name="T23" fmla="*/ 0 h 837"/>
                  <a:gd name="T24" fmla="*/ 0 w 265"/>
                  <a:gd name="T25" fmla="*/ 0 h 837"/>
                  <a:gd name="T26" fmla="*/ 0 w 265"/>
                  <a:gd name="T27" fmla="*/ 0 h 837"/>
                  <a:gd name="T28" fmla="*/ 0 w 265"/>
                  <a:gd name="T29" fmla="*/ 0 h 837"/>
                  <a:gd name="T30" fmla="*/ 0 w 265"/>
                  <a:gd name="T31" fmla="*/ 1 h 837"/>
                  <a:gd name="T32" fmla="*/ 0 w 265"/>
                  <a:gd name="T33" fmla="*/ 2 h 837"/>
                  <a:gd name="T34" fmla="*/ 0 w 265"/>
                  <a:gd name="T35" fmla="*/ 4 h 837"/>
                  <a:gd name="T36" fmla="*/ 0 w 265"/>
                  <a:gd name="T37" fmla="*/ 4 h 837"/>
                  <a:gd name="T38" fmla="*/ 0 w 265"/>
                  <a:gd name="T39" fmla="*/ 4 h 837"/>
                  <a:gd name="T40" fmla="*/ 0 w 265"/>
                  <a:gd name="T41" fmla="*/ 4 h 837"/>
                  <a:gd name="T42" fmla="*/ 0 w 265"/>
                  <a:gd name="T43" fmla="*/ 5 h 837"/>
                  <a:gd name="T44" fmla="*/ 0 w 265"/>
                  <a:gd name="T45" fmla="*/ 5 h 837"/>
                  <a:gd name="T46" fmla="*/ 0 w 265"/>
                  <a:gd name="T47" fmla="*/ 6 h 837"/>
                  <a:gd name="T48" fmla="*/ 0 w 265"/>
                  <a:gd name="T49" fmla="*/ 7 h 837"/>
                  <a:gd name="T50" fmla="*/ 0 w 265"/>
                  <a:gd name="T51" fmla="*/ 9 h 837"/>
                  <a:gd name="T52" fmla="*/ 0 w 265"/>
                  <a:gd name="T53" fmla="*/ 10 h 837"/>
                  <a:gd name="T54" fmla="*/ 1 w 265"/>
                  <a:gd name="T55" fmla="*/ 11 h 837"/>
                  <a:gd name="T56" fmla="*/ 1 w 265"/>
                  <a:gd name="T57" fmla="*/ 13 h 837"/>
                  <a:gd name="T58" fmla="*/ 1 w 265"/>
                  <a:gd name="T59" fmla="*/ 13 h 837"/>
                  <a:gd name="T60" fmla="*/ 1 w 265"/>
                  <a:gd name="T61" fmla="*/ 14 h 837"/>
                  <a:gd name="T62" fmla="*/ 1 w 265"/>
                  <a:gd name="T63" fmla="*/ 15 h 837"/>
                  <a:gd name="T64" fmla="*/ 2 w 265"/>
                  <a:gd name="T65" fmla="*/ 16 h 837"/>
                  <a:gd name="T66" fmla="*/ 2 w 265"/>
                  <a:gd name="T67" fmla="*/ 16 h 837"/>
                  <a:gd name="T68" fmla="*/ 2 w 265"/>
                  <a:gd name="T69" fmla="*/ 17 h 837"/>
                  <a:gd name="T70" fmla="*/ 2 w 265"/>
                  <a:gd name="T71" fmla="*/ 18 h 837"/>
                  <a:gd name="T72" fmla="*/ 2 w 265"/>
                  <a:gd name="T73" fmla="*/ 18 h 837"/>
                  <a:gd name="T74" fmla="*/ 2 w 265"/>
                  <a:gd name="T75" fmla="*/ 19 h 837"/>
                  <a:gd name="T76" fmla="*/ 2 w 265"/>
                  <a:gd name="T77" fmla="*/ 19 h 837"/>
                  <a:gd name="T78" fmla="*/ 3 w 265"/>
                  <a:gd name="T79" fmla="*/ 20 h 837"/>
                  <a:gd name="T80" fmla="*/ 3 w 265"/>
                  <a:gd name="T81" fmla="*/ 20 h 837"/>
                  <a:gd name="T82" fmla="*/ 5 w 265"/>
                  <a:gd name="T83" fmla="*/ 20 h 837"/>
                  <a:gd name="T84" fmla="*/ 6 w 265"/>
                  <a:gd name="T85" fmla="*/ 19 h 837"/>
                  <a:gd name="T86" fmla="*/ 6 w 265"/>
                  <a:gd name="T87" fmla="*/ 19 h 837"/>
                  <a:gd name="T88" fmla="*/ 6 w 265"/>
                  <a:gd name="T89" fmla="*/ 18 h 837"/>
                  <a:gd name="T90" fmla="*/ 7 w 265"/>
                  <a:gd name="T91" fmla="*/ 17 h 837"/>
                  <a:gd name="T92" fmla="*/ 7 w 265"/>
                  <a:gd name="T93" fmla="*/ 16 h 837"/>
                  <a:gd name="T94" fmla="*/ 6 w 265"/>
                  <a:gd name="T95" fmla="*/ 15 h 837"/>
                  <a:gd name="T96" fmla="*/ 6 w 265"/>
                  <a:gd name="T97" fmla="*/ 14 h 837"/>
                  <a:gd name="T98" fmla="*/ 6 w 265"/>
                  <a:gd name="T99" fmla="*/ 13 h 837"/>
                  <a:gd name="T100" fmla="*/ 6 w 265"/>
                  <a:gd name="T101" fmla="*/ 13 h 837"/>
                  <a:gd name="T102" fmla="*/ 6 w 265"/>
                  <a:gd name="T103" fmla="*/ 13 h 837"/>
                  <a:gd name="T104" fmla="*/ 6 w 265"/>
                  <a:gd name="T105" fmla="*/ 13 h 8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5"/>
                  <a:gd name="T160" fmla="*/ 0 h 837"/>
                  <a:gd name="T161" fmla="*/ 265 w 265"/>
                  <a:gd name="T162" fmla="*/ 837 h 8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5" h="837">
                    <a:moveTo>
                      <a:pt x="219" y="536"/>
                    </a:moveTo>
                    <a:lnTo>
                      <a:pt x="219" y="536"/>
                    </a:lnTo>
                    <a:lnTo>
                      <a:pt x="212" y="501"/>
                    </a:lnTo>
                    <a:lnTo>
                      <a:pt x="204" y="469"/>
                    </a:lnTo>
                    <a:lnTo>
                      <a:pt x="197" y="436"/>
                    </a:lnTo>
                    <a:lnTo>
                      <a:pt x="189" y="406"/>
                    </a:lnTo>
                    <a:lnTo>
                      <a:pt x="180" y="378"/>
                    </a:lnTo>
                    <a:lnTo>
                      <a:pt x="173" y="350"/>
                    </a:lnTo>
                    <a:lnTo>
                      <a:pt x="165" y="324"/>
                    </a:lnTo>
                    <a:lnTo>
                      <a:pt x="156" y="298"/>
                    </a:lnTo>
                    <a:lnTo>
                      <a:pt x="149" y="275"/>
                    </a:lnTo>
                    <a:lnTo>
                      <a:pt x="140" y="253"/>
                    </a:lnTo>
                    <a:lnTo>
                      <a:pt x="132" y="232"/>
                    </a:lnTo>
                    <a:lnTo>
                      <a:pt x="125" y="211"/>
                    </a:lnTo>
                    <a:lnTo>
                      <a:pt x="117" y="192"/>
                    </a:lnTo>
                    <a:lnTo>
                      <a:pt x="109" y="173"/>
                    </a:lnTo>
                    <a:lnTo>
                      <a:pt x="103" y="156"/>
                    </a:lnTo>
                    <a:lnTo>
                      <a:pt x="96" y="140"/>
                    </a:lnTo>
                    <a:lnTo>
                      <a:pt x="80" y="103"/>
                    </a:lnTo>
                    <a:lnTo>
                      <a:pt x="67" y="72"/>
                    </a:lnTo>
                    <a:lnTo>
                      <a:pt x="53" y="47"/>
                    </a:lnTo>
                    <a:lnTo>
                      <a:pt x="42" y="26"/>
                    </a:lnTo>
                    <a:lnTo>
                      <a:pt x="33" y="12"/>
                    </a:lnTo>
                    <a:lnTo>
                      <a:pt x="24" y="4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2" y="19"/>
                    </a:lnTo>
                    <a:lnTo>
                      <a:pt x="0" y="32"/>
                    </a:lnTo>
                    <a:lnTo>
                      <a:pt x="0" y="47"/>
                    </a:lnTo>
                    <a:lnTo>
                      <a:pt x="1" y="65"/>
                    </a:lnTo>
                    <a:lnTo>
                      <a:pt x="2" y="87"/>
                    </a:lnTo>
                    <a:lnTo>
                      <a:pt x="5" y="112"/>
                    </a:lnTo>
                    <a:lnTo>
                      <a:pt x="9" y="140"/>
                    </a:lnTo>
                    <a:lnTo>
                      <a:pt x="9" y="147"/>
                    </a:lnTo>
                    <a:lnTo>
                      <a:pt x="10" y="155"/>
                    </a:lnTo>
                    <a:lnTo>
                      <a:pt x="9" y="164"/>
                    </a:lnTo>
                    <a:lnTo>
                      <a:pt x="9" y="173"/>
                    </a:lnTo>
                    <a:lnTo>
                      <a:pt x="7" y="181"/>
                    </a:lnTo>
                    <a:lnTo>
                      <a:pt x="6" y="190"/>
                    </a:lnTo>
                    <a:lnTo>
                      <a:pt x="5" y="199"/>
                    </a:lnTo>
                    <a:lnTo>
                      <a:pt x="4" y="207"/>
                    </a:lnTo>
                    <a:lnTo>
                      <a:pt x="1" y="231"/>
                    </a:lnTo>
                    <a:lnTo>
                      <a:pt x="1" y="255"/>
                    </a:lnTo>
                    <a:lnTo>
                      <a:pt x="1" y="283"/>
                    </a:lnTo>
                    <a:lnTo>
                      <a:pt x="2" y="310"/>
                    </a:lnTo>
                    <a:lnTo>
                      <a:pt x="4" y="337"/>
                    </a:lnTo>
                    <a:lnTo>
                      <a:pt x="6" y="366"/>
                    </a:lnTo>
                    <a:lnTo>
                      <a:pt x="10" y="394"/>
                    </a:lnTo>
                    <a:lnTo>
                      <a:pt x="13" y="423"/>
                    </a:lnTo>
                    <a:lnTo>
                      <a:pt x="18" y="452"/>
                    </a:lnTo>
                    <a:lnTo>
                      <a:pt x="22" y="479"/>
                    </a:lnTo>
                    <a:lnTo>
                      <a:pt x="27" y="505"/>
                    </a:lnTo>
                    <a:lnTo>
                      <a:pt x="31" y="530"/>
                    </a:lnTo>
                    <a:lnTo>
                      <a:pt x="36" y="554"/>
                    </a:lnTo>
                    <a:lnTo>
                      <a:pt x="41" y="575"/>
                    </a:lnTo>
                    <a:lnTo>
                      <a:pt x="45" y="595"/>
                    </a:lnTo>
                    <a:lnTo>
                      <a:pt x="50" y="612"/>
                    </a:lnTo>
                    <a:lnTo>
                      <a:pt x="52" y="632"/>
                    </a:lnTo>
                    <a:lnTo>
                      <a:pt x="54" y="652"/>
                    </a:lnTo>
                    <a:lnTo>
                      <a:pt x="56" y="670"/>
                    </a:lnTo>
                    <a:lnTo>
                      <a:pt x="57" y="687"/>
                    </a:lnTo>
                    <a:lnTo>
                      <a:pt x="59" y="703"/>
                    </a:lnTo>
                    <a:lnTo>
                      <a:pt x="62" y="718"/>
                    </a:lnTo>
                    <a:lnTo>
                      <a:pt x="64" y="733"/>
                    </a:lnTo>
                    <a:lnTo>
                      <a:pt x="68" y="746"/>
                    </a:lnTo>
                    <a:lnTo>
                      <a:pt x="73" y="755"/>
                    </a:lnTo>
                    <a:lnTo>
                      <a:pt x="77" y="766"/>
                    </a:lnTo>
                    <a:lnTo>
                      <a:pt x="84" y="779"/>
                    </a:lnTo>
                    <a:lnTo>
                      <a:pt x="90" y="794"/>
                    </a:lnTo>
                    <a:lnTo>
                      <a:pt x="96" y="808"/>
                    </a:lnTo>
                    <a:lnTo>
                      <a:pt x="100" y="820"/>
                    </a:lnTo>
                    <a:lnTo>
                      <a:pt x="106" y="829"/>
                    </a:lnTo>
                    <a:lnTo>
                      <a:pt x="111" y="833"/>
                    </a:lnTo>
                    <a:lnTo>
                      <a:pt x="133" y="837"/>
                    </a:lnTo>
                    <a:lnTo>
                      <a:pt x="157" y="837"/>
                    </a:lnTo>
                    <a:lnTo>
                      <a:pt x="181" y="831"/>
                    </a:lnTo>
                    <a:lnTo>
                      <a:pt x="204" y="822"/>
                    </a:lnTo>
                    <a:lnTo>
                      <a:pt x="225" y="813"/>
                    </a:lnTo>
                    <a:lnTo>
                      <a:pt x="241" y="804"/>
                    </a:lnTo>
                    <a:lnTo>
                      <a:pt x="252" y="796"/>
                    </a:lnTo>
                    <a:lnTo>
                      <a:pt x="254" y="792"/>
                    </a:lnTo>
                    <a:lnTo>
                      <a:pt x="261" y="761"/>
                    </a:lnTo>
                    <a:lnTo>
                      <a:pt x="265" y="733"/>
                    </a:lnTo>
                    <a:lnTo>
                      <a:pt x="265" y="704"/>
                    </a:lnTo>
                    <a:lnTo>
                      <a:pt x="264" y="678"/>
                    </a:lnTo>
                    <a:lnTo>
                      <a:pt x="261" y="653"/>
                    </a:lnTo>
                    <a:lnTo>
                      <a:pt x="257" y="630"/>
                    </a:lnTo>
                    <a:lnTo>
                      <a:pt x="250" y="609"/>
                    </a:lnTo>
                    <a:lnTo>
                      <a:pt x="244" y="590"/>
                    </a:lnTo>
                    <a:lnTo>
                      <a:pt x="237" y="574"/>
                    </a:lnTo>
                    <a:lnTo>
                      <a:pt x="231" y="560"/>
                    </a:lnTo>
                    <a:lnTo>
                      <a:pt x="225" y="548"/>
                    </a:lnTo>
                    <a:lnTo>
                      <a:pt x="220" y="540"/>
                    </a:lnTo>
                    <a:lnTo>
                      <a:pt x="217" y="534"/>
                    </a:lnTo>
                    <a:lnTo>
                      <a:pt x="215" y="531"/>
                    </a:lnTo>
                    <a:lnTo>
                      <a:pt x="215" y="532"/>
                    </a:lnTo>
                    <a:lnTo>
                      <a:pt x="219" y="536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57" name="Freeform 31"/>
            <p:cNvSpPr>
              <a:spLocks noChangeAspect="1"/>
            </p:cNvSpPr>
            <p:nvPr/>
          </p:nvSpPr>
          <p:spPr bwMode="auto">
            <a:xfrm rot="535599">
              <a:off x="2221" y="2993"/>
              <a:ext cx="67" cy="49"/>
            </a:xfrm>
            <a:custGeom>
              <a:avLst/>
              <a:gdLst>
                <a:gd name="T0" fmla="*/ 0 w 172"/>
                <a:gd name="T1" fmla="*/ 3 h 127"/>
                <a:gd name="T2" fmla="*/ 0 w 172"/>
                <a:gd name="T3" fmla="*/ 3 h 127"/>
                <a:gd name="T4" fmla="*/ 0 w 172"/>
                <a:gd name="T5" fmla="*/ 3 h 127"/>
                <a:gd name="T6" fmla="*/ 0 w 172"/>
                <a:gd name="T7" fmla="*/ 3 h 127"/>
                <a:gd name="T8" fmla="*/ 1 w 172"/>
                <a:gd name="T9" fmla="*/ 2 h 127"/>
                <a:gd name="T10" fmla="*/ 1 w 172"/>
                <a:gd name="T11" fmla="*/ 2 h 127"/>
                <a:gd name="T12" fmla="*/ 1 w 172"/>
                <a:gd name="T13" fmla="*/ 2 h 127"/>
                <a:gd name="T14" fmla="*/ 1 w 172"/>
                <a:gd name="T15" fmla="*/ 2 h 127"/>
                <a:gd name="T16" fmla="*/ 1 w 172"/>
                <a:gd name="T17" fmla="*/ 2 h 127"/>
                <a:gd name="T18" fmla="*/ 1 w 172"/>
                <a:gd name="T19" fmla="*/ 1 h 127"/>
                <a:gd name="T20" fmla="*/ 1 w 172"/>
                <a:gd name="T21" fmla="*/ 1 h 127"/>
                <a:gd name="T22" fmla="*/ 2 w 172"/>
                <a:gd name="T23" fmla="*/ 1 h 127"/>
                <a:gd name="T24" fmla="*/ 2 w 172"/>
                <a:gd name="T25" fmla="*/ 1 h 127"/>
                <a:gd name="T26" fmla="*/ 2 w 172"/>
                <a:gd name="T27" fmla="*/ 1 h 127"/>
                <a:gd name="T28" fmla="*/ 2 w 172"/>
                <a:gd name="T29" fmla="*/ 1 h 127"/>
                <a:gd name="T30" fmla="*/ 2 w 172"/>
                <a:gd name="T31" fmla="*/ 1 h 127"/>
                <a:gd name="T32" fmla="*/ 2 w 172"/>
                <a:gd name="T33" fmla="*/ 0 h 127"/>
                <a:gd name="T34" fmla="*/ 2 w 172"/>
                <a:gd name="T35" fmla="*/ 0 h 127"/>
                <a:gd name="T36" fmla="*/ 2 w 172"/>
                <a:gd name="T37" fmla="*/ 0 h 127"/>
                <a:gd name="T38" fmla="*/ 2 w 172"/>
                <a:gd name="T39" fmla="*/ 0 h 127"/>
                <a:gd name="T40" fmla="*/ 2 w 172"/>
                <a:gd name="T41" fmla="*/ 0 h 127"/>
                <a:gd name="T42" fmla="*/ 2 w 172"/>
                <a:gd name="T43" fmla="*/ 0 h 127"/>
                <a:gd name="T44" fmla="*/ 3 w 172"/>
                <a:gd name="T45" fmla="*/ 0 h 127"/>
                <a:gd name="T46" fmla="*/ 3 w 172"/>
                <a:gd name="T47" fmla="*/ 0 h 127"/>
                <a:gd name="T48" fmla="*/ 3 w 172"/>
                <a:gd name="T49" fmla="*/ 0 h 127"/>
                <a:gd name="T50" fmla="*/ 4 w 172"/>
                <a:gd name="T51" fmla="*/ 0 h 127"/>
                <a:gd name="T52" fmla="*/ 4 w 172"/>
                <a:gd name="T53" fmla="*/ 0 h 127"/>
                <a:gd name="T54" fmla="*/ 4 w 172"/>
                <a:gd name="T55" fmla="*/ 1 h 1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2"/>
                <a:gd name="T85" fmla="*/ 0 h 127"/>
                <a:gd name="T86" fmla="*/ 172 w 172"/>
                <a:gd name="T87" fmla="*/ 127 h 1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2" h="127">
                  <a:moveTo>
                    <a:pt x="0" y="127"/>
                  </a:moveTo>
                  <a:lnTo>
                    <a:pt x="0" y="127"/>
                  </a:lnTo>
                  <a:lnTo>
                    <a:pt x="7" y="122"/>
                  </a:lnTo>
                  <a:lnTo>
                    <a:pt x="14" y="116"/>
                  </a:lnTo>
                  <a:lnTo>
                    <a:pt x="22" y="109"/>
                  </a:lnTo>
                  <a:lnTo>
                    <a:pt x="29" y="101"/>
                  </a:lnTo>
                  <a:lnTo>
                    <a:pt x="35" y="92"/>
                  </a:lnTo>
                  <a:lnTo>
                    <a:pt x="41" y="82"/>
                  </a:lnTo>
                  <a:lnTo>
                    <a:pt x="48" y="71"/>
                  </a:lnTo>
                  <a:lnTo>
                    <a:pt x="54" y="60"/>
                  </a:lnTo>
                  <a:lnTo>
                    <a:pt x="58" y="53"/>
                  </a:lnTo>
                  <a:lnTo>
                    <a:pt x="62" y="47"/>
                  </a:lnTo>
                  <a:lnTo>
                    <a:pt x="66" y="40"/>
                  </a:lnTo>
                  <a:lnTo>
                    <a:pt x="71" y="34"/>
                  </a:lnTo>
                  <a:lnTo>
                    <a:pt x="76" y="27"/>
                  </a:lnTo>
                  <a:lnTo>
                    <a:pt x="81" y="21"/>
                  </a:lnTo>
                  <a:lnTo>
                    <a:pt x="87" y="15"/>
                  </a:lnTo>
                  <a:lnTo>
                    <a:pt x="92" y="9"/>
                  </a:lnTo>
                  <a:lnTo>
                    <a:pt x="99" y="4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7" y="1"/>
                  </a:lnTo>
                  <a:lnTo>
                    <a:pt x="138" y="5"/>
                  </a:lnTo>
                  <a:lnTo>
                    <a:pt x="149" y="10"/>
                  </a:lnTo>
                  <a:lnTo>
                    <a:pt x="161" y="18"/>
                  </a:lnTo>
                  <a:lnTo>
                    <a:pt x="172" y="28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32"/>
            <p:cNvSpPr>
              <a:spLocks noChangeAspect="1"/>
            </p:cNvSpPr>
            <p:nvPr/>
          </p:nvSpPr>
          <p:spPr bwMode="auto">
            <a:xfrm rot="535599">
              <a:off x="2120" y="2747"/>
              <a:ext cx="124" cy="386"/>
            </a:xfrm>
            <a:custGeom>
              <a:avLst/>
              <a:gdLst>
                <a:gd name="T0" fmla="*/ 6 w 310"/>
                <a:gd name="T1" fmla="*/ 15 h 985"/>
                <a:gd name="T2" fmla="*/ 6 w 310"/>
                <a:gd name="T3" fmla="*/ 16 h 985"/>
                <a:gd name="T4" fmla="*/ 7 w 310"/>
                <a:gd name="T5" fmla="*/ 16 h 985"/>
                <a:gd name="T6" fmla="*/ 7 w 310"/>
                <a:gd name="T7" fmla="*/ 18 h 985"/>
                <a:gd name="T8" fmla="*/ 8 w 310"/>
                <a:gd name="T9" fmla="*/ 18 h 985"/>
                <a:gd name="T10" fmla="*/ 8 w 310"/>
                <a:gd name="T11" fmla="*/ 20 h 985"/>
                <a:gd name="T12" fmla="*/ 8 w 310"/>
                <a:gd name="T13" fmla="*/ 21 h 985"/>
                <a:gd name="T14" fmla="*/ 8 w 310"/>
                <a:gd name="T15" fmla="*/ 21 h 985"/>
                <a:gd name="T16" fmla="*/ 7 w 310"/>
                <a:gd name="T17" fmla="*/ 22 h 985"/>
                <a:gd name="T18" fmla="*/ 6 w 310"/>
                <a:gd name="T19" fmla="*/ 22 h 985"/>
                <a:gd name="T20" fmla="*/ 6 w 310"/>
                <a:gd name="T21" fmla="*/ 23 h 985"/>
                <a:gd name="T22" fmla="*/ 6 w 310"/>
                <a:gd name="T23" fmla="*/ 23 h 985"/>
                <a:gd name="T24" fmla="*/ 5 w 310"/>
                <a:gd name="T25" fmla="*/ 23 h 985"/>
                <a:gd name="T26" fmla="*/ 4 w 310"/>
                <a:gd name="T27" fmla="*/ 23 h 985"/>
                <a:gd name="T28" fmla="*/ 3 w 310"/>
                <a:gd name="T29" fmla="*/ 22 h 985"/>
                <a:gd name="T30" fmla="*/ 2 w 310"/>
                <a:gd name="T31" fmla="*/ 21 h 985"/>
                <a:gd name="T32" fmla="*/ 1 w 310"/>
                <a:gd name="T33" fmla="*/ 20 h 985"/>
                <a:gd name="T34" fmla="*/ 1 w 310"/>
                <a:gd name="T35" fmla="*/ 18 h 985"/>
                <a:gd name="T36" fmla="*/ 1 w 310"/>
                <a:gd name="T37" fmla="*/ 17 h 985"/>
                <a:gd name="T38" fmla="*/ 1 w 310"/>
                <a:gd name="T39" fmla="*/ 16 h 985"/>
                <a:gd name="T40" fmla="*/ 1 w 310"/>
                <a:gd name="T41" fmla="*/ 15 h 985"/>
                <a:gd name="T42" fmla="*/ 1 w 310"/>
                <a:gd name="T43" fmla="*/ 14 h 985"/>
                <a:gd name="T44" fmla="*/ 1 w 310"/>
                <a:gd name="T45" fmla="*/ 13 h 985"/>
                <a:gd name="T46" fmla="*/ 0 w 310"/>
                <a:gd name="T47" fmla="*/ 11 h 985"/>
                <a:gd name="T48" fmla="*/ 0 w 310"/>
                <a:gd name="T49" fmla="*/ 10 h 985"/>
                <a:gd name="T50" fmla="*/ 0 w 310"/>
                <a:gd name="T51" fmla="*/ 9 h 985"/>
                <a:gd name="T52" fmla="*/ 0 w 310"/>
                <a:gd name="T53" fmla="*/ 7 h 985"/>
                <a:gd name="T54" fmla="*/ 0 w 310"/>
                <a:gd name="T55" fmla="*/ 7 h 985"/>
                <a:gd name="T56" fmla="*/ 0 w 310"/>
                <a:gd name="T57" fmla="*/ 5 h 985"/>
                <a:gd name="T58" fmla="*/ 0 w 310"/>
                <a:gd name="T59" fmla="*/ 5 h 985"/>
                <a:gd name="T60" fmla="*/ 0 w 310"/>
                <a:gd name="T61" fmla="*/ 4 h 985"/>
                <a:gd name="T62" fmla="*/ 0 w 310"/>
                <a:gd name="T63" fmla="*/ 3 h 985"/>
                <a:gd name="T64" fmla="*/ 0 w 310"/>
                <a:gd name="T65" fmla="*/ 2 h 985"/>
                <a:gd name="T66" fmla="*/ 0 w 310"/>
                <a:gd name="T67" fmla="*/ 2 h 985"/>
                <a:gd name="T68" fmla="*/ 0 w 310"/>
                <a:gd name="T69" fmla="*/ 1 h 985"/>
                <a:gd name="T70" fmla="*/ 0 w 310"/>
                <a:gd name="T71" fmla="*/ 1 h 985"/>
                <a:gd name="T72" fmla="*/ 0 w 310"/>
                <a:gd name="T73" fmla="*/ 0 h 985"/>
                <a:gd name="T74" fmla="*/ 1 w 310"/>
                <a:gd name="T75" fmla="*/ 0 h 985"/>
                <a:gd name="T76" fmla="*/ 1 w 310"/>
                <a:gd name="T77" fmla="*/ 0 h 985"/>
                <a:gd name="T78" fmla="*/ 1 w 310"/>
                <a:gd name="T79" fmla="*/ 1 h 985"/>
                <a:gd name="T80" fmla="*/ 2 w 310"/>
                <a:gd name="T81" fmla="*/ 2 h 985"/>
                <a:gd name="T82" fmla="*/ 2 w 310"/>
                <a:gd name="T83" fmla="*/ 4 h 985"/>
                <a:gd name="T84" fmla="*/ 3 w 310"/>
                <a:gd name="T85" fmla="*/ 5 h 985"/>
                <a:gd name="T86" fmla="*/ 4 w 310"/>
                <a:gd name="T87" fmla="*/ 8 h 985"/>
                <a:gd name="T88" fmla="*/ 4 w 310"/>
                <a:gd name="T89" fmla="*/ 9 h 985"/>
                <a:gd name="T90" fmla="*/ 4 w 310"/>
                <a:gd name="T91" fmla="*/ 10 h 985"/>
                <a:gd name="T92" fmla="*/ 5 w 310"/>
                <a:gd name="T93" fmla="*/ 11 h 985"/>
                <a:gd name="T94" fmla="*/ 5 w 310"/>
                <a:gd name="T95" fmla="*/ 11 h 985"/>
                <a:gd name="T96" fmla="*/ 5 w 310"/>
                <a:gd name="T97" fmla="*/ 12 h 985"/>
                <a:gd name="T98" fmla="*/ 5 w 310"/>
                <a:gd name="T99" fmla="*/ 13 h 985"/>
                <a:gd name="T100" fmla="*/ 6 w 310"/>
                <a:gd name="T101" fmla="*/ 13 h 985"/>
                <a:gd name="T102" fmla="*/ 6 w 310"/>
                <a:gd name="T103" fmla="*/ 14 h 9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0"/>
                <a:gd name="T157" fmla="*/ 0 h 985"/>
                <a:gd name="T158" fmla="*/ 310 w 310"/>
                <a:gd name="T159" fmla="*/ 985 h 9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0" h="985">
                  <a:moveTo>
                    <a:pt x="218" y="622"/>
                  </a:moveTo>
                  <a:lnTo>
                    <a:pt x="227" y="631"/>
                  </a:lnTo>
                  <a:lnTo>
                    <a:pt x="238" y="643"/>
                  </a:lnTo>
                  <a:lnTo>
                    <a:pt x="248" y="658"/>
                  </a:lnTo>
                  <a:lnTo>
                    <a:pt x="259" y="676"/>
                  </a:lnTo>
                  <a:lnTo>
                    <a:pt x="268" y="697"/>
                  </a:lnTo>
                  <a:lnTo>
                    <a:pt x="278" y="721"/>
                  </a:lnTo>
                  <a:lnTo>
                    <a:pt x="287" y="744"/>
                  </a:lnTo>
                  <a:lnTo>
                    <a:pt x="294" y="767"/>
                  </a:lnTo>
                  <a:lnTo>
                    <a:pt x="300" y="791"/>
                  </a:lnTo>
                  <a:lnTo>
                    <a:pt x="305" y="814"/>
                  </a:lnTo>
                  <a:lnTo>
                    <a:pt x="308" y="835"/>
                  </a:lnTo>
                  <a:lnTo>
                    <a:pt x="310" y="856"/>
                  </a:lnTo>
                  <a:lnTo>
                    <a:pt x="308" y="873"/>
                  </a:lnTo>
                  <a:lnTo>
                    <a:pt x="305" y="887"/>
                  </a:lnTo>
                  <a:lnTo>
                    <a:pt x="299" y="898"/>
                  </a:lnTo>
                  <a:lnTo>
                    <a:pt x="289" y="904"/>
                  </a:lnTo>
                  <a:lnTo>
                    <a:pt x="277" y="925"/>
                  </a:lnTo>
                  <a:lnTo>
                    <a:pt x="265" y="940"/>
                  </a:lnTo>
                  <a:lnTo>
                    <a:pt x="254" y="951"/>
                  </a:lnTo>
                  <a:lnTo>
                    <a:pt x="243" y="959"/>
                  </a:lnTo>
                  <a:lnTo>
                    <a:pt x="232" y="964"/>
                  </a:lnTo>
                  <a:lnTo>
                    <a:pt x="222" y="969"/>
                  </a:lnTo>
                  <a:lnTo>
                    <a:pt x="213" y="974"/>
                  </a:lnTo>
                  <a:lnTo>
                    <a:pt x="204" y="981"/>
                  </a:lnTo>
                  <a:lnTo>
                    <a:pt x="193" y="985"/>
                  </a:lnTo>
                  <a:lnTo>
                    <a:pt x="179" y="982"/>
                  </a:lnTo>
                  <a:lnTo>
                    <a:pt x="161" y="973"/>
                  </a:lnTo>
                  <a:lnTo>
                    <a:pt x="140" y="959"/>
                  </a:lnTo>
                  <a:lnTo>
                    <a:pt x="118" y="939"/>
                  </a:lnTo>
                  <a:lnTo>
                    <a:pt x="95" y="917"/>
                  </a:lnTo>
                  <a:lnTo>
                    <a:pt x="72" y="892"/>
                  </a:lnTo>
                  <a:lnTo>
                    <a:pt x="51" y="866"/>
                  </a:lnTo>
                  <a:lnTo>
                    <a:pt x="45" y="845"/>
                  </a:lnTo>
                  <a:lnTo>
                    <a:pt x="43" y="819"/>
                  </a:lnTo>
                  <a:lnTo>
                    <a:pt x="43" y="790"/>
                  </a:lnTo>
                  <a:lnTo>
                    <a:pt x="46" y="760"/>
                  </a:lnTo>
                  <a:lnTo>
                    <a:pt x="48" y="731"/>
                  </a:lnTo>
                  <a:lnTo>
                    <a:pt x="51" y="704"/>
                  </a:lnTo>
                  <a:lnTo>
                    <a:pt x="52" y="683"/>
                  </a:lnTo>
                  <a:lnTo>
                    <a:pt x="49" y="669"/>
                  </a:lnTo>
                  <a:lnTo>
                    <a:pt x="45" y="641"/>
                  </a:lnTo>
                  <a:lnTo>
                    <a:pt x="41" y="614"/>
                  </a:lnTo>
                  <a:lnTo>
                    <a:pt x="36" y="587"/>
                  </a:lnTo>
                  <a:lnTo>
                    <a:pt x="31" y="558"/>
                  </a:lnTo>
                  <a:lnTo>
                    <a:pt x="26" y="529"/>
                  </a:lnTo>
                  <a:lnTo>
                    <a:pt x="22" y="501"/>
                  </a:lnTo>
                  <a:lnTo>
                    <a:pt x="18" y="474"/>
                  </a:lnTo>
                  <a:lnTo>
                    <a:pt x="13" y="446"/>
                  </a:lnTo>
                  <a:lnTo>
                    <a:pt x="9" y="419"/>
                  </a:lnTo>
                  <a:lnTo>
                    <a:pt x="7" y="393"/>
                  </a:lnTo>
                  <a:lnTo>
                    <a:pt x="3" y="367"/>
                  </a:lnTo>
                  <a:lnTo>
                    <a:pt x="2" y="343"/>
                  </a:lnTo>
                  <a:lnTo>
                    <a:pt x="0" y="320"/>
                  </a:lnTo>
                  <a:lnTo>
                    <a:pt x="0" y="298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2"/>
                  </a:lnTo>
                  <a:lnTo>
                    <a:pt x="3" y="224"/>
                  </a:lnTo>
                  <a:lnTo>
                    <a:pt x="5" y="204"/>
                  </a:lnTo>
                  <a:lnTo>
                    <a:pt x="5" y="186"/>
                  </a:lnTo>
                  <a:lnTo>
                    <a:pt x="5" y="168"/>
                  </a:lnTo>
                  <a:lnTo>
                    <a:pt x="3" y="151"/>
                  </a:lnTo>
                  <a:lnTo>
                    <a:pt x="3" y="135"/>
                  </a:lnTo>
                  <a:lnTo>
                    <a:pt x="2" y="124"/>
                  </a:lnTo>
                  <a:lnTo>
                    <a:pt x="1" y="104"/>
                  </a:lnTo>
                  <a:lnTo>
                    <a:pt x="1" y="87"/>
                  </a:lnTo>
                  <a:lnTo>
                    <a:pt x="2" y="72"/>
                  </a:lnTo>
                  <a:lnTo>
                    <a:pt x="3" y="59"/>
                  </a:lnTo>
                  <a:lnTo>
                    <a:pt x="5" y="47"/>
                  </a:lnTo>
                  <a:lnTo>
                    <a:pt x="7" y="38"/>
                  </a:lnTo>
                  <a:lnTo>
                    <a:pt x="8" y="29"/>
                  </a:lnTo>
                  <a:lnTo>
                    <a:pt x="11" y="22"/>
                  </a:lnTo>
                  <a:lnTo>
                    <a:pt x="14" y="11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4"/>
                  </a:lnTo>
                  <a:lnTo>
                    <a:pt x="37" y="11"/>
                  </a:lnTo>
                  <a:lnTo>
                    <a:pt x="45" y="24"/>
                  </a:lnTo>
                  <a:lnTo>
                    <a:pt x="53" y="40"/>
                  </a:lnTo>
                  <a:lnTo>
                    <a:pt x="63" y="61"/>
                  </a:lnTo>
                  <a:lnTo>
                    <a:pt x="72" y="87"/>
                  </a:lnTo>
                  <a:lnTo>
                    <a:pt x="82" y="117"/>
                  </a:lnTo>
                  <a:lnTo>
                    <a:pt x="94" y="151"/>
                  </a:lnTo>
                  <a:lnTo>
                    <a:pt x="106" y="189"/>
                  </a:lnTo>
                  <a:lnTo>
                    <a:pt x="118" y="230"/>
                  </a:lnTo>
                  <a:lnTo>
                    <a:pt x="132" y="276"/>
                  </a:lnTo>
                  <a:lnTo>
                    <a:pt x="146" y="325"/>
                  </a:lnTo>
                  <a:lnTo>
                    <a:pt x="162" y="379"/>
                  </a:lnTo>
                  <a:lnTo>
                    <a:pt x="166" y="392"/>
                  </a:lnTo>
                  <a:lnTo>
                    <a:pt x="169" y="405"/>
                  </a:lnTo>
                  <a:lnTo>
                    <a:pt x="174" y="419"/>
                  </a:lnTo>
                  <a:lnTo>
                    <a:pt x="178" y="432"/>
                  </a:lnTo>
                  <a:lnTo>
                    <a:pt x="181" y="448"/>
                  </a:lnTo>
                  <a:lnTo>
                    <a:pt x="186" y="462"/>
                  </a:lnTo>
                  <a:lnTo>
                    <a:pt x="190" y="477"/>
                  </a:lnTo>
                  <a:lnTo>
                    <a:pt x="193" y="493"/>
                  </a:lnTo>
                  <a:lnTo>
                    <a:pt x="198" y="509"/>
                  </a:lnTo>
                  <a:lnTo>
                    <a:pt x="202" y="524"/>
                  </a:lnTo>
                  <a:lnTo>
                    <a:pt x="204" y="541"/>
                  </a:lnTo>
                  <a:lnTo>
                    <a:pt x="208" y="557"/>
                  </a:lnTo>
                  <a:lnTo>
                    <a:pt x="212" y="574"/>
                  </a:lnTo>
                  <a:lnTo>
                    <a:pt x="214" y="589"/>
                  </a:lnTo>
                  <a:lnTo>
                    <a:pt x="216" y="606"/>
                  </a:lnTo>
                  <a:lnTo>
                    <a:pt x="218" y="6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33"/>
            <p:cNvSpPr>
              <a:spLocks noChangeAspect="1"/>
            </p:cNvSpPr>
            <p:nvPr/>
          </p:nvSpPr>
          <p:spPr bwMode="auto">
            <a:xfrm rot="535599">
              <a:off x="2120" y="2747"/>
              <a:ext cx="124" cy="386"/>
            </a:xfrm>
            <a:custGeom>
              <a:avLst/>
              <a:gdLst>
                <a:gd name="T0" fmla="*/ 6 w 310"/>
                <a:gd name="T1" fmla="*/ 15 h 985"/>
                <a:gd name="T2" fmla="*/ 6 w 310"/>
                <a:gd name="T3" fmla="*/ 15 h 985"/>
                <a:gd name="T4" fmla="*/ 7 w 310"/>
                <a:gd name="T5" fmla="*/ 16 h 985"/>
                <a:gd name="T6" fmla="*/ 7 w 310"/>
                <a:gd name="T7" fmla="*/ 17 h 985"/>
                <a:gd name="T8" fmla="*/ 8 w 310"/>
                <a:gd name="T9" fmla="*/ 18 h 985"/>
                <a:gd name="T10" fmla="*/ 8 w 310"/>
                <a:gd name="T11" fmla="*/ 19 h 985"/>
                <a:gd name="T12" fmla="*/ 8 w 310"/>
                <a:gd name="T13" fmla="*/ 20 h 985"/>
                <a:gd name="T14" fmla="*/ 8 w 310"/>
                <a:gd name="T15" fmla="*/ 21 h 985"/>
                <a:gd name="T16" fmla="*/ 7 w 310"/>
                <a:gd name="T17" fmla="*/ 21 h 985"/>
                <a:gd name="T18" fmla="*/ 7 w 310"/>
                <a:gd name="T19" fmla="*/ 22 h 985"/>
                <a:gd name="T20" fmla="*/ 6 w 310"/>
                <a:gd name="T21" fmla="*/ 22 h 985"/>
                <a:gd name="T22" fmla="*/ 6 w 310"/>
                <a:gd name="T23" fmla="*/ 23 h 985"/>
                <a:gd name="T24" fmla="*/ 6 w 310"/>
                <a:gd name="T25" fmla="*/ 23 h 985"/>
                <a:gd name="T26" fmla="*/ 5 w 310"/>
                <a:gd name="T27" fmla="*/ 23 h 985"/>
                <a:gd name="T28" fmla="*/ 5 w 310"/>
                <a:gd name="T29" fmla="*/ 23 h 985"/>
                <a:gd name="T30" fmla="*/ 4 w 310"/>
                <a:gd name="T31" fmla="*/ 23 h 985"/>
                <a:gd name="T32" fmla="*/ 2 w 310"/>
                <a:gd name="T33" fmla="*/ 22 h 985"/>
                <a:gd name="T34" fmla="*/ 1 w 310"/>
                <a:gd name="T35" fmla="*/ 20 h 985"/>
                <a:gd name="T36" fmla="*/ 1 w 310"/>
                <a:gd name="T37" fmla="*/ 20 h 985"/>
                <a:gd name="T38" fmla="*/ 1 w 310"/>
                <a:gd name="T39" fmla="*/ 18 h 985"/>
                <a:gd name="T40" fmla="*/ 1 w 310"/>
                <a:gd name="T41" fmla="*/ 17 h 985"/>
                <a:gd name="T42" fmla="*/ 1 w 310"/>
                <a:gd name="T43" fmla="*/ 16 h 985"/>
                <a:gd name="T44" fmla="*/ 1 w 310"/>
                <a:gd name="T45" fmla="*/ 16 h 985"/>
                <a:gd name="T46" fmla="*/ 1 w 310"/>
                <a:gd name="T47" fmla="*/ 14 h 985"/>
                <a:gd name="T48" fmla="*/ 1 w 310"/>
                <a:gd name="T49" fmla="*/ 13 h 985"/>
                <a:gd name="T50" fmla="*/ 1 w 310"/>
                <a:gd name="T51" fmla="*/ 12 h 985"/>
                <a:gd name="T52" fmla="*/ 0 w 310"/>
                <a:gd name="T53" fmla="*/ 11 h 985"/>
                <a:gd name="T54" fmla="*/ 0 w 310"/>
                <a:gd name="T55" fmla="*/ 9 h 985"/>
                <a:gd name="T56" fmla="*/ 0 w 310"/>
                <a:gd name="T57" fmla="*/ 8 h 985"/>
                <a:gd name="T58" fmla="*/ 0 w 310"/>
                <a:gd name="T59" fmla="*/ 7 h 985"/>
                <a:gd name="T60" fmla="*/ 0 w 310"/>
                <a:gd name="T61" fmla="*/ 6 h 985"/>
                <a:gd name="T62" fmla="*/ 0 w 310"/>
                <a:gd name="T63" fmla="*/ 5 h 985"/>
                <a:gd name="T64" fmla="*/ 0 w 310"/>
                <a:gd name="T65" fmla="*/ 5 h 985"/>
                <a:gd name="T66" fmla="*/ 0 w 310"/>
                <a:gd name="T67" fmla="*/ 4 h 985"/>
                <a:gd name="T68" fmla="*/ 0 w 310"/>
                <a:gd name="T69" fmla="*/ 3 h 985"/>
                <a:gd name="T70" fmla="*/ 0 w 310"/>
                <a:gd name="T71" fmla="*/ 3 h 985"/>
                <a:gd name="T72" fmla="*/ 0 w 310"/>
                <a:gd name="T73" fmla="*/ 2 h 985"/>
                <a:gd name="T74" fmla="*/ 0 w 310"/>
                <a:gd name="T75" fmla="*/ 2 h 985"/>
                <a:gd name="T76" fmla="*/ 0 w 310"/>
                <a:gd name="T77" fmla="*/ 1 h 985"/>
                <a:gd name="T78" fmla="*/ 0 w 310"/>
                <a:gd name="T79" fmla="*/ 1 h 985"/>
                <a:gd name="T80" fmla="*/ 0 w 310"/>
                <a:gd name="T81" fmla="*/ 0 h 985"/>
                <a:gd name="T82" fmla="*/ 1 w 310"/>
                <a:gd name="T83" fmla="*/ 0 h 985"/>
                <a:gd name="T84" fmla="*/ 1 w 310"/>
                <a:gd name="T85" fmla="*/ 0 h 985"/>
                <a:gd name="T86" fmla="*/ 1 w 310"/>
                <a:gd name="T87" fmla="*/ 1 h 985"/>
                <a:gd name="T88" fmla="*/ 2 w 310"/>
                <a:gd name="T89" fmla="*/ 2 h 985"/>
                <a:gd name="T90" fmla="*/ 2 w 310"/>
                <a:gd name="T91" fmla="*/ 4 h 985"/>
                <a:gd name="T92" fmla="*/ 3 w 310"/>
                <a:gd name="T93" fmla="*/ 5 h 985"/>
                <a:gd name="T94" fmla="*/ 4 w 310"/>
                <a:gd name="T95" fmla="*/ 8 h 985"/>
                <a:gd name="T96" fmla="*/ 4 w 310"/>
                <a:gd name="T97" fmla="*/ 9 h 985"/>
                <a:gd name="T98" fmla="*/ 4 w 310"/>
                <a:gd name="T99" fmla="*/ 9 h 985"/>
                <a:gd name="T100" fmla="*/ 4 w 310"/>
                <a:gd name="T101" fmla="*/ 10 h 985"/>
                <a:gd name="T102" fmla="*/ 5 w 310"/>
                <a:gd name="T103" fmla="*/ 11 h 985"/>
                <a:gd name="T104" fmla="*/ 5 w 310"/>
                <a:gd name="T105" fmla="*/ 12 h 985"/>
                <a:gd name="T106" fmla="*/ 5 w 310"/>
                <a:gd name="T107" fmla="*/ 12 h 985"/>
                <a:gd name="T108" fmla="*/ 5 w 310"/>
                <a:gd name="T109" fmla="*/ 13 h 985"/>
                <a:gd name="T110" fmla="*/ 6 w 310"/>
                <a:gd name="T111" fmla="*/ 14 h 985"/>
                <a:gd name="T112" fmla="*/ 6 w 310"/>
                <a:gd name="T113" fmla="*/ 15 h 9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0"/>
                <a:gd name="T172" fmla="*/ 0 h 985"/>
                <a:gd name="T173" fmla="*/ 310 w 310"/>
                <a:gd name="T174" fmla="*/ 985 h 9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0" h="985">
                  <a:moveTo>
                    <a:pt x="218" y="622"/>
                  </a:moveTo>
                  <a:lnTo>
                    <a:pt x="218" y="622"/>
                  </a:lnTo>
                  <a:lnTo>
                    <a:pt x="227" y="631"/>
                  </a:lnTo>
                  <a:lnTo>
                    <a:pt x="238" y="643"/>
                  </a:lnTo>
                  <a:lnTo>
                    <a:pt x="248" y="658"/>
                  </a:lnTo>
                  <a:lnTo>
                    <a:pt x="259" y="676"/>
                  </a:lnTo>
                  <a:lnTo>
                    <a:pt x="268" y="697"/>
                  </a:lnTo>
                  <a:lnTo>
                    <a:pt x="278" y="721"/>
                  </a:lnTo>
                  <a:lnTo>
                    <a:pt x="287" y="744"/>
                  </a:lnTo>
                  <a:lnTo>
                    <a:pt x="294" y="767"/>
                  </a:lnTo>
                  <a:lnTo>
                    <a:pt x="300" y="791"/>
                  </a:lnTo>
                  <a:lnTo>
                    <a:pt x="305" y="814"/>
                  </a:lnTo>
                  <a:lnTo>
                    <a:pt x="308" y="835"/>
                  </a:lnTo>
                  <a:lnTo>
                    <a:pt x="310" y="856"/>
                  </a:lnTo>
                  <a:lnTo>
                    <a:pt x="308" y="873"/>
                  </a:lnTo>
                  <a:lnTo>
                    <a:pt x="305" y="887"/>
                  </a:lnTo>
                  <a:lnTo>
                    <a:pt x="299" y="898"/>
                  </a:lnTo>
                  <a:lnTo>
                    <a:pt x="289" y="904"/>
                  </a:lnTo>
                  <a:lnTo>
                    <a:pt x="277" y="925"/>
                  </a:lnTo>
                  <a:lnTo>
                    <a:pt x="265" y="940"/>
                  </a:lnTo>
                  <a:lnTo>
                    <a:pt x="254" y="951"/>
                  </a:lnTo>
                  <a:lnTo>
                    <a:pt x="243" y="959"/>
                  </a:lnTo>
                  <a:lnTo>
                    <a:pt x="232" y="964"/>
                  </a:lnTo>
                  <a:lnTo>
                    <a:pt x="222" y="969"/>
                  </a:lnTo>
                  <a:lnTo>
                    <a:pt x="213" y="974"/>
                  </a:lnTo>
                  <a:lnTo>
                    <a:pt x="204" y="981"/>
                  </a:lnTo>
                  <a:lnTo>
                    <a:pt x="193" y="985"/>
                  </a:lnTo>
                  <a:lnTo>
                    <a:pt x="179" y="982"/>
                  </a:lnTo>
                  <a:lnTo>
                    <a:pt x="161" y="973"/>
                  </a:lnTo>
                  <a:lnTo>
                    <a:pt x="140" y="959"/>
                  </a:lnTo>
                  <a:lnTo>
                    <a:pt x="118" y="939"/>
                  </a:lnTo>
                  <a:lnTo>
                    <a:pt x="95" y="917"/>
                  </a:lnTo>
                  <a:lnTo>
                    <a:pt x="72" y="892"/>
                  </a:lnTo>
                  <a:lnTo>
                    <a:pt x="51" y="866"/>
                  </a:lnTo>
                  <a:lnTo>
                    <a:pt x="45" y="845"/>
                  </a:lnTo>
                  <a:lnTo>
                    <a:pt x="43" y="819"/>
                  </a:lnTo>
                  <a:lnTo>
                    <a:pt x="43" y="790"/>
                  </a:lnTo>
                  <a:lnTo>
                    <a:pt x="46" y="760"/>
                  </a:lnTo>
                  <a:lnTo>
                    <a:pt x="48" y="731"/>
                  </a:lnTo>
                  <a:lnTo>
                    <a:pt x="51" y="704"/>
                  </a:lnTo>
                  <a:lnTo>
                    <a:pt x="52" y="683"/>
                  </a:lnTo>
                  <a:lnTo>
                    <a:pt x="49" y="669"/>
                  </a:lnTo>
                  <a:lnTo>
                    <a:pt x="45" y="641"/>
                  </a:lnTo>
                  <a:lnTo>
                    <a:pt x="41" y="614"/>
                  </a:lnTo>
                  <a:lnTo>
                    <a:pt x="36" y="587"/>
                  </a:lnTo>
                  <a:lnTo>
                    <a:pt x="31" y="558"/>
                  </a:lnTo>
                  <a:lnTo>
                    <a:pt x="26" y="529"/>
                  </a:lnTo>
                  <a:lnTo>
                    <a:pt x="22" y="501"/>
                  </a:lnTo>
                  <a:lnTo>
                    <a:pt x="18" y="474"/>
                  </a:lnTo>
                  <a:lnTo>
                    <a:pt x="13" y="446"/>
                  </a:lnTo>
                  <a:lnTo>
                    <a:pt x="9" y="419"/>
                  </a:lnTo>
                  <a:lnTo>
                    <a:pt x="7" y="393"/>
                  </a:lnTo>
                  <a:lnTo>
                    <a:pt x="3" y="367"/>
                  </a:lnTo>
                  <a:lnTo>
                    <a:pt x="2" y="343"/>
                  </a:lnTo>
                  <a:lnTo>
                    <a:pt x="0" y="320"/>
                  </a:lnTo>
                  <a:lnTo>
                    <a:pt x="0" y="298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2"/>
                  </a:lnTo>
                  <a:lnTo>
                    <a:pt x="3" y="224"/>
                  </a:lnTo>
                  <a:lnTo>
                    <a:pt x="5" y="204"/>
                  </a:lnTo>
                  <a:lnTo>
                    <a:pt x="5" y="186"/>
                  </a:lnTo>
                  <a:lnTo>
                    <a:pt x="5" y="168"/>
                  </a:lnTo>
                  <a:lnTo>
                    <a:pt x="3" y="151"/>
                  </a:lnTo>
                  <a:lnTo>
                    <a:pt x="3" y="135"/>
                  </a:lnTo>
                  <a:lnTo>
                    <a:pt x="2" y="124"/>
                  </a:lnTo>
                  <a:lnTo>
                    <a:pt x="1" y="104"/>
                  </a:lnTo>
                  <a:lnTo>
                    <a:pt x="1" y="87"/>
                  </a:lnTo>
                  <a:lnTo>
                    <a:pt x="2" y="72"/>
                  </a:lnTo>
                  <a:lnTo>
                    <a:pt x="3" y="59"/>
                  </a:lnTo>
                  <a:lnTo>
                    <a:pt x="5" y="47"/>
                  </a:lnTo>
                  <a:lnTo>
                    <a:pt x="7" y="38"/>
                  </a:lnTo>
                  <a:lnTo>
                    <a:pt x="8" y="29"/>
                  </a:lnTo>
                  <a:lnTo>
                    <a:pt x="11" y="22"/>
                  </a:lnTo>
                  <a:lnTo>
                    <a:pt x="14" y="11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4"/>
                  </a:lnTo>
                  <a:lnTo>
                    <a:pt x="37" y="11"/>
                  </a:lnTo>
                  <a:lnTo>
                    <a:pt x="45" y="24"/>
                  </a:lnTo>
                  <a:lnTo>
                    <a:pt x="53" y="40"/>
                  </a:lnTo>
                  <a:lnTo>
                    <a:pt x="63" y="61"/>
                  </a:lnTo>
                  <a:lnTo>
                    <a:pt x="72" y="87"/>
                  </a:lnTo>
                  <a:lnTo>
                    <a:pt x="82" y="117"/>
                  </a:lnTo>
                  <a:lnTo>
                    <a:pt x="94" y="151"/>
                  </a:lnTo>
                  <a:lnTo>
                    <a:pt x="106" y="189"/>
                  </a:lnTo>
                  <a:lnTo>
                    <a:pt x="118" y="230"/>
                  </a:lnTo>
                  <a:lnTo>
                    <a:pt x="132" y="276"/>
                  </a:lnTo>
                  <a:lnTo>
                    <a:pt x="146" y="325"/>
                  </a:lnTo>
                  <a:lnTo>
                    <a:pt x="162" y="379"/>
                  </a:lnTo>
                  <a:lnTo>
                    <a:pt x="166" y="392"/>
                  </a:lnTo>
                  <a:lnTo>
                    <a:pt x="169" y="405"/>
                  </a:lnTo>
                  <a:lnTo>
                    <a:pt x="174" y="419"/>
                  </a:lnTo>
                  <a:lnTo>
                    <a:pt x="178" y="432"/>
                  </a:lnTo>
                  <a:lnTo>
                    <a:pt x="181" y="448"/>
                  </a:lnTo>
                  <a:lnTo>
                    <a:pt x="186" y="462"/>
                  </a:lnTo>
                  <a:lnTo>
                    <a:pt x="190" y="477"/>
                  </a:lnTo>
                  <a:lnTo>
                    <a:pt x="193" y="493"/>
                  </a:lnTo>
                  <a:lnTo>
                    <a:pt x="198" y="509"/>
                  </a:lnTo>
                  <a:lnTo>
                    <a:pt x="202" y="524"/>
                  </a:lnTo>
                  <a:lnTo>
                    <a:pt x="204" y="541"/>
                  </a:lnTo>
                  <a:lnTo>
                    <a:pt x="208" y="557"/>
                  </a:lnTo>
                  <a:lnTo>
                    <a:pt x="212" y="574"/>
                  </a:lnTo>
                  <a:lnTo>
                    <a:pt x="214" y="589"/>
                  </a:lnTo>
                  <a:lnTo>
                    <a:pt x="216" y="606"/>
                  </a:lnTo>
                  <a:lnTo>
                    <a:pt x="218" y="622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34"/>
            <p:cNvSpPr>
              <a:spLocks noChangeAspect="1"/>
            </p:cNvSpPr>
            <p:nvPr/>
          </p:nvSpPr>
          <p:spPr bwMode="auto">
            <a:xfrm rot="535599">
              <a:off x="2128" y="2983"/>
              <a:ext cx="74" cy="35"/>
            </a:xfrm>
            <a:custGeom>
              <a:avLst/>
              <a:gdLst>
                <a:gd name="T0" fmla="*/ 0 w 185"/>
                <a:gd name="T1" fmla="*/ 2 h 90"/>
                <a:gd name="T2" fmla="*/ 0 w 185"/>
                <a:gd name="T3" fmla="*/ 2 h 90"/>
                <a:gd name="T4" fmla="*/ 0 w 185"/>
                <a:gd name="T5" fmla="*/ 2 h 90"/>
                <a:gd name="T6" fmla="*/ 1 w 185"/>
                <a:gd name="T7" fmla="*/ 2 h 90"/>
                <a:gd name="T8" fmla="*/ 1 w 185"/>
                <a:gd name="T9" fmla="*/ 2 h 90"/>
                <a:gd name="T10" fmla="*/ 2 w 185"/>
                <a:gd name="T11" fmla="*/ 1 h 90"/>
                <a:gd name="T12" fmla="*/ 2 w 185"/>
                <a:gd name="T13" fmla="*/ 1 h 90"/>
                <a:gd name="T14" fmla="*/ 2 w 185"/>
                <a:gd name="T15" fmla="*/ 1 h 90"/>
                <a:gd name="T16" fmla="*/ 2 w 185"/>
                <a:gd name="T17" fmla="*/ 0 h 90"/>
                <a:gd name="T18" fmla="*/ 3 w 185"/>
                <a:gd name="T19" fmla="*/ 0 h 90"/>
                <a:gd name="T20" fmla="*/ 3 w 185"/>
                <a:gd name="T21" fmla="*/ 0 h 90"/>
                <a:gd name="T22" fmla="*/ 3 w 185"/>
                <a:gd name="T23" fmla="*/ 0 h 90"/>
                <a:gd name="T24" fmla="*/ 3 w 185"/>
                <a:gd name="T25" fmla="*/ 0 h 90"/>
                <a:gd name="T26" fmla="*/ 3 w 185"/>
                <a:gd name="T27" fmla="*/ 0 h 90"/>
                <a:gd name="T28" fmla="*/ 4 w 185"/>
                <a:gd name="T29" fmla="*/ 0 h 90"/>
                <a:gd name="T30" fmla="*/ 4 w 185"/>
                <a:gd name="T31" fmla="*/ 0 h 90"/>
                <a:gd name="T32" fmla="*/ 4 w 185"/>
                <a:gd name="T33" fmla="*/ 0 h 90"/>
                <a:gd name="T34" fmla="*/ 4 w 185"/>
                <a:gd name="T35" fmla="*/ 0 h 90"/>
                <a:gd name="T36" fmla="*/ 5 w 185"/>
                <a:gd name="T37" fmla="*/ 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90"/>
                <a:gd name="T59" fmla="*/ 185 w 185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90">
                  <a:moveTo>
                    <a:pt x="0" y="90"/>
                  </a:moveTo>
                  <a:lnTo>
                    <a:pt x="0" y="90"/>
                  </a:lnTo>
                  <a:lnTo>
                    <a:pt x="17" y="83"/>
                  </a:lnTo>
                  <a:lnTo>
                    <a:pt x="32" y="76"/>
                  </a:lnTo>
                  <a:lnTo>
                    <a:pt x="46" y="65"/>
                  </a:lnTo>
                  <a:lnTo>
                    <a:pt x="59" y="54"/>
                  </a:lnTo>
                  <a:lnTo>
                    <a:pt x="71" y="42"/>
                  </a:lnTo>
                  <a:lnTo>
                    <a:pt x="82" y="29"/>
                  </a:lnTo>
                  <a:lnTo>
                    <a:pt x="94" y="17"/>
                  </a:lnTo>
                  <a:lnTo>
                    <a:pt x="105" y="7"/>
                  </a:lnTo>
                  <a:lnTo>
                    <a:pt x="113" y="1"/>
                  </a:lnTo>
                  <a:lnTo>
                    <a:pt x="122" y="0"/>
                  </a:lnTo>
                  <a:lnTo>
                    <a:pt x="131" y="0"/>
                  </a:lnTo>
                  <a:lnTo>
                    <a:pt x="142" y="3"/>
                  </a:lnTo>
                  <a:lnTo>
                    <a:pt x="153" y="7"/>
                  </a:lnTo>
                  <a:lnTo>
                    <a:pt x="164" y="13"/>
                  </a:lnTo>
                  <a:lnTo>
                    <a:pt x="175" y="21"/>
                  </a:lnTo>
                  <a:lnTo>
                    <a:pt x="185" y="29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35"/>
            <p:cNvSpPr>
              <a:spLocks noChangeAspect="1" noEditPoints="1"/>
            </p:cNvSpPr>
            <p:nvPr/>
          </p:nvSpPr>
          <p:spPr bwMode="auto">
            <a:xfrm rot="535599">
              <a:off x="1685" y="2712"/>
              <a:ext cx="237" cy="357"/>
            </a:xfrm>
            <a:custGeom>
              <a:avLst/>
              <a:gdLst>
                <a:gd name="T0" fmla="*/ 3 w 594"/>
                <a:gd name="T1" fmla="*/ 0 h 911"/>
                <a:gd name="T2" fmla="*/ 3 w 594"/>
                <a:gd name="T3" fmla="*/ 0 h 911"/>
                <a:gd name="T4" fmla="*/ 2 w 594"/>
                <a:gd name="T5" fmla="*/ 2 h 911"/>
                <a:gd name="T6" fmla="*/ 2 w 594"/>
                <a:gd name="T7" fmla="*/ 4 h 911"/>
                <a:gd name="T8" fmla="*/ 1 w 594"/>
                <a:gd name="T9" fmla="*/ 5 h 911"/>
                <a:gd name="T10" fmla="*/ 1 w 594"/>
                <a:gd name="T11" fmla="*/ 8 h 911"/>
                <a:gd name="T12" fmla="*/ 1 w 594"/>
                <a:gd name="T13" fmla="*/ 9 h 911"/>
                <a:gd name="T14" fmla="*/ 2 w 594"/>
                <a:gd name="T15" fmla="*/ 11 h 911"/>
                <a:gd name="T16" fmla="*/ 1 w 594"/>
                <a:gd name="T17" fmla="*/ 13 h 911"/>
                <a:gd name="T18" fmla="*/ 1 w 594"/>
                <a:gd name="T19" fmla="*/ 14 h 911"/>
                <a:gd name="T20" fmla="*/ 0 w 594"/>
                <a:gd name="T21" fmla="*/ 16 h 911"/>
                <a:gd name="T22" fmla="*/ 0 w 594"/>
                <a:gd name="T23" fmla="*/ 17 h 911"/>
                <a:gd name="T24" fmla="*/ 0 w 594"/>
                <a:gd name="T25" fmla="*/ 18 h 911"/>
                <a:gd name="T26" fmla="*/ 1 w 594"/>
                <a:gd name="T27" fmla="*/ 20 h 911"/>
                <a:gd name="T28" fmla="*/ 2 w 594"/>
                <a:gd name="T29" fmla="*/ 21 h 911"/>
                <a:gd name="T30" fmla="*/ 4 w 594"/>
                <a:gd name="T31" fmla="*/ 21 h 911"/>
                <a:gd name="T32" fmla="*/ 5 w 594"/>
                <a:gd name="T33" fmla="*/ 22 h 911"/>
                <a:gd name="T34" fmla="*/ 6 w 594"/>
                <a:gd name="T35" fmla="*/ 21 h 911"/>
                <a:gd name="T36" fmla="*/ 6 w 594"/>
                <a:gd name="T37" fmla="*/ 20 h 911"/>
                <a:gd name="T38" fmla="*/ 7 w 594"/>
                <a:gd name="T39" fmla="*/ 20 h 911"/>
                <a:gd name="T40" fmla="*/ 8 w 594"/>
                <a:gd name="T41" fmla="*/ 20 h 911"/>
                <a:gd name="T42" fmla="*/ 8 w 594"/>
                <a:gd name="T43" fmla="*/ 20 h 911"/>
                <a:gd name="T44" fmla="*/ 10 w 594"/>
                <a:gd name="T45" fmla="*/ 21 h 911"/>
                <a:gd name="T46" fmla="*/ 11 w 594"/>
                <a:gd name="T47" fmla="*/ 22 h 911"/>
                <a:gd name="T48" fmla="*/ 12 w 594"/>
                <a:gd name="T49" fmla="*/ 21 h 911"/>
                <a:gd name="T50" fmla="*/ 14 w 594"/>
                <a:gd name="T51" fmla="*/ 21 h 911"/>
                <a:gd name="T52" fmla="*/ 14 w 594"/>
                <a:gd name="T53" fmla="*/ 20 h 911"/>
                <a:gd name="T54" fmla="*/ 15 w 594"/>
                <a:gd name="T55" fmla="*/ 18 h 911"/>
                <a:gd name="T56" fmla="*/ 15 w 594"/>
                <a:gd name="T57" fmla="*/ 17 h 911"/>
                <a:gd name="T58" fmla="*/ 14 w 594"/>
                <a:gd name="T59" fmla="*/ 15 h 911"/>
                <a:gd name="T60" fmla="*/ 14 w 594"/>
                <a:gd name="T61" fmla="*/ 12 h 911"/>
                <a:gd name="T62" fmla="*/ 14 w 594"/>
                <a:gd name="T63" fmla="*/ 8 h 911"/>
                <a:gd name="T64" fmla="*/ 14 w 594"/>
                <a:gd name="T65" fmla="*/ 5 h 911"/>
                <a:gd name="T66" fmla="*/ 13 w 594"/>
                <a:gd name="T67" fmla="*/ 2 h 911"/>
                <a:gd name="T68" fmla="*/ 11 w 594"/>
                <a:gd name="T69" fmla="*/ 0 h 911"/>
                <a:gd name="T70" fmla="*/ 10 w 594"/>
                <a:gd name="T71" fmla="*/ 0 h 911"/>
                <a:gd name="T72" fmla="*/ 10 w 594"/>
                <a:gd name="T73" fmla="*/ 1 h 911"/>
                <a:gd name="T74" fmla="*/ 10 w 594"/>
                <a:gd name="T75" fmla="*/ 2 h 911"/>
                <a:gd name="T76" fmla="*/ 10 w 594"/>
                <a:gd name="T77" fmla="*/ 3 h 911"/>
                <a:gd name="T78" fmla="*/ 10 w 594"/>
                <a:gd name="T79" fmla="*/ 5 h 911"/>
                <a:gd name="T80" fmla="*/ 9 w 594"/>
                <a:gd name="T81" fmla="*/ 7 h 911"/>
                <a:gd name="T82" fmla="*/ 8 w 594"/>
                <a:gd name="T83" fmla="*/ 8 h 911"/>
                <a:gd name="T84" fmla="*/ 8 w 594"/>
                <a:gd name="T85" fmla="*/ 9 h 911"/>
                <a:gd name="T86" fmla="*/ 8 w 594"/>
                <a:gd name="T87" fmla="*/ 10 h 911"/>
                <a:gd name="T88" fmla="*/ 7 w 594"/>
                <a:gd name="T89" fmla="*/ 10 h 911"/>
                <a:gd name="T90" fmla="*/ 7 w 594"/>
                <a:gd name="T91" fmla="*/ 10 h 911"/>
                <a:gd name="T92" fmla="*/ 7 w 594"/>
                <a:gd name="T93" fmla="*/ 10 h 911"/>
                <a:gd name="T94" fmla="*/ 7 w 594"/>
                <a:gd name="T95" fmla="*/ 10 h 911"/>
                <a:gd name="T96" fmla="*/ 6 w 594"/>
                <a:gd name="T97" fmla="*/ 9 h 911"/>
                <a:gd name="T98" fmla="*/ 6 w 594"/>
                <a:gd name="T99" fmla="*/ 9 h 911"/>
                <a:gd name="T100" fmla="*/ 6 w 594"/>
                <a:gd name="T101" fmla="*/ 8 h 911"/>
                <a:gd name="T102" fmla="*/ 6 w 594"/>
                <a:gd name="T103" fmla="*/ 7 h 911"/>
                <a:gd name="T104" fmla="*/ 6 w 594"/>
                <a:gd name="T105" fmla="*/ 6 h 911"/>
                <a:gd name="T106" fmla="*/ 6 w 594"/>
                <a:gd name="T107" fmla="*/ 5 h 911"/>
                <a:gd name="T108" fmla="*/ 5 w 594"/>
                <a:gd name="T109" fmla="*/ 4 h 911"/>
                <a:gd name="T110" fmla="*/ 4 w 594"/>
                <a:gd name="T111" fmla="*/ 2 h 911"/>
                <a:gd name="T112" fmla="*/ 4 w 594"/>
                <a:gd name="T113" fmla="*/ 1 h 911"/>
                <a:gd name="T114" fmla="*/ 4 w 594"/>
                <a:gd name="T115" fmla="*/ 0 h 911"/>
                <a:gd name="T116" fmla="*/ 4 w 594"/>
                <a:gd name="T117" fmla="*/ 0 h 911"/>
                <a:gd name="T118" fmla="*/ 8 w 594"/>
                <a:gd name="T119" fmla="*/ 20 h 911"/>
                <a:gd name="T120" fmla="*/ 8 w 594"/>
                <a:gd name="T121" fmla="*/ 20 h 911"/>
                <a:gd name="T122" fmla="*/ 8 w 594"/>
                <a:gd name="T123" fmla="*/ 18 h 911"/>
                <a:gd name="T124" fmla="*/ 8 w 594"/>
                <a:gd name="T125" fmla="*/ 17 h 9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94"/>
                <a:gd name="T190" fmla="*/ 0 h 911"/>
                <a:gd name="T191" fmla="*/ 594 w 594"/>
                <a:gd name="T192" fmla="*/ 911 h 9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94" h="911">
                  <a:moveTo>
                    <a:pt x="143" y="12"/>
                  </a:moveTo>
                  <a:lnTo>
                    <a:pt x="138" y="4"/>
                  </a:lnTo>
                  <a:lnTo>
                    <a:pt x="132" y="0"/>
                  </a:lnTo>
                  <a:lnTo>
                    <a:pt x="125" y="2"/>
                  </a:lnTo>
                  <a:lnTo>
                    <a:pt x="116" y="8"/>
                  </a:lnTo>
                  <a:lnTo>
                    <a:pt x="108" y="18"/>
                  </a:lnTo>
                  <a:lnTo>
                    <a:pt x="98" y="31"/>
                  </a:lnTo>
                  <a:lnTo>
                    <a:pt x="88" y="50"/>
                  </a:lnTo>
                  <a:lnTo>
                    <a:pt x="80" y="69"/>
                  </a:lnTo>
                  <a:lnTo>
                    <a:pt x="72" y="93"/>
                  </a:lnTo>
                  <a:lnTo>
                    <a:pt x="63" y="119"/>
                  </a:lnTo>
                  <a:lnTo>
                    <a:pt x="57" y="147"/>
                  </a:lnTo>
                  <a:lnTo>
                    <a:pt x="51" y="177"/>
                  </a:lnTo>
                  <a:lnTo>
                    <a:pt x="47" y="208"/>
                  </a:lnTo>
                  <a:lnTo>
                    <a:pt x="45" y="240"/>
                  </a:lnTo>
                  <a:lnTo>
                    <a:pt x="44" y="273"/>
                  </a:lnTo>
                  <a:lnTo>
                    <a:pt x="46" y="307"/>
                  </a:lnTo>
                  <a:lnTo>
                    <a:pt x="49" y="331"/>
                  </a:lnTo>
                  <a:lnTo>
                    <a:pt x="50" y="355"/>
                  </a:lnTo>
                  <a:lnTo>
                    <a:pt x="52" y="379"/>
                  </a:lnTo>
                  <a:lnTo>
                    <a:pt x="53" y="402"/>
                  </a:lnTo>
                  <a:lnTo>
                    <a:pt x="55" y="426"/>
                  </a:lnTo>
                  <a:lnTo>
                    <a:pt x="55" y="449"/>
                  </a:lnTo>
                  <a:lnTo>
                    <a:pt x="55" y="472"/>
                  </a:lnTo>
                  <a:lnTo>
                    <a:pt x="55" y="496"/>
                  </a:lnTo>
                  <a:lnTo>
                    <a:pt x="53" y="518"/>
                  </a:lnTo>
                  <a:lnTo>
                    <a:pt x="51" y="541"/>
                  </a:lnTo>
                  <a:lnTo>
                    <a:pt x="47" y="563"/>
                  </a:lnTo>
                  <a:lnTo>
                    <a:pt x="41" y="585"/>
                  </a:lnTo>
                  <a:lnTo>
                    <a:pt x="35" y="608"/>
                  </a:lnTo>
                  <a:lnTo>
                    <a:pt x="28" y="630"/>
                  </a:lnTo>
                  <a:lnTo>
                    <a:pt x="18" y="652"/>
                  </a:lnTo>
                  <a:lnTo>
                    <a:pt x="7" y="673"/>
                  </a:lnTo>
                  <a:lnTo>
                    <a:pt x="3" y="683"/>
                  </a:lnTo>
                  <a:lnTo>
                    <a:pt x="0" y="696"/>
                  </a:lnTo>
                  <a:lnTo>
                    <a:pt x="0" y="712"/>
                  </a:lnTo>
                  <a:lnTo>
                    <a:pt x="3" y="729"/>
                  </a:lnTo>
                  <a:lnTo>
                    <a:pt x="6" y="747"/>
                  </a:lnTo>
                  <a:lnTo>
                    <a:pt x="12" y="766"/>
                  </a:lnTo>
                  <a:lnTo>
                    <a:pt x="21" y="786"/>
                  </a:lnTo>
                  <a:lnTo>
                    <a:pt x="30" y="805"/>
                  </a:lnTo>
                  <a:lnTo>
                    <a:pt x="43" y="825"/>
                  </a:lnTo>
                  <a:lnTo>
                    <a:pt x="56" y="843"/>
                  </a:lnTo>
                  <a:lnTo>
                    <a:pt x="70" y="860"/>
                  </a:lnTo>
                  <a:lnTo>
                    <a:pt x="86" y="876"/>
                  </a:lnTo>
                  <a:lnTo>
                    <a:pt x="103" y="889"/>
                  </a:lnTo>
                  <a:lnTo>
                    <a:pt x="121" y="899"/>
                  </a:lnTo>
                  <a:lnTo>
                    <a:pt x="140" y="907"/>
                  </a:lnTo>
                  <a:lnTo>
                    <a:pt x="161" y="911"/>
                  </a:lnTo>
                  <a:lnTo>
                    <a:pt x="171" y="911"/>
                  </a:lnTo>
                  <a:lnTo>
                    <a:pt x="182" y="908"/>
                  </a:lnTo>
                  <a:lnTo>
                    <a:pt x="191" y="903"/>
                  </a:lnTo>
                  <a:lnTo>
                    <a:pt x="202" y="898"/>
                  </a:lnTo>
                  <a:lnTo>
                    <a:pt x="214" y="890"/>
                  </a:lnTo>
                  <a:lnTo>
                    <a:pt x="225" y="882"/>
                  </a:lnTo>
                  <a:lnTo>
                    <a:pt x="236" y="874"/>
                  </a:lnTo>
                  <a:lnTo>
                    <a:pt x="247" y="866"/>
                  </a:lnTo>
                  <a:lnTo>
                    <a:pt x="254" y="863"/>
                  </a:lnTo>
                  <a:lnTo>
                    <a:pt x="263" y="859"/>
                  </a:lnTo>
                  <a:lnTo>
                    <a:pt x="270" y="855"/>
                  </a:lnTo>
                  <a:lnTo>
                    <a:pt x="278" y="852"/>
                  </a:lnTo>
                  <a:lnTo>
                    <a:pt x="286" y="850"/>
                  </a:lnTo>
                  <a:lnTo>
                    <a:pt x="293" y="847"/>
                  </a:lnTo>
                  <a:lnTo>
                    <a:pt x="299" y="846"/>
                  </a:lnTo>
                  <a:lnTo>
                    <a:pt x="303" y="846"/>
                  </a:lnTo>
                  <a:lnTo>
                    <a:pt x="322" y="848"/>
                  </a:lnTo>
                  <a:lnTo>
                    <a:pt x="343" y="856"/>
                  </a:lnTo>
                  <a:lnTo>
                    <a:pt x="361" y="866"/>
                  </a:lnTo>
                  <a:lnTo>
                    <a:pt x="380" y="878"/>
                  </a:lnTo>
                  <a:lnTo>
                    <a:pt x="397" y="890"/>
                  </a:lnTo>
                  <a:lnTo>
                    <a:pt x="414" y="900"/>
                  </a:lnTo>
                  <a:lnTo>
                    <a:pt x="430" y="908"/>
                  </a:lnTo>
                  <a:lnTo>
                    <a:pt x="444" y="911"/>
                  </a:lnTo>
                  <a:lnTo>
                    <a:pt x="465" y="909"/>
                  </a:lnTo>
                  <a:lnTo>
                    <a:pt x="484" y="905"/>
                  </a:lnTo>
                  <a:lnTo>
                    <a:pt x="501" y="899"/>
                  </a:lnTo>
                  <a:lnTo>
                    <a:pt x="516" y="891"/>
                  </a:lnTo>
                  <a:lnTo>
                    <a:pt x="529" y="881"/>
                  </a:lnTo>
                  <a:lnTo>
                    <a:pt x="540" y="869"/>
                  </a:lnTo>
                  <a:lnTo>
                    <a:pt x="549" y="855"/>
                  </a:lnTo>
                  <a:lnTo>
                    <a:pt x="559" y="840"/>
                  </a:lnTo>
                  <a:lnTo>
                    <a:pt x="566" y="823"/>
                  </a:lnTo>
                  <a:lnTo>
                    <a:pt x="572" y="807"/>
                  </a:lnTo>
                  <a:lnTo>
                    <a:pt x="577" y="788"/>
                  </a:lnTo>
                  <a:lnTo>
                    <a:pt x="582" y="770"/>
                  </a:lnTo>
                  <a:lnTo>
                    <a:pt x="586" y="751"/>
                  </a:lnTo>
                  <a:lnTo>
                    <a:pt x="589" y="731"/>
                  </a:lnTo>
                  <a:lnTo>
                    <a:pt x="592" y="712"/>
                  </a:lnTo>
                  <a:lnTo>
                    <a:pt x="594" y="692"/>
                  </a:lnTo>
                  <a:lnTo>
                    <a:pt x="570" y="641"/>
                  </a:lnTo>
                  <a:lnTo>
                    <a:pt x="553" y="592"/>
                  </a:lnTo>
                  <a:lnTo>
                    <a:pt x="541" y="543"/>
                  </a:lnTo>
                  <a:lnTo>
                    <a:pt x="534" y="493"/>
                  </a:lnTo>
                  <a:lnTo>
                    <a:pt x="530" y="445"/>
                  </a:lnTo>
                  <a:lnTo>
                    <a:pt x="529" y="398"/>
                  </a:lnTo>
                  <a:lnTo>
                    <a:pt x="529" y="353"/>
                  </a:lnTo>
                  <a:lnTo>
                    <a:pt x="530" y="308"/>
                  </a:lnTo>
                  <a:lnTo>
                    <a:pt x="531" y="264"/>
                  </a:lnTo>
                  <a:lnTo>
                    <a:pt x="531" y="223"/>
                  </a:lnTo>
                  <a:lnTo>
                    <a:pt x="528" y="181"/>
                  </a:lnTo>
                  <a:lnTo>
                    <a:pt x="522" y="142"/>
                  </a:lnTo>
                  <a:lnTo>
                    <a:pt x="512" y="104"/>
                  </a:lnTo>
                  <a:lnTo>
                    <a:pt x="496" y="69"/>
                  </a:lnTo>
                  <a:lnTo>
                    <a:pt x="473" y="35"/>
                  </a:lnTo>
                  <a:lnTo>
                    <a:pt x="444" y="3"/>
                  </a:lnTo>
                  <a:lnTo>
                    <a:pt x="432" y="5"/>
                  </a:lnTo>
                  <a:lnTo>
                    <a:pt x="422" y="9"/>
                  </a:lnTo>
                  <a:lnTo>
                    <a:pt x="414" y="16"/>
                  </a:lnTo>
                  <a:lnTo>
                    <a:pt x="407" y="24"/>
                  </a:lnTo>
                  <a:lnTo>
                    <a:pt x="402" y="33"/>
                  </a:lnTo>
                  <a:lnTo>
                    <a:pt x="398" y="44"/>
                  </a:lnTo>
                  <a:lnTo>
                    <a:pt x="395" y="57"/>
                  </a:lnTo>
                  <a:lnTo>
                    <a:pt x="392" y="72"/>
                  </a:lnTo>
                  <a:lnTo>
                    <a:pt x="390" y="87"/>
                  </a:lnTo>
                  <a:lnTo>
                    <a:pt x="388" y="103"/>
                  </a:lnTo>
                  <a:lnTo>
                    <a:pt x="386" y="121"/>
                  </a:lnTo>
                  <a:lnTo>
                    <a:pt x="385" y="139"/>
                  </a:lnTo>
                  <a:lnTo>
                    <a:pt x="382" y="159"/>
                  </a:lnTo>
                  <a:lnTo>
                    <a:pt x="380" y="178"/>
                  </a:lnTo>
                  <a:lnTo>
                    <a:pt x="376" y="199"/>
                  </a:lnTo>
                  <a:lnTo>
                    <a:pt x="372" y="220"/>
                  </a:lnTo>
                  <a:lnTo>
                    <a:pt x="363" y="251"/>
                  </a:lnTo>
                  <a:lnTo>
                    <a:pt x="356" y="279"/>
                  </a:lnTo>
                  <a:lnTo>
                    <a:pt x="349" y="305"/>
                  </a:lnTo>
                  <a:lnTo>
                    <a:pt x="343" y="328"/>
                  </a:lnTo>
                  <a:lnTo>
                    <a:pt x="335" y="347"/>
                  </a:lnTo>
                  <a:lnTo>
                    <a:pt x="329" y="366"/>
                  </a:lnTo>
                  <a:lnTo>
                    <a:pt x="323" y="381"/>
                  </a:lnTo>
                  <a:lnTo>
                    <a:pt x="317" y="393"/>
                  </a:lnTo>
                  <a:lnTo>
                    <a:pt x="312" y="403"/>
                  </a:lnTo>
                  <a:lnTo>
                    <a:pt x="306" y="411"/>
                  </a:lnTo>
                  <a:lnTo>
                    <a:pt x="301" y="418"/>
                  </a:lnTo>
                  <a:lnTo>
                    <a:pt x="297" y="420"/>
                  </a:lnTo>
                  <a:lnTo>
                    <a:pt x="292" y="422"/>
                  </a:lnTo>
                  <a:lnTo>
                    <a:pt x="287" y="419"/>
                  </a:lnTo>
                  <a:lnTo>
                    <a:pt x="282" y="416"/>
                  </a:lnTo>
                  <a:lnTo>
                    <a:pt x="277" y="410"/>
                  </a:lnTo>
                  <a:lnTo>
                    <a:pt x="276" y="409"/>
                  </a:lnTo>
                  <a:lnTo>
                    <a:pt x="276" y="410"/>
                  </a:lnTo>
                  <a:lnTo>
                    <a:pt x="277" y="414"/>
                  </a:lnTo>
                  <a:lnTo>
                    <a:pt x="278" y="418"/>
                  </a:lnTo>
                  <a:lnTo>
                    <a:pt x="280" y="422"/>
                  </a:lnTo>
                  <a:lnTo>
                    <a:pt x="278" y="423"/>
                  </a:lnTo>
                  <a:lnTo>
                    <a:pt x="276" y="422"/>
                  </a:lnTo>
                  <a:lnTo>
                    <a:pt x="270" y="415"/>
                  </a:lnTo>
                  <a:lnTo>
                    <a:pt x="264" y="406"/>
                  </a:lnTo>
                  <a:lnTo>
                    <a:pt x="259" y="396"/>
                  </a:lnTo>
                  <a:lnTo>
                    <a:pt x="257" y="384"/>
                  </a:lnTo>
                  <a:lnTo>
                    <a:pt x="255" y="372"/>
                  </a:lnTo>
                  <a:lnTo>
                    <a:pt x="253" y="359"/>
                  </a:lnTo>
                  <a:lnTo>
                    <a:pt x="252" y="347"/>
                  </a:lnTo>
                  <a:lnTo>
                    <a:pt x="249" y="337"/>
                  </a:lnTo>
                  <a:lnTo>
                    <a:pt x="247" y="329"/>
                  </a:lnTo>
                  <a:lnTo>
                    <a:pt x="238" y="314"/>
                  </a:lnTo>
                  <a:lnTo>
                    <a:pt x="234" y="299"/>
                  </a:lnTo>
                  <a:lnTo>
                    <a:pt x="231" y="286"/>
                  </a:lnTo>
                  <a:lnTo>
                    <a:pt x="229" y="275"/>
                  </a:lnTo>
                  <a:lnTo>
                    <a:pt x="228" y="263"/>
                  </a:lnTo>
                  <a:lnTo>
                    <a:pt x="225" y="251"/>
                  </a:lnTo>
                  <a:lnTo>
                    <a:pt x="223" y="238"/>
                  </a:lnTo>
                  <a:lnTo>
                    <a:pt x="218" y="224"/>
                  </a:lnTo>
                  <a:lnTo>
                    <a:pt x="212" y="207"/>
                  </a:lnTo>
                  <a:lnTo>
                    <a:pt x="206" y="189"/>
                  </a:lnTo>
                  <a:lnTo>
                    <a:pt x="200" y="169"/>
                  </a:lnTo>
                  <a:lnTo>
                    <a:pt x="194" y="150"/>
                  </a:lnTo>
                  <a:lnTo>
                    <a:pt x="189" y="129"/>
                  </a:lnTo>
                  <a:lnTo>
                    <a:pt x="183" y="109"/>
                  </a:lnTo>
                  <a:lnTo>
                    <a:pt x="178" y="90"/>
                  </a:lnTo>
                  <a:lnTo>
                    <a:pt x="173" y="70"/>
                  </a:lnTo>
                  <a:lnTo>
                    <a:pt x="168" y="54"/>
                  </a:lnTo>
                  <a:lnTo>
                    <a:pt x="163" y="39"/>
                  </a:lnTo>
                  <a:lnTo>
                    <a:pt x="160" y="26"/>
                  </a:lnTo>
                  <a:lnTo>
                    <a:pt x="156" y="16"/>
                  </a:lnTo>
                  <a:lnTo>
                    <a:pt x="151" y="9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3" y="12"/>
                  </a:lnTo>
                  <a:close/>
                  <a:moveTo>
                    <a:pt x="303" y="852"/>
                  </a:moveTo>
                  <a:lnTo>
                    <a:pt x="304" y="850"/>
                  </a:lnTo>
                  <a:lnTo>
                    <a:pt x="299" y="848"/>
                  </a:lnTo>
                  <a:lnTo>
                    <a:pt x="295" y="848"/>
                  </a:lnTo>
                  <a:lnTo>
                    <a:pt x="300" y="846"/>
                  </a:lnTo>
                  <a:lnTo>
                    <a:pt x="304" y="840"/>
                  </a:lnTo>
                  <a:lnTo>
                    <a:pt x="304" y="827"/>
                  </a:lnTo>
                  <a:lnTo>
                    <a:pt x="303" y="809"/>
                  </a:lnTo>
                  <a:lnTo>
                    <a:pt x="300" y="787"/>
                  </a:lnTo>
                  <a:lnTo>
                    <a:pt x="297" y="764"/>
                  </a:lnTo>
                  <a:lnTo>
                    <a:pt x="295" y="742"/>
                  </a:lnTo>
                  <a:lnTo>
                    <a:pt x="298" y="721"/>
                  </a:lnTo>
                  <a:lnTo>
                    <a:pt x="303" y="705"/>
                  </a:lnTo>
                  <a:lnTo>
                    <a:pt x="303" y="8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36"/>
            <p:cNvSpPr>
              <a:spLocks noChangeAspect="1"/>
            </p:cNvSpPr>
            <p:nvPr/>
          </p:nvSpPr>
          <p:spPr bwMode="auto">
            <a:xfrm rot="535599">
              <a:off x="1685" y="2712"/>
              <a:ext cx="237" cy="357"/>
            </a:xfrm>
            <a:custGeom>
              <a:avLst/>
              <a:gdLst>
                <a:gd name="T0" fmla="*/ 4 w 594"/>
                <a:gd name="T1" fmla="*/ 0 h 911"/>
                <a:gd name="T2" fmla="*/ 3 w 594"/>
                <a:gd name="T3" fmla="*/ 0 h 911"/>
                <a:gd name="T4" fmla="*/ 2 w 594"/>
                <a:gd name="T5" fmla="*/ 1 h 911"/>
                <a:gd name="T6" fmla="*/ 2 w 594"/>
                <a:gd name="T7" fmla="*/ 3 h 911"/>
                <a:gd name="T8" fmla="*/ 1 w 594"/>
                <a:gd name="T9" fmla="*/ 5 h 911"/>
                <a:gd name="T10" fmla="*/ 1 w 594"/>
                <a:gd name="T11" fmla="*/ 7 h 911"/>
                <a:gd name="T12" fmla="*/ 1 w 594"/>
                <a:gd name="T13" fmla="*/ 8 h 911"/>
                <a:gd name="T14" fmla="*/ 2 w 594"/>
                <a:gd name="T15" fmla="*/ 10 h 911"/>
                <a:gd name="T16" fmla="*/ 2 w 594"/>
                <a:gd name="T17" fmla="*/ 12 h 911"/>
                <a:gd name="T18" fmla="*/ 1 w 594"/>
                <a:gd name="T19" fmla="*/ 13 h 911"/>
                <a:gd name="T20" fmla="*/ 1 w 594"/>
                <a:gd name="T21" fmla="*/ 15 h 911"/>
                <a:gd name="T22" fmla="*/ 0 w 594"/>
                <a:gd name="T23" fmla="*/ 16 h 911"/>
                <a:gd name="T24" fmla="*/ 0 w 594"/>
                <a:gd name="T25" fmla="*/ 17 h 911"/>
                <a:gd name="T26" fmla="*/ 0 w 594"/>
                <a:gd name="T27" fmla="*/ 18 h 911"/>
                <a:gd name="T28" fmla="*/ 1 w 594"/>
                <a:gd name="T29" fmla="*/ 20 h 911"/>
                <a:gd name="T30" fmla="*/ 2 w 594"/>
                <a:gd name="T31" fmla="*/ 21 h 911"/>
                <a:gd name="T32" fmla="*/ 4 w 594"/>
                <a:gd name="T33" fmla="*/ 21 h 911"/>
                <a:gd name="T34" fmla="*/ 4 w 594"/>
                <a:gd name="T35" fmla="*/ 22 h 911"/>
                <a:gd name="T36" fmla="*/ 5 w 594"/>
                <a:gd name="T37" fmla="*/ 21 h 911"/>
                <a:gd name="T38" fmla="*/ 6 w 594"/>
                <a:gd name="T39" fmla="*/ 21 h 911"/>
                <a:gd name="T40" fmla="*/ 6 w 594"/>
                <a:gd name="T41" fmla="*/ 20 h 911"/>
                <a:gd name="T42" fmla="*/ 7 w 594"/>
                <a:gd name="T43" fmla="*/ 20 h 911"/>
                <a:gd name="T44" fmla="*/ 8 w 594"/>
                <a:gd name="T45" fmla="*/ 20 h 911"/>
                <a:gd name="T46" fmla="*/ 8 w 594"/>
                <a:gd name="T47" fmla="*/ 20 h 911"/>
                <a:gd name="T48" fmla="*/ 10 w 594"/>
                <a:gd name="T49" fmla="*/ 21 h 911"/>
                <a:gd name="T50" fmla="*/ 11 w 594"/>
                <a:gd name="T51" fmla="*/ 22 h 911"/>
                <a:gd name="T52" fmla="*/ 12 w 594"/>
                <a:gd name="T53" fmla="*/ 22 h 911"/>
                <a:gd name="T54" fmla="*/ 13 w 594"/>
                <a:gd name="T55" fmla="*/ 21 h 911"/>
                <a:gd name="T56" fmla="*/ 14 w 594"/>
                <a:gd name="T57" fmla="*/ 20 h 911"/>
                <a:gd name="T58" fmla="*/ 14 w 594"/>
                <a:gd name="T59" fmla="*/ 19 h 911"/>
                <a:gd name="T60" fmla="*/ 15 w 594"/>
                <a:gd name="T61" fmla="*/ 18 h 911"/>
                <a:gd name="T62" fmla="*/ 15 w 594"/>
                <a:gd name="T63" fmla="*/ 16 h 911"/>
                <a:gd name="T64" fmla="*/ 14 w 594"/>
                <a:gd name="T65" fmla="*/ 14 h 911"/>
                <a:gd name="T66" fmla="*/ 14 w 594"/>
                <a:gd name="T67" fmla="*/ 11 h 911"/>
                <a:gd name="T68" fmla="*/ 14 w 594"/>
                <a:gd name="T69" fmla="*/ 7 h 911"/>
                <a:gd name="T70" fmla="*/ 14 w 594"/>
                <a:gd name="T71" fmla="*/ 4 h 911"/>
                <a:gd name="T72" fmla="*/ 13 w 594"/>
                <a:gd name="T73" fmla="*/ 2 h 911"/>
                <a:gd name="T74" fmla="*/ 11 w 594"/>
                <a:gd name="T75" fmla="*/ 0 h 911"/>
                <a:gd name="T76" fmla="*/ 10 w 594"/>
                <a:gd name="T77" fmla="*/ 0 h 911"/>
                <a:gd name="T78" fmla="*/ 10 w 594"/>
                <a:gd name="T79" fmla="*/ 1 h 911"/>
                <a:gd name="T80" fmla="*/ 10 w 594"/>
                <a:gd name="T81" fmla="*/ 2 h 911"/>
                <a:gd name="T82" fmla="*/ 10 w 594"/>
                <a:gd name="T83" fmla="*/ 3 h 911"/>
                <a:gd name="T84" fmla="*/ 10 w 594"/>
                <a:gd name="T85" fmla="*/ 5 h 911"/>
                <a:gd name="T86" fmla="*/ 9 w 594"/>
                <a:gd name="T87" fmla="*/ 6 h 911"/>
                <a:gd name="T88" fmla="*/ 9 w 594"/>
                <a:gd name="T89" fmla="*/ 8 h 911"/>
                <a:gd name="T90" fmla="*/ 8 w 594"/>
                <a:gd name="T91" fmla="*/ 9 h 911"/>
                <a:gd name="T92" fmla="*/ 8 w 594"/>
                <a:gd name="T93" fmla="*/ 10 h 911"/>
                <a:gd name="T94" fmla="*/ 8 w 594"/>
                <a:gd name="T95" fmla="*/ 10 h 911"/>
                <a:gd name="T96" fmla="*/ 7 w 594"/>
                <a:gd name="T97" fmla="*/ 10 h 911"/>
                <a:gd name="T98" fmla="*/ 7 w 594"/>
                <a:gd name="T99" fmla="*/ 10 h 911"/>
                <a:gd name="T100" fmla="*/ 7 w 594"/>
                <a:gd name="T101" fmla="*/ 10 h 911"/>
                <a:gd name="T102" fmla="*/ 7 w 594"/>
                <a:gd name="T103" fmla="*/ 10 h 911"/>
                <a:gd name="T104" fmla="*/ 6 w 594"/>
                <a:gd name="T105" fmla="*/ 9 h 911"/>
                <a:gd name="T106" fmla="*/ 6 w 594"/>
                <a:gd name="T107" fmla="*/ 9 h 911"/>
                <a:gd name="T108" fmla="*/ 6 w 594"/>
                <a:gd name="T109" fmla="*/ 8 h 911"/>
                <a:gd name="T110" fmla="*/ 6 w 594"/>
                <a:gd name="T111" fmla="*/ 7 h 911"/>
                <a:gd name="T112" fmla="*/ 6 w 594"/>
                <a:gd name="T113" fmla="*/ 6 h 911"/>
                <a:gd name="T114" fmla="*/ 6 w 594"/>
                <a:gd name="T115" fmla="*/ 5 h 911"/>
                <a:gd name="T116" fmla="*/ 5 w 594"/>
                <a:gd name="T117" fmla="*/ 4 h 911"/>
                <a:gd name="T118" fmla="*/ 5 w 594"/>
                <a:gd name="T119" fmla="*/ 3 h 911"/>
                <a:gd name="T120" fmla="*/ 4 w 594"/>
                <a:gd name="T121" fmla="*/ 2 h 911"/>
                <a:gd name="T122" fmla="*/ 4 w 594"/>
                <a:gd name="T123" fmla="*/ 1 h 911"/>
                <a:gd name="T124" fmla="*/ 4 w 594"/>
                <a:gd name="T125" fmla="*/ 0 h 9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94"/>
                <a:gd name="T190" fmla="*/ 0 h 911"/>
                <a:gd name="T191" fmla="*/ 594 w 594"/>
                <a:gd name="T192" fmla="*/ 911 h 9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94" h="911">
                  <a:moveTo>
                    <a:pt x="143" y="12"/>
                  </a:moveTo>
                  <a:lnTo>
                    <a:pt x="143" y="12"/>
                  </a:lnTo>
                  <a:lnTo>
                    <a:pt x="138" y="4"/>
                  </a:lnTo>
                  <a:lnTo>
                    <a:pt x="132" y="0"/>
                  </a:lnTo>
                  <a:lnTo>
                    <a:pt x="125" y="2"/>
                  </a:lnTo>
                  <a:lnTo>
                    <a:pt x="116" y="8"/>
                  </a:lnTo>
                  <a:lnTo>
                    <a:pt x="108" y="18"/>
                  </a:lnTo>
                  <a:lnTo>
                    <a:pt x="98" y="31"/>
                  </a:lnTo>
                  <a:lnTo>
                    <a:pt x="88" y="50"/>
                  </a:lnTo>
                  <a:lnTo>
                    <a:pt x="80" y="69"/>
                  </a:lnTo>
                  <a:lnTo>
                    <a:pt x="72" y="93"/>
                  </a:lnTo>
                  <a:lnTo>
                    <a:pt x="63" y="119"/>
                  </a:lnTo>
                  <a:lnTo>
                    <a:pt x="57" y="147"/>
                  </a:lnTo>
                  <a:lnTo>
                    <a:pt x="51" y="177"/>
                  </a:lnTo>
                  <a:lnTo>
                    <a:pt x="47" y="208"/>
                  </a:lnTo>
                  <a:lnTo>
                    <a:pt x="45" y="240"/>
                  </a:lnTo>
                  <a:lnTo>
                    <a:pt x="44" y="273"/>
                  </a:lnTo>
                  <a:lnTo>
                    <a:pt x="46" y="307"/>
                  </a:lnTo>
                  <a:lnTo>
                    <a:pt x="49" y="331"/>
                  </a:lnTo>
                  <a:lnTo>
                    <a:pt x="50" y="355"/>
                  </a:lnTo>
                  <a:lnTo>
                    <a:pt x="52" y="379"/>
                  </a:lnTo>
                  <a:lnTo>
                    <a:pt x="53" y="402"/>
                  </a:lnTo>
                  <a:lnTo>
                    <a:pt x="55" y="426"/>
                  </a:lnTo>
                  <a:lnTo>
                    <a:pt x="55" y="449"/>
                  </a:lnTo>
                  <a:lnTo>
                    <a:pt x="55" y="472"/>
                  </a:lnTo>
                  <a:lnTo>
                    <a:pt x="55" y="496"/>
                  </a:lnTo>
                  <a:lnTo>
                    <a:pt x="53" y="518"/>
                  </a:lnTo>
                  <a:lnTo>
                    <a:pt x="51" y="541"/>
                  </a:lnTo>
                  <a:lnTo>
                    <a:pt x="47" y="563"/>
                  </a:lnTo>
                  <a:lnTo>
                    <a:pt x="41" y="585"/>
                  </a:lnTo>
                  <a:lnTo>
                    <a:pt x="35" y="608"/>
                  </a:lnTo>
                  <a:lnTo>
                    <a:pt x="28" y="630"/>
                  </a:lnTo>
                  <a:lnTo>
                    <a:pt x="18" y="652"/>
                  </a:lnTo>
                  <a:lnTo>
                    <a:pt x="7" y="673"/>
                  </a:lnTo>
                  <a:lnTo>
                    <a:pt x="3" y="683"/>
                  </a:lnTo>
                  <a:lnTo>
                    <a:pt x="0" y="696"/>
                  </a:lnTo>
                  <a:lnTo>
                    <a:pt x="0" y="712"/>
                  </a:lnTo>
                  <a:lnTo>
                    <a:pt x="3" y="729"/>
                  </a:lnTo>
                  <a:lnTo>
                    <a:pt x="6" y="747"/>
                  </a:lnTo>
                  <a:lnTo>
                    <a:pt x="12" y="766"/>
                  </a:lnTo>
                  <a:lnTo>
                    <a:pt x="21" y="786"/>
                  </a:lnTo>
                  <a:lnTo>
                    <a:pt x="30" y="805"/>
                  </a:lnTo>
                  <a:lnTo>
                    <a:pt x="43" y="825"/>
                  </a:lnTo>
                  <a:lnTo>
                    <a:pt x="56" y="843"/>
                  </a:lnTo>
                  <a:lnTo>
                    <a:pt x="70" y="860"/>
                  </a:lnTo>
                  <a:lnTo>
                    <a:pt x="86" y="876"/>
                  </a:lnTo>
                  <a:lnTo>
                    <a:pt x="103" y="889"/>
                  </a:lnTo>
                  <a:lnTo>
                    <a:pt x="121" y="899"/>
                  </a:lnTo>
                  <a:lnTo>
                    <a:pt x="140" y="907"/>
                  </a:lnTo>
                  <a:lnTo>
                    <a:pt x="161" y="911"/>
                  </a:lnTo>
                  <a:lnTo>
                    <a:pt x="171" y="911"/>
                  </a:lnTo>
                  <a:lnTo>
                    <a:pt x="182" y="908"/>
                  </a:lnTo>
                  <a:lnTo>
                    <a:pt x="191" y="903"/>
                  </a:lnTo>
                  <a:lnTo>
                    <a:pt x="202" y="898"/>
                  </a:lnTo>
                  <a:lnTo>
                    <a:pt x="214" y="890"/>
                  </a:lnTo>
                  <a:lnTo>
                    <a:pt x="225" y="882"/>
                  </a:lnTo>
                  <a:lnTo>
                    <a:pt x="236" y="874"/>
                  </a:lnTo>
                  <a:lnTo>
                    <a:pt x="247" y="866"/>
                  </a:lnTo>
                  <a:lnTo>
                    <a:pt x="254" y="863"/>
                  </a:lnTo>
                  <a:lnTo>
                    <a:pt x="263" y="859"/>
                  </a:lnTo>
                  <a:lnTo>
                    <a:pt x="270" y="855"/>
                  </a:lnTo>
                  <a:lnTo>
                    <a:pt x="278" y="852"/>
                  </a:lnTo>
                  <a:lnTo>
                    <a:pt x="286" y="850"/>
                  </a:lnTo>
                  <a:lnTo>
                    <a:pt x="293" y="847"/>
                  </a:lnTo>
                  <a:lnTo>
                    <a:pt x="299" y="846"/>
                  </a:lnTo>
                  <a:lnTo>
                    <a:pt x="303" y="846"/>
                  </a:lnTo>
                  <a:lnTo>
                    <a:pt x="322" y="848"/>
                  </a:lnTo>
                  <a:lnTo>
                    <a:pt x="343" y="856"/>
                  </a:lnTo>
                  <a:lnTo>
                    <a:pt x="361" y="866"/>
                  </a:lnTo>
                  <a:lnTo>
                    <a:pt x="380" y="878"/>
                  </a:lnTo>
                  <a:lnTo>
                    <a:pt x="397" y="890"/>
                  </a:lnTo>
                  <a:lnTo>
                    <a:pt x="414" y="900"/>
                  </a:lnTo>
                  <a:lnTo>
                    <a:pt x="430" y="908"/>
                  </a:lnTo>
                  <a:lnTo>
                    <a:pt x="444" y="911"/>
                  </a:lnTo>
                  <a:lnTo>
                    <a:pt x="465" y="909"/>
                  </a:lnTo>
                  <a:lnTo>
                    <a:pt x="484" y="905"/>
                  </a:lnTo>
                  <a:lnTo>
                    <a:pt x="501" y="899"/>
                  </a:lnTo>
                  <a:lnTo>
                    <a:pt x="516" y="891"/>
                  </a:lnTo>
                  <a:lnTo>
                    <a:pt x="529" y="881"/>
                  </a:lnTo>
                  <a:lnTo>
                    <a:pt x="540" y="869"/>
                  </a:lnTo>
                  <a:lnTo>
                    <a:pt x="549" y="855"/>
                  </a:lnTo>
                  <a:lnTo>
                    <a:pt x="559" y="840"/>
                  </a:lnTo>
                  <a:lnTo>
                    <a:pt x="566" y="823"/>
                  </a:lnTo>
                  <a:lnTo>
                    <a:pt x="572" y="807"/>
                  </a:lnTo>
                  <a:lnTo>
                    <a:pt x="577" y="788"/>
                  </a:lnTo>
                  <a:lnTo>
                    <a:pt x="582" y="770"/>
                  </a:lnTo>
                  <a:lnTo>
                    <a:pt x="586" y="751"/>
                  </a:lnTo>
                  <a:lnTo>
                    <a:pt x="589" y="731"/>
                  </a:lnTo>
                  <a:lnTo>
                    <a:pt x="592" y="712"/>
                  </a:lnTo>
                  <a:lnTo>
                    <a:pt x="594" y="692"/>
                  </a:lnTo>
                  <a:lnTo>
                    <a:pt x="570" y="641"/>
                  </a:lnTo>
                  <a:lnTo>
                    <a:pt x="553" y="592"/>
                  </a:lnTo>
                  <a:lnTo>
                    <a:pt x="541" y="543"/>
                  </a:lnTo>
                  <a:lnTo>
                    <a:pt x="534" y="493"/>
                  </a:lnTo>
                  <a:lnTo>
                    <a:pt x="530" y="445"/>
                  </a:lnTo>
                  <a:lnTo>
                    <a:pt x="529" y="398"/>
                  </a:lnTo>
                  <a:lnTo>
                    <a:pt x="529" y="353"/>
                  </a:lnTo>
                  <a:lnTo>
                    <a:pt x="530" y="308"/>
                  </a:lnTo>
                  <a:lnTo>
                    <a:pt x="531" y="264"/>
                  </a:lnTo>
                  <a:lnTo>
                    <a:pt x="531" y="223"/>
                  </a:lnTo>
                  <a:lnTo>
                    <a:pt x="528" y="181"/>
                  </a:lnTo>
                  <a:lnTo>
                    <a:pt x="522" y="142"/>
                  </a:lnTo>
                  <a:lnTo>
                    <a:pt x="512" y="104"/>
                  </a:lnTo>
                  <a:lnTo>
                    <a:pt x="496" y="69"/>
                  </a:lnTo>
                  <a:lnTo>
                    <a:pt x="473" y="35"/>
                  </a:lnTo>
                  <a:lnTo>
                    <a:pt x="444" y="3"/>
                  </a:lnTo>
                  <a:lnTo>
                    <a:pt x="432" y="5"/>
                  </a:lnTo>
                  <a:lnTo>
                    <a:pt x="422" y="9"/>
                  </a:lnTo>
                  <a:lnTo>
                    <a:pt x="414" y="16"/>
                  </a:lnTo>
                  <a:lnTo>
                    <a:pt x="407" y="24"/>
                  </a:lnTo>
                  <a:lnTo>
                    <a:pt x="402" y="33"/>
                  </a:lnTo>
                  <a:lnTo>
                    <a:pt x="398" y="44"/>
                  </a:lnTo>
                  <a:lnTo>
                    <a:pt x="395" y="57"/>
                  </a:lnTo>
                  <a:lnTo>
                    <a:pt x="392" y="72"/>
                  </a:lnTo>
                  <a:lnTo>
                    <a:pt x="390" y="87"/>
                  </a:lnTo>
                  <a:lnTo>
                    <a:pt x="388" y="103"/>
                  </a:lnTo>
                  <a:lnTo>
                    <a:pt x="386" y="121"/>
                  </a:lnTo>
                  <a:lnTo>
                    <a:pt x="385" y="139"/>
                  </a:lnTo>
                  <a:lnTo>
                    <a:pt x="382" y="159"/>
                  </a:lnTo>
                  <a:lnTo>
                    <a:pt x="380" y="178"/>
                  </a:lnTo>
                  <a:lnTo>
                    <a:pt x="376" y="199"/>
                  </a:lnTo>
                  <a:lnTo>
                    <a:pt x="372" y="220"/>
                  </a:lnTo>
                  <a:lnTo>
                    <a:pt x="363" y="251"/>
                  </a:lnTo>
                  <a:lnTo>
                    <a:pt x="356" y="279"/>
                  </a:lnTo>
                  <a:lnTo>
                    <a:pt x="349" y="305"/>
                  </a:lnTo>
                  <a:lnTo>
                    <a:pt x="343" y="328"/>
                  </a:lnTo>
                  <a:lnTo>
                    <a:pt x="335" y="347"/>
                  </a:lnTo>
                  <a:lnTo>
                    <a:pt x="329" y="366"/>
                  </a:lnTo>
                  <a:lnTo>
                    <a:pt x="323" y="381"/>
                  </a:lnTo>
                  <a:lnTo>
                    <a:pt x="317" y="393"/>
                  </a:lnTo>
                  <a:lnTo>
                    <a:pt x="312" y="403"/>
                  </a:lnTo>
                  <a:lnTo>
                    <a:pt x="306" y="411"/>
                  </a:lnTo>
                  <a:lnTo>
                    <a:pt x="301" y="418"/>
                  </a:lnTo>
                  <a:lnTo>
                    <a:pt x="297" y="420"/>
                  </a:lnTo>
                  <a:lnTo>
                    <a:pt x="292" y="422"/>
                  </a:lnTo>
                  <a:lnTo>
                    <a:pt x="287" y="419"/>
                  </a:lnTo>
                  <a:lnTo>
                    <a:pt x="282" y="416"/>
                  </a:lnTo>
                  <a:lnTo>
                    <a:pt x="277" y="410"/>
                  </a:lnTo>
                  <a:lnTo>
                    <a:pt x="276" y="409"/>
                  </a:lnTo>
                  <a:lnTo>
                    <a:pt x="276" y="410"/>
                  </a:lnTo>
                  <a:lnTo>
                    <a:pt x="277" y="414"/>
                  </a:lnTo>
                  <a:lnTo>
                    <a:pt x="278" y="418"/>
                  </a:lnTo>
                  <a:lnTo>
                    <a:pt x="280" y="422"/>
                  </a:lnTo>
                  <a:lnTo>
                    <a:pt x="278" y="423"/>
                  </a:lnTo>
                  <a:lnTo>
                    <a:pt x="276" y="422"/>
                  </a:lnTo>
                  <a:lnTo>
                    <a:pt x="270" y="415"/>
                  </a:lnTo>
                  <a:lnTo>
                    <a:pt x="264" y="406"/>
                  </a:lnTo>
                  <a:lnTo>
                    <a:pt x="259" y="396"/>
                  </a:lnTo>
                  <a:lnTo>
                    <a:pt x="257" y="384"/>
                  </a:lnTo>
                  <a:lnTo>
                    <a:pt x="255" y="372"/>
                  </a:lnTo>
                  <a:lnTo>
                    <a:pt x="253" y="359"/>
                  </a:lnTo>
                  <a:lnTo>
                    <a:pt x="252" y="347"/>
                  </a:lnTo>
                  <a:lnTo>
                    <a:pt x="249" y="337"/>
                  </a:lnTo>
                  <a:lnTo>
                    <a:pt x="247" y="329"/>
                  </a:lnTo>
                  <a:lnTo>
                    <a:pt x="238" y="314"/>
                  </a:lnTo>
                  <a:lnTo>
                    <a:pt x="234" y="299"/>
                  </a:lnTo>
                  <a:lnTo>
                    <a:pt x="231" y="286"/>
                  </a:lnTo>
                  <a:lnTo>
                    <a:pt x="229" y="275"/>
                  </a:lnTo>
                  <a:lnTo>
                    <a:pt x="228" y="263"/>
                  </a:lnTo>
                  <a:lnTo>
                    <a:pt x="225" y="251"/>
                  </a:lnTo>
                  <a:lnTo>
                    <a:pt x="223" y="238"/>
                  </a:lnTo>
                  <a:lnTo>
                    <a:pt x="218" y="224"/>
                  </a:lnTo>
                  <a:lnTo>
                    <a:pt x="212" y="207"/>
                  </a:lnTo>
                  <a:lnTo>
                    <a:pt x="206" y="189"/>
                  </a:lnTo>
                  <a:lnTo>
                    <a:pt x="200" y="169"/>
                  </a:lnTo>
                  <a:lnTo>
                    <a:pt x="194" y="150"/>
                  </a:lnTo>
                  <a:lnTo>
                    <a:pt x="189" y="129"/>
                  </a:lnTo>
                  <a:lnTo>
                    <a:pt x="183" y="109"/>
                  </a:lnTo>
                  <a:lnTo>
                    <a:pt x="178" y="90"/>
                  </a:lnTo>
                  <a:lnTo>
                    <a:pt x="173" y="70"/>
                  </a:lnTo>
                  <a:lnTo>
                    <a:pt x="168" y="54"/>
                  </a:lnTo>
                  <a:lnTo>
                    <a:pt x="163" y="39"/>
                  </a:lnTo>
                  <a:lnTo>
                    <a:pt x="160" y="26"/>
                  </a:lnTo>
                  <a:lnTo>
                    <a:pt x="156" y="16"/>
                  </a:lnTo>
                  <a:lnTo>
                    <a:pt x="151" y="9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3" y="12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37"/>
            <p:cNvSpPr>
              <a:spLocks noChangeAspect="1"/>
            </p:cNvSpPr>
            <p:nvPr/>
          </p:nvSpPr>
          <p:spPr bwMode="auto">
            <a:xfrm rot="535599">
              <a:off x="1783" y="2987"/>
              <a:ext cx="3" cy="57"/>
            </a:xfrm>
            <a:custGeom>
              <a:avLst/>
              <a:gdLst>
                <a:gd name="T0" fmla="*/ 0 w 9"/>
                <a:gd name="T1" fmla="*/ 3 h 147"/>
                <a:gd name="T2" fmla="*/ 0 w 9"/>
                <a:gd name="T3" fmla="*/ 3 h 147"/>
                <a:gd name="T4" fmla="*/ 0 w 9"/>
                <a:gd name="T5" fmla="*/ 3 h 147"/>
                <a:gd name="T6" fmla="*/ 0 w 9"/>
                <a:gd name="T7" fmla="*/ 3 h 147"/>
                <a:gd name="T8" fmla="*/ 0 w 9"/>
                <a:gd name="T9" fmla="*/ 3 h 147"/>
                <a:gd name="T10" fmla="*/ 0 w 9"/>
                <a:gd name="T11" fmla="*/ 3 h 147"/>
                <a:gd name="T12" fmla="*/ 0 w 9"/>
                <a:gd name="T13" fmla="*/ 3 h 147"/>
                <a:gd name="T14" fmla="*/ 0 w 9"/>
                <a:gd name="T15" fmla="*/ 3 h 147"/>
                <a:gd name="T16" fmla="*/ 0 w 9"/>
                <a:gd name="T17" fmla="*/ 3 h 147"/>
                <a:gd name="T18" fmla="*/ 0 w 9"/>
                <a:gd name="T19" fmla="*/ 2 h 147"/>
                <a:gd name="T20" fmla="*/ 0 w 9"/>
                <a:gd name="T21" fmla="*/ 2 h 147"/>
                <a:gd name="T22" fmla="*/ 0 w 9"/>
                <a:gd name="T23" fmla="*/ 1 h 147"/>
                <a:gd name="T24" fmla="*/ 0 w 9"/>
                <a:gd name="T25" fmla="*/ 1 h 147"/>
                <a:gd name="T26" fmla="*/ 0 w 9"/>
                <a:gd name="T27" fmla="*/ 0 h 147"/>
                <a:gd name="T28" fmla="*/ 0 w 9"/>
                <a:gd name="T29" fmla="*/ 0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147"/>
                <a:gd name="T47" fmla="*/ 9 w 9"/>
                <a:gd name="T48" fmla="*/ 147 h 1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147">
                  <a:moveTo>
                    <a:pt x="8" y="147"/>
                  </a:moveTo>
                  <a:lnTo>
                    <a:pt x="8" y="147"/>
                  </a:lnTo>
                  <a:lnTo>
                    <a:pt x="9" y="145"/>
                  </a:lnTo>
                  <a:lnTo>
                    <a:pt x="4" y="143"/>
                  </a:lnTo>
                  <a:lnTo>
                    <a:pt x="0" y="143"/>
                  </a:lnTo>
                  <a:lnTo>
                    <a:pt x="5" y="141"/>
                  </a:lnTo>
                  <a:lnTo>
                    <a:pt x="9" y="135"/>
                  </a:lnTo>
                  <a:lnTo>
                    <a:pt x="9" y="122"/>
                  </a:lnTo>
                  <a:lnTo>
                    <a:pt x="8" y="104"/>
                  </a:lnTo>
                  <a:lnTo>
                    <a:pt x="5" y="82"/>
                  </a:lnTo>
                  <a:lnTo>
                    <a:pt x="2" y="59"/>
                  </a:lnTo>
                  <a:lnTo>
                    <a:pt x="0" y="37"/>
                  </a:lnTo>
                  <a:lnTo>
                    <a:pt x="3" y="16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38"/>
            <p:cNvSpPr>
              <a:spLocks noChangeAspect="1"/>
            </p:cNvSpPr>
            <p:nvPr/>
          </p:nvSpPr>
          <p:spPr bwMode="auto">
            <a:xfrm rot="535599">
              <a:off x="1696" y="2934"/>
              <a:ext cx="196" cy="11"/>
            </a:xfrm>
            <a:custGeom>
              <a:avLst/>
              <a:gdLst>
                <a:gd name="T0" fmla="*/ 0 w 493"/>
                <a:gd name="T1" fmla="*/ 0 h 31"/>
                <a:gd name="T2" fmla="*/ 0 w 493"/>
                <a:gd name="T3" fmla="*/ 0 h 31"/>
                <a:gd name="T4" fmla="*/ 0 w 493"/>
                <a:gd name="T5" fmla="*/ 0 h 31"/>
                <a:gd name="T6" fmla="*/ 1 w 493"/>
                <a:gd name="T7" fmla="*/ 0 h 31"/>
                <a:gd name="T8" fmla="*/ 1 w 493"/>
                <a:gd name="T9" fmla="*/ 0 h 31"/>
                <a:gd name="T10" fmla="*/ 2 w 493"/>
                <a:gd name="T11" fmla="*/ 0 h 31"/>
                <a:gd name="T12" fmla="*/ 2 w 493"/>
                <a:gd name="T13" fmla="*/ 0 h 31"/>
                <a:gd name="T14" fmla="*/ 2 w 493"/>
                <a:gd name="T15" fmla="*/ 0 h 31"/>
                <a:gd name="T16" fmla="*/ 3 w 493"/>
                <a:gd name="T17" fmla="*/ 0 h 31"/>
                <a:gd name="T18" fmla="*/ 3 w 493"/>
                <a:gd name="T19" fmla="*/ 0 h 31"/>
                <a:gd name="T20" fmla="*/ 3 w 493"/>
                <a:gd name="T21" fmla="*/ 0 h 31"/>
                <a:gd name="T22" fmla="*/ 3 w 493"/>
                <a:gd name="T23" fmla="*/ 0 h 31"/>
                <a:gd name="T24" fmla="*/ 4 w 493"/>
                <a:gd name="T25" fmla="*/ 0 h 31"/>
                <a:gd name="T26" fmla="*/ 4 w 493"/>
                <a:gd name="T27" fmla="*/ 0 h 31"/>
                <a:gd name="T28" fmla="*/ 4 w 493"/>
                <a:gd name="T29" fmla="*/ 0 h 31"/>
                <a:gd name="T30" fmla="*/ 5 w 493"/>
                <a:gd name="T31" fmla="*/ 0 h 31"/>
                <a:gd name="T32" fmla="*/ 5 w 493"/>
                <a:gd name="T33" fmla="*/ 0 h 31"/>
                <a:gd name="T34" fmla="*/ 6 w 493"/>
                <a:gd name="T35" fmla="*/ 0 h 31"/>
                <a:gd name="T36" fmla="*/ 6 w 493"/>
                <a:gd name="T37" fmla="*/ 0 h 31"/>
                <a:gd name="T38" fmla="*/ 6 w 493"/>
                <a:gd name="T39" fmla="*/ 0 h 31"/>
                <a:gd name="T40" fmla="*/ 6 w 493"/>
                <a:gd name="T41" fmla="*/ 0 h 31"/>
                <a:gd name="T42" fmla="*/ 7 w 493"/>
                <a:gd name="T43" fmla="*/ 0 h 31"/>
                <a:gd name="T44" fmla="*/ 7 w 493"/>
                <a:gd name="T45" fmla="*/ 0 h 31"/>
                <a:gd name="T46" fmla="*/ 8 w 493"/>
                <a:gd name="T47" fmla="*/ 0 h 31"/>
                <a:gd name="T48" fmla="*/ 8 w 493"/>
                <a:gd name="T49" fmla="*/ 0 h 31"/>
                <a:gd name="T50" fmla="*/ 8 w 493"/>
                <a:gd name="T51" fmla="*/ 0 h 31"/>
                <a:gd name="T52" fmla="*/ 9 w 493"/>
                <a:gd name="T53" fmla="*/ 0 h 31"/>
                <a:gd name="T54" fmla="*/ 9 w 493"/>
                <a:gd name="T55" fmla="*/ 0 h 31"/>
                <a:gd name="T56" fmla="*/ 9 w 493"/>
                <a:gd name="T57" fmla="*/ 0 h 31"/>
                <a:gd name="T58" fmla="*/ 10 w 493"/>
                <a:gd name="T59" fmla="*/ 0 h 31"/>
                <a:gd name="T60" fmla="*/ 10 w 493"/>
                <a:gd name="T61" fmla="*/ 0 h 31"/>
                <a:gd name="T62" fmla="*/ 10 w 493"/>
                <a:gd name="T63" fmla="*/ 0 h 31"/>
                <a:gd name="T64" fmla="*/ 11 w 493"/>
                <a:gd name="T65" fmla="*/ 0 h 31"/>
                <a:gd name="T66" fmla="*/ 11 w 493"/>
                <a:gd name="T67" fmla="*/ 0 h 31"/>
                <a:gd name="T68" fmla="*/ 12 w 493"/>
                <a:gd name="T69" fmla="*/ 0 h 31"/>
                <a:gd name="T70" fmla="*/ 12 w 493"/>
                <a:gd name="T71" fmla="*/ 0 h 31"/>
                <a:gd name="T72" fmla="*/ 12 w 493"/>
                <a:gd name="T73" fmla="*/ 0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3"/>
                <a:gd name="T112" fmla="*/ 0 h 31"/>
                <a:gd name="T113" fmla="*/ 493 w 493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3" h="31">
                  <a:moveTo>
                    <a:pt x="0" y="5"/>
                  </a:moveTo>
                  <a:lnTo>
                    <a:pt x="0" y="5"/>
                  </a:lnTo>
                  <a:lnTo>
                    <a:pt x="13" y="6"/>
                  </a:lnTo>
                  <a:lnTo>
                    <a:pt x="27" y="6"/>
                  </a:lnTo>
                  <a:lnTo>
                    <a:pt x="43" y="5"/>
                  </a:lnTo>
                  <a:lnTo>
                    <a:pt x="59" y="4"/>
                  </a:lnTo>
                  <a:lnTo>
                    <a:pt x="75" y="1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5" y="1"/>
                  </a:lnTo>
                  <a:lnTo>
                    <a:pt x="150" y="5"/>
                  </a:lnTo>
                  <a:lnTo>
                    <a:pt x="164" y="9"/>
                  </a:lnTo>
                  <a:lnTo>
                    <a:pt x="177" y="14"/>
                  </a:lnTo>
                  <a:lnTo>
                    <a:pt x="191" y="19"/>
                  </a:lnTo>
                  <a:lnTo>
                    <a:pt x="205" y="25"/>
                  </a:lnTo>
                  <a:lnTo>
                    <a:pt x="220" y="29"/>
                  </a:lnTo>
                  <a:lnTo>
                    <a:pt x="237" y="31"/>
                  </a:lnTo>
                  <a:lnTo>
                    <a:pt x="252" y="31"/>
                  </a:lnTo>
                  <a:lnTo>
                    <a:pt x="269" y="27"/>
                  </a:lnTo>
                  <a:lnTo>
                    <a:pt x="287" y="23"/>
                  </a:lnTo>
                  <a:lnTo>
                    <a:pt x="306" y="17"/>
                  </a:lnTo>
                  <a:lnTo>
                    <a:pt x="325" y="12"/>
                  </a:lnTo>
                  <a:lnTo>
                    <a:pt x="343" y="6"/>
                  </a:lnTo>
                  <a:lnTo>
                    <a:pt x="360" y="3"/>
                  </a:lnTo>
                  <a:lnTo>
                    <a:pt x="376" y="0"/>
                  </a:lnTo>
                  <a:lnTo>
                    <a:pt x="390" y="0"/>
                  </a:lnTo>
                  <a:lnTo>
                    <a:pt x="405" y="1"/>
                  </a:lnTo>
                  <a:lnTo>
                    <a:pt x="419" y="3"/>
                  </a:lnTo>
                  <a:lnTo>
                    <a:pt x="434" y="5"/>
                  </a:lnTo>
                  <a:lnTo>
                    <a:pt x="448" y="8"/>
                  </a:lnTo>
                  <a:lnTo>
                    <a:pt x="463" y="8"/>
                  </a:lnTo>
                  <a:lnTo>
                    <a:pt x="479" y="8"/>
                  </a:lnTo>
                  <a:lnTo>
                    <a:pt x="493" y="5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39"/>
            <p:cNvSpPr>
              <a:spLocks noChangeAspect="1" noEditPoints="1"/>
            </p:cNvSpPr>
            <p:nvPr/>
          </p:nvSpPr>
          <p:spPr bwMode="auto">
            <a:xfrm rot="535599">
              <a:off x="1488" y="2688"/>
              <a:ext cx="200" cy="342"/>
            </a:xfrm>
            <a:custGeom>
              <a:avLst/>
              <a:gdLst>
                <a:gd name="T0" fmla="*/ 3 w 501"/>
                <a:gd name="T1" fmla="*/ 0 h 872"/>
                <a:gd name="T2" fmla="*/ 2 w 501"/>
                <a:gd name="T3" fmla="*/ 0 h 872"/>
                <a:gd name="T4" fmla="*/ 2 w 501"/>
                <a:gd name="T5" fmla="*/ 2 h 872"/>
                <a:gd name="T6" fmla="*/ 1 w 501"/>
                <a:gd name="T7" fmla="*/ 4 h 872"/>
                <a:gd name="T8" fmla="*/ 1 w 501"/>
                <a:gd name="T9" fmla="*/ 5 h 872"/>
                <a:gd name="T10" fmla="*/ 1 w 501"/>
                <a:gd name="T11" fmla="*/ 7 h 872"/>
                <a:gd name="T12" fmla="*/ 1 w 501"/>
                <a:gd name="T13" fmla="*/ 9 h 872"/>
                <a:gd name="T14" fmla="*/ 1 w 501"/>
                <a:gd name="T15" fmla="*/ 11 h 872"/>
                <a:gd name="T16" fmla="*/ 1 w 501"/>
                <a:gd name="T17" fmla="*/ 12 h 872"/>
                <a:gd name="T18" fmla="*/ 1 w 501"/>
                <a:gd name="T19" fmla="*/ 14 h 872"/>
                <a:gd name="T20" fmla="*/ 0 w 501"/>
                <a:gd name="T21" fmla="*/ 15 h 872"/>
                <a:gd name="T22" fmla="*/ 0 w 501"/>
                <a:gd name="T23" fmla="*/ 16 h 872"/>
                <a:gd name="T24" fmla="*/ 0 w 501"/>
                <a:gd name="T25" fmla="*/ 17 h 872"/>
                <a:gd name="T26" fmla="*/ 1 w 501"/>
                <a:gd name="T27" fmla="*/ 18 h 872"/>
                <a:gd name="T28" fmla="*/ 2 w 501"/>
                <a:gd name="T29" fmla="*/ 20 h 872"/>
                <a:gd name="T30" fmla="*/ 3 w 501"/>
                <a:gd name="T31" fmla="*/ 20 h 872"/>
                <a:gd name="T32" fmla="*/ 4 w 501"/>
                <a:gd name="T33" fmla="*/ 21 h 872"/>
                <a:gd name="T34" fmla="*/ 5 w 501"/>
                <a:gd name="T35" fmla="*/ 20 h 872"/>
                <a:gd name="T36" fmla="*/ 5 w 501"/>
                <a:gd name="T37" fmla="*/ 20 h 872"/>
                <a:gd name="T38" fmla="*/ 6 w 501"/>
                <a:gd name="T39" fmla="*/ 19 h 872"/>
                <a:gd name="T40" fmla="*/ 6 w 501"/>
                <a:gd name="T41" fmla="*/ 19 h 872"/>
                <a:gd name="T42" fmla="*/ 7 w 501"/>
                <a:gd name="T43" fmla="*/ 19 h 872"/>
                <a:gd name="T44" fmla="*/ 8 w 501"/>
                <a:gd name="T45" fmla="*/ 20 h 872"/>
                <a:gd name="T46" fmla="*/ 9 w 501"/>
                <a:gd name="T47" fmla="*/ 21 h 872"/>
                <a:gd name="T48" fmla="*/ 10 w 501"/>
                <a:gd name="T49" fmla="*/ 20 h 872"/>
                <a:gd name="T50" fmla="*/ 11 w 501"/>
                <a:gd name="T51" fmla="*/ 20 h 872"/>
                <a:gd name="T52" fmla="*/ 12 w 501"/>
                <a:gd name="T53" fmla="*/ 19 h 872"/>
                <a:gd name="T54" fmla="*/ 12 w 501"/>
                <a:gd name="T55" fmla="*/ 18 h 872"/>
                <a:gd name="T56" fmla="*/ 13 w 501"/>
                <a:gd name="T57" fmla="*/ 16 h 872"/>
                <a:gd name="T58" fmla="*/ 12 w 501"/>
                <a:gd name="T59" fmla="*/ 15 h 872"/>
                <a:gd name="T60" fmla="*/ 12 w 501"/>
                <a:gd name="T61" fmla="*/ 11 h 872"/>
                <a:gd name="T62" fmla="*/ 11 w 501"/>
                <a:gd name="T63" fmla="*/ 8 h 872"/>
                <a:gd name="T64" fmla="*/ 11 w 501"/>
                <a:gd name="T65" fmla="*/ 5 h 872"/>
                <a:gd name="T66" fmla="*/ 11 w 501"/>
                <a:gd name="T67" fmla="*/ 2 h 872"/>
                <a:gd name="T68" fmla="*/ 10 w 501"/>
                <a:gd name="T69" fmla="*/ 0 h 872"/>
                <a:gd name="T70" fmla="*/ 8 w 501"/>
                <a:gd name="T71" fmla="*/ 1 h 872"/>
                <a:gd name="T72" fmla="*/ 8 w 501"/>
                <a:gd name="T73" fmla="*/ 3 h 872"/>
                <a:gd name="T74" fmla="*/ 8 w 501"/>
                <a:gd name="T75" fmla="*/ 6 h 872"/>
                <a:gd name="T76" fmla="*/ 7 w 501"/>
                <a:gd name="T77" fmla="*/ 7 h 872"/>
                <a:gd name="T78" fmla="*/ 7 w 501"/>
                <a:gd name="T79" fmla="*/ 9 h 872"/>
                <a:gd name="T80" fmla="*/ 6 w 501"/>
                <a:gd name="T81" fmla="*/ 9 h 872"/>
                <a:gd name="T82" fmla="*/ 6 w 501"/>
                <a:gd name="T83" fmla="*/ 9 h 872"/>
                <a:gd name="T84" fmla="*/ 6 w 501"/>
                <a:gd name="T85" fmla="*/ 9 h 872"/>
                <a:gd name="T86" fmla="*/ 6 w 501"/>
                <a:gd name="T87" fmla="*/ 9 h 872"/>
                <a:gd name="T88" fmla="*/ 6 w 501"/>
                <a:gd name="T89" fmla="*/ 9 h 872"/>
                <a:gd name="T90" fmla="*/ 6 w 501"/>
                <a:gd name="T91" fmla="*/ 8 h 872"/>
                <a:gd name="T92" fmla="*/ 5 w 501"/>
                <a:gd name="T93" fmla="*/ 7 h 872"/>
                <a:gd name="T94" fmla="*/ 5 w 501"/>
                <a:gd name="T95" fmla="*/ 6 h 872"/>
                <a:gd name="T96" fmla="*/ 5 w 501"/>
                <a:gd name="T97" fmla="*/ 6 h 872"/>
                <a:gd name="T98" fmla="*/ 4 w 501"/>
                <a:gd name="T99" fmla="*/ 5 h 872"/>
                <a:gd name="T100" fmla="*/ 4 w 501"/>
                <a:gd name="T101" fmla="*/ 4 h 872"/>
                <a:gd name="T102" fmla="*/ 4 w 501"/>
                <a:gd name="T103" fmla="*/ 2 h 872"/>
                <a:gd name="T104" fmla="*/ 4 w 501"/>
                <a:gd name="T105" fmla="*/ 1 h 872"/>
                <a:gd name="T106" fmla="*/ 3 w 501"/>
                <a:gd name="T107" fmla="*/ 0 h 872"/>
                <a:gd name="T108" fmla="*/ 3 w 501"/>
                <a:gd name="T109" fmla="*/ 0 h 872"/>
                <a:gd name="T110" fmla="*/ 6 w 501"/>
                <a:gd name="T111" fmla="*/ 19 h 872"/>
                <a:gd name="T112" fmla="*/ 6 w 501"/>
                <a:gd name="T113" fmla="*/ 19 h 872"/>
                <a:gd name="T114" fmla="*/ 6 w 501"/>
                <a:gd name="T115" fmla="*/ 18 h 872"/>
                <a:gd name="T116" fmla="*/ 6 w 501"/>
                <a:gd name="T117" fmla="*/ 16 h 8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1"/>
                <a:gd name="T178" fmla="*/ 0 h 872"/>
                <a:gd name="T179" fmla="*/ 501 w 501"/>
                <a:gd name="T180" fmla="*/ 872 h 8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1" h="872">
                  <a:moveTo>
                    <a:pt x="121" y="11"/>
                  </a:moveTo>
                  <a:lnTo>
                    <a:pt x="117" y="3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9" y="7"/>
                  </a:lnTo>
                  <a:lnTo>
                    <a:pt x="91" y="16"/>
                  </a:lnTo>
                  <a:lnTo>
                    <a:pt x="83" y="30"/>
                  </a:lnTo>
                  <a:lnTo>
                    <a:pt x="76" y="46"/>
                  </a:lnTo>
                  <a:lnTo>
                    <a:pt x="68" y="65"/>
                  </a:lnTo>
                  <a:lnTo>
                    <a:pt x="60" y="89"/>
                  </a:lnTo>
                  <a:lnTo>
                    <a:pt x="54" y="113"/>
                  </a:lnTo>
                  <a:lnTo>
                    <a:pt x="48" y="139"/>
                  </a:lnTo>
                  <a:lnTo>
                    <a:pt x="44" y="168"/>
                  </a:lnTo>
                  <a:lnTo>
                    <a:pt x="40" y="198"/>
                  </a:lnTo>
                  <a:lnTo>
                    <a:pt x="37" y="229"/>
                  </a:lnTo>
                  <a:lnTo>
                    <a:pt x="37" y="260"/>
                  </a:lnTo>
                  <a:lnTo>
                    <a:pt x="39" y="293"/>
                  </a:lnTo>
                  <a:lnTo>
                    <a:pt x="41" y="316"/>
                  </a:lnTo>
                  <a:lnTo>
                    <a:pt x="42" y="338"/>
                  </a:lnTo>
                  <a:lnTo>
                    <a:pt x="44" y="362"/>
                  </a:lnTo>
                  <a:lnTo>
                    <a:pt x="45" y="384"/>
                  </a:lnTo>
                  <a:lnTo>
                    <a:pt x="46" y="406"/>
                  </a:lnTo>
                  <a:lnTo>
                    <a:pt x="47" y="429"/>
                  </a:lnTo>
                  <a:lnTo>
                    <a:pt x="47" y="452"/>
                  </a:lnTo>
                  <a:lnTo>
                    <a:pt x="46" y="474"/>
                  </a:lnTo>
                  <a:lnTo>
                    <a:pt x="45" y="496"/>
                  </a:lnTo>
                  <a:lnTo>
                    <a:pt x="42" y="517"/>
                  </a:lnTo>
                  <a:lnTo>
                    <a:pt x="40" y="539"/>
                  </a:lnTo>
                  <a:lnTo>
                    <a:pt x="35" y="561"/>
                  </a:lnTo>
                  <a:lnTo>
                    <a:pt x="30" y="582"/>
                  </a:lnTo>
                  <a:lnTo>
                    <a:pt x="23" y="602"/>
                  </a:lnTo>
                  <a:lnTo>
                    <a:pt x="16" y="623"/>
                  </a:lnTo>
                  <a:lnTo>
                    <a:pt x="6" y="644"/>
                  </a:lnTo>
                  <a:lnTo>
                    <a:pt x="2" y="654"/>
                  </a:lnTo>
                  <a:lnTo>
                    <a:pt x="0" y="666"/>
                  </a:lnTo>
                  <a:lnTo>
                    <a:pt x="0" y="680"/>
                  </a:lnTo>
                  <a:lnTo>
                    <a:pt x="2" y="697"/>
                  </a:lnTo>
                  <a:lnTo>
                    <a:pt x="6" y="714"/>
                  </a:lnTo>
                  <a:lnTo>
                    <a:pt x="11" y="732"/>
                  </a:lnTo>
                  <a:lnTo>
                    <a:pt x="18" y="752"/>
                  </a:lnTo>
                  <a:lnTo>
                    <a:pt x="27" y="770"/>
                  </a:lnTo>
                  <a:lnTo>
                    <a:pt x="36" y="788"/>
                  </a:lnTo>
                  <a:lnTo>
                    <a:pt x="47" y="807"/>
                  </a:lnTo>
                  <a:lnTo>
                    <a:pt x="59" y="822"/>
                  </a:lnTo>
                  <a:lnTo>
                    <a:pt x="74" y="838"/>
                  </a:lnTo>
                  <a:lnTo>
                    <a:pt x="88" y="851"/>
                  </a:lnTo>
                  <a:lnTo>
                    <a:pt x="103" y="860"/>
                  </a:lnTo>
                  <a:lnTo>
                    <a:pt x="120" y="868"/>
                  </a:lnTo>
                  <a:lnTo>
                    <a:pt x="137" y="872"/>
                  </a:lnTo>
                  <a:lnTo>
                    <a:pt x="145" y="872"/>
                  </a:lnTo>
                  <a:lnTo>
                    <a:pt x="154" y="869"/>
                  </a:lnTo>
                  <a:lnTo>
                    <a:pt x="162" y="864"/>
                  </a:lnTo>
                  <a:lnTo>
                    <a:pt x="172" y="859"/>
                  </a:lnTo>
                  <a:lnTo>
                    <a:pt x="181" y="852"/>
                  </a:lnTo>
                  <a:lnTo>
                    <a:pt x="191" y="844"/>
                  </a:lnTo>
                  <a:lnTo>
                    <a:pt x="200" y="837"/>
                  </a:lnTo>
                  <a:lnTo>
                    <a:pt x="209" y="829"/>
                  </a:lnTo>
                  <a:lnTo>
                    <a:pt x="215" y="825"/>
                  </a:lnTo>
                  <a:lnTo>
                    <a:pt x="221" y="821"/>
                  </a:lnTo>
                  <a:lnTo>
                    <a:pt x="229" y="817"/>
                  </a:lnTo>
                  <a:lnTo>
                    <a:pt x="235" y="814"/>
                  </a:lnTo>
                  <a:lnTo>
                    <a:pt x="242" y="812"/>
                  </a:lnTo>
                  <a:lnTo>
                    <a:pt x="248" y="811"/>
                  </a:lnTo>
                  <a:lnTo>
                    <a:pt x="253" y="809"/>
                  </a:lnTo>
                  <a:lnTo>
                    <a:pt x="256" y="809"/>
                  </a:lnTo>
                  <a:lnTo>
                    <a:pt x="273" y="812"/>
                  </a:lnTo>
                  <a:lnTo>
                    <a:pt x="289" y="818"/>
                  </a:lnTo>
                  <a:lnTo>
                    <a:pt x="305" y="829"/>
                  </a:lnTo>
                  <a:lnTo>
                    <a:pt x="321" y="840"/>
                  </a:lnTo>
                  <a:lnTo>
                    <a:pt x="335" y="852"/>
                  </a:lnTo>
                  <a:lnTo>
                    <a:pt x="350" y="861"/>
                  </a:lnTo>
                  <a:lnTo>
                    <a:pt x="363" y="869"/>
                  </a:lnTo>
                  <a:lnTo>
                    <a:pt x="375" y="872"/>
                  </a:lnTo>
                  <a:lnTo>
                    <a:pt x="393" y="870"/>
                  </a:lnTo>
                  <a:lnTo>
                    <a:pt x="409" y="866"/>
                  </a:lnTo>
                  <a:lnTo>
                    <a:pt x="422" y="861"/>
                  </a:lnTo>
                  <a:lnTo>
                    <a:pt x="435" y="852"/>
                  </a:lnTo>
                  <a:lnTo>
                    <a:pt x="446" y="843"/>
                  </a:lnTo>
                  <a:lnTo>
                    <a:pt x="456" y="831"/>
                  </a:lnTo>
                  <a:lnTo>
                    <a:pt x="464" y="818"/>
                  </a:lnTo>
                  <a:lnTo>
                    <a:pt x="472" y="804"/>
                  </a:lnTo>
                  <a:lnTo>
                    <a:pt x="478" y="788"/>
                  </a:lnTo>
                  <a:lnTo>
                    <a:pt x="483" y="771"/>
                  </a:lnTo>
                  <a:lnTo>
                    <a:pt x="487" y="755"/>
                  </a:lnTo>
                  <a:lnTo>
                    <a:pt x="491" y="736"/>
                  </a:lnTo>
                  <a:lnTo>
                    <a:pt x="494" y="718"/>
                  </a:lnTo>
                  <a:lnTo>
                    <a:pt x="497" y="699"/>
                  </a:lnTo>
                  <a:lnTo>
                    <a:pt x="498" y="680"/>
                  </a:lnTo>
                  <a:lnTo>
                    <a:pt x="501" y="662"/>
                  </a:lnTo>
                  <a:lnTo>
                    <a:pt x="480" y="614"/>
                  </a:lnTo>
                  <a:lnTo>
                    <a:pt x="466" y="566"/>
                  </a:lnTo>
                  <a:lnTo>
                    <a:pt x="456" y="518"/>
                  </a:lnTo>
                  <a:lnTo>
                    <a:pt x="450" y="471"/>
                  </a:lnTo>
                  <a:lnTo>
                    <a:pt x="446" y="426"/>
                  </a:lnTo>
                  <a:lnTo>
                    <a:pt x="446" y="381"/>
                  </a:lnTo>
                  <a:lnTo>
                    <a:pt x="446" y="337"/>
                  </a:lnTo>
                  <a:lnTo>
                    <a:pt x="448" y="294"/>
                  </a:lnTo>
                  <a:lnTo>
                    <a:pt x="449" y="253"/>
                  </a:lnTo>
                  <a:lnTo>
                    <a:pt x="448" y="212"/>
                  </a:lnTo>
                  <a:lnTo>
                    <a:pt x="445" y="173"/>
                  </a:lnTo>
                  <a:lnTo>
                    <a:pt x="440" y="136"/>
                  </a:lnTo>
                  <a:lnTo>
                    <a:pt x="432" y="100"/>
                  </a:lnTo>
                  <a:lnTo>
                    <a:pt x="419" y="65"/>
                  </a:lnTo>
                  <a:lnTo>
                    <a:pt x="399" y="33"/>
                  </a:lnTo>
                  <a:lnTo>
                    <a:pt x="375" y="3"/>
                  </a:lnTo>
                  <a:lnTo>
                    <a:pt x="357" y="9"/>
                  </a:lnTo>
                  <a:lnTo>
                    <a:pt x="344" y="22"/>
                  </a:lnTo>
                  <a:lnTo>
                    <a:pt x="336" y="42"/>
                  </a:lnTo>
                  <a:lnTo>
                    <a:pt x="331" y="68"/>
                  </a:lnTo>
                  <a:lnTo>
                    <a:pt x="328" y="99"/>
                  </a:lnTo>
                  <a:lnTo>
                    <a:pt x="325" y="133"/>
                  </a:lnTo>
                  <a:lnTo>
                    <a:pt x="321" y="171"/>
                  </a:lnTo>
                  <a:lnTo>
                    <a:pt x="313" y="210"/>
                  </a:lnTo>
                  <a:lnTo>
                    <a:pt x="307" y="240"/>
                  </a:lnTo>
                  <a:lnTo>
                    <a:pt x="300" y="267"/>
                  </a:lnTo>
                  <a:lnTo>
                    <a:pt x="294" y="290"/>
                  </a:lnTo>
                  <a:lnTo>
                    <a:pt x="289" y="312"/>
                  </a:lnTo>
                  <a:lnTo>
                    <a:pt x="283" y="332"/>
                  </a:lnTo>
                  <a:lnTo>
                    <a:pt x="278" y="350"/>
                  </a:lnTo>
                  <a:lnTo>
                    <a:pt x="273" y="364"/>
                  </a:lnTo>
                  <a:lnTo>
                    <a:pt x="269" y="376"/>
                  </a:lnTo>
                  <a:lnTo>
                    <a:pt x="264" y="387"/>
                  </a:lnTo>
                  <a:lnTo>
                    <a:pt x="259" y="394"/>
                  </a:lnTo>
                  <a:lnTo>
                    <a:pt x="255" y="400"/>
                  </a:lnTo>
                  <a:lnTo>
                    <a:pt x="250" y="402"/>
                  </a:lnTo>
                  <a:lnTo>
                    <a:pt x="247" y="403"/>
                  </a:lnTo>
                  <a:lnTo>
                    <a:pt x="242" y="402"/>
                  </a:lnTo>
                  <a:lnTo>
                    <a:pt x="238" y="398"/>
                  </a:lnTo>
                  <a:lnTo>
                    <a:pt x="235" y="393"/>
                  </a:lnTo>
                  <a:lnTo>
                    <a:pt x="233" y="393"/>
                  </a:lnTo>
                  <a:lnTo>
                    <a:pt x="236" y="400"/>
                  </a:lnTo>
                  <a:lnTo>
                    <a:pt x="236" y="405"/>
                  </a:lnTo>
                  <a:lnTo>
                    <a:pt x="227" y="397"/>
                  </a:lnTo>
                  <a:lnTo>
                    <a:pt x="223" y="388"/>
                  </a:lnTo>
                  <a:lnTo>
                    <a:pt x="219" y="377"/>
                  </a:lnTo>
                  <a:lnTo>
                    <a:pt x="217" y="367"/>
                  </a:lnTo>
                  <a:lnTo>
                    <a:pt x="215" y="355"/>
                  </a:lnTo>
                  <a:lnTo>
                    <a:pt x="214" y="344"/>
                  </a:lnTo>
                  <a:lnTo>
                    <a:pt x="213" y="332"/>
                  </a:lnTo>
                  <a:lnTo>
                    <a:pt x="210" y="323"/>
                  </a:lnTo>
                  <a:lnTo>
                    <a:pt x="208" y="315"/>
                  </a:lnTo>
                  <a:lnTo>
                    <a:pt x="202" y="299"/>
                  </a:lnTo>
                  <a:lnTo>
                    <a:pt x="197" y="286"/>
                  </a:lnTo>
                  <a:lnTo>
                    <a:pt x="195" y="275"/>
                  </a:lnTo>
                  <a:lnTo>
                    <a:pt x="194" y="263"/>
                  </a:lnTo>
                  <a:lnTo>
                    <a:pt x="192" y="251"/>
                  </a:lnTo>
                  <a:lnTo>
                    <a:pt x="190" y="240"/>
                  </a:lnTo>
                  <a:lnTo>
                    <a:pt x="187" y="228"/>
                  </a:lnTo>
                  <a:lnTo>
                    <a:pt x="184" y="214"/>
                  </a:lnTo>
                  <a:lnTo>
                    <a:pt x="179" y="198"/>
                  </a:lnTo>
                  <a:lnTo>
                    <a:pt x="174" y="180"/>
                  </a:lnTo>
                  <a:lnTo>
                    <a:pt x="169" y="162"/>
                  </a:lnTo>
                  <a:lnTo>
                    <a:pt x="164" y="142"/>
                  </a:lnTo>
                  <a:lnTo>
                    <a:pt x="160" y="123"/>
                  </a:lnTo>
                  <a:lnTo>
                    <a:pt x="156" y="103"/>
                  </a:lnTo>
                  <a:lnTo>
                    <a:pt x="151" y="85"/>
                  </a:lnTo>
                  <a:lnTo>
                    <a:pt x="148" y="67"/>
                  </a:lnTo>
                  <a:lnTo>
                    <a:pt x="143" y="51"/>
                  </a:lnTo>
                  <a:lnTo>
                    <a:pt x="139" y="37"/>
                  </a:lnTo>
                  <a:lnTo>
                    <a:pt x="135" y="24"/>
                  </a:lnTo>
                  <a:lnTo>
                    <a:pt x="132" y="15"/>
                  </a:lnTo>
                  <a:lnTo>
                    <a:pt x="129" y="8"/>
                  </a:lnTo>
                  <a:lnTo>
                    <a:pt x="126" y="5"/>
                  </a:lnTo>
                  <a:lnTo>
                    <a:pt x="123" y="5"/>
                  </a:lnTo>
                  <a:lnTo>
                    <a:pt x="121" y="11"/>
                  </a:lnTo>
                  <a:close/>
                  <a:moveTo>
                    <a:pt x="256" y="816"/>
                  </a:moveTo>
                  <a:lnTo>
                    <a:pt x="258" y="813"/>
                  </a:lnTo>
                  <a:lnTo>
                    <a:pt x="253" y="812"/>
                  </a:lnTo>
                  <a:lnTo>
                    <a:pt x="249" y="812"/>
                  </a:lnTo>
                  <a:lnTo>
                    <a:pt x="253" y="809"/>
                  </a:lnTo>
                  <a:lnTo>
                    <a:pt x="256" y="804"/>
                  </a:lnTo>
                  <a:lnTo>
                    <a:pt x="256" y="791"/>
                  </a:lnTo>
                  <a:lnTo>
                    <a:pt x="255" y="774"/>
                  </a:lnTo>
                  <a:lnTo>
                    <a:pt x="253" y="753"/>
                  </a:lnTo>
                  <a:lnTo>
                    <a:pt x="250" y="731"/>
                  </a:lnTo>
                  <a:lnTo>
                    <a:pt x="250" y="709"/>
                  </a:lnTo>
                  <a:lnTo>
                    <a:pt x="252" y="690"/>
                  </a:lnTo>
                  <a:lnTo>
                    <a:pt x="256" y="675"/>
                  </a:lnTo>
                  <a:lnTo>
                    <a:pt x="256" y="8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40"/>
            <p:cNvSpPr>
              <a:spLocks noChangeAspect="1"/>
            </p:cNvSpPr>
            <p:nvPr/>
          </p:nvSpPr>
          <p:spPr bwMode="auto">
            <a:xfrm rot="535599">
              <a:off x="1488" y="2688"/>
              <a:ext cx="200" cy="342"/>
            </a:xfrm>
            <a:custGeom>
              <a:avLst/>
              <a:gdLst>
                <a:gd name="T0" fmla="*/ 3 w 501"/>
                <a:gd name="T1" fmla="*/ 0 h 872"/>
                <a:gd name="T2" fmla="*/ 2 w 501"/>
                <a:gd name="T3" fmla="*/ 0 h 872"/>
                <a:gd name="T4" fmla="*/ 2 w 501"/>
                <a:gd name="T5" fmla="*/ 1 h 872"/>
                <a:gd name="T6" fmla="*/ 2 w 501"/>
                <a:gd name="T7" fmla="*/ 3 h 872"/>
                <a:gd name="T8" fmla="*/ 1 w 501"/>
                <a:gd name="T9" fmla="*/ 5 h 872"/>
                <a:gd name="T10" fmla="*/ 1 w 501"/>
                <a:gd name="T11" fmla="*/ 7 h 872"/>
                <a:gd name="T12" fmla="*/ 1 w 501"/>
                <a:gd name="T13" fmla="*/ 8 h 872"/>
                <a:gd name="T14" fmla="*/ 1 w 501"/>
                <a:gd name="T15" fmla="*/ 9 h 872"/>
                <a:gd name="T16" fmla="*/ 1 w 501"/>
                <a:gd name="T17" fmla="*/ 11 h 872"/>
                <a:gd name="T18" fmla="*/ 1 w 501"/>
                <a:gd name="T19" fmla="*/ 13 h 872"/>
                <a:gd name="T20" fmla="*/ 1 w 501"/>
                <a:gd name="T21" fmla="*/ 14 h 872"/>
                <a:gd name="T22" fmla="*/ 0 w 501"/>
                <a:gd name="T23" fmla="*/ 15 h 872"/>
                <a:gd name="T24" fmla="*/ 0 w 501"/>
                <a:gd name="T25" fmla="*/ 16 h 872"/>
                <a:gd name="T26" fmla="*/ 0 w 501"/>
                <a:gd name="T27" fmla="*/ 17 h 872"/>
                <a:gd name="T28" fmla="*/ 1 w 501"/>
                <a:gd name="T29" fmla="*/ 18 h 872"/>
                <a:gd name="T30" fmla="*/ 2 w 501"/>
                <a:gd name="T31" fmla="*/ 20 h 872"/>
                <a:gd name="T32" fmla="*/ 3 w 501"/>
                <a:gd name="T33" fmla="*/ 20 h 872"/>
                <a:gd name="T34" fmla="*/ 4 w 501"/>
                <a:gd name="T35" fmla="*/ 21 h 872"/>
                <a:gd name="T36" fmla="*/ 4 w 501"/>
                <a:gd name="T37" fmla="*/ 20 h 872"/>
                <a:gd name="T38" fmla="*/ 5 w 501"/>
                <a:gd name="T39" fmla="*/ 20 h 872"/>
                <a:gd name="T40" fmla="*/ 6 w 501"/>
                <a:gd name="T41" fmla="*/ 20 h 872"/>
                <a:gd name="T42" fmla="*/ 6 w 501"/>
                <a:gd name="T43" fmla="*/ 19 h 872"/>
                <a:gd name="T44" fmla="*/ 6 w 501"/>
                <a:gd name="T45" fmla="*/ 19 h 872"/>
                <a:gd name="T46" fmla="*/ 7 w 501"/>
                <a:gd name="T47" fmla="*/ 19 h 872"/>
                <a:gd name="T48" fmla="*/ 8 w 501"/>
                <a:gd name="T49" fmla="*/ 20 h 872"/>
                <a:gd name="T50" fmla="*/ 9 w 501"/>
                <a:gd name="T51" fmla="*/ 21 h 872"/>
                <a:gd name="T52" fmla="*/ 10 w 501"/>
                <a:gd name="T53" fmla="*/ 21 h 872"/>
                <a:gd name="T54" fmla="*/ 11 w 501"/>
                <a:gd name="T55" fmla="*/ 20 h 872"/>
                <a:gd name="T56" fmla="*/ 12 w 501"/>
                <a:gd name="T57" fmla="*/ 19 h 872"/>
                <a:gd name="T58" fmla="*/ 12 w 501"/>
                <a:gd name="T59" fmla="*/ 18 h 872"/>
                <a:gd name="T60" fmla="*/ 13 w 501"/>
                <a:gd name="T61" fmla="*/ 17 h 872"/>
                <a:gd name="T62" fmla="*/ 13 w 501"/>
                <a:gd name="T63" fmla="*/ 16 h 872"/>
                <a:gd name="T64" fmla="*/ 12 w 501"/>
                <a:gd name="T65" fmla="*/ 13 h 872"/>
                <a:gd name="T66" fmla="*/ 11 w 501"/>
                <a:gd name="T67" fmla="*/ 10 h 872"/>
                <a:gd name="T68" fmla="*/ 11 w 501"/>
                <a:gd name="T69" fmla="*/ 7 h 872"/>
                <a:gd name="T70" fmla="*/ 11 w 501"/>
                <a:gd name="T71" fmla="*/ 4 h 872"/>
                <a:gd name="T72" fmla="*/ 11 w 501"/>
                <a:gd name="T73" fmla="*/ 2 h 872"/>
                <a:gd name="T74" fmla="*/ 10 w 501"/>
                <a:gd name="T75" fmla="*/ 0 h 872"/>
                <a:gd name="T76" fmla="*/ 8 w 501"/>
                <a:gd name="T77" fmla="*/ 1 h 872"/>
                <a:gd name="T78" fmla="*/ 8 w 501"/>
                <a:gd name="T79" fmla="*/ 3 h 872"/>
                <a:gd name="T80" fmla="*/ 8 w 501"/>
                <a:gd name="T81" fmla="*/ 5 h 872"/>
                <a:gd name="T82" fmla="*/ 8 w 501"/>
                <a:gd name="T83" fmla="*/ 7 h 872"/>
                <a:gd name="T84" fmla="*/ 7 w 501"/>
                <a:gd name="T85" fmla="*/ 8 h 872"/>
                <a:gd name="T86" fmla="*/ 7 w 501"/>
                <a:gd name="T87" fmla="*/ 9 h 872"/>
                <a:gd name="T88" fmla="*/ 6 w 501"/>
                <a:gd name="T89" fmla="*/ 9 h 872"/>
                <a:gd name="T90" fmla="*/ 6 w 501"/>
                <a:gd name="T91" fmla="*/ 9 h 872"/>
                <a:gd name="T92" fmla="*/ 6 w 501"/>
                <a:gd name="T93" fmla="*/ 9 h 872"/>
                <a:gd name="T94" fmla="*/ 6 w 501"/>
                <a:gd name="T95" fmla="*/ 9 h 872"/>
                <a:gd name="T96" fmla="*/ 6 w 501"/>
                <a:gd name="T97" fmla="*/ 9 h 872"/>
                <a:gd name="T98" fmla="*/ 6 w 501"/>
                <a:gd name="T99" fmla="*/ 8 h 872"/>
                <a:gd name="T100" fmla="*/ 5 w 501"/>
                <a:gd name="T101" fmla="*/ 7 h 872"/>
                <a:gd name="T102" fmla="*/ 5 w 501"/>
                <a:gd name="T103" fmla="*/ 7 h 872"/>
                <a:gd name="T104" fmla="*/ 5 w 501"/>
                <a:gd name="T105" fmla="*/ 6 h 872"/>
                <a:gd name="T106" fmla="*/ 5 w 501"/>
                <a:gd name="T107" fmla="*/ 5 h 872"/>
                <a:gd name="T108" fmla="*/ 4 w 501"/>
                <a:gd name="T109" fmla="*/ 4 h 872"/>
                <a:gd name="T110" fmla="*/ 4 w 501"/>
                <a:gd name="T111" fmla="*/ 3 h 872"/>
                <a:gd name="T112" fmla="*/ 4 w 501"/>
                <a:gd name="T113" fmla="*/ 2 h 872"/>
                <a:gd name="T114" fmla="*/ 4 w 501"/>
                <a:gd name="T115" fmla="*/ 1 h 872"/>
                <a:gd name="T116" fmla="*/ 3 w 501"/>
                <a:gd name="T117" fmla="*/ 0 h 8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1"/>
                <a:gd name="T178" fmla="*/ 0 h 872"/>
                <a:gd name="T179" fmla="*/ 501 w 501"/>
                <a:gd name="T180" fmla="*/ 872 h 8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1" h="872">
                  <a:moveTo>
                    <a:pt x="121" y="11"/>
                  </a:moveTo>
                  <a:lnTo>
                    <a:pt x="121" y="11"/>
                  </a:lnTo>
                  <a:lnTo>
                    <a:pt x="117" y="3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9" y="7"/>
                  </a:lnTo>
                  <a:lnTo>
                    <a:pt x="91" y="16"/>
                  </a:lnTo>
                  <a:lnTo>
                    <a:pt x="83" y="30"/>
                  </a:lnTo>
                  <a:lnTo>
                    <a:pt x="76" y="46"/>
                  </a:lnTo>
                  <a:lnTo>
                    <a:pt x="68" y="65"/>
                  </a:lnTo>
                  <a:lnTo>
                    <a:pt x="60" y="89"/>
                  </a:lnTo>
                  <a:lnTo>
                    <a:pt x="54" y="113"/>
                  </a:lnTo>
                  <a:lnTo>
                    <a:pt x="48" y="139"/>
                  </a:lnTo>
                  <a:lnTo>
                    <a:pt x="44" y="168"/>
                  </a:lnTo>
                  <a:lnTo>
                    <a:pt x="40" y="198"/>
                  </a:lnTo>
                  <a:lnTo>
                    <a:pt x="37" y="229"/>
                  </a:lnTo>
                  <a:lnTo>
                    <a:pt x="37" y="260"/>
                  </a:lnTo>
                  <a:lnTo>
                    <a:pt x="39" y="293"/>
                  </a:lnTo>
                  <a:lnTo>
                    <a:pt x="41" y="316"/>
                  </a:lnTo>
                  <a:lnTo>
                    <a:pt x="42" y="338"/>
                  </a:lnTo>
                  <a:lnTo>
                    <a:pt x="44" y="362"/>
                  </a:lnTo>
                  <a:lnTo>
                    <a:pt x="45" y="384"/>
                  </a:lnTo>
                  <a:lnTo>
                    <a:pt x="46" y="406"/>
                  </a:lnTo>
                  <a:lnTo>
                    <a:pt x="47" y="429"/>
                  </a:lnTo>
                  <a:lnTo>
                    <a:pt x="47" y="452"/>
                  </a:lnTo>
                  <a:lnTo>
                    <a:pt x="46" y="474"/>
                  </a:lnTo>
                  <a:lnTo>
                    <a:pt x="45" y="496"/>
                  </a:lnTo>
                  <a:lnTo>
                    <a:pt x="42" y="517"/>
                  </a:lnTo>
                  <a:lnTo>
                    <a:pt x="40" y="539"/>
                  </a:lnTo>
                  <a:lnTo>
                    <a:pt x="35" y="561"/>
                  </a:lnTo>
                  <a:lnTo>
                    <a:pt x="30" y="582"/>
                  </a:lnTo>
                  <a:lnTo>
                    <a:pt x="23" y="602"/>
                  </a:lnTo>
                  <a:lnTo>
                    <a:pt x="16" y="623"/>
                  </a:lnTo>
                  <a:lnTo>
                    <a:pt x="6" y="644"/>
                  </a:lnTo>
                  <a:lnTo>
                    <a:pt x="2" y="654"/>
                  </a:lnTo>
                  <a:lnTo>
                    <a:pt x="0" y="666"/>
                  </a:lnTo>
                  <a:lnTo>
                    <a:pt x="0" y="680"/>
                  </a:lnTo>
                  <a:lnTo>
                    <a:pt x="2" y="697"/>
                  </a:lnTo>
                  <a:lnTo>
                    <a:pt x="6" y="714"/>
                  </a:lnTo>
                  <a:lnTo>
                    <a:pt x="11" y="732"/>
                  </a:lnTo>
                  <a:lnTo>
                    <a:pt x="18" y="752"/>
                  </a:lnTo>
                  <a:lnTo>
                    <a:pt x="27" y="770"/>
                  </a:lnTo>
                  <a:lnTo>
                    <a:pt x="36" y="788"/>
                  </a:lnTo>
                  <a:lnTo>
                    <a:pt x="47" y="807"/>
                  </a:lnTo>
                  <a:lnTo>
                    <a:pt x="59" y="822"/>
                  </a:lnTo>
                  <a:lnTo>
                    <a:pt x="74" y="838"/>
                  </a:lnTo>
                  <a:lnTo>
                    <a:pt x="88" y="851"/>
                  </a:lnTo>
                  <a:lnTo>
                    <a:pt x="103" y="860"/>
                  </a:lnTo>
                  <a:lnTo>
                    <a:pt x="120" y="868"/>
                  </a:lnTo>
                  <a:lnTo>
                    <a:pt x="137" y="872"/>
                  </a:lnTo>
                  <a:lnTo>
                    <a:pt x="145" y="872"/>
                  </a:lnTo>
                  <a:lnTo>
                    <a:pt x="154" y="869"/>
                  </a:lnTo>
                  <a:lnTo>
                    <a:pt x="162" y="864"/>
                  </a:lnTo>
                  <a:lnTo>
                    <a:pt x="172" y="859"/>
                  </a:lnTo>
                  <a:lnTo>
                    <a:pt x="181" y="852"/>
                  </a:lnTo>
                  <a:lnTo>
                    <a:pt x="191" y="844"/>
                  </a:lnTo>
                  <a:lnTo>
                    <a:pt x="200" y="837"/>
                  </a:lnTo>
                  <a:lnTo>
                    <a:pt x="209" y="829"/>
                  </a:lnTo>
                  <a:lnTo>
                    <a:pt x="215" y="825"/>
                  </a:lnTo>
                  <a:lnTo>
                    <a:pt x="221" y="821"/>
                  </a:lnTo>
                  <a:lnTo>
                    <a:pt x="229" y="817"/>
                  </a:lnTo>
                  <a:lnTo>
                    <a:pt x="235" y="814"/>
                  </a:lnTo>
                  <a:lnTo>
                    <a:pt x="242" y="812"/>
                  </a:lnTo>
                  <a:lnTo>
                    <a:pt x="248" y="811"/>
                  </a:lnTo>
                  <a:lnTo>
                    <a:pt x="253" y="809"/>
                  </a:lnTo>
                  <a:lnTo>
                    <a:pt x="256" y="809"/>
                  </a:lnTo>
                  <a:lnTo>
                    <a:pt x="273" y="812"/>
                  </a:lnTo>
                  <a:lnTo>
                    <a:pt x="289" y="818"/>
                  </a:lnTo>
                  <a:lnTo>
                    <a:pt x="305" y="829"/>
                  </a:lnTo>
                  <a:lnTo>
                    <a:pt x="321" y="840"/>
                  </a:lnTo>
                  <a:lnTo>
                    <a:pt x="335" y="852"/>
                  </a:lnTo>
                  <a:lnTo>
                    <a:pt x="350" y="861"/>
                  </a:lnTo>
                  <a:lnTo>
                    <a:pt x="363" y="869"/>
                  </a:lnTo>
                  <a:lnTo>
                    <a:pt x="375" y="872"/>
                  </a:lnTo>
                  <a:lnTo>
                    <a:pt x="393" y="870"/>
                  </a:lnTo>
                  <a:lnTo>
                    <a:pt x="409" y="866"/>
                  </a:lnTo>
                  <a:lnTo>
                    <a:pt x="422" y="861"/>
                  </a:lnTo>
                  <a:lnTo>
                    <a:pt x="435" y="852"/>
                  </a:lnTo>
                  <a:lnTo>
                    <a:pt x="446" y="843"/>
                  </a:lnTo>
                  <a:lnTo>
                    <a:pt x="456" y="831"/>
                  </a:lnTo>
                  <a:lnTo>
                    <a:pt x="464" y="818"/>
                  </a:lnTo>
                  <a:lnTo>
                    <a:pt x="472" y="804"/>
                  </a:lnTo>
                  <a:lnTo>
                    <a:pt x="478" y="788"/>
                  </a:lnTo>
                  <a:lnTo>
                    <a:pt x="483" y="771"/>
                  </a:lnTo>
                  <a:lnTo>
                    <a:pt x="487" y="755"/>
                  </a:lnTo>
                  <a:lnTo>
                    <a:pt x="491" y="736"/>
                  </a:lnTo>
                  <a:lnTo>
                    <a:pt x="494" y="718"/>
                  </a:lnTo>
                  <a:lnTo>
                    <a:pt x="497" y="699"/>
                  </a:lnTo>
                  <a:lnTo>
                    <a:pt x="498" y="680"/>
                  </a:lnTo>
                  <a:lnTo>
                    <a:pt x="501" y="662"/>
                  </a:lnTo>
                  <a:lnTo>
                    <a:pt x="480" y="614"/>
                  </a:lnTo>
                  <a:lnTo>
                    <a:pt x="466" y="566"/>
                  </a:lnTo>
                  <a:lnTo>
                    <a:pt x="456" y="518"/>
                  </a:lnTo>
                  <a:lnTo>
                    <a:pt x="450" y="471"/>
                  </a:lnTo>
                  <a:lnTo>
                    <a:pt x="446" y="426"/>
                  </a:lnTo>
                  <a:lnTo>
                    <a:pt x="446" y="381"/>
                  </a:lnTo>
                  <a:lnTo>
                    <a:pt x="446" y="337"/>
                  </a:lnTo>
                  <a:lnTo>
                    <a:pt x="448" y="294"/>
                  </a:lnTo>
                  <a:lnTo>
                    <a:pt x="449" y="253"/>
                  </a:lnTo>
                  <a:lnTo>
                    <a:pt x="448" y="212"/>
                  </a:lnTo>
                  <a:lnTo>
                    <a:pt x="445" y="173"/>
                  </a:lnTo>
                  <a:lnTo>
                    <a:pt x="440" y="136"/>
                  </a:lnTo>
                  <a:lnTo>
                    <a:pt x="432" y="100"/>
                  </a:lnTo>
                  <a:lnTo>
                    <a:pt x="419" y="65"/>
                  </a:lnTo>
                  <a:lnTo>
                    <a:pt x="399" y="33"/>
                  </a:lnTo>
                  <a:lnTo>
                    <a:pt x="375" y="3"/>
                  </a:lnTo>
                  <a:lnTo>
                    <a:pt x="357" y="9"/>
                  </a:lnTo>
                  <a:lnTo>
                    <a:pt x="344" y="22"/>
                  </a:lnTo>
                  <a:lnTo>
                    <a:pt x="336" y="42"/>
                  </a:lnTo>
                  <a:lnTo>
                    <a:pt x="331" y="68"/>
                  </a:lnTo>
                  <a:lnTo>
                    <a:pt x="328" y="99"/>
                  </a:lnTo>
                  <a:lnTo>
                    <a:pt x="325" y="133"/>
                  </a:lnTo>
                  <a:lnTo>
                    <a:pt x="321" y="171"/>
                  </a:lnTo>
                  <a:lnTo>
                    <a:pt x="313" y="210"/>
                  </a:lnTo>
                  <a:lnTo>
                    <a:pt x="307" y="240"/>
                  </a:lnTo>
                  <a:lnTo>
                    <a:pt x="300" y="267"/>
                  </a:lnTo>
                  <a:lnTo>
                    <a:pt x="294" y="290"/>
                  </a:lnTo>
                  <a:lnTo>
                    <a:pt x="289" y="312"/>
                  </a:lnTo>
                  <a:lnTo>
                    <a:pt x="283" y="332"/>
                  </a:lnTo>
                  <a:lnTo>
                    <a:pt x="278" y="350"/>
                  </a:lnTo>
                  <a:lnTo>
                    <a:pt x="273" y="364"/>
                  </a:lnTo>
                  <a:lnTo>
                    <a:pt x="269" y="376"/>
                  </a:lnTo>
                  <a:lnTo>
                    <a:pt x="264" y="387"/>
                  </a:lnTo>
                  <a:lnTo>
                    <a:pt x="259" y="394"/>
                  </a:lnTo>
                  <a:lnTo>
                    <a:pt x="255" y="400"/>
                  </a:lnTo>
                  <a:lnTo>
                    <a:pt x="250" y="402"/>
                  </a:lnTo>
                  <a:lnTo>
                    <a:pt x="247" y="403"/>
                  </a:lnTo>
                  <a:lnTo>
                    <a:pt x="242" y="402"/>
                  </a:lnTo>
                  <a:lnTo>
                    <a:pt x="238" y="398"/>
                  </a:lnTo>
                  <a:lnTo>
                    <a:pt x="235" y="393"/>
                  </a:lnTo>
                  <a:lnTo>
                    <a:pt x="233" y="393"/>
                  </a:lnTo>
                  <a:lnTo>
                    <a:pt x="236" y="400"/>
                  </a:lnTo>
                  <a:lnTo>
                    <a:pt x="236" y="405"/>
                  </a:lnTo>
                  <a:lnTo>
                    <a:pt x="227" y="397"/>
                  </a:lnTo>
                  <a:lnTo>
                    <a:pt x="223" y="388"/>
                  </a:lnTo>
                  <a:lnTo>
                    <a:pt x="219" y="377"/>
                  </a:lnTo>
                  <a:lnTo>
                    <a:pt x="217" y="367"/>
                  </a:lnTo>
                  <a:lnTo>
                    <a:pt x="215" y="355"/>
                  </a:lnTo>
                  <a:lnTo>
                    <a:pt x="214" y="344"/>
                  </a:lnTo>
                  <a:lnTo>
                    <a:pt x="213" y="332"/>
                  </a:lnTo>
                  <a:lnTo>
                    <a:pt x="210" y="323"/>
                  </a:lnTo>
                  <a:lnTo>
                    <a:pt x="208" y="315"/>
                  </a:lnTo>
                  <a:lnTo>
                    <a:pt x="202" y="299"/>
                  </a:lnTo>
                  <a:lnTo>
                    <a:pt x="197" y="286"/>
                  </a:lnTo>
                  <a:lnTo>
                    <a:pt x="195" y="275"/>
                  </a:lnTo>
                  <a:lnTo>
                    <a:pt x="194" y="263"/>
                  </a:lnTo>
                  <a:lnTo>
                    <a:pt x="192" y="251"/>
                  </a:lnTo>
                  <a:lnTo>
                    <a:pt x="190" y="240"/>
                  </a:lnTo>
                  <a:lnTo>
                    <a:pt x="187" y="228"/>
                  </a:lnTo>
                  <a:lnTo>
                    <a:pt x="184" y="214"/>
                  </a:lnTo>
                  <a:lnTo>
                    <a:pt x="179" y="198"/>
                  </a:lnTo>
                  <a:lnTo>
                    <a:pt x="174" y="180"/>
                  </a:lnTo>
                  <a:lnTo>
                    <a:pt x="169" y="162"/>
                  </a:lnTo>
                  <a:lnTo>
                    <a:pt x="164" y="142"/>
                  </a:lnTo>
                  <a:lnTo>
                    <a:pt x="160" y="123"/>
                  </a:lnTo>
                  <a:lnTo>
                    <a:pt x="156" y="103"/>
                  </a:lnTo>
                  <a:lnTo>
                    <a:pt x="151" y="85"/>
                  </a:lnTo>
                  <a:lnTo>
                    <a:pt x="148" y="67"/>
                  </a:lnTo>
                  <a:lnTo>
                    <a:pt x="143" y="51"/>
                  </a:lnTo>
                  <a:lnTo>
                    <a:pt x="139" y="37"/>
                  </a:lnTo>
                  <a:lnTo>
                    <a:pt x="135" y="24"/>
                  </a:lnTo>
                  <a:lnTo>
                    <a:pt x="132" y="15"/>
                  </a:lnTo>
                  <a:lnTo>
                    <a:pt x="129" y="8"/>
                  </a:lnTo>
                  <a:lnTo>
                    <a:pt x="126" y="5"/>
                  </a:lnTo>
                  <a:lnTo>
                    <a:pt x="123" y="5"/>
                  </a:lnTo>
                  <a:lnTo>
                    <a:pt x="121" y="11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41"/>
            <p:cNvSpPr>
              <a:spLocks noChangeAspect="1"/>
            </p:cNvSpPr>
            <p:nvPr/>
          </p:nvSpPr>
          <p:spPr bwMode="auto">
            <a:xfrm rot="535599">
              <a:off x="1569" y="2952"/>
              <a:ext cx="4" cy="56"/>
            </a:xfrm>
            <a:custGeom>
              <a:avLst/>
              <a:gdLst>
                <a:gd name="T0" fmla="*/ 0 w 9"/>
                <a:gd name="T1" fmla="*/ 4 h 141"/>
                <a:gd name="T2" fmla="*/ 0 w 9"/>
                <a:gd name="T3" fmla="*/ 4 h 141"/>
                <a:gd name="T4" fmla="*/ 0 w 9"/>
                <a:gd name="T5" fmla="*/ 4 h 141"/>
                <a:gd name="T6" fmla="*/ 0 w 9"/>
                <a:gd name="T7" fmla="*/ 3 h 141"/>
                <a:gd name="T8" fmla="*/ 0 w 9"/>
                <a:gd name="T9" fmla="*/ 3 h 141"/>
                <a:gd name="T10" fmla="*/ 0 w 9"/>
                <a:gd name="T11" fmla="*/ 3 h 141"/>
                <a:gd name="T12" fmla="*/ 0 w 9"/>
                <a:gd name="T13" fmla="*/ 3 h 141"/>
                <a:gd name="T14" fmla="*/ 0 w 9"/>
                <a:gd name="T15" fmla="*/ 3 h 141"/>
                <a:gd name="T16" fmla="*/ 0 w 9"/>
                <a:gd name="T17" fmla="*/ 3 h 141"/>
                <a:gd name="T18" fmla="*/ 0 w 9"/>
                <a:gd name="T19" fmla="*/ 2 h 141"/>
                <a:gd name="T20" fmla="*/ 0 w 9"/>
                <a:gd name="T21" fmla="*/ 2 h 141"/>
                <a:gd name="T22" fmla="*/ 0 w 9"/>
                <a:gd name="T23" fmla="*/ 2 h 141"/>
                <a:gd name="T24" fmla="*/ 0 w 9"/>
                <a:gd name="T25" fmla="*/ 1 h 141"/>
                <a:gd name="T26" fmla="*/ 0 w 9"/>
                <a:gd name="T27" fmla="*/ 0 h 141"/>
                <a:gd name="T28" fmla="*/ 0 w 9"/>
                <a:gd name="T29" fmla="*/ 0 h 1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141"/>
                <a:gd name="T47" fmla="*/ 9 w 9"/>
                <a:gd name="T48" fmla="*/ 141 h 1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141">
                  <a:moveTo>
                    <a:pt x="7" y="141"/>
                  </a:moveTo>
                  <a:lnTo>
                    <a:pt x="7" y="141"/>
                  </a:lnTo>
                  <a:lnTo>
                    <a:pt x="9" y="138"/>
                  </a:lnTo>
                  <a:lnTo>
                    <a:pt x="4" y="137"/>
                  </a:lnTo>
                  <a:lnTo>
                    <a:pt x="0" y="137"/>
                  </a:lnTo>
                  <a:lnTo>
                    <a:pt x="4" y="134"/>
                  </a:lnTo>
                  <a:lnTo>
                    <a:pt x="7" y="129"/>
                  </a:lnTo>
                  <a:lnTo>
                    <a:pt x="7" y="116"/>
                  </a:lnTo>
                  <a:lnTo>
                    <a:pt x="6" y="99"/>
                  </a:lnTo>
                  <a:lnTo>
                    <a:pt x="4" y="78"/>
                  </a:lnTo>
                  <a:lnTo>
                    <a:pt x="1" y="56"/>
                  </a:lnTo>
                  <a:lnTo>
                    <a:pt x="1" y="34"/>
                  </a:lnTo>
                  <a:lnTo>
                    <a:pt x="3" y="15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42"/>
            <p:cNvSpPr>
              <a:spLocks noChangeAspect="1"/>
            </p:cNvSpPr>
            <p:nvPr/>
          </p:nvSpPr>
          <p:spPr bwMode="auto">
            <a:xfrm rot="535599">
              <a:off x="1499" y="2901"/>
              <a:ext cx="164" cy="11"/>
            </a:xfrm>
            <a:custGeom>
              <a:avLst/>
              <a:gdLst>
                <a:gd name="T0" fmla="*/ 0 w 416"/>
                <a:gd name="T1" fmla="*/ 0 h 30"/>
                <a:gd name="T2" fmla="*/ 0 w 416"/>
                <a:gd name="T3" fmla="*/ 0 h 30"/>
                <a:gd name="T4" fmla="*/ 0 w 416"/>
                <a:gd name="T5" fmla="*/ 0 h 30"/>
                <a:gd name="T6" fmla="*/ 1 w 416"/>
                <a:gd name="T7" fmla="*/ 0 h 30"/>
                <a:gd name="T8" fmla="*/ 1 w 416"/>
                <a:gd name="T9" fmla="*/ 0 h 30"/>
                <a:gd name="T10" fmla="*/ 1 w 416"/>
                <a:gd name="T11" fmla="*/ 0 h 30"/>
                <a:gd name="T12" fmla="*/ 2 w 416"/>
                <a:gd name="T13" fmla="*/ 0 h 30"/>
                <a:gd name="T14" fmla="*/ 2 w 416"/>
                <a:gd name="T15" fmla="*/ 0 h 30"/>
                <a:gd name="T16" fmla="*/ 2 w 416"/>
                <a:gd name="T17" fmla="*/ 0 h 30"/>
                <a:gd name="T18" fmla="*/ 2 w 416"/>
                <a:gd name="T19" fmla="*/ 0 h 30"/>
                <a:gd name="T20" fmla="*/ 2 w 416"/>
                <a:gd name="T21" fmla="*/ 0 h 30"/>
                <a:gd name="T22" fmla="*/ 3 w 416"/>
                <a:gd name="T23" fmla="*/ 0 h 30"/>
                <a:gd name="T24" fmla="*/ 3 w 416"/>
                <a:gd name="T25" fmla="*/ 0 h 30"/>
                <a:gd name="T26" fmla="*/ 4 w 416"/>
                <a:gd name="T27" fmla="*/ 0 h 30"/>
                <a:gd name="T28" fmla="*/ 4 w 416"/>
                <a:gd name="T29" fmla="*/ 0 h 30"/>
                <a:gd name="T30" fmla="*/ 4 w 416"/>
                <a:gd name="T31" fmla="*/ 0 h 30"/>
                <a:gd name="T32" fmla="*/ 4 w 416"/>
                <a:gd name="T33" fmla="*/ 0 h 30"/>
                <a:gd name="T34" fmla="*/ 4 w 416"/>
                <a:gd name="T35" fmla="*/ 0 h 30"/>
                <a:gd name="T36" fmla="*/ 5 w 416"/>
                <a:gd name="T37" fmla="*/ 0 h 30"/>
                <a:gd name="T38" fmla="*/ 5 w 416"/>
                <a:gd name="T39" fmla="*/ 0 h 30"/>
                <a:gd name="T40" fmla="*/ 5 w 416"/>
                <a:gd name="T41" fmla="*/ 0 h 30"/>
                <a:gd name="T42" fmla="*/ 6 w 416"/>
                <a:gd name="T43" fmla="*/ 0 h 30"/>
                <a:gd name="T44" fmla="*/ 6 w 416"/>
                <a:gd name="T45" fmla="*/ 0 h 30"/>
                <a:gd name="T46" fmla="*/ 6 w 416"/>
                <a:gd name="T47" fmla="*/ 0 h 30"/>
                <a:gd name="T48" fmla="*/ 7 w 416"/>
                <a:gd name="T49" fmla="*/ 0 h 30"/>
                <a:gd name="T50" fmla="*/ 7 w 416"/>
                <a:gd name="T51" fmla="*/ 0 h 30"/>
                <a:gd name="T52" fmla="*/ 7 w 416"/>
                <a:gd name="T53" fmla="*/ 0 h 30"/>
                <a:gd name="T54" fmla="*/ 7 w 416"/>
                <a:gd name="T55" fmla="*/ 0 h 30"/>
                <a:gd name="T56" fmla="*/ 7 w 416"/>
                <a:gd name="T57" fmla="*/ 0 h 30"/>
                <a:gd name="T58" fmla="*/ 8 w 416"/>
                <a:gd name="T59" fmla="*/ 0 h 30"/>
                <a:gd name="T60" fmla="*/ 8 w 416"/>
                <a:gd name="T61" fmla="*/ 0 h 30"/>
                <a:gd name="T62" fmla="*/ 9 w 416"/>
                <a:gd name="T63" fmla="*/ 0 h 30"/>
                <a:gd name="T64" fmla="*/ 9 w 416"/>
                <a:gd name="T65" fmla="*/ 0 h 30"/>
                <a:gd name="T66" fmla="*/ 9 w 416"/>
                <a:gd name="T67" fmla="*/ 0 h 30"/>
                <a:gd name="T68" fmla="*/ 9 w 416"/>
                <a:gd name="T69" fmla="*/ 0 h 30"/>
                <a:gd name="T70" fmla="*/ 10 w 416"/>
                <a:gd name="T71" fmla="*/ 0 h 30"/>
                <a:gd name="T72" fmla="*/ 10 w 416"/>
                <a:gd name="T73" fmla="*/ 0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6"/>
                <a:gd name="T112" fmla="*/ 0 h 30"/>
                <a:gd name="T113" fmla="*/ 416 w 416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6" h="30">
                  <a:moveTo>
                    <a:pt x="0" y="5"/>
                  </a:moveTo>
                  <a:lnTo>
                    <a:pt x="0" y="5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38" y="5"/>
                  </a:lnTo>
                  <a:lnTo>
                    <a:pt x="51" y="4"/>
                  </a:lnTo>
                  <a:lnTo>
                    <a:pt x="64" y="3"/>
                  </a:lnTo>
                  <a:lnTo>
                    <a:pt x="76" y="2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4" y="2"/>
                  </a:lnTo>
                  <a:lnTo>
                    <a:pt x="127" y="5"/>
                  </a:lnTo>
                  <a:lnTo>
                    <a:pt x="139" y="9"/>
                  </a:lnTo>
                  <a:lnTo>
                    <a:pt x="150" y="15"/>
                  </a:lnTo>
                  <a:lnTo>
                    <a:pt x="162" y="20"/>
                  </a:lnTo>
                  <a:lnTo>
                    <a:pt x="174" y="24"/>
                  </a:lnTo>
                  <a:lnTo>
                    <a:pt x="186" y="28"/>
                  </a:lnTo>
                  <a:lnTo>
                    <a:pt x="200" y="30"/>
                  </a:lnTo>
                  <a:lnTo>
                    <a:pt x="213" y="30"/>
                  </a:lnTo>
                  <a:lnTo>
                    <a:pt x="226" y="28"/>
                  </a:lnTo>
                  <a:lnTo>
                    <a:pt x="242" y="22"/>
                  </a:lnTo>
                  <a:lnTo>
                    <a:pt x="259" y="17"/>
                  </a:lnTo>
                  <a:lnTo>
                    <a:pt x="275" y="12"/>
                  </a:lnTo>
                  <a:lnTo>
                    <a:pt x="290" y="7"/>
                  </a:lnTo>
                  <a:lnTo>
                    <a:pt x="304" y="3"/>
                  </a:lnTo>
                  <a:lnTo>
                    <a:pt x="317" y="0"/>
                  </a:lnTo>
                  <a:lnTo>
                    <a:pt x="329" y="0"/>
                  </a:lnTo>
                  <a:lnTo>
                    <a:pt x="341" y="2"/>
                  </a:lnTo>
                  <a:lnTo>
                    <a:pt x="355" y="4"/>
                  </a:lnTo>
                  <a:lnTo>
                    <a:pt x="367" y="5"/>
                  </a:lnTo>
                  <a:lnTo>
                    <a:pt x="379" y="8"/>
                  </a:lnTo>
                  <a:lnTo>
                    <a:pt x="392" y="8"/>
                  </a:lnTo>
                  <a:lnTo>
                    <a:pt x="404" y="8"/>
                  </a:lnTo>
                  <a:lnTo>
                    <a:pt x="416" y="5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43"/>
            <p:cNvSpPr>
              <a:spLocks noChangeAspect="1"/>
            </p:cNvSpPr>
            <p:nvPr/>
          </p:nvSpPr>
          <p:spPr bwMode="auto">
            <a:xfrm rot="535599">
              <a:off x="2022" y="2757"/>
              <a:ext cx="118" cy="359"/>
            </a:xfrm>
            <a:custGeom>
              <a:avLst/>
              <a:gdLst>
                <a:gd name="T0" fmla="*/ 1 w 293"/>
                <a:gd name="T1" fmla="*/ 11 h 913"/>
                <a:gd name="T2" fmla="*/ 1 w 293"/>
                <a:gd name="T3" fmla="*/ 6 h 913"/>
                <a:gd name="T4" fmla="*/ 1 w 293"/>
                <a:gd name="T5" fmla="*/ 2 h 913"/>
                <a:gd name="T6" fmla="*/ 2 w 293"/>
                <a:gd name="T7" fmla="*/ 0 h 913"/>
                <a:gd name="T8" fmla="*/ 2 w 293"/>
                <a:gd name="T9" fmla="*/ 0 h 913"/>
                <a:gd name="T10" fmla="*/ 3 w 293"/>
                <a:gd name="T11" fmla="*/ 2 h 913"/>
                <a:gd name="T12" fmla="*/ 4 w 293"/>
                <a:gd name="T13" fmla="*/ 5 h 913"/>
                <a:gd name="T14" fmla="*/ 5 w 293"/>
                <a:gd name="T15" fmla="*/ 10 h 913"/>
                <a:gd name="T16" fmla="*/ 6 w 293"/>
                <a:gd name="T17" fmla="*/ 13 h 913"/>
                <a:gd name="T18" fmla="*/ 6 w 293"/>
                <a:gd name="T19" fmla="*/ 14 h 913"/>
                <a:gd name="T20" fmla="*/ 6 w 293"/>
                <a:gd name="T21" fmla="*/ 15 h 913"/>
                <a:gd name="T22" fmla="*/ 7 w 293"/>
                <a:gd name="T23" fmla="*/ 15 h 913"/>
                <a:gd name="T24" fmla="*/ 7 w 293"/>
                <a:gd name="T25" fmla="*/ 16 h 913"/>
                <a:gd name="T26" fmla="*/ 8 w 293"/>
                <a:gd name="T27" fmla="*/ 17 h 913"/>
                <a:gd name="T28" fmla="*/ 8 w 293"/>
                <a:gd name="T29" fmla="*/ 17 h 913"/>
                <a:gd name="T30" fmla="*/ 8 w 293"/>
                <a:gd name="T31" fmla="*/ 18 h 913"/>
                <a:gd name="T32" fmla="*/ 7 w 293"/>
                <a:gd name="T33" fmla="*/ 19 h 913"/>
                <a:gd name="T34" fmla="*/ 6 w 293"/>
                <a:gd name="T35" fmla="*/ 20 h 913"/>
                <a:gd name="T36" fmla="*/ 5 w 293"/>
                <a:gd name="T37" fmla="*/ 21 h 913"/>
                <a:gd name="T38" fmla="*/ 4 w 293"/>
                <a:gd name="T39" fmla="*/ 22 h 913"/>
                <a:gd name="T40" fmla="*/ 4 w 293"/>
                <a:gd name="T41" fmla="*/ 22 h 913"/>
                <a:gd name="T42" fmla="*/ 3 w 293"/>
                <a:gd name="T43" fmla="*/ 21 h 913"/>
                <a:gd name="T44" fmla="*/ 2 w 293"/>
                <a:gd name="T45" fmla="*/ 20 h 913"/>
                <a:gd name="T46" fmla="*/ 1 w 293"/>
                <a:gd name="T47" fmla="*/ 20 h 913"/>
                <a:gd name="T48" fmla="*/ 0 w 293"/>
                <a:gd name="T49" fmla="*/ 18 h 913"/>
                <a:gd name="T50" fmla="*/ 0 w 293"/>
                <a:gd name="T51" fmla="*/ 18 h 913"/>
                <a:gd name="T52" fmla="*/ 0 w 293"/>
                <a:gd name="T53" fmla="*/ 17 h 913"/>
                <a:gd name="T54" fmla="*/ 0 w 293"/>
                <a:gd name="T55" fmla="*/ 17 h 913"/>
                <a:gd name="T56" fmla="*/ 0 w 293"/>
                <a:gd name="T57" fmla="*/ 16 h 913"/>
                <a:gd name="T58" fmla="*/ 1 w 293"/>
                <a:gd name="T59" fmla="*/ 15 h 913"/>
                <a:gd name="T60" fmla="*/ 1 w 293"/>
                <a:gd name="T61" fmla="*/ 15 h 913"/>
                <a:gd name="T62" fmla="*/ 1 w 293"/>
                <a:gd name="T63" fmla="*/ 14 h 9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3"/>
                <a:gd name="T97" fmla="*/ 0 h 913"/>
                <a:gd name="T98" fmla="*/ 293 w 293"/>
                <a:gd name="T99" fmla="*/ 913 h 9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3" h="913">
                  <a:moveTo>
                    <a:pt x="34" y="575"/>
                  </a:moveTo>
                  <a:lnTo>
                    <a:pt x="35" y="442"/>
                  </a:lnTo>
                  <a:lnTo>
                    <a:pt x="38" y="327"/>
                  </a:lnTo>
                  <a:lnTo>
                    <a:pt x="40" y="228"/>
                  </a:lnTo>
                  <a:lnTo>
                    <a:pt x="45" y="147"/>
                  </a:lnTo>
                  <a:lnTo>
                    <a:pt x="52" y="85"/>
                  </a:lnTo>
                  <a:lnTo>
                    <a:pt x="60" y="39"/>
                  </a:lnTo>
                  <a:lnTo>
                    <a:pt x="68" y="11"/>
                  </a:lnTo>
                  <a:lnTo>
                    <a:pt x="79" y="0"/>
                  </a:lnTo>
                  <a:lnTo>
                    <a:pt x="91" y="8"/>
                  </a:lnTo>
                  <a:lnTo>
                    <a:pt x="106" y="33"/>
                  </a:lnTo>
                  <a:lnTo>
                    <a:pt x="120" y="74"/>
                  </a:lnTo>
                  <a:lnTo>
                    <a:pt x="137" y="134"/>
                  </a:lnTo>
                  <a:lnTo>
                    <a:pt x="155" y="212"/>
                  </a:lnTo>
                  <a:lnTo>
                    <a:pt x="176" y="307"/>
                  </a:lnTo>
                  <a:lnTo>
                    <a:pt x="197" y="420"/>
                  </a:lnTo>
                  <a:lnTo>
                    <a:pt x="220" y="552"/>
                  </a:lnTo>
                  <a:lnTo>
                    <a:pt x="222" y="559"/>
                  </a:lnTo>
                  <a:lnTo>
                    <a:pt x="225" y="568"/>
                  </a:lnTo>
                  <a:lnTo>
                    <a:pt x="230" y="580"/>
                  </a:lnTo>
                  <a:lnTo>
                    <a:pt x="237" y="592"/>
                  </a:lnTo>
                  <a:lnTo>
                    <a:pt x="243" y="606"/>
                  </a:lnTo>
                  <a:lnTo>
                    <a:pt x="252" y="621"/>
                  </a:lnTo>
                  <a:lnTo>
                    <a:pt x="259" y="636"/>
                  </a:lnTo>
                  <a:lnTo>
                    <a:pt x="268" y="652"/>
                  </a:lnTo>
                  <a:lnTo>
                    <a:pt x="275" y="667"/>
                  </a:lnTo>
                  <a:lnTo>
                    <a:pt x="281" y="684"/>
                  </a:lnTo>
                  <a:lnTo>
                    <a:pt x="286" y="700"/>
                  </a:lnTo>
                  <a:lnTo>
                    <a:pt x="291" y="715"/>
                  </a:lnTo>
                  <a:lnTo>
                    <a:pt x="293" y="730"/>
                  </a:lnTo>
                  <a:lnTo>
                    <a:pt x="293" y="744"/>
                  </a:lnTo>
                  <a:lnTo>
                    <a:pt x="291" y="757"/>
                  </a:lnTo>
                  <a:lnTo>
                    <a:pt x="286" y="769"/>
                  </a:lnTo>
                  <a:lnTo>
                    <a:pt x="268" y="801"/>
                  </a:lnTo>
                  <a:lnTo>
                    <a:pt x="251" y="829"/>
                  </a:lnTo>
                  <a:lnTo>
                    <a:pt x="234" y="853"/>
                  </a:lnTo>
                  <a:lnTo>
                    <a:pt x="218" y="874"/>
                  </a:lnTo>
                  <a:lnTo>
                    <a:pt x="204" y="891"/>
                  </a:lnTo>
                  <a:lnTo>
                    <a:pt x="189" y="903"/>
                  </a:lnTo>
                  <a:lnTo>
                    <a:pt x="174" y="911"/>
                  </a:lnTo>
                  <a:lnTo>
                    <a:pt x="160" y="913"/>
                  </a:lnTo>
                  <a:lnTo>
                    <a:pt x="143" y="911"/>
                  </a:lnTo>
                  <a:lnTo>
                    <a:pt x="125" y="904"/>
                  </a:lnTo>
                  <a:lnTo>
                    <a:pt x="106" y="892"/>
                  </a:lnTo>
                  <a:lnTo>
                    <a:pt x="86" y="877"/>
                  </a:lnTo>
                  <a:lnTo>
                    <a:pt x="67" y="859"/>
                  </a:lnTo>
                  <a:lnTo>
                    <a:pt x="47" y="838"/>
                  </a:lnTo>
                  <a:lnTo>
                    <a:pt x="28" y="816"/>
                  </a:lnTo>
                  <a:lnTo>
                    <a:pt x="9" y="792"/>
                  </a:lnTo>
                  <a:lnTo>
                    <a:pt x="4" y="778"/>
                  </a:lnTo>
                  <a:lnTo>
                    <a:pt x="1" y="764"/>
                  </a:lnTo>
                  <a:lnTo>
                    <a:pt x="0" y="748"/>
                  </a:lnTo>
                  <a:lnTo>
                    <a:pt x="1" y="734"/>
                  </a:lnTo>
                  <a:lnTo>
                    <a:pt x="3" y="718"/>
                  </a:lnTo>
                  <a:lnTo>
                    <a:pt x="5" y="702"/>
                  </a:lnTo>
                  <a:lnTo>
                    <a:pt x="9" y="687"/>
                  </a:lnTo>
                  <a:lnTo>
                    <a:pt x="12" y="673"/>
                  </a:lnTo>
                  <a:lnTo>
                    <a:pt x="17" y="658"/>
                  </a:lnTo>
                  <a:lnTo>
                    <a:pt x="21" y="644"/>
                  </a:lnTo>
                  <a:lnTo>
                    <a:pt x="26" y="630"/>
                  </a:lnTo>
                  <a:lnTo>
                    <a:pt x="28" y="617"/>
                  </a:lnTo>
                  <a:lnTo>
                    <a:pt x="32" y="605"/>
                  </a:lnTo>
                  <a:lnTo>
                    <a:pt x="34" y="595"/>
                  </a:lnTo>
                  <a:lnTo>
                    <a:pt x="34" y="584"/>
                  </a:lnTo>
                  <a:lnTo>
                    <a:pt x="34" y="5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44"/>
            <p:cNvSpPr>
              <a:spLocks noChangeAspect="1"/>
            </p:cNvSpPr>
            <p:nvPr/>
          </p:nvSpPr>
          <p:spPr bwMode="auto">
            <a:xfrm rot="535599">
              <a:off x="2022" y="2757"/>
              <a:ext cx="118" cy="359"/>
            </a:xfrm>
            <a:custGeom>
              <a:avLst/>
              <a:gdLst>
                <a:gd name="T0" fmla="*/ 1 w 293"/>
                <a:gd name="T1" fmla="*/ 14 h 913"/>
                <a:gd name="T2" fmla="*/ 1 w 293"/>
                <a:gd name="T3" fmla="*/ 8 h 913"/>
                <a:gd name="T4" fmla="*/ 1 w 293"/>
                <a:gd name="T5" fmla="*/ 4 h 913"/>
                <a:gd name="T6" fmla="*/ 2 w 293"/>
                <a:gd name="T7" fmla="*/ 1 h 913"/>
                <a:gd name="T8" fmla="*/ 2 w 293"/>
                <a:gd name="T9" fmla="*/ 0 h 913"/>
                <a:gd name="T10" fmla="*/ 3 w 293"/>
                <a:gd name="T11" fmla="*/ 1 h 913"/>
                <a:gd name="T12" fmla="*/ 4 w 293"/>
                <a:gd name="T13" fmla="*/ 3 h 913"/>
                <a:gd name="T14" fmla="*/ 5 w 293"/>
                <a:gd name="T15" fmla="*/ 7 h 913"/>
                <a:gd name="T16" fmla="*/ 6 w 293"/>
                <a:gd name="T17" fmla="*/ 13 h 913"/>
                <a:gd name="T18" fmla="*/ 6 w 293"/>
                <a:gd name="T19" fmla="*/ 13 h 913"/>
                <a:gd name="T20" fmla="*/ 6 w 293"/>
                <a:gd name="T21" fmla="*/ 14 h 913"/>
                <a:gd name="T22" fmla="*/ 6 w 293"/>
                <a:gd name="T23" fmla="*/ 15 h 913"/>
                <a:gd name="T24" fmla="*/ 7 w 293"/>
                <a:gd name="T25" fmla="*/ 15 h 913"/>
                <a:gd name="T26" fmla="*/ 7 w 293"/>
                <a:gd name="T27" fmla="*/ 16 h 913"/>
                <a:gd name="T28" fmla="*/ 8 w 293"/>
                <a:gd name="T29" fmla="*/ 17 h 913"/>
                <a:gd name="T30" fmla="*/ 8 w 293"/>
                <a:gd name="T31" fmla="*/ 17 h 913"/>
                <a:gd name="T32" fmla="*/ 8 w 293"/>
                <a:gd name="T33" fmla="*/ 18 h 913"/>
                <a:gd name="T34" fmla="*/ 8 w 293"/>
                <a:gd name="T35" fmla="*/ 18 h 913"/>
                <a:gd name="T36" fmla="*/ 7 w 293"/>
                <a:gd name="T37" fmla="*/ 20 h 913"/>
                <a:gd name="T38" fmla="*/ 6 w 293"/>
                <a:gd name="T39" fmla="*/ 21 h 913"/>
                <a:gd name="T40" fmla="*/ 5 w 293"/>
                <a:gd name="T41" fmla="*/ 22 h 913"/>
                <a:gd name="T42" fmla="*/ 4 w 293"/>
                <a:gd name="T43" fmla="*/ 22 h 913"/>
                <a:gd name="T44" fmla="*/ 4 w 293"/>
                <a:gd name="T45" fmla="*/ 22 h 913"/>
                <a:gd name="T46" fmla="*/ 3 w 293"/>
                <a:gd name="T47" fmla="*/ 21 h 913"/>
                <a:gd name="T48" fmla="*/ 2 w 293"/>
                <a:gd name="T49" fmla="*/ 20 h 913"/>
                <a:gd name="T50" fmla="*/ 1 w 293"/>
                <a:gd name="T51" fmla="*/ 20 h 913"/>
                <a:gd name="T52" fmla="*/ 0 w 293"/>
                <a:gd name="T53" fmla="*/ 19 h 913"/>
                <a:gd name="T54" fmla="*/ 0 w 293"/>
                <a:gd name="T55" fmla="*/ 18 h 913"/>
                <a:gd name="T56" fmla="*/ 0 w 293"/>
                <a:gd name="T57" fmla="*/ 18 h 913"/>
                <a:gd name="T58" fmla="*/ 0 w 293"/>
                <a:gd name="T59" fmla="*/ 17 h 913"/>
                <a:gd name="T60" fmla="*/ 0 w 293"/>
                <a:gd name="T61" fmla="*/ 16 h 913"/>
                <a:gd name="T62" fmla="*/ 0 w 293"/>
                <a:gd name="T63" fmla="*/ 15 h 913"/>
                <a:gd name="T64" fmla="*/ 1 w 293"/>
                <a:gd name="T65" fmla="*/ 15 h 913"/>
                <a:gd name="T66" fmla="*/ 1 w 293"/>
                <a:gd name="T67" fmla="*/ 14 h 913"/>
                <a:gd name="T68" fmla="*/ 1 w 293"/>
                <a:gd name="T69" fmla="*/ 14 h 9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3"/>
                <a:gd name="T106" fmla="*/ 0 h 913"/>
                <a:gd name="T107" fmla="*/ 293 w 293"/>
                <a:gd name="T108" fmla="*/ 913 h 9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3" h="913">
                  <a:moveTo>
                    <a:pt x="34" y="575"/>
                  </a:moveTo>
                  <a:lnTo>
                    <a:pt x="34" y="575"/>
                  </a:lnTo>
                  <a:lnTo>
                    <a:pt x="35" y="442"/>
                  </a:lnTo>
                  <a:lnTo>
                    <a:pt x="38" y="327"/>
                  </a:lnTo>
                  <a:lnTo>
                    <a:pt x="40" y="228"/>
                  </a:lnTo>
                  <a:lnTo>
                    <a:pt x="45" y="147"/>
                  </a:lnTo>
                  <a:lnTo>
                    <a:pt x="52" y="85"/>
                  </a:lnTo>
                  <a:lnTo>
                    <a:pt x="60" y="39"/>
                  </a:lnTo>
                  <a:lnTo>
                    <a:pt x="68" y="11"/>
                  </a:lnTo>
                  <a:lnTo>
                    <a:pt x="79" y="0"/>
                  </a:lnTo>
                  <a:lnTo>
                    <a:pt x="91" y="8"/>
                  </a:lnTo>
                  <a:lnTo>
                    <a:pt x="106" y="33"/>
                  </a:lnTo>
                  <a:lnTo>
                    <a:pt x="120" y="74"/>
                  </a:lnTo>
                  <a:lnTo>
                    <a:pt x="137" y="134"/>
                  </a:lnTo>
                  <a:lnTo>
                    <a:pt x="155" y="212"/>
                  </a:lnTo>
                  <a:lnTo>
                    <a:pt x="176" y="307"/>
                  </a:lnTo>
                  <a:lnTo>
                    <a:pt x="197" y="420"/>
                  </a:lnTo>
                  <a:lnTo>
                    <a:pt x="220" y="552"/>
                  </a:lnTo>
                  <a:lnTo>
                    <a:pt x="222" y="559"/>
                  </a:lnTo>
                  <a:lnTo>
                    <a:pt x="225" y="568"/>
                  </a:lnTo>
                  <a:lnTo>
                    <a:pt x="230" y="580"/>
                  </a:lnTo>
                  <a:lnTo>
                    <a:pt x="237" y="592"/>
                  </a:lnTo>
                  <a:lnTo>
                    <a:pt x="243" y="606"/>
                  </a:lnTo>
                  <a:lnTo>
                    <a:pt x="252" y="621"/>
                  </a:lnTo>
                  <a:lnTo>
                    <a:pt x="259" y="636"/>
                  </a:lnTo>
                  <a:lnTo>
                    <a:pt x="268" y="652"/>
                  </a:lnTo>
                  <a:lnTo>
                    <a:pt x="275" y="667"/>
                  </a:lnTo>
                  <a:lnTo>
                    <a:pt x="281" y="684"/>
                  </a:lnTo>
                  <a:lnTo>
                    <a:pt x="286" y="700"/>
                  </a:lnTo>
                  <a:lnTo>
                    <a:pt x="291" y="715"/>
                  </a:lnTo>
                  <a:lnTo>
                    <a:pt x="293" y="730"/>
                  </a:lnTo>
                  <a:lnTo>
                    <a:pt x="293" y="744"/>
                  </a:lnTo>
                  <a:lnTo>
                    <a:pt x="291" y="757"/>
                  </a:lnTo>
                  <a:lnTo>
                    <a:pt x="286" y="769"/>
                  </a:lnTo>
                  <a:lnTo>
                    <a:pt x="268" y="801"/>
                  </a:lnTo>
                  <a:lnTo>
                    <a:pt x="251" y="829"/>
                  </a:lnTo>
                  <a:lnTo>
                    <a:pt x="234" y="853"/>
                  </a:lnTo>
                  <a:lnTo>
                    <a:pt x="218" y="874"/>
                  </a:lnTo>
                  <a:lnTo>
                    <a:pt x="204" y="891"/>
                  </a:lnTo>
                  <a:lnTo>
                    <a:pt x="189" y="903"/>
                  </a:lnTo>
                  <a:lnTo>
                    <a:pt x="174" y="911"/>
                  </a:lnTo>
                  <a:lnTo>
                    <a:pt x="160" y="913"/>
                  </a:lnTo>
                  <a:lnTo>
                    <a:pt x="143" y="911"/>
                  </a:lnTo>
                  <a:lnTo>
                    <a:pt x="125" y="904"/>
                  </a:lnTo>
                  <a:lnTo>
                    <a:pt x="106" y="892"/>
                  </a:lnTo>
                  <a:lnTo>
                    <a:pt x="86" y="877"/>
                  </a:lnTo>
                  <a:lnTo>
                    <a:pt x="67" y="859"/>
                  </a:lnTo>
                  <a:lnTo>
                    <a:pt x="47" y="838"/>
                  </a:lnTo>
                  <a:lnTo>
                    <a:pt x="28" y="816"/>
                  </a:lnTo>
                  <a:lnTo>
                    <a:pt x="9" y="792"/>
                  </a:lnTo>
                  <a:lnTo>
                    <a:pt x="4" y="778"/>
                  </a:lnTo>
                  <a:lnTo>
                    <a:pt x="1" y="764"/>
                  </a:lnTo>
                  <a:lnTo>
                    <a:pt x="0" y="748"/>
                  </a:lnTo>
                  <a:lnTo>
                    <a:pt x="1" y="734"/>
                  </a:lnTo>
                  <a:lnTo>
                    <a:pt x="3" y="718"/>
                  </a:lnTo>
                  <a:lnTo>
                    <a:pt x="5" y="702"/>
                  </a:lnTo>
                  <a:lnTo>
                    <a:pt x="9" y="687"/>
                  </a:lnTo>
                  <a:lnTo>
                    <a:pt x="12" y="673"/>
                  </a:lnTo>
                  <a:lnTo>
                    <a:pt x="17" y="658"/>
                  </a:lnTo>
                  <a:lnTo>
                    <a:pt x="21" y="644"/>
                  </a:lnTo>
                  <a:lnTo>
                    <a:pt x="26" y="630"/>
                  </a:lnTo>
                  <a:lnTo>
                    <a:pt x="28" y="617"/>
                  </a:lnTo>
                  <a:lnTo>
                    <a:pt x="32" y="605"/>
                  </a:lnTo>
                  <a:lnTo>
                    <a:pt x="34" y="595"/>
                  </a:lnTo>
                  <a:lnTo>
                    <a:pt x="34" y="584"/>
                  </a:lnTo>
                  <a:lnTo>
                    <a:pt x="34" y="575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45"/>
            <p:cNvSpPr>
              <a:spLocks noChangeAspect="1"/>
            </p:cNvSpPr>
            <p:nvPr/>
          </p:nvSpPr>
          <p:spPr bwMode="auto">
            <a:xfrm rot="535599">
              <a:off x="2033" y="2965"/>
              <a:ext cx="73" cy="20"/>
            </a:xfrm>
            <a:custGeom>
              <a:avLst/>
              <a:gdLst>
                <a:gd name="T0" fmla="*/ 0 w 188"/>
                <a:gd name="T1" fmla="*/ 1 h 49"/>
                <a:gd name="T2" fmla="*/ 0 w 188"/>
                <a:gd name="T3" fmla="*/ 1 h 49"/>
                <a:gd name="T4" fmla="*/ 0 w 188"/>
                <a:gd name="T5" fmla="*/ 1 h 49"/>
                <a:gd name="T6" fmla="*/ 1 w 188"/>
                <a:gd name="T7" fmla="*/ 0 h 49"/>
                <a:gd name="T8" fmla="*/ 2 w 188"/>
                <a:gd name="T9" fmla="*/ 0 h 49"/>
                <a:gd name="T10" fmla="*/ 2 w 188"/>
                <a:gd name="T11" fmla="*/ 0 h 49"/>
                <a:gd name="T12" fmla="*/ 3 w 188"/>
                <a:gd name="T13" fmla="*/ 0 h 49"/>
                <a:gd name="T14" fmla="*/ 3 w 188"/>
                <a:gd name="T15" fmla="*/ 0 h 49"/>
                <a:gd name="T16" fmla="*/ 3 w 188"/>
                <a:gd name="T17" fmla="*/ 0 h 49"/>
                <a:gd name="T18" fmla="*/ 4 w 188"/>
                <a:gd name="T19" fmla="*/ 1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49"/>
                <a:gd name="T32" fmla="*/ 188 w 188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49">
                  <a:moveTo>
                    <a:pt x="0" y="49"/>
                  </a:moveTo>
                  <a:lnTo>
                    <a:pt x="0" y="49"/>
                  </a:lnTo>
                  <a:lnTo>
                    <a:pt x="21" y="30"/>
                  </a:lnTo>
                  <a:lnTo>
                    <a:pt x="44" y="14"/>
                  </a:lnTo>
                  <a:lnTo>
                    <a:pt x="67" y="5"/>
                  </a:lnTo>
                  <a:lnTo>
                    <a:pt x="90" y="0"/>
                  </a:lnTo>
                  <a:lnTo>
                    <a:pt x="115" y="0"/>
                  </a:lnTo>
                  <a:lnTo>
                    <a:pt x="139" y="6"/>
                  </a:lnTo>
                  <a:lnTo>
                    <a:pt x="163" y="17"/>
                  </a:lnTo>
                  <a:lnTo>
                    <a:pt x="188" y="32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46"/>
            <p:cNvSpPr>
              <a:spLocks noChangeAspect="1"/>
            </p:cNvSpPr>
            <p:nvPr/>
          </p:nvSpPr>
          <p:spPr bwMode="auto">
            <a:xfrm rot="535599">
              <a:off x="1916" y="2739"/>
              <a:ext cx="117" cy="358"/>
            </a:xfrm>
            <a:custGeom>
              <a:avLst/>
              <a:gdLst>
                <a:gd name="T0" fmla="*/ 1 w 291"/>
                <a:gd name="T1" fmla="*/ 11 h 915"/>
                <a:gd name="T2" fmla="*/ 1 w 291"/>
                <a:gd name="T3" fmla="*/ 5 h 915"/>
                <a:gd name="T4" fmla="*/ 2 w 291"/>
                <a:gd name="T5" fmla="*/ 2 h 915"/>
                <a:gd name="T6" fmla="*/ 2 w 291"/>
                <a:gd name="T7" fmla="*/ 0 h 915"/>
                <a:gd name="T8" fmla="*/ 2 w 291"/>
                <a:gd name="T9" fmla="*/ 0 h 915"/>
                <a:gd name="T10" fmla="*/ 3 w 291"/>
                <a:gd name="T11" fmla="*/ 2 h 915"/>
                <a:gd name="T12" fmla="*/ 4 w 291"/>
                <a:gd name="T13" fmla="*/ 5 h 915"/>
                <a:gd name="T14" fmla="*/ 5 w 291"/>
                <a:gd name="T15" fmla="*/ 10 h 915"/>
                <a:gd name="T16" fmla="*/ 6 w 291"/>
                <a:gd name="T17" fmla="*/ 13 h 915"/>
                <a:gd name="T18" fmla="*/ 6 w 291"/>
                <a:gd name="T19" fmla="*/ 14 h 915"/>
                <a:gd name="T20" fmla="*/ 6 w 291"/>
                <a:gd name="T21" fmla="*/ 14 h 915"/>
                <a:gd name="T22" fmla="*/ 7 w 291"/>
                <a:gd name="T23" fmla="*/ 15 h 915"/>
                <a:gd name="T24" fmla="*/ 7 w 291"/>
                <a:gd name="T25" fmla="*/ 16 h 915"/>
                <a:gd name="T26" fmla="*/ 7 w 291"/>
                <a:gd name="T27" fmla="*/ 16 h 915"/>
                <a:gd name="T28" fmla="*/ 8 w 291"/>
                <a:gd name="T29" fmla="*/ 17 h 915"/>
                <a:gd name="T30" fmla="*/ 8 w 291"/>
                <a:gd name="T31" fmla="*/ 18 h 915"/>
                <a:gd name="T32" fmla="*/ 7 w 291"/>
                <a:gd name="T33" fmla="*/ 19 h 915"/>
                <a:gd name="T34" fmla="*/ 6 w 291"/>
                <a:gd name="T35" fmla="*/ 20 h 915"/>
                <a:gd name="T36" fmla="*/ 5 w 291"/>
                <a:gd name="T37" fmla="*/ 21 h 915"/>
                <a:gd name="T38" fmla="*/ 4 w 291"/>
                <a:gd name="T39" fmla="*/ 22 h 915"/>
                <a:gd name="T40" fmla="*/ 4 w 291"/>
                <a:gd name="T41" fmla="*/ 22 h 915"/>
                <a:gd name="T42" fmla="*/ 2 w 291"/>
                <a:gd name="T43" fmla="*/ 21 h 915"/>
                <a:gd name="T44" fmla="*/ 2 w 291"/>
                <a:gd name="T45" fmla="*/ 20 h 915"/>
                <a:gd name="T46" fmla="*/ 1 w 291"/>
                <a:gd name="T47" fmla="*/ 19 h 915"/>
                <a:gd name="T48" fmla="*/ 0 w 291"/>
                <a:gd name="T49" fmla="*/ 18 h 915"/>
                <a:gd name="T50" fmla="*/ 0 w 291"/>
                <a:gd name="T51" fmla="*/ 18 h 915"/>
                <a:gd name="T52" fmla="*/ 0 w 291"/>
                <a:gd name="T53" fmla="*/ 17 h 915"/>
                <a:gd name="T54" fmla="*/ 0 w 291"/>
                <a:gd name="T55" fmla="*/ 16 h 915"/>
                <a:gd name="T56" fmla="*/ 0 w 291"/>
                <a:gd name="T57" fmla="*/ 16 h 915"/>
                <a:gd name="T58" fmla="*/ 1 w 291"/>
                <a:gd name="T59" fmla="*/ 15 h 915"/>
                <a:gd name="T60" fmla="*/ 1 w 291"/>
                <a:gd name="T61" fmla="*/ 14 h 915"/>
                <a:gd name="T62" fmla="*/ 1 w 291"/>
                <a:gd name="T63" fmla="*/ 14 h 9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1"/>
                <a:gd name="T97" fmla="*/ 0 h 915"/>
                <a:gd name="T98" fmla="*/ 291 w 291"/>
                <a:gd name="T99" fmla="*/ 915 h 9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1" h="915">
                  <a:moveTo>
                    <a:pt x="36" y="575"/>
                  </a:moveTo>
                  <a:lnTo>
                    <a:pt x="39" y="442"/>
                  </a:lnTo>
                  <a:lnTo>
                    <a:pt x="43" y="327"/>
                  </a:lnTo>
                  <a:lnTo>
                    <a:pt x="48" y="228"/>
                  </a:lnTo>
                  <a:lnTo>
                    <a:pt x="54" y="147"/>
                  </a:lnTo>
                  <a:lnTo>
                    <a:pt x="62" y="85"/>
                  </a:lnTo>
                  <a:lnTo>
                    <a:pt x="70" y="39"/>
                  </a:lnTo>
                  <a:lnTo>
                    <a:pt x="80" y="11"/>
                  </a:lnTo>
                  <a:lnTo>
                    <a:pt x="91" y="0"/>
                  </a:lnTo>
                  <a:lnTo>
                    <a:pt x="103" y="8"/>
                  </a:lnTo>
                  <a:lnTo>
                    <a:pt x="116" y="33"/>
                  </a:lnTo>
                  <a:lnTo>
                    <a:pt x="131" y="74"/>
                  </a:lnTo>
                  <a:lnTo>
                    <a:pt x="146" y="136"/>
                  </a:lnTo>
                  <a:lnTo>
                    <a:pt x="163" y="214"/>
                  </a:lnTo>
                  <a:lnTo>
                    <a:pt x="183" y="308"/>
                  </a:lnTo>
                  <a:lnTo>
                    <a:pt x="202" y="422"/>
                  </a:lnTo>
                  <a:lnTo>
                    <a:pt x="224" y="553"/>
                  </a:lnTo>
                  <a:lnTo>
                    <a:pt x="225" y="561"/>
                  </a:lnTo>
                  <a:lnTo>
                    <a:pt x="229" y="570"/>
                  </a:lnTo>
                  <a:lnTo>
                    <a:pt x="233" y="582"/>
                  </a:lnTo>
                  <a:lnTo>
                    <a:pt x="239" y="595"/>
                  </a:lnTo>
                  <a:lnTo>
                    <a:pt x="245" y="609"/>
                  </a:lnTo>
                  <a:lnTo>
                    <a:pt x="253" y="623"/>
                  </a:lnTo>
                  <a:lnTo>
                    <a:pt x="261" y="639"/>
                  </a:lnTo>
                  <a:lnTo>
                    <a:pt x="268" y="654"/>
                  </a:lnTo>
                  <a:lnTo>
                    <a:pt x="274" y="671"/>
                  </a:lnTo>
                  <a:lnTo>
                    <a:pt x="281" y="687"/>
                  </a:lnTo>
                  <a:lnTo>
                    <a:pt x="287" y="704"/>
                  </a:lnTo>
                  <a:lnTo>
                    <a:pt x="290" y="719"/>
                  </a:lnTo>
                  <a:lnTo>
                    <a:pt x="291" y="734"/>
                  </a:lnTo>
                  <a:lnTo>
                    <a:pt x="291" y="748"/>
                  </a:lnTo>
                  <a:lnTo>
                    <a:pt x="289" y="761"/>
                  </a:lnTo>
                  <a:lnTo>
                    <a:pt x="284" y="773"/>
                  </a:lnTo>
                  <a:lnTo>
                    <a:pt x="265" y="804"/>
                  </a:lnTo>
                  <a:lnTo>
                    <a:pt x="248" y="833"/>
                  </a:lnTo>
                  <a:lnTo>
                    <a:pt x="231" y="857"/>
                  </a:lnTo>
                  <a:lnTo>
                    <a:pt x="215" y="877"/>
                  </a:lnTo>
                  <a:lnTo>
                    <a:pt x="199" y="894"/>
                  </a:lnTo>
                  <a:lnTo>
                    <a:pt x="185" y="905"/>
                  </a:lnTo>
                  <a:lnTo>
                    <a:pt x="170" y="912"/>
                  </a:lnTo>
                  <a:lnTo>
                    <a:pt x="156" y="915"/>
                  </a:lnTo>
                  <a:lnTo>
                    <a:pt x="139" y="912"/>
                  </a:lnTo>
                  <a:lnTo>
                    <a:pt x="121" y="904"/>
                  </a:lnTo>
                  <a:lnTo>
                    <a:pt x="103" y="892"/>
                  </a:lnTo>
                  <a:lnTo>
                    <a:pt x="83" y="877"/>
                  </a:lnTo>
                  <a:lnTo>
                    <a:pt x="64" y="859"/>
                  </a:lnTo>
                  <a:lnTo>
                    <a:pt x="45" y="838"/>
                  </a:lnTo>
                  <a:lnTo>
                    <a:pt x="26" y="814"/>
                  </a:lnTo>
                  <a:lnTo>
                    <a:pt x="7" y="791"/>
                  </a:lnTo>
                  <a:lnTo>
                    <a:pt x="4" y="777"/>
                  </a:lnTo>
                  <a:lnTo>
                    <a:pt x="1" y="762"/>
                  </a:lnTo>
                  <a:lnTo>
                    <a:pt x="0" y="747"/>
                  </a:lnTo>
                  <a:lnTo>
                    <a:pt x="1" y="731"/>
                  </a:lnTo>
                  <a:lnTo>
                    <a:pt x="2" y="716"/>
                  </a:lnTo>
                  <a:lnTo>
                    <a:pt x="6" y="701"/>
                  </a:lnTo>
                  <a:lnTo>
                    <a:pt x="10" y="686"/>
                  </a:lnTo>
                  <a:lnTo>
                    <a:pt x="13" y="671"/>
                  </a:lnTo>
                  <a:lnTo>
                    <a:pt x="17" y="656"/>
                  </a:lnTo>
                  <a:lnTo>
                    <a:pt x="22" y="643"/>
                  </a:lnTo>
                  <a:lnTo>
                    <a:pt x="26" y="628"/>
                  </a:lnTo>
                  <a:lnTo>
                    <a:pt x="30" y="617"/>
                  </a:lnTo>
                  <a:lnTo>
                    <a:pt x="33" y="605"/>
                  </a:lnTo>
                  <a:lnTo>
                    <a:pt x="35" y="593"/>
                  </a:lnTo>
                  <a:lnTo>
                    <a:pt x="36" y="584"/>
                  </a:lnTo>
                  <a:lnTo>
                    <a:pt x="36" y="5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47"/>
            <p:cNvSpPr>
              <a:spLocks noChangeAspect="1"/>
            </p:cNvSpPr>
            <p:nvPr/>
          </p:nvSpPr>
          <p:spPr bwMode="auto">
            <a:xfrm rot="535599">
              <a:off x="1916" y="2739"/>
              <a:ext cx="117" cy="358"/>
            </a:xfrm>
            <a:custGeom>
              <a:avLst/>
              <a:gdLst>
                <a:gd name="T0" fmla="*/ 1 w 291"/>
                <a:gd name="T1" fmla="*/ 13 h 915"/>
                <a:gd name="T2" fmla="*/ 1 w 291"/>
                <a:gd name="T3" fmla="*/ 8 h 915"/>
                <a:gd name="T4" fmla="*/ 2 w 291"/>
                <a:gd name="T5" fmla="*/ 4 h 915"/>
                <a:gd name="T6" fmla="*/ 2 w 291"/>
                <a:gd name="T7" fmla="*/ 1 h 915"/>
                <a:gd name="T8" fmla="*/ 2 w 291"/>
                <a:gd name="T9" fmla="*/ 0 h 915"/>
                <a:gd name="T10" fmla="*/ 3 w 291"/>
                <a:gd name="T11" fmla="*/ 1 h 915"/>
                <a:gd name="T12" fmla="*/ 4 w 291"/>
                <a:gd name="T13" fmla="*/ 3 h 915"/>
                <a:gd name="T14" fmla="*/ 5 w 291"/>
                <a:gd name="T15" fmla="*/ 7 h 915"/>
                <a:gd name="T16" fmla="*/ 6 w 291"/>
                <a:gd name="T17" fmla="*/ 13 h 915"/>
                <a:gd name="T18" fmla="*/ 6 w 291"/>
                <a:gd name="T19" fmla="*/ 13 h 915"/>
                <a:gd name="T20" fmla="*/ 6 w 291"/>
                <a:gd name="T21" fmla="*/ 14 h 915"/>
                <a:gd name="T22" fmla="*/ 6 w 291"/>
                <a:gd name="T23" fmla="*/ 14 h 915"/>
                <a:gd name="T24" fmla="*/ 7 w 291"/>
                <a:gd name="T25" fmla="*/ 15 h 915"/>
                <a:gd name="T26" fmla="*/ 7 w 291"/>
                <a:gd name="T27" fmla="*/ 16 h 915"/>
                <a:gd name="T28" fmla="*/ 7 w 291"/>
                <a:gd name="T29" fmla="*/ 16 h 915"/>
                <a:gd name="T30" fmla="*/ 8 w 291"/>
                <a:gd name="T31" fmla="*/ 17 h 915"/>
                <a:gd name="T32" fmla="*/ 8 w 291"/>
                <a:gd name="T33" fmla="*/ 18 h 915"/>
                <a:gd name="T34" fmla="*/ 7 w 291"/>
                <a:gd name="T35" fmla="*/ 18 h 915"/>
                <a:gd name="T36" fmla="*/ 6 w 291"/>
                <a:gd name="T37" fmla="*/ 20 h 915"/>
                <a:gd name="T38" fmla="*/ 6 w 291"/>
                <a:gd name="T39" fmla="*/ 20 h 915"/>
                <a:gd name="T40" fmla="*/ 5 w 291"/>
                <a:gd name="T41" fmla="*/ 21 h 915"/>
                <a:gd name="T42" fmla="*/ 4 w 291"/>
                <a:gd name="T43" fmla="*/ 22 h 915"/>
                <a:gd name="T44" fmla="*/ 4 w 291"/>
                <a:gd name="T45" fmla="*/ 22 h 915"/>
                <a:gd name="T46" fmla="*/ 2 w 291"/>
                <a:gd name="T47" fmla="*/ 21 h 915"/>
                <a:gd name="T48" fmla="*/ 2 w 291"/>
                <a:gd name="T49" fmla="*/ 20 h 915"/>
                <a:gd name="T50" fmla="*/ 1 w 291"/>
                <a:gd name="T51" fmla="*/ 19 h 915"/>
                <a:gd name="T52" fmla="*/ 0 w 291"/>
                <a:gd name="T53" fmla="*/ 18 h 915"/>
                <a:gd name="T54" fmla="*/ 0 w 291"/>
                <a:gd name="T55" fmla="*/ 18 h 915"/>
                <a:gd name="T56" fmla="*/ 0 w 291"/>
                <a:gd name="T57" fmla="*/ 17 h 915"/>
                <a:gd name="T58" fmla="*/ 0 w 291"/>
                <a:gd name="T59" fmla="*/ 16 h 915"/>
                <a:gd name="T60" fmla="*/ 0 w 291"/>
                <a:gd name="T61" fmla="*/ 16 h 915"/>
                <a:gd name="T62" fmla="*/ 1 w 291"/>
                <a:gd name="T63" fmla="*/ 15 h 915"/>
                <a:gd name="T64" fmla="*/ 1 w 291"/>
                <a:gd name="T65" fmla="*/ 14 h 915"/>
                <a:gd name="T66" fmla="*/ 1 w 291"/>
                <a:gd name="T67" fmla="*/ 14 h 915"/>
                <a:gd name="T68" fmla="*/ 1 w 291"/>
                <a:gd name="T69" fmla="*/ 13 h 9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1"/>
                <a:gd name="T106" fmla="*/ 0 h 915"/>
                <a:gd name="T107" fmla="*/ 291 w 291"/>
                <a:gd name="T108" fmla="*/ 915 h 9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1" h="915">
                  <a:moveTo>
                    <a:pt x="36" y="575"/>
                  </a:moveTo>
                  <a:lnTo>
                    <a:pt x="36" y="575"/>
                  </a:lnTo>
                  <a:lnTo>
                    <a:pt x="39" y="442"/>
                  </a:lnTo>
                  <a:lnTo>
                    <a:pt x="43" y="327"/>
                  </a:lnTo>
                  <a:lnTo>
                    <a:pt x="48" y="228"/>
                  </a:lnTo>
                  <a:lnTo>
                    <a:pt x="54" y="147"/>
                  </a:lnTo>
                  <a:lnTo>
                    <a:pt x="62" y="85"/>
                  </a:lnTo>
                  <a:lnTo>
                    <a:pt x="70" y="39"/>
                  </a:lnTo>
                  <a:lnTo>
                    <a:pt x="80" y="11"/>
                  </a:lnTo>
                  <a:lnTo>
                    <a:pt x="91" y="0"/>
                  </a:lnTo>
                  <a:lnTo>
                    <a:pt x="103" y="8"/>
                  </a:lnTo>
                  <a:lnTo>
                    <a:pt x="116" y="33"/>
                  </a:lnTo>
                  <a:lnTo>
                    <a:pt x="131" y="74"/>
                  </a:lnTo>
                  <a:lnTo>
                    <a:pt x="146" y="136"/>
                  </a:lnTo>
                  <a:lnTo>
                    <a:pt x="163" y="214"/>
                  </a:lnTo>
                  <a:lnTo>
                    <a:pt x="183" y="308"/>
                  </a:lnTo>
                  <a:lnTo>
                    <a:pt x="202" y="422"/>
                  </a:lnTo>
                  <a:lnTo>
                    <a:pt x="224" y="553"/>
                  </a:lnTo>
                  <a:lnTo>
                    <a:pt x="225" y="561"/>
                  </a:lnTo>
                  <a:lnTo>
                    <a:pt x="229" y="570"/>
                  </a:lnTo>
                  <a:lnTo>
                    <a:pt x="233" y="582"/>
                  </a:lnTo>
                  <a:lnTo>
                    <a:pt x="239" y="595"/>
                  </a:lnTo>
                  <a:lnTo>
                    <a:pt x="245" y="609"/>
                  </a:lnTo>
                  <a:lnTo>
                    <a:pt x="253" y="623"/>
                  </a:lnTo>
                  <a:lnTo>
                    <a:pt x="261" y="639"/>
                  </a:lnTo>
                  <a:lnTo>
                    <a:pt x="268" y="654"/>
                  </a:lnTo>
                  <a:lnTo>
                    <a:pt x="274" y="671"/>
                  </a:lnTo>
                  <a:lnTo>
                    <a:pt x="281" y="687"/>
                  </a:lnTo>
                  <a:lnTo>
                    <a:pt x="287" y="704"/>
                  </a:lnTo>
                  <a:lnTo>
                    <a:pt x="290" y="719"/>
                  </a:lnTo>
                  <a:lnTo>
                    <a:pt x="291" y="734"/>
                  </a:lnTo>
                  <a:lnTo>
                    <a:pt x="291" y="748"/>
                  </a:lnTo>
                  <a:lnTo>
                    <a:pt x="289" y="761"/>
                  </a:lnTo>
                  <a:lnTo>
                    <a:pt x="284" y="773"/>
                  </a:lnTo>
                  <a:lnTo>
                    <a:pt x="265" y="804"/>
                  </a:lnTo>
                  <a:lnTo>
                    <a:pt x="248" y="833"/>
                  </a:lnTo>
                  <a:lnTo>
                    <a:pt x="231" y="857"/>
                  </a:lnTo>
                  <a:lnTo>
                    <a:pt x="215" y="877"/>
                  </a:lnTo>
                  <a:lnTo>
                    <a:pt x="199" y="894"/>
                  </a:lnTo>
                  <a:lnTo>
                    <a:pt x="185" y="905"/>
                  </a:lnTo>
                  <a:lnTo>
                    <a:pt x="170" y="912"/>
                  </a:lnTo>
                  <a:lnTo>
                    <a:pt x="156" y="915"/>
                  </a:lnTo>
                  <a:lnTo>
                    <a:pt x="139" y="912"/>
                  </a:lnTo>
                  <a:lnTo>
                    <a:pt x="121" y="904"/>
                  </a:lnTo>
                  <a:lnTo>
                    <a:pt x="103" y="892"/>
                  </a:lnTo>
                  <a:lnTo>
                    <a:pt x="83" y="877"/>
                  </a:lnTo>
                  <a:lnTo>
                    <a:pt x="64" y="859"/>
                  </a:lnTo>
                  <a:lnTo>
                    <a:pt x="45" y="838"/>
                  </a:lnTo>
                  <a:lnTo>
                    <a:pt x="26" y="814"/>
                  </a:lnTo>
                  <a:lnTo>
                    <a:pt x="7" y="791"/>
                  </a:lnTo>
                  <a:lnTo>
                    <a:pt x="4" y="777"/>
                  </a:lnTo>
                  <a:lnTo>
                    <a:pt x="1" y="762"/>
                  </a:lnTo>
                  <a:lnTo>
                    <a:pt x="0" y="747"/>
                  </a:lnTo>
                  <a:lnTo>
                    <a:pt x="1" y="731"/>
                  </a:lnTo>
                  <a:lnTo>
                    <a:pt x="2" y="716"/>
                  </a:lnTo>
                  <a:lnTo>
                    <a:pt x="6" y="701"/>
                  </a:lnTo>
                  <a:lnTo>
                    <a:pt x="10" y="686"/>
                  </a:lnTo>
                  <a:lnTo>
                    <a:pt x="13" y="671"/>
                  </a:lnTo>
                  <a:lnTo>
                    <a:pt x="17" y="656"/>
                  </a:lnTo>
                  <a:lnTo>
                    <a:pt x="22" y="643"/>
                  </a:lnTo>
                  <a:lnTo>
                    <a:pt x="26" y="628"/>
                  </a:lnTo>
                  <a:lnTo>
                    <a:pt x="30" y="617"/>
                  </a:lnTo>
                  <a:lnTo>
                    <a:pt x="33" y="605"/>
                  </a:lnTo>
                  <a:lnTo>
                    <a:pt x="35" y="593"/>
                  </a:lnTo>
                  <a:lnTo>
                    <a:pt x="36" y="584"/>
                  </a:lnTo>
                  <a:lnTo>
                    <a:pt x="36" y="575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Freeform 48"/>
            <p:cNvSpPr>
              <a:spLocks noChangeAspect="1"/>
            </p:cNvSpPr>
            <p:nvPr/>
          </p:nvSpPr>
          <p:spPr bwMode="auto">
            <a:xfrm rot="535599">
              <a:off x="1926" y="2947"/>
              <a:ext cx="75" cy="19"/>
            </a:xfrm>
            <a:custGeom>
              <a:avLst/>
              <a:gdLst>
                <a:gd name="T0" fmla="*/ 0 w 190"/>
                <a:gd name="T1" fmla="*/ 1 h 48"/>
                <a:gd name="T2" fmla="*/ 0 w 190"/>
                <a:gd name="T3" fmla="*/ 1 h 48"/>
                <a:gd name="T4" fmla="*/ 1 w 190"/>
                <a:gd name="T5" fmla="*/ 1 h 48"/>
                <a:gd name="T6" fmla="*/ 1 w 190"/>
                <a:gd name="T7" fmla="*/ 0 h 48"/>
                <a:gd name="T8" fmla="*/ 2 w 190"/>
                <a:gd name="T9" fmla="*/ 0 h 48"/>
                <a:gd name="T10" fmla="*/ 2 w 190"/>
                <a:gd name="T11" fmla="*/ 0 h 48"/>
                <a:gd name="T12" fmla="*/ 3 w 190"/>
                <a:gd name="T13" fmla="*/ 0 h 48"/>
                <a:gd name="T14" fmla="*/ 4 w 190"/>
                <a:gd name="T15" fmla="*/ 0 h 48"/>
                <a:gd name="T16" fmla="*/ 4 w 190"/>
                <a:gd name="T17" fmla="*/ 0 h 48"/>
                <a:gd name="T18" fmla="*/ 5 w 190"/>
                <a:gd name="T19" fmla="*/ 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"/>
                <a:gd name="T31" fmla="*/ 0 h 48"/>
                <a:gd name="T32" fmla="*/ 190 w 19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" h="48">
                  <a:moveTo>
                    <a:pt x="0" y="48"/>
                  </a:moveTo>
                  <a:lnTo>
                    <a:pt x="0" y="48"/>
                  </a:lnTo>
                  <a:lnTo>
                    <a:pt x="23" y="28"/>
                  </a:lnTo>
                  <a:lnTo>
                    <a:pt x="46" y="14"/>
                  </a:lnTo>
                  <a:lnTo>
                    <a:pt x="69" y="5"/>
                  </a:lnTo>
                  <a:lnTo>
                    <a:pt x="94" y="0"/>
                  </a:lnTo>
                  <a:lnTo>
                    <a:pt x="117" y="1"/>
                  </a:lnTo>
                  <a:lnTo>
                    <a:pt x="141" y="8"/>
                  </a:lnTo>
                  <a:lnTo>
                    <a:pt x="166" y="18"/>
                  </a:lnTo>
                  <a:lnTo>
                    <a:pt x="190" y="35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Line 49"/>
            <p:cNvSpPr>
              <a:spLocks noChangeAspect="1" noChangeShapeType="1"/>
            </p:cNvSpPr>
            <p:nvPr/>
          </p:nvSpPr>
          <p:spPr bwMode="auto">
            <a:xfrm rot="535599">
              <a:off x="2199" y="2995"/>
              <a:ext cx="2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Line 50"/>
            <p:cNvSpPr>
              <a:spLocks noChangeAspect="1" noChangeShapeType="1"/>
            </p:cNvSpPr>
            <p:nvPr/>
          </p:nvSpPr>
          <p:spPr bwMode="auto">
            <a:xfrm rot="535599" flipV="1">
              <a:off x="2199" y="2995"/>
              <a:ext cx="2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Freeform 51"/>
            <p:cNvSpPr>
              <a:spLocks noChangeAspect="1"/>
            </p:cNvSpPr>
            <p:nvPr/>
          </p:nvSpPr>
          <p:spPr bwMode="auto">
            <a:xfrm rot="535599">
              <a:off x="2199" y="2995"/>
              <a:ext cx="2" cy="2"/>
            </a:xfrm>
            <a:custGeom>
              <a:avLst/>
              <a:gdLst>
                <a:gd name="T0" fmla="*/ 0 w 2"/>
                <a:gd name="T1" fmla="*/ 16 h 1"/>
                <a:gd name="T2" fmla="*/ 0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Line 52"/>
            <p:cNvSpPr>
              <a:spLocks noChangeAspect="1" noChangeShapeType="1"/>
            </p:cNvSpPr>
            <p:nvPr/>
          </p:nvSpPr>
          <p:spPr bwMode="auto">
            <a:xfrm rot="535599">
              <a:off x="1769" y="2709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Line 53"/>
            <p:cNvSpPr>
              <a:spLocks noChangeAspect="1" noChangeShapeType="1"/>
            </p:cNvSpPr>
            <p:nvPr/>
          </p:nvSpPr>
          <p:spPr bwMode="auto">
            <a:xfrm rot="535599">
              <a:off x="1769" y="2709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Line 54"/>
            <p:cNvSpPr>
              <a:spLocks noChangeAspect="1" noChangeShapeType="1"/>
            </p:cNvSpPr>
            <p:nvPr/>
          </p:nvSpPr>
          <p:spPr bwMode="auto">
            <a:xfrm rot="535599">
              <a:off x="1698" y="2919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Freeform 55"/>
            <p:cNvSpPr>
              <a:spLocks noChangeAspect="1"/>
            </p:cNvSpPr>
            <p:nvPr/>
          </p:nvSpPr>
          <p:spPr bwMode="auto">
            <a:xfrm rot="535599">
              <a:off x="1887" y="2949"/>
              <a:ext cx="5" cy="1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60000 65536"/>
                <a:gd name="T7" fmla="*/ 0 60000 65536"/>
                <a:gd name="T8" fmla="*/ 0 60000 65536"/>
                <a:gd name="T9" fmla="*/ 0 w 14"/>
                <a:gd name="T10" fmla="*/ 0 h 3"/>
                <a:gd name="T11" fmla="*/ 14 w 1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3">
                  <a:moveTo>
                    <a:pt x="0" y="3"/>
                  </a:moveTo>
                  <a:lnTo>
                    <a:pt x="14" y="0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Line 56"/>
            <p:cNvSpPr>
              <a:spLocks noChangeAspect="1" noChangeShapeType="1"/>
            </p:cNvSpPr>
            <p:nvPr/>
          </p:nvSpPr>
          <p:spPr bwMode="auto">
            <a:xfrm rot="535599">
              <a:off x="1698" y="2919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Line 57"/>
            <p:cNvSpPr>
              <a:spLocks noChangeAspect="1" noChangeShapeType="1"/>
            </p:cNvSpPr>
            <p:nvPr/>
          </p:nvSpPr>
          <p:spPr bwMode="auto">
            <a:xfrm rot="535599">
              <a:off x="1564" y="2686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58"/>
            <p:cNvSpPr>
              <a:spLocks noChangeAspect="1" noChangeShapeType="1"/>
            </p:cNvSpPr>
            <p:nvPr/>
          </p:nvSpPr>
          <p:spPr bwMode="auto">
            <a:xfrm rot="535599">
              <a:off x="1564" y="2686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Line 59"/>
            <p:cNvSpPr>
              <a:spLocks noChangeAspect="1" noChangeShapeType="1"/>
            </p:cNvSpPr>
            <p:nvPr/>
          </p:nvSpPr>
          <p:spPr bwMode="auto">
            <a:xfrm rot="535599">
              <a:off x="1501" y="2889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Line 60"/>
            <p:cNvSpPr>
              <a:spLocks noChangeAspect="1" noChangeShapeType="1"/>
            </p:cNvSpPr>
            <p:nvPr/>
          </p:nvSpPr>
          <p:spPr bwMode="auto">
            <a:xfrm rot="535599" flipH="1" flipV="1">
              <a:off x="1501" y="2889"/>
              <a:ext cx="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61"/>
            <p:cNvSpPr>
              <a:spLocks noChangeAspect="1"/>
            </p:cNvSpPr>
            <p:nvPr/>
          </p:nvSpPr>
          <p:spPr bwMode="auto">
            <a:xfrm rot="535599">
              <a:off x="1657" y="2914"/>
              <a:ext cx="6" cy="1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0 w 15"/>
                <a:gd name="T5" fmla="*/ 0 h 3"/>
                <a:gd name="T6" fmla="*/ 0 w 15"/>
                <a:gd name="T7" fmla="*/ 0 h 3"/>
                <a:gd name="T8" fmla="*/ 0 w 1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"/>
                <a:gd name="T17" fmla="*/ 15 w 1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">
                  <a:moveTo>
                    <a:pt x="0" y="3"/>
                  </a:moveTo>
                  <a:lnTo>
                    <a:pt x="3" y="3"/>
                  </a:lnTo>
                  <a:lnTo>
                    <a:pt x="15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Freeform 62"/>
            <p:cNvSpPr>
              <a:spLocks noChangeAspect="1"/>
            </p:cNvSpPr>
            <p:nvPr/>
          </p:nvSpPr>
          <p:spPr bwMode="auto">
            <a:xfrm rot="535599">
              <a:off x="1501" y="2889"/>
              <a:ext cx="2" cy="1"/>
            </a:xfrm>
            <a:custGeom>
              <a:avLst/>
              <a:gdLst>
                <a:gd name="T0" fmla="*/ 0 w 11"/>
                <a:gd name="T1" fmla="*/ 1 h 2"/>
                <a:gd name="T2" fmla="*/ 0 w 11"/>
                <a:gd name="T3" fmla="*/ 0 h 2"/>
                <a:gd name="T4" fmla="*/ 0 w 11"/>
                <a:gd name="T5" fmla="*/ 0 h 2"/>
                <a:gd name="T6" fmla="*/ 0 60000 65536"/>
                <a:gd name="T7" fmla="*/ 0 60000 65536"/>
                <a:gd name="T8" fmla="*/ 0 60000 65536"/>
                <a:gd name="T9" fmla="*/ 0 w 11"/>
                <a:gd name="T10" fmla="*/ 0 h 2"/>
                <a:gd name="T11" fmla="*/ 11 w 1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">
                  <a:moveTo>
                    <a:pt x="11" y="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63"/>
            <p:cNvSpPr>
              <a:spLocks noChangeAspect="1" noChangeShapeType="1"/>
            </p:cNvSpPr>
            <p:nvPr/>
          </p:nvSpPr>
          <p:spPr bwMode="auto">
            <a:xfrm rot="535599">
              <a:off x="2031" y="2975"/>
              <a:ext cx="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Freeform 64"/>
            <p:cNvSpPr>
              <a:spLocks noChangeAspect="1"/>
            </p:cNvSpPr>
            <p:nvPr/>
          </p:nvSpPr>
          <p:spPr bwMode="auto">
            <a:xfrm rot="535599">
              <a:off x="2029" y="2975"/>
              <a:ext cx="1" cy="12"/>
            </a:xfrm>
            <a:custGeom>
              <a:avLst/>
              <a:gdLst>
                <a:gd name="T0" fmla="*/ 0 w 2"/>
                <a:gd name="T1" fmla="*/ 1 h 29"/>
                <a:gd name="T2" fmla="*/ 1 w 2"/>
                <a:gd name="T3" fmla="*/ 0 h 29"/>
                <a:gd name="T4" fmla="*/ 1 w 2"/>
                <a:gd name="T5" fmla="*/ 0 h 29"/>
                <a:gd name="T6" fmla="*/ 1 w 2"/>
                <a:gd name="T7" fmla="*/ 0 h 29"/>
                <a:gd name="T8" fmla="*/ 1 w 2"/>
                <a:gd name="T9" fmla="*/ 0 h 29"/>
                <a:gd name="T10" fmla="*/ 1 w 2"/>
                <a:gd name="T11" fmla="*/ 0 h 29"/>
                <a:gd name="T12" fmla="*/ 0 w 2"/>
                <a:gd name="T13" fmla="*/ 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9"/>
                <a:gd name="T23" fmla="*/ 2 w 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9">
                  <a:moveTo>
                    <a:pt x="0" y="29"/>
                  </a:moveTo>
                  <a:lnTo>
                    <a:pt x="2" y="20"/>
                  </a:lnTo>
                  <a:lnTo>
                    <a:pt x="2" y="9"/>
                  </a:lnTo>
                  <a:lnTo>
                    <a:pt x="2" y="0"/>
                  </a:lnTo>
                  <a:lnTo>
                    <a:pt x="2" y="9"/>
                  </a:lnTo>
                  <a:lnTo>
                    <a:pt x="2" y="2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65"/>
            <p:cNvSpPr>
              <a:spLocks noChangeAspect="1" noChangeShapeType="1"/>
            </p:cNvSpPr>
            <p:nvPr/>
          </p:nvSpPr>
          <p:spPr bwMode="auto">
            <a:xfrm rot="535599">
              <a:off x="2031" y="2975"/>
              <a:ext cx="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Line 66"/>
            <p:cNvSpPr>
              <a:spLocks noChangeAspect="1" noChangeShapeType="1"/>
            </p:cNvSpPr>
            <p:nvPr/>
          </p:nvSpPr>
          <p:spPr bwMode="auto">
            <a:xfrm rot="535599">
              <a:off x="2032" y="2980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Line 67"/>
            <p:cNvSpPr>
              <a:spLocks noChangeAspect="1" noChangeShapeType="1"/>
            </p:cNvSpPr>
            <p:nvPr/>
          </p:nvSpPr>
          <p:spPr bwMode="auto">
            <a:xfrm rot="535599">
              <a:off x="2032" y="2980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Line 68"/>
            <p:cNvSpPr>
              <a:spLocks noChangeAspect="1" noChangeShapeType="1"/>
            </p:cNvSpPr>
            <p:nvPr/>
          </p:nvSpPr>
          <p:spPr bwMode="auto">
            <a:xfrm rot="535599">
              <a:off x="1924" y="2957"/>
              <a:ext cx="1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Freeform 69"/>
            <p:cNvSpPr>
              <a:spLocks noChangeAspect="1"/>
            </p:cNvSpPr>
            <p:nvPr/>
          </p:nvSpPr>
          <p:spPr bwMode="auto">
            <a:xfrm rot="535599">
              <a:off x="1922" y="2956"/>
              <a:ext cx="2" cy="12"/>
            </a:xfrm>
            <a:custGeom>
              <a:avLst/>
              <a:gdLst>
                <a:gd name="T0" fmla="*/ 0 w 5"/>
                <a:gd name="T1" fmla="*/ 1 h 31"/>
                <a:gd name="T2" fmla="*/ 0 w 5"/>
                <a:gd name="T3" fmla="*/ 1 h 31"/>
                <a:gd name="T4" fmla="*/ 0 w 5"/>
                <a:gd name="T5" fmla="*/ 0 h 31"/>
                <a:gd name="T6" fmla="*/ 0 w 5"/>
                <a:gd name="T7" fmla="*/ 0 h 31"/>
                <a:gd name="T8" fmla="*/ 0 w 5"/>
                <a:gd name="T9" fmla="*/ 0 h 31"/>
                <a:gd name="T10" fmla="*/ 0 w 5"/>
                <a:gd name="T11" fmla="*/ 0 h 31"/>
                <a:gd name="T12" fmla="*/ 0 w 5"/>
                <a:gd name="T13" fmla="*/ 0 h 31"/>
                <a:gd name="T14" fmla="*/ 0 w 5"/>
                <a:gd name="T15" fmla="*/ 1 h 31"/>
                <a:gd name="T16" fmla="*/ 0 w 5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1"/>
                <a:gd name="T29" fmla="*/ 5 w 5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1">
                  <a:moveTo>
                    <a:pt x="0" y="31"/>
                  </a:moveTo>
                  <a:lnTo>
                    <a:pt x="2" y="30"/>
                  </a:lnTo>
                  <a:lnTo>
                    <a:pt x="4" y="18"/>
                  </a:lnTo>
                  <a:lnTo>
                    <a:pt x="5" y="9"/>
                  </a:lnTo>
                  <a:lnTo>
                    <a:pt x="5" y="0"/>
                  </a:lnTo>
                  <a:lnTo>
                    <a:pt x="5" y="9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31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Line 70"/>
            <p:cNvSpPr>
              <a:spLocks noChangeAspect="1" noChangeShapeType="1"/>
            </p:cNvSpPr>
            <p:nvPr/>
          </p:nvSpPr>
          <p:spPr bwMode="auto">
            <a:xfrm rot="535599">
              <a:off x="1924" y="2957"/>
              <a:ext cx="1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Line 71"/>
            <p:cNvSpPr>
              <a:spLocks noChangeAspect="1" noChangeShapeType="1"/>
            </p:cNvSpPr>
            <p:nvPr/>
          </p:nvSpPr>
          <p:spPr bwMode="auto">
            <a:xfrm rot="535599">
              <a:off x="1925" y="2960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Line 72"/>
            <p:cNvSpPr>
              <a:spLocks noChangeAspect="1" noChangeShapeType="1"/>
            </p:cNvSpPr>
            <p:nvPr/>
          </p:nvSpPr>
          <p:spPr bwMode="auto">
            <a:xfrm rot="535599">
              <a:off x="1925" y="2960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Freeform 73"/>
            <p:cNvSpPr>
              <a:spLocks noChangeAspect="1"/>
            </p:cNvSpPr>
            <p:nvPr/>
          </p:nvSpPr>
          <p:spPr bwMode="auto">
            <a:xfrm>
              <a:off x="816" y="720"/>
              <a:ext cx="1622" cy="2311"/>
            </a:xfrm>
            <a:custGeom>
              <a:avLst/>
              <a:gdLst>
                <a:gd name="T0" fmla="*/ 0 w 1622"/>
                <a:gd name="T1" fmla="*/ 1918 h 2311"/>
                <a:gd name="T2" fmla="*/ 94 w 1622"/>
                <a:gd name="T3" fmla="*/ 2139 h 2311"/>
                <a:gd name="T4" fmla="*/ 48 w 1622"/>
                <a:gd name="T5" fmla="*/ 1825 h 2311"/>
                <a:gd name="T6" fmla="*/ 108 w 1622"/>
                <a:gd name="T7" fmla="*/ 1910 h 2311"/>
                <a:gd name="T8" fmla="*/ 241 w 1622"/>
                <a:gd name="T9" fmla="*/ 1789 h 2311"/>
                <a:gd name="T10" fmla="*/ 448 w 1622"/>
                <a:gd name="T11" fmla="*/ 1885 h 2311"/>
                <a:gd name="T12" fmla="*/ 579 w 1622"/>
                <a:gd name="T13" fmla="*/ 1859 h 2311"/>
                <a:gd name="T14" fmla="*/ 619 w 1622"/>
                <a:gd name="T15" fmla="*/ 1857 h 2311"/>
                <a:gd name="T16" fmla="*/ 578 w 1622"/>
                <a:gd name="T17" fmla="*/ 2091 h 2311"/>
                <a:gd name="T18" fmla="*/ 646 w 1622"/>
                <a:gd name="T19" fmla="*/ 2163 h 2311"/>
                <a:gd name="T20" fmla="*/ 862 w 1622"/>
                <a:gd name="T21" fmla="*/ 2203 h 2311"/>
                <a:gd name="T22" fmla="*/ 1081 w 1622"/>
                <a:gd name="T23" fmla="*/ 2236 h 2311"/>
                <a:gd name="T24" fmla="*/ 1201 w 1622"/>
                <a:gd name="T25" fmla="*/ 2255 h 2311"/>
                <a:gd name="T26" fmla="*/ 1314 w 1622"/>
                <a:gd name="T27" fmla="*/ 2285 h 2311"/>
                <a:gd name="T28" fmla="*/ 1418 w 1622"/>
                <a:gd name="T29" fmla="*/ 2311 h 2311"/>
                <a:gd name="T30" fmla="*/ 1495 w 1622"/>
                <a:gd name="T31" fmla="*/ 2281 h 2311"/>
                <a:gd name="T32" fmla="*/ 1543 w 1622"/>
                <a:gd name="T33" fmla="*/ 2263 h 2311"/>
                <a:gd name="T34" fmla="*/ 1622 w 1622"/>
                <a:gd name="T35" fmla="*/ 1979 h 2311"/>
                <a:gd name="T36" fmla="*/ 1441 w 1622"/>
                <a:gd name="T37" fmla="*/ 1846 h 2311"/>
                <a:gd name="T38" fmla="*/ 1602 w 1622"/>
                <a:gd name="T39" fmla="*/ 1497 h 2311"/>
                <a:gd name="T40" fmla="*/ 1438 w 1622"/>
                <a:gd name="T41" fmla="*/ 1071 h 2311"/>
                <a:gd name="T42" fmla="*/ 1050 w 1622"/>
                <a:gd name="T43" fmla="*/ 254 h 2311"/>
                <a:gd name="T44" fmla="*/ 378 w 1622"/>
                <a:gd name="T45" fmla="*/ 40 h 2311"/>
                <a:gd name="T46" fmla="*/ 8 w 1622"/>
                <a:gd name="T47" fmla="*/ 16 h 23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22"/>
                <a:gd name="T73" fmla="*/ 0 h 2311"/>
                <a:gd name="T74" fmla="*/ 1622 w 1622"/>
                <a:gd name="T75" fmla="*/ 2311 h 23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22" h="2311">
                  <a:moveTo>
                    <a:pt x="0" y="1918"/>
                  </a:moveTo>
                  <a:cubicBezTo>
                    <a:pt x="47" y="2052"/>
                    <a:pt x="62" y="2115"/>
                    <a:pt x="94" y="2139"/>
                  </a:cubicBezTo>
                  <a:cubicBezTo>
                    <a:pt x="126" y="2163"/>
                    <a:pt x="33" y="1819"/>
                    <a:pt x="48" y="1825"/>
                  </a:cubicBezTo>
                  <a:cubicBezTo>
                    <a:pt x="63" y="1831"/>
                    <a:pt x="76" y="1916"/>
                    <a:pt x="108" y="1910"/>
                  </a:cubicBezTo>
                  <a:cubicBezTo>
                    <a:pt x="141" y="1905"/>
                    <a:pt x="185" y="1793"/>
                    <a:pt x="241" y="1789"/>
                  </a:cubicBezTo>
                  <a:cubicBezTo>
                    <a:pt x="325" y="1767"/>
                    <a:pt x="387" y="1873"/>
                    <a:pt x="448" y="1885"/>
                  </a:cubicBezTo>
                  <a:cubicBezTo>
                    <a:pt x="508" y="1897"/>
                    <a:pt x="545" y="1856"/>
                    <a:pt x="579" y="1859"/>
                  </a:cubicBezTo>
                  <a:lnTo>
                    <a:pt x="619" y="1857"/>
                  </a:lnTo>
                  <a:cubicBezTo>
                    <a:pt x="619" y="1895"/>
                    <a:pt x="574" y="2040"/>
                    <a:pt x="578" y="2091"/>
                  </a:cubicBezTo>
                  <a:cubicBezTo>
                    <a:pt x="583" y="2142"/>
                    <a:pt x="599" y="2144"/>
                    <a:pt x="646" y="2163"/>
                  </a:cubicBezTo>
                  <a:cubicBezTo>
                    <a:pt x="731" y="2130"/>
                    <a:pt x="813" y="2164"/>
                    <a:pt x="862" y="2203"/>
                  </a:cubicBezTo>
                  <a:cubicBezTo>
                    <a:pt x="928" y="2178"/>
                    <a:pt x="1027" y="2203"/>
                    <a:pt x="1081" y="2236"/>
                  </a:cubicBezTo>
                  <a:cubicBezTo>
                    <a:pt x="1139" y="2207"/>
                    <a:pt x="1157" y="2200"/>
                    <a:pt x="1201" y="2255"/>
                  </a:cubicBezTo>
                  <a:cubicBezTo>
                    <a:pt x="1269" y="2207"/>
                    <a:pt x="1283" y="2271"/>
                    <a:pt x="1314" y="2285"/>
                  </a:cubicBezTo>
                  <a:cubicBezTo>
                    <a:pt x="1337" y="2271"/>
                    <a:pt x="1405" y="2234"/>
                    <a:pt x="1418" y="2311"/>
                  </a:cubicBezTo>
                  <a:cubicBezTo>
                    <a:pt x="1439" y="2285"/>
                    <a:pt x="1455" y="2241"/>
                    <a:pt x="1495" y="2281"/>
                  </a:cubicBezTo>
                  <a:cubicBezTo>
                    <a:pt x="1519" y="2274"/>
                    <a:pt x="1492" y="2224"/>
                    <a:pt x="1543" y="2263"/>
                  </a:cubicBezTo>
                  <a:cubicBezTo>
                    <a:pt x="1517" y="2051"/>
                    <a:pt x="1581" y="2048"/>
                    <a:pt x="1622" y="1979"/>
                  </a:cubicBezTo>
                  <a:cubicBezTo>
                    <a:pt x="1530" y="1982"/>
                    <a:pt x="1470" y="1993"/>
                    <a:pt x="1441" y="1846"/>
                  </a:cubicBezTo>
                  <a:cubicBezTo>
                    <a:pt x="1412" y="1699"/>
                    <a:pt x="1520" y="1553"/>
                    <a:pt x="1602" y="1497"/>
                  </a:cubicBezTo>
                  <a:cubicBezTo>
                    <a:pt x="1467" y="1343"/>
                    <a:pt x="1342" y="1304"/>
                    <a:pt x="1438" y="1071"/>
                  </a:cubicBezTo>
                  <a:cubicBezTo>
                    <a:pt x="1534" y="838"/>
                    <a:pt x="1369" y="384"/>
                    <a:pt x="1050" y="254"/>
                  </a:cubicBezTo>
                  <a:cubicBezTo>
                    <a:pt x="865" y="90"/>
                    <a:pt x="557" y="77"/>
                    <a:pt x="378" y="40"/>
                  </a:cubicBezTo>
                  <a:cubicBezTo>
                    <a:pt x="204" y="0"/>
                    <a:pt x="92" y="18"/>
                    <a:pt x="8" y="16"/>
                  </a:cubicBezTo>
                </a:path>
              </a:pathLst>
            </a:custGeom>
            <a:solidFill>
              <a:srgbClr val="FF99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Freeform 74"/>
            <p:cNvSpPr>
              <a:spLocks noChangeAspect="1"/>
            </p:cNvSpPr>
            <p:nvPr/>
          </p:nvSpPr>
          <p:spPr bwMode="auto">
            <a:xfrm rot="535599">
              <a:off x="835" y="1440"/>
              <a:ext cx="943" cy="988"/>
            </a:xfrm>
            <a:custGeom>
              <a:avLst/>
              <a:gdLst>
                <a:gd name="T0" fmla="*/ 0 w 1246"/>
                <a:gd name="T1" fmla="*/ 447 h 1272"/>
                <a:gd name="T2" fmla="*/ 61 w 1246"/>
                <a:gd name="T3" fmla="*/ 461 h 1272"/>
                <a:gd name="T4" fmla="*/ 227 w 1246"/>
                <a:gd name="T5" fmla="*/ 434 h 1272"/>
                <a:gd name="T6" fmla="*/ 377 w 1246"/>
                <a:gd name="T7" fmla="*/ 428 h 1272"/>
                <a:gd name="T8" fmla="*/ 357 w 1246"/>
                <a:gd name="T9" fmla="*/ 291 h 1272"/>
                <a:gd name="T10" fmla="*/ 409 w 1246"/>
                <a:gd name="T11" fmla="*/ 100 h 1272"/>
                <a:gd name="T12" fmla="*/ 360 w 1246"/>
                <a:gd name="T13" fmla="*/ 0 h 1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6"/>
                <a:gd name="T22" fmla="*/ 0 h 1272"/>
                <a:gd name="T23" fmla="*/ 1246 w 1246"/>
                <a:gd name="T24" fmla="*/ 1272 h 1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6" h="1272">
                  <a:moveTo>
                    <a:pt x="0" y="1230"/>
                  </a:moveTo>
                  <a:cubicBezTo>
                    <a:pt x="30" y="1236"/>
                    <a:pt x="71" y="1272"/>
                    <a:pt x="186" y="1266"/>
                  </a:cubicBezTo>
                  <a:cubicBezTo>
                    <a:pt x="301" y="1260"/>
                    <a:pt x="533" y="1209"/>
                    <a:pt x="693" y="1194"/>
                  </a:cubicBezTo>
                  <a:cubicBezTo>
                    <a:pt x="891" y="1212"/>
                    <a:pt x="1083" y="1241"/>
                    <a:pt x="1149" y="1176"/>
                  </a:cubicBezTo>
                  <a:cubicBezTo>
                    <a:pt x="1215" y="1111"/>
                    <a:pt x="1113" y="957"/>
                    <a:pt x="1089" y="801"/>
                  </a:cubicBezTo>
                  <a:cubicBezTo>
                    <a:pt x="1079" y="653"/>
                    <a:pt x="1244" y="409"/>
                    <a:pt x="1245" y="276"/>
                  </a:cubicBezTo>
                  <a:cubicBezTo>
                    <a:pt x="1246" y="143"/>
                    <a:pt x="1129" y="57"/>
                    <a:pt x="109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Freeform 75"/>
            <p:cNvSpPr>
              <a:spLocks noChangeAspect="1"/>
            </p:cNvSpPr>
            <p:nvPr/>
          </p:nvSpPr>
          <p:spPr bwMode="auto">
            <a:xfrm rot="535599">
              <a:off x="1836" y="1760"/>
              <a:ext cx="367" cy="646"/>
            </a:xfrm>
            <a:custGeom>
              <a:avLst/>
              <a:gdLst>
                <a:gd name="T0" fmla="*/ 68 w 483"/>
                <a:gd name="T1" fmla="*/ 0 h 830"/>
                <a:gd name="T2" fmla="*/ 25 w 483"/>
                <a:gd name="T3" fmla="*/ 40 h 830"/>
                <a:gd name="T4" fmla="*/ 4 w 483"/>
                <a:gd name="T5" fmla="*/ 159 h 830"/>
                <a:gd name="T6" fmla="*/ 48 w 483"/>
                <a:gd name="T7" fmla="*/ 272 h 830"/>
                <a:gd name="T8" fmla="*/ 90 w 483"/>
                <a:gd name="T9" fmla="*/ 302 h 830"/>
                <a:gd name="T10" fmla="*/ 126 w 483"/>
                <a:gd name="T11" fmla="*/ 290 h 830"/>
                <a:gd name="T12" fmla="*/ 161 w 483"/>
                <a:gd name="T13" fmla="*/ 255 h 8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3"/>
                <a:gd name="T22" fmla="*/ 0 h 830"/>
                <a:gd name="T23" fmla="*/ 483 w 483"/>
                <a:gd name="T24" fmla="*/ 830 h 8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3" h="830">
                  <a:moveTo>
                    <a:pt x="204" y="0"/>
                  </a:moveTo>
                  <a:cubicBezTo>
                    <a:pt x="183" y="18"/>
                    <a:pt x="107" y="36"/>
                    <a:pt x="75" y="108"/>
                  </a:cubicBezTo>
                  <a:cubicBezTo>
                    <a:pt x="43" y="180"/>
                    <a:pt x="0" y="326"/>
                    <a:pt x="12" y="432"/>
                  </a:cubicBezTo>
                  <a:cubicBezTo>
                    <a:pt x="24" y="538"/>
                    <a:pt x="101" y="676"/>
                    <a:pt x="144" y="741"/>
                  </a:cubicBezTo>
                  <a:cubicBezTo>
                    <a:pt x="187" y="801"/>
                    <a:pt x="231" y="814"/>
                    <a:pt x="270" y="822"/>
                  </a:cubicBezTo>
                  <a:cubicBezTo>
                    <a:pt x="309" y="830"/>
                    <a:pt x="342" y="813"/>
                    <a:pt x="378" y="792"/>
                  </a:cubicBezTo>
                  <a:cubicBezTo>
                    <a:pt x="429" y="762"/>
                    <a:pt x="461" y="716"/>
                    <a:pt x="483" y="6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Freeform 76"/>
            <p:cNvSpPr>
              <a:spLocks noChangeAspect="1"/>
            </p:cNvSpPr>
            <p:nvPr/>
          </p:nvSpPr>
          <p:spPr bwMode="auto">
            <a:xfrm>
              <a:off x="856" y="2501"/>
              <a:ext cx="1186" cy="333"/>
            </a:xfrm>
            <a:custGeom>
              <a:avLst/>
              <a:gdLst>
                <a:gd name="T0" fmla="*/ 0 w 1657"/>
                <a:gd name="T1" fmla="*/ 29 h 467"/>
                <a:gd name="T2" fmla="*/ 29 w 1657"/>
                <a:gd name="T3" fmla="*/ 46 h 467"/>
                <a:gd name="T4" fmla="*/ 79 w 1657"/>
                <a:gd name="T5" fmla="*/ 1 h 467"/>
                <a:gd name="T6" fmla="*/ 147 w 1657"/>
                <a:gd name="T7" fmla="*/ 36 h 467"/>
                <a:gd name="T8" fmla="*/ 216 w 1657"/>
                <a:gd name="T9" fmla="*/ 27 h 467"/>
                <a:gd name="T10" fmla="*/ 265 w 1657"/>
                <a:gd name="T11" fmla="*/ 54 h 467"/>
                <a:gd name="T12" fmla="*/ 345 w 1657"/>
                <a:gd name="T13" fmla="*/ 107 h 467"/>
                <a:gd name="T14" fmla="*/ 435 w 1657"/>
                <a:gd name="T15" fmla="*/ 72 h 4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7"/>
                <a:gd name="T25" fmla="*/ 0 h 467"/>
                <a:gd name="T26" fmla="*/ 1657 w 1657"/>
                <a:gd name="T27" fmla="*/ 467 h 4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7" h="467">
                  <a:moveTo>
                    <a:pt x="0" y="109"/>
                  </a:moveTo>
                  <a:cubicBezTo>
                    <a:pt x="18" y="119"/>
                    <a:pt x="61" y="196"/>
                    <a:pt x="111" y="179"/>
                  </a:cubicBezTo>
                  <a:cubicBezTo>
                    <a:pt x="161" y="162"/>
                    <a:pt x="182" y="9"/>
                    <a:pt x="302" y="4"/>
                  </a:cubicBezTo>
                  <a:cubicBezTo>
                    <a:pt x="421" y="0"/>
                    <a:pt x="471" y="123"/>
                    <a:pt x="558" y="140"/>
                  </a:cubicBezTo>
                  <a:cubicBezTo>
                    <a:pt x="645" y="157"/>
                    <a:pt x="748" y="94"/>
                    <a:pt x="823" y="105"/>
                  </a:cubicBezTo>
                  <a:cubicBezTo>
                    <a:pt x="898" y="117"/>
                    <a:pt x="930" y="139"/>
                    <a:pt x="1010" y="207"/>
                  </a:cubicBezTo>
                  <a:cubicBezTo>
                    <a:pt x="1089" y="276"/>
                    <a:pt x="1179" y="357"/>
                    <a:pt x="1315" y="412"/>
                  </a:cubicBezTo>
                  <a:cubicBezTo>
                    <a:pt x="1451" y="467"/>
                    <a:pt x="1585" y="307"/>
                    <a:pt x="1657" y="27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Oval 77"/>
            <p:cNvSpPr>
              <a:spLocks noChangeAspect="1" noChangeArrowheads="1"/>
            </p:cNvSpPr>
            <p:nvPr/>
          </p:nvSpPr>
          <p:spPr bwMode="auto">
            <a:xfrm rot="535599">
              <a:off x="853" y="2442"/>
              <a:ext cx="110" cy="175"/>
            </a:xfrm>
            <a:prstGeom prst="ellipse">
              <a:avLst/>
            </a:prstGeom>
            <a:gradFill rotWithShape="1">
              <a:gsLst>
                <a:gs pos="0">
                  <a:srgbClr val="545472"/>
                </a:gs>
                <a:gs pos="100000">
                  <a:srgbClr val="9797B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04" name="Freeform 78"/>
            <p:cNvSpPr>
              <a:spLocks noChangeAspect="1"/>
            </p:cNvSpPr>
            <p:nvPr/>
          </p:nvSpPr>
          <p:spPr bwMode="auto">
            <a:xfrm>
              <a:off x="980" y="2484"/>
              <a:ext cx="1325" cy="1228"/>
            </a:xfrm>
            <a:custGeom>
              <a:avLst/>
              <a:gdLst>
                <a:gd name="T0" fmla="*/ 183 w 1851"/>
                <a:gd name="T1" fmla="*/ 31 h 1728"/>
                <a:gd name="T2" fmla="*/ 157 w 1851"/>
                <a:gd name="T3" fmla="*/ 100 h 1728"/>
                <a:gd name="T4" fmla="*/ 89 w 1851"/>
                <a:gd name="T5" fmla="*/ 89 h 1728"/>
                <a:gd name="T6" fmla="*/ 62 w 1851"/>
                <a:gd name="T7" fmla="*/ 20 h 1728"/>
                <a:gd name="T8" fmla="*/ 5 w 1851"/>
                <a:gd name="T9" fmla="*/ 44 h 1728"/>
                <a:gd name="T10" fmla="*/ 31 w 1851"/>
                <a:gd name="T11" fmla="*/ 119 h 1728"/>
                <a:gd name="T12" fmla="*/ 54 w 1851"/>
                <a:gd name="T13" fmla="*/ 188 h 1728"/>
                <a:gd name="T14" fmla="*/ 62 w 1851"/>
                <a:gd name="T15" fmla="*/ 283 h 1728"/>
                <a:gd name="T16" fmla="*/ 107 w 1851"/>
                <a:gd name="T17" fmla="*/ 337 h 1728"/>
                <a:gd name="T18" fmla="*/ 194 w 1851"/>
                <a:gd name="T19" fmla="*/ 353 h 1728"/>
                <a:gd name="T20" fmla="*/ 382 w 1851"/>
                <a:gd name="T21" fmla="*/ 432 h 1728"/>
                <a:gd name="T22" fmla="*/ 466 w 1851"/>
                <a:gd name="T23" fmla="*/ 416 h 1728"/>
                <a:gd name="T24" fmla="*/ 455 w 1851"/>
                <a:gd name="T25" fmla="*/ 332 h 1728"/>
                <a:gd name="T26" fmla="*/ 485 w 1851"/>
                <a:gd name="T27" fmla="*/ 267 h 1728"/>
                <a:gd name="T28" fmla="*/ 470 w 1851"/>
                <a:gd name="T29" fmla="*/ 262 h 1728"/>
                <a:gd name="T30" fmla="*/ 457 w 1851"/>
                <a:gd name="T31" fmla="*/ 252 h 1728"/>
                <a:gd name="T32" fmla="*/ 435 w 1851"/>
                <a:gd name="T33" fmla="*/ 243 h 1728"/>
                <a:gd name="T34" fmla="*/ 394 w 1851"/>
                <a:gd name="T35" fmla="*/ 240 h 1728"/>
                <a:gd name="T36" fmla="*/ 359 w 1851"/>
                <a:gd name="T37" fmla="*/ 237 h 1728"/>
                <a:gd name="T38" fmla="*/ 277 w 1851"/>
                <a:gd name="T39" fmla="*/ 224 h 1728"/>
                <a:gd name="T40" fmla="*/ 215 w 1851"/>
                <a:gd name="T41" fmla="*/ 212 h 1728"/>
                <a:gd name="T42" fmla="*/ 193 w 1851"/>
                <a:gd name="T43" fmla="*/ 164 h 1728"/>
                <a:gd name="T44" fmla="*/ 206 w 1851"/>
                <a:gd name="T45" fmla="*/ 82 h 1728"/>
                <a:gd name="T46" fmla="*/ 183 w 1851"/>
                <a:gd name="T47" fmla="*/ 31 h 17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1"/>
                <a:gd name="T73" fmla="*/ 0 h 1728"/>
                <a:gd name="T74" fmla="*/ 1851 w 1851"/>
                <a:gd name="T75" fmla="*/ 1728 h 17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1" h="1728">
                  <a:moveTo>
                    <a:pt x="699" y="119"/>
                  </a:moveTo>
                  <a:cubicBezTo>
                    <a:pt x="665" y="127"/>
                    <a:pt x="660" y="353"/>
                    <a:pt x="601" y="391"/>
                  </a:cubicBezTo>
                  <a:cubicBezTo>
                    <a:pt x="553" y="437"/>
                    <a:pt x="438" y="453"/>
                    <a:pt x="336" y="348"/>
                  </a:cubicBezTo>
                  <a:cubicBezTo>
                    <a:pt x="235" y="241"/>
                    <a:pt x="313" y="158"/>
                    <a:pt x="236" y="79"/>
                  </a:cubicBezTo>
                  <a:cubicBezTo>
                    <a:pt x="158" y="0"/>
                    <a:pt x="25" y="54"/>
                    <a:pt x="20" y="172"/>
                  </a:cubicBezTo>
                  <a:cubicBezTo>
                    <a:pt x="0" y="247"/>
                    <a:pt x="90" y="394"/>
                    <a:pt x="122" y="469"/>
                  </a:cubicBezTo>
                  <a:cubicBezTo>
                    <a:pt x="154" y="544"/>
                    <a:pt x="187" y="629"/>
                    <a:pt x="207" y="736"/>
                  </a:cubicBezTo>
                  <a:cubicBezTo>
                    <a:pt x="227" y="843"/>
                    <a:pt x="205" y="1011"/>
                    <a:pt x="239" y="1109"/>
                  </a:cubicBezTo>
                  <a:cubicBezTo>
                    <a:pt x="280" y="1211"/>
                    <a:pt x="326" y="1300"/>
                    <a:pt x="410" y="1322"/>
                  </a:cubicBezTo>
                  <a:cubicBezTo>
                    <a:pt x="495" y="1344"/>
                    <a:pt x="617" y="1357"/>
                    <a:pt x="740" y="1386"/>
                  </a:cubicBezTo>
                  <a:cubicBezTo>
                    <a:pt x="865" y="1416"/>
                    <a:pt x="1223" y="1670"/>
                    <a:pt x="1455" y="1696"/>
                  </a:cubicBezTo>
                  <a:cubicBezTo>
                    <a:pt x="1628" y="1728"/>
                    <a:pt x="1757" y="1692"/>
                    <a:pt x="1775" y="1632"/>
                  </a:cubicBezTo>
                  <a:cubicBezTo>
                    <a:pt x="1793" y="1572"/>
                    <a:pt x="1716" y="1385"/>
                    <a:pt x="1732" y="1301"/>
                  </a:cubicBezTo>
                  <a:cubicBezTo>
                    <a:pt x="1749" y="1217"/>
                    <a:pt x="1821" y="1112"/>
                    <a:pt x="1845" y="1048"/>
                  </a:cubicBezTo>
                  <a:cubicBezTo>
                    <a:pt x="1851" y="1019"/>
                    <a:pt x="1794" y="1056"/>
                    <a:pt x="1791" y="1027"/>
                  </a:cubicBezTo>
                  <a:cubicBezTo>
                    <a:pt x="1773" y="1043"/>
                    <a:pt x="1761" y="1020"/>
                    <a:pt x="1743" y="991"/>
                  </a:cubicBezTo>
                  <a:cubicBezTo>
                    <a:pt x="1716" y="988"/>
                    <a:pt x="1661" y="1006"/>
                    <a:pt x="1656" y="952"/>
                  </a:cubicBezTo>
                  <a:cubicBezTo>
                    <a:pt x="1616" y="983"/>
                    <a:pt x="1525" y="974"/>
                    <a:pt x="1503" y="943"/>
                  </a:cubicBezTo>
                  <a:cubicBezTo>
                    <a:pt x="1463" y="957"/>
                    <a:pt x="1417" y="967"/>
                    <a:pt x="1368" y="928"/>
                  </a:cubicBezTo>
                  <a:cubicBezTo>
                    <a:pt x="1314" y="963"/>
                    <a:pt x="1093" y="915"/>
                    <a:pt x="1056" y="877"/>
                  </a:cubicBezTo>
                  <a:cubicBezTo>
                    <a:pt x="983" y="901"/>
                    <a:pt x="891" y="887"/>
                    <a:pt x="819" y="835"/>
                  </a:cubicBezTo>
                  <a:cubicBezTo>
                    <a:pt x="704" y="809"/>
                    <a:pt x="744" y="691"/>
                    <a:pt x="735" y="643"/>
                  </a:cubicBezTo>
                  <a:cubicBezTo>
                    <a:pt x="726" y="595"/>
                    <a:pt x="790" y="413"/>
                    <a:pt x="784" y="323"/>
                  </a:cubicBezTo>
                  <a:cubicBezTo>
                    <a:pt x="781" y="250"/>
                    <a:pt x="716" y="162"/>
                    <a:pt x="699" y="119"/>
                  </a:cubicBezTo>
                  <a:close/>
                </a:path>
              </a:pathLst>
            </a:custGeom>
            <a:solidFill>
              <a:srgbClr val="FF66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79"/>
            <p:cNvSpPr>
              <a:spLocks noChangeAspect="1"/>
            </p:cNvSpPr>
            <p:nvPr/>
          </p:nvSpPr>
          <p:spPr bwMode="auto">
            <a:xfrm>
              <a:off x="1504" y="2620"/>
              <a:ext cx="944" cy="246"/>
            </a:xfrm>
            <a:custGeom>
              <a:avLst/>
              <a:gdLst>
                <a:gd name="T0" fmla="*/ 338 w 1317"/>
                <a:gd name="T1" fmla="*/ 27 h 345"/>
                <a:gd name="T2" fmla="*/ 294 w 1317"/>
                <a:gd name="T3" fmla="*/ 28 h 345"/>
                <a:gd name="T4" fmla="*/ 14 w 1317"/>
                <a:gd name="T5" fmla="*/ 4 h 345"/>
                <a:gd name="T6" fmla="*/ 208 w 1317"/>
                <a:gd name="T7" fmla="*/ 50 h 345"/>
                <a:gd name="T8" fmla="*/ 271 w 1317"/>
                <a:gd name="T9" fmla="*/ 89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7"/>
                <a:gd name="T16" fmla="*/ 0 h 345"/>
                <a:gd name="T17" fmla="*/ 1317 w 1317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7" h="345">
                  <a:moveTo>
                    <a:pt x="1278" y="105"/>
                  </a:moveTo>
                  <a:cubicBezTo>
                    <a:pt x="1251" y="105"/>
                    <a:pt x="1317" y="121"/>
                    <a:pt x="1113" y="106"/>
                  </a:cubicBezTo>
                  <a:cubicBezTo>
                    <a:pt x="909" y="91"/>
                    <a:pt x="108" y="0"/>
                    <a:pt x="54" y="14"/>
                  </a:cubicBezTo>
                  <a:cubicBezTo>
                    <a:pt x="0" y="28"/>
                    <a:pt x="625" y="138"/>
                    <a:pt x="787" y="193"/>
                  </a:cubicBezTo>
                  <a:cubicBezTo>
                    <a:pt x="949" y="248"/>
                    <a:pt x="976" y="313"/>
                    <a:pt x="1026" y="3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06" name="Freeform 80"/>
            <p:cNvSpPr>
              <a:spLocks/>
            </p:cNvSpPr>
            <p:nvPr/>
          </p:nvSpPr>
          <p:spPr bwMode="auto">
            <a:xfrm>
              <a:off x="2112" y="1824"/>
              <a:ext cx="138" cy="87"/>
            </a:xfrm>
            <a:custGeom>
              <a:avLst/>
              <a:gdLst>
                <a:gd name="T0" fmla="*/ 138 w 138"/>
                <a:gd name="T1" fmla="*/ 3 h 87"/>
                <a:gd name="T2" fmla="*/ 129 w 138"/>
                <a:gd name="T3" fmla="*/ 51 h 87"/>
                <a:gd name="T4" fmla="*/ 108 w 138"/>
                <a:gd name="T5" fmla="*/ 21 h 87"/>
                <a:gd name="T6" fmla="*/ 98 w 138"/>
                <a:gd name="T7" fmla="*/ 47 h 87"/>
                <a:gd name="T8" fmla="*/ 74 w 138"/>
                <a:gd name="T9" fmla="*/ 0 h 87"/>
                <a:gd name="T10" fmla="*/ 57 w 138"/>
                <a:gd name="T11" fmla="*/ 51 h 87"/>
                <a:gd name="T12" fmla="*/ 48 w 138"/>
                <a:gd name="T13" fmla="*/ 24 h 87"/>
                <a:gd name="T14" fmla="*/ 39 w 138"/>
                <a:gd name="T15" fmla="*/ 66 h 87"/>
                <a:gd name="T16" fmla="*/ 15 w 138"/>
                <a:gd name="T17" fmla="*/ 57 h 87"/>
                <a:gd name="T18" fmla="*/ 0 w 138"/>
                <a:gd name="T19" fmla="*/ 87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87"/>
                <a:gd name="T32" fmla="*/ 138 w 138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87">
                  <a:moveTo>
                    <a:pt x="138" y="3"/>
                  </a:moveTo>
                  <a:lnTo>
                    <a:pt x="129" y="51"/>
                  </a:lnTo>
                  <a:lnTo>
                    <a:pt x="108" y="21"/>
                  </a:lnTo>
                  <a:lnTo>
                    <a:pt x="98" y="47"/>
                  </a:lnTo>
                  <a:lnTo>
                    <a:pt x="74" y="0"/>
                  </a:lnTo>
                  <a:lnTo>
                    <a:pt x="57" y="51"/>
                  </a:lnTo>
                  <a:lnTo>
                    <a:pt x="48" y="24"/>
                  </a:lnTo>
                  <a:lnTo>
                    <a:pt x="39" y="66"/>
                  </a:lnTo>
                  <a:lnTo>
                    <a:pt x="15" y="57"/>
                  </a:lnTo>
                  <a:lnTo>
                    <a:pt x="0" y="8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3" name="Line 81"/>
          <p:cNvSpPr>
            <a:spLocks noChangeShapeType="1"/>
          </p:cNvSpPr>
          <p:nvPr/>
        </p:nvSpPr>
        <p:spPr bwMode="auto">
          <a:xfrm flipH="1">
            <a:off x="6938963" y="4191000"/>
            <a:ext cx="457200" cy="2133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2514600" y="990600"/>
            <a:ext cx="3055938" cy="5054600"/>
            <a:chOff x="3120" y="757"/>
            <a:chExt cx="1925" cy="3184"/>
          </a:xfrm>
        </p:grpSpPr>
        <p:sp>
          <p:nvSpPr>
            <p:cNvPr id="20494" name="Freeform 83"/>
            <p:cNvSpPr>
              <a:spLocks noChangeAspect="1"/>
            </p:cNvSpPr>
            <p:nvPr/>
          </p:nvSpPr>
          <p:spPr bwMode="auto">
            <a:xfrm>
              <a:off x="3559" y="757"/>
              <a:ext cx="1486" cy="3184"/>
            </a:xfrm>
            <a:custGeom>
              <a:avLst/>
              <a:gdLst>
                <a:gd name="T0" fmla="*/ 0 w 1486"/>
                <a:gd name="T1" fmla="*/ 0 h 3184"/>
                <a:gd name="T2" fmla="*/ 710 w 1486"/>
                <a:gd name="T3" fmla="*/ 219 h 3184"/>
                <a:gd name="T4" fmla="*/ 1099 w 1486"/>
                <a:gd name="T5" fmla="*/ 856 h 3184"/>
                <a:gd name="T6" fmla="*/ 1069 w 1486"/>
                <a:gd name="T7" fmla="*/ 1242 h 3184"/>
                <a:gd name="T8" fmla="*/ 1466 w 1486"/>
                <a:gd name="T9" fmla="*/ 1863 h 3184"/>
                <a:gd name="T10" fmla="*/ 1191 w 1486"/>
                <a:gd name="T11" fmla="*/ 2120 h 3184"/>
                <a:gd name="T12" fmla="*/ 1275 w 1486"/>
                <a:gd name="T13" fmla="*/ 2313 h 3184"/>
                <a:gd name="T14" fmla="*/ 1208 w 1486"/>
                <a:gd name="T15" fmla="*/ 2400 h 3184"/>
                <a:gd name="T16" fmla="*/ 1129 w 1486"/>
                <a:gd name="T17" fmla="*/ 2391 h 3184"/>
                <a:gd name="T18" fmla="*/ 1127 w 1486"/>
                <a:gd name="T19" fmla="*/ 2398 h 3184"/>
                <a:gd name="T20" fmla="*/ 1294 w 1486"/>
                <a:gd name="T21" fmla="*/ 2439 h 3184"/>
                <a:gd name="T22" fmla="*/ 1294 w 1486"/>
                <a:gd name="T23" fmla="*/ 2557 h 3184"/>
                <a:gd name="T24" fmla="*/ 1238 w 1486"/>
                <a:gd name="T25" fmla="*/ 2707 h 3184"/>
                <a:gd name="T26" fmla="*/ 1223 w 1486"/>
                <a:gd name="T27" fmla="*/ 2951 h 3184"/>
                <a:gd name="T28" fmla="*/ 1057 w 1486"/>
                <a:gd name="T29" fmla="*/ 3172 h 3184"/>
                <a:gd name="T30" fmla="*/ 222 w 1486"/>
                <a:gd name="T31" fmla="*/ 3113 h 3184"/>
                <a:gd name="T32" fmla="*/ 8 w 1486"/>
                <a:gd name="T33" fmla="*/ 3120 h 31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6"/>
                <a:gd name="T52" fmla="*/ 0 h 3184"/>
                <a:gd name="T53" fmla="*/ 1486 w 1486"/>
                <a:gd name="T54" fmla="*/ 3184 h 31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6" h="3184">
                  <a:moveTo>
                    <a:pt x="0" y="0"/>
                  </a:moveTo>
                  <a:cubicBezTo>
                    <a:pt x="244" y="40"/>
                    <a:pt x="520" y="114"/>
                    <a:pt x="710" y="219"/>
                  </a:cubicBezTo>
                  <a:cubicBezTo>
                    <a:pt x="900" y="325"/>
                    <a:pt x="1069" y="734"/>
                    <a:pt x="1099" y="856"/>
                  </a:cubicBezTo>
                  <a:cubicBezTo>
                    <a:pt x="1130" y="977"/>
                    <a:pt x="1009" y="1074"/>
                    <a:pt x="1069" y="1242"/>
                  </a:cubicBezTo>
                  <a:cubicBezTo>
                    <a:pt x="1130" y="1409"/>
                    <a:pt x="1446" y="1717"/>
                    <a:pt x="1466" y="1863"/>
                  </a:cubicBezTo>
                  <a:cubicBezTo>
                    <a:pt x="1486" y="2009"/>
                    <a:pt x="1223" y="2045"/>
                    <a:pt x="1191" y="2120"/>
                  </a:cubicBezTo>
                  <a:cubicBezTo>
                    <a:pt x="1159" y="2196"/>
                    <a:pt x="1272" y="2266"/>
                    <a:pt x="1275" y="2313"/>
                  </a:cubicBezTo>
                  <a:cubicBezTo>
                    <a:pt x="1278" y="2347"/>
                    <a:pt x="1232" y="2389"/>
                    <a:pt x="1208" y="2400"/>
                  </a:cubicBezTo>
                  <a:cubicBezTo>
                    <a:pt x="1184" y="2413"/>
                    <a:pt x="1142" y="2391"/>
                    <a:pt x="1129" y="2391"/>
                  </a:cubicBezTo>
                  <a:cubicBezTo>
                    <a:pt x="1132" y="2406"/>
                    <a:pt x="1130" y="2379"/>
                    <a:pt x="1127" y="2398"/>
                  </a:cubicBezTo>
                  <a:cubicBezTo>
                    <a:pt x="1163" y="2407"/>
                    <a:pt x="1283" y="2414"/>
                    <a:pt x="1294" y="2439"/>
                  </a:cubicBezTo>
                  <a:cubicBezTo>
                    <a:pt x="1305" y="2465"/>
                    <a:pt x="1328" y="2568"/>
                    <a:pt x="1294" y="2557"/>
                  </a:cubicBezTo>
                  <a:cubicBezTo>
                    <a:pt x="1259" y="2546"/>
                    <a:pt x="1246" y="2683"/>
                    <a:pt x="1238" y="2707"/>
                  </a:cubicBezTo>
                  <a:cubicBezTo>
                    <a:pt x="1230" y="2731"/>
                    <a:pt x="1215" y="2898"/>
                    <a:pt x="1223" y="2951"/>
                  </a:cubicBezTo>
                  <a:cubicBezTo>
                    <a:pt x="1231" y="3004"/>
                    <a:pt x="1167" y="3160"/>
                    <a:pt x="1057" y="3172"/>
                  </a:cubicBezTo>
                  <a:cubicBezTo>
                    <a:pt x="948" y="3184"/>
                    <a:pt x="397" y="3122"/>
                    <a:pt x="222" y="3113"/>
                  </a:cubicBezTo>
                  <a:cubicBezTo>
                    <a:pt x="47" y="3104"/>
                    <a:pt x="52" y="3119"/>
                    <a:pt x="8" y="3120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CC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3764" y="2723"/>
              <a:ext cx="892" cy="445"/>
              <a:chOff x="3792" y="2723"/>
              <a:chExt cx="892" cy="445"/>
            </a:xfrm>
          </p:grpSpPr>
          <p:grpSp>
            <p:nvGrpSpPr>
              <p:cNvPr id="13" name="Group 85"/>
              <p:cNvGrpSpPr>
                <a:grpSpLocks/>
              </p:cNvGrpSpPr>
              <p:nvPr/>
            </p:nvGrpSpPr>
            <p:grpSpPr bwMode="auto">
              <a:xfrm rot="-271732">
                <a:off x="4512" y="2784"/>
                <a:ext cx="172" cy="381"/>
                <a:chOff x="2209" y="2750"/>
                <a:chExt cx="172" cy="381"/>
              </a:xfrm>
            </p:grpSpPr>
            <p:sp>
              <p:nvSpPr>
                <p:cNvPr id="20545" name="Freeform 86"/>
                <p:cNvSpPr>
                  <a:spLocks noChangeAspect="1"/>
                </p:cNvSpPr>
                <p:nvPr/>
              </p:nvSpPr>
              <p:spPr bwMode="auto">
                <a:xfrm rot="535599">
                  <a:off x="2260" y="2750"/>
                  <a:ext cx="121" cy="381"/>
                </a:xfrm>
                <a:custGeom>
                  <a:avLst/>
                  <a:gdLst>
                    <a:gd name="T0" fmla="*/ 6 w 303"/>
                    <a:gd name="T1" fmla="*/ 14 h 969"/>
                    <a:gd name="T2" fmla="*/ 6 w 303"/>
                    <a:gd name="T3" fmla="*/ 14 h 969"/>
                    <a:gd name="T4" fmla="*/ 6 w 303"/>
                    <a:gd name="T5" fmla="*/ 15 h 969"/>
                    <a:gd name="T6" fmla="*/ 7 w 303"/>
                    <a:gd name="T7" fmla="*/ 15 h 969"/>
                    <a:gd name="T8" fmla="*/ 7 w 303"/>
                    <a:gd name="T9" fmla="*/ 16 h 969"/>
                    <a:gd name="T10" fmla="*/ 7 w 303"/>
                    <a:gd name="T11" fmla="*/ 16 h 969"/>
                    <a:gd name="T12" fmla="*/ 7 w 303"/>
                    <a:gd name="T13" fmla="*/ 17 h 969"/>
                    <a:gd name="T14" fmla="*/ 8 w 303"/>
                    <a:gd name="T15" fmla="*/ 17 h 969"/>
                    <a:gd name="T16" fmla="*/ 8 w 303"/>
                    <a:gd name="T17" fmla="*/ 18 h 969"/>
                    <a:gd name="T18" fmla="*/ 8 w 303"/>
                    <a:gd name="T19" fmla="*/ 19 h 969"/>
                    <a:gd name="T20" fmla="*/ 8 w 303"/>
                    <a:gd name="T21" fmla="*/ 20 h 969"/>
                    <a:gd name="T22" fmla="*/ 8 w 303"/>
                    <a:gd name="T23" fmla="*/ 21 h 969"/>
                    <a:gd name="T24" fmla="*/ 7 w 303"/>
                    <a:gd name="T25" fmla="*/ 22 h 969"/>
                    <a:gd name="T26" fmla="*/ 7 w 303"/>
                    <a:gd name="T27" fmla="*/ 22 h 969"/>
                    <a:gd name="T28" fmla="*/ 6 w 303"/>
                    <a:gd name="T29" fmla="*/ 23 h 969"/>
                    <a:gd name="T30" fmla="*/ 6 w 303"/>
                    <a:gd name="T31" fmla="*/ 23 h 969"/>
                    <a:gd name="T32" fmla="*/ 6 w 303"/>
                    <a:gd name="T33" fmla="*/ 23 h 969"/>
                    <a:gd name="T34" fmla="*/ 5 w 303"/>
                    <a:gd name="T35" fmla="*/ 23 h 969"/>
                    <a:gd name="T36" fmla="*/ 5 w 303"/>
                    <a:gd name="T37" fmla="*/ 23 h 969"/>
                    <a:gd name="T38" fmla="*/ 4 w 303"/>
                    <a:gd name="T39" fmla="*/ 22 h 969"/>
                    <a:gd name="T40" fmla="*/ 4 w 303"/>
                    <a:gd name="T41" fmla="*/ 22 h 969"/>
                    <a:gd name="T42" fmla="*/ 4 w 303"/>
                    <a:gd name="T43" fmla="*/ 20 h 969"/>
                    <a:gd name="T44" fmla="*/ 3 w 303"/>
                    <a:gd name="T45" fmla="*/ 20 h 969"/>
                    <a:gd name="T46" fmla="*/ 3 w 303"/>
                    <a:gd name="T47" fmla="*/ 20 h 969"/>
                    <a:gd name="T48" fmla="*/ 2 w 303"/>
                    <a:gd name="T49" fmla="*/ 19 h 969"/>
                    <a:gd name="T50" fmla="*/ 2 w 303"/>
                    <a:gd name="T51" fmla="*/ 18 h 969"/>
                    <a:gd name="T52" fmla="*/ 2 w 303"/>
                    <a:gd name="T53" fmla="*/ 16 h 969"/>
                    <a:gd name="T54" fmla="*/ 2 w 303"/>
                    <a:gd name="T55" fmla="*/ 16 h 969"/>
                    <a:gd name="T56" fmla="*/ 2 w 303"/>
                    <a:gd name="T57" fmla="*/ 14 h 969"/>
                    <a:gd name="T58" fmla="*/ 1 w 303"/>
                    <a:gd name="T59" fmla="*/ 12 h 969"/>
                    <a:gd name="T60" fmla="*/ 1 w 303"/>
                    <a:gd name="T61" fmla="*/ 11 h 969"/>
                    <a:gd name="T62" fmla="*/ 1 w 303"/>
                    <a:gd name="T63" fmla="*/ 9 h 969"/>
                    <a:gd name="T64" fmla="*/ 0 w 303"/>
                    <a:gd name="T65" fmla="*/ 7 h 969"/>
                    <a:gd name="T66" fmla="*/ 0 w 303"/>
                    <a:gd name="T67" fmla="*/ 6 h 969"/>
                    <a:gd name="T68" fmla="*/ 0 w 303"/>
                    <a:gd name="T69" fmla="*/ 4 h 969"/>
                    <a:gd name="T70" fmla="*/ 0 w 303"/>
                    <a:gd name="T71" fmla="*/ 4 h 969"/>
                    <a:gd name="T72" fmla="*/ 0 w 303"/>
                    <a:gd name="T73" fmla="*/ 2 h 969"/>
                    <a:gd name="T74" fmla="*/ 0 w 303"/>
                    <a:gd name="T75" fmla="*/ 1 h 969"/>
                    <a:gd name="T76" fmla="*/ 0 w 303"/>
                    <a:gd name="T77" fmla="*/ 0 h 969"/>
                    <a:gd name="T78" fmla="*/ 0 w 303"/>
                    <a:gd name="T79" fmla="*/ 0 h 969"/>
                    <a:gd name="T80" fmla="*/ 1 w 303"/>
                    <a:gd name="T81" fmla="*/ 0 h 969"/>
                    <a:gd name="T82" fmla="*/ 1 w 303"/>
                    <a:gd name="T83" fmla="*/ 0 h 969"/>
                    <a:gd name="T84" fmla="*/ 2 w 303"/>
                    <a:gd name="T85" fmla="*/ 1 h 969"/>
                    <a:gd name="T86" fmla="*/ 2 w 303"/>
                    <a:gd name="T87" fmla="*/ 2 h 969"/>
                    <a:gd name="T88" fmla="*/ 3 w 303"/>
                    <a:gd name="T89" fmla="*/ 2 h 969"/>
                    <a:gd name="T90" fmla="*/ 3 w 303"/>
                    <a:gd name="T91" fmla="*/ 4 h 969"/>
                    <a:gd name="T92" fmla="*/ 4 w 303"/>
                    <a:gd name="T93" fmla="*/ 5 h 969"/>
                    <a:gd name="T94" fmla="*/ 4 w 303"/>
                    <a:gd name="T95" fmla="*/ 6 h 969"/>
                    <a:gd name="T96" fmla="*/ 5 w 303"/>
                    <a:gd name="T97" fmla="*/ 7 h 969"/>
                    <a:gd name="T98" fmla="*/ 5 w 303"/>
                    <a:gd name="T99" fmla="*/ 9 h 969"/>
                    <a:gd name="T100" fmla="*/ 6 w 303"/>
                    <a:gd name="T101" fmla="*/ 11 h 969"/>
                    <a:gd name="T102" fmla="*/ 6 w 303"/>
                    <a:gd name="T103" fmla="*/ 12 h 969"/>
                    <a:gd name="T104" fmla="*/ 6 w 303"/>
                    <a:gd name="T105" fmla="*/ 14 h 96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03"/>
                    <a:gd name="T160" fmla="*/ 0 h 969"/>
                    <a:gd name="T161" fmla="*/ 303 w 303"/>
                    <a:gd name="T162" fmla="*/ 969 h 96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03" h="969">
                      <a:moveTo>
                        <a:pt x="243" y="574"/>
                      </a:moveTo>
                      <a:lnTo>
                        <a:pt x="243" y="574"/>
                      </a:lnTo>
                      <a:lnTo>
                        <a:pt x="244" y="587"/>
                      </a:lnTo>
                      <a:lnTo>
                        <a:pt x="248" y="597"/>
                      </a:lnTo>
                      <a:lnTo>
                        <a:pt x="253" y="608"/>
                      </a:lnTo>
                      <a:lnTo>
                        <a:pt x="257" y="615"/>
                      </a:lnTo>
                      <a:lnTo>
                        <a:pt x="264" y="625"/>
                      </a:lnTo>
                      <a:lnTo>
                        <a:pt x="268" y="634"/>
                      </a:lnTo>
                      <a:lnTo>
                        <a:pt x="273" y="645"/>
                      </a:lnTo>
                      <a:lnTo>
                        <a:pt x="277" y="658"/>
                      </a:lnTo>
                      <a:lnTo>
                        <a:pt x="280" y="671"/>
                      </a:lnTo>
                      <a:lnTo>
                        <a:pt x="285" y="686"/>
                      </a:lnTo>
                      <a:lnTo>
                        <a:pt x="289" y="700"/>
                      </a:lnTo>
                      <a:lnTo>
                        <a:pt x="293" y="714"/>
                      </a:lnTo>
                      <a:lnTo>
                        <a:pt x="296" y="730"/>
                      </a:lnTo>
                      <a:lnTo>
                        <a:pt x="299" y="747"/>
                      </a:lnTo>
                      <a:lnTo>
                        <a:pt x="301" y="764"/>
                      </a:lnTo>
                      <a:lnTo>
                        <a:pt x="302" y="781"/>
                      </a:lnTo>
                      <a:lnTo>
                        <a:pt x="303" y="799"/>
                      </a:lnTo>
                      <a:lnTo>
                        <a:pt x="303" y="818"/>
                      </a:lnTo>
                      <a:lnTo>
                        <a:pt x="302" y="838"/>
                      </a:lnTo>
                      <a:lnTo>
                        <a:pt x="300" y="859"/>
                      </a:lnTo>
                      <a:lnTo>
                        <a:pt x="296" y="879"/>
                      </a:lnTo>
                      <a:lnTo>
                        <a:pt x="291" y="900"/>
                      </a:lnTo>
                      <a:lnTo>
                        <a:pt x="285" y="922"/>
                      </a:lnTo>
                      <a:lnTo>
                        <a:pt x="277" y="946"/>
                      </a:lnTo>
                      <a:lnTo>
                        <a:pt x="267" y="952"/>
                      </a:lnTo>
                      <a:lnTo>
                        <a:pt x="259" y="958"/>
                      </a:lnTo>
                      <a:lnTo>
                        <a:pt x="250" y="961"/>
                      </a:lnTo>
                      <a:lnTo>
                        <a:pt x="242" y="965"/>
                      </a:lnTo>
                      <a:lnTo>
                        <a:pt x="233" y="968"/>
                      </a:lnTo>
                      <a:lnTo>
                        <a:pt x="226" y="969"/>
                      </a:lnTo>
                      <a:lnTo>
                        <a:pt x="218" y="969"/>
                      </a:lnTo>
                      <a:lnTo>
                        <a:pt x="208" y="968"/>
                      </a:lnTo>
                      <a:lnTo>
                        <a:pt x="198" y="961"/>
                      </a:lnTo>
                      <a:lnTo>
                        <a:pt x="189" y="951"/>
                      </a:lnTo>
                      <a:lnTo>
                        <a:pt x="179" y="937"/>
                      </a:lnTo>
                      <a:lnTo>
                        <a:pt x="169" y="920"/>
                      </a:lnTo>
                      <a:lnTo>
                        <a:pt x="158" y="900"/>
                      </a:lnTo>
                      <a:lnTo>
                        <a:pt x="149" y="881"/>
                      </a:lnTo>
                      <a:lnTo>
                        <a:pt x="137" y="861"/>
                      </a:lnTo>
                      <a:lnTo>
                        <a:pt x="126" y="842"/>
                      </a:lnTo>
                      <a:lnTo>
                        <a:pt x="116" y="834"/>
                      </a:lnTo>
                      <a:lnTo>
                        <a:pt x="107" y="822"/>
                      </a:lnTo>
                      <a:lnTo>
                        <a:pt x="98" y="808"/>
                      </a:lnTo>
                      <a:lnTo>
                        <a:pt x="89" y="788"/>
                      </a:lnTo>
                      <a:lnTo>
                        <a:pt x="82" y="768"/>
                      </a:lnTo>
                      <a:lnTo>
                        <a:pt x="77" y="742"/>
                      </a:lnTo>
                      <a:lnTo>
                        <a:pt x="74" y="713"/>
                      </a:lnTo>
                      <a:lnTo>
                        <a:pt x="72" y="682"/>
                      </a:lnTo>
                      <a:lnTo>
                        <a:pt x="68" y="652"/>
                      </a:lnTo>
                      <a:lnTo>
                        <a:pt x="63" y="621"/>
                      </a:lnTo>
                      <a:lnTo>
                        <a:pt x="57" y="587"/>
                      </a:lnTo>
                      <a:lnTo>
                        <a:pt x="51" y="550"/>
                      </a:lnTo>
                      <a:lnTo>
                        <a:pt x="46" y="513"/>
                      </a:lnTo>
                      <a:lnTo>
                        <a:pt x="40" y="475"/>
                      </a:lnTo>
                      <a:lnTo>
                        <a:pt x="34" y="437"/>
                      </a:lnTo>
                      <a:lnTo>
                        <a:pt x="29" y="400"/>
                      </a:lnTo>
                      <a:lnTo>
                        <a:pt x="24" y="362"/>
                      </a:lnTo>
                      <a:lnTo>
                        <a:pt x="19" y="327"/>
                      </a:lnTo>
                      <a:lnTo>
                        <a:pt x="16" y="293"/>
                      </a:lnTo>
                      <a:lnTo>
                        <a:pt x="12" y="260"/>
                      </a:lnTo>
                      <a:lnTo>
                        <a:pt x="9" y="231"/>
                      </a:lnTo>
                      <a:lnTo>
                        <a:pt x="7" y="204"/>
                      </a:lnTo>
                      <a:lnTo>
                        <a:pt x="6" y="182"/>
                      </a:lnTo>
                      <a:lnTo>
                        <a:pt x="6" y="164"/>
                      </a:lnTo>
                      <a:lnTo>
                        <a:pt x="2" y="128"/>
                      </a:lnTo>
                      <a:lnTo>
                        <a:pt x="1" y="95"/>
                      </a:lnTo>
                      <a:lnTo>
                        <a:pt x="0" y="67"/>
                      </a:lnTo>
                      <a:lnTo>
                        <a:pt x="1" y="43"/>
                      </a:lnTo>
                      <a:lnTo>
                        <a:pt x="2" y="25"/>
                      </a:lnTo>
                      <a:lnTo>
                        <a:pt x="6" y="11"/>
                      </a:lnTo>
                      <a:lnTo>
                        <a:pt x="9" y="3"/>
                      </a:lnTo>
                      <a:lnTo>
                        <a:pt x="16" y="0"/>
                      </a:lnTo>
                      <a:lnTo>
                        <a:pt x="22" y="3"/>
                      </a:lnTo>
                      <a:lnTo>
                        <a:pt x="29" y="9"/>
                      </a:lnTo>
                      <a:lnTo>
                        <a:pt x="37" y="21"/>
                      </a:lnTo>
                      <a:lnTo>
                        <a:pt x="47" y="34"/>
                      </a:lnTo>
                      <a:lnTo>
                        <a:pt x="59" y="51"/>
                      </a:lnTo>
                      <a:lnTo>
                        <a:pt x="72" y="68"/>
                      </a:lnTo>
                      <a:lnTo>
                        <a:pt x="88" y="86"/>
                      </a:lnTo>
                      <a:lnTo>
                        <a:pt x="105" y="104"/>
                      </a:lnTo>
                      <a:lnTo>
                        <a:pt x="117" y="126"/>
                      </a:lnTo>
                      <a:lnTo>
                        <a:pt x="129" y="150"/>
                      </a:lnTo>
                      <a:lnTo>
                        <a:pt x="139" y="175"/>
                      </a:lnTo>
                      <a:lnTo>
                        <a:pt x="150" y="201"/>
                      </a:lnTo>
                      <a:lnTo>
                        <a:pt x="158" y="228"/>
                      </a:lnTo>
                      <a:lnTo>
                        <a:pt x="167" y="257"/>
                      </a:lnTo>
                      <a:lnTo>
                        <a:pt x="175" y="285"/>
                      </a:lnTo>
                      <a:lnTo>
                        <a:pt x="184" y="315"/>
                      </a:lnTo>
                      <a:lnTo>
                        <a:pt x="191" y="346"/>
                      </a:lnTo>
                      <a:lnTo>
                        <a:pt x="198" y="379"/>
                      </a:lnTo>
                      <a:lnTo>
                        <a:pt x="205" y="410"/>
                      </a:lnTo>
                      <a:lnTo>
                        <a:pt x="213" y="442"/>
                      </a:lnTo>
                      <a:lnTo>
                        <a:pt x="220" y="475"/>
                      </a:lnTo>
                      <a:lnTo>
                        <a:pt x="227" y="509"/>
                      </a:lnTo>
                      <a:lnTo>
                        <a:pt x="236" y="541"/>
                      </a:lnTo>
                      <a:lnTo>
                        <a:pt x="243" y="574"/>
                      </a:ln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6" name="Freeform 87"/>
                <p:cNvSpPr>
                  <a:spLocks noChangeAspect="1"/>
                </p:cNvSpPr>
                <p:nvPr/>
              </p:nvSpPr>
              <p:spPr bwMode="auto">
                <a:xfrm rot="535599">
                  <a:off x="2209" y="2792"/>
                  <a:ext cx="106" cy="328"/>
                </a:xfrm>
                <a:custGeom>
                  <a:avLst/>
                  <a:gdLst>
                    <a:gd name="T0" fmla="*/ 6 w 265"/>
                    <a:gd name="T1" fmla="*/ 13 h 837"/>
                    <a:gd name="T2" fmla="*/ 5 w 265"/>
                    <a:gd name="T3" fmla="*/ 11 h 837"/>
                    <a:gd name="T4" fmla="*/ 5 w 265"/>
                    <a:gd name="T5" fmla="*/ 9 h 837"/>
                    <a:gd name="T6" fmla="*/ 4 w 265"/>
                    <a:gd name="T7" fmla="*/ 8 h 837"/>
                    <a:gd name="T8" fmla="*/ 4 w 265"/>
                    <a:gd name="T9" fmla="*/ 7 h 837"/>
                    <a:gd name="T10" fmla="*/ 4 w 265"/>
                    <a:gd name="T11" fmla="*/ 6 h 837"/>
                    <a:gd name="T12" fmla="*/ 3 w 265"/>
                    <a:gd name="T13" fmla="*/ 5 h 837"/>
                    <a:gd name="T14" fmla="*/ 3 w 265"/>
                    <a:gd name="T15" fmla="*/ 4 h 837"/>
                    <a:gd name="T16" fmla="*/ 2 w 265"/>
                    <a:gd name="T17" fmla="*/ 4 h 837"/>
                    <a:gd name="T18" fmla="*/ 2 w 265"/>
                    <a:gd name="T19" fmla="*/ 2 h 837"/>
                    <a:gd name="T20" fmla="*/ 1 w 265"/>
                    <a:gd name="T21" fmla="*/ 1 h 837"/>
                    <a:gd name="T22" fmla="*/ 1 w 265"/>
                    <a:gd name="T23" fmla="*/ 0 h 837"/>
                    <a:gd name="T24" fmla="*/ 0 w 265"/>
                    <a:gd name="T25" fmla="*/ 0 h 837"/>
                    <a:gd name="T26" fmla="*/ 0 w 265"/>
                    <a:gd name="T27" fmla="*/ 0 h 837"/>
                    <a:gd name="T28" fmla="*/ 0 w 265"/>
                    <a:gd name="T29" fmla="*/ 0 h 837"/>
                    <a:gd name="T30" fmla="*/ 0 w 265"/>
                    <a:gd name="T31" fmla="*/ 1 h 837"/>
                    <a:gd name="T32" fmla="*/ 0 w 265"/>
                    <a:gd name="T33" fmla="*/ 2 h 837"/>
                    <a:gd name="T34" fmla="*/ 0 w 265"/>
                    <a:gd name="T35" fmla="*/ 4 h 837"/>
                    <a:gd name="T36" fmla="*/ 0 w 265"/>
                    <a:gd name="T37" fmla="*/ 4 h 837"/>
                    <a:gd name="T38" fmla="*/ 0 w 265"/>
                    <a:gd name="T39" fmla="*/ 4 h 837"/>
                    <a:gd name="T40" fmla="*/ 0 w 265"/>
                    <a:gd name="T41" fmla="*/ 4 h 837"/>
                    <a:gd name="T42" fmla="*/ 0 w 265"/>
                    <a:gd name="T43" fmla="*/ 5 h 837"/>
                    <a:gd name="T44" fmla="*/ 0 w 265"/>
                    <a:gd name="T45" fmla="*/ 5 h 837"/>
                    <a:gd name="T46" fmla="*/ 0 w 265"/>
                    <a:gd name="T47" fmla="*/ 6 h 837"/>
                    <a:gd name="T48" fmla="*/ 0 w 265"/>
                    <a:gd name="T49" fmla="*/ 7 h 837"/>
                    <a:gd name="T50" fmla="*/ 0 w 265"/>
                    <a:gd name="T51" fmla="*/ 9 h 837"/>
                    <a:gd name="T52" fmla="*/ 0 w 265"/>
                    <a:gd name="T53" fmla="*/ 10 h 837"/>
                    <a:gd name="T54" fmla="*/ 1 w 265"/>
                    <a:gd name="T55" fmla="*/ 11 h 837"/>
                    <a:gd name="T56" fmla="*/ 1 w 265"/>
                    <a:gd name="T57" fmla="*/ 13 h 837"/>
                    <a:gd name="T58" fmla="*/ 1 w 265"/>
                    <a:gd name="T59" fmla="*/ 13 h 837"/>
                    <a:gd name="T60" fmla="*/ 1 w 265"/>
                    <a:gd name="T61" fmla="*/ 14 h 837"/>
                    <a:gd name="T62" fmla="*/ 1 w 265"/>
                    <a:gd name="T63" fmla="*/ 15 h 837"/>
                    <a:gd name="T64" fmla="*/ 2 w 265"/>
                    <a:gd name="T65" fmla="*/ 16 h 837"/>
                    <a:gd name="T66" fmla="*/ 2 w 265"/>
                    <a:gd name="T67" fmla="*/ 16 h 837"/>
                    <a:gd name="T68" fmla="*/ 2 w 265"/>
                    <a:gd name="T69" fmla="*/ 17 h 837"/>
                    <a:gd name="T70" fmla="*/ 2 w 265"/>
                    <a:gd name="T71" fmla="*/ 18 h 837"/>
                    <a:gd name="T72" fmla="*/ 2 w 265"/>
                    <a:gd name="T73" fmla="*/ 18 h 837"/>
                    <a:gd name="T74" fmla="*/ 2 w 265"/>
                    <a:gd name="T75" fmla="*/ 19 h 837"/>
                    <a:gd name="T76" fmla="*/ 2 w 265"/>
                    <a:gd name="T77" fmla="*/ 19 h 837"/>
                    <a:gd name="T78" fmla="*/ 3 w 265"/>
                    <a:gd name="T79" fmla="*/ 20 h 837"/>
                    <a:gd name="T80" fmla="*/ 3 w 265"/>
                    <a:gd name="T81" fmla="*/ 20 h 837"/>
                    <a:gd name="T82" fmla="*/ 5 w 265"/>
                    <a:gd name="T83" fmla="*/ 20 h 837"/>
                    <a:gd name="T84" fmla="*/ 6 w 265"/>
                    <a:gd name="T85" fmla="*/ 19 h 837"/>
                    <a:gd name="T86" fmla="*/ 6 w 265"/>
                    <a:gd name="T87" fmla="*/ 19 h 837"/>
                    <a:gd name="T88" fmla="*/ 6 w 265"/>
                    <a:gd name="T89" fmla="*/ 18 h 837"/>
                    <a:gd name="T90" fmla="*/ 7 w 265"/>
                    <a:gd name="T91" fmla="*/ 17 h 837"/>
                    <a:gd name="T92" fmla="*/ 7 w 265"/>
                    <a:gd name="T93" fmla="*/ 16 h 837"/>
                    <a:gd name="T94" fmla="*/ 6 w 265"/>
                    <a:gd name="T95" fmla="*/ 15 h 837"/>
                    <a:gd name="T96" fmla="*/ 6 w 265"/>
                    <a:gd name="T97" fmla="*/ 14 h 837"/>
                    <a:gd name="T98" fmla="*/ 6 w 265"/>
                    <a:gd name="T99" fmla="*/ 13 h 837"/>
                    <a:gd name="T100" fmla="*/ 6 w 265"/>
                    <a:gd name="T101" fmla="*/ 13 h 837"/>
                    <a:gd name="T102" fmla="*/ 6 w 265"/>
                    <a:gd name="T103" fmla="*/ 13 h 837"/>
                    <a:gd name="T104" fmla="*/ 6 w 265"/>
                    <a:gd name="T105" fmla="*/ 13 h 83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65"/>
                    <a:gd name="T160" fmla="*/ 0 h 837"/>
                    <a:gd name="T161" fmla="*/ 265 w 265"/>
                    <a:gd name="T162" fmla="*/ 837 h 83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65" h="837">
                      <a:moveTo>
                        <a:pt x="219" y="536"/>
                      </a:moveTo>
                      <a:lnTo>
                        <a:pt x="219" y="536"/>
                      </a:lnTo>
                      <a:lnTo>
                        <a:pt x="212" y="501"/>
                      </a:lnTo>
                      <a:lnTo>
                        <a:pt x="204" y="469"/>
                      </a:lnTo>
                      <a:lnTo>
                        <a:pt x="197" y="436"/>
                      </a:lnTo>
                      <a:lnTo>
                        <a:pt x="189" y="406"/>
                      </a:lnTo>
                      <a:lnTo>
                        <a:pt x="180" y="378"/>
                      </a:lnTo>
                      <a:lnTo>
                        <a:pt x="173" y="350"/>
                      </a:lnTo>
                      <a:lnTo>
                        <a:pt x="165" y="324"/>
                      </a:lnTo>
                      <a:lnTo>
                        <a:pt x="156" y="298"/>
                      </a:lnTo>
                      <a:lnTo>
                        <a:pt x="149" y="275"/>
                      </a:lnTo>
                      <a:lnTo>
                        <a:pt x="140" y="253"/>
                      </a:lnTo>
                      <a:lnTo>
                        <a:pt x="132" y="232"/>
                      </a:lnTo>
                      <a:lnTo>
                        <a:pt x="125" y="211"/>
                      </a:lnTo>
                      <a:lnTo>
                        <a:pt x="117" y="192"/>
                      </a:lnTo>
                      <a:lnTo>
                        <a:pt x="109" y="173"/>
                      </a:lnTo>
                      <a:lnTo>
                        <a:pt x="103" y="156"/>
                      </a:lnTo>
                      <a:lnTo>
                        <a:pt x="96" y="140"/>
                      </a:lnTo>
                      <a:lnTo>
                        <a:pt x="80" y="103"/>
                      </a:lnTo>
                      <a:lnTo>
                        <a:pt x="67" y="72"/>
                      </a:lnTo>
                      <a:lnTo>
                        <a:pt x="53" y="47"/>
                      </a:lnTo>
                      <a:lnTo>
                        <a:pt x="42" y="26"/>
                      </a:lnTo>
                      <a:lnTo>
                        <a:pt x="33" y="12"/>
                      </a:lnTo>
                      <a:lnTo>
                        <a:pt x="24" y="4"/>
                      </a:lnTo>
                      <a:lnTo>
                        <a:pt x="16" y="0"/>
                      </a:lnTo>
                      <a:lnTo>
                        <a:pt x="10" y="3"/>
                      </a:lnTo>
                      <a:lnTo>
                        <a:pt x="5" y="9"/>
                      </a:lnTo>
                      <a:lnTo>
                        <a:pt x="2" y="19"/>
                      </a:lnTo>
                      <a:lnTo>
                        <a:pt x="0" y="32"/>
                      </a:lnTo>
                      <a:lnTo>
                        <a:pt x="0" y="47"/>
                      </a:lnTo>
                      <a:lnTo>
                        <a:pt x="1" y="65"/>
                      </a:lnTo>
                      <a:lnTo>
                        <a:pt x="2" y="87"/>
                      </a:lnTo>
                      <a:lnTo>
                        <a:pt x="5" y="112"/>
                      </a:lnTo>
                      <a:lnTo>
                        <a:pt x="9" y="140"/>
                      </a:lnTo>
                      <a:lnTo>
                        <a:pt x="9" y="147"/>
                      </a:lnTo>
                      <a:lnTo>
                        <a:pt x="10" y="155"/>
                      </a:lnTo>
                      <a:lnTo>
                        <a:pt x="9" y="164"/>
                      </a:lnTo>
                      <a:lnTo>
                        <a:pt x="9" y="173"/>
                      </a:lnTo>
                      <a:lnTo>
                        <a:pt x="7" y="181"/>
                      </a:lnTo>
                      <a:lnTo>
                        <a:pt x="6" y="190"/>
                      </a:lnTo>
                      <a:lnTo>
                        <a:pt x="5" y="199"/>
                      </a:lnTo>
                      <a:lnTo>
                        <a:pt x="4" y="207"/>
                      </a:lnTo>
                      <a:lnTo>
                        <a:pt x="1" y="231"/>
                      </a:lnTo>
                      <a:lnTo>
                        <a:pt x="1" y="255"/>
                      </a:lnTo>
                      <a:lnTo>
                        <a:pt x="1" y="283"/>
                      </a:lnTo>
                      <a:lnTo>
                        <a:pt x="2" y="310"/>
                      </a:lnTo>
                      <a:lnTo>
                        <a:pt x="4" y="337"/>
                      </a:lnTo>
                      <a:lnTo>
                        <a:pt x="6" y="366"/>
                      </a:lnTo>
                      <a:lnTo>
                        <a:pt x="10" y="394"/>
                      </a:lnTo>
                      <a:lnTo>
                        <a:pt x="13" y="423"/>
                      </a:lnTo>
                      <a:lnTo>
                        <a:pt x="18" y="452"/>
                      </a:lnTo>
                      <a:lnTo>
                        <a:pt x="22" y="479"/>
                      </a:lnTo>
                      <a:lnTo>
                        <a:pt x="27" y="505"/>
                      </a:lnTo>
                      <a:lnTo>
                        <a:pt x="31" y="530"/>
                      </a:lnTo>
                      <a:lnTo>
                        <a:pt x="36" y="554"/>
                      </a:lnTo>
                      <a:lnTo>
                        <a:pt x="41" y="575"/>
                      </a:lnTo>
                      <a:lnTo>
                        <a:pt x="45" y="595"/>
                      </a:lnTo>
                      <a:lnTo>
                        <a:pt x="50" y="612"/>
                      </a:lnTo>
                      <a:lnTo>
                        <a:pt x="52" y="632"/>
                      </a:lnTo>
                      <a:lnTo>
                        <a:pt x="54" y="652"/>
                      </a:lnTo>
                      <a:lnTo>
                        <a:pt x="56" y="670"/>
                      </a:lnTo>
                      <a:lnTo>
                        <a:pt x="57" y="687"/>
                      </a:lnTo>
                      <a:lnTo>
                        <a:pt x="59" y="703"/>
                      </a:lnTo>
                      <a:lnTo>
                        <a:pt x="62" y="718"/>
                      </a:lnTo>
                      <a:lnTo>
                        <a:pt x="64" y="733"/>
                      </a:lnTo>
                      <a:lnTo>
                        <a:pt x="68" y="746"/>
                      </a:lnTo>
                      <a:lnTo>
                        <a:pt x="73" y="755"/>
                      </a:lnTo>
                      <a:lnTo>
                        <a:pt x="77" y="766"/>
                      </a:lnTo>
                      <a:lnTo>
                        <a:pt x="84" y="779"/>
                      </a:lnTo>
                      <a:lnTo>
                        <a:pt x="90" y="794"/>
                      </a:lnTo>
                      <a:lnTo>
                        <a:pt x="96" y="808"/>
                      </a:lnTo>
                      <a:lnTo>
                        <a:pt x="100" y="820"/>
                      </a:lnTo>
                      <a:lnTo>
                        <a:pt x="106" y="829"/>
                      </a:lnTo>
                      <a:lnTo>
                        <a:pt x="111" y="833"/>
                      </a:lnTo>
                      <a:lnTo>
                        <a:pt x="133" y="837"/>
                      </a:lnTo>
                      <a:lnTo>
                        <a:pt x="157" y="837"/>
                      </a:lnTo>
                      <a:lnTo>
                        <a:pt x="181" y="831"/>
                      </a:lnTo>
                      <a:lnTo>
                        <a:pt x="204" y="822"/>
                      </a:lnTo>
                      <a:lnTo>
                        <a:pt x="225" y="813"/>
                      </a:lnTo>
                      <a:lnTo>
                        <a:pt x="241" y="804"/>
                      </a:lnTo>
                      <a:lnTo>
                        <a:pt x="252" y="796"/>
                      </a:lnTo>
                      <a:lnTo>
                        <a:pt x="254" y="792"/>
                      </a:lnTo>
                      <a:lnTo>
                        <a:pt x="261" y="761"/>
                      </a:lnTo>
                      <a:lnTo>
                        <a:pt x="265" y="733"/>
                      </a:lnTo>
                      <a:lnTo>
                        <a:pt x="265" y="704"/>
                      </a:lnTo>
                      <a:lnTo>
                        <a:pt x="264" y="678"/>
                      </a:lnTo>
                      <a:lnTo>
                        <a:pt x="261" y="653"/>
                      </a:lnTo>
                      <a:lnTo>
                        <a:pt x="257" y="630"/>
                      </a:lnTo>
                      <a:lnTo>
                        <a:pt x="250" y="609"/>
                      </a:lnTo>
                      <a:lnTo>
                        <a:pt x="244" y="590"/>
                      </a:lnTo>
                      <a:lnTo>
                        <a:pt x="237" y="574"/>
                      </a:lnTo>
                      <a:lnTo>
                        <a:pt x="231" y="560"/>
                      </a:lnTo>
                      <a:lnTo>
                        <a:pt x="225" y="548"/>
                      </a:lnTo>
                      <a:lnTo>
                        <a:pt x="220" y="540"/>
                      </a:lnTo>
                      <a:lnTo>
                        <a:pt x="217" y="534"/>
                      </a:lnTo>
                      <a:lnTo>
                        <a:pt x="215" y="531"/>
                      </a:lnTo>
                      <a:lnTo>
                        <a:pt x="215" y="532"/>
                      </a:lnTo>
                      <a:lnTo>
                        <a:pt x="219" y="536"/>
                      </a:ln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40" name="Freeform 88"/>
              <p:cNvSpPr>
                <a:spLocks noChangeAspect="1"/>
              </p:cNvSpPr>
              <p:nvPr/>
            </p:nvSpPr>
            <p:spPr bwMode="auto">
              <a:xfrm rot="535599">
                <a:off x="4424" y="2782"/>
                <a:ext cx="124" cy="386"/>
              </a:xfrm>
              <a:custGeom>
                <a:avLst/>
                <a:gdLst>
                  <a:gd name="T0" fmla="*/ 6 w 310"/>
                  <a:gd name="T1" fmla="*/ 15 h 985"/>
                  <a:gd name="T2" fmla="*/ 6 w 310"/>
                  <a:gd name="T3" fmla="*/ 15 h 985"/>
                  <a:gd name="T4" fmla="*/ 7 w 310"/>
                  <a:gd name="T5" fmla="*/ 16 h 985"/>
                  <a:gd name="T6" fmla="*/ 7 w 310"/>
                  <a:gd name="T7" fmla="*/ 17 h 985"/>
                  <a:gd name="T8" fmla="*/ 8 w 310"/>
                  <a:gd name="T9" fmla="*/ 18 h 985"/>
                  <a:gd name="T10" fmla="*/ 8 w 310"/>
                  <a:gd name="T11" fmla="*/ 19 h 985"/>
                  <a:gd name="T12" fmla="*/ 8 w 310"/>
                  <a:gd name="T13" fmla="*/ 20 h 985"/>
                  <a:gd name="T14" fmla="*/ 8 w 310"/>
                  <a:gd name="T15" fmla="*/ 21 h 985"/>
                  <a:gd name="T16" fmla="*/ 7 w 310"/>
                  <a:gd name="T17" fmla="*/ 21 h 985"/>
                  <a:gd name="T18" fmla="*/ 7 w 310"/>
                  <a:gd name="T19" fmla="*/ 22 h 985"/>
                  <a:gd name="T20" fmla="*/ 6 w 310"/>
                  <a:gd name="T21" fmla="*/ 22 h 985"/>
                  <a:gd name="T22" fmla="*/ 6 w 310"/>
                  <a:gd name="T23" fmla="*/ 23 h 985"/>
                  <a:gd name="T24" fmla="*/ 6 w 310"/>
                  <a:gd name="T25" fmla="*/ 23 h 985"/>
                  <a:gd name="T26" fmla="*/ 5 w 310"/>
                  <a:gd name="T27" fmla="*/ 23 h 985"/>
                  <a:gd name="T28" fmla="*/ 5 w 310"/>
                  <a:gd name="T29" fmla="*/ 23 h 985"/>
                  <a:gd name="T30" fmla="*/ 4 w 310"/>
                  <a:gd name="T31" fmla="*/ 23 h 985"/>
                  <a:gd name="T32" fmla="*/ 2 w 310"/>
                  <a:gd name="T33" fmla="*/ 22 h 985"/>
                  <a:gd name="T34" fmla="*/ 1 w 310"/>
                  <a:gd name="T35" fmla="*/ 20 h 985"/>
                  <a:gd name="T36" fmla="*/ 1 w 310"/>
                  <a:gd name="T37" fmla="*/ 20 h 985"/>
                  <a:gd name="T38" fmla="*/ 1 w 310"/>
                  <a:gd name="T39" fmla="*/ 18 h 985"/>
                  <a:gd name="T40" fmla="*/ 1 w 310"/>
                  <a:gd name="T41" fmla="*/ 17 h 985"/>
                  <a:gd name="T42" fmla="*/ 1 w 310"/>
                  <a:gd name="T43" fmla="*/ 16 h 985"/>
                  <a:gd name="T44" fmla="*/ 1 w 310"/>
                  <a:gd name="T45" fmla="*/ 16 h 985"/>
                  <a:gd name="T46" fmla="*/ 1 w 310"/>
                  <a:gd name="T47" fmla="*/ 14 h 985"/>
                  <a:gd name="T48" fmla="*/ 1 w 310"/>
                  <a:gd name="T49" fmla="*/ 13 h 985"/>
                  <a:gd name="T50" fmla="*/ 1 w 310"/>
                  <a:gd name="T51" fmla="*/ 12 h 985"/>
                  <a:gd name="T52" fmla="*/ 0 w 310"/>
                  <a:gd name="T53" fmla="*/ 11 h 985"/>
                  <a:gd name="T54" fmla="*/ 0 w 310"/>
                  <a:gd name="T55" fmla="*/ 9 h 985"/>
                  <a:gd name="T56" fmla="*/ 0 w 310"/>
                  <a:gd name="T57" fmla="*/ 8 h 985"/>
                  <a:gd name="T58" fmla="*/ 0 w 310"/>
                  <a:gd name="T59" fmla="*/ 7 h 985"/>
                  <a:gd name="T60" fmla="*/ 0 w 310"/>
                  <a:gd name="T61" fmla="*/ 6 h 985"/>
                  <a:gd name="T62" fmla="*/ 0 w 310"/>
                  <a:gd name="T63" fmla="*/ 5 h 985"/>
                  <a:gd name="T64" fmla="*/ 0 w 310"/>
                  <a:gd name="T65" fmla="*/ 5 h 985"/>
                  <a:gd name="T66" fmla="*/ 0 w 310"/>
                  <a:gd name="T67" fmla="*/ 4 h 985"/>
                  <a:gd name="T68" fmla="*/ 0 w 310"/>
                  <a:gd name="T69" fmla="*/ 3 h 985"/>
                  <a:gd name="T70" fmla="*/ 0 w 310"/>
                  <a:gd name="T71" fmla="*/ 3 h 985"/>
                  <a:gd name="T72" fmla="*/ 0 w 310"/>
                  <a:gd name="T73" fmla="*/ 2 h 985"/>
                  <a:gd name="T74" fmla="*/ 0 w 310"/>
                  <a:gd name="T75" fmla="*/ 2 h 985"/>
                  <a:gd name="T76" fmla="*/ 0 w 310"/>
                  <a:gd name="T77" fmla="*/ 1 h 985"/>
                  <a:gd name="T78" fmla="*/ 0 w 310"/>
                  <a:gd name="T79" fmla="*/ 1 h 985"/>
                  <a:gd name="T80" fmla="*/ 0 w 310"/>
                  <a:gd name="T81" fmla="*/ 0 h 985"/>
                  <a:gd name="T82" fmla="*/ 1 w 310"/>
                  <a:gd name="T83" fmla="*/ 0 h 985"/>
                  <a:gd name="T84" fmla="*/ 1 w 310"/>
                  <a:gd name="T85" fmla="*/ 0 h 985"/>
                  <a:gd name="T86" fmla="*/ 1 w 310"/>
                  <a:gd name="T87" fmla="*/ 1 h 985"/>
                  <a:gd name="T88" fmla="*/ 2 w 310"/>
                  <a:gd name="T89" fmla="*/ 2 h 985"/>
                  <a:gd name="T90" fmla="*/ 2 w 310"/>
                  <a:gd name="T91" fmla="*/ 4 h 985"/>
                  <a:gd name="T92" fmla="*/ 3 w 310"/>
                  <a:gd name="T93" fmla="*/ 5 h 985"/>
                  <a:gd name="T94" fmla="*/ 4 w 310"/>
                  <a:gd name="T95" fmla="*/ 8 h 985"/>
                  <a:gd name="T96" fmla="*/ 4 w 310"/>
                  <a:gd name="T97" fmla="*/ 9 h 985"/>
                  <a:gd name="T98" fmla="*/ 4 w 310"/>
                  <a:gd name="T99" fmla="*/ 9 h 985"/>
                  <a:gd name="T100" fmla="*/ 4 w 310"/>
                  <a:gd name="T101" fmla="*/ 10 h 985"/>
                  <a:gd name="T102" fmla="*/ 5 w 310"/>
                  <a:gd name="T103" fmla="*/ 11 h 985"/>
                  <a:gd name="T104" fmla="*/ 5 w 310"/>
                  <a:gd name="T105" fmla="*/ 12 h 985"/>
                  <a:gd name="T106" fmla="*/ 5 w 310"/>
                  <a:gd name="T107" fmla="*/ 12 h 985"/>
                  <a:gd name="T108" fmla="*/ 5 w 310"/>
                  <a:gd name="T109" fmla="*/ 13 h 985"/>
                  <a:gd name="T110" fmla="*/ 6 w 310"/>
                  <a:gd name="T111" fmla="*/ 14 h 985"/>
                  <a:gd name="T112" fmla="*/ 6 w 310"/>
                  <a:gd name="T113" fmla="*/ 15 h 9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0"/>
                  <a:gd name="T172" fmla="*/ 0 h 985"/>
                  <a:gd name="T173" fmla="*/ 310 w 310"/>
                  <a:gd name="T174" fmla="*/ 985 h 9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0" h="985">
                    <a:moveTo>
                      <a:pt x="218" y="622"/>
                    </a:moveTo>
                    <a:lnTo>
                      <a:pt x="218" y="622"/>
                    </a:lnTo>
                    <a:lnTo>
                      <a:pt x="227" y="631"/>
                    </a:lnTo>
                    <a:lnTo>
                      <a:pt x="238" y="643"/>
                    </a:lnTo>
                    <a:lnTo>
                      <a:pt x="248" y="658"/>
                    </a:lnTo>
                    <a:lnTo>
                      <a:pt x="259" y="676"/>
                    </a:lnTo>
                    <a:lnTo>
                      <a:pt x="268" y="697"/>
                    </a:lnTo>
                    <a:lnTo>
                      <a:pt x="278" y="721"/>
                    </a:lnTo>
                    <a:lnTo>
                      <a:pt x="287" y="744"/>
                    </a:lnTo>
                    <a:lnTo>
                      <a:pt x="294" y="767"/>
                    </a:lnTo>
                    <a:lnTo>
                      <a:pt x="300" y="791"/>
                    </a:lnTo>
                    <a:lnTo>
                      <a:pt x="305" y="814"/>
                    </a:lnTo>
                    <a:lnTo>
                      <a:pt x="308" y="835"/>
                    </a:lnTo>
                    <a:lnTo>
                      <a:pt x="310" y="856"/>
                    </a:lnTo>
                    <a:lnTo>
                      <a:pt x="308" y="873"/>
                    </a:lnTo>
                    <a:lnTo>
                      <a:pt x="305" y="887"/>
                    </a:lnTo>
                    <a:lnTo>
                      <a:pt x="299" y="898"/>
                    </a:lnTo>
                    <a:lnTo>
                      <a:pt x="289" y="904"/>
                    </a:lnTo>
                    <a:lnTo>
                      <a:pt x="277" y="925"/>
                    </a:lnTo>
                    <a:lnTo>
                      <a:pt x="265" y="940"/>
                    </a:lnTo>
                    <a:lnTo>
                      <a:pt x="254" y="951"/>
                    </a:lnTo>
                    <a:lnTo>
                      <a:pt x="243" y="959"/>
                    </a:lnTo>
                    <a:lnTo>
                      <a:pt x="232" y="964"/>
                    </a:lnTo>
                    <a:lnTo>
                      <a:pt x="222" y="969"/>
                    </a:lnTo>
                    <a:lnTo>
                      <a:pt x="213" y="974"/>
                    </a:lnTo>
                    <a:lnTo>
                      <a:pt x="204" y="981"/>
                    </a:lnTo>
                    <a:lnTo>
                      <a:pt x="193" y="985"/>
                    </a:lnTo>
                    <a:lnTo>
                      <a:pt x="179" y="982"/>
                    </a:lnTo>
                    <a:lnTo>
                      <a:pt x="161" y="973"/>
                    </a:lnTo>
                    <a:lnTo>
                      <a:pt x="140" y="959"/>
                    </a:lnTo>
                    <a:lnTo>
                      <a:pt x="118" y="939"/>
                    </a:lnTo>
                    <a:lnTo>
                      <a:pt x="95" y="917"/>
                    </a:lnTo>
                    <a:lnTo>
                      <a:pt x="72" y="892"/>
                    </a:lnTo>
                    <a:lnTo>
                      <a:pt x="51" y="866"/>
                    </a:lnTo>
                    <a:lnTo>
                      <a:pt x="45" y="845"/>
                    </a:lnTo>
                    <a:lnTo>
                      <a:pt x="43" y="819"/>
                    </a:lnTo>
                    <a:lnTo>
                      <a:pt x="43" y="790"/>
                    </a:lnTo>
                    <a:lnTo>
                      <a:pt x="46" y="760"/>
                    </a:lnTo>
                    <a:lnTo>
                      <a:pt x="48" y="731"/>
                    </a:lnTo>
                    <a:lnTo>
                      <a:pt x="51" y="704"/>
                    </a:lnTo>
                    <a:lnTo>
                      <a:pt x="52" y="683"/>
                    </a:lnTo>
                    <a:lnTo>
                      <a:pt x="49" y="669"/>
                    </a:lnTo>
                    <a:lnTo>
                      <a:pt x="45" y="641"/>
                    </a:lnTo>
                    <a:lnTo>
                      <a:pt x="41" y="614"/>
                    </a:lnTo>
                    <a:lnTo>
                      <a:pt x="36" y="587"/>
                    </a:lnTo>
                    <a:lnTo>
                      <a:pt x="31" y="558"/>
                    </a:lnTo>
                    <a:lnTo>
                      <a:pt x="26" y="529"/>
                    </a:lnTo>
                    <a:lnTo>
                      <a:pt x="22" y="501"/>
                    </a:lnTo>
                    <a:lnTo>
                      <a:pt x="18" y="474"/>
                    </a:lnTo>
                    <a:lnTo>
                      <a:pt x="13" y="446"/>
                    </a:lnTo>
                    <a:lnTo>
                      <a:pt x="9" y="419"/>
                    </a:lnTo>
                    <a:lnTo>
                      <a:pt x="7" y="393"/>
                    </a:lnTo>
                    <a:lnTo>
                      <a:pt x="3" y="367"/>
                    </a:lnTo>
                    <a:lnTo>
                      <a:pt x="2" y="343"/>
                    </a:lnTo>
                    <a:lnTo>
                      <a:pt x="0" y="320"/>
                    </a:lnTo>
                    <a:lnTo>
                      <a:pt x="0" y="298"/>
                    </a:lnTo>
                    <a:lnTo>
                      <a:pt x="0" y="278"/>
                    </a:lnTo>
                    <a:lnTo>
                      <a:pt x="1" y="260"/>
                    </a:lnTo>
                    <a:lnTo>
                      <a:pt x="2" y="242"/>
                    </a:lnTo>
                    <a:lnTo>
                      <a:pt x="3" y="224"/>
                    </a:lnTo>
                    <a:lnTo>
                      <a:pt x="5" y="204"/>
                    </a:lnTo>
                    <a:lnTo>
                      <a:pt x="5" y="186"/>
                    </a:lnTo>
                    <a:lnTo>
                      <a:pt x="5" y="168"/>
                    </a:lnTo>
                    <a:lnTo>
                      <a:pt x="3" y="151"/>
                    </a:lnTo>
                    <a:lnTo>
                      <a:pt x="3" y="135"/>
                    </a:lnTo>
                    <a:lnTo>
                      <a:pt x="2" y="124"/>
                    </a:lnTo>
                    <a:lnTo>
                      <a:pt x="1" y="104"/>
                    </a:lnTo>
                    <a:lnTo>
                      <a:pt x="1" y="87"/>
                    </a:lnTo>
                    <a:lnTo>
                      <a:pt x="2" y="72"/>
                    </a:lnTo>
                    <a:lnTo>
                      <a:pt x="3" y="59"/>
                    </a:lnTo>
                    <a:lnTo>
                      <a:pt x="5" y="47"/>
                    </a:lnTo>
                    <a:lnTo>
                      <a:pt x="7" y="38"/>
                    </a:lnTo>
                    <a:lnTo>
                      <a:pt x="8" y="29"/>
                    </a:lnTo>
                    <a:lnTo>
                      <a:pt x="11" y="22"/>
                    </a:lnTo>
                    <a:lnTo>
                      <a:pt x="14" y="11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4"/>
                    </a:lnTo>
                    <a:lnTo>
                      <a:pt x="37" y="11"/>
                    </a:lnTo>
                    <a:lnTo>
                      <a:pt x="45" y="24"/>
                    </a:lnTo>
                    <a:lnTo>
                      <a:pt x="53" y="40"/>
                    </a:lnTo>
                    <a:lnTo>
                      <a:pt x="63" y="61"/>
                    </a:lnTo>
                    <a:lnTo>
                      <a:pt x="72" y="87"/>
                    </a:lnTo>
                    <a:lnTo>
                      <a:pt x="82" y="117"/>
                    </a:lnTo>
                    <a:lnTo>
                      <a:pt x="94" y="151"/>
                    </a:lnTo>
                    <a:lnTo>
                      <a:pt x="106" y="189"/>
                    </a:lnTo>
                    <a:lnTo>
                      <a:pt x="118" y="230"/>
                    </a:lnTo>
                    <a:lnTo>
                      <a:pt x="132" y="276"/>
                    </a:lnTo>
                    <a:lnTo>
                      <a:pt x="146" y="325"/>
                    </a:lnTo>
                    <a:lnTo>
                      <a:pt x="162" y="379"/>
                    </a:lnTo>
                    <a:lnTo>
                      <a:pt x="166" y="392"/>
                    </a:lnTo>
                    <a:lnTo>
                      <a:pt x="169" y="405"/>
                    </a:lnTo>
                    <a:lnTo>
                      <a:pt x="174" y="419"/>
                    </a:lnTo>
                    <a:lnTo>
                      <a:pt x="178" y="432"/>
                    </a:lnTo>
                    <a:lnTo>
                      <a:pt x="181" y="448"/>
                    </a:lnTo>
                    <a:lnTo>
                      <a:pt x="186" y="462"/>
                    </a:lnTo>
                    <a:lnTo>
                      <a:pt x="190" y="477"/>
                    </a:lnTo>
                    <a:lnTo>
                      <a:pt x="193" y="493"/>
                    </a:lnTo>
                    <a:lnTo>
                      <a:pt x="198" y="509"/>
                    </a:lnTo>
                    <a:lnTo>
                      <a:pt x="202" y="524"/>
                    </a:lnTo>
                    <a:lnTo>
                      <a:pt x="204" y="541"/>
                    </a:lnTo>
                    <a:lnTo>
                      <a:pt x="208" y="557"/>
                    </a:lnTo>
                    <a:lnTo>
                      <a:pt x="212" y="574"/>
                    </a:lnTo>
                    <a:lnTo>
                      <a:pt x="214" y="589"/>
                    </a:lnTo>
                    <a:lnTo>
                      <a:pt x="216" y="606"/>
                    </a:lnTo>
                    <a:lnTo>
                      <a:pt x="218" y="622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89"/>
              <p:cNvSpPr>
                <a:spLocks noChangeAspect="1"/>
              </p:cNvSpPr>
              <p:nvPr/>
            </p:nvSpPr>
            <p:spPr bwMode="auto">
              <a:xfrm rot="535599">
                <a:off x="3989" y="2747"/>
                <a:ext cx="237" cy="357"/>
              </a:xfrm>
              <a:custGeom>
                <a:avLst/>
                <a:gdLst>
                  <a:gd name="T0" fmla="*/ 4 w 594"/>
                  <a:gd name="T1" fmla="*/ 0 h 911"/>
                  <a:gd name="T2" fmla="*/ 3 w 594"/>
                  <a:gd name="T3" fmla="*/ 0 h 911"/>
                  <a:gd name="T4" fmla="*/ 2 w 594"/>
                  <a:gd name="T5" fmla="*/ 1 h 911"/>
                  <a:gd name="T6" fmla="*/ 2 w 594"/>
                  <a:gd name="T7" fmla="*/ 3 h 911"/>
                  <a:gd name="T8" fmla="*/ 1 w 594"/>
                  <a:gd name="T9" fmla="*/ 5 h 911"/>
                  <a:gd name="T10" fmla="*/ 1 w 594"/>
                  <a:gd name="T11" fmla="*/ 7 h 911"/>
                  <a:gd name="T12" fmla="*/ 1 w 594"/>
                  <a:gd name="T13" fmla="*/ 8 h 911"/>
                  <a:gd name="T14" fmla="*/ 2 w 594"/>
                  <a:gd name="T15" fmla="*/ 10 h 911"/>
                  <a:gd name="T16" fmla="*/ 2 w 594"/>
                  <a:gd name="T17" fmla="*/ 12 h 911"/>
                  <a:gd name="T18" fmla="*/ 1 w 594"/>
                  <a:gd name="T19" fmla="*/ 13 h 911"/>
                  <a:gd name="T20" fmla="*/ 1 w 594"/>
                  <a:gd name="T21" fmla="*/ 15 h 911"/>
                  <a:gd name="T22" fmla="*/ 0 w 594"/>
                  <a:gd name="T23" fmla="*/ 16 h 911"/>
                  <a:gd name="T24" fmla="*/ 0 w 594"/>
                  <a:gd name="T25" fmla="*/ 17 h 911"/>
                  <a:gd name="T26" fmla="*/ 0 w 594"/>
                  <a:gd name="T27" fmla="*/ 18 h 911"/>
                  <a:gd name="T28" fmla="*/ 1 w 594"/>
                  <a:gd name="T29" fmla="*/ 20 h 911"/>
                  <a:gd name="T30" fmla="*/ 2 w 594"/>
                  <a:gd name="T31" fmla="*/ 21 h 911"/>
                  <a:gd name="T32" fmla="*/ 4 w 594"/>
                  <a:gd name="T33" fmla="*/ 21 h 911"/>
                  <a:gd name="T34" fmla="*/ 4 w 594"/>
                  <a:gd name="T35" fmla="*/ 22 h 911"/>
                  <a:gd name="T36" fmla="*/ 5 w 594"/>
                  <a:gd name="T37" fmla="*/ 21 h 911"/>
                  <a:gd name="T38" fmla="*/ 6 w 594"/>
                  <a:gd name="T39" fmla="*/ 21 h 911"/>
                  <a:gd name="T40" fmla="*/ 6 w 594"/>
                  <a:gd name="T41" fmla="*/ 20 h 911"/>
                  <a:gd name="T42" fmla="*/ 7 w 594"/>
                  <a:gd name="T43" fmla="*/ 20 h 911"/>
                  <a:gd name="T44" fmla="*/ 8 w 594"/>
                  <a:gd name="T45" fmla="*/ 20 h 911"/>
                  <a:gd name="T46" fmla="*/ 8 w 594"/>
                  <a:gd name="T47" fmla="*/ 20 h 911"/>
                  <a:gd name="T48" fmla="*/ 10 w 594"/>
                  <a:gd name="T49" fmla="*/ 21 h 911"/>
                  <a:gd name="T50" fmla="*/ 11 w 594"/>
                  <a:gd name="T51" fmla="*/ 22 h 911"/>
                  <a:gd name="T52" fmla="*/ 12 w 594"/>
                  <a:gd name="T53" fmla="*/ 22 h 911"/>
                  <a:gd name="T54" fmla="*/ 13 w 594"/>
                  <a:gd name="T55" fmla="*/ 21 h 911"/>
                  <a:gd name="T56" fmla="*/ 14 w 594"/>
                  <a:gd name="T57" fmla="*/ 20 h 911"/>
                  <a:gd name="T58" fmla="*/ 14 w 594"/>
                  <a:gd name="T59" fmla="*/ 19 h 911"/>
                  <a:gd name="T60" fmla="*/ 15 w 594"/>
                  <a:gd name="T61" fmla="*/ 18 h 911"/>
                  <a:gd name="T62" fmla="*/ 15 w 594"/>
                  <a:gd name="T63" fmla="*/ 16 h 911"/>
                  <a:gd name="T64" fmla="*/ 14 w 594"/>
                  <a:gd name="T65" fmla="*/ 14 h 911"/>
                  <a:gd name="T66" fmla="*/ 14 w 594"/>
                  <a:gd name="T67" fmla="*/ 11 h 911"/>
                  <a:gd name="T68" fmla="*/ 14 w 594"/>
                  <a:gd name="T69" fmla="*/ 7 h 911"/>
                  <a:gd name="T70" fmla="*/ 14 w 594"/>
                  <a:gd name="T71" fmla="*/ 4 h 911"/>
                  <a:gd name="T72" fmla="*/ 13 w 594"/>
                  <a:gd name="T73" fmla="*/ 2 h 911"/>
                  <a:gd name="T74" fmla="*/ 11 w 594"/>
                  <a:gd name="T75" fmla="*/ 0 h 911"/>
                  <a:gd name="T76" fmla="*/ 10 w 594"/>
                  <a:gd name="T77" fmla="*/ 0 h 911"/>
                  <a:gd name="T78" fmla="*/ 10 w 594"/>
                  <a:gd name="T79" fmla="*/ 1 h 911"/>
                  <a:gd name="T80" fmla="*/ 10 w 594"/>
                  <a:gd name="T81" fmla="*/ 2 h 911"/>
                  <a:gd name="T82" fmla="*/ 10 w 594"/>
                  <a:gd name="T83" fmla="*/ 3 h 911"/>
                  <a:gd name="T84" fmla="*/ 10 w 594"/>
                  <a:gd name="T85" fmla="*/ 5 h 911"/>
                  <a:gd name="T86" fmla="*/ 9 w 594"/>
                  <a:gd name="T87" fmla="*/ 6 h 911"/>
                  <a:gd name="T88" fmla="*/ 9 w 594"/>
                  <a:gd name="T89" fmla="*/ 8 h 911"/>
                  <a:gd name="T90" fmla="*/ 8 w 594"/>
                  <a:gd name="T91" fmla="*/ 9 h 911"/>
                  <a:gd name="T92" fmla="*/ 8 w 594"/>
                  <a:gd name="T93" fmla="*/ 10 h 911"/>
                  <a:gd name="T94" fmla="*/ 8 w 594"/>
                  <a:gd name="T95" fmla="*/ 10 h 911"/>
                  <a:gd name="T96" fmla="*/ 7 w 594"/>
                  <a:gd name="T97" fmla="*/ 10 h 911"/>
                  <a:gd name="T98" fmla="*/ 7 w 594"/>
                  <a:gd name="T99" fmla="*/ 10 h 911"/>
                  <a:gd name="T100" fmla="*/ 7 w 594"/>
                  <a:gd name="T101" fmla="*/ 10 h 911"/>
                  <a:gd name="T102" fmla="*/ 7 w 594"/>
                  <a:gd name="T103" fmla="*/ 10 h 911"/>
                  <a:gd name="T104" fmla="*/ 6 w 594"/>
                  <a:gd name="T105" fmla="*/ 9 h 911"/>
                  <a:gd name="T106" fmla="*/ 6 w 594"/>
                  <a:gd name="T107" fmla="*/ 9 h 911"/>
                  <a:gd name="T108" fmla="*/ 6 w 594"/>
                  <a:gd name="T109" fmla="*/ 8 h 911"/>
                  <a:gd name="T110" fmla="*/ 6 w 594"/>
                  <a:gd name="T111" fmla="*/ 7 h 911"/>
                  <a:gd name="T112" fmla="*/ 6 w 594"/>
                  <a:gd name="T113" fmla="*/ 6 h 911"/>
                  <a:gd name="T114" fmla="*/ 6 w 594"/>
                  <a:gd name="T115" fmla="*/ 5 h 911"/>
                  <a:gd name="T116" fmla="*/ 5 w 594"/>
                  <a:gd name="T117" fmla="*/ 4 h 911"/>
                  <a:gd name="T118" fmla="*/ 5 w 594"/>
                  <a:gd name="T119" fmla="*/ 3 h 911"/>
                  <a:gd name="T120" fmla="*/ 4 w 594"/>
                  <a:gd name="T121" fmla="*/ 2 h 911"/>
                  <a:gd name="T122" fmla="*/ 4 w 594"/>
                  <a:gd name="T123" fmla="*/ 1 h 911"/>
                  <a:gd name="T124" fmla="*/ 4 w 594"/>
                  <a:gd name="T125" fmla="*/ 0 h 9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4"/>
                  <a:gd name="T190" fmla="*/ 0 h 911"/>
                  <a:gd name="T191" fmla="*/ 594 w 594"/>
                  <a:gd name="T192" fmla="*/ 911 h 9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4" h="911">
                    <a:moveTo>
                      <a:pt x="143" y="12"/>
                    </a:moveTo>
                    <a:lnTo>
                      <a:pt x="143" y="12"/>
                    </a:lnTo>
                    <a:lnTo>
                      <a:pt x="138" y="4"/>
                    </a:lnTo>
                    <a:lnTo>
                      <a:pt x="132" y="0"/>
                    </a:lnTo>
                    <a:lnTo>
                      <a:pt x="125" y="2"/>
                    </a:lnTo>
                    <a:lnTo>
                      <a:pt x="116" y="8"/>
                    </a:lnTo>
                    <a:lnTo>
                      <a:pt x="108" y="18"/>
                    </a:lnTo>
                    <a:lnTo>
                      <a:pt x="98" y="31"/>
                    </a:lnTo>
                    <a:lnTo>
                      <a:pt x="88" y="50"/>
                    </a:lnTo>
                    <a:lnTo>
                      <a:pt x="80" y="69"/>
                    </a:lnTo>
                    <a:lnTo>
                      <a:pt x="72" y="93"/>
                    </a:lnTo>
                    <a:lnTo>
                      <a:pt x="63" y="119"/>
                    </a:lnTo>
                    <a:lnTo>
                      <a:pt x="57" y="147"/>
                    </a:lnTo>
                    <a:lnTo>
                      <a:pt x="51" y="177"/>
                    </a:lnTo>
                    <a:lnTo>
                      <a:pt x="47" y="208"/>
                    </a:lnTo>
                    <a:lnTo>
                      <a:pt x="45" y="240"/>
                    </a:lnTo>
                    <a:lnTo>
                      <a:pt x="44" y="273"/>
                    </a:lnTo>
                    <a:lnTo>
                      <a:pt x="46" y="307"/>
                    </a:lnTo>
                    <a:lnTo>
                      <a:pt x="49" y="331"/>
                    </a:lnTo>
                    <a:lnTo>
                      <a:pt x="50" y="355"/>
                    </a:lnTo>
                    <a:lnTo>
                      <a:pt x="52" y="379"/>
                    </a:lnTo>
                    <a:lnTo>
                      <a:pt x="53" y="402"/>
                    </a:lnTo>
                    <a:lnTo>
                      <a:pt x="55" y="426"/>
                    </a:lnTo>
                    <a:lnTo>
                      <a:pt x="55" y="449"/>
                    </a:lnTo>
                    <a:lnTo>
                      <a:pt x="55" y="472"/>
                    </a:lnTo>
                    <a:lnTo>
                      <a:pt x="55" y="496"/>
                    </a:lnTo>
                    <a:lnTo>
                      <a:pt x="53" y="518"/>
                    </a:lnTo>
                    <a:lnTo>
                      <a:pt x="51" y="541"/>
                    </a:lnTo>
                    <a:lnTo>
                      <a:pt x="47" y="563"/>
                    </a:lnTo>
                    <a:lnTo>
                      <a:pt x="41" y="585"/>
                    </a:lnTo>
                    <a:lnTo>
                      <a:pt x="35" y="608"/>
                    </a:lnTo>
                    <a:lnTo>
                      <a:pt x="28" y="630"/>
                    </a:lnTo>
                    <a:lnTo>
                      <a:pt x="18" y="652"/>
                    </a:lnTo>
                    <a:lnTo>
                      <a:pt x="7" y="673"/>
                    </a:lnTo>
                    <a:lnTo>
                      <a:pt x="3" y="683"/>
                    </a:lnTo>
                    <a:lnTo>
                      <a:pt x="0" y="696"/>
                    </a:lnTo>
                    <a:lnTo>
                      <a:pt x="0" y="712"/>
                    </a:lnTo>
                    <a:lnTo>
                      <a:pt x="3" y="729"/>
                    </a:lnTo>
                    <a:lnTo>
                      <a:pt x="6" y="747"/>
                    </a:lnTo>
                    <a:lnTo>
                      <a:pt x="12" y="766"/>
                    </a:lnTo>
                    <a:lnTo>
                      <a:pt x="21" y="786"/>
                    </a:lnTo>
                    <a:lnTo>
                      <a:pt x="30" y="805"/>
                    </a:lnTo>
                    <a:lnTo>
                      <a:pt x="43" y="825"/>
                    </a:lnTo>
                    <a:lnTo>
                      <a:pt x="56" y="843"/>
                    </a:lnTo>
                    <a:lnTo>
                      <a:pt x="70" y="860"/>
                    </a:lnTo>
                    <a:lnTo>
                      <a:pt x="86" y="876"/>
                    </a:lnTo>
                    <a:lnTo>
                      <a:pt x="103" y="889"/>
                    </a:lnTo>
                    <a:lnTo>
                      <a:pt x="121" y="899"/>
                    </a:lnTo>
                    <a:lnTo>
                      <a:pt x="140" y="907"/>
                    </a:lnTo>
                    <a:lnTo>
                      <a:pt x="161" y="911"/>
                    </a:lnTo>
                    <a:lnTo>
                      <a:pt x="171" y="911"/>
                    </a:lnTo>
                    <a:lnTo>
                      <a:pt x="182" y="908"/>
                    </a:lnTo>
                    <a:lnTo>
                      <a:pt x="191" y="903"/>
                    </a:lnTo>
                    <a:lnTo>
                      <a:pt x="202" y="898"/>
                    </a:lnTo>
                    <a:lnTo>
                      <a:pt x="214" y="890"/>
                    </a:lnTo>
                    <a:lnTo>
                      <a:pt x="225" y="882"/>
                    </a:lnTo>
                    <a:lnTo>
                      <a:pt x="236" y="874"/>
                    </a:lnTo>
                    <a:lnTo>
                      <a:pt x="247" y="866"/>
                    </a:lnTo>
                    <a:lnTo>
                      <a:pt x="254" y="863"/>
                    </a:lnTo>
                    <a:lnTo>
                      <a:pt x="263" y="859"/>
                    </a:lnTo>
                    <a:lnTo>
                      <a:pt x="270" y="855"/>
                    </a:lnTo>
                    <a:lnTo>
                      <a:pt x="278" y="852"/>
                    </a:lnTo>
                    <a:lnTo>
                      <a:pt x="286" y="850"/>
                    </a:lnTo>
                    <a:lnTo>
                      <a:pt x="293" y="847"/>
                    </a:lnTo>
                    <a:lnTo>
                      <a:pt x="299" y="846"/>
                    </a:lnTo>
                    <a:lnTo>
                      <a:pt x="303" y="846"/>
                    </a:lnTo>
                    <a:lnTo>
                      <a:pt x="322" y="848"/>
                    </a:lnTo>
                    <a:lnTo>
                      <a:pt x="343" y="856"/>
                    </a:lnTo>
                    <a:lnTo>
                      <a:pt x="361" y="866"/>
                    </a:lnTo>
                    <a:lnTo>
                      <a:pt x="380" y="878"/>
                    </a:lnTo>
                    <a:lnTo>
                      <a:pt x="397" y="890"/>
                    </a:lnTo>
                    <a:lnTo>
                      <a:pt x="414" y="900"/>
                    </a:lnTo>
                    <a:lnTo>
                      <a:pt x="430" y="908"/>
                    </a:lnTo>
                    <a:lnTo>
                      <a:pt x="444" y="911"/>
                    </a:lnTo>
                    <a:lnTo>
                      <a:pt x="465" y="909"/>
                    </a:lnTo>
                    <a:lnTo>
                      <a:pt x="484" y="905"/>
                    </a:lnTo>
                    <a:lnTo>
                      <a:pt x="501" y="899"/>
                    </a:lnTo>
                    <a:lnTo>
                      <a:pt x="516" y="891"/>
                    </a:lnTo>
                    <a:lnTo>
                      <a:pt x="529" y="881"/>
                    </a:lnTo>
                    <a:lnTo>
                      <a:pt x="540" y="869"/>
                    </a:lnTo>
                    <a:lnTo>
                      <a:pt x="549" y="855"/>
                    </a:lnTo>
                    <a:lnTo>
                      <a:pt x="559" y="840"/>
                    </a:lnTo>
                    <a:lnTo>
                      <a:pt x="566" y="823"/>
                    </a:lnTo>
                    <a:lnTo>
                      <a:pt x="572" y="807"/>
                    </a:lnTo>
                    <a:lnTo>
                      <a:pt x="577" y="788"/>
                    </a:lnTo>
                    <a:lnTo>
                      <a:pt x="582" y="770"/>
                    </a:lnTo>
                    <a:lnTo>
                      <a:pt x="586" y="751"/>
                    </a:lnTo>
                    <a:lnTo>
                      <a:pt x="589" y="731"/>
                    </a:lnTo>
                    <a:lnTo>
                      <a:pt x="592" y="712"/>
                    </a:lnTo>
                    <a:lnTo>
                      <a:pt x="594" y="692"/>
                    </a:lnTo>
                    <a:lnTo>
                      <a:pt x="570" y="641"/>
                    </a:lnTo>
                    <a:lnTo>
                      <a:pt x="553" y="592"/>
                    </a:lnTo>
                    <a:lnTo>
                      <a:pt x="541" y="543"/>
                    </a:lnTo>
                    <a:lnTo>
                      <a:pt x="534" y="493"/>
                    </a:lnTo>
                    <a:lnTo>
                      <a:pt x="530" y="445"/>
                    </a:lnTo>
                    <a:lnTo>
                      <a:pt x="529" y="398"/>
                    </a:lnTo>
                    <a:lnTo>
                      <a:pt x="529" y="353"/>
                    </a:lnTo>
                    <a:lnTo>
                      <a:pt x="530" y="308"/>
                    </a:lnTo>
                    <a:lnTo>
                      <a:pt x="531" y="264"/>
                    </a:lnTo>
                    <a:lnTo>
                      <a:pt x="531" y="223"/>
                    </a:lnTo>
                    <a:lnTo>
                      <a:pt x="528" y="181"/>
                    </a:lnTo>
                    <a:lnTo>
                      <a:pt x="522" y="142"/>
                    </a:lnTo>
                    <a:lnTo>
                      <a:pt x="512" y="104"/>
                    </a:lnTo>
                    <a:lnTo>
                      <a:pt x="496" y="69"/>
                    </a:lnTo>
                    <a:lnTo>
                      <a:pt x="473" y="35"/>
                    </a:lnTo>
                    <a:lnTo>
                      <a:pt x="444" y="3"/>
                    </a:lnTo>
                    <a:lnTo>
                      <a:pt x="432" y="5"/>
                    </a:lnTo>
                    <a:lnTo>
                      <a:pt x="422" y="9"/>
                    </a:lnTo>
                    <a:lnTo>
                      <a:pt x="414" y="16"/>
                    </a:lnTo>
                    <a:lnTo>
                      <a:pt x="407" y="24"/>
                    </a:lnTo>
                    <a:lnTo>
                      <a:pt x="402" y="33"/>
                    </a:lnTo>
                    <a:lnTo>
                      <a:pt x="398" y="44"/>
                    </a:lnTo>
                    <a:lnTo>
                      <a:pt x="395" y="57"/>
                    </a:lnTo>
                    <a:lnTo>
                      <a:pt x="392" y="72"/>
                    </a:lnTo>
                    <a:lnTo>
                      <a:pt x="390" y="87"/>
                    </a:lnTo>
                    <a:lnTo>
                      <a:pt x="388" y="103"/>
                    </a:lnTo>
                    <a:lnTo>
                      <a:pt x="386" y="121"/>
                    </a:lnTo>
                    <a:lnTo>
                      <a:pt x="385" y="139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6" y="199"/>
                    </a:lnTo>
                    <a:lnTo>
                      <a:pt x="372" y="220"/>
                    </a:lnTo>
                    <a:lnTo>
                      <a:pt x="363" y="251"/>
                    </a:lnTo>
                    <a:lnTo>
                      <a:pt x="356" y="279"/>
                    </a:lnTo>
                    <a:lnTo>
                      <a:pt x="349" y="305"/>
                    </a:lnTo>
                    <a:lnTo>
                      <a:pt x="343" y="328"/>
                    </a:lnTo>
                    <a:lnTo>
                      <a:pt x="335" y="347"/>
                    </a:lnTo>
                    <a:lnTo>
                      <a:pt x="329" y="366"/>
                    </a:lnTo>
                    <a:lnTo>
                      <a:pt x="323" y="381"/>
                    </a:lnTo>
                    <a:lnTo>
                      <a:pt x="317" y="393"/>
                    </a:lnTo>
                    <a:lnTo>
                      <a:pt x="312" y="403"/>
                    </a:lnTo>
                    <a:lnTo>
                      <a:pt x="306" y="411"/>
                    </a:lnTo>
                    <a:lnTo>
                      <a:pt x="301" y="418"/>
                    </a:lnTo>
                    <a:lnTo>
                      <a:pt x="297" y="420"/>
                    </a:lnTo>
                    <a:lnTo>
                      <a:pt x="292" y="422"/>
                    </a:lnTo>
                    <a:lnTo>
                      <a:pt x="287" y="419"/>
                    </a:lnTo>
                    <a:lnTo>
                      <a:pt x="282" y="416"/>
                    </a:lnTo>
                    <a:lnTo>
                      <a:pt x="277" y="410"/>
                    </a:lnTo>
                    <a:lnTo>
                      <a:pt x="276" y="409"/>
                    </a:lnTo>
                    <a:lnTo>
                      <a:pt x="276" y="410"/>
                    </a:lnTo>
                    <a:lnTo>
                      <a:pt x="277" y="414"/>
                    </a:lnTo>
                    <a:lnTo>
                      <a:pt x="278" y="418"/>
                    </a:lnTo>
                    <a:lnTo>
                      <a:pt x="280" y="422"/>
                    </a:lnTo>
                    <a:lnTo>
                      <a:pt x="278" y="423"/>
                    </a:lnTo>
                    <a:lnTo>
                      <a:pt x="276" y="422"/>
                    </a:lnTo>
                    <a:lnTo>
                      <a:pt x="270" y="415"/>
                    </a:lnTo>
                    <a:lnTo>
                      <a:pt x="264" y="406"/>
                    </a:lnTo>
                    <a:lnTo>
                      <a:pt x="259" y="396"/>
                    </a:lnTo>
                    <a:lnTo>
                      <a:pt x="257" y="384"/>
                    </a:lnTo>
                    <a:lnTo>
                      <a:pt x="255" y="372"/>
                    </a:lnTo>
                    <a:lnTo>
                      <a:pt x="253" y="359"/>
                    </a:lnTo>
                    <a:lnTo>
                      <a:pt x="252" y="347"/>
                    </a:lnTo>
                    <a:lnTo>
                      <a:pt x="249" y="337"/>
                    </a:lnTo>
                    <a:lnTo>
                      <a:pt x="247" y="329"/>
                    </a:lnTo>
                    <a:lnTo>
                      <a:pt x="238" y="314"/>
                    </a:lnTo>
                    <a:lnTo>
                      <a:pt x="234" y="299"/>
                    </a:lnTo>
                    <a:lnTo>
                      <a:pt x="231" y="286"/>
                    </a:lnTo>
                    <a:lnTo>
                      <a:pt x="229" y="275"/>
                    </a:lnTo>
                    <a:lnTo>
                      <a:pt x="228" y="263"/>
                    </a:lnTo>
                    <a:lnTo>
                      <a:pt x="225" y="251"/>
                    </a:lnTo>
                    <a:lnTo>
                      <a:pt x="223" y="238"/>
                    </a:lnTo>
                    <a:lnTo>
                      <a:pt x="218" y="224"/>
                    </a:lnTo>
                    <a:lnTo>
                      <a:pt x="212" y="207"/>
                    </a:lnTo>
                    <a:lnTo>
                      <a:pt x="206" y="189"/>
                    </a:lnTo>
                    <a:lnTo>
                      <a:pt x="200" y="169"/>
                    </a:lnTo>
                    <a:lnTo>
                      <a:pt x="194" y="150"/>
                    </a:lnTo>
                    <a:lnTo>
                      <a:pt x="189" y="129"/>
                    </a:lnTo>
                    <a:lnTo>
                      <a:pt x="183" y="109"/>
                    </a:lnTo>
                    <a:lnTo>
                      <a:pt x="178" y="90"/>
                    </a:lnTo>
                    <a:lnTo>
                      <a:pt x="173" y="70"/>
                    </a:lnTo>
                    <a:lnTo>
                      <a:pt x="168" y="54"/>
                    </a:lnTo>
                    <a:lnTo>
                      <a:pt x="163" y="39"/>
                    </a:lnTo>
                    <a:lnTo>
                      <a:pt x="160" y="26"/>
                    </a:lnTo>
                    <a:lnTo>
                      <a:pt x="156" y="16"/>
                    </a:lnTo>
                    <a:lnTo>
                      <a:pt x="151" y="9"/>
                    </a:lnTo>
                    <a:lnTo>
                      <a:pt x="149" y="5"/>
                    </a:lnTo>
                    <a:lnTo>
                      <a:pt x="145" y="7"/>
                    </a:lnTo>
                    <a:lnTo>
                      <a:pt x="143" y="12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90"/>
              <p:cNvSpPr>
                <a:spLocks noChangeAspect="1"/>
              </p:cNvSpPr>
              <p:nvPr/>
            </p:nvSpPr>
            <p:spPr bwMode="auto">
              <a:xfrm rot="535599">
                <a:off x="3792" y="2723"/>
                <a:ext cx="200" cy="342"/>
              </a:xfrm>
              <a:custGeom>
                <a:avLst/>
                <a:gdLst>
                  <a:gd name="T0" fmla="*/ 3 w 501"/>
                  <a:gd name="T1" fmla="*/ 0 h 872"/>
                  <a:gd name="T2" fmla="*/ 2 w 501"/>
                  <a:gd name="T3" fmla="*/ 0 h 872"/>
                  <a:gd name="T4" fmla="*/ 2 w 501"/>
                  <a:gd name="T5" fmla="*/ 1 h 872"/>
                  <a:gd name="T6" fmla="*/ 2 w 501"/>
                  <a:gd name="T7" fmla="*/ 3 h 872"/>
                  <a:gd name="T8" fmla="*/ 1 w 501"/>
                  <a:gd name="T9" fmla="*/ 5 h 872"/>
                  <a:gd name="T10" fmla="*/ 1 w 501"/>
                  <a:gd name="T11" fmla="*/ 7 h 872"/>
                  <a:gd name="T12" fmla="*/ 1 w 501"/>
                  <a:gd name="T13" fmla="*/ 8 h 872"/>
                  <a:gd name="T14" fmla="*/ 1 w 501"/>
                  <a:gd name="T15" fmla="*/ 9 h 872"/>
                  <a:gd name="T16" fmla="*/ 1 w 501"/>
                  <a:gd name="T17" fmla="*/ 11 h 872"/>
                  <a:gd name="T18" fmla="*/ 1 w 501"/>
                  <a:gd name="T19" fmla="*/ 13 h 872"/>
                  <a:gd name="T20" fmla="*/ 1 w 501"/>
                  <a:gd name="T21" fmla="*/ 14 h 872"/>
                  <a:gd name="T22" fmla="*/ 0 w 501"/>
                  <a:gd name="T23" fmla="*/ 15 h 872"/>
                  <a:gd name="T24" fmla="*/ 0 w 501"/>
                  <a:gd name="T25" fmla="*/ 16 h 872"/>
                  <a:gd name="T26" fmla="*/ 0 w 501"/>
                  <a:gd name="T27" fmla="*/ 17 h 872"/>
                  <a:gd name="T28" fmla="*/ 1 w 501"/>
                  <a:gd name="T29" fmla="*/ 18 h 872"/>
                  <a:gd name="T30" fmla="*/ 2 w 501"/>
                  <a:gd name="T31" fmla="*/ 20 h 872"/>
                  <a:gd name="T32" fmla="*/ 3 w 501"/>
                  <a:gd name="T33" fmla="*/ 20 h 872"/>
                  <a:gd name="T34" fmla="*/ 4 w 501"/>
                  <a:gd name="T35" fmla="*/ 21 h 872"/>
                  <a:gd name="T36" fmla="*/ 4 w 501"/>
                  <a:gd name="T37" fmla="*/ 20 h 872"/>
                  <a:gd name="T38" fmla="*/ 5 w 501"/>
                  <a:gd name="T39" fmla="*/ 20 h 872"/>
                  <a:gd name="T40" fmla="*/ 6 w 501"/>
                  <a:gd name="T41" fmla="*/ 20 h 872"/>
                  <a:gd name="T42" fmla="*/ 6 w 501"/>
                  <a:gd name="T43" fmla="*/ 19 h 872"/>
                  <a:gd name="T44" fmla="*/ 6 w 501"/>
                  <a:gd name="T45" fmla="*/ 19 h 872"/>
                  <a:gd name="T46" fmla="*/ 7 w 501"/>
                  <a:gd name="T47" fmla="*/ 19 h 872"/>
                  <a:gd name="T48" fmla="*/ 8 w 501"/>
                  <a:gd name="T49" fmla="*/ 20 h 872"/>
                  <a:gd name="T50" fmla="*/ 9 w 501"/>
                  <a:gd name="T51" fmla="*/ 21 h 872"/>
                  <a:gd name="T52" fmla="*/ 10 w 501"/>
                  <a:gd name="T53" fmla="*/ 21 h 872"/>
                  <a:gd name="T54" fmla="*/ 11 w 501"/>
                  <a:gd name="T55" fmla="*/ 20 h 872"/>
                  <a:gd name="T56" fmla="*/ 12 w 501"/>
                  <a:gd name="T57" fmla="*/ 19 h 872"/>
                  <a:gd name="T58" fmla="*/ 12 w 501"/>
                  <a:gd name="T59" fmla="*/ 18 h 872"/>
                  <a:gd name="T60" fmla="*/ 13 w 501"/>
                  <a:gd name="T61" fmla="*/ 17 h 872"/>
                  <a:gd name="T62" fmla="*/ 13 w 501"/>
                  <a:gd name="T63" fmla="*/ 16 h 872"/>
                  <a:gd name="T64" fmla="*/ 12 w 501"/>
                  <a:gd name="T65" fmla="*/ 13 h 872"/>
                  <a:gd name="T66" fmla="*/ 11 w 501"/>
                  <a:gd name="T67" fmla="*/ 10 h 872"/>
                  <a:gd name="T68" fmla="*/ 11 w 501"/>
                  <a:gd name="T69" fmla="*/ 7 h 872"/>
                  <a:gd name="T70" fmla="*/ 11 w 501"/>
                  <a:gd name="T71" fmla="*/ 4 h 872"/>
                  <a:gd name="T72" fmla="*/ 11 w 501"/>
                  <a:gd name="T73" fmla="*/ 2 h 872"/>
                  <a:gd name="T74" fmla="*/ 10 w 501"/>
                  <a:gd name="T75" fmla="*/ 0 h 872"/>
                  <a:gd name="T76" fmla="*/ 8 w 501"/>
                  <a:gd name="T77" fmla="*/ 1 h 872"/>
                  <a:gd name="T78" fmla="*/ 8 w 501"/>
                  <a:gd name="T79" fmla="*/ 3 h 872"/>
                  <a:gd name="T80" fmla="*/ 8 w 501"/>
                  <a:gd name="T81" fmla="*/ 5 h 872"/>
                  <a:gd name="T82" fmla="*/ 8 w 501"/>
                  <a:gd name="T83" fmla="*/ 7 h 872"/>
                  <a:gd name="T84" fmla="*/ 7 w 501"/>
                  <a:gd name="T85" fmla="*/ 8 h 872"/>
                  <a:gd name="T86" fmla="*/ 7 w 501"/>
                  <a:gd name="T87" fmla="*/ 9 h 872"/>
                  <a:gd name="T88" fmla="*/ 6 w 501"/>
                  <a:gd name="T89" fmla="*/ 9 h 872"/>
                  <a:gd name="T90" fmla="*/ 6 w 501"/>
                  <a:gd name="T91" fmla="*/ 9 h 872"/>
                  <a:gd name="T92" fmla="*/ 6 w 501"/>
                  <a:gd name="T93" fmla="*/ 9 h 872"/>
                  <a:gd name="T94" fmla="*/ 6 w 501"/>
                  <a:gd name="T95" fmla="*/ 9 h 872"/>
                  <a:gd name="T96" fmla="*/ 6 w 501"/>
                  <a:gd name="T97" fmla="*/ 9 h 872"/>
                  <a:gd name="T98" fmla="*/ 6 w 501"/>
                  <a:gd name="T99" fmla="*/ 8 h 872"/>
                  <a:gd name="T100" fmla="*/ 5 w 501"/>
                  <a:gd name="T101" fmla="*/ 7 h 872"/>
                  <a:gd name="T102" fmla="*/ 5 w 501"/>
                  <a:gd name="T103" fmla="*/ 7 h 872"/>
                  <a:gd name="T104" fmla="*/ 5 w 501"/>
                  <a:gd name="T105" fmla="*/ 6 h 872"/>
                  <a:gd name="T106" fmla="*/ 5 w 501"/>
                  <a:gd name="T107" fmla="*/ 5 h 872"/>
                  <a:gd name="T108" fmla="*/ 4 w 501"/>
                  <a:gd name="T109" fmla="*/ 4 h 872"/>
                  <a:gd name="T110" fmla="*/ 4 w 501"/>
                  <a:gd name="T111" fmla="*/ 3 h 872"/>
                  <a:gd name="T112" fmla="*/ 4 w 501"/>
                  <a:gd name="T113" fmla="*/ 2 h 872"/>
                  <a:gd name="T114" fmla="*/ 4 w 501"/>
                  <a:gd name="T115" fmla="*/ 1 h 872"/>
                  <a:gd name="T116" fmla="*/ 3 w 501"/>
                  <a:gd name="T117" fmla="*/ 0 h 8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01"/>
                  <a:gd name="T178" fmla="*/ 0 h 872"/>
                  <a:gd name="T179" fmla="*/ 501 w 501"/>
                  <a:gd name="T180" fmla="*/ 872 h 8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01" h="872">
                    <a:moveTo>
                      <a:pt x="121" y="11"/>
                    </a:moveTo>
                    <a:lnTo>
                      <a:pt x="121" y="11"/>
                    </a:lnTo>
                    <a:lnTo>
                      <a:pt x="117" y="3"/>
                    </a:lnTo>
                    <a:lnTo>
                      <a:pt x="111" y="0"/>
                    </a:lnTo>
                    <a:lnTo>
                      <a:pt x="105" y="2"/>
                    </a:lnTo>
                    <a:lnTo>
                      <a:pt x="99" y="7"/>
                    </a:lnTo>
                    <a:lnTo>
                      <a:pt x="91" y="16"/>
                    </a:lnTo>
                    <a:lnTo>
                      <a:pt x="83" y="30"/>
                    </a:lnTo>
                    <a:lnTo>
                      <a:pt x="76" y="46"/>
                    </a:lnTo>
                    <a:lnTo>
                      <a:pt x="68" y="65"/>
                    </a:lnTo>
                    <a:lnTo>
                      <a:pt x="60" y="89"/>
                    </a:lnTo>
                    <a:lnTo>
                      <a:pt x="54" y="113"/>
                    </a:lnTo>
                    <a:lnTo>
                      <a:pt x="48" y="139"/>
                    </a:lnTo>
                    <a:lnTo>
                      <a:pt x="44" y="168"/>
                    </a:lnTo>
                    <a:lnTo>
                      <a:pt x="40" y="198"/>
                    </a:lnTo>
                    <a:lnTo>
                      <a:pt x="37" y="229"/>
                    </a:lnTo>
                    <a:lnTo>
                      <a:pt x="37" y="260"/>
                    </a:lnTo>
                    <a:lnTo>
                      <a:pt x="39" y="293"/>
                    </a:lnTo>
                    <a:lnTo>
                      <a:pt x="41" y="316"/>
                    </a:lnTo>
                    <a:lnTo>
                      <a:pt x="42" y="338"/>
                    </a:lnTo>
                    <a:lnTo>
                      <a:pt x="44" y="362"/>
                    </a:lnTo>
                    <a:lnTo>
                      <a:pt x="45" y="384"/>
                    </a:lnTo>
                    <a:lnTo>
                      <a:pt x="46" y="406"/>
                    </a:lnTo>
                    <a:lnTo>
                      <a:pt x="47" y="429"/>
                    </a:lnTo>
                    <a:lnTo>
                      <a:pt x="47" y="452"/>
                    </a:lnTo>
                    <a:lnTo>
                      <a:pt x="46" y="474"/>
                    </a:lnTo>
                    <a:lnTo>
                      <a:pt x="45" y="496"/>
                    </a:lnTo>
                    <a:lnTo>
                      <a:pt x="42" y="517"/>
                    </a:lnTo>
                    <a:lnTo>
                      <a:pt x="40" y="539"/>
                    </a:lnTo>
                    <a:lnTo>
                      <a:pt x="35" y="561"/>
                    </a:lnTo>
                    <a:lnTo>
                      <a:pt x="30" y="582"/>
                    </a:lnTo>
                    <a:lnTo>
                      <a:pt x="23" y="602"/>
                    </a:lnTo>
                    <a:lnTo>
                      <a:pt x="16" y="623"/>
                    </a:lnTo>
                    <a:lnTo>
                      <a:pt x="6" y="644"/>
                    </a:lnTo>
                    <a:lnTo>
                      <a:pt x="2" y="654"/>
                    </a:lnTo>
                    <a:lnTo>
                      <a:pt x="0" y="666"/>
                    </a:lnTo>
                    <a:lnTo>
                      <a:pt x="0" y="680"/>
                    </a:lnTo>
                    <a:lnTo>
                      <a:pt x="2" y="697"/>
                    </a:lnTo>
                    <a:lnTo>
                      <a:pt x="6" y="714"/>
                    </a:lnTo>
                    <a:lnTo>
                      <a:pt x="11" y="732"/>
                    </a:lnTo>
                    <a:lnTo>
                      <a:pt x="18" y="752"/>
                    </a:lnTo>
                    <a:lnTo>
                      <a:pt x="27" y="770"/>
                    </a:lnTo>
                    <a:lnTo>
                      <a:pt x="36" y="788"/>
                    </a:lnTo>
                    <a:lnTo>
                      <a:pt x="47" y="807"/>
                    </a:lnTo>
                    <a:lnTo>
                      <a:pt x="59" y="822"/>
                    </a:lnTo>
                    <a:lnTo>
                      <a:pt x="74" y="838"/>
                    </a:lnTo>
                    <a:lnTo>
                      <a:pt x="88" y="851"/>
                    </a:lnTo>
                    <a:lnTo>
                      <a:pt x="103" y="860"/>
                    </a:lnTo>
                    <a:lnTo>
                      <a:pt x="120" y="868"/>
                    </a:lnTo>
                    <a:lnTo>
                      <a:pt x="137" y="872"/>
                    </a:lnTo>
                    <a:lnTo>
                      <a:pt x="145" y="872"/>
                    </a:lnTo>
                    <a:lnTo>
                      <a:pt x="154" y="869"/>
                    </a:lnTo>
                    <a:lnTo>
                      <a:pt x="162" y="864"/>
                    </a:lnTo>
                    <a:lnTo>
                      <a:pt x="172" y="859"/>
                    </a:lnTo>
                    <a:lnTo>
                      <a:pt x="181" y="852"/>
                    </a:lnTo>
                    <a:lnTo>
                      <a:pt x="191" y="844"/>
                    </a:lnTo>
                    <a:lnTo>
                      <a:pt x="200" y="837"/>
                    </a:lnTo>
                    <a:lnTo>
                      <a:pt x="209" y="829"/>
                    </a:lnTo>
                    <a:lnTo>
                      <a:pt x="215" y="825"/>
                    </a:lnTo>
                    <a:lnTo>
                      <a:pt x="221" y="821"/>
                    </a:lnTo>
                    <a:lnTo>
                      <a:pt x="229" y="817"/>
                    </a:lnTo>
                    <a:lnTo>
                      <a:pt x="235" y="814"/>
                    </a:lnTo>
                    <a:lnTo>
                      <a:pt x="242" y="812"/>
                    </a:lnTo>
                    <a:lnTo>
                      <a:pt x="248" y="811"/>
                    </a:lnTo>
                    <a:lnTo>
                      <a:pt x="253" y="809"/>
                    </a:lnTo>
                    <a:lnTo>
                      <a:pt x="256" y="809"/>
                    </a:lnTo>
                    <a:lnTo>
                      <a:pt x="273" y="812"/>
                    </a:lnTo>
                    <a:lnTo>
                      <a:pt x="289" y="818"/>
                    </a:lnTo>
                    <a:lnTo>
                      <a:pt x="305" y="829"/>
                    </a:lnTo>
                    <a:lnTo>
                      <a:pt x="321" y="840"/>
                    </a:lnTo>
                    <a:lnTo>
                      <a:pt x="335" y="852"/>
                    </a:lnTo>
                    <a:lnTo>
                      <a:pt x="350" y="861"/>
                    </a:lnTo>
                    <a:lnTo>
                      <a:pt x="363" y="869"/>
                    </a:lnTo>
                    <a:lnTo>
                      <a:pt x="375" y="872"/>
                    </a:lnTo>
                    <a:lnTo>
                      <a:pt x="393" y="870"/>
                    </a:lnTo>
                    <a:lnTo>
                      <a:pt x="409" y="866"/>
                    </a:lnTo>
                    <a:lnTo>
                      <a:pt x="422" y="861"/>
                    </a:lnTo>
                    <a:lnTo>
                      <a:pt x="435" y="852"/>
                    </a:lnTo>
                    <a:lnTo>
                      <a:pt x="446" y="843"/>
                    </a:lnTo>
                    <a:lnTo>
                      <a:pt x="456" y="831"/>
                    </a:lnTo>
                    <a:lnTo>
                      <a:pt x="464" y="818"/>
                    </a:lnTo>
                    <a:lnTo>
                      <a:pt x="472" y="804"/>
                    </a:lnTo>
                    <a:lnTo>
                      <a:pt x="478" y="788"/>
                    </a:lnTo>
                    <a:lnTo>
                      <a:pt x="483" y="771"/>
                    </a:lnTo>
                    <a:lnTo>
                      <a:pt x="487" y="755"/>
                    </a:lnTo>
                    <a:lnTo>
                      <a:pt x="491" y="736"/>
                    </a:lnTo>
                    <a:lnTo>
                      <a:pt x="494" y="718"/>
                    </a:lnTo>
                    <a:lnTo>
                      <a:pt x="497" y="699"/>
                    </a:lnTo>
                    <a:lnTo>
                      <a:pt x="498" y="680"/>
                    </a:lnTo>
                    <a:lnTo>
                      <a:pt x="501" y="662"/>
                    </a:lnTo>
                    <a:lnTo>
                      <a:pt x="480" y="614"/>
                    </a:lnTo>
                    <a:lnTo>
                      <a:pt x="466" y="566"/>
                    </a:lnTo>
                    <a:lnTo>
                      <a:pt x="456" y="518"/>
                    </a:lnTo>
                    <a:lnTo>
                      <a:pt x="450" y="471"/>
                    </a:lnTo>
                    <a:lnTo>
                      <a:pt x="446" y="426"/>
                    </a:lnTo>
                    <a:lnTo>
                      <a:pt x="446" y="381"/>
                    </a:lnTo>
                    <a:lnTo>
                      <a:pt x="446" y="337"/>
                    </a:lnTo>
                    <a:lnTo>
                      <a:pt x="448" y="294"/>
                    </a:lnTo>
                    <a:lnTo>
                      <a:pt x="449" y="253"/>
                    </a:lnTo>
                    <a:lnTo>
                      <a:pt x="448" y="212"/>
                    </a:lnTo>
                    <a:lnTo>
                      <a:pt x="445" y="173"/>
                    </a:lnTo>
                    <a:lnTo>
                      <a:pt x="440" y="136"/>
                    </a:lnTo>
                    <a:lnTo>
                      <a:pt x="432" y="100"/>
                    </a:lnTo>
                    <a:lnTo>
                      <a:pt x="419" y="65"/>
                    </a:lnTo>
                    <a:lnTo>
                      <a:pt x="399" y="33"/>
                    </a:lnTo>
                    <a:lnTo>
                      <a:pt x="375" y="3"/>
                    </a:lnTo>
                    <a:lnTo>
                      <a:pt x="357" y="9"/>
                    </a:lnTo>
                    <a:lnTo>
                      <a:pt x="344" y="22"/>
                    </a:lnTo>
                    <a:lnTo>
                      <a:pt x="336" y="42"/>
                    </a:lnTo>
                    <a:lnTo>
                      <a:pt x="331" y="68"/>
                    </a:lnTo>
                    <a:lnTo>
                      <a:pt x="328" y="99"/>
                    </a:lnTo>
                    <a:lnTo>
                      <a:pt x="325" y="133"/>
                    </a:lnTo>
                    <a:lnTo>
                      <a:pt x="321" y="171"/>
                    </a:lnTo>
                    <a:lnTo>
                      <a:pt x="313" y="210"/>
                    </a:lnTo>
                    <a:lnTo>
                      <a:pt x="307" y="240"/>
                    </a:lnTo>
                    <a:lnTo>
                      <a:pt x="300" y="267"/>
                    </a:lnTo>
                    <a:lnTo>
                      <a:pt x="294" y="290"/>
                    </a:lnTo>
                    <a:lnTo>
                      <a:pt x="289" y="312"/>
                    </a:lnTo>
                    <a:lnTo>
                      <a:pt x="283" y="332"/>
                    </a:lnTo>
                    <a:lnTo>
                      <a:pt x="278" y="350"/>
                    </a:lnTo>
                    <a:lnTo>
                      <a:pt x="273" y="364"/>
                    </a:lnTo>
                    <a:lnTo>
                      <a:pt x="269" y="376"/>
                    </a:lnTo>
                    <a:lnTo>
                      <a:pt x="264" y="387"/>
                    </a:lnTo>
                    <a:lnTo>
                      <a:pt x="259" y="394"/>
                    </a:lnTo>
                    <a:lnTo>
                      <a:pt x="255" y="400"/>
                    </a:lnTo>
                    <a:lnTo>
                      <a:pt x="250" y="402"/>
                    </a:lnTo>
                    <a:lnTo>
                      <a:pt x="247" y="403"/>
                    </a:lnTo>
                    <a:lnTo>
                      <a:pt x="242" y="402"/>
                    </a:lnTo>
                    <a:lnTo>
                      <a:pt x="238" y="398"/>
                    </a:lnTo>
                    <a:lnTo>
                      <a:pt x="235" y="393"/>
                    </a:lnTo>
                    <a:lnTo>
                      <a:pt x="233" y="393"/>
                    </a:lnTo>
                    <a:lnTo>
                      <a:pt x="236" y="400"/>
                    </a:lnTo>
                    <a:lnTo>
                      <a:pt x="236" y="405"/>
                    </a:lnTo>
                    <a:lnTo>
                      <a:pt x="227" y="397"/>
                    </a:lnTo>
                    <a:lnTo>
                      <a:pt x="223" y="388"/>
                    </a:lnTo>
                    <a:lnTo>
                      <a:pt x="219" y="377"/>
                    </a:lnTo>
                    <a:lnTo>
                      <a:pt x="217" y="367"/>
                    </a:lnTo>
                    <a:lnTo>
                      <a:pt x="215" y="355"/>
                    </a:lnTo>
                    <a:lnTo>
                      <a:pt x="214" y="344"/>
                    </a:lnTo>
                    <a:lnTo>
                      <a:pt x="213" y="332"/>
                    </a:lnTo>
                    <a:lnTo>
                      <a:pt x="210" y="323"/>
                    </a:lnTo>
                    <a:lnTo>
                      <a:pt x="208" y="315"/>
                    </a:lnTo>
                    <a:lnTo>
                      <a:pt x="202" y="299"/>
                    </a:lnTo>
                    <a:lnTo>
                      <a:pt x="197" y="286"/>
                    </a:lnTo>
                    <a:lnTo>
                      <a:pt x="195" y="275"/>
                    </a:lnTo>
                    <a:lnTo>
                      <a:pt x="194" y="263"/>
                    </a:lnTo>
                    <a:lnTo>
                      <a:pt x="192" y="251"/>
                    </a:lnTo>
                    <a:lnTo>
                      <a:pt x="190" y="240"/>
                    </a:lnTo>
                    <a:lnTo>
                      <a:pt x="187" y="228"/>
                    </a:lnTo>
                    <a:lnTo>
                      <a:pt x="184" y="214"/>
                    </a:lnTo>
                    <a:lnTo>
                      <a:pt x="179" y="198"/>
                    </a:lnTo>
                    <a:lnTo>
                      <a:pt x="174" y="180"/>
                    </a:lnTo>
                    <a:lnTo>
                      <a:pt x="169" y="162"/>
                    </a:lnTo>
                    <a:lnTo>
                      <a:pt x="164" y="142"/>
                    </a:lnTo>
                    <a:lnTo>
                      <a:pt x="160" y="123"/>
                    </a:lnTo>
                    <a:lnTo>
                      <a:pt x="156" y="103"/>
                    </a:lnTo>
                    <a:lnTo>
                      <a:pt x="151" y="85"/>
                    </a:lnTo>
                    <a:lnTo>
                      <a:pt x="148" y="67"/>
                    </a:lnTo>
                    <a:lnTo>
                      <a:pt x="143" y="51"/>
                    </a:lnTo>
                    <a:lnTo>
                      <a:pt x="139" y="37"/>
                    </a:lnTo>
                    <a:lnTo>
                      <a:pt x="135" y="24"/>
                    </a:lnTo>
                    <a:lnTo>
                      <a:pt x="132" y="15"/>
                    </a:lnTo>
                    <a:lnTo>
                      <a:pt x="129" y="8"/>
                    </a:lnTo>
                    <a:lnTo>
                      <a:pt x="126" y="5"/>
                    </a:lnTo>
                    <a:lnTo>
                      <a:pt x="123" y="5"/>
                    </a:lnTo>
                    <a:lnTo>
                      <a:pt x="121" y="11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91"/>
              <p:cNvSpPr>
                <a:spLocks noChangeAspect="1"/>
              </p:cNvSpPr>
              <p:nvPr/>
            </p:nvSpPr>
            <p:spPr bwMode="auto">
              <a:xfrm rot="535599">
                <a:off x="4326" y="2792"/>
                <a:ext cx="118" cy="359"/>
              </a:xfrm>
              <a:custGeom>
                <a:avLst/>
                <a:gdLst>
                  <a:gd name="T0" fmla="*/ 1 w 293"/>
                  <a:gd name="T1" fmla="*/ 14 h 913"/>
                  <a:gd name="T2" fmla="*/ 1 w 293"/>
                  <a:gd name="T3" fmla="*/ 8 h 913"/>
                  <a:gd name="T4" fmla="*/ 1 w 293"/>
                  <a:gd name="T5" fmla="*/ 4 h 913"/>
                  <a:gd name="T6" fmla="*/ 2 w 293"/>
                  <a:gd name="T7" fmla="*/ 1 h 913"/>
                  <a:gd name="T8" fmla="*/ 2 w 293"/>
                  <a:gd name="T9" fmla="*/ 0 h 913"/>
                  <a:gd name="T10" fmla="*/ 3 w 293"/>
                  <a:gd name="T11" fmla="*/ 1 h 913"/>
                  <a:gd name="T12" fmla="*/ 4 w 293"/>
                  <a:gd name="T13" fmla="*/ 3 h 913"/>
                  <a:gd name="T14" fmla="*/ 5 w 293"/>
                  <a:gd name="T15" fmla="*/ 7 h 913"/>
                  <a:gd name="T16" fmla="*/ 6 w 293"/>
                  <a:gd name="T17" fmla="*/ 13 h 913"/>
                  <a:gd name="T18" fmla="*/ 6 w 293"/>
                  <a:gd name="T19" fmla="*/ 13 h 913"/>
                  <a:gd name="T20" fmla="*/ 6 w 293"/>
                  <a:gd name="T21" fmla="*/ 14 h 913"/>
                  <a:gd name="T22" fmla="*/ 6 w 293"/>
                  <a:gd name="T23" fmla="*/ 15 h 913"/>
                  <a:gd name="T24" fmla="*/ 7 w 293"/>
                  <a:gd name="T25" fmla="*/ 15 h 913"/>
                  <a:gd name="T26" fmla="*/ 7 w 293"/>
                  <a:gd name="T27" fmla="*/ 16 h 913"/>
                  <a:gd name="T28" fmla="*/ 8 w 293"/>
                  <a:gd name="T29" fmla="*/ 17 h 913"/>
                  <a:gd name="T30" fmla="*/ 8 w 293"/>
                  <a:gd name="T31" fmla="*/ 17 h 913"/>
                  <a:gd name="T32" fmla="*/ 8 w 293"/>
                  <a:gd name="T33" fmla="*/ 18 h 913"/>
                  <a:gd name="T34" fmla="*/ 8 w 293"/>
                  <a:gd name="T35" fmla="*/ 18 h 913"/>
                  <a:gd name="T36" fmla="*/ 7 w 293"/>
                  <a:gd name="T37" fmla="*/ 20 h 913"/>
                  <a:gd name="T38" fmla="*/ 6 w 293"/>
                  <a:gd name="T39" fmla="*/ 21 h 913"/>
                  <a:gd name="T40" fmla="*/ 5 w 293"/>
                  <a:gd name="T41" fmla="*/ 22 h 913"/>
                  <a:gd name="T42" fmla="*/ 4 w 293"/>
                  <a:gd name="T43" fmla="*/ 22 h 913"/>
                  <a:gd name="T44" fmla="*/ 4 w 293"/>
                  <a:gd name="T45" fmla="*/ 22 h 913"/>
                  <a:gd name="T46" fmla="*/ 3 w 293"/>
                  <a:gd name="T47" fmla="*/ 21 h 913"/>
                  <a:gd name="T48" fmla="*/ 2 w 293"/>
                  <a:gd name="T49" fmla="*/ 20 h 913"/>
                  <a:gd name="T50" fmla="*/ 1 w 293"/>
                  <a:gd name="T51" fmla="*/ 20 h 913"/>
                  <a:gd name="T52" fmla="*/ 0 w 293"/>
                  <a:gd name="T53" fmla="*/ 19 h 913"/>
                  <a:gd name="T54" fmla="*/ 0 w 293"/>
                  <a:gd name="T55" fmla="*/ 18 h 913"/>
                  <a:gd name="T56" fmla="*/ 0 w 293"/>
                  <a:gd name="T57" fmla="*/ 18 h 913"/>
                  <a:gd name="T58" fmla="*/ 0 w 293"/>
                  <a:gd name="T59" fmla="*/ 17 h 913"/>
                  <a:gd name="T60" fmla="*/ 0 w 293"/>
                  <a:gd name="T61" fmla="*/ 16 h 913"/>
                  <a:gd name="T62" fmla="*/ 0 w 293"/>
                  <a:gd name="T63" fmla="*/ 15 h 913"/>
                  <a:gd name="T64" fmla="*/ 1 w 293"/>
                  <a:gd name="T65" fmla="*/ 15 h 913"/>
                  <a:gd name="T66" fmla="*/ 1 w 293"/>
                  <a:gd name="T67" fmla="*/ 14 h 913"/>
                  <a:gd name="T68" fmla="*/ 1 w 293"/>
                  <a:gd name="T69" fmla="*/ 14 h 91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3"/>
                  <a:gd name="T106" fmla="*/ 0 h 913"/>
                  <a:gd name="T107" fmla="*/ 293 w 293"/>
                  <a:gd name="T108" fmla="*/ 913 h 91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3" h="913">
                    <a:moveTo>
                      <a:pt x="34" y="575"/>
                    </a:moveTo>
                    <a:lnTo>
                      <a:pt x="34" y="575"/>
                    </a:lnTo>
                    <a:lnTo>
                      <a:pt x="35" y="442"/>
                    </a:lnTo>
                    <a:lnTo>
                      <a:pt x="38" y="327"/>
                    </a:lnTo>
                    <a:lnTo>
                      <a:pt x="40" y="228"/>
                    </a:lnTo>
                    <a:lnTo>
                      <a:pt x="45" y="147"/>
                    </a:lnTo>
                    <a:lnTo>
                      <a:pt x="52" y="85"/>
                    </a:lnTo>
                    <a:lnTo>
                      <a:pt x="60" y="39"/>
                    </a:lnTo>
                    <a:lnTo>
                      <a:pt x="68" y="11"/>
                    </a:lnTo>
                    <a:lnTo>
                      <a:pt x="79" y="0"/>
                    </a:lnTo>
                    <a:lnTo>
                      <a:pt x="91" y="8"/>
                    </a:lnTo>
                    <a:lnTo>
                      <a:pt x="106" y="33"/>
                    </a:lnTo>
                    <a:lnTo>
                      <a:pt x="120" y="74"/>
                    </a:lnTo>
                    <a:lnTo>
                      <a:pt x="137" y="134"/>
                    </a:lnTo>
                    <a:lnTo>
                      <a:pt x="155" y="212"/>
                    </a:lnTo>
                    <a:lnTo>
                      <a:pt x="176" y="307"/>
                    </a:lnTo>
                    <a:lnTo>
                      <a:pt x="197" y="420"/>
                    </a:lnTo>
                    <a:lnTo>
                      <a:pt x="220" y="552"/>
                    </a:lnTo>
                    <a:lnTo>
                      <a:pt x="222" y="559"/>
                    </a:lnTo>
                    <a:lnTo>
                      <a:pt x="225" y="568"/>
                    </a:lnTo>
                    <a:lnTo>
                      <a:pt x="230" y="580"/>
                    </a:lnTo>
                    <a:lnTo>
                      <a:pt x="237" y="592"/>
                    </a:lnTo>
                    <a:lnTo>
                      <a:pt x="243" y="606"/>
                    </a:lnTo>
                    <a:lnTo>
                      <a:pt x="252" y="621"/>
                    </a:lnTo>
                    <a:lnTo>
                      <a:pt x="259" y="636"/>
                    </a:lnTo>
                    <a:lnTo>
                      <a:pt x="268" y="652"/>
                    </a:lnTo>
                    <a:lnTo>
                      <a:pt x="275" y="667"/>
                    </a:lnTo>
                    <a:lnTo>
                      <a:pt x="281" y="684"/>
                    </a:lnTo>
                    <a:lnTo>
                      <a:pt x="286" y="700"/>
                    </a:lnTo>
                    <a:lnTo>
                      <a:pt x="291" y="715"/>
                    </a:lnTo>
                    <a:lnTo>
                      <a:pt x="293" y="730"/>
                    </a:lnTo>
                    <a:lnTo>
                      <a:pt x="293" y="744"/>
                    </a:lnTo>
                    <a:lnTo>
                      <a:pt x="291" y="757"/>
                    </a:lnTo>
                    <a:lnTo>
                      <a:pt x="286" y="769"/>
                    </a:lnTo>
                    <a:lnTo>
                      <a:pt x="268" y="801"/>
                    </a:lnTo>
                    <a:lnTo>
                      <a:pt x="251" y="829"/>
                    </a:lnTo>
                    <a:lnTo>
                      <a:pt x="234" y="853"/>
                    </a:lnTo>
                    <a:lnTo>
                      <a:pt x="218" y="874"/>
                    </a:lnTo>
                    <a:lnTo>
                      <a:pt x="204" y="891"/>
                    </a:lnTo>
                    <a:lnTo>
                      <a:pt x="189" y="903"/>
                    </a:lnTo>
                    <a:lnTo>
                      <a:pt x="174" y="911"/>
                    </a:lnTo>
                    <a:lnTo>
                      <a:pt x="160" y="913"/>
                    </a:lnTo>
                    <a:lnTo>
                      <a:pt x="143" y="911"/>
                    </a:lnTo>
                    <a:lnTo>
                      <a:pt x="125" y="904"/>
                    </a:lnTo>
                    <a:lnTo>
                      <a:pt x="106" y="892"/>
                    </a:lnTo>
                    <a:lnTo>
                      <a:pt x="86" y="877"/>
                    </a:lnTo>
                    <a:lnTo>
                      <a:pt x="67" y="859"/>
                    </a:lnTo>
                    <a:lnTo>
                      <a:pt x="47" y="838"/>
                    </a:lnTo>
                    <a:lnTo>
                      <a:pt x="28" y="816"/>
                    </a:lnTo>
                    <a:lnTo>
                      <a:pt x="9" y="792"/>
                    </a:lnTo>
                    <a:lnTo>
                      <a:pt x="4" y="778"/>
                    </a:lnTo>
                    <a:lnTo>
                      <a:pt x="1" y="764"/>
                    </a:lnTo>
                    <a:lnTo>
                      <a:pt x="0" y="748"/>
                    </a:lnTo>
                    <a:lnTo>
                      <a:pt x="1" y="734"/>
                    </a:lnTo>
                    <a:lnTo>
                      <a:pt x="3" y="718"/>
                    </a:lnTo>
                    <a:lnTo>
                      <a:pt x="5" y="702"/>
                    </a:lnTo>
                    <a:lnTo>
                      <a:pt x="9" y="687"/>
                    </a:lnTo>
                    <a:lnTo>
                      <a:pt x="12" y="673"/>
                    </a:lnTo>
                    <a:lnTo>
                      <a:pt x="17" y="658"/>
                    </a:lnTo>
                    <a:lnTo>
                      <a:pt x="21" y="644"/>
                    </a:lnTo>
                    <a:lnTo>
                      <a:pt x="26" y="630"/>
                    </a:lnTo>
                    <a:lnTo>
                      <a:pt x="28" y="617"/>
                    </a:lnTo>
                    <a:lnTo>
                      <a:pt x="32" y="605"/>
                    </a:lnTo>
                    <a:lnTo>
                      <a:pt x="34" y="595"/>
                    </a:lnTo>
                    <a:lnTo>
                      <a:pt x="34" y="584"/>
                    </a:lnTo>
                    <a:lnTo>
                      <a:pt x="34" y="575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92"/>
              <p:cNvSpPr>
                <a:spLocks noChangeAspect="1"/>
              </p:cNvSpPr>
              <p:nvPr/>
            </p:nvSpPr>
            <p:spPr bwMode="auto">
              <a:xfrm rot="535599">
                <a:off x="4220" y="2774"/>
                <a:ext cx="117" cy="358"/>
              </a:xfrm>
              <a:custGeom>
                <a:avLst/>
                <a:gdLst>
                  <a:gd name="T0" fmla="*/ 1 w 291"/>
                  <a:gd name="T1" fmla="*/ 13 h 915"/>
                  <a:gd name="T2" fmla="*/ 1 w 291"/>
                  <a:gd name="T3" fmla="*/ 8 h 915"/>
                  <a:gd name="T4" fmla="*/ 2 w 291"/>
                  <a:gd name="T5" fmla="*/ 4 h 915"/>
                  <a:gd name="T6" fmla="*/ 2 w 291"/>
                  <a:gd name="T7" fmla="*/ 1 h 915"/>
                  <a:gd name="T8" fmla="*/ 2 w 291"/>
                  <a:gd name="T9" fmla="*/ 0 h 915"/>
                  <a:gd name="T10" fmla="*/ 3 w 291"/>
                  <a:gd name="T11" fmla="*/ 1 h 915"/>
                  <a:gd name="T12" fmla="*/ 4 w 291"/>
                  <a:gd name="T13" fmla="*/ 3 h 915"/>
                  <a:gd name="T14" fmla="*/ 5 w 291"/>
                  <a:gd name="T15" fmla="*/ 7 h 915"/>
                  <a:gd name="T16" fmla="*/ 6 w 291"/>
                  <a:gd name="T17" fmla="*/ 13 h 915"/>
                  <a:gd name="T18" fmla="*/ 6 w 291"/>
                  <a:gd name="T19" fmla="*/ 13 h 915"/>
                  <a:gd name="T20" fmla="*/ 6 w 291"/>
                  <a:gd name="T21" fmla="*/ 14 h 915"/>
                  <a:gd name="T22" fmla="*/ 6 w 291"/>
                  <a:gd name="T23" fmla="*/ 14 h 915"/>
                  <a:gd name="T24" fmla="*/ 7 w 291"/>
                  <a:gd name="T25" fmla="*/ 15 h 915"/>
                  <a:gd name="T26" fmla="*/ 7 w 291"/>
                  <a:gd name="T27" fmla="*/ 16 h 915"/>
                  <a:gd name="T28" fmla="*/ 7 w 291"/>
                  <a:gd name="T29" fmla="*/ 16 h 915"/>
                  <a:gd name="T30" fmla="*/ 8 w 291"/>
                  <a:gd name="T31" fmla="*/ 17 h 915"/>
                  <a:gd name="T32" fmla="*/ 8 w 291"/>
                  <a:gd name="T33" fmla="*/ 18 h 915"/>
                  <a:gd name="T34" fmla="*/ 7 w 291"/>
                  <a:gd name="T35" fmla="*/ 18 h 915"/>
                  <a:gd name="T36" fmla="*/ 6 w 291"/>
                  <a:gd name="T37" fmla="*/ 20 h 915"/>
                  <a:gd name="T38" fmla="*/ 6 w 291"/>
                  <a:gd name="T39" fmla="*/ 20 h 915"/>
                  <a:gd name="T40" fmla="*/ 5 w 291"/>
                  <a:gd name="T41" fmla="*/ 21 h 915"/>
                  <a:gd name="T42" fmla="*/ 4 w 291"/>
                  <a:gd name="T43" fmla="*/ 22 h 915"/>
                  <a:gd name="T44" fmla="*/ 4 w 291"/>
                  <a:gd name="T45" fmla="*/ 22 h 915"/>
                  <a:gd name="T46" fmla="*/ 2 w 291"/>
                  <a:gd name="T47" fmla="*/ 21 h 915"/>
                  <a:gd name="T48" fmla="*/ 2 w 291"/>
                  <a:gd name="T49" fmla="*/ 20 h 915"/>
                  <a:gd name="T50" fmla="*/ 1 w 291"/>
                  <a:gd name="T51" fmla="*/ 19 h 915"/>
                  <a:gd name="T52" fmla="*/ 0 w 291"/>
                  <a:gd name="T53" fmla="*/ 18 h 915"/>
                  <a:gd name="T54" fmla="*/ 0 w 291"/>
                  <a:gd name="T55" fmla="*/ 18 h 915"/>
                  <a:gd name="T56" fmla="*/ 0 w 291"/>
                  <a:gd name="T57" fmla="*/ 17 h 915"/>
                  <a:gd name="T58" fmla="*/ 0 w 291"/>
                  <a:gd name="T59" fmla="*/ 16 h 915"/>
                  <a:gd name="T60" fmla="*/ 0 w 291"/>
                  <a:gd name="T61" fmla="*/ 16 h 915"/>
                  <a:gd name="T62" fmla="*/ 1 w 291"/>
                  <a:gd name="T63" fmla="*/ 15 h 915"/>
                  <a:gd name="T64" fmla="*/ 1 w 291"/>
                  <a:gd name="T65" fmla="*/ 14 h 915"/>
                  <a:gd name="T66" fmla="*/ 1 w 291"/>
                  <a:gd name="T67" fmla="*/ 14 h 915"/>
                  <a:gd name="T68" fmla="*/ 1 w 291"/>
                  <a:gd name="T69" fmla="*/ 13 h 9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1"/>
                  <a:gd name="T106" fmla="*/ 0 h 915"/>
                  <a:gd name="T107" fmla="*/ 291 w 291"/>
                  <a:gd name="T108" fmla="*/ 915 h 9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1" h="915">
                    <a:moveTo>
                      <a:pt x="36" y="575"/>
                    </a:moveTo>
                    <a:lnTo>
                      <a:pt x="36" y="575"/>
                    </a:lnTo>
                    <a:lnTo>
                      <a:pt x="39" y="442"/>
                    </a:lnTo>
                    <a:lnTo>
                      <a:pt x="43" y="327"/>
                    </a:lnTo>
                    <a:lnTo>
                      <a:pt x="48" y="228"/>
                    </a:lnTo>
                    <a:lnTo>
                      <a:pt x="54" y="147"/>
                    </a:lnTo>
                    <a:lnTo>
                      <a:pt x="62" y="85"/>
                    </a:lnTo>
                    <a:lnTo>
                      <a:pt x="70" y="39"/>
                    </a:lnTo>
                    <a:lnTo>
                      <a:pt x="80" y="11"/>
                    </a:lnTo>
                    <a:lnTo>
                      <a:pt x="91" y="0"/>
                    </a:lnTo>
                    <a:lnTo>
                      <a:pt x="103" y="8"/>
                    </a:lnTo>
                    <a:lnTo>
                      <a:pt x="116" y="33"/>
                    </a:lnTo>
                    <a:lnTo>
                      <a:pt x="131" y="74"/>
                    </a:lnTo>
                    <a:lnTo>
                      <a:pt x="146" y="136"/>
                    </a:lnTo>
                    <a:lnTo>
                      <a:pt x="163" y="214"/>
                    </a:lnTo>
                    <a:lnTo>
                      <a:pt x="183" y="308"/>
                    </a:lnTo>
                    <a:lnTo>
                      <a:pt x="202" y="422"/>
                    </a:lnTo>
                    <a:lnTo>
                      <a:pt x="224" y="553"/>
                    </a:lnTo>
                    <a:lnTo>
                      <a:pt x="225" y="561"/>
                    </a:lnTo>
                    <a:lnTo>
                      <a:pt x="229" y="570"/>
                    </a:lnTo>
                    <a:lnTo>
                      <a:pt x="233" y="582"/>
                    </a:lnTo>
                    <a:lnTo>
                      <a:pt x="239" y="595"/>
                    </a:lnTo>
                    <a:lnTo>
                      <a:pt x="245" y="609"/>
                    </a:lnTo>
                    <a:lnTo>
                      <a:pt x="253" y="623"/>
                    </a:lnTo>
                    <a:lnTo>
                      <a:pt x="261" y="639"/>
                    </a:lnTo>
                    <a:lnTo>
                      <a:pt x="268" y="654"/>
                    </a:lnTo>
                    <a:lnTo>
                      <a:pt x="274" y="671"/>
                    </a:lnTo>
                    <a:lnTo>
                      <a:pt x="281" y="687"/>
                    </a:lnTo>
                    <a:lnTo>
                      <a:pt x="287" y="704"/>
                    </a:lnTo>
                    <a:lnTo>
                      <a:pt x="290" y="719"/>
                    </a:lnTo>
                    <a:lnTo>
                      <a:pt x="291" y="734"/>
                    </a:lnTo>
                    <a:lnTo>
                      <a:pt x="291" y="748"/>
                    </a:lnTo>
                    <a:lnTo>
                      <a:pt x="289" y="761"/>
                    </a:lnTo>
                    <a:lnTo>
                      <a:pt x="284" y="773"/>
                    </a:lnTo>
                    <a:lnTo>
                      <a:pt x="265" y="804"/>
                    </a:lnTo>
                    <a:lnTo>
                      <a:pt x="248" y="833"/>
                    </a:lnTo>
                    <a:lnTo>
                      <a:pt x="231" y="857"/>
                    </a:lnTo>
                    <a:lnTo>
                      <a:pt x="215" y="877"/>
                    </a:lnTo>
                    <a:lnTo>
                      <a:pt x="199" y="894"/>
                    </a:lnTo>
                    <a:lnTo>
                      <a:pt x="185" y="905"/>
                    </a:lnTo>
                    <a:lnTo>
                      <a:pt x="170" y="912"/>
                    </a:lnTo>
                    <a:lnTo>
                      <a:pt x="156" y="915"/>
                    </a:lnTo>
                    <a:lnTo>
                      <a:pt x="139" y="912"/>
                    </a:lnTo>
                    <a:lnTo>
                      <a:pt x="121" y="904"/>
                    </a:lnTo>
                    <a:lnTo>
                      <a:pt x="103" y="892"/>
                    </a:lnTo>
                    <a:lnTo>
                      <a:pt x="83" y="877"/>
                    </a:lnTo>
                    <a:lnTo>
                      <a:pt x="64" y="859"/>
                    </a:lnTo>
                    <a:lnTo>
                      <a:pt x="45" y="838"/>
                    </a:lnTo>
                    <a:lnTo>
                      <a:pt x="26" y="814"/>
                    </a:lnTo>
                    <a:lnTo>
                      <a:pt x="7" y="791"/>
                    </a:lnTo>
                    <a:lnTo>
                      <a:pt x="4" y="777"/>
                    </a:lnTo>
                    <a:lnTo>
                      <a:pt x="1" y="762"/>
                    </a:lnTo>
                    <a:lnTo>
                      <a:pt x="0" y="747"/>
                    </a:lnTo>
                    <a:lnTo>
                      <a:pt x="1" y="731"/>
                    </a:lnTo>
                    <a:lnTo>
                      <a:pt x="2" y="716"/>
                    </a:lnTo>
                    <a:lnTo>
                      <a:pt x="6" y="701"/>
                    </a:lnTo>
                    <a:lnTo>
                      <a:pt x="10" y="686"/>
                    </a:lnTo>
                    <a:lnTo>
                      <a:pt x="13" y="671"/>
                    </a:lnTo>
                    <a:lnTo>
                      <a:pt x="17" y="656"/>
                    </a:lnTo>
                    <a:lnTo>
                      <a:pt x="22" y="643"/>
                    </a:lnTo>
                    <a:lnTo>
                      <a:pt x="26" y="628"/>
                    </a:lnTo>
                    <a:lnTo>
                      <a:pt x="30" y="617"/>
                    </a:lnTo>
                    <a:lnTo>
                      <a:pt x="33" y="605"/>
                    </a:lnTo>
                    <a:lnTo>
                      <a:pt x="35" y="593"/>
                    </a:lnTo>
                    <a:lnTo>
                      <a:pt x="36" y="584"/>
                    </a:lnTo>
                    <a:lnTo>
                      <a:pt x="36" y="575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6" name="Line 93"/>
            <p:cNvSpPr>
              <a:spLocks noChangeAspect="1" noChangeShapeType="1"/>
            </p:cNvSpPr>
            <p:nvPr/>
          </p:nvSpPr>
          <p:spPr bwMode="auto">
            <a:xfrm rot="535599">
              <a:off x="4073" y="2757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94"/>
            <p:cNvSpPr>
              <a:spLocks noChangeAspect="1" noChangeShapeType="1"/>
            </p:cNvSpPr>
            <p:nvPr/>
          </p:nvSpPr>
          <p:spPr bwMode="auto">
            <a:xfrm rot="535599">
              <a:off x="4073" y="2757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95"/>
            <p:cNvSpPr>
              <a:spLocks noChangeAspect="1" noChangeShapeType="1"/>
            </p:cNvSpPr>
            <p:nvPr/>
          </p:nvSpPr>
          <p:spPr bwMode="auto">
            <a:xfrm rot="535599">
              <a:off x="4002" y="2967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96"/>
            <p:cNvSpPr>
              <a:spLocks noChangeAspect="1" noChangeShapeType="1"/>
            </p:cNvSpPr>
            <p:nvPr/>
          </p:nvSpPr>
          <p:spPr bwMode="auto">
            <a:xfrm rot="535599">
              <a:off x="4002" y="2967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97"/>
            <p:cNvSpPr>
              <a:spLocks noChangeAspect="1" noChangeShapeType="1"/>
            </p:cNvSpPr>
            <p:nvPr/>
          </p:nvSpPr>
          <p:spPr bwMode="auto">
            <a:xfrm rot="535599">
              <a:off x="3868" y="2734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98"/>
            <p:cNvSpPr>
              <a:spLocks noChangeAspect="1" noChangeShapeType="1"/>
            </p:cNvSpPr>
            <p:nvPr/>
          </p:nvSpPr>
          <p:spPr bwMode="auto">
            <a:xfrm rot="535599">
              <a:off x="3868" y="2734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99"/>
            <p:cNvSpPr>
              <a:spLocks noChangeAspect="1" noChangeShapeType="1"/>
            </p:cNvSpPr>
            <p:nvPr/>
          </p:nvSpPr>
          <p:spPr bwMode="auto">
            <a:xfrm rot="535599">
              <a:off x="3805" y="2937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100"/>
            <p:cNvSpPr>
              <a:spLocks noChangeAspect="1" noChangeShapeType="1"/>
            </p:cNvSpPr>
            <p:nvPr/>
          </p:nvSpPr>
          <p:spPr bwMode="auto">
            <a:xfrm rot="535599" flipH="1" flipV="1">
              <a:off x="3805" y="2937"/>
              <a:ext cx="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101"/>
            <p:cNvSpPr>
              <a:spLocks noChangeAspect="1"/>
            </p:cNvSpPr>
            <p:nvPr/>
          </p:nvSpPr>
          <p:spPr bwMode="auto">
            <a:xfrm rot="535599">
              <a:off x="3961" y="2962"/>
              <a:ext cx="6" cy="1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0 w 15"/>
                <a:gd name="T5" fmla="*/ 0 h 3"/>
                <a:gd name="T6" fmla="*/ 0 w 15"/>
                <a:gd name="T7" fmla="*/ 0 h 3"/>
                <a:gd name="T8" fmla="*/ 0 w 1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"/>
                <a:gd name="T17" fmla="*/ 15 w 1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">
                  <a:moveTo>
                    <a:pt x="0" y="3"/>
                  </a:moveTo>
                  <a:lnTo>
                    <a:pt x="3" y="3"/>
                  </a:lnTo>
                  <a:lnTo>
                    <a:pt x="15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102"/>
            <p:cNvSpPr>
              <a:spLocks noChangeAspect="1"/>
            </p:cNvSpPr>
            <p:nvPr/>
          </p:nvSpPr>
          <p:spPr bwMode="auto">
            <a:xfrm rot="535599">
              <a:off x="3805" y="2937"/>
              <a:ext cx="2" cy="1"/>
            </a:xfrm>
            <a:custGeom>
              <a:avLst/>
              <a:gdLst>
                <a:gd name="T0" fmla="*/ 0 w 11"/>
                <a:gd name="T1" fmla="*/ 1 h 2"/>
                <a:gd name="T2" fmla="*/ 0 w 11"/>
                <a:gd name="T3" fmla="*/ 0 h 2"/>
                <a:gd name="T4" fmla="*/ 0 w 11"/>
                <a:gd name="T5" fmla="*/ 0 h 2"/>
                <a:gd name="T6" fmla="*/ 0 60000 65536"/>
                <a:gd name="T7" fmla="*/ 0 60000 65536"/>
                <a:gd name="T8" fmla="*/ 0 60000 65536"/>
                <a:gd name="T9" fmla="*/ 0 w 11"/>
                <a:gd name="T10" fmla="*/ 0 h 2"/>
                <a:gd name="T11" fmla="*/ 11 w 1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">
                  <a:moveTo>
                    <a:pt x="11" y="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103"/>
            <p:cNvSpPr>
              <a:spLocks noChangeAspect="1"/>
            </p:cNvSpPr>
            <p:nvPr/>
          </p:nvSpPr>
          <p:spPr bwMode="auto">
            <a:xfrm>
              <a:off x="3120" y="768"/>
              <a:ext cx="1602" cy="2295"/>
            </a:xfrm>
            <a:custGeom>
              <a:avLst/>
              <a:gdLst>
                <a:gd name="T0" fmla="*/ 0 w 1602"/>
                <a:gd name="T1" fmla="*/ 1918 h 2295"/>
                <a:gd name="T2" fmla="*/ 94 w 1602"/>
                <a:gd name="T3" fmla="*/ 2139 h 2295"/>
                <a:gd name="T4" fmla="*/ 48 w 1602"/>
                <a:gd name="T5" fmla="*/ 1825 h 2295"/>
                <a:gd name="T6" fmla="*/ 108 w 1602"/>
                <a:gd name="T7" fmla="*/ 1910 h 2295"/>
                <a:gd name="T8" fmla="*/ 241 w 1602"/>
                <a:gd name="T9" fmla="*/ 1789 h 2295"/>
                <a:gd name="T10" fmla="*/ 448 w 1602"/>
                <a:gd name="T11" fmla="*/ 1885 h 2295"/>
                <a:gd name="T12" fmla="*/ 579 w 1602"/>
                <a:gd name="T13" fmla="*/ 1859 h 2295"/>
                <a:gd name="T14" fmla="*/ 619 w 1602"/>
                <a:gd name="T15" fmla="*/ 1857 h 2295"/>
                <a:gd name="T16" fmla="*/ 578 w 1602"/>
                <a:gd name="T17" fmla="*/ 2091 h 2295"/>
                <a:gd name="T18" fmla="*/ 646 w 1602"/>
                <a:gd name="T19" fmla="*/ 2163 h 2295"/>
                <a:gd name="T20" fmla="*/ 837 w 1602"/>
                <a:gd name="T21" fmla="*/ 2190 h 2295"/>
                <a:gd name="T22" fmla="*/ 1059 w 1602"/>
                <a:gd name="T23" fmla="*/ 2229 h 2295"/>
                <a:gd name="T24" fmla="*/ 1170 w 1602"/>
                <a:gd name="T25" fmla="*/ 2250 h 2295"/>
                <a:gd name="T26" fmla="*/ 1281 w 1602"/>
                <a:gd name="T27" fmla="*/ 2280 h 2295"/>
                <a:gd name="T28" fmla="*/ 1371 w 1602"/>
                <a:gd name="T29" fmla="*/ 2295 h 2295"/>
                <a:gd name="T30" fmla="*/ 1461 w 1602"/>
                <a:gd name="T31" fmla="*/ 2283 h 2295"/>
                <a:gd name="T32" fmla="*/ 1521 w 1602"/>
                <a:gd name="T33" fmla="*/ 2280 h 2295"/>
                <a:gd name="T34" fmla="*/ 1569 w 1602"/>
                <a:gd name="T35" fmla="*/ 1974 h 2295"/>
                <a:gd name="T36" fmla="*/ 1441 w 1602"/>
                <a:gd name="T37" fmla="*/ 1846 h 2295"/>
                <a:gd name="T38" fmla="*/ 1602 w 1602"/>
                <a:gd name="T39" fmla="*/ 1497 h 2295"/>
                <a:gd name="T40" fmla="*/ 1438 w 1602"/>
                <a:gd name="T41" fmla="*/ 1071 h 2295"/>
                <a:gd name="T42" fmla="*/ 1050 w 1602"/>
                <a:gd name="T43" fmla="*/ 254 h 2295"/>
                <a:gd name="T44" fmla="*/ 378 w 1602"/>
                <a:gd name="T45" fmla="*/ 40 h 2295"/>
                <a:gd name="T46" fmla="*/ 8 w 1602"/>
                <a:gd name="T47" fmla="*/ 16 h 22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2"/>
                <a:gd name="T73" fmla="*/ 0 h 2295"/>
                <a:gd name="T74" fmla="*/ 1602 w 1602"/>
                <a:gd name="T75" fmla="*/ 2295 h 22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2" h="2295">
                  <a:moveTo>
                    <a:pt x="0" y="1918"/>
                  </a:moveTo>
                  <a:cubicBezTo>
                    <a:pt x="47" y="2052"/>
                    <a:pt x="62" y="2115"/>
                    <a:pt x="94" y="2139"/>
                  </a:cubicBezTo>
                  <a:cubicBezTo>
                    <a:pt x="126" y="2163"/>
                    <a:pt x="33" y="1819"/>
                    <a:pt x="48" y="1825"/>
                  </a:cubicBezTo>
                  <a:cubicBezTo>
                    <a:pt x="63" y="1831"/>
                    <a:pt x="76" y="1916"/>
                    <a:pt x="108" y="1910"/>
                  </a:cubicBezTo>
                  <a:cubicBezTo>
                    <a:pt x="141" y="1905"/>
                    <a:pt x="185" y="1793"/>
                    <a:pt x="241" y="1789"/>
                  </a:cubicBezTo>
                  <a:cubicBezTo>
                    <a:pt x="325" y="1767"/>
                    <a:pt x="387" y="1873"/>
                    <a:pt x="448" y="1885"/>
                  </a:cubicBezTo>
                  <a:cubicBezTo>
                    <a:pt x="508" y="1897"/>
                    <a:pt x="545" y="1856"/>
                    <a:pt x="579" y="1859"/>
                  </a:cubicBezTo>
                  <a:lnTo>
                    <a:pt x="619" y="1857"/>
                  </a:lnTo>
                  <a:cubicBezTo>
                    <a:pt x="619" y="1895"/>
                    <a:pt x="574" y="2040"/>
                    <a:pt x="578" y="2091"/>
                  </a:cubicBezTo>
                  <a:cubicBezTo>
                    <a:pt x="583" y="2142"/>
                    <a:pt x="599" y="2144"/>
                    <a:pt x="646" y="2163"/>
                  </a:cubicBezTo>
                  <a:cubicBezTo>
                    <a:pt x="731" y="2130"/>
                    <a:pt x="788" y="2151"/>
                    <a:pt x="837" y="2190"/>
                  </a:cubicBezTo>
                  <a:cubicBezTo>
                    <a:pt x="903" y="2165"/>
                    <a:pt x="1005" y="2196"/>
                    <a:pt x="1059" y="2229"/>
                  </a:cubicBezTo>
                  <a:cubicBezTo>
                    <a:pt x="1117" y="2200"/>
                    <a:pt x="1126" y="2195"/>
                    <a:pt x="1170" y="2250"/>
                  </a:cubicBezTo>
                  <a:cubicBezTo>
                    <a:pt x="1238" y="2202"/>
                    <a:pt x="1250" y="2266"/>
                    <a:pt x="1281" y="2280"/>
                  </a:cubicBezTo>
                  <a:cubicBezTo>
                    <a:pt x="1304" y="2266"/>
                    <a:pt x="1358" y="2218"/>
                    <a:pt x="1371" y="2295"/>
                  </a:cubicBezTo>
                  <a:cubicBezTo>
                    <a:pt x="1392" y="2269"/>
                    <a:pt x="1421" y="2243"/>
                    <a:pt x="1461" y="2283"/>
                  </a:cubicBezTo>
                  <a:cubicBezTo>
                    <a:pt x="1485" y="2276"/>
                    <a:pt x="1470" y="2241"/>
                    <a:pt x="1521" y="2280"/>
                  </a:cubicBezTo>
                  <a:cubicBezTo>
                    <a:pt x="1495" y="2068"/>
                    <a:pt x="1528" y="2043"/>
                    <a:pt x="1569" y="1974"/>
                  </a:cubicBezTo>
                  <a:cubicBezTo>
                    <a:pt x="1477" y="1977"/>
                    <a:pt x="1470" y="1993"/>
                    <a:pt x="1441" y="1846"/>
                  </a:cubicBezTo>
                  <a:cubicBezTo>
                    <a:pt x="1412" y="1699"/>
                    <a:pt x="1520" y="1553"/>
                    <a:pt x="1602" y="1497"/>
                  </a:cubicBezTo>
                  <a:cubicBezTo>
                    <a:pt x="1467" y="1343"/>
                    <a:pt x="1342" y="1304"/>
                    <a:pt x="1438" y="1071"/>
                  </a:cubicBezTo>
                  <a:cubicBezTo>
                    <a:pt x="1534" y="838"/>
                    <a:pt x="1369" y="384"/>
                    <a:pt x="1050" y="254"/>
                  </a:cubicBezTo>
                  <a:cubicBezTo>
                    <a:pt x="865" y="90"/>
                    <a:pt x="557" y="77"/>
                    <a:pt x="378" y="40"/>
                  </a:cubicBezTo>
                  <a:cubicBezTo>
                    <a:pt x="204" y="0"/>
                    <a:pt x="92" y="18"/>
                    <a:pt x="8" y="16"/>
                  </a:cubicBezTo>
                </a:path>
              </a:pathLst>
            </a:custGeom>
            <a:solidFill>
              <a:srgbClr val="FF99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104"/>
            <p:cNvSpPr>
              <a:spLocks noChangeAspect="1"/>
            </p:cNvSpPr>
            <p:nvPr/>
          </p:nvSpPr>
          <p:spPr bwMode="auto">
            <a:xfrm rot="535599">
              <a:off x="3139" y="1488"/>
              <a:ext cx="943" cy="988"/>
            </a:xfrm>
            <a:custGeom>
              <a:avLst/>
              <a:gdLst>
                <a:gd name="T0" fmla="*/ 0 w 1246"/>
                <a:gd name="T1" fmla="*/ 447 h 1272"/>
                <a:gd name="T2" fmla="*/ 61 w 1246"/>
                <a:gd name="T3" fmla="*/ 461 h 1272"/>
                <a:gd name="T4" fmla="*/ 227 w 1246"/>
                <a:gd name="T5" fmla="*/ 434 h 1272"/>
                <a:gd name="T6" fmla="*/ 377 w 1246"/>
                <a:gd name="T7" fmla="*/ 428 h 1272"/>
                <a:gd name="T8" fmla="*/ 357 w 1246"/>
                <a:gd name="T9" fmla="*/ 291 h 1272"/>
                <a:gd name="T10" fmla="*/ 409 w 1246"/>
                <a:gd name="T11" fmla="*/ 100 h 1272"/>
                <a:gd name="T12" fmla="*/ 360 w 1246"/>
                <a:gd name="T13" fmla="*/ 0 h 1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6"/>
                <a:gd name="T22" fmla="*/ 0 h 1272"/>
                <a:gd name="T23" fmla="*/ 1246 w 1246"/>
                <a:gd name="T24" fmla="*/ 1272 h 1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6" h="1272">
                  <a:moveTo>
                    <a:pt x="0" y="1230"/>
                  </a:moveTo>
                  <a:cubicBezTo>
                    <a:pt x="30" y="1236"/>
                    <a:pt x="71" y="1272"/>
                    <a:pt x="186" y="1266"/>
                  </a:cubicBezTo>
                  <a:cubicBezTo>
                    <a:pt x="301" y="1260"/>
                    <a:pt x="533" y="1209"/>
                    <a:pt x="693" y="1194"/>
                  </a:cubicBezTo>
                  <a:cubicBezTo>
                    <a:pt x="891" y="1212"/>
                    <a:pt x="1083" y="1241"/>
                    <a:pt x="1149" y="1176"/>
                  </a:cubicBezTo>
                  <a:cubicBezTo>
                    <a:pt x="1215" y="1111"/>
                    <a:pt x="1113" y="957"/>
                    <a:pt x="1089" y="801"/>
                  </a:cubicBezTo>
                  <a:cubicBezTo>
                    <a:pt x="1079" y="653"/>
                    <a:pt x="1244" y="409"/>
                    <a:pt x="1245" y="276"/>
                  </a:cubicBezTo>
                  <a:cubicBezTo>
                    <a:pt x="1246" y="143"/>
                    <a:pt x="1129" y="57"/>
                    <a:pt x="109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105"/>
            <p:cNvSpPr>
              <a:spLocks noChangeAspect="1"/>
            </p:cNvSpPr>
            <p:nvPr/>
          </p:nvSpPr>
          <p:spPr bwMode="auto">
            <a:xfrm rot="535599">
              <a:off x="4140" y="1808"/>
              <a:ext cx="367" cy="646"/>
            </a:xfrm>
            <a:custGeom>
              <a:avLst/>
              <a:gdLst>
                <a:gd name="T0" fmla="*/ 68 w 483"/>
                <a:gd name="T1" fmla="*/ 0 h 830"/>
                <a:gd name="T2" fmla="*/ 25 w 483"/>
                <a:gd name="T3" fmla="*/ 40 h 830"/>
                <a:gd name="T4" fmla="*/ 4 w 483"/>
                <a:gd name="T5" fmla="*/ 159 h 830"/>
                <a:gd name="T6" fmla="*/ 48 w 483"/>
                <a:gd name="T7" fmla="*/ 272 h 830"/>
                <a:gd name="T8" fmla="*/ 90 w 483"/>
                <a:gd name="T9" fmla="*/ 302 h 830"/>
                <a:gd name="T10" fmla="*/ 126 w 483"/>
                <a:gd name="T11" fmla="*/ 290 h 830"/>
                <a:gd name="T12" fmla="*/ 161 w 483"/>
                <a:gd name="T13" fmla="*/ 255 h 8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3"/>
                <a:gd name="T22" fmla="*/ 0 h 830"/>
                <a:gd name="T23" fmla="*/ 483 w 483"/>
                <a:gd name="T24" fmla="*/ 830 h 8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3" h="830">
                  <a:moveTo>
                    <a:pt x="204" y="0"/>
                  </a:moveTo>
                  <a:cubicBezTo>
                    <a:pt x="183" y="18"/>
                    <a:pt x="107" y="36"/>
                    <a:pt x="75" y="108"/>
                  </a:cubicBezTo>
                  <a:cubicBezTo>
                    <a:pt x="43" y="180"/>
                    <a:pt x="0" y="326"/>
                    <a:pt x="12" y="432"/>
                  </a:cubicBezTo>
                  <a:cubicBezTo>
                    <a:pt x="24" y="538"/>
                    <a:pt x="101" y="676"/>
                    <a:pt x="144" y="741"/>
                  </a:cubicBezTo>
                  <a:cubicBezTo>
                    <a:pt x="187" y="801"/>
                    <a:pt x="231" y="814"/>
                    <a:pt x="270" y="822"/>
                  </a:cubicBezTo>
                  <a:cubicBezTo>
                    <a:pt x="309" y="830"/>
                    <a:pt x="342" y="813"/>
                    <a:pt x="378" y="792"/>
                  </a:cubicBezTo>
                  <a:cubicBezTo>
                    <a:pt x="429" y="762"/>
                    <a:pt x="461" y="716"/>
                    <a:pt x="483" y="6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106"/>
            <p:cNvSpPr>
              <a:spLocks noChangeAspect="1"/>
            </p:cNvSpPr>
            <p:nvPr/>
          </p:nvSpPr>
          <p:spPr bwMode="auto">
            <a:xfrm>
              <a:off x="3160" y="2549"/>
              <a:ext cx="1186" cy="333"/>
            </a:xfrm>
            <a:custGeom>
              <a:avLst/>
              <a:gdLst>
                <a:gd name="T0" fmla="*/ 0 w 1657"/>
                <a:gd name="T1" fmla="*/ 29 h 467"/>
                <a:gd name="T2" fmla="*/ 29 w 1657"/>
                <a:gd name="T3" fmla="*/ 46 h 467"/>
                <a:gd name="T4" fmla="*/ 79 w 1657"/>
                <a:gd name="T5" fmla="*/ 1 h 467"/>
                <a:gd name="T6" fmla="*/ 147 w 1657"/>
                <a:gd name="T7" fmla="*/ 36 h 467"/>
                <a:gd name="T8" fmla="*/ 216 w 1657"/>
                <a:gd name="T9" fmla="*/ 27 h 467"/>
                <a:gd name="T10" fmla="*/ 265 w 1657"/>
                <a:gd name="T11" fmla="*/ 54 h 467"/>
                <a:gd name="T12" fmla="*/ 345 w 1657"/>
                <a:gd name="T13" fmla="*/ 107 h 467"/>
                <a:gd name="T14" fmla="*/ 435 w 1657"/>
                <a:gd name="T15" fmla="*/ 72 h 4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7"/>
                <a:gd name="T25" fmla="*/ 0 h 467"/>
                <a:gd name="T26" fmla="*/ 1657 w 1657"/>
                <a:gd name="T27" fmla="*/ 467 h 4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7" h="467">
                  <a:moveTo>
                    <a:pt x="0" y="109"/>
                  </a:moveTo>
                  <a:cubicBezTo>
                    <a:pt x="18" y="119"/>
                    <a:pt x="61" y="196"/>
                    <a:pt x="111" y="179"/>
                  </a:cubicBezTo>
                  <a:cubicBezTo>
                    <a:pt x="161" y="162"/>
                    <a:pt x="182" y="9"/>
                    <a:pt x="302" y="4"/>
                  </a:cubicBezTo>
                  <a:cubicBezTo>
                    <a:pt x="421" y="0"/>
                    <a:pt x="471" y="123"/>
                    <a:pt x="558" y="140"/>
                  </a:cubicBezTo>
                  <a:cubicBezTo>
                    <a:pt x="645" y="157"/>
                    <a:pt x="748" y="94"/>
                    <a:pt x="823" y="105"/>
                  </a:cubicBezTo>
                  <a:cubicBezTo>
                    <a:pt x="898" y="117"/>
                    <a:pt x="930" y="139"/>
                    <a:pt x="1010" y="207"/>
                  </a:cubicBezTo>
                  <a:cubicBezTo>
                    <a:pt x="1089" y="276"/>
                    <a:pt x="1179" y="357"/>
                    <a:pt x="1315" y="412"/>
                  </a:cubicBezTo>
                  <a:cubicBezTo>
                    <a:pt x="1451" y="467"/>
                    <a:pt x="1585" y="307"/>
                    <a:pt x="1657" y="27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Oval 107"/>
            <p:cNvSpPr>
              <a:spLocks noChangeAspect="1" noChangeArrowheads="1"/>
            </p:cNvSpPr>
            <p:nvPr/>
          </p:nvSpPr>
          <p:spPr bwMode="auto">
            <a:xfrm rot="535599">
              <a:off x="3157" y="2490"/>
              <a:ext cx="110" cy="175"/>
            </a:xfrm>
            <a:prstGeom prst="ellipse">
              <a:avLst/>
            </a:prstGeom>
            <a:gradFill rotWithShape="1">
              <a:gsLst>
                <a:gs pos="0">
                  <a:srgbClr val="545472"/>
                </a:gs>
                <a:gs pos="100000">
                  <a:srgbClr val="9797B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4" name="Group 108"/>
            <p:cNvGrpSpPr>
              <a:grpSpLocks/>
            </p:cNvGrpSpPr>
            <p:nvPr/>
          </p:nvGrpSpPr>
          <p:grpSpPr bwMode="auto">
            <a:xfrm>
              <a:off x="3284" y="2532"/>
              <a:ext cx="1468" cy="1308"/>
              <a:chOff x="3284" y="2532"/>
              <a:chExt cx="1360" cy="1228"/>
            </a:xfrm>
          </p:grpSpPr>
          <p:grpSp>
            <p:nvGrpSpPr>
              <p:cNvPr id="15" name="Group 109"/>
              <p:cNvGrpSpPr>
                <a:grpSpLocks/>
              </p:cNvGrpSpPr>
              <p:nvPr/>
            </p:nvGrpSpPr>
            <p:grpSpPr bwMode="auto">
              <a:xfrm>
                <a:off x="3838" y="3029"/>
                <a:ext cx="806" cy="407"/>
                <a:chOff x="3838" y="3029"/>
                <a:chExt cx="806" cy="407"/>
              </a:xfrm>
            </p:grpSpPr>
            <p:grpSp>
              <p:nvGrpSpPr>
                <p:cNvPr id="16" name="Group 110"/>
                <p:cNvGrpSpPr>
                  <a:grpSpLocks noChangeAspect="1"/>
                </p:cNvGrpSpPr>
                <p:nvPr/>
              </p:nvGrpSpPr>
              <p:grpSpPr bwMode="auto">
                <a:xfrm rot="914341">
                  <a:off x="3838" y="3029"/>
                  <a:ext cx="197" cy="321"/>
                  <a:chOff x="3368" y="2850"/>
                  <a:chExt cx="276" cy="454"/>
                </a:xfrm>
              </p:grpSpPr>
              <p:sp>
                <p:nvSpPr>
                  <p:cNvPr id="20536" name="Freeform 111"/>
                  <p:cNvSpPr>
                    <a:spLocks noChangeAspect="1" noEditPoints="1"/>
                  </p:cNvSpPr>
                  <p:nvPr/>
                </p:nvSpPr>
                <p:spPr bwMode="auto">
                  <a:xfrm rot="-717913">
                    <a:off x="3368" y="2850"/>
                    <a:ext cx="276" cy="454"/>
                  </a:xfrm>
                  <a:custGeom>
                    <a:avLst/>
                    <a:gdLst>
                      <a:gd name="T0" fmla="*/ 3 w 513"/>
                      <a:gd name="T1" fmla="*/ 62 h 864"/>
                      <a:gd name="T2" fmla="*/ 2 w 513"/>
                      <a:gd name="T3" fmla="*/ 60 h 864"/>
                      <a:gd name="T4" fmla="*/ 1 w 513"/>
                      <a:gd name="T5" fmla="*/ 56 h 864"/>
                      <a:gd name="T6" fmla="*/ 0 w 513"/>
                      <a:gd name="T7" fmla="*/ 50 h 864"/>
                      <a:gd name="T8" fmla="*/ 1 w 513"/>
                      <a:gd name="T9" fmla="*/ 44 h 864"/>
                      <a:gd name="T10" fmla="*/ 2 w 513"/>
                      <a:gd name="T11" fmla="*/ 38 h 864"/>
                      <a:gd name="T12" fmla="*/ 3 w 513"/>
                      <a:gd name="T13" fmla="*/ 34 h 864"/>
                      <a:gd name="T14" fmla="*/ 5 w 513"/>
                      <a:gd name="T15" fmla="*/ 29 h 864"/>
                      <a:gd name="T16" fmla="*/ 5 w 513"/>
                      <a:gd name="T17" fmla="*/ 24 h 864"/>
                      <a:gd name="T18" fmla="*/ 5 w 513"/>
                      <a:gd name="T19" fmla="*/ 19 h 864"/>
                      <a:gd name="T20" fmla="*/ 4 w 513"/>
                      <a:gd name="T21" fmla="*/ 14 h 864"/>
                      <a:gd name="T22" fmla="*/ 6 w 513"/>
                      <a:gd name="T23" fmla="*/ 8 h 864"/>
                      <a:gd name="T24" fmla="*/ 12 w 513"/>
                      <a:gd name="T25" fmla="*/ 2 h 864"/>
                      <a:gd name="T26" fmla="*/ 18 w 513"/>
                      <a:gd name="T27" fmla="*/ 1 h 864"/>
                      <a:gd name="T28" fmla="*/ 20 w 513"/>
                      <a:gd name="T29" fmla="*/ 2 h 864"/>
                      <a:gd name="T30" fmla="*/ 22 w 513"/>
                      <a:gd name="T31" fmla="*/ 4 h 864"/>
                      <a:gd name="T32" fmla="*/ 24 w 513"/>
                      <a:gd name="T33" fmla="*/ 5 h 864"/>
                      <a:gd name="T34" fmla="*/ 25 w 513"/>
                      <a:gd name="T35" fmla="*/ 6 h 864"/>
                      <a:gd name="T36" fmla="*/ 26 w 513"/>
                      <a:gd name="T37" fmla="*/ 7 h 864"/>
                      <a:gd name="T38" fmla="*/ 30 w 513"/>
                      <a:gd name="T39" fmla="*/ 6 h 864"/>
                      <a:gd name="T40" fmla="*/ 34 w 513"/>
                      <a:gd name="T41" fmla="*/ 4 h 864"/>
                      <a:gd name="T42" fmla="*/ 37 w 513"/>
                      <a:gd name="T43" fmla="*/ 4 h 864"/>
                      <a:gd name="T44" fmla="*/ 40 w 513"/>
                      <a:gd name="T45" fmla="*/ 6 h 864"/>
                      <a:gd name="T46" fmla="*/ 43 w 513"/>
                      <a:gd name="T47" fmla="*/ 9 h 864"/>
                      <a:gd name="T48" fmla="*/ 43 w 513"/>
                      <a:gd name="T49" fmla="*/ 13 h 864"/>
                      <a:gd name="T50" fmla="*/ 43 w 513"/>
                      <a:gd name="T51" fmla="*/ 17 h 864"/>
                      <a:gd name="T52" fmla="*/ 43 w 513"/>
                      <a:gd name="T53" fmla="*/ 21 h 864"/>
                      <a:gd name="T54" fmla="*/ 37 w 513"/>
                      <a:gd name="T55" fmla="*/ 30 h 864"/>
                      <a:gd name="T56" fmla="*/ 34 w 513"/>
                      <a:gd name="T57" fmla="*/ 40 h 864"/>
                      <a:gd name="T58" fmla="*/ 32 w 513"/>
                      <a:gd name="T59" fmla="*/ 49 h 864"/>
                      <a:gd name="T60" fmla="*/ 30 w 513"/>
                      <a:gd name="T61" fmla="*/ 57 h 864"/>
                      <a:gd name="T62" fmla="*/ 25 w 513"/>
                      <a:gd name="T63" fmla="*/ 64 h 864"/>
                      <a:gd name="T64" fmla="*/ 21 w 513"/>
                      <a:gd name="T65" fmla="*/ 64 h 864"/>
                      <a:gd name="T66" fmla="*/ 21 w 513"/>
                      <a:gd name="T67" fmla="*/ 58 h 864"/>
                      <a:gd name="T68" fmla="*/ 22 w 513"/>
                      <a:gd name="T69" fmla="*/ 50 h 864"/>
                      <a:gd name="T70" fmla="*/ 22 w 513"/>
                      <a:gd name="T71" fmla="*/ 44 h 864"/>
                      <a:gd name="T72" fmla="*/ 21 w 513"/>
                      <a:gd name="T73" fmla="*/ 39 h 864"/>
                      <a:gd name="T74" fmla="*/ 20 w 513"/>
                      <a:gd name="T75" fmla="*/ 37 h 864"/>
                      <a:gd name="T76" fmla="*/ 19 w 513"/>
                      <a:gd name="T77" fmla="*/ 35 h 864"/>
                      <a:gd name="T78" fmla="*/ 18 w 513"/>
                      <a:gd name="T79" fmla="*/ 35 h 864"/>
                      <a:gd name="T80" fmla="*/ 18 w 513"/>
                      <a:gd name="T81" fmla="*/ 35 h 864"/>
                      <a:gd name="T82" fmla="*/ 17 w 513"/>
                      <a:gd name="T83" fmla="*/ 36 h 864"/>
                      <a:gd name="T84" fmla="*/ 16 w 513"/>
                      <a:gd name="T85" fmla="*/ 38 h 864"/>
                      <a:gd name="T86" fmla="*/ 16 w 513"/>
                      <a:gd name="T87" fmla="*/ 40 h 864"/>
                      <a:gd name="T88" fmla="*/ 13 w 513"/>
                      <a:gd name="T89" fmla="*/ 43 h 864"/>
                      <a:gd name="T90" fmla="*/ 13 w 513"/>
                      <a:gd name="T91" fmla="*/ 45 h 864"/>
                      <a:gd name="T92" fmla="*/ 12 w 513"/>
                      <a:gd name="T93" fmla="*/ 48 h 864"/>
                      <a:gd name="T94" fmla="*/ 10 w 513"/>
                      <a:gd name="T95" fmla="*/ 51 h 864"/>
                      <a:gd name="T96" fmla="*/ 8 w 513"/>
                      <a:gd name="T97" fmla="*/ 55 h 864"/>
                      <a:gd name="T98" fmla="*/ 6 w 513"/>
                      <a:gd name="T99" fmla="*/ 59 h 864"/>
                      <a:gd name="T100" fmla="*/ 5 w 513"/>
                      <a:gd name="T101" fmla="*/ 61 h 864"/>
                      <a:gd name="T102" fmla="*/ 4 w 513"/>
                      <a:gd name="T103" fmla="*/ 61 h 864"/>
                      <a:gd name="T104" fmla="*/ 26 w 513"/>
                      <a:gd name="T105" fmla="*/ 6 h 864"/>
                      <a:gd name="T106" fmla="*/ 26 w 513"/>
                      <a:gd name="T107" fmla="*/ 6 h 864"/>
                      <a:gd name="T108" fmla="*/ 26 w 513"/>
                      <a:gd name="T109" fmla="*/ 8 h 864"/>
                      <a:gd name="T110" fmla="*/ 26 w 513"/>
                      <a:gd name="T111" fmla="*/ 12 h 864"/>
                      <a:gd name="T112" fmla="*/ 26 w 513"/>
                      <a:gd name="T113" fmla="*/ 6 h 86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513"/>
                      <a:gd name="T172" fmla="*/ 0 h 864"/>
                      <a:gd name="T173" fmla="*/ 513 w 513"/>
                      <a:gd name="T174" fmla="*/ 864 h 86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513" h="864">
                        <a:moveTo>
                          <a:pt x="45" y="802"/>
                        </a:moveTo>
                        <a:lnTo>
                          <a:pt x="40" y="809"/>
                        </a:lnTo>
                        <a:lnTo>
                          <a:pt x="34" y="810"/>
                        </a:lnTo>
                        <a:lnTo>
                          <a:pt x="29" y="807"/>
                        </a:lnTo>
                        <a:lnTo>
                          <a:pt x="23" y="801"/>
                        </a:lnTo>
                        <a:lnTo>
                          <a:pt x="18" y="790"/>
                        </a:lnTo>
                        <a:lnTo>
                          <a:pt x="13" y="776"/>
                        </a:lnTo>
                        <a:lnTo>
                          <a:pt x="10" y="759"/>
                        </a:lnTo>
                        <a:lnTo>
                          <a:pt x="6" y="738"/>
                        </a:lnTo>
                        <a:lnTo>
                          <a:pt x="2" y="716"/>
                        </a:lnTo>
                        <a:lnTo>
                          <a:pt x="1" y="692"/>
                        </a:lnTo>
                        <a:lnTo>
                          <a:pt x="0" y="665"/>
                        </a:lnTo>
                        <a:lnTo>
                          <a:pt x="1" y="638"/>
                        </a:lnTo>
                        <a:lnTo>
                          <a:pt x="2" y="610"/>
                        </a:lnTo>
                        <a:lnTo>
                          <a:pt x="6" y="581"/>
                        </a:lnTo>
                        <a:lnTo>
                          <a:pt x="11" y="551"/>
                        </a:lnTo>
                        <a:lnTo>
                          <a:pt x="18" y="521"/>
                        </a:lnTo>
                        <a:lnTo>
                          <a:pt x="24" y="500"/>
                        </a:lnTo>
                        <a:lnTo>
                          <a:pt x="29" y="480"/>
                        </a:lnTo>
                        <a:lnTo>
                          <a:pt x="35" y="457"/>
                        </a:lnTo>
                        <a:lnTo>
                          <a:pt x="40" y="437"/>
                        </a:lnTo>
                        <a:lnTo>
                          <a:pt x="45" y="416"/>
                        </a:lnTo>
                        <a:lnTo>
                          <a:pt x="50" y="395"/>
                        </a:lnTo>
                        <a:lnTo>
                          <a:pt x="53" y="374"/>
                        </a:lnTo>
                        <a:lnTo>
                          <a:pt x="57" y="353"/>
                        </a:lnTo>
                        <a:lnTo>
                          <a:pt x="59" y="333"/>
                        </a:lnTo>
                        <a:lnTo>
                          <a:pt x="61" y="312"/>
                        </a:lnTo>
                        <a:lnTo>
                          <a:pt x="62" y="291"/>
                        </a:lnTo>
                        <a:lnTo>
                          <a:pt x="62" y="270"/>
                        </a:lnTo>
                        <a:lnTo>
                          <a:pt x="61" y="249"/>
                        </a:lnTo>
                        <a:lnTo>
                          <a:pt x="58" y="227"/>
                        </a:lnTo>
                        <a:lnTo>
                          <a:pt x="54" y="206"/>
                        </a:lnTo>
                        <a:lnTo>
                          <a:pt x="50" y="186"/>
                        </a:lnTo>
                        <a:lnTo>
                          <a:pt x="48" y="163"/>
                        </a:lnTo>
                        <a:lnTo>
                          <a:pt x="56" y="135"/>
                        </a:lnTo>
                        <a:lnTo>
                          <a:pt x="70" y="104"/>
                        </a:lnTo>
                        <a:lnTo>
                          <a:pt x="91" y="71"/>
                        </a:lnTo>
                        <a:lnTo>
                          <a:pt x="116" y="43"/>
                        </a:lnTo>
                        <a:lnTo>
                          <a:pt x="145" y="19"/>
                        </a:lnTo>
                        <a:lnTo>
                          <a:pt x="177" y="4"/>
                        </a:lnTo>
                        <a:lnTo>
                          <a:pt x="209" y="0"/>
                        </a:lnTo>
                        <a:lnTo>
                          <a:pt x="217" y="2"/>
                        </a:lnTo>
                        <a:lnTo>
                          <a:pt x="225" y="6"/>
                        </a:lnTo>
                        <a:lnTo>
                          <a:pt x="232" y="13"/>
                        </a:lnTo>
                        <a:lnTo>
                          <a:pt x="240" y="19"/>
                        </a:lnTo>
                        <a:lnTo>
                          <a:pt x="247" y="28"/>
                        </a:lnTo>
                        <a:lnTo>
                          <a:pt x="254" y="37"/>
                        </a:lnTo>
                        <a:lnTo>
                          <a:pt x="261" y="45"/>
                        </a:lnTo>
                        <a:lnTo>
                          <a:pt x="269" y="54"/>
                        </a:lnTo>
                        <a:lnTo>
                          <a:pt x="273" y="59"/>
                        </a:lnTo>
                        <a:lnTo>
                          <a:pt x="280" y="66"/>
                        </a:lnTo>
                        <a:lnTo>
                          <a:pt x="286" y="70"/>
                        </a:lnTo>
                        <a:lnTo>
                          <a:pt x="290" y="75"/>
                        </a:lnTo>
                        <a:lnTo>
                          <a:pt x="296" y="79"/>
                        </a:lnTo>
                        <a:lnTo>
                          <a:pt x="301" y="82"/>
                        </a:lnTo>
                        <a:lnTo>
                          <a:pt x="306" y="84"/>
                        </a:lnTo>
                        <a:lnTo>
                          <a:pt x="309" y="85"/>
                        </a:lnTo>
                        <a:lnTo>
                          <a:pt x="324" y="85"/>
                        </a:lnTo>
                        <a:lnTo>
                          <a:pt x="341" y="83"/>
                        </a:lnTo>
                        <a:lnTo>
                          <a:pt x="357" y="76"/>
                        </a:lnTo>
                        <a:lnTo>
                          <a:pt x="374" y="69"/>
                        </a:lnTo>
                        <a:lnTo>
                          <a:pt x="390" y="61"/>
                        </a:lnTo>
                        <a:lnTo>
                          <a:pt x="404" y="54"/>
                        </a:lnTo>
                        <a:lnTo>
                          <a:pt x="417" y="50"/>
                        </a:lnTo>
                        <a:lnTo>
                          <a:pt x="430" y="50"/>
                        </a:lnTo>
                        <a:lnTo>
                          <a:pt x="446" y="56"/>
                        </a:lnTo>
                        <a:lnTo>
                          <a:pt x="460" y="62"/>
                        </a:lnTo>
                        <a:lnTo>
                          <a:pt x="472" y="71"/>
                        </a:lnTo>
                        <a:lnTo>
                          <a:pt x="483" y="80"/>
                        </a:lnTo>
                        <a:lnTo>
                          <a:pt x="491" y="92"/>
                        </a:lnTo>
                        <a:lnTo>
                          <a:pt x="498" y="105"/>
                        </a:lnTo>
                        <a:lnTo>
                          <a:pt x="503" y="119"/>
                        </a:lnTo>
                        <a:lnTo>
                          <a:pt x="508" y="135"/>
                        </a:lnTo>
                        <a:lnTo>
                          <a:pt x="511" y="150"/>
                        </a:lnTo>
                        <a:lnTo>
                          <a:pt x="512" y="167"/>
                        </a:lnTo>
                        <a:lnTo>
                          <a:pt x="513" y="184"/>
                        </a:lnTo>
                        <a:lnTo>
                          <a:pt x="513" y="202"/>
                        </a:lnTo>
                        <a:lnTo>
                          <a:pt x="513" y="221"/>
                        </a:lnTo>
                        <a:lnTo>
                          <a:pt x="512" y="239"/>
                        </a:lnTo>
                        <a:lnTo>
                          <a:pt x="511" y="256"/>
                        </a:lnTo>
                        <a:lnTo>
                          <a:pt x="509" y="274"/>
                        </a:lnTo>
                        <a:lnTo>
                          <a:pt x="483" y="314"/>
                        </a:lnTo>
                        <a:lnTo>
                          <a:pt x="460" y="357"/>
                        </a:lnTo>
                        <a:lnTo>
                          <a:pt x="443" y="399"/>
                        </a:lnTo>
                        <a:lnTo>
                          <a:pt x="430" y="440"/>
                        </a:lnTo>
                        <a:lnTo>
                          <a:pt x="419" y="483"/>
                        </a:lnTo>
                        <a:lnTo>
                          <a:pt x="409" y="525"/>
                        </a:lnTo>
                        <a:lnTo>
                          <a:pt x="402" y="567"/>
                        </a:lnTo>
                        <a:lnTo>
                          <a:pt x="396" y="607"/>
                        </a:lnTo>
                        <a:lnTo>
                          <a:pt x="388" y="646"/>
                        </a:lnTo>
                        <a:lnTo>
                          <a:pt x="381" y="684"/>
                        </a:lnTo>
                        <a:lnTo>
                          <a:pt x="373" y="720"/>
                        </a:lnTo>
                        <a:lnTo>
                          <a:pt x="361" y="754"/>
                        </a:lnTo>
                        <a:lnTo>
                          <a:pt x="346" y="785"/>
                        </a:lnTo>
                        <a:lnTo>
                          <a:pt x="328" y="815"/>
                        </a:lnTo>
                        <a:lnTo>
                          <a:pt x="305" y="841"/>
                        </a:lnTo>
                        <a:lnTo>
                          <a:pt x="277" y="864"/>
                        </a:lnTo>
                        <a:lnTo>
                          <a:pt x="261" y="854"/>
                        </a:lnTo>
                        <a:lnTo>
                          <a:pt x="252" y="840"/>
                        </a:lnTo>
                        <a:lnTo>
                          <a:pt x="248" y="819"/>
                        </a:lnTo>
                        <a:lnTo>
                          <a:pt x="248" y="794"/>
                        </a:lnTo>
                        <a:lnTo>
                          <a:pt x="252" y="764"/>
                        </a:lnTo>
                        <a:lnTo>
                          <a:pt x="254" y="732"/>
                        </a:lnTo>
                        <a:lnTo>
                          <a:pt x="258" y="697"/>
                        </a:lnTo>
                        <a:lnTo>
                          <a:pt x="258" y="658"/>
                        </a:lnTo>
                        <a:lnTo>
                          <a:pt x="257" y="629"/>
                        </a:lnTo>
                        <a:lnTo>
                          <a:pt x="255" y="602"/>
                        </a:lnTo>
                        <a:lnTo>
                          <a:pt x="254" y="577"/>
                        </a:lnTo>
                        <a:lnTo>
                          <a:pt x="252" y="555"/>
                        </a:lnTo>
                        <a:lnTo>
                          <a:pt x="250" y="535"/>
                        </a:lnTo>
                        <a:lnTo>
                          <a:pt x="248" y="519"/>
                        </a:lnTo>
                        <a:lnTo>
                          <a:pt x="247" y="504"/>
                        </a:lnTo>
                        <a:lnTo>
                          <a:pt x="244" y="491"/>
                        </a:lnTo>
                        <a:lnTo>
                          <a:pt x="242" y="481"/>
                        </a:lnTo>
                        <a:lnTo>
                          <a:pt x="238" y="473"/>
                        </a:lnTo>
                        <a:lnTo>
                          <a:pt x="236" y="467"/>
                        </a:lnTo>
                        <a:lnTo>
                          <a:pt x="232" y="463"/>
                        </a:lnTo>
                        <a:lnTo>
                          <a:pt x="229" y="461"/>
                        </a:lnTo>
                        <a:lnTo>
                          <a:pt x="225" y="461"/>
                        </a:lnTo>
                        <a:lnTo>
                          <a:pt x="221" y="464"/>
                        </a:lnTo>
                        <a:lnTo>
                          <a:pt x="217" y="469"/>
                        </a:lnTo>
                        <a:lnTo>
                          <a:pt x="215" y="469"/>
                        </a:lnTo>
                        <a:lnTo>
                          <a:pt x="219" y="463"/>
                        </a:lnTo>
                        <a:lnTo>
                          <a:pt x="219" y="457"/>
                        </a:lnTo>
                        <a:lnTo>
                          <a:pt x="211" y="463"/>
                        </a:lnTo>
                        <a:lnTo>
                          <a:pt x="204" y="470"/>
                        </a:lnTo>
                        <a:lnTo>
                          <a:pt x="200" y="480"/>
                        </a:lnTo>
                        <a:lnTo>
                          <a:pt x="196" y="490"/>
                        </a:lnTo>
                        <a:lnTo>
                          <a:pt x="192" y="500"/>
                        </a:lnTo>
                        <a:lnTo>
                          <a:pt x="189" y="511"/>
                        </a:lnTo>
                        <a:lnTo>
                          <a:pt x="185" y="521"/>
                        </a:lnTo>
                        <a:lnTo>
                          <a:pt x="182" y="530"/>
                        </a:lnTo>
                        <a:lnTo>
                          <a:pt x="178" y="537"/>
                        </a:lnTo>
                        <a:lnTo>
                          <a:pt x="169" y="550"/>
                        </a:lnTo>
                        <a:lnTo>
                          <a:pt x="162" y="561"/>
                        </a:lnTo>
                        <a:lnTo>
                          <a:pt x="159" y="572"/>
                        </a:lnTo>
                        <a:lnTo>
                          <a:pt x="155" y="582"/>
                        </a:lnTo>
                        <a:lnTo>
                          <a:pt x="151" y="593"/>
                        </a:lnTo>
                        <a:lnTo>
                          <a:pt x="149" y="603"/>
                        </a:lnTo>
                        <a:lnTo>
                          <a:pt x="144" y="613"/>
                        </a:lnTo>
                        <a:lnTo>
                          <a:pt x="138" y="626"/>
                        </a:lnTo>
                        <a:lnTo>
                          <a:pt x="131" y="641"/>
                        </a:lnTo>
                        <a:lnTo>
                          <a:pt x="123" y="655"/>
                        </a:lnTo>
                        <a:lnTo>
                          <a:pt x="115" y="672"/>
                        </a:lnTo>
                        <a:lnTo>
                          <a:pt x="108" y="689"/>
                        </a:lnTo>
                        <a:lnTo>
                          <a:pt x="100" y="706"/>
                        </a:lnTo>
                        <a:lnTo>
                          <a:pt x="92" y="723"/>
                        </a:lnTo>
                        <a:lnTo>
                          <a:pt x="85" y="740"/>
                        </a:lnTo>
                        <a:lnTo>
                          <a:pt x="79" y="755"/>
                        </a:lnTo>
                        <a:lnTo>
                          <a:pt x="71" y="770"/>
                        </a:lnTo>
                        <a:lnTo>
                          <a:pt x="65" y="781"/>
                        </a:lnTo>
                        <a:lnTo>
                          <a:pt x="61" y="793"/>
                        </a:lnTo>
                        <a:lnTo>
                          <a:pt x="56" y="801"/>
                        </a:lnTo>
                        <a:lnTo>
                          <a:pt x="51" y="806"/>
                        </a:lnTo>
                        <a:lnTo>
                          <a:pt x="48" y="809"/>
                        </a:lnTo>
                        <a:lnTo>
                          <a:pt x="46" y="807"/>
                        </a:lnTo>
                        <a:lnTo>
                          <a:pt x="45" y="802"/>
                        </a:lnTo>
                        <a:close/>
                        <a:moveTo>
                          <a:pt x="311" y="78"/>
                        </a:moveTo>
                        <a:lnTo>
                          <a:pt x="310" y="80"/>
                        </a:lnTo>
                        <a:lnTo>
                          <a:pt x="306" y="80"/>
                        </a:lnTo>
                        <a:lnTo>
                          <a:pt x="304" y="82"/>
                        </a:lnTo>
                        <a:lnTo>
                          <a:pt x="307" y="84"/>
                        </a:lnTo>
                        <a:lnTo>
                          <a:pt x="310" y="88"/>
                        </a:lnTo>
                        <a:lnTo>
                          <a:pt x="311" y="96"/>
                        </a:lnTo>
                        <a:lnTo>
                          <a:pt x="310" y="106"/>
                        </a:lnTo>
                        <a:lnTo>
                          <a:pt x="309" y="119"/>
                        </a:lnTo>
                        <a:lnTo>
                          <a:pt x="307" y="134"/>
                        </a:lnTo>
                        <a:lnTo>
                          <a:pt x="306" y="148"/>
                        </a:lnTo>
                        <a:lnTo>
                          <a:pt x="307" y="162"/>
                        </a:lnTo>
                        <a:lnTo>
                          <a:pt x="310" y="175"/>
                        </a:lnTo>
                        <a:lnTo>
                          <a:pt x="311" y="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7" name="Freeform 112"/>
                  <p:cNvSpPr>
                    <a:spLocks noChangeAspect="1"/>
                  </p:cNvSpPr>
                  <p:nvPr/>
                </p:nvSpPr>
                <p:spPr bwMode="auto">
                  <a:xfrm rot="-717913">
                    <a:off x="3498" y="2890"/>
                    <a:ext cx="4" cy="53"/>
                  </a:xfrm>
                  <a:custGeom>
                    <a:avLst/>
                    <a:gdLst>
                      <a:gd name="T0" fmla="*/ 1 w 7"/>
                      <a:gd name="T1" fmla="*/ 0 h 97"/>
                      <a:gd name="T2" fmla="*/ 1 w 7"/>
                      <a:gd name="T3" fmla="*/ 0 h 97"/>
                      <a:gd name="T4" fmla="*/ 1 w 7"/>
                      <a:gd name="T5" fmla="*/ 1 h 97"/>
                      <a:gd name="T6" fmla="*/ 1 w 7"/>
                      <a:gd name="T7" fmla="*/ 1 h 97"/>
                      <a:gd name="T8" fmla="*/ 0 w 7"/>
                      <a:gd name="T9" fmla="*/ 1 h 97"/>
                      <a:gd name="T10" fmla="*/ 1 w 7"/>
                      <a:gd name="T11" fmla="*/ 1 h 97"/>
                      <a:gd name="T12" fmla="*/ 1 w 7"/>
                      <a:gd name="T13" fmla="*/ 1 h 97"/>
                      <a:gd name="T14" fmla="*/ 1 w 7"/>
                      <a:gd name="T15" fmla="*/ 1 h 97"/>
                      <a:gd name="T16" fmla="*/ 1 w 7"/>
                      <a:gd name="T17" fmla="*/ 2 h 97"/>
                      <a:gd name="T18" fmla="*/ 1 w 7"/>
                      <a:gd name="T19" fmla="*/ 2 h 97"/>
                      <a:gd name="T20" fmla="*/ 1 w 7"/>
                      <a:gd name="T21" fmla="*/ 4 h 97"/>
                      <a:gd name="T22" fmla="*/ 1 w 7"/>
                      <a:gd name="T23" fmla="*/ 5 h 97"/>
                      <a:gd name="T24" fmla="*/ 1 w 7"/>
                      <a:gd name="T25" fmla="*/ 6 h 97"/>
                      <a:gd name="T26" fmla="*/ 1 w 7"/>
                      <a:gd name="T27" fmla="*/ 8 h 97"/>
                      <a:gd name="T28" fmla="*/ 1 w 7"/>
                      <a:gd name="T29" fmla="*/ 9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"/>
                      <a:gd name="T46" fmla="*/ 0 h 97"/>
                      <a:gd name="T47" fmla="*/ 7 w 7"/>
                      <a:gd name="T48" fmla="*/ 97 h 9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" h="97">
                        <a:moveTo>
                          <a:pt x="7" y="0"/>
                        </a:moveTo>
                        <a:lnTo>
                          <a:pt x="7" y="0"/>
                        </a:lnTo>
                        <a:lnTo>
                          <a:pt x="6" y="2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3" y="6"/>
                        </a:lnTo>
                        <a:lnTo>
                          <a:pt x="6" y="10"/>
                        </a:lnTo>
                        <a:lnTo>
                          <a:pt x="7" y="18"/>
                        </a:lnTo>
                        <a:lnTo>
                          <a:pt x="6" y="28"/>
                        </a:lnTo>
                        <a:lnTo>
                          <a:pt x="5" y="41"/>
                        </a:lnTo>
                        <a:lnTo>
                          <a:pt x="3" y="56"/>
                        </a:lnTo>
                        <a:lnTo>
                          <a:pt x="2" y="70"/>
                        </a:lnTo>
                        <a:lnTo>
                          <a:pt x="3" y="84"/>
                        </a:lnTo>
                        <a:lnTo>
                          <a:pt x="6" y="97"/>
                        </a:ln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8" name="Freeform 113"/>
                  <p:cNvSpPr>
                    <a:spLocks noChangeAspect="1"/>
                  </p:cNvSpPr>
                  <p:nvPr/>
                </p:nvSpPr>
                <p:spPr bwMode="auto">
                  <a:xfrm rot="-717913">
                    <a:off x="3393" y="3001"/>
                    <a:ext cx="204" cy="46"/>
                  </a:xfrm>
                  <a:custGeom>
                    <a:avLst/>
                    <a:gdLst>
                      <a:gd name="T0" fmla="*/ 0 w 384"/>
                      <a:gd name="T1" fmla="*/ 0 h 89"/>
                      <a:gd name="T2" fmla="*/ 0 w 384"/>
                      <a:gd name="T3" fmla="*/ 0 h 89"/>
                      <a:gd name="T4" fmla="*/ 1 w 384"/>
                      <a:gd name="T5" fmla="*/ 1 h 89"/>
                      <a:gd name="T6" fmla="*/ 2 w 384"/>
                      <a:gd name="T7" fmla="*/ 1 h 89"/>
                      <a:gd name="T8" fmla="*/ 3 w 384"/>
                      <a:gd name="T9" fmla="*/ 1 h 89"/>
                      <a:gd name="T10" fmla="*/ 4 w 384"/>
                      <a:gd name="T11" fmla="*/ 1 h 89"/>
                      <a:gd name="T12" fmla="*/ 5 w 384"/>
                      <a:gd name="T13" fmla="*/ 2 h 89"/>
                      <a:gd name="T14" fmla="*/ 6 w 384"/>
                      <a:gd name="T15" fmla="*/ 2 h 89"/>
                      <a:gd name="T16" fmla="*/ 6 w 384"/>
                      <a:gd name="T17" fmla="*/ 2 h 89"/>
                      <a:gd name="T18" fmla="*/ 7 w 384"/>
                      <a:gd name="T19" fmla="*/ 2 h 89"/>
                      <a:gd name="T20" fmla="*/ 7 w 384"/>
                      <a:gd name="T21" fmla="*/ 2 h 89"/>
                      <a:gd name="T22" fmla="*/ 8 w 384"/>
                      <a:gd name="T23" fmla="*/ 2 h 89"/>
                      <a:gd name="T24" fmla="*/ 10 w 384"/>
                      <a:gd name="T25" fmla="*/ 2 h 89"/>
                      <a:gd name="T26" fmla="*/ 11 w 384"/>
                      <a:gd name="T27" fmla="*/ 2 h 89"/>
                      <a:gd name="T28" fmla="*/ 11 w 384"/>
                      <a:gd name="T29" fmla="*/ 2 h 89"/>
                      <a:gd name="T30" fmla="*/ 12 w 384"/>
                      <a:gd name="T31" fmla="*/ 2 h 89"/>
                      <a:gd name="T32" fmla="*/ 13 w 384"/>
                      <a:gd name="T33" fmla="*/ 2 h 89"/>
                      <a:gd name="T34" fmla="*/ 14 w 384"/>
                      <a:gd name="T35" fmla="*/ 2 h 89"/>
                      <a:gd name="T36" fmla="*/ 15 w 384"/>
                      <a:gd name="T37" fmla="*/ 2 h 89"/>
                      <a:gd name="T38" fmla="*/ 15 w 384"/>
                      <a:gd name="T39" fmla="*/ 2 h 89"/>
                      <a:gd name="T40" fmla="*/ 16 w 384"/>
                      <a:gd name="T41" fmla="*/ 2 h 89"/>
                      <a:gd name="T42" fmla="*/ 17 w 384"/>
                      <a:gd name="T43" fmla="*/ 2 h 89"/>
                      <a:gd name="T44" fmla="*/ 18 w 384"/>
                      <a:gd name="T45" fmla="*/ 3 h 89"/>
                      <a:gd name="T46" fmla="*/ 19 w 384"/>
                      <a:gd name="T47" fmla="*/ 3 h 89"/>
                      <a:gd name="T48" fmla="*/ 20 w 384"/>
                      <a:gd name="T49" fmla="*/ 4 h 89"/>
                      <a:gd name="T50" fmla="*/ 21 w 384"/>
                      <a:gd name="T51" fmla="*/ 5 h 89"/>
                      <a:gd name="T52" fmla="*/ 22 w 384"/>
                      <a:gd name="T53" fmla="*/ 5 h 89"/>
                      <a:gd name="T54" fmla="*/ 23 w 384"/>
                      <a:gd name="T55" fmla="*/ 5 h 89"/>
                      <a:gd name="T56" fmla="*/ 23 w 384"/>
                      <a:gd name="T57" fmla="*/ 5 h 89"/>
                      <a:gd name="T58" fmla="*/ 24 w 384"/>
                      <a:gd name="T59" fmla="*/ 5 h 89"/>
                      <a:gd name="T60" fmla="*/ 25 w 384"/>
                      <a:gd name="T61" fmla="*/ 6 h 89"/>
                      <a:gd name="T62" fmla="*/ 26 w 384"/>
                      <a:gd name="T63" fmla="*/ 6 h 89"/>
                      <a:gd name="T64" fmla="*/ 27 w 384"/>
                      <a:gd name="T65" fmla="*/ 6 h 89"/>
                      <a:gd name="T66" fmla="*/ 28 w 384"/>
                      <a:gd name="T67" fmla="*/ 6 h 89"/>
                      <a:gd name="T68" fmla="*/ 29 w 384"/>
                      <a:gd name="T69" fmla="*/ 6 h 89"/>
                      <a:gd name="T70" fmla="*/ 30 w 384"/>
                      <a:gd name="T71" fmla="*/ 6 h 89"/>
                      <a:gd name="T72" fmla="*/ 30 w 384"/>
                      <a:gd name="T73" fmla="*/ 6 h 8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84"/>
                      <a:gd name="T112" fmla="*/ 0 h 89"/>
                      <a:gd name="T113" fmla="*/ 384 w 384"/>
                      <a:gd name="T114" fmla="*/ 89 h 8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84" h="8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1" y="1"/>
                        </a:lnTo>
                        <a:lnTo>
                          <a:pt x="23" y="5"/>
                        </a:lnTo>
                        <a:lnTo>
                          <a:pt x="34" y="8"/>
                        </a:lnTo>
                        <a:lnTo>
                          <a:pt x="46" y="13"/>
                        </a:lnTo>
                        <a:lnTo>
                          <a:pt x="57" y="17"/>
                        </a:lnTo>
                        <a:lnTo>
                          <a:pt x="69" y="21"/>
                        </a:lnTo>
                        <a:lnTo>
                          <a:pt x="79" y="24"/>
                        </a:lnTo>
                        <a:lnTo>
                          <a:pt x="90" y="26"/>
                        </a:lnTo>
                        <a:lnTo>
                          <a:pt x="103" y="27"/>
                        </a:lnTo>
                        <a:lnTo>
                          <a:pt x="117" y="27"/>
                        </a:lnTo>
                        <a:lnTo>
                          <a:pt x="129" y="26"/>
                        </a:lnTo>
                        <a:lnTo>
                          <a:pt x="139" y="24"/>
                        </a:lnTo>
                        <a:lnTo>
                          <a:pt x="152" y="22"/>
                        </a:lnTo>
                        <a:lnTo>
                          <a:pt x="162" y="21"/>
                        </a:lnTo>
                        <a:lnTo>
                          <a:pt x="175" y="20"/>
                        </a:lnTo>
                        <a:lnTo>
                          <a:pt x="188" y="21"/>
                        </a:lnTo>
                        <a:lnTo>
                          <a:pt x="200" y="24"/>
                        </a:lnTo>
                        <a:lnTo>
                          <a:pt x="213" y="29"/>
                        </a:lnTo>
                        <a:lnTo>
                          <a:pt x="227" y="37"/>
                        </a:lnTo>
                        <a:lnTo>
                          <a:pt x="240" y="44"/>
                        </a:lnTo>
                        <a:lnTo>
                          <a:pt x="254" y="53"/>
                        </a:lnTo>
                        <a:lnTo>
                          <a:pt x="268" y="61"/>
                        </a:lnTo>
                        <a:lnTo>
                          <a:pt x="280" y="69"/>
                        </a:lnTo>
                        <a:lnTo>
                          <a:pt x="292" y="73"/>
                        </a:lnTo>
                        <a:lnTo>
                          <a:pt x="303" y="76"/>
                        </a:lnTo>
                        <a:lnTo>
                          <a:pt x="314" y="77"/>
                        </a:lnTo>
                        <a:lnTo>
                          <a:pt x="326" y="78"/>
                        </a:lnTo>
                        <a:lnTo>
                          <a:pt x="338" y="78"/>
                        </a:lnTo>
                        <a:lnTo>
                          <a:pt x="349" y="79"/>
                        </a:lnTo>
                        <a:lnTo>
                          <a:pt x="361" y="81"/>
                        </a:lnTo>
                        <a:lnTo>
                          <a:pt x="373" y="85"/>
                        </a:lnTo>
                        <a:lnTo>
                          <a:pt x="384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14"/>
                <p:cNvGrpSpPr>
                  <a:grpSpLocks noChangeAspect="1"/>
                </p:cNvGrpSpPr>
                <p:nvPr/>
              </p:nvGrpSpPr>
              <p:grpSpPr bwMode="auto">
                <a:xfrm rot="843576">
                  <a:off x="4015" y="3050"/>
                  <a:ext cx="248" cy="349"/>
                  <a:chOff x="3624" y="2828"/>
                  <a:chExt cx="296" cy="490"/>
                </a:xfrm>
              </p:grpSpPr>
              <p:sp>
                <p:nvSpPr>
                  <p:cNvPr id="20533" name="Freeform 115"/>
                  <p:cNvSpPr>
                    <a:spLocks noChangeAspect="1" noEditPoints="1"/>
                  </p:cNvSpPr>
                  <p:nvPr/>
                </p:nvSpPr>
                <p:spPr bwMode="auto">
                  <a:xfrm rot="-717913">
                    <a:off x="3624" y="2828"/>
                    <a:ext cx="296" cy="490"/>
                  </a:xfrm>
                  <a:custGeom>
                    <a:avLst/>
                    <a:gdLst>
                      <a:gd name="T0" fmla="*/ 3 w 556"/>
                      <a:gd name="T1" fmla="*/ 66 h 934"/>
                      <a:gd name="T2" fmla="*/ 2 w 556"/>
                      <a:gd name="T3" fmla="*/ 65 h 934"/>
                      <a:gd name="T4" fmla="*/ 1 w 556"/>
                      <a:gd name="T5" fmla="*/ 60 h 934"/>
                      <a:gd name="T6" fmla="*/ 0 w 556"/>
                      <a:gd name="T7" fmla="*/ 55 h 934"/>
                      <a:gd name="T8" fmla="*/ 1 w 556"/>
                      <a:gd name="T9" fmla="*/ 48 h 934"/>
                      <a:gd name="T10" fmla="*/ 2 w 556"/>
                      <a:gd name="T11" fmla="*/ 41 h 934"/>
                      <a:gd name="T12" fmla="*/ 3 w 556"/>
                      <a:gd name="T13" fmla="*/ 36 h 934"/>
                      <a:gd name="T14" fmla="*/ 5 w 556"/>
                      <a:gd name="T15" fmla="*/ 30 h 934"/>
                      <a:gd name="T16" fmla="*/ 5 w 556"/>
                      <a:gd name="T17" fmla="*/ 25 h 934"/>
                      <a:gd name="T18" fmla="*/ 5 w 556"/>
                      <a:gd name="T19" fmla="*/ 20 h 934"/>
                      <a:gd name="T20" fmla="*/ 5 w 556"/>
                      <a:gd name="T21" fmla="*/ 15 h 934"/>
                      <a:gd name="T22" fmla="*/ 5 w 556"/>
                      <a:gd name="T23" fmla="*/ 12 h 934"/>
                      <a:gd name="T24" fmla="*/ 6 w 556"/>
                      <a:gd name="T25" fmla="*/ 8 h 934"/>
                      <a:gd name="T26" fmla="*/ 9 w 556"/>
                      <a:gd name="T27" fmla="*/ 4 h 934"/>
                      <a:gd name="T28" fmla="*/ 13 w 556"/>
                      <a:gd name="T29" fmla="*/ 2 h 934"/>
                      <a:gd name="T30" fmla="*/ 17 w 556"/>
                      <a:gd name="T31" fmla="*/ 0 h 934"/>
                      <a:gd name="T32" fmla="*/ 20 w 556"/>
                      <a:gd name="T33" fmla="*/ 1 h 934"/>
                      <a:gd name="T34" fmla="*/ 21 w 556"/>
                      <a:gd name="T35" fmla="*/ 2 h 934"/>
                      <a:gd name="T36" fmla="*/ 23 w 556"/>
                      <a:gd name="T37" fmla="*/ 4 h 934"/>
                      <a:gd name="T38" fmla="*/ 25 w 556"/>
                      <a:gd name="T39" fmla="*/ 5 h 934"/>
                      <a:gd name="T40" fmla="*/ 27 w 556"/>
                      <a:gd name="T41" fmla="*/ 7 h 934"/>
                      <a:gd name="T42" fmla="*/ 28 w 556"/>
                      <a:gd name="T43" fmla="*/ 7 h 934"/>
                      <a:gd name="T44" fmla="*/ 32 w 556"/>
                      <a:gd name="T45" fmla="*/ 5 h 934"/>
                      <a:gd name="T46" fmla="*/ 36 w 556"/>
                      <a:gd name="T47" fmla="*/ 4 h 934"/>
                      <a:gd name="T48" fmla="*/ 40 w 556"/>
                      <a:gd name="T49" fmla="*/ 5 h 934"/>
                      <a:gd name="T50" fmla="*/ 43 w 556"/>
                      <a:gd name="T51" fmla="*/ 7 h 934"/>
                      <a:gd name="T52" fmla="*/ 44 w 556"/>
                      <a:gd name="T53" fmla="*/ 11 h 934"/>
                      <a:gd name="T54" fmla="*/ 45 w 556"/>
                      <a:gd name="T55" fmla="*/ 15 h 934"/>
                      <a:gd name="T56" fmla="*/ 45 w 556"/>
                      <a:gd name="T57" fmla="*/ 19 h 934"/>
                      <a:gd name="T58" fmla="*/ 42 w 556"/>
                      <a:gd name="T59" fmla="*/ 26 h 934"/>
                      <a:gd name="T60" fmla="*/ 37 w 556"/>
                      <a:gd name="T61" fmla="*/ 36 h 934"/>
                      <a:gd name="T62" fmla="*/ 35 w 556"/>
                      <a:gd name="T63" fmla="*/ 46 h 934"/>
                      <a:gd name="T64" fmla="*/ 33 w 556"/>
                      <a:gd name="T65" fmla="*/ 56 h 934"/>
                      <a:gd name="T66" fmla="*/ 30 w 556"/>
                      <a:gd name="T67" fmla="*/ 64 h 934"/>
                      <a:gd name="T68" fmla="*/ 24 w 556"/>
                      <a:gd name="T69" fmla="*/ 71 h 934"/>
                      <a:gd name="T70" fmla="*/ 22 w 556"/>
                      <a:gd name="T71" fmla="*/ 69 h 934"/>
                      <a:gd name="T72" fmla="*/ 21 w 556"/>
                      <a:gd name="T73" fmla="*/ 67 h 934"/>
                      <a:gd name="T74" fmla="*/ 21 w 556"/>
                      <a:gd name="T75" fmla="*/ 64 h 934"/>
                      <a:gd name="T76" fmla="*/ 22 w 556"/>
                      <a:gd name="T77" fmla="*/ 60 h 934"/>
                      <a:gd name="T78" fmla="*/ 22 w 556"/>
                      <a:gd name="T79" fmla="*/ 55 h 934"/>
                      <a:gd name="T80" fmla="*/ 22 w 556"/>
                      <a:gd name="T81" fmla="*/ 49 h 934"/>
                      <a:gd name="T82" fmla="*/ 22 w 556"/>
                      <a:gd name="T83" fmla="*/ 44 h 934"/>
                      <a:gd name="T84" fmla="*/ 21 w 556"/>
                      <a:gd name="T85" fmla="*/ 40 h 934"/>
                      <a:gd name="T86" fmla="*/ 20 w 556"/>
                      <a:gd name="T87" fmla="*/ 38 h 934"/>
                      <a:gd name="T88" fmla="*/ 20 w 556"/>
                      <a:gd name="T89" fmla="*/ 38 h 934"/>
                      <a:gd name="T90" fmla="*/ 19 w 556"/>
                      <a:gd name="T91" fmla="*/ 38 h 934"/>
                      <a:gd name="T92" fmla="*/ 18 w 556"/>
                      <a:gd name="T93" fmla="*/ 38 h 934"/>
                      <a:gd name="T94" fmla="*/ 17 w 556"/>
                      <a:gd name="T95" fmla="*/ 40 h 934"/>
                      <a:gd name="T96" fmla="*/ 16 w 556"/>
                      <a:gd name="T97" fmla="*/ 42 h 934"/>
                      <a:gd name="T98" fmla="*/ 15 w 556"/>
                      <a:gd name="T99" fmla="*/ 45 h 934"/>
                      <a:gd name="T100" fmla="*/ 13 w 556"/>
                      <a:gd name="T101" fmla="*/ 48 h 934"/>
                      <a:gd name="T102" fmla="*/ 12 w 556"/>
                      <a:gd name="T103" fmla="*/ 50 h 934"/>
                      <a:gd name="T104" fmla="*/ 11 w 556"/>
                      <a:gd name="T105" fmla="*/ 54 h 934"/>
                      <a:gd name="T106" fmla="*/ 9 w 556"/>
                      <a:gd name="T107" fmla="*/ 58 h 934"/>
                      <a:gd name="T108" fmla="*/ 6 w 556"/>
                      <a:gd name="T109" fmla="*/ 62 h 934"/>
                      <a:gd name="T110" fmla="*/ 5 w 556"/>
                      <a:gd name="T111" fmla="*/ 65 h 934"/>
                      <a:gd name="T112" fmla="*/ 4 w 556"/>
                      <a:gd name="T113" fmla="*/ 66 h 934"/>
                      <a:gd name="T114" fmla="*/ 27 w 556"/>
                      <a:gd name="T115" fmla="*/ 6 h 934"/>
                      <a:gd name="T116" fmla="*/ 27 w 556"/>
                      <a:gd name="T117" fmla="*/ 7 h 934"/>
                      <a:gd name="T118" fmla="*/ 27 w 556"/>
                      <a:gd name="T119" fmla="*/ 8 h 934"/>
                      <a:gd name="T120" fmla="*/ 25 w 556"/>
                      <a:gd name="T121" fmla="*/ 13 h 934"/>
                      <a:gd name="T122" fmla="*/ 25 w 556"/>
                      <a:gd name="T123" fmla="*/ 17 h 934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56"/>
                      <a:gd name="T187" fmla="*/ 0 h 934"/>
                      <a:gd name="T188" fmla="*/ 556 w 556"/>
                      <a:gd name="T189" fmla="*/ 934 h 934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56" h="934">
                        <a:moveTo>
                          <a:pt x="47" y="866"/>
                        </a:moveTo>
                        <a:lnTo>
                          <a:pt x="41" y="872"/>
                        </a:lnTo>
                        <a:lnTo>
                          <a:pt x="36" y="875"/>
                        </a:lnTo>
                        <a:lnTo>
                          <a:pt x="30" y="872"/>
                        </a:lnTo>
                        <a:lnTo>
                          <a:pt x="24" y="865"/>
                        </a:lnTo>
                        <a:lnTo>
                          <a:pt x="18" y="853"/>
                        </a:lnTo>
                        <a:lnTo>
                          <a:pt x="13" y="837"/>
                        </a:lnTo>
                        <a:lnTo>
                          <a:pt x="8" y="819"/>
                        </a:lnTo>
                        <a:lnTo>
                          <a:pt x="5" y="797"/>
                        </a:lnTo>
                        <a:lnTo>
                          <a:pt x="2" y="774"/>
                        </a:lnTo>
                        <a:lnTo>
                          <a:pt x="0" y="748"/>
                        </a:lnTo>
                        <a:lnTo>
                          <a:pt x="0" y="719"/>
                        </a:lnTo>
                        <a:lnTo>
                          <a:pt x="0" y="689"/>
                        </a:lnTo>
                        <a:lnTo>
                          <a:pt x="2" y="658"/>
                        </a:lnTo>
                        <a:lnTo>
                          <a:pt x="6" y="627"/>
                        </a:lnTo>
                        <a:lnTo>
                          <a:pt x="12" y="594"/>
                        </a:lnTo>
                        <a:lnTo>
                          <a:pt x="19" y="562"/>
                        </a:lnTo>
                        <a:lnTo>
                          <a:pt x="25" y="538"/>
                        </a:lnTo>
                        <a:lnTo>
                          <a:pt x="31" y="516"/>
                        </a:lnTo>
                        <a:lnTo>
                          <a:pt x="38" y="493"/>
                        </a:lnTo>
                        <a:lnTo>
                          <a:pt x="44" y="471"/>
                        </a:lnTo>
                        <a:lnTo>
                          <a:pt x="48" y="448"/>
                        </a:lnTo>
                        <a:lnTo>
                          <a:pt x="54" y="425"/>
                        </a:lnTo>
                        <a:lnTo>
                          <a:pt x="58" y="403"/>
                        </a:lnTo>
                        <a:lnTo>
                          <a:pt x="62" y="381"/>
                        </a:lnTo>
                        <a:lnTo>
                          <a:pt x="65" y="359"/>
                        </a:lnTo>
                        <a:lnTo>
                          <a:pt x="68" y="335"/>
                        </a:lnTo>
                        <a:lnTo>
                          <a:pt x="69" y="313"/>
                        </a:lnTo>
                        <a:lnTo>
                          <a:pt x="69" y="290"/>
                        </a:lnTo>
                        <a:lnTo>
                          <a:pt x="68" y="268"/>
                        </a:lnTo>
                        <a:lnTo>
                          <a:pt x="65" y="244"/>
                        </a:lnTo>
                        <a:lnTo>
                          <a:pt x="62" y="222"/>
                        </a:lnTo>
                        <a:lnTo>
                          <a:pt x="57" y="199"/>
                        </a:lnTo>
                        <a:lnTo>
                          <a:pt x="54" y="188"/>
                        </a:lnTo>
                        <a:lnTo>
                          <a:pt x="54" y="175"/>
                        </a:lnTo>
                        <a:lnTo>
                          <a:pt x="57" y="160"/>
                        </a:lnTo>
                        <a:lnTo>
                          <a:pt x="62" y="144"/>
                        </a:lnTo>
                        <a:lnTo>
                          <a:pt x="69" y="127"/>
                        </a:lnTo>
                        <a:lnTo>
                          <a:pt x="77" y="110"/>
                        </a:lnTo>
                        <a:lnTo>
                          <a:pt x="88" y="93"/>
                        </a:lnTo>
                        <a:lnTo>
                          <a:pt x="99" y="75"/>
                        </a:lnTo>
                        <a:lnTo>
                          <a:pt x="113" y="60"/>
                        </a:lnTo>
                        <a:lnTo>
                          <a:pt x="127" y="44"/>
                        </a:lnTo>
                        <a:lnTo>
                          <a:pt x="143" y="31"/>
                        </a:lnTo>
                        <a:lnTo>
                          <a:pt x="160" y="19"/>
                        </a:lnTo>
                        <a:lnTo>
                          <a:pt x="175" y="10"/>
                        </a:lnTo>
                        <a:lnTo>
                          <a:pt x="194" y="4"/>
                        </a:lnTo>
                        <a:lnTo>
                          <a:pt x="211" y="0"/>
                        </a:lnTo>
                        <a:lnTo>
                          <a:pt x="229" y="0"/>
                        </a:lnTo>
                        <a:lnTo>
                          <a:pt x="236" y="1"/>
                        </a:lnTo>
                        <a:lnTo>
                          <a:pt x="244" y="6"/>
                        </a:lnTo>
                        <a:lnTo>
                          <a:pt x="253" y="13"/>
                        </a:lnTo>
                        <a:lnTo>
                          <a:pt x="261" y="21"/>
                        </a:lnTo>
                        <a:lnTo>
                          <a:pt x="269" y="30"/>
                        </a:lnTo>
                        <a:lnTo>
                          <a:pt x="277" y="39"/>
                        </a:lnTo>
                        <a:lnTo>
                          <a:pt x="286" y="49"/>
                        </a:lnTo>
                        <a:lnTo>
                          <a:pt x="293" y="58"/>
                        </a:lnTo>
                        <a:lnTo>
                          <a:pt x="298" y="63"/>
                        </a:lnTo>
                        <a:lnTo>
                          <a:pt x="304" y="70"/>
                        </a:lnTo>
                        <a:lnTo>
                          <a:pt x="310" y="75"/>
                        </a:lnTo>
                        <a:lnTo>
                          <a:pt x="317" y="79"/>
                        </a:lnTo>
                        <a:lnTo>
                          <a:pt x="322" y="83"/>
                        </a:lnTo>
                        <a:lnTo>
                          <a:pt x="328" y="87"/>
                        </a:lnTo>
                        <a:lnTo>
                          <a:pt x="333" y="89"/>
                        </a:lnTo>
                        <a:lnTo>
                          <a:pt x="336" y="91"/>
                        </a:lnTo>
                        <a:lnTo>
                          <a:pt x="353" y="92"/>
                        </a:lnTo>
                        <a:lnTo>
                          <a:pt x="371" y="88"/>
                        </a:lnTo>
                        <a:lnTo>
                          <a:pt x="388" y="82"/>
                        </a:lnTo>
                        <a:lnTo>
                          <a:pt x="406" y="74"/>
                        </a:lnTo>
                        <a:lnTo>
                          <a:pt x="422" y="66"/>
                        </a:lnTo>
                        <a:lnTo>
                          <a:pt x="439" y="60"/>
                        </a:lnTo>
                        <a:lnTo>
                          <a:pt x="452" y="56"/>
                        </a:lnTo>
                        <a:lnTo>
                          <a:pt x="466" y="56"/>
                        </a:lnTo>
                        <a:lnTo>
                          <a:pt x="484" y="61"/>
                        </a:lnTo>
                        <a:lnTo>
                          <a:pt x="498" y="69"/>
                        </a:lnTo>
                        <a:lnTo>
                          <a:pt x="512" y="78"/>
                        </a:lnTo>
                        <a:lnTo>
                          <a:pt x="523" y="88"/>
                        </a:lnTo>
                        <a:lnTo>
                          <a:pt x="532" y="100"/>
                        </a:lnTo>
                        <a:lnTo>
                          <a:pt x="540" y="114"/>
                        </a:lnTo>
                        <a:lnTo>
                          <a:pt x="546" y="130"/>
                        </a:lnTo>
                        <a:lnTo>
                          <a:pt x="550" y="145"/>
                        </a:lnTo>
                        <a:lnTo>
                          <a:pt x="553" y="162"/>
                        </a:lnTo>
                        <a:lnTo>
                          <a:pt x="555" y="181"/>
                        </a:lnTo>
                        <a:lnTo>
                          <a:pt x="556" y="199"/>
                        </a:lnTo>
                        <a:lnTo>
                          <a:pt x="556" y="218"/>
                        </a:lnTo>
                        <a:lnTo>
                          <a:pt x="556" y="238"/>
                        </a:lnTo>
                        <a:lnTo>
                          <a:pt x="555" y="256"/>
                        </a:lnTo>
                        <a:lnTo>
                          <a:pt x="554" y="275"/>
                        </a:lnTo>
                        <a:lnTo>
                          <a:pt x="553" y="295"/>
                        </a:lnTo>
                        <a:lnTo>
                          <a:pt x="523" y="339"/>
                        </a:lnTo>
                        <a:lnTo>
                          <a:pt x="498" y="385"/>
                        </a:lnTo>
                        <a:lnTo>
                          <a:pt x="480" y="430"/>
                        </a:lnTo>
                        <a:lnTo>
                          <a:pt x="465" y="476"/>
                        </a:lnTo>
                        <a:lnTo>
                          <a:pt x="452" y="521"/>
                        </a:lnTo>
                        <a:lnTo>
                          <a:pt x="443" y="567"/>
                        </a:lnTo>
                        <a:lnTo>
                          <a:pt x="434" y="611"/>
                        </a:lnTo>
                        <a:lnTo>
                          <a:pt x="428" y="655"/>
                        </a:lnTo>
                        <a:lnTo>
                          <a:pt x="420" y="698"/>
                        </a:lnTo>
                        <a:lnTo>
                          <a:pt x="413" y="738"/>
                        </a:lnTo>
                        <a:lnTo>
                          <a:pt x="403" y="777"/>
                        </a:lnTo>
                        <a:lnTo>
                          <a:pt x="390" y="814"/>
                        </a:lnTo>
                        <a:lnTo>
                          <a:pt x="374" y="848"/>
                        </a:lnTo>
                        <a:lnTo>
                          <a:pt x="354" y="880"/>
                        </a:lnTo>
                        <a:lnTo>
                          <a:pt x="329" y="909"/>
                        </a:lnTo>
                        <a:lnTo>
                          <a:pt x="299" y="934"/>
                        </a:lnTo>
                        <a:lnTo>
                          <a:pt x="289" y="930"/>
                        </a:lnTo>
                        <a:lnTo>
                          <a:pt x="282" y="923"/>
                        </a:lnTo>
                        <a:lnTo>
                          <a:pt x="276" y="915"/>
                        </a:lnTo>
                        <a:lnTo>
                          <a:pt x="271" y="906"/>
                        </a:lnTo>
                        <a:lnTo>
                          <a:pt x="269" y="896"/>
                        </a:lnTo>
                        <a:lnTo>
                          <a:pt x="267" y="884"/>
                        </a:lnTo>
                        <a:lnTo>
                          <a:pt x="267" y="871"/>
                        </a:lnTo>
                        <a:lnTo>
                          <a:pt x="267" y="857"/>
                        </a:lnTo>
                        <a:lnTo>
                          <a:pt x="269" y="842"/>
                        </a:lnTo>
                        <a:lnTo>
                          <a:pt x="270" y="826"/>
                        </a:lnTo>
                        <a:lnTo>
                          <a:pt x="272" y="809"/>
                        </a:lnTo>
                        <a:lnTo>
                          <a:pt x="273" y="790"/>
                        </a:lnTo>
                        <a:lnTo>
                          <a:pt x="276" y="771"/>
                        </a:lnTo>
                        <a:lnTo>
                          <a:pt x="277" y="751"/>
                        </a:lnTo>
                        <a:lnTo>
                          <a:pt x="277" y="731"/>
                        </a:lnTo>
                        <a:lnTo>
                          <a:pt x="277" y="710"/>
                        </a:lnTo>
                        <a:lnTo>
                          <a:pt x="276" y="679"/>
                        </a:lnTo>
                        <a:lnTo>
                          <a:pt x="275" y="650"/>
                        </a:lnTo>
                        <a:lnTo>
                          <a:pt x="273" y="623"/>
                        </a:lnTo>
                        <a:lnTo>
                          <a:pt x="272" y="599"/>
                        </a:lnTo>
                        <a:lnTo>
                          <a:pt x="271" y="578"/>
                        </a:lnTo>
                        <a:lnTo>
                          <a:pt x="269" y="560"/>
                        </a:lnTo>
                        <a:lnTo>
                          <a:pt x="266" y="543"/>
                        </a:lnTo>
                        <a:lnTo>
                          <a:pt x="265" y="530"/>
                        </a:lnTo>
                        <a:lnTo>
                          <a:pt x="261" y="519"/>
                        </a:lnTo>
                        <a:lnTo>
                          <a:pt x="259" y="511"/>
                        </a:lnTo>
                        <a:lnTo>
                          <a:pt x="255" y="504"/>
                        </a:lnTo>
                        <a:lnTo>
                          <a:pt x="252" y="500"/>
                        </a:lnTo>
                        <a:lnTo>
                          <a:pt x="248" y="499"/>
                        </a:lnTo>
                        <a:lnTo>
                          <a:pt x="243" y="499"/>
                        </a:lnTo>
                        <a:lnTo>
                          <a:pt x="238" y="502"/>
                        </a:lnTo>
                        <a:lnTo>
                          <a:pt x="233" y="507"/>
                        </a:lnTo>
                        <a:lnTo>
                          <a:pt x="232" y="507"/>
                        </a:lnTo>
                        <a:lnTo>
                          <a:pt x="236" y="499"/>
                        </a:lnTo>
                        <a:lnTo>
                          <a:pt x="237" y="494"/>
                        </a:lnTo>
                        <a:lnTo>
                          <a:pt x="227" y="500"/>
                        </a:lnTo>
                        <a:lnTo>
                          <a:pt x="220" y="508"/>
                        </a:lnTo>
                        <a:lnTo>
                          <a:pt x="215" y="517"/>
                        </a:lnTo>
                        <a:lnTo>
                          <a:pt x="211" y="529"/>
                        </a:lnTo>
                        <a:lnTo>
                          <a:pt x="207" y="539"/>
                        </a:lnTo>
                        <a:lnTo>
                          <a:pt x="204" y="551"/>
                        </a:lnTo>
                        <a:lnTo>
                          <a:pt x="201" y="563"/>
                        </a:lnTo>
                        <a:lnTo>
                          <a:pt x="197" y="572"/>
                        </a:lnTo>
                        <a:lnTo>
                          <a:pt x="194" y="580"/>
                        </a:lnTo>
                        <a:lnTo>
                          <a:pt x="184" y="594"/>
                        </a:lnTo>
                        <a:lnTo>
                          <a:pt x="177" y="606"/>
                        </a:lnTo>
                        <a:lnTo>
                          <a:pt x="172" y="617"/>
                        </a:lnTo>
                        <a:lnTo>
                          <a:pt x="168" y="628"/>
                        </a:lnTo>
                        <a:lnTo>
                          <a:pt x="165" y="640"/>
                        </a:lnTo>
                        <a:lnTo>
                          <a:pt x="161" y="650"/>
                        </a:lnTo>
                        <a:lnTo>
                          <a:pt x="156" y="663"/>
                        </a:lnTo>
                        <a:lnTo>
                          <a:pt x="149" y="676"/>
                        </a:lnTo>
                        <a:lnTo>
                          <a:pt x="140" y="690"/>
                        </a:lnTo>
                        <a:lnTo>
                          <a:pt x="132" y="707"/>
                        </a:lnTo>
                        <a:lnTo>
                          <a:pt x="125" y="724"/>
                        </a:lnTo>
                        <a:lnTo>
                          <a:pt x="116" y="742"/>
                        </a:lnTo>
                        <a:lnTo>
                          <a:pt x="108" y="762"/>
                        </a:lnTo>
                        <a:lnTo>
                          <a:pt x="99" y="780"/>
                        </a:lnTo>
                        <a:lnTo>
                          <a:pt x="91" y="797"/>
                        </a:lnTo>
                        <a:lnTo>
                          <a:pt x="83" y="814"/>
                        </a:lnTo>
                        <a:lnTo>
                          <a:pt x="76" y="829"/>
                        </a:lnTo>
                        <a:lnTo>
                          <a:pt x="70" y="844"/>
                        </a:lnTo>
                        <a:lnTo>
                          <a:pt x="64" y="855"/>
                        </a:lnTo>
                        <a:lnTo>
                          <a:pt x="58" y="865"/>
                        </a:lnTo>
                        <a:lnTo>
                          <a:pt x="54" y="870"/>
                        </a:lnTo>
                        <a:lnTo>
                          <a:pt x="51" y="872"/>
                        </a:lnTo>
                        <a:lnTo>
                          <a:pt x="48" y="871"/>
                        </a:lnTo>
                        <a:lnTo>
                          <a:pt x="47" y="866"/>
                        </a:lnTo>
                        <a:close/>
                        <a:moveTo>
                          <a:pt x="338" y="83"/>
                        </a:moveTo>
                        <a:lnTo>
                          <a:pt x="338" y="86"/>
                        </a:lnTo>
                        <a:lnTo>
                          <a:pt x="333" y="86"/>
                        </a:lnTo>
                        <a:lnTo>
                          <a:pt x="330" y="87"/>
                        </a:lnTo>
                        <a:lnTo>
                          <a:pt x="334" y="89"/>
                        </a:lnTo>
                        <a:lnTo>
                          <a:pt x="335" y="96"/>
                        </a:lnTo>
                        <a:lnTo>
                          <a:pt x="333" y="108"/>
                        </a:lnTo>
                        <a:lnTo>
                          <a:pt x="328" y="126"/>
                        </a:lnTo>
                        <a:lnTo>
                          <a:pt x="322" y="145"/>
                        </a:lnTo>
                        <a:lnTo>
                          <a:pt x="316" y="168"/>
                        </a:lnTo>
                        <a:lnTo>
                          <a:pt x="311" y="190"/>
                        </a:lnTo>
                        <a:lnTo>
                          <a:pt x="308" y="209"/>
                        </a:lnTo>
                        <a:lnTo>
                          <a:pt x="311" y="225"/>
                        </a:lnTo>
                        <a:lnTo>
                          <a:pt x="338" y="8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4" name="Freeform 116"/>
                  <p:cNvSpPr>
                    <a:spLocks noChangeAspect="1"/>
                  </p:cNvSpPr>
                  <p:nvPr/>
                </p:nvSpPr>
                <p:spPr bwMode="auto">
                  <a:xfrm rot="-717913">
                    <a:off x="3753" y="2871"/>
                    <a:ext cx="15" cy="75"/>
                  </a:xfrm>
                  <a:custGeom>
                    <a:avLst/>
                    <a:gdLst>
                      <a:gd name="T0" fmla="*/ 2 w 30"/>
                      <a:gd name="T1" fmla="*/ 0 h 142"/>
                      <a:gd name="T2" fmla="*/ 2 w 30"/>
                      <a:gd name="T3" fmla="*/ 0 h 142"/>
                      <a:gd name="T4" fmla="*/ 2 w 30"/>
                      <a:gd name="T5" fmla="*/ 1 h 142"/>
                      <a:gd name="T6" fmla="*/ 2 w 30"/>
                      <a:gd name="T7" fmla="*/ 1 h 142"/>
                      <a:gd name="T8" fmla="*/ 2 w 30"/>
                      <a:gd name="T9" fmla="*/ 1 h 142"/>
                      <a:gd name="T10" fmla="*/ 2 w 30"/>
                      <a:gd name="T11" fmla="*/ 1 h 142"/>
                      <a:gd name="T12" fmla="*/ 2 w 30"/>
                      <a:gd name="T13" fmla="*/ 1 h 142"/>
                      <a:gd name="T14" fmla="*/ 2 w 30"/>
                      <a:gd name="T15" fmla="*/ 1 h 142"/>
                      <a:gd name="T16" fmla="*/ 2 w 30"/>
                      <a:gd name="T17" fmla="*/ 2 h 142"/>
                      <a:gd name="T18" fmla="*/ 2 w 30"/>
                      <a:gd name="T19" fmla="*/ 3 h 142"/>
                      <a:gd name="T20" fmla="*/ 1 w 30"/>
                      <a:gd name="T21" fmla="*/ 5 h 142"/>
                      <a:gd name="T22" fmla="*/ 1 w 30"/>
                      <a:gd name="T23" fmla="*/ 7 h 142"/>
                      <a:gd name="T24" fmla="*/ 1 w 30"/>
                      <a:gd name="T25" fmla="*/ 8 h 142"/>
                      <a:gd name="T26" fmla="*/ 0 w 30"/>
                      <a:gd name="T27" fmla="*/ 10 h 142"/>
                      <a:gd name="T28" fmla="*/ 1 w 30"/>
                      <a:gd name="T29" fmla="*/ 11 h 14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0"/>
                      <a:gd name="T46" fmla="*/ 0 h 142"/>
                      <a:gd name="T47" fmla="*/ 30 w 30"/>
                      <a:gd name="T48" fmla="*/ 142 h 14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0" h="142">
                        <a:moveTo>
                          <a:pt x="30" y="0"/>
                        </a:moveTo>
                        <a:lnTo>
                          <a:pt x="30" y="0"/>
                        </a:lnTo>
                        <a:lnTo>
                          <a:pt x="30" y="3"/>
                        </a:lnTo>
                        <a:lnTo>
                          <a:pt x="25" y="3"/>
                        </a:lnTo>
                        <a:lnTo>
                          <a:pt x="22" y="4"/>
                        </a:lnTo>
                        <a:lnTo>
                          <a:pt x="26" y="6"/>
                        </a:lnTo>
                        <a:lnTo>
                          <a:pt x="27" y="13"/>
                        </a:lnTo>
                        <a:lnTo>
                          <a:pt x="25" y="25"/>
                        </a:lnTo>
                        <a:lnTo>
                          <a:pt x="20" y="43"/>
                        </a:lnTo>
                        <a:lnTo>
                          <a:pt x="14" y="62"/>
                        </a:lnTo>
                        <a:lnTo>
                          <a:pt x="8" y="85"/>
                        </a:lnTo>
                        <a:lnTo>
                          <a:pt x="3" y="107"/>
                        </a:lnTo>
                        <a:lnTo>
                          <a:pt x="0" y="126"/>
                        </a:lnTo>
                        <a:lnTo>
                          <a:pt x="3" y="142"/>
                        </a:ln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5" name="Freeform 117"/>
                  <p:cNvSpPr>
                    <a:spLocks noChangeAspect="1"/>
                  </p:cNvSpPr>
                  <p:nvPr/>
                </p:nvSpPr>
                <p:spPr bwMode="auto">
                  <a:xfrm rot="-717913">
                    <a:off x="3648" y="2988"/>
                    <a:ext cx="221" cy="53"/>
                  </a:xfrm>
                  <a:custGeom>
                    <a:avLst/>
                    <a:gdLst>
                      <a:gd name="T0" fmla="*/ 0 w 414"/>
                      <a:gd name="T1" fmla="*/ 0 h 97"/>
                      <a:gd name="T2" fmla="*/ 0 w 414"/>
                      <a:gd name="T3" fmla="*/ 0 h 97"/>
                      <a:gd name="T4" fmla="*/ 1 w 414"/>
                      <a:gd name="T5" fmla="*/ 1 h 97"/>
                      <a:gd name="T6" fmla="*/ 2 w 414"/>
                      <a:gd name="T7" fmla="*/ 1 h 97"/>
                      <a:gd name="T8" fmla="*/ 3 w 414"/>
                      <a:gd name="T9" fmla="*/ 1 h 97"/>
                      <a:gd name="T10" fmla="*/ 4 w 414"/>
                      <a:gd name="T11" fmla="*/ 1 h 97"/>
                      <a:gd name="T12" fmla="*/ 5 w 414"/>
                      <a:gd name="T13" fmla="*/ 2 h 97"/>
                      <a:gd name="T14" fmla="*/ 6 w 414"/>
                      <a:gd name="T15" fmla="*/ 2 h 97"/>
                      <a:gd name="T16" fmla="*/ 7 w 414"/>
                      <a:gd name="T17" fmla="*/ 2 h 97"/>
                      <a:gd name="T18" fmla="*/ 8 w 414"/>
                      <a:gd name="T19" fmla="*/ 2 h 97"/>
                      <a:gd name="T20" fmla="*/ 8 w 414"/>
                      <a:gd name="T21" fmla="*/ 2 h 97"/>
                      <a:gd name="T22" fmla="*/ 9 w 414"/>
                      <a:gd name="T23" fmla="*/ 3 h 97"/>
                      <a:gd name="T24" fmla="*/ 10 w 414"/>
                      <a:gd name="T25" fmla="*/ 3 h 97"/>
                      <a:gd name="T26" fmla="*/ 11 w 414"/>
                      <a:gd name="T27" fmla="*/ 3 h 97"/>
                      <a:gd name="T28" fmla="*/ 12 w 414"/>
                      <a:gd name="T29" fmla="*/ 2 h 97"/>
                      <a:gd name="T30" fmla="*/ 13 w 414"/>
                      <a:gd name="T31" fmla="*/ 2 h 97"/>
                      <a:gd name="T32" fmla="*/ 14 w 414"/>
                      <a:gd name="T33" fmla="*/ 2 h 97"/>
                      <a:gd name="T34" fmla="*/ 15 w 414"/>
                      <a:gd name="T35" fmla="*/ 2 h 97"/>
                      <a:gd name="T36" fmla="*/ 17 w 414"/>
                      <a:gd name="T37" fmla="*/ 2 h 97"/>
                      <a:gd name="T38" fmla="*/ 17 w 414"/>
                      <a:gd name="T39" fmla="*/ 2 h 97"/>
                      <a:gd name="T40" fmla="*/ 18 w 414"/>
                      <a:gd name="T41" fmla="*/ 2 h 97"/>
                      <a:gd name="T42" fmla="*/ 19 w 414"/>
                      <a:gd name="T43" fmla="*/ 3 h 97"/>
                      <a:gd name="T44" fmla="*/ 20 w 414"/>
                      <a:gd name="T45" fmla="*/ 3 h 97"/>
                      <a:gd name="T46" fmla="*/ 21 w 414"/>
                      <a:gd name="T47" fmla="*/ 4 h 97"/>
                      <a:gd name="T48" fmla="*/ 22 w 414"/>
                      <a:gd name="T49" fmla="*/ 5 h 97"/>
                      <a:gd name="T50" fmla="*/ 23 w 414"/>
                      <a:gd name="T51" fmla="*/ 6 h 97"/>
                      <a:gd name="T52" fmla="*/ 25 w 414"/>
                      <a:gd name="T53" fmla="*/ 7 h 97"/>
                      <a:gd name="T54" fmla="*/ 26 w 414"/>
                      <a:gd name="T55" fmla="*/ 7 h 97"/>
                      <a:gd name="T56" fmla="*/ 26 w 414"/>
                      <a:gd name="T57" fmla="*/ 7 h 97"/>
                      <a:gd name="T58" fmla="*/ 27 w 414"/>
                      <a:gd name="T59" fmla="*/ 8 h 97"/>
                      <a:gd name="T60" fmla="*/ 28 w 414"/>
                      <a:gd name="T61" fmla="*/ 8 h 97"/>
                      <a:gd name="T62" fmla="*/ 29 w 414"/>
                      <a:gd name="T63" fmla="*/ 8 h 97"/>
                      <a:gd name="T64" fmla="*/ 30 w 414"/>
                      <a:gd name="T65" fmla="*/ 8 h 97"/>
                      <a:gd name="T66" fmla="*/ 31 w 414"/>
                      <a:gd name="T67" fmla="*/ 8 h 97"/>
                      <a:gd name="T68" fmla="*/ 32 w 414"/>
                      <a:gd name="T69" fmla="*/ 8 h 97"/>
                      <a:gd name="T70" fmla="*/ 33 w 414"/>
                      <a:gd name="T71" fmla="*/ 8 h 97"/>
                      <a:gd name="T72" fmla="*/ 34 w 414"/>
                      <a:gd name="T73" fmla="*/ 9 h 9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14"/>
                      <a:gd name="T112" fmla="*/ 0 h 97"/>
                      <a:gd name="T113" fmla="*/ 414 w 414"/>
                      <a:gd name="T114" fmla="*/ 97 h 9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14" h="9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2" y="2"/>
                        </a:lnTo>
                        <a:lnTo>
                          <a:pt x="25" y="6"/>
                        </a:lnTo>
                        <a:lnTo>
                          <a:pt x="38" y="9"/>
                        </a:lnTo>
                        <a:lnTo>
                          <a:pt x="50" y="13"/>
                        </a:lnTo>
                        <a:lnTo>
                          <a:pt x="63" y="19"/>
                        </a:lnTo>
                        <a:lnTo>
                          <a:pt x="75" y="22"/>
                        </a:lnTo>
                        <a:lnTo>
                          <a:pt x="87" y="25"/>
                        </a:lnTo>
                        <a:lnTo>
                          <a:pt x="98" y="28"/>
                        </a:lnTo>
                        <a:lnTo>
                          <a:pt x="113" y="29"/>
                        </a:lnTo>
                        <a:lnTo>
                          <a:pt x="126" y="29"/>
                        </a:lnTo>
                        <a:lnTo>
                          <a:pt x="138" y="29"/>
                        </a:lnTo>
                        <a:lnTo>
                          <a:pt x="152" y="26"/>
                        </a:lnTo>
                        <a:lnTo>
                          <a:pt x="164" y="25"/>
                        </a:lnTo>
                        <a:lnTo>
                          <a:pt x="176" y="22"/>
                        </a:lnTo>
                        <a:lnTo>
                          <a:pt x="189" y="22"/>
                        </a:lnTo>
                        <a:lnTo>
                          <a:pt x="204" y="22"/>
                        </a:lnTo>
                        <a:lnTo>
                          <a:pt x="217" y="25"/>
                        </a:lnTo>
                        <a:lnTo>
                          <a:pt x="230" y="32"/>
                        </a:lnTo>
                        <a:lnTo>
                          <a:pt x="245" y="39"/>
                        </a:lnTo>
                        <a:lnTo>
                          <a:pt x="260" y="48"/>
                        </a:lnTo>
                        <a:lnTo>
                          <a:pt x="275" y="59"/>
                        </a:lnTo>
                        <a:lnTo>
                          <a:pt x="290" y="68"/>
                        </a:lnTo>
                        <a:lnTo>
                          <a:pt x="304" y="74"/>
                        </a:lnTo>
                        <a:lnTo>
                          <a:pt x="316" y="80"/>
                        </a:lnTo>
                        <a:lnTo>
                          <a:pt x="328" y="82"/>
                        </a:lnTo>
                        <a:lnTo>
                          <a:pt x="340" y="84"/>
                        </a:lnTo>
                        <a:lnTo>
                          <a:pt x="354" y="85"/>
                        </a:lnTo>
                        <a:lnTo>
                          <a:pt x="366" y="85"/>
                        </a:lnTo>
                        <a:lnTo>
                          <a:pt x="379" y="86"/>
                        </a:lnTo>
                        <a:lnTo>
                          <a:pt x="391" y="88"/>
                        </a:lnTo>
                        <a:lnTo>
                          <a:pt x="403" y="91"/>
                        </a:lnTo>
                        <a:lnTo>
                          <a:pt x="414" y="97"/>
                        </a:ln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18"/>
                <p:cNvGrpSpPr>
                  <a:grpSpLocks noChangeAspect="1"/>
                </p:cNvGrpSpPr>
                <p:nvPr/>
              </p:nvGrpSpPr>
              <p:grpSpPr bwMode="auto">
                <a:xfrm>
                  <a:off x="4475" y="3131"/>
                  <a:ext cx="169" cy="305"/>
                  <a:chOff x="4193" y="2839"/>
                  <a:chExt cx="236" cy="430"/>
                </a:xfrm>
              </p:grpSpPr>
              <p:sp>
                <p:nvSpPr>
                  <p:cNvPr id="20531" name="Freeform 119"/>
                  <p:cNvSpPr>
                    <a:spLocks noChangeAspect="1"/>
                  </p:cNvSpPr>
                  <p:nvPr/>
                </p:nvSpPr>
                <p:spPr bwMode="auto">
                  <a:xfrm rot="-224791">
                    <a:off x="4193" y="2839"/>
                    <a:ext cx="236" cy="430"/>
                  </a:xfrm>
                  <a:custGeom>
                    <a:avLst/>
                    <a:gdLst>
                      <a:gd name="T0" fmla="*/ 25 w 446"/>
                      <a:gd name="T1" fmla="*/ 31 h 816"/>
                      <a:gd name="T2" fmla="*/ 26 w 446"/>
                      <a:gd name="T3" fmla="*/ 29 h 816"/>
                      <a:gd name="T4" fmla="*/ 27 w 446"/>
                      <a:gd name="T5" fmla="*/ 27 h 816"/>
                      <a:gd name="T6" fmla="*/ 28 w 446"/>
                      <a:gd name="T7" fmla="*/ 26 h 816"/>
                      <a:gd name="T8" fmla="*/ 29 w 446"/>
                      <a:gd name="T9" fmla="*/ 24 h 816"/>
                      <a:gd name="T10" fmla="*/ 30 w 446"/>
                      <a:gd name="T11" fmla="*/ 22 h 816"/>
                      <a:gd name="T12" fmla="*/ 31 w 446"/>
                      <a:gd name="T13" fmla="*/ 19 h 816"/>
                      <a:gd name="T14" fmla="*/ 32 w 446"/>
                      <a:gd name="T15" fmla="*/ 16 h 816"/>
                      <a:gd name="T16" fmla="*/ 33 w 446"/>
                      <a:gd name="T17" fmla="*/ 13 h 816"/>
                      <a:gd name="T18" fmla="*/ 34 w 446"/>
                      <a:gd name="T19" fmla="*/ 10 h 816"/>
                      <a:gd name="T20" fmla="*/ 35 w 446"/>
                      <a:gd name="T21" fmla="*/ 7 h 816"/>
                      <a:gd name="T22" fmla="*/ 35 w 446"/>
                      <a:gd name="T23" fmla="*/ 3 h 816"/>
                      <a:gd name="T24" fmla="*/ 34 w 446"/>
                      <a:gd name="T25" fmla="*/ 1 h 816"/>
                      <a:gd name="T26" fmla="*/ 33 w 446"/>
                      <a:gd name="T27" fmla="*/ 0 h 816"/>
                      <a:gd name="T28" fmla="*/ 32 w 446"/>
                      <a:gd name="T29" fmla="*/ 1 h 816"/>
                      <a:gd name="T30" fmla="*/ 31 w 446"/>
                      <a:gd name="T31" fmla="*/ 1 h 816"/>
                      <a:gd name="T32" fmla="*/ 30 w 446"/>
                      <a:gd name="T33" fmla="*/ 3 h 816"/>
                      <a:gd name="T34" fmla="*/ 27 w 446"/>
                      <a:gd name="T35" fmla="*/ 6 h 816"/>
                      <a:gd name="T36" fmla="*/ 24 w 446"/>
                      <a:gd name="T37" fmla="*/ 9 h 816"/>
                      <a:gd name="T38" fmla="*/ 20 w 446"/>
                      <a:gd name="T39" fmla="*/ 13 h 816"/>
                      <a:gd name="T40" fmla="*/ 18 w 446"/>
                      <a:gd name="T41" fmla="*/ 14 h 816"/>
                      <a:gd name="T42" fmla="*/ 16 w 446"/>
                      <a:gd name="T43" fmla="*/ 16 h 816"/>
                      <a:gd name="T44" fmla="*/ 15 w 446"/>
                      <a:gd name="T45" fmla="*/ 18 h 816"/>
                      <a:gd name="T46" fmla="*/ 13 w 446"/>
                      <a:gd name="T47" fmla="*/ 22 h 816"/>
                      <a:gd name="T48" fmla="*/ 13 w 446"/>
                      <a:gd name="T49" fmla="*/ 24 h 816"/>
                      <a:gd name="T50" fmla="*/ 12 w 446"/>
                      <a:gd name="T51" fmla="*/ 27 h 816"/>
                      <a:gd name="T52" fmla="*/ 10 w 446"/>
                      <a:gd name="T53" fmla="*/ 33 h 816"/>
                      <a:gd name="T54" fmla="*/ 7 w 446"/>
                      <a:gd name="T55" fmla="*/ 38 h 816"/>
                      <a:gd name="T56" fmla="*/ 4 w 446"/>
                      <a:gd name="T57" fmla="*/ 45 h 816"/>
                      <a:gd name="T58" fmla="*/ 2 w 446"/>
                      <a:gd name="T59" fmla="*/ 51 h 816"/>
                      <a:gd name="T60" fmla="*/ 1 w 446"/>
                      <a:gd name="T61" fmla="*/ 57 h 816"/>
                      <a:gd name="T62" fmla="*/ 0 w 446"/>
                      <a:gd name="T63" fmla="*/ 60 h 816"/>
                      <a:gd name="T64" fmla="*/ 1 w 446"/>
                      <a:gd name="T65" fmla="*/ 62 h 816"/>
                      <a:gd name="T66" fmla="*/ 1 w 446"/>
                      <a:gd name="T67" fmla="*/ 63 h 816"/>
                      <a:gd name="T68" fmla="*/ 1 w 446"/>
                      <a:gd name="T69" fmla="*/ 63 h 816"/>
                      <a:gd name="T70" fmla="*/ 3 w 446"/>
                      <a:gd name="T71" fmla="*/ 63 h 816"/>
                      <a:gd name="T72" fmla="*/ 6 w 446"/>
                      <a:gd name="T73" fmla="*/ 60 h 816"/>
                      <a:gd name="T74" fmla="*/ 8 w 446"/>
                      <a:gd name="T75" fmla="*/ 56 h 816"/>
                      <a:gd name="T76" fmla="*/ 11 w 446"/>
                      <a:gd name="T77" fmla="*/ 53 h 816"/>
                      <a:gd name="T78" fmla="*/ 14 w 446"/>
                      <a:gd name="T79" fmla="*/ 50 h 816"/>
                      <a:gd name="T80" fmla="*/ 16 w 446"/>
                      <a:gd name="T81" fmla="*/ 45 h 816"/>
                      <a:gd name="T82" fmla="*/ 20 w 446"/>
                      <a:gd name="T83" fmla="*/ 42 h 816"/>
                      <a:gd name="T84" fmla="*/ 22 w 446"/>
                      <a:gd name="T85" fmla="*/ 38 h 816"/>
                      <a:gd name="T86" fmla="*/ 24 w 446"/>
                      <a:gd name="T87" fmla="*/ 34 h 81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446"/>
                      <a:gd name="T133" fmla="*/ 0 h 816"/>
                      <a:gd name="T134" fmla="*/ 446 w 446"/>
                      <a:gd name="T135" fmla="*/ 816 h 81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446" h="816">
                        <a:moveTo>
                          <a:pt x="322" y="407"/>
                        </a:moveTo>
                        <a:lnTo>
                          <a:pt x="324" y="395"/>
                        </a:lnTo>
                        <a:lnTo>
                          <a:pt x="328" y="385"/>
                        </a:lnTo>
                        <a:lnTo>
                          <a:pt x="333" y="374"/>
                        </a:lnTo>
                        <a:lnTo>
                          <a:pt x="339" y="365"/>
                        </a:lnTo>
                        <a:lnTo>
                          <a:pt x="345" y="356"/>
                        </a:lnTo>
                        <a:lnTo>
                          <a:pt x="352" y="347"/>
                        </a:lnTo>
                        <a:lnTo>
                          <a:pt x="358" y="336"/>
                        </a:lnTo>
                        <a:lnTo>
                          <a:pt x="364" y="323"/>
                        </a:lnTo>
                        <a:lnTo>
                          <a:pt x="368" y="312"/>
                        </a:lnTo>
                        <a:lnTo>
                          <a:pt x="372" y="297"/>
                        </a:lnTo>
                        <a:lnTo>
                          <a:pt x="379" y="283"/>
                        </a:lnTo>
                        <a:lnTo>
                          <a:pt x="385" y="266"/>
                        </a:lnTo>
                        <a:lnTo>
                          <a:pt x="392" y="249"/>
                        </a:lnTo>
                        <a:lnTo>
                          <a:pt x="399" y="231"/>
                        </a:lnTo>
                        <a:lnTo>
                          <a:pt x="406" y="212"/>
                        </a:lnTo>
                        <a:lnTo>
                          <a:pt x="414" y="192"/>
                        </a:lnTo>
                        <a:lnTo>
                          <a:pt x="421" y="171"/>
                        </a:lnTo>
                        <a:lnTo>
                          <a:pt x="428" y="151"/>
                        </a:lnTo>
                        <a:lnTo>
                          <a:pt x="434" y="130"/>
                        </a:lnTo>
                        <a:lnTo>
                          <a:pt x="439" y="108"/>
                        </a:lnTo>
                        <a:lnTo>
                          <a:pt x="443" y="85"/>
                        </a:lnTo>
                        <a:lnTo>
                          <a:pt x="445" y="63"/>
                        </a:lnTo>
                        <a:lnTo>
                          <a:pt x="446" y="41"/>
                        </a:lnTo>
                        <a:lnTo>
                          <a:pt x="445" y="19"/>
                        </a:lnTo>
                        <a:lnTo>
                          <a:pt x="434" y="9"/>
                        </a:lnTo>
                        <a:lnTo>
                          <a:pt x="427" y="2"/>
                        </a:lnTo>
                        <a:lnTo>
                          <a:pt x="421" y="0"/>
                        </a:lnTo>
                        <a:lnTo>
                          <a:pt x="416" y="0"/>
                        </a:lnTo>
                        <a:lnTo>
                          <a:pt x="411" y="2"/>
                        </a:lnTo>
                        <a:lnTo>
                          <a:pt x="405" y="6"/>
                        </a:lnTo>
                        <a:lnTo>
                          <a:pt x="398" y="10"/>
                        </a:lnTo>
                        <a:lnTo>
                          <a:pt x="388" y="15"/>
                        </a:lnTo>
                        <a:lnTo>
                          <a:pt x="380" y="32"/>
                        </a:lnTo>
                        <a:lnTo>
                          <a:pt x="366" y="54"/>
                        </a:lnTo>
                        <a:lnTo>
                          <a:pt x="348" y="79"/>
                        </a:lnTo>
                        <a:lnTo>
                          <a:pt x="328" y="104"/>
                        </a:lnTo>
                        <a:lnTo>
                          <a:pt x="305" y="127"/>
                        </a:lnTo>
                        <a:lnTo>
                          <a:pt x="282" y="148"/>
                        </a:lnTo>
                        <a:lnTo>
                          <a:pt x="259" y="162"/>
                        </a:lnTo>
                        <a:lnTo>
                          <a:pt x="237" y="170"/>
                        </a:lnTo>
                        <a:lnTo>
                          <a:pt x="229" y="178"/>
                        </a:lnTo>
                        <a:lnTo>
                          <a:pt x="219" y="187"/>
                        </a:lnTo>
                        <a:lnTo>
                          <a:pt x="208" y="201"/>
                        </a:lnTo>
                        <a:lnTo>
                          <a:pt x="198" y="217"/>
                        </a:lnTo>
                        <a:lnTo>
                          <a:pt x="189" y="235"/>
                        </a:lnTo>
                        <a:lnTo>
                          <a:pt x="179" y="257"/>
                        </a:lnTo>
                        <a:lnTo>
                          <a:pt x="169" y="281"/>
                        </a:lnTo>
                        <a:lnTo>
                          <a:pt x="162" y="308"/>
                        </a:lnTo>
                        <a:lnTo>
                          <a:pt x="160" y="317"/>
                        </a:lnTo>
                        <a:lnTo>
                          <a:pt x="155" y="334"/>
                        </a:lnTo>
                        <a:lnTo>
                          <a:pt x="146" y="357"/>
                        </a:lnTo>
                        <a:lnTo>
                          <a:pt x="134" y="387"/>
                        </a:lnTo>
                        <a:lnTo>
                          <a:pt x="121" y="422"/>
                        </a:lnTo>
                        <a:lnTo>
                          <a:pt x="106" y="460"/>
                        </a:lnTo>
                        <a:lnTo>
                          <a:pt x="91" y="500"/>
                        </a:lnTo>
                        <a:lnTo>
                          <a:pt x="75" y="543"/>
                        </a:lnTo>
                        <a:lnTo>
                          <a:pt x="58" y="585"/>
                        </a:lnTo>
                        <a:lnTo>
                          <a:pt x="43" y="627"/>
                        </a:lnTo>
                        <a:lnTo>
                          <a:pt x="30" y="667"/>
                        </a:lnTo>
                        <a:lnTo>
                          <a:pt x="18" y="703"/>
                        </a:lnTo>
                        <a:lnTo>
                          <a:pt x="8" y="734"/>
                        </a:lnTo>
                        <a:lnTo>
                          <a:pt x="2" y="760"/>
                        </a:lnTo>
                        <a:lnTo>
                          <a:pt x="0" y="781"/>
                        </a:lnTo>
                        <a:lnTo>
                          <a:pt x="1" y="793"/>
                        </a:lnTo>
                        <a:lnTo>
                          <a:pt x="2" y="798"/>
                        </a:lnTo>
                        <a:lnTo>
                          <a:pt x="4" y="805"/>
                        </a:lnTo>
                        <a:lnTo>
                          <a:pt x="5" y="810"/>
                        </a:lnTo>
                        <a:lnTo>
                          <a:pt x="7" y="815"/>
                        </a:lnTo>
                        <a:lnTo>
                          <a:pt x="12" y="816"/>
                        </a:lnTo>
                        <a:lnTo>
                          <a:pt x="22" y="815"/>
                        </a:lnTo>
                        <a:lnTo>
                          <a:pt x="36" y="810"/>
                        </a:lnTo>
                        <a:lnTo>
                          <a:pt x="56" y="799"/>
                        </a:lnTo>
                        <a:lnTo>
                          <a:pt x="71" y="777"/>
                        </a:lnTo>
                        <a:lnTo>
                          <a:pt x="88" y="755"/>
                        </a:lnTo>
                        <a:lnTo>
                          <a:pt x="105" y="733"/>
                        </a:lnTo>
                        <a:lnTo>
                          <a:pt x="123" y="710"/>
                        </a:lnTo>
                        <a:lnTo>
                          <a:pt x="140" y="686"/>
                        </a:lnTo>
                        <a:lnTo>
                          <a:pt x="158" y="663"/>
                        </a:lnTo>
                        <a:lnTo>
                          <a:pt x="176" y="640"/>
                        </a:lnTo>
                        <a:lnTo>
                          <a:pt x="195" y="616"/>
                        </a:lnTo>
                        <a:lnTo>
                          <a:pt x="212" y="591"/>
                        </a:lnTo>
                        <a:lnTo>
                          <a:pt x="229" y="567"/>
                        </a:lnTo>
                        <a:lnTo>
                          <a:pt x="245" y="541"/>
                        </a:lnTo>
                        <a:lnTo>
                          <a:pt x="262" y="515"/>
                        </a:lnTo>
                        <a:lnTo>
                          <a:pt x="278" y="489"/>
                        </a:lnTo>
                        <a:lnTo>
                          <a:pt x="294" y="463"/>
                        </a:lnTo>
                        <a:lnTo>
                          <a:pt x="308" y="435"/>
                        </a:lnTo>
                        <a:lnTo>
                          <a:pt x="322" y="40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2" name="Freeform 120"/>
                  <p:cNvSpPr>
                    <a:spLocks noChangeAspect="1"/>
                  </p:cNvSpPr>
                  <p:nvPr/>
                </p:nvSpPr>
                <p:spPr bwMode="auto">
                  <a:xfrm rot="-584220">
                    <a:off x="4292" y="2964"/>
                    <a:ext cx="81" cy="73"/>
                  </a:xfrm>
                  <a:custGeom>
                    <a:avLst/>
                    <a:gdLst>
                      <a:gd name="T0" fmla="*/ 0 w 149"/>
                      <a:gd name="T1" fmla="*/ 0 h 140"/>
                      <a:gd name="T2" fmla="*/ 0 w 149"/>
                      <a:gd name="T3" fmla="*/ 0 h 140"/>
                      <a:gd name="T4" fmla="*/ 2 w 149"/>
                      <a:gd name="T5" fmla="*/ 1 h 140"/>
                      <a:gd name="T6" fmla="*/ 3 w 149"/>
                      <a:gd name="T7" fmla="*/ 2 h 140"/>
                      <a:gd name="T8" fmla="*/ 4 w 149"/>
                      <a:gd name="T9" fmla="*/ 3 h 140"/>
                      <a:gd name="T10" fmla="*/ 5 w 149"/>
                      <a:gd name="T11" fmla="*/ 5 h 140"/>
                      <a:gd name="T12" fmla="*/ 6 w 149"/>
                      <a:gd name="T13" fmla="*/ 6 h 140"/>
                      <a:gd name="T14" fmla="*/ 7 w 149"/>
                      <a:gd name="T15" fmla="*/ 8 h 140"/>
                      <a:gd name="T16" fmla="*/ 8 w 149"/>
                      <a:gd name="T17" fmla="*/ 9 h 140"/>
                      <a:gd name="T18" fmla="*/ 8 w 149"/>
                      <a:gd name="T19" fmla="*/ 10 h 140"/>
                      <a:gd name="T20" fmla="*/ 8 w 149"/>
                      <a:gd name="T21" fmla="*/ 10 h 140"/>
                      <a:gd name="T22" fmla="*/ 9 w 149"/>
                      <a:gd name="T23" fmla="*/ 10 h 140"/>
                      <a:gd name="T24" fmla="*/ 9 w 149"/>
                      <a:gd name="T25" fmla="*/ 10 h 140"/>
                      <a:gd name="T26" fmla="*/ 10 w 149"/>
                      <a:gd name="T27" fmla="*/ 10 h 140"/>
                      <a:gd name="T28" fmla="*/ 10 w 149"/>
                      <a:gd name="T29" fmla="*/ 10 h 140"/>
                      <a:gd name="T30" fmla="*/ 11 w 149"/>
                      <a:gd name="T31" fmla="*/ 10 h 140"/>
                      <a:gd name="T32" fmla="*/ 12 w 149"/>
                      <a:gd name="T33" fmla="*/ 10 h 140"/>
                      <a:gd name="T34" fmla="*/ 13 w 149"/>
                      <a:gd name="T35" fmla="*/ 9 h 140"/>
                      <a:gd name="T36" fmla="*/ 13 w 149"/>
                      <a:gd name="T37" fmla="*/ 9 h 1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49"/>
                      <a:gd name="T58" fmla="*/ 0 h 140"/>
                      <a:gd name="T59" fmla="*/ 149 w 149"/>
                      <a:gd name="T60" fmla="*/ 140 h 14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49" h="14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7" y="9"/>
                        </a:lnTo>
                        <a:lnTo>
                          <a:pt x="32" y="23"/>
                        </a:lnTo>
                        <a:lnTo>
                          <a:pt x="45" y="41"/>
                        </a:lnTo>
                        <a:lnTo>
                          <a:pt x="57" y="62"/>
                        </a:lnTo>
                        <a:lnTo>
                          <a:pt x="68" y="83"/>
                        </a:lnTo>
                        <a:lnTo>
                          <a:pt x="77" y="103"/>
                        </a:lnTo>
                        <a:lnTo>
                          <a:pt x="86" y="121"/>
                        </a:lnTo>
                        <a:lnTo>
                          <a:pt x="95" y="135"/>
                        </a:lnTo>
                        <a:lnTo>
                          <a:pt x="101" y="138"/>
                        </a:lnTo>
                        <a:lnTo>
                          <a:pt x="107" y="139"/>
                        </a:lnTo>
                        <a:lnTo>
                          <a:pt x="113" y="140"/>
                        </a:lnTo>
                        <a:lnTo>
                          <a:pt x="120" y="139"/>
                        </a:lnTo>
                        <a:lnTo>
                          <a:pt x="127" y="138"/>
                        </a:lnTo>
                        <a:lnTo>
                          <a:pt x="135" y="134"/>
                        </a:lnTo>
                        <a:lnTo>
                          <a:pt x="142" y="129"/>
                        </a:lnTo>
                        <a:lnTo>
                          <a:pt x="149" y="122"/>
                        </a:ln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21"/>
                <p:cNvGrpSpPr>
                  <a:grpSpLocks noChangeAspect="1"/>
                </p:cNvGrpSpPr>
                <p:nvPr/>
              </p:nvGrpSpPr>
              <p:grpSpPr bwMode="auto">
                <a:xfrm>
                  <a:off x="4452" y="3120"/>
                  <a:ext cx="151" cy="296"/>
                  <a:chOff x="4158" y="2838"/>
                  <a:chExt cx="212" cy="415"/>
                </a:xfrm>
              </p:grpSpPr>
              <p:sp>
                <p:nvSpPr>
                  <p:cNvPr id="20529" name="Freeform 122"/>
                  <p:cNvSpPr>
                    <a:spLocks noChangeAspect="1"/>
                  </p:cNvSpPr>
                  <p:nvPr/>
                </p:nvSpPr>
                <p:spPr bwMode="auto">
                  <a:xfrm rot="-209559">
                    <a:off x="4158" y="2838"/>
                    <a:ext cx="212" cy="415"/>
                  </a:xfrm>
                  <a:custGeom>
                    <a:avLst/>
                    <a:gdLst>
                      <a:gd name="T0" fmla="*/ 25 w 395"/>
                      <a:gd name="T1" fmla="*/ 29 h 787"/>
                      <a:gd name="T2" fmla="*/ 25 w 395"/>
                      <a:gd name="T3" fmla="*/ 28 h 787"/>
                      <a:gd name="T4" fmla="*/ 26 w 395"/>
                      <a:gd name="T5" fmla="*/ 26 h 787"/>
                      <a:gd name="T6" fmla="*/ 27 w 395"/>
                      <a:gd name="T7" fmla="*/ 25 h 787"/>
                      <a:gd name="T8" fmla="*/ 28 w 395"/>
                      <a:gd name="T9" fmla="*/ 23 h 787"/>
                      <a:gd name="T10" fmla="*/ 28 w 395"/>
                      <a:gd name="T11" fmla="*/ 21 h 787"/>
                      <a:gd name="T12" fmla="*/ 30 w 395"/>
                      <a:gd name="T13" fmla="*/ 18 h 787"/>
                      <a:gd name="T14" fmla="*/ 31 w 395"/>
                      <a:gd name="T15" fmla="*/ 16 h 787"/>
                      <a:gd name="T16" fmla="*/ 32 w 395"/>
                      <a:gd name="T17" fmla="*/ 13 h 787"/>
                      <a:gd name="T18" fmla="*/ 32 w 395"/>
                      <a:gd name="T19" fmla="*/ 9 h 787"/>
                      <a:gd name="T20" fmla="*/ 33 w 395"/>
                      <a:gd name="T21" fmla="*/ 7 h 787"/>
                      <a:gd name="T22" fmla="*/ 33 w 395"/>
                      <a:gd name="T23" fmla="*/ 4 h 787"/>
                      <a:gd name="T24" fmla="*/ 32 w 395"/>
                      <a:gd name="T25" fmla="*/ 1 h 787"/>
                      <a:gd name="T26" fmla="*/ 30 w 395"/>
                      <a:gd name="T27" fmla="*/ 1 h 787"/>
                      <a:gd name="T28" fmla="*/ 28 w 395"/>
                      <a:gd name="T29" fmla="*/ 0 h 787"/>
                      <a:gd name="T30" fmla="*/ 27 w 395"/>
                      <a:gd name="T31" fmla="*/ 1 h 787"/>
                      <a:gd name="T32" fmla="*/ 25 w 395"/>
                      <a:gd name="T33" fmla="*/ 2 h 787"/>
                      <a:gd name="T34" fmla="*/ 23 w 395"/>
                      <a:gd name="T35" fmla="*/ 5 h 787"/>
                      <a:gd name="T36" fmla="*/ 20 w 395"/>
                      <a:gd name="T37" fmla="*/ 9 h 787"/>
                      <a:gd name="T38" fmla="*/ 18 w 395"/>
                      <a:gd name="T39" fmla="*/ 14 h 787"/>
                      <a:gd name="T40" fmla="*/ 16 w 395"/>
                      <a:gd name="T41" fmla="*/ 16 h 787"/>
                      <a:gd name="T42" fmla="*/ 16 w 395"/>
                      <a:gd name="T43" fmla="*/ 17 h 787"/>
                      <a:gd name="T44" fmla="*/ 14 w 395"/>
                      <a:gd name="T45" fmla="*/ 19 h 787"/>
                      <a:gd name="T46" fmla="*/ 13 w 395"/>
                      <a:gd name="T47" fmla="*/ 22 h 787"/>
                      <a:gd name="T48" fmla="*/ 12 w 395"/>
                      <a:gd name="T49" fmla="*/ 25 h 787"/>
                      <a:gd name="T50" fmla="*/ 11 w 395"/>
                      <a:gd name="T51" fmla="*/ 27 h 787"/>
                      <a:gd name="T52" fmla="*/ 9 w 395"/>
                      <a:gd name="T53" fmla="*/ 32 h 787"/>
                      <a:gd name="T54" fmla="*/ 6 w 395"/>
                      <a:gd name="T55" fmla="*/ 38 h 787"/>
                      <a:gd name="T56" fmla="*/ 4 w 395"/>
                      <a:gd name="T57" fmla="*/ 44 h 787"/>
                      <a:gd name="T58" fmla="*/ 2 w 395"/>
                      <a:gd name="T59" fmla="*/ 50 h 787"/>
                      <a:gd name="T60" fmla="*/ 1 w 395"/>
                      <a:gd name="T61" fmla="*/ 55 h 787"/>
                      <a:gd name="T62" fmla="*/ 0 w 395"/>
                      <a:gd name="T63" fmla="*/ 59 h 787"/>
                      <a:gd name="T64" fmla="*/ 1 w 395"/>
                      <a:gd name="T65" fmla="*/ 60 h 787"/>
                      <a:gd name="T66" fmla="*/ 1 w 395"/>
                      <a:gd name="T67" fmla="*/ 60 h 787"/>
                      <a:gd name="T68" fmla="*/ 1 w 395"/>
                      <a:gd name="T69" fmla="*/ 61 h 787"/>
                      <a:gd name="T70" fmla="*/ 3 w 395"/>
                      <a:gd name="T71" fmla="*/ 60 h 787"/>
                      <a:gd name="T72" fmla="*/ 6 w 395"/>
                      <a:gd name="T73" fmla="*/ 58 h 787"/>
                      <a:gd name="T74" fmla="*/ 9 w 395"/>
                      <a:gd name="T75" fmla="*/ 54 h 787"/>
                      <a:gd name="T76" fmla="*/ 11 w 395"/>
                      <a:gd name="T77" fmla="*/ 51 h 787"/>
                      <a:gd name="T78" fmla="*/ 14 w 395"/>
                      <a:gd name="T79" fmla="*/ 47 h 787"/>
                      <a:gd name="T80" fmla="*/ 17 w 395"/>
                      <a:gd name="T81" fmla="*/ 44 h 787"/>
                      <a:gd name="T82" fmla="*/ 19 w 395"/>
                      <a:gd name="T83" fmla="*/ 40 h 787"/>
                      <a:gd name="T84" fmla="*/ 21 w 395"/>
                      <a:gd name="T85" fmla="*/ 36 h 787"/>
                      <a:gd name="T86" fmla="*/ 23 w 395"/>
                      <a:gd name="T87" fmla="*/ 32 h 78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95"/>
                      <a:gd name="T133" fmla="*/ 0 h 787"/>
                      <a:gd name="T134" fmla="*/ 395 w 395"/>
                      <a:gd name="T135" fmla="*/ 787 h 78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95" h="787">
                        <a:moveTo>
                          <a:pt x="293" y="392"/>
                        </a:moveTo>
                        <a:lnTo>
                          <a:pt x="296" y="380"/>
                        </a:lnTo>
                        <a:lnTo>
                          <a:pt x="299" y="370"/>
                        </a:lnTo>
                        <a:lnTo>
                          <a:pt x="304" y="360"/>
                        </a:lnTo>
                        <a:lnTo>
                          <a:pt x="310" y="351"/>
                        </a:lnTo>
                        <a:lnTo>
                          <a:pt x="315" y="344"/>
                        </a:lnTo>
                        <a:lnTo>
                          <a:pt x="321" y="333"/>
                        </a:lnTo>
                        <a:lnTo>
                          <a:pt x="327" y="323"/>
                        </a:lnTo>
                        <a:lnTo>
                          <a:pt x="333" y="311"/>
                        </a:lnTo>
                        <a:lnTo>
                          <a:pt x="336" y="299"/>
                        </a:lnTo>
                        <a:lnTo>
                          <a:pt x="339" y="286"/>
                        </a:lnTo>
                        <a:lnTo>
                          <a:pt x="344" y="273"/>
                        </a:lnTo>
                        <a:lnTo>
                          <a:pt x="349" y="258"/>
                        </a:lnTo>
                        <a:lnTo>
                          <a:pt x="355" y="241"/>
                        </a:lnTo>
                        <a:lnTo>
                          <a:pt x="361" y="224"/>
                        </a:lnTo>
                        <a:lnTo>
                          <a:pt x="367" y="206"/>
                        </a:lnTo>
                        <a:lnTo>
                          <a:pt x="373" y="188"/>
                        </a:lnTo>
                        <a:lnTo>
                          <a:pt x="378" y="168"/>
                        </a:lnTo>
                        <a:lnTo>
                          <a:pt x="384" y="149"/>
                        </a:lnTo>
                        <a:lnTo>
                          <a:pt x="388" y="128"/>
                        </a:lnTo>
                        <a:lnTo>
                          <a:pt x="391" y="108"/>
                        </a:lnTo>
                        <a:lnTo>
                          <a:pt x="394" y="87"/>
                        </a:lnTo>
                        <a:lnTo>
                          <a:pt x="395" y="67"/>
                        </a:lnTo>
                        <a:lnTo>
                          <a:pt x="395" y="46"/>
                        </a:lnTo>
                        <a:lnTo>
                          <a:pt x="392" y="25"/>
                        </a:lnTo>
                        <a:lnTo>
                          <a:pt x="380" y="15"/>
                        </a:lnTo>
                        <a:lnTo>
                          <a:pt x="369" y="8"/>
                        </a:lnTo>
                        <a:lnTo>
                          <a:pt x="360" y="3"/>
                        </a:lnTo>
                        <a:lnTo>
                          <a:pt x="351" y="0"/>
                        </a:lnTo>
                        <a:lnTo>
                          <a:pt x="342" y="0"/>
                        </a:lnTo>
                        <a:lnTo>
                          <a:pt x="333" y="2"/>
                        </a:lnTo>
                        <a:lnTo>
                          <a:pt x="323" y="4"/>
                        </a:lnTo>
                        <a:lnTo>
                          <a:pt x="313" y="8"/>
                        </a:lnTo>
                        <a:lnTo>
                          <a:pt x="302" y="21"/>
                        </a:lnTo>
                        <a:lnTo>
                          <a:pt x="290" y="42"/>
                        </a:lnTo>
                        <a:lnTo>
                          <a:pt x="276" y="68"/>
                        </a:lnTo>
                        <a:lnTo>
                          <a:pt x="262" y="98"/>
                        </a:lnTo>
                        <a:lnTo>
                          <a:pt x="246" y="128"/>
                        </a:lnTo>
                        <a:lnTo>
                          <a:pt x="230" y="155"/>
                        </a:lnTo>
                        <a:lnTo>
                          <a:pt x="215" y="178"/>
                        </a:lnTo>
                        <a:lnTo>
                          <a:pt x="199" y="194"/>
                        </a:lnTo>
                        <a:lnTo>
                          <a:pt x="195" y="202"/>
                        </a:lnTo>
                        <a:lnTo>
                          <a:pt x="190" y="211"/>
                        </a:lnTo>
                        <a:lnTo>
                          <a:pt x="186" y="221"/>
                        </a:lnTo>
                        <a:lnTo>
                          <a:pt x="181" y="234"/>
                        </a:lnTo>
                        <a:lnTo>
                          <a:pt x="173" y="249"/>
                        </a:lnTo>
                        <a:lnTo>
                          <a:pt x="166" y="267"/>
                        </a:lnTo>
                        <a:lnTo>
                          <a:pt x="156" y="286"/>
                        </a:lnTo>
                        <a:lnTo>
                          <a:pt x="146" y="310"/>
                        </a:lnTo>
                        <a:lnTo>
                          <a:pt x="144" y="318"/>
                        </a:lnTo>
                        <a:lnTo>
                          <a:pt x="140" y="333"/>
                        </a:lnTo>
                        <a:lnTo>
                          <a:pt x="132" y="357"/>
                        </a:lnTo>
                        <a:lnTo>
                          <a:pt x="121" y="385"/>
                        </a:lnTo>
                        <a:lnTo>
                          <a:pt x="109" y="418"/>
                        </a:lnTo>
                        <a:lnTo>
                          <a:pt x="96" y="453"/>
                        </a:lnTo>
                        <a:lnTo>
                          <a:pt x="81" y="492"/>
                        </a:lnTo>
                        <a:lnTo>
                          <a:pt x="67" y="532"/>
                        </a:lnTo>
                        <a:lnTo>
                          <a:pt x="52" y="571"/>
                        </a:lnTo>
                        <a:lnTo>
                          <a:pt x="38" y="610"/>
                        </a:lnTo>
                        <a:lnTo>
                          <a:pt x="26" y="648"/>
                        </a:lnTo>
                        <a:lnTo>
                          <a:pt x="15" y="682"/>
                        </a:lnTo>
                        <a:lnTo>
                          <a:pt x="8" y="712"/>
                        </a:lnTo>
                        <a:lnTo>
                          <a:pt x="2" y="736"/>
                        </a:lnTo>
                        <a:lnTo>
                          <a:pt x="0" y="755"/>
                        </a:lnTo>
                        <a:lnTo>
                          <a:pt x="3" y="766"/>
                        </a:lnTo>
                        <a:lnTo>
                          <a:pt x="4" y="771"/>
                        </a:lnTo>
                        <a:lnTo>
                          <a:pt x="5" y="777"/>
                        </a:lnTo>
                        <a:lnTo>
                          <a:pt x="6" y="782"/>
                        </a:lnTo>
                        <a:lnTo>
                          <a:pt x="9" y="786"/>
                        </a:lnTo>
                        <a:lnTo>
                          <a:pt x="15" y="787"/>
                        </a:lnTo>
                        <a:lnTo>
                          <a:pt x="23" y="786"/>
                        </a:lnTo>
                        <a:lnTo>
                          <a:pt x="37" y="781"/>
                        </a:lnTo>
                        <a:lnTo>
                          <a:pt x="56" y="769"/>
                        </a:lnTo>
                        <a:lnTo>
                          <a:pt x="71" y="748"/>
                        </a:lnTo>
                        <a:lnTo>
                          <a:pt x="86" y="726"/>
                        </a:lnTo>
                        <a:lnTo>
                          <a:pt x="102" y="704"/>
                        </a:lnTo>
                        <a:lnTo>
                          <a:pt x="118" y="682"/>
                        </a:lnTo>
                        <a:lnTo>
                          <a:pt x="135" y="660"/>
                        </a:lnTo>
                        <a:lnTo>
                          <a:pt x="150" y="638"/>
                        </a:lnTo>
                        <a:lnTo>
                          <a:pt x="166" y="614"/>
                        </a:lnTo>
                        <a:lnTo>
                          <a:pt x="182" y="592"/>
                        </a:lnTo>
                        <a:lnTo>
                          <a:pt x="198" y="569"/>
                        </a:lnTo>
                        <a:lnTo>
                          <a:pt x="213" y="544"/>
                        </a:lnTo>
                        <a:lnTo>
                          <a:pt x="228" y="519"/>
                        </a:lnTo>
                        <a:lnTo>
                          <a:pt x="242" y="494"/>
                        </a:lnTo>
                        <a:lnTo>
                          <a:pt x="257" y="470"/>
                        </a:lnTo>
                        <a:lnTo>
                          <a:pt x="269" y="444"/>
                        </a:lnTo>
                        <a:lnTo>
                          <a:pt x="282" y="418"/>
                        </a:lnTo>
                        <a:lnTo>
                          <a:pt x="293" y="3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0" name="Freeform 123"/>
                  <p:cNvSpPr>
                    <a:spLocks noChangeAspect="1"/>
                  </p:cNvSpPr>
                  <p:nvPr/>
                </p:nvSpPr>
                <p:spPr bwMode="auto">
                  <a:xfrm rot="-804560">
                    <a:off x="4248" y="2961"/>
                    <a:ext cx="75" cy="66"/>
                  </a:xfrm>
                  <a:custGeom>
                    <a:avLst/>
                    <a:gdLst>
                      <a:gd name="T0" fmla="*/ 0 w 139"/>
                      <a:gd name="T1" fmla="*/ 0 h 123"/>
                      <a:gd name="T2" fmla="*/ 0 w 139"/>
                      <a:gd name="T3" fmla="*/ 0 h 123"/>
                      <a:gd name="T4" fmla="*/ 1 w 139"/>
                      <a:gd name="T5" fmla="*/ 1 h 123"/>
                      <a:gd name="T6" fmla="*/ 1 w 139"/>
                      <a:gd name="T7" fmla="*/ 1 h 123"/>
                      <a:gd name="T8" fmla="*/ 2 w 139"/>
                      <a:gd name="T9" fmla="*/ 2 h 123"/>
                      <a:gd name="T10" fmla="*/ 2 w 139"/>
                      <a:gd name="T11" fmla="*/ 2 h 123"/>
                      <a:gd name="T12" fmla="*/ 2 w 139"/>
                      <a:gd name="T13" fmla="*/ 3 h 123"/>
                      <a:gd name="T14" fmla="*/ 3 w 139"/>
                      <a:gd name="T15" fmla="*/ 4 h 123"/>
                      <a:gd name="T16" fmla="*/ 3 w 139"/>
                      <a:gd name="T17" fmla="*/ 4 h 123"/>
                      <a:gd name="T18" fmla="*/ 3 w 139"/>
                      <a:gd name="T19" fmla="*/ 5 h 123"/>
                      <a:gd name="T20" fmla="*/ 3 w 139"/>
                      <a:gd name="T21" fmla="*/ 5 h 123"/>
                      <a:gd name="T22" fmla="*/ 3 w 139"/>
                      <a:gd name="T23" fmla="*/ 6 h 123"/>
                      <a:gd name="T24" fmla="*/ 4 w 139"/>
                      <a:gd name="T25" fmla="*/ 6 h 123"/>
                      <a:gd name="T26" fmla="*/ 4 w 139"/>
                      <a:gd name="T27" fmla="*/ 7 h 123"/>
                      <a:gd name="T28" fmla="*/ 4 w 139"/>
                      <a:gd name="T29" fmla="*/ 7 h 123"/>
                      <a:gd name="T30" fmla="*/ 5 w 139"/>
                      <a:gd name="T31" fmla="*/ 8 h 123"/>
                      <a:gd name="T32" fmla="*/ 5 w 139"/>
                      <a:gd name="T33" fmla="*/ 9 h 123"/>
                      <a:gd name="T34" fmla="*/ 5 w 139"/>
                      <a:gd name="T35" fmla="*/ 9 h 123"/>
                      <a:gd name="T36" fmla="*/ 6 w 139"/>
                      <a:gd name="T37" fmla="*/ 9 h 123"/>
                      <a:gd name="T38" fmla="*/ 6 w 139"/>
                      <a:gd name="T39" fmla="*/ 9 h 123"/>
                      <a:gd name="T40" fmla="*/ 6 w 139"/>
                      <a:gd name="T41" fmla="*/ 10 h 123"/>
                      <a:gd name="T42" fmla="*/ 6 w 139"/>
                      <a:gd name="T43" fmla="*/ 10 h 123"/>
                      <a:gd name="T44" fmla="*/ 7 w 139"/>
                      <a:gd name="T45" fmla="*/ 10 h 123"/>
                      <a:gd name="T46" fmla="*/ 8 w 139"/>
                      <a:gd name="T47" fmla="*/ 10 h 123"/>
                      <a:gd name="T48" fmla="*/ 9 w 139"/>
                      <a:gd name="T49" fmla="*/ 10 h 123"/>
                      <a:gd name="T50" fmla="*/ 10 w 139"/>
                      <a:gd name="T51" fmla="*/ 10 h 123"/>
                      <a:gd name="T52" fmla="*/ 11 w 139"/>
                      <a:gd name="T53" fmla="*/ 10 h 123"/>
                      <a:gd name="T54" fmla="*/ 12 w 139"/>
                      <a:gd name="T55" fmla="*/ 9 h 12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9"/>
                      <a:gd name="T85" fmla="*/ 0 h 123"/>
                      <a:gd name="T86" fmla="*/ 139 w 139"/>
                      <a:gd name="T87" fmla="*/ 123 h 12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9" h="12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2" y="10"/>
                        </a:lnTo>
                        <a:lnTo>
                          <a:pt x="17" y="18"/>
                        </a:lnTo>
                        <a:lnTo>
                          <a:pt x="22" y="26"/>
                        </a:lnTo>
                        <a:lnTo>
                          <a:pt x="27" y="35"/>
                        </a:lnTo>
                        <a:lnTo>
                          <a:pt x="31" y="44"/>
                        </a:lnTo>
                        <a:lnTo>
                          <a:pt x="36" y="53"/>
                        </a:lnTo>
                        <a:lnTo>
                          <a:pt x="40" y="63"/>
                        </a:lnTo>
                        <a:lnTo>
                          <a:pt x="42" y="70"/>
                        </a:lnTo>
                        <a:lnTo>
                          <a:pt x="45" y="76"/>
                        </a:lnTo>
                        <a:lnTo>
                          <a:pt x="47" y="83"/>
                        </a:lnTo>
                        <a:lnTo>
                          <a:pt x="51" y="88"/>
                        </a:lnTo>
                        <a:lnTo>
                          <a:pt x="54" y="95"/>
                        </a:lnTo>
                        <a:lnTo>
                          <a:pt x="58" y="100"/>
                        </a:lnTo>
                        <a:lnTo>
                          <a:pt x="63" y="106"/>
                        </a:lnTo>
                        <a:lnTo>
                          <a:pt x="68" y="112"/>
                        </a:lnTo>
                        <a:lnTo>
                          <a:pt x="73" y="118"/>
                        </a:lnTo>
                        <a:lnTo>
                          <a:pt x="80" y="122"/>
                        </a:lnTo>
                        <a:lnTo>
                          <a:pt x="87" y="123"/>
                        </a:lnTo>
                        <a:lnTo>
                          <a:pt x="97" y="123"/>
                        </a:lnTo>
                        <a:lnTo>
                          <a:pt x="106" y="122"/>
                        </a:lnTo>
                        <a:lnTo>
                          <a:pt x="117" y="119"/>
                        </a:lnTo>
                        <a:lnTo>
                          <a:pt x="128" y="115"/>
                        </a:lnTo>
                        <a:lnTo>
                          <a:pt x="139" y="109"/>
                        </a:ln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24"/>
                <p:cNvGrpSpPr>
                  <a:grpSpLocks noChangeAspect="1"/>
                </p:cNvGrpSpPr>
                <p:nvPr/>
              </p:nvGrpSpPr>
              <p:grpSpPr bwMode="auto">
                <a:xfrm rot="535599">
                  <a:off x="4346" y="3101"/>
                  <a:ext cx="133" cy="315"/>
                  <a:chOff x="4000" y="2813"/>
                  <a:chExt cx="186" cy="444"/>
                </a:xfrm>
              </p:grpSpPr>
              <p:sp>
                <p:nvSpPr>
                  <p:cNvPr id="20527" name="Freeform 125"/>
                  <p:cNvSpPr>
                    <a:spLocks noChangeAspect="1"/>
                  </p:cNvSpPr>
                  <p:nvPr/>
                </p:nvSpPr>
                <p:spPr bwMode="auto">
                  <a:xfrm rot="-498597">
                    <a:off x="4000" y="2813"/>
                    <a:ext cx="186" cy="444"/>
                  </a:xfrm>
                  <a:custGeom>
                    <a:avLst/>
                    <a:gdLst>
                      <a:gd name="T0" fmla="*/ 6 w 347"/>
                      <a:gd name="T1" fmla="*/ 22 h 846"/>
                      <a:gd name="T2" fmla="*/ 4 w 347"/>
                      <a:gd name="T3" fmla="*/ 31 h 846"/>
                      <a:gd name="T4" fmla="*/ 3 w 347"/>
                      <a:gd name="T5" fmla="*/ 40 h 846"/>
                      <a:gd name="T6" fmla="*/ 2 w 347"/>
                      <a:gd name="T7" fmla="*/ 47 h 846"/>
                      <a:gd name="T8" fmla="*/ 1 w 347"/>
                      <a:gd name="T9" fmla="*/ 53 h 846"/>
                      <a:gd name="T10" fmla="*/ 1 w 347"/>
                      <a:gd name="T11" fmla="*/ 58 h 846"/>
                      <a:gd name="T12" fmla="*/ 0 w 347"/>
                      <a:gd name="T13" fmla="*/ 61 h 846"/>
                      <a:gd name="T14" fmla="*/ 1 w 347"/>
                      <a:gd name="T15" fmla="*/ 63 h 846"/>
                      <a:gd name="T16" fmla="*/ 1 w 347"/>
                      <a:gd name="T17" fmla="*/ 64 h 846"/>
                      <a:gd name="T18" fmla="*/ 2 w 347"/>
                      <a:gd name="T19" fmla="*/ 64 h 846"/>
                      <a:gd name="T20" fmla="*/ 3 w 347"/>
                      <a:gd name="T21" fmla="*/ 62 h 846"/>
                      <a:gd name="T22" fmla="*/ 5 w 347"/>
                      <a:gd name="T23" fmla="*/ 59 h 846"/>
                      <a:gd name="T24" fmla="*/ 8 w 347"/>
                      <a:gd name="T25" fmla="*/ 56 h 846"/>
                      <a:gd name="T26" fmla="*/ 10 w 347"/>
                      <a:gd name="T27" fmla="*/ 50 h 846"/>
                      <a:gd name="T28" fmla="*/ 13 w 347"/>
                      <a:gd name="T29" fmla="*/ 44 h 846"/>
                      <a:gd name="T30" fmla="*/ 17 w 347"/>
                      <a:gd name="T31" fmla="*/ 36 h 846"/>
                      <a:gd name="T32" fmla="*/ 20 w 347"/>
                      <a:gd name="T33" fmla="*/ 27 h 846"/>
                      <a:gd name="T34" fmla="*/ 21 w 347"/>
                      <a:gd name="T35" fmla="*/ 26 h 846"/>
                      <a:gd name="T36" fmla="*/ 22 w 347"/>
                      <a:gd name="T37" fmla="*/ 25 h 846"/>
                      <a:gd name="T38" fmla="*/ 24 w 347"/>
                      <a:gd name="T39" fmla="*/ 23 h 846"/>
                      <a:gd name="T40" fmla="*/ 25 w 347"/>
                      <a:gd name="T41" fmla="*/ 20 h 846"/>
                      <a:gd name="T42" fmla="*/ 27 w 347"/>
                      <a:gd name="T43" fmla="*/ 19 h 846"/>
                      <a:gd name="T44" fmla="*/ 28 w 347"/>
                      <a:gd name="T45" fmla="*/ 16 h 846"/>
                      <a:gd name="T46" fmla="*/ 29 w 347"/>
                      <a:gd name="T47" fmla="*/ 14 h 846"/>
                      <a:gd name="T48" fmla="*/ 28 w 347"/>
                      <a:gd name="T49" fmla="*/ 13 h 846"/>
                      <a:gd name="T50" fmla="*/ 27 w 347"/>
                      <a:gd name="T51" fmla="*/ 10 h 846"/>
                      <a:gd name="T52" fmla="*/ 27 w 347"/>
                      <a:gd name="T53" fmla="*/ 8 h 846"/>
                      <a:gd name="T54" fmla="*/ 26 w 347"/>
                      <a:gd name="T55" fmla="*/ 5 h 846"/>
                      <a:gd name="T56" fmla="*/ 25 w 347"/>
                      <a:gd name="T57" fmla="*/ 4 h 846"/>
                      <a:gd name="T58" fmla="*/ 24 w 347"/>
                      <a:gd name="T59" fmla="*/ 2 h 846"/>
                      <a:gd name="T60" fmla="*/ 23 w 347"/>
                      <a:gd name="T61" fmla="*/ 2 h 846"/>
                      <a:gd name="T62" fmla="*/ 22 w 347"/>
                      <a:gd name="T63" fmla="*/ 1 h 846"/>
                      <a:gd name="T64" fmla="*/ 21 w 347"/>
                      <a:gd name="T65" fmla="*/ 1 h 846"/>
                      <a:gd name="T66" fmla="*/ 20 w 347"/>
                      <a:gd name="T67" fmla="*/ 0 h 846"/>
                      <a:gd name="T68" fmla="*/ 18 w 347"/>
                      <a:gd name="T69" fmla="*/ 1 h 846"/>
                      <a:gd name="T70" fmla="*/ 17 w 347"/>
                      <a:gd name="T71" fmla="*/ 1 h 846"/>
                      <a:gd name="T72" fmla="*/ 14 w 347"/>
                      <a:gd name="T73" fmla="*/ 2 h 846"/>
                      <a:gd name="T74" fmla="*/ 13 w 347"/>
                      <a:gd name="T75" fmla="*/ 3 h 846"/>
                      <a:gd name="T76" fmla="*/ 11 w 347"/>
                      <a:gd name="T77" fmla="*/ 4 h 846"/>
                      <a:gd name="T78" fmla="*/ 10 w 347"/>
                      <a:gd name="T79" fmla="*/ 5 h 846"/>
                      <a:gd name="T80" fmla="*/ 8 w 347"/>
                      <a:gd name="T81" fmla="*/ 6 h 846"/>
                      <a:gd name="T82" fmla="*/ 7 w 347"/>
                      <a:gd name="T83" fmla="*/ 7 h 846"/>
                      <a:gd name="T84" fmla="*/ 7 w 347"/>
                      <a:gd name="T85" fmla="*/ 8 h 846"/>
                      <a:gd name="T86" fmla="*/ 6 w 347"/>
                      <a:gd name="T87" fmla="*/ 9 h 846"/>
                      <a:gd name="T88" fmla="*/ 6 w 347"/>
                      <a:gd name="T89" fmla="*/ 10 h 846"/>
                      <a:gd name="T90" fmla="*/ 6 w 347"/>
                      <a:gd name="T91" fmla="*/ 12 h 846"/>
                      <a:gd name="T92" fmla="*/ 6 w 347"/>
                      <a:gd name="T93" fmla="*/ 13 h 846"/>
                      <a:gd name="T94" fmla="*/ 6 w 347"/>
                      <a:gd name="T95" fmla="*/ 14 h 846"/>
                      <a:gd name="T96" fmla="*/ 6 w 347"/>
                      <a:gd name="T97" fmla="*/ 15 h 846"/>
                      <a:gd name="T98" fmla="*/ 6 w 347"/>
                      <a:gd name="T99" fmla="*/ 16 h 846"/>
                      <a:gd name="T100" fmla="*/ 6 w 347"/>
                      <a:gd name="T101" fmla="*/ 17 h 846"/>
                      <a:gd name="T102" fmla="*/ 6 w 347"/>
                      <a:gd name="T103" fmla="*/ 18 h 846"/>
                      <a:gd name="T104" fmla="*/ 6 w 347"/>
                      <a:gd name="T105" fmla="*/ 19 h 846"/>
                      <a:gd name="T106" fmla="*/ 6 w 347"/>
                      <a:gd name="T107" fmla="*/ 20 h 846"/>
                      <a:gd name="T108" fmla="*/ 6 w 347"/>
                      <a:gd name="T109" fmla="*/ 21 h 846"/>
                      <a:gd name="T110" fmla="*/ 6 w 347"/>
                      <a:gd name="T111" fmla="*/ 22 h 846"/>
                      <a:gd name="T112" fmla="*/ 6 w 347"/>
                      <a:gd name="T113" fmla="*/ 22 h 84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347"/>
                      <a:gd name="T172" fmla="*/ 0 h 846"/>
                      <a:gd name="T173" fmla="*/ 347 w 347"/>
                      <a:gd name="T174" fmla="*/ 846 h 84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347" h="846">
                        <a:moveTo>
                          <a:pt x="76" y="292"/>
                        </a:moveTo>
                        <a:lnTo>
                          <a:pt x="52" y="419"/>
                        </a:lnTo>
                        <a:lnTo>
                          <a:pt x="32" y="528"/>
                        </a:lnTo>
                        <a:lnTo>
                          <a:pt x="18" y="621"/>
                        </a:lnTo>
                        <a:lnTo>
                          <a:pt x="7" y="699"/>
                        </a:lnTo>
                        <a:lnTo>
                          <a:pt x="1" y="761"/>
                        </a:lnTo>
                        <a:lnTo>
                          <a:pt x="0" y="805"/>
                        </a:lnTo>
                        <a:lnTo>
                          <a:pt x="3" y="833"/>
                        </a:lnTo>
                        <a:lnTo>
                          <a:pt x="11" y="846"/>
                        </a:lnTo>
                        <a:lnTo>
                          <a:pt x="23" y="843"/>
                        </a:lnTo>
                        <a:lnTo>
                          <a:pt x="41" y="822"/>
                        </a:lnTo>
                        <a:lnTo>
                          <a:pt x="63" y="785"/>
                        </a:lnTo>
                        <a:lnTo>
                          <a:pt x="89" y="732"/>
                        </a:lnTo>
                        <a:lnTo>
                          <a:pt x="121" y="663"/>
                        </a:lnTo>
                        <a:lnTo>
                          <a:pt x="157" y="577"/>
                        </a:lnTo>
                        <a:lnTo>
                          <a:pt x="198" y="476"/>
                        </a:lnTo>
                        <a:lnTo>
                          <a:pt x="244" y="357"/>
                        </a:lnTo>
                        <a:lnTo>
                          <a:pt x="253" y="342"/>
                        </a:lnTo>
                        <a:lnTo>
                          <a:pt x="267" y="322"/>
                        </a:lnTo>
                        <a:lnTo>
                          <a:pt x="286" y="299"/>
                        </a:lnTo>
                        <a:lnTo>
                          <a:pt x="306" y="273"/>
                        </a:lnTo>
                        <a:lnTo>
                          <a:pt x="325" y="246"/>
                        </a:lnTo>
                        <a:lnTo>
                          <a:pt x="338" y="218"/>
                        </a:lnTo>
                        <a:lnTo>
                          <a:pt x="347" y="191"/>
                        </a:lnTo>
                        <a:lnTo>
                          <a:pt x="345" y="166"/>
                        </a:lnTo>
                        <a:lnTo>
                          <a:pt x="334" y="132"/>
                        </a:lnTo>
                        <a:lnTo>
                          <a:pt x="323" y="101"/>
                        </a:lnTo>
                        <a:lnTo>
                          <a:pt x="312" y="74"/>
                        </a:lnTo>
                        <a:lnTo>
                          <a:pt x="302" y="51"/>
                        </a:lnTo>
                        <a:lnTo>
                          <a:pt x="291" y="31"/>
                        </a:lnTo>
                        <a:lnTo>
                          <a:pt x="280" y="17"/>
                        </a:lnTo>
                        <a:lnTo>
                          <a:pt x="268" y="6"/>
                        </a:lnTo>
                        <a:lnTo>
                          <a:pt x="255" y="1"/>
                        </a:lnTo>
                        <a:lnTo>
                          <a:pt x="238" y="0"/>
                        </a:lnTo>
                        <a:lnTo>
                          <a:pt x="220" y="2"/>
                        </a:lnTo>
                        <a:lnTo>
                          <a:pt x="201" y="9"/>
                        </a:lnTo>
                        <a:lnTo>
                          <a:pt x="180" y="19"/>
                        </a:lnTo>
                        <a:lnTo>
                          <a:pt x="158" y="32"/>
                        </a:lnTo>
                        <a:lnTo>
                          <a:pt x="136" y="48"/>
                        </a:lnTo>
                        <a:lnTo>
                          <a:pt x="116" y="64"/>
                        </a:lnTo>
                        <a:lnTo>
                          <a:pt x="94" y="82"/>
                        </a:lnTo>
                        <a:lnTo>
                          <a:pt x="87" y="95"/>
                        </a:lnTo>
                        <a:lnTo>
                          <a:pt x="82" y="108"/>
                        </a:lnTo>
                        <a:lnTo>
                          <a:pt x="78" y="122"/>
                        </a:lnTo>
                        <a:lnTo>
                          <a:pt x="76" y="136"/>
                        </a:lnTo>
                        <a:lnTo>
                          <a:pt x="74" y="152"/>
                        </a:lnTo>
                        <a:lnTo>
                          <a:pt x="74" y="166"/>
                        </a:lnTo>
                        <a:lnTo>
                          <a:pt x="74" y="182"/>
                        </a:lnTo>
                        <a:lnTo>
                          <a:pt x="75" y="196"/>
                        </a:lnTo>
                        <a:lnTo>
                          <a:pt x="76" y="212"/>
                        </a:lnTo>
                        <a:lnTo>
                          <a:pt x="77" y="226"/>
                        </a:lnTo>
                        <a:lnTo>
                          <a:pt x="78" y="239"/>
                        </a:lnTo>
                        <a:lnTo>
                          <a:pt x="78" y="252"/>
                        </a:lnTo>
                        <a:lnTo>
                          <a:pt x="80" y="264"/>
                        </a:lnTo>
                        <a:lnTo>
                          <a:pt x="80" y="274"/>
                        </a:lnTo>
                        <a:lnTo>
                          <a:pt x="78" y="285"/>
                        </a:lnTo>
                        <a:lnTo>
                          <a:pt x="76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8" name="Freeform 126"/>
                  <p:cNvSpPr>
                    <a:spLocks noChangeAspect="1"/>
                  </p:cNvSpPr>
                  <p:nvPr/>
                </p:nvSpPr>
                <p:spPr bwMode="auto">
                  <a:xfrm rot="-1313113">
                    <a:off x="4044" y="2960"/>
                    <a:ext cx="94" cy="39"/>
                  </a:xfrm>
                  <a:custGeom>
                    <a:avLst/>
                    <a:gdLst>
                      <a:gd name="T0" fmla="*/ 0 w 175"/>
                      <a:gd name="T1" fmla="*/ 0 h 72"/>
                      <a:gd name="T2" fmla="*/ 0 w 175"/>
                      <a:gd name="T3" fmla="*/ 0 h 72"/>
                      <a:gd name="T4" fmla="*/ 2 w 175"/>
                      <a:gd name="T5" fmla="*/ 2 h 72"/>
                      <a:gd name="T6" fmla="*/ 3 w 175"/>
                      <a:gd name="T7" fmla="*/ 3 h 72"/>
                      <a:gd name="T8" fmla="*/ 5 w 175"/>
                      <a:gd name="T9" fmla="*/ 5 h 72"/>
                      <a:gd name="T10" fmla="*/ 6 w 175"/>
                      <a:gd name="T11" fmla="*/ 6 h 72"/>
                      <a:gd name="T12" fmla="*/ 9 w 175"/>
                      <a:gd name="T13" fmla="*/ 6 h 72"/>
                      <a:gd name="T14" fmla="*/ 10 w 175"/>
                      <a:gd name="T15" fmla="*/ 6 h 72"/>
                      <a:gd name="T16" fmla="*/ 12 w 175"/>
                      <a:gd name="T17" fmla="*/ 6 h 72"/>
                      <a:gd name="T18" fmla="*/ 15 w 175"/>
                      <a:gd name="T19" fmla="*/ 5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5"/>
                      <a:gd name="T31" fmla="*/ 0 h 72"/>
                      <a:gd name="T32" fmla="*/ 175 w 175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5" h="7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7" y="23"/>
                        </a:lnTo>
                        <a:lnTo>
                          <a:pt x="37" y="43"/>
                        </a:lnTo>
                        <a:lnTo>
                          <a:pt x="56" y="57"/>
                        </a:lnTo>
                        <a:lnTo>
                          <a:pt x="77" y="67"/>
                        </a:lnTo>
                        <a:lnTo>
                          <a:pt x="100" y="72"/>
                        </a:lnTo>
                        <a:lnTo>
                          <a:pt x="123" y="72"/>
                        </a:lnTo>
                        <a:lnTo>
                          <a:pt x="148" y="67"/>
                        </a:lnTo>
                        <a:lnTo>
                          <a:pt x="175" y="58"/>
                        </a:lnTo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127"/>
                <p:cNvGrpSpPr>
                  <a:grpSpLocks noChangeAspect="1"/>
                </p:cNvGrpSpPr>
                <p:nvPr/>
              </p:nvGrpSpPr>
              <p:grpSpPr bwMode="auto">
                <a:xfrm rot="535599">
                  <a:off x="4252" y="3081"/>
                  <a:ext cx="126" cy="324"/>
                  <a:chOff x="3921" y="2828"/>
                  <a:chExt cx="176" cy="455"/>
                </a:xfrm>
              </p:grpSpPr>
              <p:sp>
                <p:nvSpPr>
                  <p:cNvPr id="20525" name="Freeform 128"/>
                  <p:cNvSpPr>
                    <a:spLocks noChangeAspect="1"/>
                  </p:cNvSpPr>
                  <p:nvPr/>
                </p:nvSpPr>
                <p:spPr bwMode="auto">
                  <a:xfrm rot="-717913">
                    <a:off x="3921" y="2828"/>
                    <a:ext cx="176" cy="455"/>
                  </a:xfrm>
                  <a:custGeom>
                    <a:avLst/>
                    <a:gdLst>
                      <a:gd name="T0" fmla="*/ 5 w 330"/>
                      <a:gd name="T1" fmla="*/ 23 h 863"/>
                      <a:gd name="T2" fmla="*/ 3 w 330"/>
                      <a:gd name="T3" fmla="*/ 33 h 863"/>
                      <a:gd name="T4" fmla="*/ 2 w 330"/>
                      <a:gd name="T5" fmla="*/ 42 h 863"/>
                      <a:gd name="T6" fmla="*/ 1 w 330"/>
                      <a:gd name="T7" fmla="*/ 49 h 863"/>
                      <a:gd name="T8" fmla="*/ 1 w 330"/>
                      <a:gd name="T9" fmla="*/ 55 h 863"/>
                      <a:gd name="T10" fmla="*/ 1 w 330"/>
                      <a:gd name="T11" fmla="*/ 60 h 863"/>
                      <a:gd name="T12" fmla="*/ 0 w 330"/>
                      <a:gd name="T13" fmla="*/ 63 h 863"/>
                      <a:gd name="T14" fmla="*/ 1 w 330"/>
                      <a:gd name="T15" fmla="*/ 65 h 863"/>
                      <a:gd name="T16" fmla="*/ 1 w 330"/>
                      <a:gd name="T17" fmla="*/ 67 h 863"/>
                      <a:gd name="T18" fmla="*/ 2 w 330"/>
                      <a:gd name="T19" fmla="*/ 66 h 863"/>
                      <a:gd name="T20" fmla="*/ 3 w 330"/>
                      <a:gd name="T21" fmla="*/ 65 h 863"/>
                      <a:gd name="T22" fmla="*/ 5 w 330"/>
                      <a:gd name="T23" fmla="*/ 62 h 863"/>
                      <a:gd name="T24" fmla="*/ 7 w 330"/>
                      <a:gd name="T25" fmla="*/ 57 h 863"/>
                      <a:gd name="T26" fmla="*/ 10 w 330"/>
                      <a:gd name="T27" fmla="*/ 52 h 863"/>
                      <a:gd name="T28" fmla="*/ 12 w 330"/>
                      <a:gd name="T29" fmla="*/ 45 h 863"/>
                      <a:gd name="T30" fmla="*/ 15 w 330"/>
                      <a:gd name="T31" fmla="*/ 37 h 863"/>
                      <a:gd name="T32" fmla="*/ 19 w 330"/>
                      <a:gd name="T33" fmla="*/ 28 h 863"/>
                      <a:gd name="T34" fmla="*/ 19 w 330"/>
                      <a:gd name="T35" fmla="*/ 27 h 863"/>
                      <a:gd name="T36" fmla="*/ 20 w 330"/>
                      <a:gd name="T37" fmla="*/ 25 h 863"/>
                      <a:gd name="T38" fmla="*/ 22 w 330"/>
                      <a:gd name="T39" fmla="*/ 23 h 863"/>
                      <a:gd name="T40" fmla="*/ 23 w 330"/>
                      <a:gd name="T41" fmla="*/ 21 h 863"/>
                      <a:gd name="T42" fmla="*/ 25 w 330"/>
                      <a:gd name="T43" fmla="*/ 19 h 863"/>
                      <a:gd name="T44" fmla="*/ 26 w 330"/>
                      <a:gd name="T45" fmla="*/ 17 h 863"/>
                      <a:gd name="T46" fmla="*/ 27 w 330"/>
                      <a:gd name="T47" fmla="*/ 15 h 863"/>
                      <a:gd name="T48" fmla="*/ 27 w 330"/>
                      <a:gd name="T49" fmla="*/ 13 h 863"/>
                      <a:gd name="T50" fmla="*/ 26 w 330"/>
                      <a:gd name="T51" fmla="*/ 10 h 863"/>
                      <a:gd name="T52" fmla="*/ 25 w 330"/>
                      <a:gd name="T53" fmla="*/ 8 h 863"/>
                      <a:gd name="T54" fmla="*/ 23 w 330"/>
                      <a:gd name="T55" fmla="*/ 6 h 863"/>
                      <a:gd name="T56" fmla="*/ 23 w 330"/>
                      <a:gd name="T57" fmla="*/ 4 h 863"/>
                      <a:gd name="T58" fmla="*/ 22 w 330"/>
                      <a:gd name="T59" fmla="*/ 2 h 863"/>
                      <a:gd name="T60" fmla="*/ 21 w 330"/>
                      <a:gd name="T61" fmla="*/ 1 h 863"/>
                      <a:gd name="T62" fmla="*/ 20 w 330"/>
                      <a:gd name="T63" fmla="*/ 1 h 863"/>
                      <a:gd name="T64" fmla="*/ 19 w 330"/>
                      <a:gd name="T65" fmla="*/ 1 h 863"/>
                      <a:gd name="T66" fmla="*/ 18 w 330"/>
                      <a:gd name="T67" fmla="*/ 0 h 863"/>
                      <a:gd name="T68" fmla="*/ 16 w 330"/>
                      <a:gd name="T69" fmla="*/ 1 h 863"/>
                      <a:gd name="T70" fmla="*/ 14 w 330"/>
                      <a:gd name="T71" fmla="*/ 1 h 863"/>
                      <a:gd name="T72" fmla="*/ 13 w 330"/>
                      <a:gd name="T73" fmla="*/ 2 h 863"/>
                      <a:gd name="T74" fmla="*/ 11 w 330"/>
                      <a:gd name="T75" fmla="*/ 3 h 863"/>
                      <a:gd name="T76" fmla="*/ 10 w 330"/>
                      <a:gd name="T77" fmla="*/ 4 h 863"/>
                      <a:gd name="T78" fmla="*/ 8 w 330"/>
                      <a:gd name="T79" fmla="*/ 6 h 863"/>
                      <a:gd name="T80" fmla="*/ 6 w 330"/>
                      <a:gd name="T81" fmla="*/ 7 h 863"/>
                      <a:gd name="T82" fmla="*/ 6 w 330"/>
                      <a:gd name="T83" fmla="*/ 8 h 863"/>
                      <a:gd name="T84" fmla="*/ 5 w 330"/>
                      <a:gd name="T85" fmla="*/ 9 h 863"/>
                      <a:gd name="T86" fmla="*/ 5 w 330"/>
                      <a:gd name="T87" fmla="*/ 10 h 863"/>
                      <a:gd name="T88" fmla="*/ 5 w 330"/>
                      <a:gd name="T89" fmla="*/ 11 h 863"/>
                      <a:gd name="T90" fmla="*/ 5 w 330"/>
                      <a:gd name="T91" fmla="*/ 12 h 863"/>
                      <a:gd name="T92" fmla="*/ 5 w 330"/>
                      <a:gd name="T93" fmla="*/ 14 h 863"/>
                      <a:gd name="T94" fmla="*/ 5 w 330"/>
                      <a:gd name="T95" fmla="*/ 15 h 863"/>
                      <a:gd name="T96" fmla="*/ 5 w 330"/>
                      <a:gd name="T97" fmla="*/ 16 h 863"/>
                      <a:gd name="T98" fmla="*/ 5 w 330"/>
                      <a:gd name="T99" fmla="*/ 17 h 863"/>
                      <a:gd name="T100" fmla="*/ 5 w 330"/>
                      <a:gd name="T101" fmla="*/ 18 h 863"/>
                      <a:gd name="T102" fmla="*/ 5 w 330"/>
                      <a:gd name="T103" fmla="*/ 19 h 863"/>
                      <a:gd name="T104" fmla="*/ 5 w 330"/>
                      <a:gd name="T105" fmla="*/ 20 h 863"/>
                      <a:gd name="T106" fmla="*/ 5 w 330"/>
                      <a:gd name="T107" fmla="*/ 21 h 863"/>
                      <a:gd name="T108" fmla="*/ 5 w 330"/>
                      <a:gd name="T109" fmla="*/ 22 h 863"/>
                      <a:gd name="T110" fmla="*/ 5 w 330"/>
                      <a:gd name="T111" fmla="*/ 23 h 863"/>
                      <a:gd name="T112" fmla="*/ 5 w 330"/>
                      <a:gd name="T113" fmla="*/ 23 h 86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330"/>
                      <a:gd name="T172" fmla="*/ 0 h 863"/>
                      <a:gd name="T173" fmla="*/ 330 w 330"/>
                      <a:gd name="T174" fmla="*/ 863 h 86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330" h="863">
                        <a:moveTo>
                          <a:pt x="64" y="301"/>
                        </a:moveTo>
                        <a:lnTo>
                          <a:pt x="44" y="429"/>
                        </a:lnTo>
                        <a:lnTo>
                          <a:pt x="27" y="541"/>
                        </a:lnTo>
                        <a:lnTo>
                          <a:pt x="13" y="636"/>
                        </a:lnTo>
                        <a:lnTo>
                          <a:pt x="5" y="715"/>
                        </a:lnTo>
                        <a:lnTo>
                          <a:pt x="1" y="776"/>
                        </a:lnTo>
                        <a:lnTo>
                          <a:pt x="0" y="822"/>
                        </a:lnTo>
                        <a:lnTo>
                          <a:pt x="5" y="850"/>
                        </a:lnTo>
                        <a:lnTo>
                          <a:pt x="12" y="863"/>
                        </a:lnTo>
                        <a:lnTo>
                          <a:pt x="25" y="858"/>
                        </a:lnTo>
                        <a:lnTo>
                          <a:pt x="41" y="837"/>
                        </a:lnTo>
                        <a:lnTo>
                          <a:pt x="63" y="799"/>
                        </a:lnTo>
                        <a:lnTo>
                          <a:pt x="88" y="745"/>
                        </a:lnTo>
                        <a:lnTo>
                          <a:pt x="117" y="675"/>
                        </a:lnTo>
                        <a:lnTo>
                          <a:pt x="151" y="586"/>
                        </a:lnTo>
                        <a:lnTo>
                          <a:pt x="190" y="482"/>
                        </a:lnTo>
                        <a:lnTo>
                          <a:pt x="232" y="361"/>
                        </a:lnTo>
                        <a:lnTo>
                          <a:pt x="240" y="346"/>
                        </a:lnTo>
                        <a:lnTo>
                          <a:pt x="254" y="325"/>
                        </a:lnTo>
                        <a:lnTo>
                          <a:pt x="272" y="300"/>
                        </a:lnTo>
                        <a:lnTo>
                          <a:pt x="292" y="273"/>
                        </a:lnTo>
                        <a:lnTo>
                          <a:pt x="310" y="245"/>
                        </a:lnTo>
                        <a:lnTo>
                          <a:pt x="324" y="217"/>
                        </a:lnTo>
                        <a:lnTo>
                          <a:pt x="330" y="189"/>
                        </a:lnTo>
                        <a:lnTo>
                          <a:pt x="328" y="165"/>
                        </a:lnTo>
                        <a:lnTo>
                          <a:pt x="316" y="131"/>
                        </a:lnTo>
                        <a:lnTo>
                          <a:pt x="304" y="100"/>
                        </a:lnTo>
                        <a:lnTo>
                          <a:pt x="293" y="72"/>
                        </a:lnTo>
                        <a:lnTo>
                          <a:pt x="282" y="49"/>
                        </a:lnTo>
                        <a:lnTo>
                          <a:pt x="270" y="31"/>
                        </a:lnTo>
                        <a:lnTo>
                          <a:pt x="259" y="16"/>
                        </a:lnTo>
                        <a:lnTo>
                          <a:pt x="247" y="6"/>
                        </a:lnTo>
                        <a:lnTo>
                          <a:pt x="234" y="1"/>
                        </a:lnTo>
                        <a:lnTo>
                          <a:pt x="218" y="0"/>
                        </a:lnTo>
                        <a:lnTo>
                          <a:pt x="200" y="3"/>
                        </a:lnTo>
                        <a:lnTo>
                          <a:pt x="180" y="11"/>
                        </a:lnTo>
                        <a:lnTo>
                          <a:pt x="160" y="22"/>
                        </a:lnTo>
                        <a:lnTo>
                          <a:pt x="139" y="36"/>
                        </a:lnTo>
                        <a:lnTo>
                          <a:pt x="119" y="52"/>
                        </a:lnTo>
                        <a:lnTo>
                          <a:pt x="97" y="70"/>
                        </a:lnTo>
                        <a:lnTo>
                          <a:pt x="75" y="88"/>
                        </a:lnTo>
                        <a:lnTo>
                          <a:pt x="69" y="101"/>
                        </a:lnTo>
                        <a:lnTo>
                          <a:pt x="64" y="115"/>
                        </a:lnTo>
                        <a:lnTo>
                          <a:pt x="61" y="130"/>
                        </a:lnTo>
                        <a:lnTo>
                          <a:pt x="58" y="144"/>
                        </a:lnTo>
                        <a:lnTo>
                          <a:pt x="58" y="160"/>
                        </a:lnTo>
                        <a:lnTo>
                          <a:pt x="57" y="175"/>
                        </a:lnTo>
                        <a:lnTo>
                          <a:pt x="58" y="189"/>
                        </a:lnTo>
                        <a:lnTo>
                          <a:pt x="59" y="205"/>
                        </a:lnTo>
                        <a:lnTo>
                          <a:pt x="61" y="219"/>
                        </a:lnTo>
                        <a:lnTo>
                          <a:pt x="62" y="234"/>
                        </a:lnTo>
                        <a:lnTo>
                          <a:pt x="64" y="248"/>
                        </a:lnTo>
                        <a:lnTo>
                          <a:pt x="65" y="261"/>
                        </a:lnTo>
                        <a:lnTo>
                          <a:pt x="65" y="273"/>
                        </a:lnTo>
                        <a:lnTo>
                          <a:pt x="67" y="283"/>
                        </a:lnTo>
                        <a:lnTo>
                          <a:pt x="65" y="293"/>
                        </a:lnTo>
                        <a:lnTo>
                          <a:pt x="64" y="3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6" name="Freeform 129"/>
                  <p:cNvSpPr>
                    <a:spLocks noChangeAspect="1"/>
                  </p:cNvSpPr>
                  <p:nvPr/>
                </p:nvSpPr>
                <p:spPr bwMode="auto">
                  <a:xfrm rot="-717913">
                    <a:off x="3943" y="2986"/>
                    <a:ext cx="92" cy="37"/>
                  </a:xfrm>
                  <a:custGeom>
                    <a:avLst/>
                    <a:gdLst>
                      <a:gd name="T0" fmla="*/ 0 w 171"/>
                      <a:gd name="T1" fmla="*/ 0 h 69"/>
                      <a:gd name="T2" fmla="*/ 0 w 171"/>
                      <a:gd name="T3" fmla="*/ 0 h 69"/>
                      <a:gd name="T4" fmla="*/ 2 w 171"/>
                      <a:gd name="T5" fmla="*/ 2 h 69"/>
                      <a:gd name="T6" fmla="*/ 3 w 171"/>
                      <a:gd name="T7" fmla="*/ 3 h 69"/>
                      <a:gd name="T8" fmla="*/ 5 w 171"/>
                      <a:gd name="T9" fmla="*/ 5 h 69"/>
                      <a:gd name="T10" fmla="*/ 6 w 171"/>
                      <a:gd name="T11" fmla="*/ 5 h 69"/>
                      <a:gd name="T12" fmla="*/ 9 w 171"/>
                      <a:gd name="T13" fmla="*/ 6 h 69"/>
                      <a:gd name="T14" fmla="*/ 10 w 171"/>
                      <a:gd name="T15" fmla="*/ 5 h 69"/>
                      <a:gd name="T16" fmla="*/ 12 w 171"/>
                      <a:gd name="T17" fmla="*/ 5 h 69"/>
                      <a:gd name="T18" fmla="*/ 14 w 171"/>
                      <a:gd name="T19" fmla="*/ 4 h 6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1"/>
                      <a:gd name="T31" fmla="*/ 0 h 69"/>
                      <a:gd name="T32" fmla="*/ 171 w 171"/>
                      <a:gd name="T33" fmla="*/ 69 h 6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1" h="6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7" y="24"/>
                        </a:lnTo>
                        <a:lnTo>
                          <a:pt x="36" y="42"/>
                        </a:lnTo>
                        <a:lnTo>
                          <a:pt x="55" y="56"/>
                        </a:lnTo>
                        <a:lnTo>
                          <a:pt x="76" y="66"/>
                        </a:lnTo>
                        <a:lnTo>
                          <a:pt x="98" y="69"/>
                        </a:lnTo>
                        <a:lnTo>
                          <a:pt x="122" y="68"/>
                        </a:lnTo>
                        <a:lnTo>
                          <a:pt x="146" y="63"/>
                        </a:lnTo>
                        <a:lnTo>
                          <a:pt x="171" y="53"/>
                        </a:lnTo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130"/>
                <p:cNvGrpSpPr>
                  <a:grpSpLocks noChangeAspect="1"/>
                </p:cNvGrpSpPr>
                <p:nvPr/>
              </p:nvGrpSpPr>
              <p:grpSpPr bwMode="auto">
                <a:xfrm rot="-296049">
                  <a:off x="4432" y="3107"/>
                  <a:ext cx="133" cy="312"/>
                  <a:chOff x="4123" y="2825"/>
                  <a:chExt cx="186" cy="440"/>
                </a:xfrm>
              </p:grpSpPr>
              <p:sp>
                <p:nvSpPr>
                  <p:cNvPr id="20523" name="Freeform 131"/>
                  <p:cNvSpPr>
                    <a:spLocks noChangeAspect="1"/>
                  </p:cNvSpPr>
                  <p:nvPr/>
                </p:nvSpPr>
                <p:spPr bwMode="auto">
                  <a:xfrm rot="49981">
                    <a:off x="4123" y="2825"/>
                    <a:ext cx="186" cy="440"/>
                  </a:xfrm>
                  <a:custGeom>
                    <a:avLst/>
                    <a:gdLst>
                      <a:gd name="T0" fmla="*/ 22 w 346"/>
                      <a:gd name="T1" fmla="*/ 24 h 837"/>
                      <a:gd name="T2" fmla="*/ 23 w 346"/>
                      <a:gd name="T3" fmla="*/ 22 h 837"/>
                      <a:gd name="T4" fmla="*/ 25 w 346"/>
                      <a:gd name="T5" fmla="*/ 20 h 837"/>
                      <a:gd name="T6" fmla="*/ 26 w 346"/>
                      <a:gd name="T7" fmla="*/ 18 h 837"/>
                      <a:gd name="T8" fmla="*/ 28 w 346"/>
                      <a:gd name="T9" fmla="*/ 15 h 837"/>
                      <a:gd name="T10" fmla="*/ 28 w 346"/>
                      <a:gd name="T11" fmla="*/ 13 h 837"/>
                      <a:gd name="T12" fmla="*/ 29 w 346"/>
                      <a:gd name="T13" fmla="*/ 11 h 837"/>
                      <a:gd name="T14" fmla="*/ 28 w 346"/>
                      <a:gd name="T15" fmla="*/ 8 h 837"/>
                      <a:gd name="T16" fmla="*/ 27 w 346"/>
                      <a:gd name="T17" fmla="*/ 6 h 837"/>
                      <a:gd name="T18" fmla="*/ 26 w 346"/>
                      <a:gd name="T19" fmla="*/ 4 h 837"/>
                      <a:gd name="T20" fmla="*/ 25 w 346"/>
                      <a:gd name="T21" fmla="*/ 2 h 837"/>
                      <a:gd name="T22" fmla="*/ 24 w 346"/>
                      <a:gd name="T23" fmla="*/ 1 h 837"/>
                      <a:gd name="T24" fmla="*/ 23 w 346"/>
                      <a:gd name="T25" fmla="*/ 0 h 837"/>
                      <a:gd name="T26" fmla="*/ 20 w 346"/>
                      <a:gd name="T27" fmla="*/ 1 h 837"/>
                      <a:gd name="T28" fmla="*/ 16 w 346"/>
                      <a:gd name="T29" fmla="*/ 2 h 837"/>
                      <a:gd name="T30" fmla="*/ 12 w 346"/>
                      <a:gd name="T31" fmla="*/ 5 h 837"/>
                      <a:gd name="T32" fmla="*/ 10 w 346"/>
                      <a:gd name="T33" fmla="*/ 8 h 837"/>
                      <a:gd name="T34" fmla="*/ 10 w 346"/>
                      <a:gd name="T35" fmla="*/ 12 h 837"/>
                      <a:gd name="T36" fmla="*/ 9 w 346"/>
                      <a:gd name="T37" fmla="*/ 15 h 837"/>
                      <a:gd name="T38" fmla="*/ 9 w 346"/>
                      <a:gd name="T39" fmla="*/ 18 h 837"/>
                      <a:gd name="T40" fmla="*/ 8 w 346"/>
                      <a:gd name="T41" fmla="*/ 21 h 837"/>
                      <a:gd name="T42" fmla="*/ 7 w 346"/>
                      <a:gd name="T43" fmla="*/ 25 h 837"/>
                      <a:gd name="T44" fmla="*/ 6 w 346"/>
                      <a:gd name="T45" fmla="*/ 29 h 837"/>
                      <a:gd name="T46" fmla="*/ 5 w 346"/>
                      <a:gd name="T47" fmla="*/ 33 h 837"/>
                      <a:gd name="T48" fmla="*/ 3 w 346"/>
                      <a:gd name="T49" fmla="*/ 36 h 837"/>
                      <a:gd name="T50" fmla="*/ 3 w 346"/>
                      <a:gd name="T51" fmla="*/ 39 h 837"/>
                      <a:gd name="T52" fmla="*/ 2 w 346"/>
                      <a:gd name="T53" fmla="*/ 42 h 837"/>
                      <a:gd name="T54" fmla="*/ 2 w 346"/>
                      <a:gd name="T55" fmla="*/ 45 h 837"/>
                      <a:gd name="T56" fmla="*/ 2 w 346"/>
                      <a:gd name="T57" fmla="*/ 47 h 837"/>
                      <a:gd name="T58" fmla="*/ 2 w 346"/>
                      <a:gd name="T59" fmla="*/ 50 h 837"/>
                      <a:gd name="T60" fmla="*/ 1 w 346"/>
                      <a:gd name="T61" fmla="*/ 53 h 837"/>
                      <a:gd name="T62" fmla="*/ 1 w 346"/>
                      <a:gd name="T63" fmla="*/ 55 h 837"/>
                      <a:gd name="T64" fmla="*/ 1 w 346"/>
                      <a:gd name="T65" fmla="*/ 57 h 837"/>
                      <a:gd name="T66" fmla="*/ 0 w 346"/>
                      <a:gd name="T67" fmla="*/ 59 h 837"/>
                      <a:gd name="T68" fmla="*/ 1 w 346"/>
                      <a:gd name="T69" fmla="*/ 60 h 837"/>
                      <a:gd name="T70" fmla="*/ 1 w 346"/>
                      <a:gd name="T71" fmla="*/ 62 h 837"/>
                      <a:gd name="T72" fmla="*/ 1 w 346"/>
                      <a:gd name="T73" fmla="*/ 63 h 837"/>
                      <a:gd name="T74" fmla="*/ 1 w 346"/>
                      <a:gd name="T75" fmla="*/ 64 h 837"/>
                      <a:gd name="T76" fmla="*/ 2 w 346"/>
                      <a:gd name="T77" fmla="*/ 63 h 837"/>
                      <a:gd name="T78" fmla="*/ 4 w 346"/>
                      <a:gd name="T79" fmla="*/ 62 h 837"/>
                      <a:gd name="T80" fmla="*/ 5 w 346"/>
                      <a:gd name="T81" fmla="*/ 58 h 837"/>
                      <a:gd name="T82" fmla="*/ 8 w 346"/>
                      <a:gd name="T83" fmla="*/ 55 h 837"/>
                      <a:gd name="T84" fmla="*/ 10 w 346"/>
                      <a:gd name="T85" fmla="*/ 49 h 837"/>
                      <a:gd name="T86" fmla="*/ 13 w 346"/>
                      <a:gd name="T87" fmla="*/ 44 h 837"/>
                      <a:gd name="T88" fmla="*/ 16 w 346"/>
                      <a:gd name="T89" fmla="*/ 38 h 837"/>
                      <a:gd name="T90" fmla="*/ 18 w 346"/>
                      <a:gd name="T91" fmla="*/ 35 h 837"/>
                      <a:gd name="T92" fmla="*/ 19 w 346"/>
                      <a:gd name="T93" fmla="*/ 30 h 837"/>
                      <a:gd name="T94" fmla="*/ 21 w 346"/>
                      <a:gd name="T95" fmla="*/ 26 h 837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46"/>
                      <a:gd name="T145" fmla="*/ 0 h 837"/>
                      <a:gd name="T146" fmla="*/ 346 w 346"/>
                      <a:gd name="T147" fmla="*/ 837 h 837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46" h="837">
                        <a:moveTo>
                          <a:pt x="257" y="322"/>
                        </a:moveTo>
                        <a:lnTo>
                          <a:pt x="263" y="312"/>
                        </a:lnTo>
                        <a:lnTo>
                          <a:pt x="270" y="302"/>
                        </a:lnTo>
                        <a:lnTo>
                          <a:pt x="278" y="290"/>
                        </a:lnTo>
                        <a:lnTo>
                          <a:pt x="287" y="277"/>
                        </a:lnTo>
                        <a:lnTo>
                          <a:pt x="296" y="263"/>
                        </a:lnTo>
                        <a:lnTo>
                          <a:pt x="306" y="249"/>
                        </a:lnTo>
                        <a:lnTo>
                          <a:pt x="316" y="233"/>
                        </a:lnTo>
                        <a:lnTo>
                          <a:pt x="324" y="218"/>
                        </a:lnTo>
                        <a:lnTo>
                          <a:pt x="332" y="202"/>
                        </a:lnTo>
                        <a:lnTo>
                          <a:pt x="338" y="185"/>
                        </a:lnTo>
                        <a:lnTo>
                          <a:pt x="342" y="169"/>
                        </a:lnTo>
                        <a:lnTo>
                          <a:pt x="346" y="154"/>
                        </a:lnTo>
                        <a:lnTo>
                          <a:pt x="346" y="139"/>
                        </a:lnTo>
                        <a:lnTo>
                          <a:pt x="345" y="124"/>
                        </a:lnTo>
                        <a:lnTo>
                          <a:pt x="340" y="111"/>
                        </a:lnTo>
                        <a:lnTo>
                          <a:pt x="332" y="98"/>
                        </a:lnTo>
                        <a:lnTo>
                          <a:pt x="323" y="77"/>
                        </a:lnTo>
                        <a:lnTo>
                          <a:pt x="316" y="60"/>
                        </a:lnTo>
                        <a:lnTo>
                          <a:pt x="310" y="47"/>
                        </a:lnTo>
                        <a:lnTo>
                          <a:pt x="305" y="37"/>
                        </a:lnTo>
                        <a:lnTo>
                          <a:pt x="299" y="29"/>
                        </a:lnTo>
                        <a:lnTo>
                          <a:pt x="294" y="21"/>
                        </a:lnTo>
                        <a:lnTo>
                          <a:pt x="288" y="13"/>
                        </a:lnTo>
                        <a:lnTo>
                          <a:pt x="281" y="6"/>
                        </a:lnTo>
                        <a:lnTo>
                          <a:pt x="271" y="0"/>
                        </a:lnTo>
                        <a:lnTo>
                          <a:pt x="257" y="0"/>
                        </a:lnTo>
                        <a:lnTo>
                          <a:pt x="238" y="6"/>
                        </a:lnTo>
                        <a:lnTo>
                          <a:pt x="219" y="15"/>
                        </a:lnTo>
                        <a:lnTo>
                          <a:pt x="196" y="28"/>
                        </a:lnTo>
                        <a:lnTo>
                          <a:pt x="173" y="45"/>
                        </a:lnTo>
                        <a:lnTo>
                          <a:pt x="149" y="63"/>
                        </a:lnTo>
                        <a:lnTo>
                          <a:pt x="126" y="82"/>
                        </a:lnTo>
                        <a:lnTo>
                          <a:pt x="119" y="100"/>
                        </a:lnTo>
                        <a:lnTo>
                          <a:pt x="115" y="123"/>
                        </a:lnTo>
                        <a:lnTo>
                          <a:pt x="113" y="149"/>
                        </a:lnTo>
                        <a:lnTo>
                          <a:pt x="111" y="176"/>
                        </a:lnTo>
                        <a:lnTo>
                          <a:pt x="111" y="202"/>
                        </a:lnTo>
                        <a:lnTo>
                          <a:pt x="110" y="225"/>
                        </a:lnTo>
                        <a:lnTo>
                          <a:pt x="109" y="244"/>
                        </a:lnTo>
                        <a:lnTo>
                          <a:pt x="105" y="255"/>
                        </a:lnTo>
                        <a:lnTo>
                          <a:pt x="98" y="279"/>
                        </a:lnTo>
                        <a:lnTo>
                          <a:pt x="91" y="302"/>
                        </a:lnTo>
                        <a:lnTo>
                          <a:pt x="84" y="325"/>
                        </a:lnTo>
                        <a:lnTo>
                          <a:pt x="76" y="350"/>
                        </a:lnTo>
                        <a:lnTo>
                          <a:pt x="69" y="374"/>
                        </a:lnTo>
                        <a:lnTo>
                          <a:pt x="62" y="398"/>
                        </a:lnTo>
                        <a:lnTo>
                          <a:pt x="56" y="422"/>
                        </a:lnTo>
                        <a:lnTo>
                          <a:pt x="48" y="445"/>
                        </a:lnTo>
                        <a:lnTo>
                          <a:pt x="42" y="469"/>
                        </a:lnTo>
                        <a:lnTo>
                          <a:pt x="38" y="491"/>
                        </a:lnTo>
                        <a:lnTo>
                          <a:pt x="32" y="513"/>
                        </a:lnTo>
                        <a:lnTo>
                          <a:pt x="28" y="534"/>
                        </a:lnTo>
                        <a:lnTo>
                          <a:pt x="24" y="554"/>
                        </a:lnTo>
                        <a:lnTo>
                          <a:pt x="22" y="573"/>
                        </a:lnTo>
                        <a:lnTo>
                          <a:pt x="19" y="591"/>
                        </a:lnTo>
                        <a:lnTo>
                          <a:pt x="19" y="606"/>
                        </a:lnTo>
                        <a:lnTo>
                          <a:pt x="19" y="622"/>
                        </a:lnTo>
                        <a:lnTo>
                          <a:pt x="18" y="639"/>
                        </a:lnTo>
                        <a:lnTo>
                          <a:pt x="17" y="656"/>
                        </a:lnTo>
                        <a:lnTo>
                          <a:pt x="15" y="671"/>
                        </a:lnTo>
                        <a:lnTo>
                          <a:pt x="13" y="688"/>
                        </a:lnTo>
                        <a:lnTo>
                          <a:pt x="11" y="703"/>
                        </a:lnTo>
                        <a:lnTo>
                          <a:pt x="9" y="716"/>
                        </a:lnTo>
                        <a:lnTo>
                          <a:pt x="6" y="726"/>
                        </a:lnTo>
                        <a:lnTo>
                          <a:pt x="4" y="743"/>
                        </a:lnTo>
                        <a:lnTo>
                          <a:pt x="1" y="757"/>
                        </a:lnTo>
                        <a:lnTo>
                          <a:pt x="0" y="770"/>
                        </a:lnTo>
                        <a:lnTo>
                          <a:pt x="0" y="782"/>
                        </a:lnTo>
                        <a:lnTo>
                          <a:pt x="1" y="792"/>
                        </a:lnTo>
                        <a:lnTo>
                          <a:pt x="1" y="801"/>
                        </a:lnTo>
                        <a:lnTo>
                          <a:pt x="3" y="809"/>
                        </a:lnTo>
                        <a:lnTo>
                          <a:pt x="4" y="816"/>
                        </a:lnTo>
                        <a:lnTo>
                          <a:pt x="6" y="827"/>
                        </a:lnTo>
                        <a:lnTo>
                          <a:pt x="10" y="834"/>
                        </a:lnTo>
                        <a:lnTo>
                          <a:pt x="15" y="837"/>
                        </a:lnTo>
                        <a:lnTo>
                          <a:pt x="21" y="835"/>
                        </a:lnTo>
                        <a:lnTo>
                          <a:pt x="27" y="829"/>
                        </a:lnTo>
                        <a:lnTo>
                          <a:pt x="35" y="820"/>
                        </a:lnTo>
                        <a:lnTo>
                          <a:pt x="45" y="805"/>
                        </a:lnTo>
                        <a:lnTo>
                          <a:pt x="56" y="788"/>
                        </a:lnTo>
                        <a:lnTo>
                          <a:pt x="67" y="768"/>
                        </a:lnTo>
                        <a:lnTo>
                          <a:pt x="80" y="743"/>
                        </a:lnTo>
                        <a:lnTo>
                          <a:pt x="93" y="714"/>
                        </a:lnTo>
                        <a:lnTo>
                          <a:pt x="109" y="683"/>
                        </a:lnTo>
                        <a:lnTo>
                          <a:pt x="125" y="648"/>
                        </a:lnTo>
                        <a:lnTo>
                          <a:pt x="143" y="610"/>
                        </a:lnTo>
                        <a:lnTo>
                          <a:pt x="161" y="570"/>
                        </a:lnTo>
                        <a:lnTo>
                          <a:pt x="180" y="526"/>
                        </a:lnTo>
                        <a:lnTo>
                          <a:pt x="190" y="504"/>
                        </a:lnTo>
                        <a:lnTo>
                          <a:pt x="201" y="480"/>
                        </a:lnTo>
                        <a:lnTo>
                          <a:pt x="212" y="456"/>
                        </a:lnTo>
                        <a:lnTo>
                          <a:pt x="223" y="430"/>
                        </a:lnTo>
                        <a:lnTo>
                          <a:pt x="232" y="403"/>
                        </a:lnTo>
                        <a:lnTo>
                          <a:pt x="242" y="376"/>
                        </a:lnTo>
                        <a:lnTo>
                          <a:pt x="249" y="349"/>
                        </a:lnTo>
                        <a:lnTo>
                          <a:pt x="257" y="3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4" name="Freeform 132"/>
                  <p:cNvSpPr>
                    <a:spLocks noChangeAspect="1"/>
                  </p:cNvSpPr>
                  <p:nvPr/>
                </p:nvSpPr>
                <p:spPr bwMode="auto">
                  <a:xfrm rot="7773">
                    <a:off x="4181" y="2950"/>
                    <a:ext cx="90" cy="50"/>
                  </a:xfrm>
                  <a:custGeom>
                    <a:avLst/>
                    <a:gdLst>
                      <a:gd name="T0" fmla="*/ 0 w 166"/>
                      <a:gd name="T1" fmla="*/ 0 h 95"/>
                      <a:gd name="T2" fmla="*/ 0 w 166"/>
                      <a:gd name="T3" fmla="*/ 0 h 95"/>
                      <a:gd name="T4" fmla="*/ 1 w 166"/>
                      <a:gd name="T5" fmla="*/ 1 h 95"/>
                      <a:gd name="T6" fmla="*/ 1 w 166"/>
                      <a:gd name="T7" fmla="*/ 2 h 95"/>
                      <a:gd name="T8" fmla="*/ 2 w 166"/>
                      <a:gd name="T9" fmla="*/ 3 h 95"/>
                      <a:gd name="T10" fmla="*/ 2 w 166"/>
                      <a:gd name="T11" fmla="*/ 4 h 95"/>
                      <a:gd name="T12" fmla="*/ 3 w 166"/>
                      <a:gd name="T13" fmla="*/ 5 h 95"/>
                      <a:gd name="T14" fmla="*/ 4 w 166"/>
                      <a:gd name="T15" fmla="*/ 6 h 95"/>
                      <a:gd name="T16" fmla="*/ 5 w 166"/>
                      <a:gd name="T17" fmla="*/ 7 h 95"/>
                      <a:gd name="T18" fmla="*/ 8 w 166"/>
                      <a:gd name="T19" fmla="*/ 7 h 95"/>
                      <a:gd name="T20" fmla="*/ 8 w 166"/>
                      <a:gd name="T21" fmla="*/ 7 h 95"/>
                      <a:gd name="T22" fmla="*/ 8 w 166"/>
                      <a:gd name="T23" fmla="*/ 7 h 95"/>
                      <a:gd name="T24" fmla="*/ 9 w 166"/>
                      <a:gd name="T25" fmla="*/ 7 h 95"/>
                      <a:gd name="T26" fmla="*/ 10 w 166"/>
                      <a:gd name="T27" fmla="*/ 7 h 95"/>
                      <a:gd name="T28" fmla="*/ 11 w 166"/>
                      <a:gd name="T29" fmla="*/ 7 h 95"/>
                      <a:gd name="T30" fmla="*/ 12 w 166"/>
                      <a:gd name="T31" fmla="*/ 7 h 95"/>
                      <a:gd name="T32" fmla="*/ 12 w 166"/>
                      <a:gd name="T33" fmla="*/ 7 h 95"/>
                      <a:gd name="T34" fmla="*/ 14 w 166"/>
                      <a:gd name="T35" fmla="*/ 6 h 95"/>
                      <a:gd name="T36" fmla="*/ 15 w 166"/>
                      <a:gd name="T37" fmla="*/ 6 h 9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66"/>
                      <a:gd name="T58" fmla="*/ 0 h 95"/>
                      <a:gd name="T59" fmla="*/ 166 w 166"/>
                      <a:gd name="T60" fmla="*/ 95 h 9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66" h="9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6" y="11"/>
                        </a:lnTo>
                        <a:lnTo>
                          <a:pt x="10" y="22"/>
                        </a:lnTo>
                        <a:lnTo>
                          <a:pt x="16" y="35"/>
                        </a:lnTo>
                        <a:lnTo>
                          <a:pt x="25" y="50"/>
                        </a:lnTo>
                        <a:lnTo>
                          <a:pt x="35" y="63"/>
                        </a:lnTo>
                        <a:lnTo>
                          <a:pt x="48" y="74"/>
                        </a:lnTo>
                        <a:lnTo>
                          <a:pt x="65" y="85"/>
                        </a:lnTo>
                        <a:lnTo>
                          <a:pt x="88" y="92"/>
                        </a:lnTo>
                        <a:lnTo>
                          <a:pt x="96" y="94"/>
                        </a:lnTo>
                        <a:lnTo>
                          <a:pt x="106" y="95"/>
                        </a:lnTo>
                        <a:lnTo>
                          <a:pt x="116" y="95"/>
                        </a:lnTo>
                        <a:lnTo>
                          <a:pt x="125" y="94"/>
                        </a:lnTo>
                        <a:lnTo>
                          <a:pt x="136" y="91"/>
                        </a:lnTo>
                        <a:lnTo>
                          <a:pt x="147" y="87"/>
                        </a:lnTo>
                        <a:lnTo>
                          <a:pt x="157" y="83"/>
                        </a:lnTo>
                        <a:lnTo>
                          <a:pt x="166" y="77"/>
                        </a:lnTo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515" name="Freeform 133"/>
              <p:cNvSpPr>
                <a:spLocks noChangeAspect="1"/>
              </p:cNvSpPr>
              <p:nvPr/>
            </p:nvSpPr>
            <p:spPr bwMode="auto">
              <a:xfrm>
                <a:off x="3284" y="2532"/>
                <a:ext cx="1325" cy="1228"/>
              </a:xfrm>
              <a:custGeom>
                <a:avLst/>
                <a:gdLst>
                  <a:gd name="T0" fmla="*/ 183 w 1851"/>
                  <a:gd name="T1" fmla="*/ 31 h 1728"/>
                  <a:gd name="T2" fmla="*/ 157 w 1851"/>
                  <a:gd name="T3" fmla="*/ 100 h 1728"/>
                  <a:gd name="T4" fmla="*/ 89 w 1851"/>
                  <a:gd name="T5" fmla="*/ 89 h 1728"/>
                  <a:gd name="T6" fmla="*/ 62 w 1851"/>
                  <a:gd name="T7" fmla="*/ 20 h 1728"/>
                  <a:gd name="T8" fmla="*/ 5 w 1851"/>
                  <a:gd name="T9" fmla="*/ 44 h 1728"/>
                  <a:gd name="T10" fmla="*/ 31 w 1851"/>
                  <a:gd name="T11" fmla="*/ 119 h 1728"/>
                  <a:gd name="T12" fmla="*/ 54 w 1851"/>
                  <a:gd name="T13" fmla="*/ 188 h 1728"/>
                  <a:gd name="T14" fmla="*/ 62 w 1851"/>
                  <a:gd name="T15" fmla="*/ 283 h 1728"/>
                  <a:gd name="T16" fmla="*/ 107 w 1851"/>
                  <a:gd name="T17" fmla="*/ 337 h 1728"/>
                  <a:gd name="T18" fmla="*/ 194 w 1851"/>
                  <a:gd name="T19" fmla="*/ 353 h 1728"/>
                  <a:gd name="T20" fmla="*/ 382 w 1851"/>
                  <a:gd name="T21" fmla="*/ 432 h 1728"/>
                  <a:gd name="T22" fmla="*/ 466 w 1851"/>
                  <a:gd name="T23" fmla="*/ 416 h 1728"/>
                  <a:gd name="T24" fmla="*/ 455 w 1851"/>
                  <a:gd name="T25" fmla="*/ 332 h 1728"/>
                  <a:gd name="T26" fmla="*/ 485 w 1851"/>
                  <a:gd name="T27" fmla="*/ 267 h 1728"/>
                  <a:gd name="T28" fmla="*/ 470 w 1851"/>
                  <a:gd name="T29" fmla="*/ 262 h 1728"/>
                  <a:gd name="T30" fmla="*/ 457 w 1851"/>
                  <a:gd name="T31" fmla="*/ 252 h 1728"/>
                  <a:gd name="T32" fmla="*/ 435 w 1851"/>
                  <a:gd name="T33" fmla="*/ 243 h 1728"/>
                  <a:gd name="T34" fmla="*/ 394 w 1851"/>
                  <a:gd name="T35" fmla="*/ 240 h 1728"/>
                  <a:gd name="T36" fmla="*/ 359 w 1851"/>
                  <a:gd name="T37" fmla="*/ 237 h 1728"/>
                  <a:gd name="T38" fmla="*/ 277 w 1851"/>
                  <a:gd name="T39" fmla="*/ 224 h 1728"/>
                  <a:gd name="T40" fmla="*/ 215 w 1851"/>
                  <a:gd name="T41" fmla="*/ 212 h 1728"/>
                  <a:gd name="T42" fmla="*/ 193 w 1851"/>
                  <a:gd name="T43" fmla="*/ 164 h 1728"/>
                  <a:gd name="T44" fmla="*/ 206 w 1851"/>
                  <a:gd name="T45" fmla="*/ 82 h 1728"/>
                  <a:gd name="T46" fmla="*/ 183 w 1851"/>
                  <a:gd name="T47" fmla="*/ 31 h 17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51"/>
                  <a:gd name="T73" fmla="*/ 0 h 1728"/>
                  <a:gd name="T74" fmla="*/ 1851 w 1851"/>
                  <a:gd name="T75" fmla="*/ 1728 h 17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51" h="1728">
                    <a:moveTo>
                      <a:pt x="699" y="119"/>
                    </a:moveTo>
                    <a:cubicBezTo>
                      <a:pt x="665" y="127"/>
                      <a:pt x="660" y="353"/>
                      <a:pt x="601" y="391"/>
                    </a:cubicBezTo>
                    <a:cubicBezTo>
                      <a:pt x="553" y="437"/>
                      <a:pt x="438" y="453"/>
                      <a:pt x="336" y="348"/>
                    </a:cubicBezTo>
                    <a:cubicBezTo>
                      <a:pt x="235" y="241"/>
                      <a:pt x="313" y="158"/>
                      <a:pt x="236" y="79"/>
                    </a:cubicBezTo>
                    <a:cubicBezTo>
                      <a:pt x="158" y="0"/>
                      <a:pt x="25" y="54"/>
                      <a:pt x="20" y="172"/>
                    </a:cubicBezTo>
                    <a:cubicBezTo>
                      <a:pt x="0" y="247"/>
                      <a:pt x="90" y="394"/>
                      <a:pt x="122" y="469"/>
                    </a:cubicBezTo>
                    <a:cubicBezTo>
                      <a:pt x="154" y="544"/>
                      <a:pt x="187" y="629"/>
                      <a:pt x="207" y="736"/>
                    </a:cubicBezTo>
                    <a:cubicBezTo>
                      <a:pt x="227" y="843"/>
                      <a:pt x="205" y="1011"/>
                      <a:pt x="239" y="1109"/>
                    </a:cubicBezTo>
                    <a:cubicBezTo>
                      <a:pt x="280" y="1211"/>
                      <a:pt x="326" y="1300"/>
                      <a:pt x="410" y="1322"/>
                    </a:cubicBezTo>
                    <a:cubicBezTo>
                      <a:pt x="495" y="1344"/>
                      <a:pt x="617" y="1357"/>
                      <a:pt x="740" y="1386"/>
                    </a:cubicBezTo>
                    <a:cubicBezTo>
                      <a:pt x="865" y="1416"/>
                      <a:pt x="1223" y="1670"/>
                      <a:pt x="1455" y="1696"/>
                    </a:cubicBezTo>
                    <a:cubicBezTo>
                      <a:pt x="1628" y="1728"/>
                      <a:pt x="1757" y="1692"/>
                      <a:pt x="1775" y="1632"/>
                    </a:cubicBezTo>
                    <a:cubicBezTo>
                      <a:pt x="1793" y="1572"/>
                      <a:pt x="1716" y="1385"/>
                      <a:pt x="1732" y="1301"/>
                    </a:cubicBezTo>
                    <a:cubicBezTo>
                      <a:pt x="1749" y="1217"/>
                      <a:pt x="1821" y="1112"/>
                      <a:pt x="1845" y="1048"/>
                    </a:cubicBezTo>
                    <a:cubicBezTo>
                      <a:pt x="1851" y="1019"/>
                      <a:pt x="1794" y="1056"/>
                      <a:pt x="1791" y="1027"/>
                    </a:cubicBezTo>
                    <a:cubicBezTo>
                      <a:pt x="1773" y="1043"/>
                      <a:pt x="1761" y="1020"/>
                      <a:pt x="1743" y="991"/>
                    </a:cubicBezTo>
                    <a:cubicBezTo>
                      <a:pt x="1716" y="988"/>
                      <a:pt x="1661" y="1006"/>
                      <a:pt x="1656" y="952"/>
                    </a:cubicBezTo>
                    <a:cubicBezTo>
                      <a:pt x="1616" y="983"/>
                      <a:pt x="1525" y="974"/>
                      <a:pt x="1503" y="943"/>
                    </a:cubicBezTo>
                    <a:cubicBezTo>
                      <a:pt x="1463" y="957"/>
                      <a:pt x="1417" y="967"/>
                      <a:pt x="1368" y="928"/>
                    </a:cubicBezTo>
                    <a:cubicBezTo>
                      <a:pt x="1314" y="963"/>
                      <a:pt x="1093" y="915"/>
                      <a:pt x="1056" y="877"/>
                    </a:cubicBezTo>
                    <a:cubicBezTo>
                      <a:pt x="983" y="901"/>
                      <a:pt x="891" y="887"/>
                      <a:pt x="819" y="835"/>
                    </a:cubicBezTo>
                    <a:cubicBezTo>
                      <a:pt x="704" y="809"/>
                      <a:pt x="744" y="691"/>
                      <a:pt x="735" y="643"/>
                    </a:cubicBezTo>
                    <a:cubicBezTo>
                      <a:pt x="726" y="595"/>
                      <a:pt x="790" y="413"/>
                      <a:pt x="784" y="323"/>
                    </a:cubicBezTo>
                    <a:cubicBezTo>
                      <a:pt x="781" y="250"/>
                      <a:pt x="716" y="162"/>
                      <a:pt x="699" y="119"/>
                    </a:cubicBezTo>
                    <a:close/>
                  </a:path>
                </a:pathLst>
              </a:custGeom>
              <a:solidFill>
                <a:srgbClr val="FF66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2" name="Freeform 134"/>
            <p:cNvSpPr>
              <a:spLocks noChangeAspect="1"/>
            </p:cNvSpPr>
            <p:nvPr/>
          </p:nvSpPr>
          <p:spPr bwMode="auto">
            <a:xfrm>
              <a:off x="3825" y="2666"/>
              <a:ext cx="828" cy="248"/>
            </a:xfrm>
            <a:custGeom>
              <a:avLst/>
              <a:gdLst>
                <a:gd name="T0" fmla="*/ 828 w 828"/>
                <a:gd name="T1" fmla="*/ 76 h 248"/>
                <a:gd name="T2" fmla="*/ 681 w 828"/>
                <a:gd name="T3" fmla="*/ 67 h 248"/>
                <a:gd name="T4" fmla="*/ 22 w 828"/>
                <a:gd name="T5" fmla="*/ 12 h 248"/>
                <a:gd name="T6" fmla="*/ 547 w 828"/>
                <a:gd name="T7" fmla="*/ 140 h 248"/>
                <a:gd name="T8" fmla="*/ 718 w 828"/>
                <a:gd name="T9" fmla="*/ 248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8"/>
                <a:gd name="T16" fmla="*/ 0 h 248"/>
                <a:gd name="T17" fmla="*/ 828 w 828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8" h="248">
                  <a:moveTo>
                    <a:pt x="828" y="76"/>
                  </a:moveTo>
                  <a:cubicBezTo>
                    <a:pt x="804" y="75"/>
                    <a:pt x="815" y="78"/>
                    <a:pt x="681" y="67"/>
                  </a:cubicBezTo>
                  <a:cubicBezTo>
                    <a:pt x="547" y="56"/>
                    <a:pt x="44" y="0"/>
                    <a:pt x="22" y="12"/>
                  </a:cubicBezTo>
                  <a:cubicBezTo>
                    <a:pt x="0" y="24"/>
                    <a:pt x="431" y="100"/>
                    <a:pt x="547" y="140"/>
                  </a:cubicBezTo>
                  <a:cubicBezTo>
                    <a:pt x="663" y="179"/>
                    <a:pt x="683" y="225"/>
                    <a:pt x="718" y="2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13" name="Freeform 135"/>
            <p:cNvSpPr>
              <a:spLocks/>
            </p:cNvSpPr>
            <p:nvPr/>
          </p:nvSpPr>
          <p:spPr bwMode="auto">
            <a:xfrm>
              <a:off x="4416" y="1872"/>
              <a:ext cx="138" cy="87"/>
            </a:xfrm>
            <a:custGeom>
              <a:avLst/>
              <a:gdLst>
                <a:gd name="T0" fmla="*/ 138 w 138"/>
                <a:gd name="T1" fmla="*/ 3 h 87"/>
                <a:gd name="T2" fmla="*/ 129 w 138"/>
                <a:gd name="T3" fmla="*/ 51 h 87"/>
                <a:gd name="T4" fmla="*/ 108 w 138"/>
                <a:gd name="T5" fmla="*/ 21 h 87"/>
                <a:gd name="T6" fmla="*/ 98 w 138"/>
                <a:gd name="T7" fmla="*/ 47 h 87"/>
                <a:gd name="T8" fmla="*/ 74 w 138"/>
                <a:gd name="T9" fmla="*/ 0 h 87"/>
                <a:gd name="T10" fmla="*/ 57 w 138"/>
                <a:gd name="T11" fmla="*/ 51 h 87"/>
                <a:gd name="T12" fmla="*/ 48 w 138"/>
                <a:gd name="T13" fmla="*/ 24 h 87"/>
                <a:gd name="T14" fmla="*/ 39 w 138"/>
                <a:gd name="T15" fmla="*/ 66 h 87"/>
                <a:gd name="T16" fmla="*/ 15 w 138"/>
                <a:gd name="T17" fmla="*/ 57 h 87"/>
                <a:gd name="T18" fmla="*/ 0 w 138"/>
                <a:gd name="T19" fmla="*/ 87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87"/>
                <a:gd name="T32" fmla="*/ 138 w 138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87">
                  <a:moveTo>
                    <a:pt x="138" y="3"/>
                  </a:moveTo>
                  <a:lnTo>
                    <a:pt x="129" y="51"/>
                  </a:lnTo>
                  <a:lnTo>
                    <a:pt x="108" y="21"/>
                  </a:lnTo>
                  <a:lnTo>
                    <a:pt x="98" y="47"/>
                  </a:lnTo>
                  <a:lnTo>
                    <a:pt x="74" y="0"/>
                  </a:lnTo>
                  <a:lnTo>
                    <a:pt x="57" y="51"/>
                  </a:lnTo>
                  <a:lnTo>
                    <a:pt x="48" y="24"/>
                  </a:lnTo>
                  <a:lnTo>
                    <a:pt x="39" y="66"/>
                  </a:lnTo>
                  <a:lnTo>
                    <a:pt x="15" y="57"/>
                  </a:lnTo>
                  <a:lnTo>
                    <a:pt x="0" y="8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8728" name="Rectangle 1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Deficient maxillary growth</a:t>
            </a:r>
          </a:p>
        </p:txBody>
      </p:sp>
      <p:sp>
        <p:nvSpPr>
          <p:cNvPr id="238729" name="AutoShape 137"/>
          <p:cNvSpPr>
            <a:spLocks noChangeArrowheads="1"/>
          </p:cNvSpPr>
          <p:nvPr/>
        </p:nvSpPr>
        <p:spPr bwMode="auto">
          <a:xfrm rot="687946">
            <a:off x="5567363" y="5105400"/>
            <a:ext cx="1828800" cy="1022350"/>
          </a:xfrm>
          <a:prstGeom prst="chevron">
            <a:avLst>
              <a:gd name="adj" fmla="val 4472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8730" name="AutoShape 138"/>
          <p:cNvSpPr>
            <a:spLocks noChangeArrowheads="1"/>
          </p:cNvSpPr>
          <p:nvPr/>
        </p:nvSpPr>
        <p:spPr bwMode="auto">
          <a:xfrm rot="687946">
            <a:off x="5799138" y="4000500"/>
            <a:ext cx="1447800" cy="1022350"/>
          </a:xfrm>
          <a:prstGeom prst="chevron">
            <a:avLst>
              <a:gd name="adj" fmla="val 35404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8" name="Line 139"/>
          <p:cNvSpPr>
            <a:spLocks noChangeShapeType="1"/>
          </p:cNvSpPr>
          <p:nvPr/>
        </p:nvSpPr>
        <p:spPr bwMode="auto">
          <a:xfrm flipH="1">
            <a:off x="6934200" y="4191000"/>
            <a:ext cx="457200" cy="2133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732" name="AutoShape 140"/>
          <p:cNvSpPr>
            <a:spLocks noChangeArrowheads="1"/>
          </p:cNvSpPr>
          <p:nvPr/>
        </p:nvSpPr>
        <p:spPr bwMode="auto">
          <a:xfrm rot="687946">
            <a:off x="5181600" y="5067300"/>
            <a:ext cx="1828800" cy="1022350"/>
          </a:xfrm>
          <a:prstGeom prst="chevron">
            <a:avLst>
              <a:gd name="adj" fmla="val 44720"/>
            </a:avLst>
          </a:prstGeom>
          <a:gradFill rotWithShape="1">
            <a:gsLst>
              <a:gs pos="0">
                <a:srgbClr val="FFFFFF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8733" name="AutoShape 141"/>
          <p:cNvSpPr>
            <a:spLocks noChangeArrowheads="1"/>
          </p:cNvSpPr>
          <p:nvPr/>
        </p:nvSpPr>
        <p:spPr bwMode="auto">
          <a:xfrm rot="687946">
            <a:off x="5413375" y="3962400"/>
            <a:ext cx="1447800" cy="1022350"/>
          </a:xfrm>
          <a:prstGeom prst="chevron">
            <a:avLst>
              <a:gd name="adj" fmla="val 35404"/>
            </a:avLst>
          </a:prstGeom>
          <a:gradFill rotWithShape="1">
            <a:gsLst>
              <a:gs pos="0">
                <a:srgbClr val="FFFFFF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91" name="Line 142"/>
          <p:cNvSpPr>
            <a:spLocks noChangeShapeType="1"/>
          </p:cNvSpPr>
          <p:nvPr/>
        </p:nvSpPr>
        <p:spPr bwMode="auto">
          <a:xfrm flipH="1">
            <a:off x="6858000" y="4419600"/>
            <a:ext cx="76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Text Box 143"/>
          <p:cNvSpPr txBox="1">
            <a:spLocks noChangeArrowheads="1"/>
          </p:cNvSpPr>
          <p:nvPr/>
        </p:nvSpPr>
        <p:spPr bwMode="auto">
          <a:xfrm>
            <a:off x="7086600" y="4191000"/>
            <a:ext cx="1428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/>
              <a:t>?</a:t>
            </a:r>
          </a:p>
          <a:p>
            <a:pPr algn="ctr" eaLnBrk="0" hangingPunct="0"/>
            <a:r>
              <a:rPr lang="en-US" b="1"/>
              <a:t>Syndromes</a:t>
            </a:r>
          </a:p>
          <a:p>
            <a:pPr algn="ctr" eaLnBrk="0" hangingPunct="0"/>
            <a:r>
              <a:rPr lang="en-US" b="1"/>
              <a:t>???</a:t>
            </a:r>
          </a:p>
        </p:txBody>
      </p:sp>
      <p:pic>
        <p:nvPicPr>
          <p:cNvPr id="144" name="~PP4057.WAV">
            <a:hlinkClick r:id="" action="ppaction://media"/>
          </p:cNvPr>
          <p:cNvPicPr>
            <a:picLocks noRot="1" noChangeAspect="1"/>
          </p:cNvPicPr>
          <p:nvPr>
            <a:wavAudioFile r:embed="rId2" name="~PP405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8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VERTICAL PLANE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~PP3205.WAV">
            <a:hlinkClick r:id="" action="ppaction://media"/>
          </p:cNvPr>
          <p:cNvPicPr>
            <a:picLocks noRot="1" noChangeAspect="1"/>
          </p:cNvPicPr>
          <p:nvPr>
            <a:wavAudioFile r:embed="rId1" name="~PP3205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2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</TotalTime>
  <Words>404</Words>
  <Application>Microsoft Office PowerPoint</Application>
  <PresentationFormat>On-screen Show (4:3)</PresentationFormat>
  <Paragraphs>55</Paragraphs>
  <Slides>32</Slides>
  <Notes>0</Notes>
  <HiddenSlides>0</HiddenSlides>
  <MMClips>31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Oriel</vt:lpstr>
      <vt:lpstr>CorelDRAW!</vt:lpstr>
      <vt:lpstr>Photo Editor Photo</vt:lpstr>
      <vt:lpstr>Management of long dento-facial skeletal malocclusion</vt:lpstr>
      <vt:lpstr>Normal Face</vt:lpstr>
      <vt:lpstr>Cranio-Facial Structures</vt:lpstr>
      <vt:lpstr>Dentofacial Deformity</vt:lpstr>
      <vt:lpstr>Slide 5</vt:lpstr>
      <vt:lpstr>Facial Discrepancies</vt:lpstr>
      <vt:lpstr>Sagittal Discrepancies</vt:lpstr>
      <vt:lpstr>Deficient maxillary growth</vt:lpstr>
      <vt:lpstr>VERTICAL PLANE</vt:lpstr>
      <vt:lpstr>Severe skeletal discrepancies:</vt:lpstr>
      <vt:lpstr>Vertical Discrepancies </vt:lpstr>
      <vt:lpstr>Vertical Maxillary Excess</vt:lpstr>
      <vt:lpstr>Excess Condylar Growth</vt:lpstr>
      <vt:lpstr>Decreased Condylar Growth</vt:lpstr>
      <vt:lpstr>The maxilla</vt:lpstr>
      <vt:lpstr>Slide 16</vt:lpstr>
      <vt:lpstr>Slide 17</vt:lpstr>
      <vt:lpstr>Slide 18</vt:lpstr>
      <vt:lpstr>Maxillary Surgery</vt:lpstr>
      <vt:lpstr>Slide 20</vt:lpstr>
      <vt:lpstr>Slide 21</vt:lpstr>
      <vt:lpstr>Slide 22</vt:lpstr>
      <vt:lpstr>Slide 23</vt:lpstr>
      <vt:lpstr>Le Fort I –  Maxillary Superior reposition</vt:lpstr>
      <vt:lpstr>Slide 25</vt:lpstr>
      <vt:lpstr>Slide 26</vt:lpstr>
      <vt:lpstr>Slide 27</vt:lpstr>
      <vt:lpstr>Slide 28</vt:lpstr>
      <vt:lpstr>Slide 29</vt:lpstr>
      <vt:lpstr>Mandibular Surgery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Maxillary Excess</dc:title>
  <dc:creator>DR HARSHIL JOSHI</dc:creator>
  <cp:lastModifiedBy>sys</cp:lastModifiedBy>
  <cp:revision>2</cp:revision>
  <dcterms:created xsi:type="dcterms:W3CDTF">2006-08-16T00:00:00Z</dcterms:created>
  <dcterms:modified xsi:type="dcterms:W3CDTF">2022-07-19T18:22:43Z</dcterms:modified>
</cp:coreProperties>
</file>