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1" r:id="rId4"/>
    <p:sldId id="259" r:id="rId5"/>
    <p:sldId id="274" r:id="rId6"/>
    <p:sldId id="275" r:id="rId7"/>
    <p:sldId id="273" r:id="rId8"/>
    <p:sldId id="265" r:id="rId9"/>
    <p:sldId id="270" r:id="rId10"/>
    <p:sldId id="271" r:id="rId11"/>
    <p:sldId id="272" r:id="rId12"/>
    <p:sldId id="266" r:id="rId13"/>
    <p:sldId id="267" r:id="rId14"/>
    <p:sldId id="290" r:id="rId15"/>
    <p:sldId id="291" r:id="rId16"/>
    <p:sldId id="292" r:id="rId17"/>
    <p:sldId id="293" r:id="rId18"/>
    <p:sldId id="294" r:id="rId19"/>
    <p:sldId id="295" r:id="rId20"/>
    <p:sldId id="298" r:id="rId21"/>
    <p:sldId id="296" r:id="rId22"/>
    <p:sldId id="297" r:id="rId23"/>
  </p:sldIdLst>
  <p:sldSz cx="10287000" cy="6858000" type="35mm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18"/>
    <p:restoredTop sz="94643"/>
  </p:normalViewPr>
  <p:slideViewPr>
    <p:cSldViewPr snapToGrid="0">
      <p:cViewPr varScale="1">
        <p:scale>
          <a:sx n="65" d="100"/>
          <a:sy n="65" d="100"/>
        </p:scale>
        <p:origin x="-964" y="-60"/>
      </p:cViewPr>
      <p:guideLst>
        <p:guide orient="horz" pos="2160"/>
        <p:guide pos="32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C4D65-E43E-0C45-9DD0-A13BB1154680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81693-C3DB-4847-8228-D32EC50F13C1}">
      <dgm:prSet phldrT="[Text]" custT="1"/>
      <dgm:spPr/>
      <dgm:t>
        <a:bodyPr/>
        <a:lstStyle/>
        <a:p>
          <a:r>
            <a:rPr lang="en-GB" sz="3200" dirty="0"/>
            <a:t>Pit &amp; </a:t>
          </a:r>
          <a:r>
            <a:rPr lang="en-GB" sz="3200" dirty="0" smtClean="0"/>
            <a:t>Fissure </a:t>
          </a:r>
          <a:r>
            <a:rPr lang="en-GB" sz="3200" dirty="0"/>
            <a:t>sealant </a:t>
          </a:r>
        </a:p>
      </dgm:t>
    </dgm:pt>
    <dgm:pt modelId="{2D1A1A51-90AA-374B-A3EA-437EB4385199}" type="parTrans" cxnId="{E6F40F33-00D7-7C40-A42F-23B0E292730A}">
      <dgm:prSet/>
      <dgm:spPr/>
      <dgm:t>
        <a:bodyPr/>
        <a:lstStyle/>
        <a:p>
          <a:endParaRPr lang="en-GB" sz="3200"/>
        </a:p>
      </dgm:t>
    </dgm:pt>
    <dgm:pt modelId="{FC7BC33B-867D-1048-B44C-7659CC538714}" type="sibTrans" cxnId="{E6F40F33-00D7-7C40-A42F-23B0E292730A}">
      <dgm:prSet/>
      <dgm:spPr/>
      <dgm:t>
        <a:bodyPr/>
        <a:lstStyle/>
        <a:p>
          <a:endParaRPr lang="en-GB" sz="3200"/>
        </a:p>
      </dgm:t>
    </dgm:pt>
    <dgm:pt modelId="{B9759CD7-1E2F-EA41-8500-BE8E32FD1AAB}" type="asst">
      <dgm:prSet phldrT="[Text]" custT="1"/>
      <dgm:spPr/>
      <dgm:t>
        <a:bodyPr/>
        <a:lstStyle/>
        <a:p>
          <a:r>
            <a:rPr lang="en-IN" sz="3200" dirty="0"/>
            <a:t>Resin-Based </a:t>
          </a:r>
          <a:endParaRPr lang="en-GB" sz="3200" dirty="0"/>
        </a:p>
      </dgm:t>
    </dgm:pt>
    <dgm:pt modelId="{BA1A2729-43A0-044C-B7F3-211E6C2DF840}" type="parTrans" cxnId="{E0510F76-00CA-EB4F-B75D-27B284F955B5}">
      <dgm:prSet/>
      <dgm:spPr/>
      <dgm:t>
        <a:bodyPr/>
        <a:lstStyle/>
        <a:p>
          <a:endParaRPr lang="en-GB" sz="3200"/>
        </a:p>
      </dgm:t>
    </dgm:pt>
    <dgm:pt modelId="{F6566B87-BD25-E04B-9244-16B10D18FE35}" type="sibTrans" cxnId="{E0510F76-00CA-EB4F-B75D-27B284F955B5}">
      <dgm:prSet/>
      <dgm:spPr/>
      <dgm:t>
        <a:bodyPr/>
        <a:lstStyle/>
        <a:p>
          <a:endParaRPr lang="en-GB" sz="3200"/>
        </a:p>
      </dgm:t>
    </dgm:pt>
    <dgm:pt modelId="{25BAD1E6-D1BB-644D-9600-162A0F6997A7}" type="asst">
      <dgm:prSet custT="1"/>
      <dgm:spPr/>
      <dgm:t>
        <a:bodyPr/>
        <a:lstStyle/>
        <a:p>
          <a:r>
            <a:rPr lang="en-IN" sz="3200" dirty="0"/>
            <a:t>Glass ionomer cement-based </a:t>
          </a:r>
          <a:endParaRPr lang="en-GB" sz="3200" dirty="0"/>
        </a:p>
      </dgm:t>
    </dgm:pt>
    <dgm:pt modelId="{076BCA60-88B0-5A43-A805-88AA59BCB9EC}" type="parTrans" cxnId="{59BABECF-7F25-0A40-B27E-B4D22864E369}">
      <dgm:prSet/>
      <dgm:spPr/>
      <dgm:t>
        <a:bodyPr/>
        <a:lstStyle/>
        <a:p>
          <a:endParaRPr lang="en-GB" sz="3200"/>
        </a:p>
      </dgm:t>
    </dgm:pt>
    <dgm:pt modelId="{D59547E0-077B-1941-AF3D-A1340B6D2381}" type="sibTrans" cxnId="{59BABECF-7F25-0A40-B27E-B4D22864E369}">
      <dgm:prSet/>
      <dgm:spPr/>
      <dgm:t>
        <a:bodyPr/>
        <a:lstStyle/>
        <a:p>
          <a:endParaRPr lang="en-GB" sz="3200"/>
        </a:p>
      </dgm:t>
    </dgm:pt>
    <dgm:pt modelId="{4317808C-44A4-4D44-8B30-79BAA6EDFCC0}" type="pres">
      <dgm:prSet presAssocID="{683C4D65-E43E-0C45-9DD0-A13BB115468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D4C6BD-2C8F-754E-AFD3-774FE0E38755}" type="pres">
      <dgm:prSet presAssocID="{AAC81693-C3DB-4847-8228-D32EC50F13C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A1D589-69F5-FC48-8552-AD94CCA66423}" type="pres">
      <dgm:prSet presAssocID="{AAC81693-C3DB-4847-8228-D32EC50F13C1}" presName="rootComposite1" presStyleCnt="0"/>
      <dgm:spPr/>
      <dgm:t>
        <a:bodyPr/>
        <a:lstStyle/>
        <a:p>
          <a:endParaRPr lang="en-US"/>
        </a:p>
      </dgm:t>
    </dgm:pt>
    <dgm:pt modelId="{53C6E587-2F1F-1944-B452-28C0D9CA368A}" type="pres">
      <dgm:prSet presAssocID="{AAC81693-C3DB-4847-8228-D32EC50F13C1}" presName="rootText1" presStyleLbl="alignAcc1" presStyleIdx="0" presStyleCnt="0" custLinFactNeighborX="847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133DE-74AE-9848-8991-D5443CF54574}" type="pres">
      <dgm:prSet presAssocID="{AAC81693-C3DB-4847-8228-D32EC50F13C1}" presName="topArc1" presStyleLbl="parChTrans1D1" presStyleIdx="0" presStyleCnt="6"/>
      <dgm:spPr/>
      <dgm:t>
        <a:bodyPr/>
        <a:lstStyle/>
        <a:p>
          <a:endParaRPr lang="en-US"/>
        </a:p>
      </dgm:t>
    </dgm:pt>
    <dgm:pt modelId="{E6574938-2797-4041-8191-061F79BCCDD2}" type="pres">
      <dgm:prSet presAssocID="{AAC81693-C3DB-4847-8228-D32EC50F13C1}" presName="bottomArc1" presStyleLbl="parChTrans1D1" presStyleIdx="1" presStyleCnt="6"/>
      <dgm:spPr/>
      <dgm:t>
        <a:bodyPr/>
        <a:lstStyle/>
        <a:p>
          <a:endParaRPr lang="en-US"/>
        </a:p>
      </dgm:t>
    </dgm:pt>
    <dgm:pt modelId="{4FC1122D-C14B-8340-8E4B-C00CC38E4FAC}" type="pres">
      <dgm:prSet presAssocID="{AAC81693-C3DB-4847-8228-D32EC50F13C1}" presName="topConnNode1" presStyleLbl="node1" presStyleIdx="0" presStyleCnt="0"/>
      <dgm:spPr/>
      <dgm:t>
        <a:bodyPr/>
        <a:lstStyle/>
        <a:p>
          <a:endParaRPr lang="en-US"/>
        </a:p>
      </dgm:t>
    </dgm:pt>
    <dgm:pt modelId="{29525AD2-2C6F-3342-90DB-EC501A92DD97}" type="pres">
      <dgm:prSet presAssocID="{AAC81693-C3DB-4847-8228-D32EC50F13C1}" presName="hierChild2" presStyleCnt="0"/>
      <dgm:spPr/>
      <dgm:t>
        <a:bodyPr/>
        <a:lstStyle/>
        <a:p>
          <a:endParaRPr lang="en-US"/>
        </a:p>
      </dgm:t>
    </dgm:pt>
    <dgm:pt modelId="{49DF6034-B303-3C41-9FF1-B90C5B3D24FE}" type="pres">
      <dgm:prSet presAssocID="{AAC81693-C3DB-4847-8228-D32EC50F13C1}" presName="hierChild3" presStyleCnt="0"/>
      <dgm:spPr/>
      <dgm:t>
        <a:bodyPr/>
        <a:lstStyle/>
        <a:p>
          <a:endParaRPr lang="en-US"/>
        </a:p>
      </dgm:t>
    </dgm:pt>
    <dgm:pt modelId="{041BC3DD-84B4-0E43-A9E2-E6785539ED1E}" type="pres">
      <dgm:prSet presAssocID="{BA1A2729-43A0-044C-B7F3-211E6C2DF840}" presName="Name101" presStyleLbl="parChTrans1D2" presStyleIdx="0" presStyleCnt="2"/>
      <dgm:spPr/>
      <dgm:t>
        <a:bodyPr/>
        <a:lstStyle/>
        <a:p>
          <a:endParaRPr lang="en-US"/>
        </a:p>
      </dgm:t>
    </dgm:pt>
    <dgm:pt modelId="{401F7CB1-7CFE-564C-9327-45F4F0A2C9A2}" type="pres">
      <dgm:prSet presAssocID="{B9759CD7-1E2F-EA41-8500-BE8E32FD1AA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FDDB1C6-E33C-5F42-9AA3-4C8B46911DFA}" type="pres">
      <dgm:prSet presAssocID="{B9759CD7-1E2F-EA41-8500-BE8E32FD1AAB}" presName="rootComposite3" presStyleCnt="0"/>
      <dgm:spPr/>
      <dgm:t>
        <a:bodyPr/>
        <a:lstStyle/>
        <a:p>
          <a:endParaRPr lang="en-US"/>
        </a:p>
      </dgm:t>
    </dgm:pt>
    <dgm:pt modelId="{59279902-B2F0-FC42-A9B2-668DF432253C}" type="pres">
      <dgm:prSet presAssocID="{B9759CD7-1E2F-EA41-8500-BE8E32FD1AAB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6FBF06-2836-3C40-942A-368EBB50D0E7}" type="pres">
      <dgm:prSet presAssocID="{B9759CD7-1E2F-EA41-8500-BE8E32FD1AAB}" presName="topArc3" presStyleLbl="parChTrans1D1" presStyleIdx="2" presStyleCnt="6"/>
      <dgm:spPr/>
      <dgm:t>
        <a:bodyPr/>
        <a:lstStyle/>
        <a:p>
          <a:endParaRPr lang="en-US"/>
        </a:p>
      </dgm:t>
    </dgm:pt>
    <dgm:pt modelId="{F597774D-4730-DC48-A530-A34FF90BCF3D}" type="pres">
      <dgm:prSet presAssocID="{B9759CD7-1E2F-EA41-8500-BE8E32FD1AAB}" presName="bottomArc3" presStyleLbl="parChTrans1D1" presStyleIdx="3" presStyleCnt="6"/>
      <dgm:spPr/>
      <dgm:t>
        <a:bodyPr/>
        <a:lstStyle/>
        <a:p>
          <a:endParaRPr lang="en-US"/>
        </a:p>
      </dgm:t>
    </dgm:pt>
    <dgm:pt modelId="{7F555D3A-906F-5C43-BFEE-4615544B3A3B}" type="pres">
      <dgm:prSet presAssocID="{B9759CD7-1E2F-EA41-8500-BE8E32FD1AAB}" presName="topConnNode3" presStyleLbl="asst1" presStyleIdx="0" presStyleCnt="0"/>
      <dgm:spPr/>
      <dgm:t>
        <a:bodyPr/>
        <a:lstStyle/>
        <a:p>
          <a:endParaRPr lang="en-US"/>
        </a:p>
      </dgm:t>
    </dgm:pt>
    <dgm:pt modelId="{D20356C1-C6CB-014D-82EC-2E8C7A79C12F}" type="pres">
      <dgm:prSet presAssocID="{B9759CD7-1E2F-EA41-8500-BE8E32FD1AAB}" presName="hierChild6" presStyleCnt="0"/>
      <dgm:spPr/>
      <dgm:t>
        <a:bodyPr/>
        <a:lstStyle/>
        <a:p>
          <a:endParaRPr lang="en-US"/>
        </a:p>
      </dgm:t>
    </dgm:pt>
    <dgm:pt modelId="{E951A49D-EE54-7043-A83E-A44B4A392EFF}" type="pres">
      <dgm:prSet presAssocID="{B9759CD7-1E2F-EA41-8500-BE8E32FD1AAB}" presName="hierChild7" presStyleCnt="0"/>
      <dgm:spPr/>
      <dgm:t>
        <a:bodyPr/>
        <a:lstStyle/>
        <a:p>
          <a:endParaRPr lang="en-US"/>
        </a:p>
      </dgm:t>
    </dgm:pt>
    <dgm:pt modelId="{23E66180-0B6B-3040-B9BE-B0F74D019935}" type="pres">
      <dgm:prSet presAssocID="{076BCA60-88B0-5A43-A805-88AA59BCB9EC}" presName="Name101" presStyleLbl="parChTrans1D2" presStyleIdx="1" presStyleCnt="2"/>
      <dgm:spPr/>
      <dgm:t>
        <a:bodyPr/>
        <a:lstStyle/>
        <a:p>
          <a:endParaRPr lang="en-US"/>
        </a:p>
      </dgm:t>
    </dgm:pt>
    <dgm:pt modelId="{0C6AB61B-800C-7143-AF13-541F35C2ED99}" type="pres">
      <dgm:prSet presAssocID="{25BAD1E6-D1BB-644D-9600-162A0F6997A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C6F78BB-5A88-1B44-A8EA-ECE7B716E795}" type="pres">
      <dgm:prSet presAssocID="{25BAD1E6-D1BB-644D-9600-162A0F6997A7}" presName="rootComposite3" presStyleCnt="0"/>
      <dgm:spPr/>
      <dgm:t>
        <a:bodyPr/>
        <a:lstStyle/>
        <a:p>
          <a:endParaRPr lang="en-US"/>
        </a:p>
      </dgm:t>
    </dgm:pt>
    <dgm:pt modelId="{6F7F9B02-1371-EE47-9314-6C4EB94A6E1E}" type="pres">
      <dgm:prSet presAssocID="{25BAD1E6-D1BB-644D-9600-162A0F6997A7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234C65-4451-D447-A3E5-712E4E748D28}" type="pres">
      <dgm:prSet presAssocID="{25BAD1E6-D1BB-644D-9600-162A0F6997A7}" presName="topArc3" presStyleLbl="parChTrans1D1" presStyleIdx="4" presStyleCnt="6"/>
      <dgm:spPr/>
      <dgm:t>
        <a:bodyPr/>
        <a:lstStyle/>
        <a:p>
          <a:endParaRPr lang="en-US"/>
        </a:p>
      </dgm:t>
    </dgm:pt>
    <dgm:pt modelId="{2A3CAA77-C552-574B-A67C-D5057E7C1533}" type="pres">
      <dgm:prSet presAssocID="{25BAD1E6-D1BB-644D-9600-162A0F6997A7}" presName="bottomArc3" presStyleLbl="parChTrans1D1" presStyleIdx="5" presStyleCnt="6"/>
      <dgm:spPr/>
      <dgm:t>
        <a:bodyPr/>
        <a:lstStyle/>
        <a:p>
          <a:endParaRPr lang="en-US"/>
        </a:p>
      </dgm:t>
    </dgm:pt>
    <dgm:pt modelId="{93768066-47F7-A642-83D3-2FDAD7AC15B7}" type="pres">
      <dgm:prSet presAssocID="{25BAD1E6-D1BB-644D-9600-162A0F6997A7}" presName="topConnNode3" presStyleLbl="asst1" presStyleIdx="0" presStyleCnt="0"/>
      <dgm:spPr/>
      <dgm:t>
        <a:bodyPr/>
        <a:lstStyle/>
        <a:p>
          <a:endParaRPr lang="en-US"/>
        </a:p>
      </dgm:t>
    </dgm:pt>
    <dgm:pt modelId="{C6E4ED70-67C2-C84D-BB85-6FBD3CC937A2}" type="pres">
      <dgm:prSet presAssocID="{25BAD1E6-D1BB-644D-9600-162A0F6997A7}" presName="hierChild6" presStyleCnt="0"/>
      <dgm:spPr/>
      <dgm:t>
        <a:bodyPr/>
        <a:lstStyle/>
        <a:p>
          <a:endParaRPr lang="en-US"/>
        </a:p>
      </dgm:t>
    </dgm:pt>
    <dgm:pt modelId="{3C6F24F6-5B32-B841-A99D-55FA5F348A1B}" type="pres">
      <dgm:prSet presAssocID="{25BAD1E6-D1BB-644D-9600-162A0F6997A7}" presName="hierChild7" presStyleCnt="0"/>
      <dgm:spPr/>
      <dgm:t>
        <a:bodyPr/>
        <a:lstStyle/>
        <a:p>
          <a:endParaRPr lang="en-US"/>
        </a:p>
      </dgm:t>
    </dgm:pt>
  </dgm:ptLst>
  <dgm:cxnLst>
    <dgm:cxn modelId="{E9FBAD99-EBF4-2A48-9B6B-9F28299555CB}" type="presOf" srcId="{BA1A2729-43A0-044C-B7F3-211E6C2DF840}" destId="{041BC3DD-84B4-0E43-A9E2-E6785539ED1E}" srcOrd="0" destOrd="0" presId="urn:microsoft.com/office/officeart/2008/layout/HalfCircleOrganizationChart"/>
    <dgm:cxn modelId="{77D3FB4C-51A1-B743-BC00-1CAE9518F514}" type="presOf" srcId="{AAC81693-C3DB-4847-8228-D32EC50F13C1}" destId="{4FC1122D-C14B-8340-8E4B-C00CC38E4FAC}" srcOrd="1" destOrd="0" presId="urn:microsoft.com/office/officeart/2008/layout/HalfCircleOrganizationChart"/>
    <dgm:cxn modelId="{1FE83AA9-EAEE-9E44-83B7-E818E6A6D544}" type="presOf" srcId="{B9759CD7-1E2F-EA41-8500-BE8E32FD1AAB}" destId="{59279902-B2F0-FC42-A9B2-668DF432253C}" srcOrd="0" destOrd="0" presId="urn:microsoft.com/office/officeart/2008/layout/HalfCircleOrganizationChart"/>
    <dgm:cxn modelId="{B4B931F3-4041-574A-A3BA-E027D41C84C2}" type="presOf" srcId="{B9759CD7-1E2F-EA41-8500-BE8E32FD1AAB}" destId="{7F555D3A-906F-5C43-BFEE-4615544B3A3B}" srcOrd="1" destOrd="0" presId="urn:microsoft.com/office/officeart/2008/layout/HalfCircleOrganizationChart"/>
    <dgm:cxn modelId="{57343B5A-5D2B-3543-ACC8-56117EC2BBDF}" type="presOf" srcId="{683C4D65-E43E-0C45-9DD0-A13BB1154680}" destId="{4317808C-44A4-4D44-8B30-79BAA6EDFCC0}" srcOrd="0" destOrd="0" presId="urn:microsoft.com/office/officeart/2008/layout/HalfCircleOrganizationChart"/>
    <dgm:cxn modelId="{7842482D-6A27-0041-9ACF-F2B0C2623690}" type="presOf" srcId="{AAC81693-C3DB-4847-8228-D32EC50F13C1}" destId="{53C6E587-2F1F-1944-B452-28C0D9CA368A}" srcOrd="0" destOrd="0" presId="urn:microsoft.com/office/officeart/2008/layout/HalfCircleOrganizationChart"/>
    <dgm:cxn modelId="{E0510F76-00CA-EB4F-B75D-27B284F955B5}" srcId="{AAC81693-C3DB-4847-8228-D32EC50F13C1}" destId="{B9759CD7-1E2F-EA41-8500-BE8E32FD1AAB}" srcOrd="0" destOrd="0" parTransId="{BA1A2729-43A0-044C-B7F3-211E6C2DF840}" sibTransId="{F6566B87-BD25-E04B-9244-16B10D18FE35}"/>
    <dgm:cxn modelId="{DF6655FA-AE0A-2B41-8D8A-61EE4A19B976}" type="presOf" srcId="{25BAD1E6-D1BB-644D-9600-162A0F6997A7}" destId="{93768066-47F7-A642-83D3-2FDAD7AC15B7}" srcOrd="1" destOrd="0" presId="urn:microsoft.com/office/officeart/2008/layout/HalfCircleOrganizationChart"/>
    <dgm:cxn modelId="{59BABECF-7F25-0A40-B27E-B4D22864E369}" srcId="{AAC81693-C3DB-4847-8228-D32EC50F13C1}" destId="{25BAD1E6-D1BB-644D-9600-162A0F6997A7}" srcOrd="1" destOrd="0" parTransId="{076BCA60-88B0-5A43-A805-88AA59BCB9EC}" sibTransId="{D59547E0-077B-1941-AF3D-A1340B6D2381}"/>
    <dgm:cxn modelId="{E6F40F33-00D7-7C40-A42F-23B0E292730A}" srcId="{683C4D65-E43E-0C45-9DD0-A13BB1154680}" destId="{AAC81693-C3DB-4847-8228-D32EC50F13C1}" srcOrd="0" destOrd="0" parTransId="{2D1A1A51-90AA-374B-A3EA-437EB4385199}" sibTransId="{FC7BC33B-867D-1048-B44C-7659CC538714}"/>
    <dgm:cxn modelId="{A696069B-717F-B240-962B-9EC240485F56}" type="presOf" srcId="{076BCA60-88B0-5A43-A805-88AA59BCB9EC}" destId="{23E66180-0B6B-3040-B9BE-B0F74D019935}" srcOrd="0" destOrd="0" presId="urn:microsoft.com/office/officeart/2008/layout/HalfCircleOrganizationChart"/>
    <dgm:cxn modelId="{E3381C77-696C-8B44-B2B5-434F8817906A}" type="presOf" srcId="{25BAD1E6-D1BB-644D-9600-162A0F6997A7}" destId="{6F7F9B02-1371-EE47-9314-6C4EB94A6E1E}" srcOrd="0" destOrd="0" presId="urn:microsoft.com/office/officeart/2008/layout/HalfCircleOrganizationChart"/>
    <dgm:cxn modelId="{0DEEF3AA-EE6C-2844-873F-72D800A6AB14}" type="presParOf" srcId="{4317808C-44A4-4D44-8B30-79BAA6EDFCC0}" destId="{E3D4C6BD-2C8F-754E-AFD3-774FE0E38755}" srcOrd="0" destOrd="0" presId="urn:microsoft.com/office/officeart/2008/layout/HalfCircleOrganizationChart"/>
    <dgm:cxn modelId="{7BDABEAD-2CC5-0247-86A5-2A470BAF5627}" type="presParOf" srcId="{E3D4C6BD-2C8F-754E-AFD3-774FE0E38755}" destId="{43A1D589-69F5-FC48-8552-AD94CCA66423}" srcOrd="0" destOrd="0" presId="urn:microsoft.com/office/officeart/2008/layout/HalfCircleOrganizationChart"/>
    <dgm:cxn modelId="{86AA2580-4BA9-FA45-AF95-41411E0F7819}" type="presParOf" srcId="{43A1D589-69F5-FC48-8552-AD94CCA66423}" destId="{53C6E587-2F1F-1944-B452-28C0D9CA368A}" srcOrd="0" destOrd="0" presId="urn:microsoft.com/office/officeart/2008/layout/HalfCircleOrganizationChart"/>
    <dgm:cxn modelId="{1952DD8E-E062-0B41-A7FD-68B2BD23C90A}" type="presParOf" srcId="{43A1D589-69F5-FC48-8552-AD94CCA66423}" destId="{315133DE-74AE-9848-8991-D5443CF54574}" srcOrd="1" destOrd="0" presId="urn:microsoft.com/office/officeart/2008/layout/HalfCircleOrganizationChart"/>
    <dgm:cxn modelId="{755BD0BE-7D02-CF44-BF34-ED8B40792798}" type="presParOf" srcId="{43A1D589-69F5-FC48-8552-AD94CCA66423}" destId="{E6574938-2797-4041-8191-061F79BCCDD2}" srcOrd="2" destOrd="0" presId="urn:microsoft.com/office/officeart/2008/layout/HalfCircleOrganizationChart"/>
    <dgm:cxn modelId="{73833285-B3DD-0C4C-96D0-4CB591BDABDA}" type="presParOf" srcId="{43A1D589-69F5-FC48-8552-AD94CCA66423}" destId="{4FC1122D-C14B-8340-8E4B-C00CC38E4FAC}" srcOrd="3" destOrd="0" presId="urn:microsoft.com/office/officeart/2008/layout/HalfCircleOrganizationChart"/>
    <dgm:cxn modelId="{D591E777-917A-0D45-84A2-BBDB9932DC97}" type="presParOf" srcId="{E3D4C6BD-2C8F-754E-AFD3-774FE0E38755}" destId="{29525AD2-2C6F-3342-90DB-EC501A92DD97}" srcOrd="1" destOrd="0" presId="urn:microsoft.com/office/officeart/2008/layout/HalfCircleOrganizationChart"/>
    <dgm:cxn modelId="{EEF58878-1308-3346-A290-CC9F90A809A8}" type="presParOf" srcId="{E3D4C6BD-2C8F-754E-AFD3-774FE0E38755}" destId="{49DF6034-B303-3C41-9FF1-B90C5B3D24FE}" srcOrd="2" destOrd="0" presId="urn:microsoft.com/office/officeart/2008/layout/HalfCircleOrganizationChart"/>
    <dgm:cxn modelId="{1EA89EC5-7090-144E-BE46-CA18DAE521B6}" type="presParOf" srcId="{49DF6034-B303-3C41-9FF1-B90C5B3D24FE}" destId="{041BC3DD-84B4-0E43-A9E2-E6785539ED1E}" srcOrd="0" destOrd="0" presId="urn:microsoft.com/office/officeart/2008/layout/HalfCircleOrganizationChart"/>
    <dgm:cxn modelId="{B464BF57-BC0E-3741-9B64-F7C89B45E438}" type="presParOf" srcId="{49DF6034-B303-3C41-9FF1-B90C5B3D24FE}" destId="{401F7CB1-7CFE-564C-9327-45F4F0A2C9A2}" srcOrd="1" destOrd="0" presId="urn:microsoft.com/office/officeart/2008/layout/HalfCircleOrganizationChart"/>
    <dgm:cxn modelId="{6ABDE824-F3FF-4242-BBD1-06979184E080}" type="presParOf" srcId="{401F7CB1-7CFE-564C-9327-45F4F0A2C9A2}" destId="{8FDDB1C6-E33C-5F42-9AA3-4C8B46911DFA}" srcOrd="0" destOrd="0" presId="urn:microsoft.com/office/officeart/2008/layout/HalfCircleOrganizationChart"/>
    <dgm:cxn modelId="{C764B565-F9F2-DF46-A2D2-184D55C16C06}" type="presParOf" srcId="{8FDDB1C6-E33C-5F42-9AA3-4C8B46911DFA}" destId="{59279902-B2F0-FC42-A9B2-668DF432253C}" srcOrd="0" destOrd="0" presId="urn:microsoft.com/office/officeart/2008/layout/HalfCircleOrganizationChart"/>
    <dgm:cxn modelId="{CF73F0F4-5715-4E4B-9A32-9509E9669390}" type="presParOf" srcId="{8FDDB1C6-E33C-5F42-9AA3-4C8B46911DFA}" destId="{846FBF06-2836-3C40-942A-368EBB50D0E7}" srcOrd="1" destOrd="0" presId="urn:microsoft.com/office/officeart/2008/layout/HalfCircleOrganizationChart"/>
    <dgm:cxn modelId="{2180AF7A-4924-FE48-9260-22FF762F5322}" type="presParOf" srcId="{8FDDB1C6-E33C-5F42-9AA3-4C8B46911DFA}" destId="{F597774D-4730-DC48-A530-A34FF90BCF3D}" srcOrd="2" destOrd="0" presId="urn:microsoft.com/office/officeart/2008/layout/HalfCircleOrganizationChart"/>
    <dgm:cxn modelId="{35DB6723-CD20-B646-B278-96D8EBFEC862}" type="presParOf" srcId="{8FDDB1C6-E33C-5F42-9AA3-4C8B46911DFA}" destId="{7F555D3A-906F-5C43-BFEE-4615544B3A3B}" srcOrd="3" destOrd="0" presId="urn:microsoft.com/office/officeart/2008/layout/HalfCircleOrganizationChart"/>
    <dgm:cxn modelId="{623635D4-6D66-3641-ACD3-D36E3290B2B5}" type="presParOf" srcId="{401F7CB1-7CFE-564C-9327-45F4F0A2C9A2}" destId="{D20356C1-C6CB-014D-82EC-2E8C7A79C12F}" srcOrd="1" destOrd="0" presId="urn:microsoft.com/office/officeart/2008/layout/HalfCircleOrganizationChart"/>
    <dgm:cxn modelId="{97207A24-968D-7745-9542-9670B7602216}" type="presParOf" srcId="{401F7CB1-7CFE-564C-9327-45F4F0A2C9A2}" destId="{E951A49D-EE54-7043-A83E-A44B4A392EFF}" srcOrd="2" destOrd="0" presId="urn:microsoft.com/office/officeart/2008/layout/HalfCircleOrganizationChart"/>
    <dgm:cxn modelId="{CD45841C-36D6-E648-8E0D-129ED5EB0346}" type="presParOf" srcId="{49DF6034-B303-3C41-9FF1-B90C5B3D24FE}" destId="{23E66180-0B6B-3040-B9BE-B0F74D019935}" srcOrd="2" destOrd="0" presId="urn:microsoft.com/office/officeart/2008/layout/HalfCircleOrganizationChart"/>
    <dgm:cxn modelId="{D3C6A9E5-58ED-F840-A713-CC50DFB596A3}" type="presParOf" srcId="{49DF6034-B303-3C41-9FF1-B90C5B3D24FE}" destId="{0C6AB61B-800C-7143-AF13-541F35C2ED99}" srcOrd="3" destOrd="0" presId="urn:microsoft.com/office/officeart/2008/layout/HalfCircleOrganizationChart"/>
    <dgm:cxn modelId="{9E1D2E3B-5255-E543-9C56-F62B9F04AFCA}" type="presParOf" srcId="{0C6AB61B-800C-7143-AF13-541F35C2ED99}" destId="{4C6F78BB-5A88-1B44-A8EA-ECE7B716E795}" srcOrd="0" destOrd="0" presId="urn:microsoft.com/office/officeart/2008/layout/HalfCircleOrganizationChart"/>
    <dgm:cxn modelId="{62966E36-81D8-ED44-A878-5E55335745C3}" type="presParOf" srcId="{4C6F78BB-5A88-1B44-A8EA-ECE7B716E795}" destId="{6F7F9B02-1371-EE47-9314-6C4EB94A6E1E}" srcOrd="0" destOrd="0" presId="urn:microsoft.com/office/officeart/2008/layout/HalfCircleOrganizationChart"/>
    <dgm:cxn modelId="{4AA35658-6A8E-4045-9647-574F29C7C533}" type="presParOf" srcId="{4C6F78BB-5A88-1B44-A8EA-ECE7B716E795}" destId="{D7234C65-4451-D447-A3E5-712E4E748D28}" srcOrd="1" destOrd="0" presId="urn:microsoft.com/office/officeart/2008/layout/HalfCircleOrganizationChart"/>
    <dgm:cxn modelId="{B5B2E879-8710-6B47-A746-93DAB5C45694}" type="presParOf" srcId="{4C6F78BB-5A88-1B44-A8EA-ECE7B716E795}" destId="{2A3CAA77-C552-574B-A67C-D5057E7C1533}" srcOrd="2" destOrd="0" presId="urn:microsoft.com/office/officeart/2008/layout/HalfCircleOrganizationChart"/>
    <dgm:cxn modelId="{E6835F29-16E9-F542-AB0D-A63C20216949}" type="presParOf" srcId="{4C6F78BB-5A88-1B44-A8EA-ECE7B716E795}" destId="{93768066-47F7-A642-83D3-2FDAD7AC15B7}" srcOrd="3" destOrd="0" presId="urn:microsoft.com/office/officeart/2008/layout/HalfCircleOrganizationChart"/>
    <dgm:cxn modelId="{B6B1713B-E856-F54D-AECC-7772A21A5BDB}" type="presParOf" srcId="{0C6AB61B-800C-7143-AF13-541F35C2ED99}" destId="{C6E4ED70-67C2-C84D-BB85-6FBD3CC937A2}" srcOrd="1" destOrd="0" presId="urn:microsoft.com/office/officeart/2008/layout/HalfCircleOrganizationChart"/>
    <dgm:cxn modelId="{65FB3E3F-4AA0-4F4F-85F0-866678841524}" type="presParOf" srcId="{0C6AB61B-800C-7143-AF13-541F35C2ED99}" destId="{3C6F24F6-5B32-B841-A99D-55FA5F348A1B}" srcOrd="2" destOrd="0" presId="urn:microsoft.com/office/officeart/2008/layout/HalfCircleOrganizationChar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E758A-3675-9744-98CD-C013083D11D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9422A1-C592-4D4C-8FDE-A4DE0A8EC0A2}">
      <dgm:prSet phldrT="[Text]"/>
      <dgm:spPr/>
      <dgm:t>
        <a:bodyPr/>
        <a:lstStyle/>
        <a:p>
          <a:r>
            <a:rPr lang="en-GB" dirty="0"/>
            <a:t>Resin based </a:t>
          </a:r>
        </a:p>
      </dgm:t>
    </dgm:pt>
    <dgm:pt modelId="{8D590A5E-BD7D-4A4B-9153-9D7265174C37}" type="parTrans" cxnId="{EDB74F50-5DE0-AF4B-BF25-BA8D7CAD4009}">
      <dgm:prSet/>
      <dgm:spPr/>
      <dgm:t>
        <a:bodyPr/>
        <a:lstStyle/>
        <a:p>
          <a:endParaRPr lang="en-GB"/>
        </a:p>
      </dgm:t>
    </dgm:pt>
    <dgm:pt modelId="{8DCB82CB-E17F-024C-BC59-30969364783E}" type="sibTrans" cxnId="{EDB74F50-5DE0-AF4B-BF25-BA8D7CAD4009}">
      <dgm:prSet/>
      <dgm:spPr/>
      <dgm:t>
        <a:bodyPr/>
        <a:lstStyle/>
        <a:p>
          <a:endParaRPr lang="en-GB"/>
        </a:p>
      </dgm:t>
    </dgm:pt>
    <dgm:pt modelId="{A19D5C92-1414-0D45-8B67-4D6B2D6B8ADA}">
      <dgm:prSet phldrT="[Text]"/>
      <dgm:spPr/>
      <dgm:t>
        <a:bodyPr/>
        <a:lstStyle/>
        <a:p>
          <a:r>
            <a:rPr lang="en-GB" dirty="0"/>
            <a:t>Chemical structure of monomer </a:t>
          </a:r>
        </a:p>
      </dgm:t>
    </dgm:pt>
    <dgm:pt modelId="{8F843110-CBF4-5B4C-9742-DC501DDAB194}" type="parTrans" cxnId="{146687FF-0B4E-A54C-BA01-8818A7B24489}">
      <dgm:prSet/>
      <dgm:spPr/>
      <dgm:t>
        <a:bodyPr/>
        <a:lstStyle/>
        <a:p>
          <a:endParaRPr lang="en-GB"/>
        </a:p>
      </dgm:t>
    </dgm:pt>
    <dgm:pt modelId="{4E58282D-4E51-434C-903A-141C2099D176}" type="sibTrans" cxnId="{146687FF-0B4E-A54C-BA01-8818A7B24489}">
      <dgm:prSet/>
      <dgm:spPr/>
      <dgm:t>
        <a:bodyPr/>
        <a:lstStyle/>
        <a:p>
          <a:endParaRPr lang="en-GB"/>
        </a:p>
      </dgm:t>
    </dgm:pt>
    <dgm:pt modelId="{48B628EF-FC30-8F4D-A0F2-614C133D2AB9}">
      <dgm:prSet phldrT="[Text]"/>
      <dgm:spPr/>
      <dgm:t>
        <a:bodyPr/>
        <a:lstStyle/>
        <a:p>
          <a:r>
            <a:rPr lang="en-GB" dirty="0"/>
            <a:t>Generation </a:t>
          </a:r>
        </a:p>
      </dgm:t>
    </dgm:pt>
    <dgm:pt modelId="{DDA07F1E-7CCE-0147-9C4C-E4352F6153DC}" type="parTrans" cxnId="{6F9D221F-6931-7E44-9363-12C3BDD8E9FB}">
      <dgm:prSet/>
      <dgm:spPr/>
      <dgm:t>
        <a:bodyPr/>
        <a:lstStyle/>
        <a:p>
          <a:endParaRPr lang="en-GB"/>
        </a:p>
      </dgm:t>
    </dgm:pt>
    <dgm:pt modelId="{CCF0B122-9E08-064E-BF08-BBC5CA852949}" type="sibTrans" cxnId="{6F9D221F-6931-7E44-9363-12C3BDD8E9FB}">
      <dgm:prSet/>
      <dgm:spPr/>
      <dgm:t>
        <a:bodyPr/>
        <a:lstStyle/>
        <a:p>
          <a:endParaRPr lang="en-GB"/>
        </a:p>
      </dgm:t>
    </dgm:pt>
    <dgm:pt modelId="{6ABF9C59-87AA-A84B-8AEE-37A250188F65}">
      <dgm:prSet/>
      <dgm:spPr/>
      <dgm:t>
        <a:bodyPr/>
        <a:lstStyle/>
        <a:p>
          <a:r>
            <a:rPr lang="en-GB" dirty="0"/>
            <a:t>Filler content</a:t>
          </a:r>
        </a:p>
      </dgm:t>
    </dgm:pt>
    <dgm:pt modelId="{32FB08F9-0891-1249-82E2-A564C4E57C78}" type="parTrans" cxnId="{59A0F73E-044F-2E49-B421-111A98D4A0E8}">
      <dgm:prSet/>
      <dgm:spPr/>
      <dgm:t>
        <a:bodyPr/>
        <a:lstStyle/>
        <a:p>
          <a:endParaRPr lang="en-GB"/>
        </a:p>
      </dgm:t>
    </dgm:pt>
    <dgm:pt modelId="{0580367B-011C-FB4C-819E-7EF92F4FFE3C}" type="sibTrans" cxnId="{59A0F73E-044F-2E49-B421-111A98D4A0E8}">
      <dgm:prSet/>
      <dgm:spPr/>
      <dgm:t>
        <a:bodyPr/>
        <a:lstStyle/>
        <a:p>
          <a:endParaRPr lang="en-GB"/>
        </a:p>
      </dgm:t>
    </dgm:pt>
    <dgm:pt modelId="{C03CD749-2EF6-3847-BAAE-95BB8E592D0E}">
      <dgm:prSet/>
      <dgm:spPr/>
      <dgm:t>
        <a:bodyPr/>
        <a:lstStyle/>
        <a:p>
          <a:r>
            <a:rPr lang="en-GB" dirty="0"/>
            <a:t>Type of curing </a:t>
          </a:r>
        </a:p>
      </dgm:t>
    </dgm:pt>
    <dgm:pt modelId="{FFE87E05-BEAD-F447-9509-107BFD376B41}" type="parTrans" cxnId="{6474FCF8-FB90-BE4B-BD4B-B9F6B9F0E6D4}">
      <dgm:prSet/>
      <dgm:spPr/>
      <dgm:t>
        <a:bodyPr/>
        <a:lstStyle/>
        <a:p>
          <a:endParaRPr lang="en-GB"/>
        </a:p>
      </dgm:t>
    </dgm:pt>
    <dgm:pt modelId="{49A0E1CA-25A5-EC43-AF20-A51A9241D0BC}" type="sibTrans" cxnId="{6474FCF8-FB90-BE4B-BD4B-B9F6B9F0E6D4}">
      <dgm:prSet/>
      <dgm:spPr/>
      <dgm:t>
        <a:bodyPr/>
        <a:lstStyle/>
        <a:p>
          <a:endParaRPr lang="en-GB"/>
        </a:p>
      </dgm:t>
    </dgm:pt>
    <dgm:pt modelId="{896B045C-AE70-42E9-8B5E-41DFBD075722}" type="pres">
      <dgm:prSet presAssocID="{8F1E758A-3675-9744-98CD-C013083D11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F26B17-224B-45DA-BDB2-4377F9117C56}" type="pres">
      <dgm:prSet presAssocID="{B39422A1-C592-4D4C-8FDE-A4DE0A8EC0A2}" presName="hierRoot1" presStyleCnt="0"/>
      <dgm:spPr/>
      <dgm:t>
        <a:bodyPr/>
        <a:lstStyle/>
        <a:p>
          <a:endParaRPr lang="en-US"/>
        </a:p>
      </dgm:t>
    </dgm:pt>
    <dgm:pt modelId="{9624F3C7-A3C8-432E-B2A0-662417CFF925}" type="pres">
      <dgm:prSet presAssocID="{B39422A1-C592-4D4C-8FDE-A4DE0A8EC0A2}" presName="composite" presStyleCnt="0"/>
      <dgm:spPr/>
      <dgm:t>
        <a:bodyPr/>
        <a:lstStyle/>
        <a:p>
          <a:endParaRPr lang="en-US"/>
        </a:p>
      </dgm:t>
    </dgm:pt>
    <dgm:pt modelId="{D216D4BB-8C74-4498-8E87-BFD7C331FB25}" type="pres">
      <dgm:prSet presAssocID="{B39422A1-C592-4D4C-8FDE-A4DE0A8EC0A2}" presName="background" presStyleLbl="node0" presStyleIdx="0" presStyleCnt="1"/>
      <dgm:spPr/>
      <dgm:t>
        <a:bodyPr/>
        <a:lstStyle/>
        <a:p>
          <a:endParaRPr lang="en-US"/>
        </a:p>
      </dgm:t>
    </dgm:pt>
    <dgm:pt modelId="{B119C79A-1F45-42E2-B0C8-A8700620976F}" type="pres">
      <dgm:prSet presAssocID="{B39422A1-C592-4D4C-8FDE-A4DE0A8EC0A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EAEA17-2BBE-4856-AD82-FED2AB1851E4}" type="pres">
      <dgm:prSet presAssocID="{B39422A1-C592-4D4C-8FDE-A4DE0A8EC0A2}" presName="hierChild2" presStyleCnt="0"/>
      <dgm:spPr/>
      <dgm:t>
        <a:bodyPr/>
        <a:lstStyle/>
        <a:p>
          <a:endParaRPr lang="en-US"/>
        </a:p>
      </dgm:t>
    </dgm:pt>
    <dgm:pt modelId="{899FD4BA-A8A7-49E3-B163-A79401B10A19}" type="pres">
      <dgm:prSet presAssocID="{8F843110-CBF4-5B4C-9742-DC501DDAB194}" presName="Name10" presStyleLbl="parChTrans1D2" presStyleIdx="0" presStyleCnt="4"/>
      <dgm:spPr/>
      <dgm:t>
        <a:bodyPr/>
        <a:lstStyle/>
        <a:p>
          <a:endParaRPr lang="en-US"/>
        </a:p>
      </dgm:t>
    </dgm:pt>
    <dgm:pt modelId="{5CEA49D1-9E0C-4C28-B8D0-9A19BCD853F6}" type="pres">
      <dgm:prSet presAssocID="{A19D5C92-1414-0D45-8B67-4D6B2D6B8ADA}" presName="hierRoot2" presStyleCnt="0"/>
      <dgm:spPr/>
      <dgm:t>
        <a:bodyPr/>
        <a:lstStyle/>
        <a:p>
          <a:endParaRPr lang="en-US"/>
        </a:p>
      </dgm:t>
    </dgm:pt>
    <dgm:pt modelId="{F586537E-4993-4063-89F5-2079EF3D36F1}" type="pres">
      <dgm:prSet presAssocID="{A19D5C92-1414-0D45-8B67-4D6B2D6B8ADA}" presName="composite2" presStyleCnt="0"/>
      <dgm:spPr/>
      <dgm:t>
        <a:bodyPr/>
        <a:lstStyle/>
        <a:p>
          <a:endParaRPr lang="en-US"/>
        </a:p>
      </dgm:t>
    </dgm:pt>
    <dgm:pt modelId="{230EF8EC-C880-4F60-8DBE-9A419344A912}" type="pres">
      <dgm:prSet presAssocID="{A19D5C92-1414-0D45-8B67-4D6B2D6B8ADA}" presName="background2" presStyleLbl="node2" presStyleIdx="0" presStyleCnt="4"/>
      <dgm:spPr/>
      <dgm:t>
        <a:bodyPr/>
        <a:lstStyle/>
        <a:p>
          <a:endParaRPr lang="en-US"/>
        </a:p>
      </dgm:t>
    </dgm:pt>
    <dgm:pt modelId="{CBF2A11C-38F7-405B-AE75-60F743EB8687}" type="pres">
      <dgm:prSet presAssocID="{A19D5C92-1414-0D45-8B67-4D6B2D6B8AD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E39E1-D386-4335-9AFC-299862A9E32B}" type="pres">
      <dgm:prSet presAssocID="{A19D5C92-1414-0D45-8B67-4D6B2D6B8ADA}" presName="hierChild3" presStyleCnt="0"/>
      <dgm:spPr/>
      <dgm:t>
        <a:bodyPr/>
        <a:lstStyle/>
        <a:p>
          <a:endParaRPr lang="en-US"/>
        </a:p>
      </dgm:t>
    </dgm:pt>
    <dgm:pt modelId="{AB5EDA4D-A817-4DD6-9B33-969CB1E91573}" type="pres">
      <dgm:prSet presAssocID="{DDA07F1E-7CCE-0147-9C4C-E4352F6153DC}" presName="Name10" presStyleLbl="parChTrans1D2" presStyleIdx="1" presStyleCnt="4"/>
      <dgm:spPr/>
      <dgm:t>
        <a:bodyPr/>
        <a:lstStyle/>
        <a:p>
          <a:endParaRPr lang="en-US"/>
        </a:p>
      </dgm:t>
    </dgm:pt>
    <dgm:pt modelId="{A4E68804-83AC-4931-B06F-19BBA35E9893}" type="pres">
      <dgm:prSet presAssocID="{48B628EF-FC30-8F4D-A0F2-614C133D2AB9}" presName="hierRoot2" presStyleCnt="0"/>
      <dgm:spPr/>
      <dgm:t>
        <a:bodyPr/>
        <a:lstStyle/>
        <a:p>
          <a:endParaRPr lang="en-US"/>
        </a:p>
      </dgm:t>
    </dgm:pt>
    <dgm:pt modelId="{E868799C-11B0-4979-A1A5-489B03C71934}" type="pres">
      <dgm:prSet presAssocID="{48B628EF-FC30-8F4D-A0F2-614C133D2AB9}" presName="composite2" presStyleCnt="0"/>
      <dgm:spPr/>
      <dgm:t>
        <a:bodyPr/>
        <a:lstStyle/>
        <a:p>
          <a:endParaRPr lang="en-US"/>
        </a:p>
      </dgm:t>
    </dgm:pt>
    <dgm:pt modelId="{58A47482-EDB1-4C71-85F9-DCD584716529}" type="pres">
      <dgm:prSet presAssocID="{48B628EF-FC30-8F4D-A0F2-614C133D2AB9}" presName="background2" presStyleLbl="node2" presStyleIdx="1" presStyleCnt="4"/>
      <dgm:spPr/>
      <dgm:t>
        <a:bodyPr/>
        <a:lstStyle/>
        <a:p>
          <a:endParaRPr lang="en-US"/>
        </a:p>
      </dgm:t>
    </dgm:pt>
    <dgm:pt modelId="{E6AB0BFE-4030-49CA-9786-7B28CF4BFFEE}" type="pres">
      <dgm:prSet presAssocID="{48B628EF-FC30-8F4D-A0F2-614C133D2AB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722FD4-E72C-4006-908C-5A11B49F92D0}" type="pres">
      <dgm:prSet presAssocID="{48B628EF-FC30-8F4D-A0F2-614C133D2AB9}" presName="hierChild3" presStyleCnt="0"/>
      <dgm:spPr/>
      <dgm:t>
        <a:bodyPr/>
        <a:lstStyle/>
        <a:p>
          <a:endParaRPr lang="en-US"/>
        </a:p>
      </dgm:t>
    </dgm:pt>
    <dgm:pt modelId="{399D3F76-8DB3-43F4-9BF3-8C11780DC0AD}" type="pres">
      <dgm:prSet presAssocID="{32FB08F9-0891-1249-82E2-A564C4E57C7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435D20F-877D-4803-B641-3197FD64B198}" type="pres">
      <dgm:prSet presAssocID="{6ABF9C59-87AA-A84B-8AEE-37A250188F65}" presName="hierRoot2" presStyleCnt="0"/>
      <dgm:spPr/>
      <dgm:t>
        <a:bodyPr/>
        <a:lstStyle/>
        <a:p>
          <a:endParaRPr lang="en-US"/>
        </a:p>
      </dgm:t>
    </dgm:pt>
    <dgm:pt modelId="{0A1AB508-23BB-488C-B070-E30C8834F281}" type="pres">
      <dgm:prSet presAssocID="{6ABF9C59-87AA-A84B-8AEE-37A250188F65}" presName="composite2" presStyleCnt="0"/>
      <dgm:spPr/>
      <dgm:t>
        <a:bodyPr/>
        <a:lstStyle/>
        <a:p>
          <a:endParaRPr lang="en-US"/>
        </a:p>
      </dgm:t>
    </dgm:pt>
    <dgm:pt modelId="{CBD015F1-BFB2-4CC1-ACC4-B470C77B0FEA}" type="pres">
      <dgm:prSet presAssocID="{6ABF9C59-87AA-A84B-8AEE-37A250188F65}" presName="background2" presStyleLbl="node2" presStyleIdx="2" presStyleCnt="4"/>
      <dgm:spPr/>
      <dgm:t>
        <a:bodyPr/>
        <a:lstStyle/>
        <a:p>
          <a:endParaRPr lang="en-US"/>
        </a:p>
      </dgm:t>
    </dgm:pt>
    <dgm:pt modelId="{627E9560-6F02-4EFD-8FB4-BD244633FFE9}" type="pres">
      <dgm:prSet presAssocID="{6ABF9C59-87AA-A84B-8AEE-37A250188F65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70B9A9-40D5-4C01-B9E9-F24F2A705625}" type="pres">
      <dgm:prSet presAssocID="{6ABF9C59-87AA-A84B-8AEE-37A250188F65}" presName="hierChild3" presStyleCnt="0"/>
      <dgm:spPr/>
      <dgm:t>
        <a:bodyPr/>
        <a:lstStyle/>
        <a:p>
          <a:endParaRPr lang="en-US"/>
        </a:p>
      </dgm:t>
    </dgm:pt>
    <dgm:pt modelId="{ABD74739-13D0-40C1-A933-579AB6581151}" type="pres">
      <dgm:prSet presAssocID="{FFE87E05-BEAD-F447-9509-107BFD376B41}" presName="Name10" presStyleLbl="parChTrans1D2" presStyleIdx="3" presStyleCnt="4"/>
      <dgm:spPr/>
      <dgm:t>
        <a:bodyPr/>
        <a:lstStyle/>
        <a:p>
          <a:endParaRPr lang="en-US"/>
        </a:p>
      </dgm:t>
    </dgm:pt>
    <dgm:pt modelId="{1A9F4261-C323-404F-9B48-1615202DDE29}" type="pres">
      <dgm:prSet presAssocID="{C03CD749-2EF6-3847-BAAE-95BB8E592D0E}" presName="hierRoot2" presStyleCnt="0"/>
      <dgm:spPr/>
      <dgm:t>
        <a:bodyPr/>
        <a:lstStyle/>
        <a:p>
          <a:endParaRPr lang="en-US"/>
        </a:p>
      </dgm:t>
    </dgm:pt>
    <dgm:pt modelId="{B8EE3F1A-FC1E-4341-9A2A-C4CCA435AEEA}" type="pres">
      <dgm:prSet presAssocID="{C03CD749-2EF6-3847-BAAE-95BB8E592D0E}" presName="composite2" presStyleCnt="0"/>
      <dgm:spPr/>
      <dgm:t>
        <a:bodyPr/>
        <a:lstStyle/>
        <a:p>
          <a:endParaRPr lang="en-US"/>
        </a:p>
      </dgm:t>
    </dgm:pt>
    <dgm:pt modelId="{4E9EB25E-075E-436E-9558-F9115517CC35}" type="pres">
      <dgm:prSet presAssocID="{C03CD749-2EF6-3847-BAAE-95BB8E592D0E}" presName="background2" presStyleLbl="node2" presStyleIdx="3" presStyleCnt="4"/>
      <dgm:spPr/>
      <dgm:t>
        <a:bodyPr/>
        <a:lstStyle/>
        <a:p>
          <a:endParaRPr lang="en-US"/>
        </a:p>
      </dgm:t>
    </dgm:pt>
    <dgm:pt modelId="{900F73D6-A031-47B7-9450-FC7AA39024BB}" type="pres">
      <dgm:prSet presAssocID="{C03CD749-2EF6-3847-BAAE-95BB8E592D0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252091-06DF-4B3E-9A94-759BD6A5010E}" type="pres">
      <dgm:prSet presAssocID="{C03CD749-2EF6-3847-BAAE-95BB8E592D0E}" presName="hierChild3" presStyleCnt="0"/>
      <dgm:spPr/>
      <dgm:t>
        <a:bodyPr/>
        <a:lstStyle/>
        <a:p>
          <a:endParaRPr lang="en-US"/>
        </a:p>
      </dgm:t>
    </dgm:pt>
  </dgm:ptLst>
  <dgm:cxnLst>
    <dgm:cxn modelId="{44D18950-13BB-4E71-9482-8D480FBD1558}" type="presOf" srcId="{DDA07F1E-7CCE-0147-9C4C-E4352F6153DC}" destId="{AB5EDA4D-A817-4DD6-9B33-969CB1E91573}" srcOrd="0" destOrd="0" presId="urn:microsoft.com/office/officeart/2005/8/layout/hierarchy1"/>
    <dgm:cxn modelId="{27126F8A-9D1B-4AAF-9795-2E9B3C11D888}" type="presOf" srcId="{C03CD749-2EF6-3847-BAAE-95BB8E592D0E}" destId="{900F73D6-A031-47B7-9450-FC7AA39024BB}" srcOrd="0" destOrd="0" presId="urn:microsoft.com/office/officeart/2005/8/layout/hierarchy1"/>
    <dgm:cxn modelId="{98DE0CEA-BDE3-4B24-A9A0-CCE6D1C9A468}" type="presOf" srcId="{48B628EF-FC30-8F4D-A0F2-614C133D2AB9}" destId="{E6AB0BFE-4030-49CA-9786-7B28CF4BFFEE}" srcOrd="0" destOrd="0" presId="urn:microsoft.com/office/officeart/2005/8/layout/hierarchy1"/>
    <dgm:cxn modelId="{6F9D221F-6931-7E44-9363-12C3BDD8E9FB}" srcId="{B39422A1-C592-4D4C-8FDE-A4DE0A8EC0A2}" destId="{48B628EF-FC30-8F4D-A0F2-614C133D2AB9}" srcOrd="1" destOrd="0" parTransId="{DDA07F1E-7CCE-0147-9C4C-E4352F6153DC}" sibTransId="{CCF0B122-9E08-064E-BF08-BBC5CA852949}"/>
    <dgm:cxn modelId="{6AF0B8AD-D62E-4F4C-9FE2-60286235F7FB}" type="presOf" srcId="{32FB08F9-0891-1249-82E2-A564C4E57C78}" destId="{399D3F76-8DB3-43F4-9BF3-8C11780DC0AD}" srcOrd="0" destOrd="0" presId="urn:microsoft.com/office/officeart/2005/8/layout/hierarchy1"/>
    <dgm:cxn modelId="{59A0F73E-044F-2E49-B421-111A98D4A0E8}" srcId="{B39422A1-C592-4D4C-8FDE-A4DE0A8EC0A2}" destId="{6ABF9C59-87AA-A84B-8AEE-37A250188F65}" srcOrd="2" destOrd="0" parTransId="{32FB08F9-0891-1249-82E2-A564C4E57C78}" sibTransId="{0580367B-011C-FB4C-819E-7EF92F4FFE3C}"/>
    <dgm:cxn modelId="{6474FCF8-FB90-BE4B-BD4B-B9F6B9F0E6D4}" srcId="{B39422A1-C592-4D4C-8FDE-A4DE0A8EC0A2}" destId="{C03CD749-2EF6-3847-BAAE-95BB8E592D0E}" srcOrd="3" destOrd="0" parTransId="{FFE87E05-BEAD-F447-9509-107BFD376B41}" sibTransId="{49A0E1CA-25A5-EC43-AF20-A51A9241D0BC}"/>
    <dgm:cxn modelId="{EDB74F50-5DE0-AF4B-BF25-BA8D7CAD4009}" srcId="{8F1E758A-3675-9744-98CD-C013083D11D7}" destId="{B39422A1-C592-4D4C-8FDE-A4DE0A8EC0A2}" srcOrd="0" destOrd="0" parTransId="{8D590A5E-BD7D-4A4B-9153-9D7265174C37}" sibTransId="{8DCB82CB-E17F-024C-BC59-30969364783E}"/>
    <dgm:cxn modelId="{06C18BFE-26CE-4E6C-8857-B69FBE6C98FA}" type="presOf" srcId="{A19D5C92-1414-0D45-8B67-4D6B2D6B8ADA}" destId="{CBF2A11C-38F7-405B-AE75-60F743EB8687}" srcOrd="0" destOrd="0" presId="urn:microsoft.com/office/officeart/2005/8/layout/hierarchy1"/>
    <dgm:cxn modelId="{093FC634-02E4-4414-BB47-9A1031DDB297}" type="presOf" srcId="{B39422A1-C592-4D4C-8FDE-A4DE0A8EC0A2}" destId="{B119C79A-1F45-42E2-B0C8-A8700620976F}" srcOrd="0" destOrd="0" presId="urn:microsoft.com/office/officeart/2005/8/layout/hierarchy1"/>
    <dgm:cxn modelId="{146687FF-0B4E-A54C-BA01-8818A7B24489}" srcId="{B39422A1-C592-4D4C-8FDE-A4DE0A8EC0A2}" destId="{A19D5C92-1414-0D45-8B67-4D6B2D6B8ADA}" srcOrd="0" destOrd="0" parTransId="{8F843110-CBF4-5B4C-9742-DC501DDAB194}" sibTransId="{4E58282D-4E51-434C-903A-141C2099D176}"/>
    <dgm:cxn modelId="{8AD26870-2214-494D-BF52-94BA918C1F08}" type="presOf" srcId="{8F843110-CBF4-5B4C-9742-DC501DDAB194}" destId="{899FD4BA-A8A7-49E3-B163-A79401B10A19}" srcOrd="0" destOrd="0" presId="urn:microsoft.com/office/officeart/2005/8/layout/hierarchy1"/>
    <dgm:cxn modelId="{4F5D6761-28D0-4A60-A22C-E9E7B3841DCB}" type="presOf" srcId="{6ABF9C59-87AA-A84B-8AEE-37A250188F65}" destId="{627E9560-6F02-4EFD-8FB4-BD244633FFE9}" srcOrd="0" destOrd="0" presId="urn:microsoft.com/office/officeart/2005/8/layout/hierarchy1"/>
    <dgm:cxn modelId="{A12F2039-2861-4C62-9A41-06D8444A8A28}" type="presOf" srcId="{FFE87E05-BEAD-F447-9509-107BFD376B41}" destId="{ABD74739-13D0-40C1-A933-579AB6581151}" srcOrd="0" destOrd="0" presId="urn:microsoft.com/office/officeart/2005/8/layout/hierarchy1"/>
    <dgm:cxn modelId="{418A502A-C7F6-4A00-8028-0FC57F9CE4F8}" type="presOf" srcId="{8F1E758A-3675-9744-98CD-C013083D11D7}" destId="{896B045C-AE70-42E9-8B5E-41DFBD075722}" srcOrd="0" destOrd="0" presId="urn:microsoft.com/office/officeart/2005/8/layout/hierarchy1"/>
    <dgm:cxn modelId="{555ACE88-2CE5-4710-ADAC-180A08FBD5BB}" type="presParOf" srcId="{896B045C-AE70-42E9-8B5E-41DFBD075722}" destId="{17F26B17-224B-45DA-BDB2-4377F9117C56}" srcOrd="0" destOrd="0" presId="urn:microsoft.com/office/officeart/2005/8/layout/hierarchy1"/>
    <dgm:cxn modelId="{47E9BFAB-2707-41B6-A468-F7D8544CD15B}" type="presParOf" srcId="{17F26B17-224B-45DA-BDB2-4377F9117C56}" destId="{9624F3C7-A3C8-432E-B2A0-662417CFF925}" srcOrd="0" destOrd="0" presId="urn:microsoft.com/office/officeart/2005/8/layout/hierarchy1"/>
    <dgm:cxn modelId="{6996EEBE-4EBC-48B6-A764-43BD1C66CF92}" type="presParOf" srcId="{9624F3C7-A3C8-432E-B2A0-662417CFF925}" destId="{D216D4BB-8C74-4498-8E87-BFD7C331FB25}" srcOrd="0" destOrd="0" presId="urn:microsoft.com/office/officeart/2005/8/layout/hierarchy1"/>
    <dgm:cxn modelId="{70CB9338-D840-43DA-9D60-3A86F491A590}" type="presParOf" srcId="{9624F3C7-A3C8-432E-B2A0-662417CFF925}" destId="{B119C79A-1F45-42E2-B0C8-A8700620976F}" srcOrd="1" destOrd="0" presId="urn:microsoft.com/office/officeart/2005/8/layout/hierarchy1"/>
    <dgm:cxn modelId="{0F1D7EFE-1DE1-4207-80B9-C7AC982A378E}" type="presParOf" srcId="{17F26B17-224B-45DA-BDB2-4377F9117C56}" destId="{44EAEA17-2BBE-4856-AD82-FED2AB1851E4}" srcOrd="1" destOrd="0" presId="urn:microsoft.com/office/officeart/2005/8/layout/hierarchy1"/>
    <dgm:cxn modelId="{7E9F5AFC-E0DF-4174-AF35-A9EBE863046B}" type="presParOf" srcId="{44EAEA17-2BBE-4856-AD82-FED2AB1851E4}" destId="{899FD4BA-A8A7-49E3-B163-A79401B10A19}" srcOrd="0" destOrd="0" presId="urn:microsoft.com/office/officeart/2005/8/layout/hierarchy1"/>
    <dgm:cxn modelId="{6C02DBCC-B8F1-4782-9251-2C1BD25AE4C3}" type="presParOf" srcId="{44EAEA17-2BBE-4856-AD82-FED2AB1851E4}" destId="{5CEA49D1-9E0C-4C28-B8D0-9A19BCD853F6}" srcOrd="1" destOrd="0" presId="urn:microsoft.com/office/officeart/2005/8/layout/hierarchy1"/>
    <dgm:cxn modelId="{FA6B7D4C-FC15-433F-8AF9-C39228BA262E}" type="presParOf" srcId="{5CEA49D1-9E0C-4C28-B8D0-9A19BCD853F6}" destId="{F586537E-4993-4063-89F5-2079EF3D36F1}" srcOrd="0" destOrd="0" presId="urn:microsoft.com/office/officeart/2005/8/layout/hierarchy1"/>
    <dgm:cxn modelId="{EC1A71B7-5515-41CA-8215-09BF629F9CE9}" type="presParOf" srcId="{F586537E-4993-4063-89F5-2079EF3D36F1}" destId="{230EF8EC-C880-4F60-8DBE-9A419344A912}" srcOrd="0" destOrd="0" presId="urn:microsoft.com/office/officeart/2005/8/layout/hierarchy1"/>
    <dgm:cxn modelId="{43C643C8-0390-4FD5-A8C3-1B8EC0724122}" type="presParOf" srcId="{F586537E-4993-4063-89F5-2079EF3D36F1}" destId="{CBF2A11C-38F7-405B-AE75-60F743EB8687}" srcOrd="1" destOrd="0" presId="urn:microsoft.com/office/officeart/2005/8/layout/hierarchy1"/>
    <dgm:cxn modelId="{DFE11464-A3B5-406D-ACF5-4E0F1F5F8BA5}" type="presParOf" srcId="{5CEA49D1-9E0C-4C28-B8D0-9A19BCD853F6}" destId="{DE2E39E1-D386-4335-9AFC-299862A9E32B}" srcOrd="1" destOrd="0" presId="urn:microsoft.com/office/officeart/2005/8/layout/hierarchy1"/>
    <dgm:cxn modelId="{B2DB241B-34F4-4BC6-BD3B-8BC8830F8912}" type="presParOf" srcId="{44EAEA17-2BBE-4856-AD82-FED2AB1851E4}" destId="{AB5EDA4D-A817-4DD6-9B33-969CB1E91573}" srcOrd="2" destOrd="0" presId="urn:microsoft.com/office/officeart/2005/8/layout/hierarchy1"/>
    <dgm:cxn modelId="{553C681A-011B-4476-8D7A-A23C6100CFE6}" type="presParOf" srcId="{44EAEA17-2BBE-4856-AD82-FED2AB1851E4}" destId="{A4E68804-83AC-4931-B06F-19BBA35E9893}" srcOrd="3" destOrd="0" presId="urn:microsoft.com/office/officeart/2005/8/layout/hierarchy1"/>
    <dgm:cxn modelId="{64F5E340-CA84-4F23-AF6F-BAAA95C20B21}" type="presParOf" srcId="{A4E68804-83AC-4931-B06F-19BBA35E9893}" destId="{E868799C-11B0-4979-A1A5-489B03C71934}" srcOrd="0" destOrd="0" presId="urn:microsoft.com/office/officeart/2005/8/layout/hierarchy1"/>
    <dgm:cxn modelId="{F0BDD319-0ABC-4AA0-9B90-56F17C102CBD}" type="presParOf" srcId="{E868799C-11B0-4979-A1A5-489B03C71934}" destId="{58A47482-EDB1-4C71-85F9-DCD584716529}" srcOrd="0" destOrd="0" presId="urn:microsoft.com/office/officeart/2005/8/layout/hierarchy1"/>
    <dgm:cxn modelId="{9290A629-541B-4B8E-BA3B-424B591AF258}" type="presParOf" srcId="{E868799C-11B0-4979-A1A5-489B03C71934}" destId="{E6AB0BFE-4030-49CA-9786-7B28CF4BFFEE}" srcOrd="1" destOrd="0" presId="urn:microsoft.com/office/officeart/2005/8/layout/hierarchy1"/>
    <dgm:cxn modelId="{A4D9E486-7E6C-4CA1-8CA1-121F50AE7DEF}" type="presParOf" srcId="{A4E68804-83AC-4931-B06F-19BBA35E9893}" destId="{E3722FD4-E72C-4006-908C-5A11B49F92D0}" srcOrd="1" destOrd="0" presId="urn:microsoft.com/office/officeart/2005/8/layout/hierarchy1"/>
    <dgm:cxn modelId="{129D6A55-5325-47CE-82E8-EE36ADA30FE4}" type="presParOf" srcId="{44EAEA17-2BBE-4856-AD82-FED2AB1851E4}" destId="{399D3F76-8DB3-43F4-9BF3-8C11780DC0AD}" srcOrd="4" destOrd="0" presId="urn:microsoft.com/office/officeart/2005/8/layout/hierarchy1"/>
    <dgm:cxn modelId="{833A2F3D-765A-436C-A274-20EC595A70CF}" type="presParOf" srcId="{44EAEA17-2BBE-4856-AD82-FED2AB1851E4}" destId="{5435D20F-877D-4803-B641-3197FD64B198}" srcOrd="5" destOrd="0" presId="urn:microsoft.com/office/officeart/2005/8/layout/hierarchy1"/>
    <dgm:cxn modelId="{B18942C4-31F5-420F-8554-8B46B8810390}" type="presParOf" srcId="{5435D20F-877D-4803-B641-3197FD64B198}" destId="{0A1AB508-23BB-488C-B070-E30C8834F281}" srcOrd="0" destOrd="0" presId="urn:microsoft.com/office/officeart/2005/8/layout/hierarchy1"/>
    <dgm:cxn modelId="{A36D4110-E209-45C9-8E01-8A6ABCE0D032}" type="presParOf" srcId="{0A1AB508-23BB-488C-B070-E30C8834F281}" destId="{CBD015F1-BFB2-4CC1-ACC4-B470C77B0FEA}" srcOrd="0" destOrd="0" presId="urn:microsoft.com/office/officeart/2005/8/layout/hierarchy1"/>
    <dgm:cxn modelId="{56A3C445-612A-41AC-B9C1-C5B0B7F5DE70}" type="presParOf" srcId="{0A1AB508-23BB-488C-B070-E30C8834F281}" destId="{627E9560-6F02-4EFD-8FB4-BD244633FFE9}" srcOrd="1" destOrd="0" presId="urn:microsoft.com/office/officeart/2005/8/layout/hierarchy1"/>
    <dgm:cxn modelId="{9D9ED01A-8D82-4ED6-940D-FE26CFCDA292}" type="presParOf" srcId="{5435D20F-877D-4803-B641-3197FD64B198}" destId="{0D70B9A9-40D5-4C01-B9E9-F24F2A705625}" srcOrd="1" destOrd="0" presId="urn:microsoft.com/office/officeart/2005/8/layout/hierarchy1"/>
    <dgm:cxn modelId="{C9BFE7C4-B1CD-49FE-A9E0-0938219BCBEB}" type="presParOf" srcId="{44EAEA17-2BBE-4856-AD82-FED2AB1851E4}" destId="{ABD74739-13D0-40C1-A933-579AB6581151}" srcOrd="6" destOrd="0" presId="urn:microsoft.com/office/officeart/2005/8/layout/hierarchy1"/>
    <dgm:cxn modelId="{898EB9C4-8DFD-49F7-8872-8CE77F5462E3}" type="presParOf" srcId="{44EAEA17-2BBE-4856-AD82-FED2AB1851E4}" destId="{1A9F4261-C323-404F-9B48-1615202DDE29}" srcOrd="7" destOrd="0" presId="urn:microsoft.com/office/officeart/2005/8/layout/hierarchy1"/>
    <dgm:cxn modelId="{8047C1BD-7BDA-43DD-88DB-750D1B17F304}" type="presParOf" srcId="{1A9F4261-C323-404F-9B48-1615202DDE29}" destId="{B8EE3F1A-FC1E-4341-9A2A-C4CCA435AEEA}" srcOrd="0" destOrd="0" presId="urn:microsoft.com/office/officeart/2005/8/layout/hierarchy1"/>
    <dgm:cxn modelId="{40605F75-11C6-4B01-9D48-62C410653FFB}" type="presParOf" srcId="{B8EE3F1A-FC1E-4341-9A2A-C4CCA435AEEA}" destId="{4E9EB25E-075E-436E-9558-F9115517CC35}" srcOrd="0" destOrd="0" presId="urn:microsoft.com/office/officeart/2005/8/layout/hierarchy1"/>
    <dgm:cxn modelId="{B24BA7C6-F6D2-4A25-95C0-BA1D708331F5}" type="presParOf" srcId="{B8EE3F1A-FC1E-4341-9A2A-C4CCA435AEEA}" destId="{900F73D6-A031-47B7-9450-FC7AA39024BB}" srcOrd="1" destOrd="0" presId="urn:microsoft.com/office/officeart/2005/8/layout/hierarchy1"/>
    <dgm:cxn modelId="{2CFC4FB0-1BB2-4518-A9E0-07C5BACA45F8}" type="presParOf" srcId="{1A9F4261-C323-404F-9B48-1615202DDE29}" destId="{87252091-06DF-4B3E-9A94-759BD6A5010E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E758A-3675-9744-98CD-C013083D11D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9422A1-C592-4D4C-8FDE-A4DE0A8EC0A2}">
      <dgm:prSet phldrT="[Text]"/>
      <dgm:spPr/>
      <dgm:t>
        <a:bodyPr/>
        <a:lstStyle/>
        <a:p>
          <a:r>
            <a:rPr lang="en-GB" dirty="0"/>
            <a:t>GIC based </a:t>
          </a:r>
        </a:p>
      </dgm:t>
    </dgm:pt>
    <dgm:pt modelId="{8D590A5E-BD7D-4A4B-9153-9D7265174C37}" type="parTrans" cxnId="{EDB74F50-5DE0-AF4B-BF25-BA8D7CAD4009}">
      <dgm:prSet/>
      <dgm:spPr/>
      <dgm:t>
        <a:bodyPr/>
        <a:lstStyle/>
        <a:p>
          <a:endParaRPr lang="en-GB"/>
        </a:p>
      </dgm:t>
    </dgm:pt>
    <dgm:pt modelId="{8DCB82CB-E17F-024C-BC59-30969364783E}" type="sibTrans" cxnId="{EDB74F50-5DE0-AF4B-BF25-BA8D7CAD4009}">
      <dgm:prSet/>
      <dgm:spPr/>
      <dgm:t>
        <a:bodyPr/>
        <a:lstStyle/>
        <a:p>
          <a:endParaRPr lang="en-GB"/>
        </a:p>
      </dgm:t>
    </dgm:pt>
    <dgm:pt modelId="{A19D5C92-1414-0D45-8B67-4D6B2D6B8ADA}">
      <dgm:prSet phldrT="[Text]"/>
      <dgm:spPr/>
      <dgm:t>
        <a:bodyPr/>
        <a:lstStyle/>
        <a:p>
          <a:r>
            <a:rPr lang="en-GB" dirty="0"/>
            <a:t>Conventional GIC</a:t>
          </a:r>
        </a:p>
      </dgm:t>
    </dgm:pt>
    <dgm:pt modelId="{8F843110-CBF4-5B4C-9742-DC501DDAB194}" type="parTrans" cxnId="{146687FF-0B4E-A54C-BA01-8818A7B24489}">
      <dgm:prSet/>
      <dgm:spPr/>
      <dgm:t>
        <a:bodyPr/>
        <a:lstStyle/>
        <a:p>
          <a:endParaRPr lang="en-GB"/>
        </a:p>
      </dgm:t>
    </dgm:pt>
    <dgm:pt modelId="{4E58282D-4E51-434C-903A-141C2099D176}" type="sibTrans" cxnId="{146687FF-0B4E-A54C-BA01-8818A7B24489}">
      <dgm:prSet/>
      <dgm:spPr/>
      <dgm:t>
        <a:bodyPr/>
        <a:lstStyle/>
        <a:p>
          <a:endParaRPr lang="en-GB"/>
        </a:p>
      </dgm:t>
    </dgm:pt>
    <dgm:pt modelId="{48B628EF-FC30-8F4D-A0F2-614C133D2AB9}">
      <dgm:prSet phldrT="[Text]"/>
      <dgm:spPr/>
      <dgm:t>
        <a:bodyPr/>
        <a:lstStyle/>
        <a:p>
          <a:r>
            <a:rPr lang="en-GB" dirty="0"/>
            <a:t>RMGIC </a:t>
          </a:r>
        </a:p>
      </dgm:t>
    </dgm:pt>
    <dgm:pt modelId="{DDA07F1E-7CCE-0147-9C4C-E4352F6153DC}" type="parTrans" cxnId="{6F9D221F-6931-7E44-9363-12C3BDD8E9FB}">
      <dgm:prSet/>
      <dgm:spPr/>
      <dgm:t>
        <a:bodyPr/>
        <a:lstStyle/>
        <a:p>
          <a:endParaRPr lang="en-GB"/>
        </a:p>
      </dgm:t>
    </dgm:pt>
    <dgm:pt modelId="{CCF0B122-9E08-064E-BF08-BBC5CA852949}" type="sibTrans" cxnId="{6F9D221F-6931-7E44-9363-12C3BDD8E9FB}">
      <dgm:prSet/>
      <dgm:spPr/>
      <dgm:t>
        <a:bodyPr/>
        <a:lstStyle/>
        <a:p>
          <a:endParaRPr lang="en-GB"/>
        </a:p>
      </dgm:t>
    </dgm:pt>
    <dgm:pt modelId="{6ABF9C59-87AA-A84B-8AEE-37A250188F65}">
      <dgm:prSet/>
      <dgm:spPr/>
      <dgm:t>
        <a:bodyPr/>
        <a:lstStyle/>
        <a:p>
          <a:r>
            <a:rPr lang="en-GB" dirty="0"/>
            <a:t>Polyacid-modified resin sealants</a:t>
          </a:r>
        </a:p>
      </dgm:t>
    </dgm:pt>
    <dgm:pt modelId="{32FB08F9-0891-1249-82E2-A564C4E57C78}" type="parTrans" cxnId="{59A0F73E-044F-2E49-B421-111A98D4A0E8}">
      <dgm:prSet/>
      <dgm:spPr/>
      <dgm:t>
        <a:bodyPr/>
        <a:lstStyle/>
        <a:p>
          <a:endParaRPr lang="en-GB"/>
        </a:p>
      </dgm:t>
    </dgm:pt>
    <dgm:pt modelId="{0580367B-011C-FB4C-819E-7EF92F4FFE3C}" type="sibTrans" cxnId="{59A0F73E-044F-2E49-B421-111A98D4A0E8}">
      <dgm:prSet/>
      <dgm:spPr/>
      <dgm:t>
        <a:bodyPr/>
        <a:lstStyle/>
        <a:p>
          <a:endParaRPr lang="en-GB"/>
        </a:p>
      </dgm:t>
    </dgm:pt>
    <dgm:pt modelId="{C04733A5-1F2C-4195-8A77-4C10E503DDDB}" type="pres">
      <dgm:prSet presAssocID="{8F1E758A-3675-9744-98CD-C013083D11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094481-21B0-4512-9F15-97A84A0BF00E}" type="pres">
      <dgm:prSet presAssocID="{B39422A1-C592-4D4C-8FDE-A4DE0A8EC0A2}" presName="hierRoot1" presStyleCnt="0"/>
      <dgm:spPr/>
      <dgm:t>
        <a:bodyPr/>
        <a:lstStyle/>
        <a:p>
          <a:endParaRPr lang="en-US"/>
        </a:p>
      </dgm:t>
    </dgm:pt>
    <dgm:pt modelId="{A4320F0A-1A87-49C4-9D40-4242F0E6DC4E}" type="pres">
      <dgm:prSet presAssocID="{B39422A1-C592-4D4C-8FDE-A4DE0A8EC0A2}" presName="composite" presStyleCnt="0"/>
      <dgm:spPr/>
      <dgm:t>
        <a:bodyPr/>
        <a:lstStyle/>
        <a:p>
          <a:endParaRPr lang="en-US"/>
        </a:p>
      </dgm:t>
    </dgm:pt>
    <dgm:pt modelId="{8CE19E2D-EEEA-4ADB-B3C0-1A888B25FF15}" type="pres">
      <dgm:prSet presAssocID="{B39422A1-C592-4D4C-8FDE-A4DE0A8EC0A2}" presName="background" presStyleLbl="node0" presStyleIdx="0" presStyleCnt="1"/>
      <dgm:spPr/>
      <dgm:t>
        <a:bodyPr/>
        <a:lstStyle/>
        <a:p>
          <a:endParaRPr lang="en-US"/>
        </a:p>
      </dgm:t>
    </dgm:pt>
    <dgm:pt modelId="{6A1EF383-C3C7-4D19-B88A-DD8E8D814DC8}" type="pres">
      <dgm:prSet presAssocID="{B39422A1-C592-4D4C-8FDE-A4DE0A8EC0A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4F4D87-ADB8-44CA-A2E0-E2ECB3E94FC3}" type="pres">
      <dgm:prSet presAssocID="{B39422A1-C592-4D4C-8FDE-A4DE0A8EC0A2}" presName="hierChild2" presStyleCnt="0"/>
      <dgm:spPr/>
      <dgm:t>
        <a:bodyPr/>
        <a:lstStyle/>
        <a:p>
          <a:endParaRPr lang="en-US"/>
        </a:p>
      </dgm:t>
    </dgm:pt>
    <dgm:pt modelId="{4C922FD4-50B0-4877-999B-A3864D1CD0E4}" type="pres">
      <dgm:prSet presAssocID="{8F843110-CBF4-5B4C-9742-DC501DDAB19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4957AD4-3AFF-4E84-9926-687CCE375A87}" type="pres">
      <dgm:prSet presAssocID="{A19D5C92-1414-0D45-8B67-4D6B2D6B8ADA}" presName="hierRoot2" presStyleCnt="0"/>
      <dgm:spPr/>
      <dgm:t>
        <a:bodyPr/>
        <a:lstStyle/>
        <a:p>
          <a:endParaRPr lang="en-US"/>
        </a:p>
      </dgm:t>
    </dgm:pt>
    <dgm:pt modelId="{6723B638-F742-4425-810C-B2A6EA8F3358}" type="pres">
      <dgm:prSet presAssocID="{A19D5C92-1414-0D45-8B67-4D6B2D6B8ADA}" presName="composite2" presStyleCnt="0"/>
      <dgm:spPr/>
      <dgm:t>
        <a:bodyPr/>
        <a:lstStyle/>
        <a:p>
          <a:endParaRPr lang="en-US"/>
        </a:p>
      </dgm:t>
    </dgm:pt>
    <dgm:pt modelId="{CC46DCA7-1197-40C4-BF4D-636F3FEB39C3}" type="pres">
      <dgm:prSet presAssocID="{A19D5C92-1414-0D45-8B67-4D6B2D6B8ADA}" presName="background2" presStyleLbl="node2" presStyleIdx="0" presStyleCnt="3"/>
      <dgm:spPr/>
      <dgm:t>
        <a:bodyPr/>
        <a:lstStyle/>
        <a:p>
          <a:endParaRPr lang="en-US"/>
        </a:p>
      </dgm:t>
    </dgm:pt>
    <dgm:pt modelId="{8E9CBDC6-EBA9-40DE-A708-278DCE5367A7}" type="pres">
      <dgm:prSet presAssocID="{A19D5C92-1414-0D45-8B67-4D6B2D6B8AD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8C964-5A73-44AE-8B2E-1ED21D56BBFF}" type="pres">
      <dgm:prSet presAssocID="{A19D5C92-1414-0D45-8B67-4D6B2D6B8ADA}" presName="hierChild3" presStyleCnt="0"/>
      <dgm:spPr/>
      <dgm:t>
        <a:bodyPr/>
        <a:lstStyle/>
        <a:p>
          <a:endParaRPr lang="en-US"/>
        </a:p>
      </dgm:t>
    </dgm:pt>
    <dgm:pt modelId="{6953A4FB-3FC5-4848-84C1-85FE16D6D7D2}" type="pres">
      <dgm:prSet presAssocID="{DDA07F1E-7CCE-0147-9C4C-E4352F6153DC}" presName="Name10" presStyleLbl="parChTrans1D2" presStyleIdx="1" presStyleCnt="3"/>
      <dgm:spPr/>
      <dgm:t>
        <a:bodyPr/>
        <a:lstStyle/>
        <a:p>
          <a:endParaRPr lang="en-US"/>
        </a:p>
      </dgm:t>
    </dgm:pt>
    <dgm:pt modelId="{1EB578D9-AC0C-4762-99FA-E8D797C66EA9}" type="pres">
      <dgm:prSet presAssocID="{48B628EF-FC30-8F4D-A0F2-614C133D2AB9}" presName="hierRoot2" presStyleCnt="0"/>
      <dgm:spPr/>
      <dgm:t>
        <a:bodyPr/>
        <a:lstStyle/>
        <a:p>
          <a:endParaRPr lang="en-US"/>
        </a:p>
      </dgm:t>
    </dgm:pt>
    <dgm:pt modelId="{1E7BCAB3-265F-4803-9C54-5BC2C75F77AE}" type="pres">
      <dgm:prSet presAssocID="{48B628EF-FC30-8F4D-A0F2-614C133D2AB9}" presName="composite2" presStyleCnt="0"/>
      <dgm:spPr/>
      <dgm:t>
        <a:bodyPr/>
        <a:lstStyle/>
        <a:p>
          <a:endParaRPr lang="en-US"/>
        </a:p>
      </dgm:t>
    </dgm:pt>
    <dgm:pt modelId="{9956891B-1E87-42D3-A162-CDBC4F47D0C8}" type="pres">
      <dgm:prSet presAssocID="{48B628EF-FC30-8F4D-A0F2-614C133D2AB9}" presName="background2" presStyleLbl="node2" presStyleIdx="1" presStyleCnt="3"/>
      <dgm:spPr/>
      <dgm:t>
        <a:bodyPr/>
        <a:lstStyle/>
        <a:p>
          <a:endParaRPr lang="en-US"/>
        </a:p>
      </dgm:t>
    </dgm:pt>
    <dgm:pt modelId="{CC2BC290-5F8C-42A7-805F-720C11ED3555}" type="pres">
      <dgm:prSet presAssocID="{48B628EF-FC30-8F4D-A0F2-614C133D2AB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98571A-35F0-4DC1-823B-BEB10A4AA0E3}" type="pres">
      <dgm:prSet presAssocID="{48B628EF-FC30-8F4D-A0F2-614C133D2AB9}" presName="hierChild3" presStyleCnt="0"/>
      <dgm:spPr/>
      <dgm:t>
        <a:bodyPr/>
        <a:lstStyle/>
        <a:p>
          <a:endParaRPr lang="en-US"/>
        </a:p>
      </dgm:t>
    </dgm:pt>
    <dgm:pt modelId="{5D456865-2449-46C2-9089-23939A8AF660}" type="pres">
      <dgm:prSet presAssocID="{32FB08F9-0891-1249-82E2-A564C4E57C7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4B47E443-C1A8-48F4-A688-34339733D8D7}" type="pres">
      <dgm:prSet presAssocID="{6ABF9C59-87AA-A84B-8AEE-37A250188F65}" presName="hierRoot2" presStyleCnt="0"/>
      <dgm:spPr/>
      <dgm:t>
        <a:bodyPr/>
        <a:lstStyle/>
        <a:p>
          <a:endParaRPr lang="en-US"/>
        </a:p>
      </dgm:t>
    </dgm:pt>
    <dgm:pt modelId="{378036B3-1C04-422C-AC02-091CDFE1D995}" type="pres">
      <dgm:prSet presAssocID="{6ABF9C59-87AA-A84B-8AEE-37A250188F65}" presName="composite2" presStyleCnt="0"/>
      <dgm:spPr/>
      <dgm:t>
        <a:bodyPr/>
        <a:lstStyle/>
        <a:p>
          <a:endParaRPr lang="en-US"/>
        </a:p>
      </dgm:t>
    </dgm:pt>
    <dgm:pt modelId="{2583DBD0-0D58-4425-A48F-D4A756992311}" type="pres">
      <dgm:prSet presAssocID="{6ABF9C59-87AA-A84B-8AEE-37A250188F65}" presName="background2" presStyleLbl="node2" presStyleIdx="2" presStyleCnt="3"/>
      <dgm:spPr/>
      <dgm:t>
        <a:bodyPr/>
        <a:lstStyle/>
        <a:p>
          <a:endParaRPr lang="en-US"/>
        </a:p>
      </dgm:t>
    </dgm:pt>
    <dgm:pt modelId="{93329E99-59A2-4583-9572-EA71F2F9E7E6}" type="pres">
      <dgm:prSet presAssocID="{6ABF9C59-87AA-A84B-8AEE-37A250188F6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4E904D-6029-4957-82A9-86830D3428C9}" type="pres">
      <dgm:prSet presAssocID="{6ABF9C59-87AA-A84B-8AEE-37A250188F65}" presName="hierChild3" presStyleCnt="0"/>
      <dgm:spPr/>
      <dgm:t>
        <a:bodyPr/>
        <a:lstStyle/>
        <a:p>
          <a:endParaRPr lang="en-US"/>
        </a:p>
      </dgm:t>
    </dgm:pt>
  </dgm:ptLst>
  <dgm:cxnLst>
    <dgm:cxn modelId="{EDB74F50-5DE0-AF4B-BF25-BA8D7CAD4009}" srcId="{8F1E758A-3675-9744-98CD-C013083D11D7}" destId="{B39422A1-C592-4D4C-8FDE-A4DE0A8EC0A2}" srcOrd="0" destOrd="0" parTransId="{8D590A5E-BD7D-4A4B-9153-9D7265174C37}" sibTransId="{8DCB82CB-E17F-024C-BC59-30969364783E}"/>
    <dgm:cxn modelId="{EA32405E-531E-4B03-BAD4-65394625A1F5}" type="presOf" srcId="{6ABF9C59-87AA-A84B-8AEE-37A250188F65}" destId="{93329E99-59A2-4583-9572-EA71F2F9E7E6}" srcOrd="0" destOrd="0" presId="urn:microsoft.com/office/officeart/2005/8/layout/hierarchy1"/>
    <dgm:cxn modelId="{7DD500CD-40D3-4E5A-8939-702D11E91CC9}" type="presOf" srcId="{8F843110-CBF4-5B4C-9742-DC501DDAB194}" destId="{4C922FD4-50B0-4877-999B-A3864D1CD0E4}" srcOrd="0" destOrd="0" presId="urn:microsoft.com/office/officeart/2005/8/layout/hierarchy1"/>
    <dgm:cxn modelId="{6F9D221F-6931-7E44-9363-12C3BDD8E9FB}" srcId="{B39422A1-C592-4D4C-8FDE-A4DE0A8EC0A2}" destId="{48B628EF-FC30-8F4D-A0F2-614C133D2AB9}" srcOrd="1" destOrd="0" parTransId="{DDA07F1E-7CCE-0147-9C4C-E4352F6153DC}" sibTransId="{CCF0B122-9E08-064E-BF08-BBC5CA852949}"/>
    <dgm:cxn modelId="{E1112902-B9FB-4659-AFE3-971B3C54705B}" type="presOf" srcId="{48B628EF-FC30-8F4D-A0F2-614C133D2AB9}" destId="{CC2BC290-5F8C-42A7-805F-720C11ED3555}" srcOrd="0" destOrd="0" presId="urn:microsoft.com/office/officeart/2005/8/layout/hierarchy1"/>
    <dgm:cxn modelId="{1544628E-03A3-49CB-9F87-6558E67229BC}" type="presOf" srcId="{32FB08F9-0891-1249-82E2-A564C4E57C78}" destId="{5D456865-2449-46C2-9089-23939A8AF660}" srcOrd="0" destOrd="0" presId="urn:microsoft.com/office/officeart/2005/8/layout/hierarchy1"/>
    <dgm:cxn modelId="{F4BA360F-5C77-4C1F-9829-9336D7E567F4}" type="presOf" srcId="{A19D5C92-1414-0D45-8B67-4D6B2D6B8ADA}" destId="{8E9CBDC6-EBA9-40DE-A708-278DCE5367A7}" srcOrd="0" destOrd="0" presId="urn:microsoft.com/office/officeart/2005/8/layout/hierarchy1"/>
    <dgm:cxn modelId="{83B8B34E-CAB8-4655-B558-0D199700B9B2}" type="presOf" srcId="{B39422A1-C592-4D4C-8FDE-A4DE0A8EC0A2}" destId="{6A1EF383-C3C7-4D19-B88A-DD8E8D814DC8}" srcOrd="0" destOrd="0" presId="urn:microsoft.com/office/officeart/2005/8/layout/hierarchy1"/>
    <dgm:cxn modelId="{7C591697-3BE3-4DE5-929B-46F8CB486048}" type="presOf" srcId="{DDA07F1E-7CCE-0147-9C4C-E4352F6153DC}" destId="{6953A4FB-3FC5-4848-84C1-85FE16D6D7D2}" srcOrd="0" destOrd="0" presId="urn:microsoft.com/office/officeart/2005/8/layout/hierarchy1"/>
    <dgm:cxn modelId="{8564977E-DE18-41C1-B7DA-FCC16FA5EF03}" type="presOf" srcId="{8F1E758A-3675-9744-98CD-C013083D11D7}" destId="{C04733A5-1F2C-4195-8A77-4C10E503DDDB}" srcOrd="0" destOrd="0" presId="urn:microsoft.com/office/officeart/2005/8/layout/hierarchy1"/>
    <dgm:cxn modelId="{59A0F73E-044F-2E49-B421-111A98D4A0E8}" srcId="{B39422A1-C592-4D4C-8FDE-A4DE0A8EC0A2}" destId="{6ABF9C59-87AA-A84B-8AEE-37A250188F65}" srcOrd="2" destOrd="0" parTransId="{32FB08F9-0891-1249-82E2-A564C4E57C78}" sibTransId="{0580367B-011C-FB4C-819E-7EF92F4FFE3C}"/>
    <dgm:cxn modelId="{146687FF-0B4E-A54C-BA01-8818A7B24489}" srcId="{B39422A1-C592-4D4C-8FDE-A4DE0A8EC0A2}" destId="{A19D5C92-1414-0D45-8B67-4D6B2D6B8ADA}" srcOrd="0" destOrd="0" parTransId="{8F843110-CBF4-5B4C-9742-DC501DDAB194}" sibTransId="{4E58282D-4E51-434C-903A-141C2099D176}"/>
    <dgm:cxn modelId="{2F3E89E7-C875-4B69-A5D5-413AA1CA90A4}" type="presParOf" srcId="{C04733A5-1F2C-4195-8A77-4C10E503DDDB}" destId="{BA094481-21B0-4512-9F15-97A84A0BF00E}" srcOrd="0" destOrd="0" presId="urn:microsoft.com/office/officeart/2005/8/layout/hierarchy1"/>
    <dgm:cxn modelId="{AF7A0637-463C-49BA-9A41-ADC82BD5E58F}" type="presParOf" srcId="{BA094481-21B0-4512-9F15-97A84A0BF00E}" destId="{A4320F0A-1A87-49C4-9D40-4242F0E6DC4E}" srcOrd="0" destOrd="0" presId="urn:microsoft.com/office/officeart/2005/8/layout/hierarchy1"/>
    <dgm:cxn modelId="{64F2DED1-56E5-403B-B02C-4C5AF60655DD}" type="presParOf" srcId="{A4320F0A-1A87-49C4-9D40-4242F0E6DC4E}" destId="{8CE19E2D-EEEA-4ADB-B3C0-1A888B25FF15}" srcOrd="0" destOrd="0" presId="urn:microsoft.com/office/officeart/2005/8/layout/hierarchy1"/>
    <dgm:cxn modelId="{429B7727-8B46-40A2-AD16-4BF3E7B2D485}" type="presParOf" srcId="{A4320F0A-1A87-49C4-9D40-4242F0E6DC4E}" destId="{6A1EF383-C3C7-4D19-B88A-DD8E8D814DC8}" srcOrd="1" destOrd="0" presId="urn:microsoft.com/office/officeart/2005/8/layout/hierarchy1"/>
    <dgm:cxn modelId="{DA904CAC-3365-42A3-85CF-D9C7856DEC02}" type="presParOf" srcId="{BA094481-21B0-4512-9F15-97A84A0BF00E}" destId="{C54F4D87-ADB8-44CA-A2E0-E2ECB3E94FC3}" srcOrd="1" destOrd="0" presId="urn:microsoft.com/office/officeart/2005/8/layout/hierarchy1"/>
    <dgm:cxn modelId="{BFD4E479-3D65-46CA-BAC3-3CAA4E7CA8E0}" type="presParOf" srcId="{C54F4D87-ADB8-44CA-A2E0-E2ECB3E94FC3}" destId="{4C922FD4-50B0-4877-999B-A3864D1CD0E4}" srcOrd="0" destOrd="0" presId="urn:microsoft.com/office/officeart/2005/8/layout/hierarchy1"/>
    <dgm:cxn modelId="{E42D04F2-AF77-4715-951C-8F4EC2518557}" type="presParOf" srcId="{C54F4D87-ADB8-44CA-A2E0-E2ECB3E94FC3}" destId="{84957AD4-3AFF-4E84-9926-687CCE375A87}" srcOrd="1" destOrd="0" presId="urn:microsoft.com/office/officeart/2005/8/layout/hierarchy1"/>
    <dgm:cxn modelId="{E508ABA2-6BBB-40F5-B04F-A49C85DF2206}" type="presParOf" srcId="{84957AD4-3AFF-4E84-9926-687CCE375A87}" destId="{6723B638-F742-4425-810C-B2A6EA8F3358}" srcOrd="0" destOrd="0" presId="urn:microsoft.com/office/officeart/2005/8/layout/hierarchy1"/>
    <dgm:cxn modelId="{AF2A9D4B-E4A1-4843-82F0-7D796D1BFE60}" type="presParOf" srcId="{6723B638-F742-4425-810C-B2A6EA8F3358}" destId="{CC46DCA7-1197-40C4-BF4D-636F3FEB39C3}" srcOrd="0" destOrd="0" presId="urn:microsoft.com/office/officeart/2005/8/layout/hierarchy1"/>
    <dgm:cxn modelId="{5413A45F-3CAA-4B30-95E4-06EBB9C776D1}" type="presParOf" srcId="{6723B638-F742-4425-810C-B2A6EA8F3358}" destId="{8E9CBDC6-EBA9-40DE-A708-278DCE5367A7}" srcOrd="1" destOrd="0" presId="urn:microsoft.com/office/officeart/2005/8/layout/hierarchy1"/>
    <dgm:cxn modelId="{4EC90B9D-CCE0-4CDC-8333-FDB34BF01F4C}" type="presParOf" srcId="{84957AD4-3AFF-4E84-9926-687CCE375A87}" destId="{EEF8C964-5A73-44AE-8B2E-1ED21D56BBFF}" srcOrd="1" destOrd="0" presId="urn:microsoft.com/office/officeart/2005/8/layout/hierarchy1"/>
    <dgm:cxn modelId="{8FF352B5-EE0F-4749-BE9B-E2FA1B7E60BC}" type="presParOf" srcId="{C54F4D87-ADB8-44CA-A2E0-E2ECB3E94FC3}" destId="{6953A4FB-3FC5-4848-84C1-85FE16D6D7D2}" srcOrd="2" destOrd="0" presId="urn:microsoft.com/office/officeart/2005/8/layout/hierarchy1"/>
    <dgm:cxn modelId="{ECC8C852-D0D1-4757-AE1A-7ACA9B557518}" type="presParOf" srcId="{C54F4D87-ADB8-44CA-A2E0-E2ECB3E94FC3}" destId="{1EB578D9-AC0C-4762-99FA-E8D797C66EA9}" srcOrd="3" destOrd="0" presId="urn:microsoft.com/office/officeart/2005/8/layout/hierarchy1"/>
    <dgm:cxn modelId="{8C3B7D25-6CE4-48A9-8DEC-85A56C783956}" type="presParOf" srcId="{1EB578D9-AC0C-4762-99FA-E8D797C66EA9}" destId="{1E7BCAB3-265F-4803-9C54-5BC2C75F77AE}" srcOrd="0" destOrd="0" presId="urn:microsoft.com/office/officeart/2005/8/layout/hierarchy1"/>
    <dgm:cxn modelId="{DE3A2BA3-A2D4-49E2-A00D-8DACB0581BBE}" type="presParOf" srcId="{1E7BCAB3-265F-4803-9C54-5BC2C75F77AE}" destId="{9956891B-1E87-42D3-A162-CDBC4F47D0C8}" srcOrd="0" destOrd="0" presId="urn:microsoft.com/office/officeart/2005/8/layout/hierarchy1"/>
    <dgm:cxn modelId="{F560D38A-7674-4532-872E-E7E2D490D502}" type="presParOf" srcId="{1E7BCAB3-265F-4803-9C54-5BC2C75F77AE}" destId="{CC2BC290-5F8C-42A7-805F-720C11ED3555}" srcOrd="1" destOrd="0" presId="urn:microsoft.com/office/officeart/2005/8/layout/hierarchy1"/>
    <dgm:cxn modelId="{E8B17D7A-E8E7-424E-95EE-8F1ECDA41B37}" type="presParOf" srcId="{1EB578D9-AC0C-4762-99FA-E8D797C66EA9}" destId="{BC98571A-35F0-4DC1-823B-BEB10A4AA0E3}" srcOrd="1" destOrd="0" presId="urn:microsoft.com/office/officeart/2005/8/layout/hierarchy1"/>
    <dgm:cxn modelId="{63BDA4AB-44C7-4130-B52C-FCEC36524773}" type="presParOf" srcId="{C54F4D87-ADB8-44CA-A2E0-E2ECB3E94FC3}" destId="{5D456865-2449-46C2-9089-23939A8AF660}" srcOrd="4" destOrd="0" presId="urn:microsoft.com/office/officeart/2005/8/layout/hierarchy1"/>
    <dgm:cxn modelId="{F741CF34-AD2B-4F8C-8824-FFC6677588A8}" type="presParOf" srcId="{C54F4D87-ADB8-44CA-A2E0-E2ECB3E94FC3}" destId="{4B47E443-C1A8-48F4-A688-34339733D8D7}" srcOrd="5" destOrd="0" presId="urn:microsoft.com/office/officeart/2005/8/layout/hierarchy1"/>
    <dgm:cxn modelId="{E1156CB6-C9D9-4356-9D27-716F549724BE}" type="presParOf" srcId="{4B47E443-C1A8-48F4-A688-34339733D8D7}" destId="{378036B3-1C04-422C-AC02-091CDFE1D995}" srcOrd="0" destOrd="0" presId="urn:microsoft.com/office/officeart/2005/8/layout/hierarchy1"/>
    <dgm:cxn modelId="{598A3ED9-BF17-4291-8620-C9C0DE68D092}" type="presParOf" srcId="{378036B3-1C04-422C-AC02-091CDFE1D995}" destId="{2583DBD0-0D58-4425-A48F-D4A756992311}" srcOrd="0" destOrd="0" presId="urn:microsoft.com/office/officeart/2005/8/layout/hierarchy1"/>
    <dgm:cxn modelId="{FEE65206-48CB-486B-8238-96CE07B6474D}" type="presParOf" srcId="{378036B3-1C04-422C-AC02-091CDFE1D995}" destId="{93329E99-59A2-4583-9572-EA71F2F9E7E6}" srcOrd="1" destOrd="0" presId="urn:microsoft.com/office/officeart/2005/8/layout/hierarchy1"/>
    <dgm:cxn modelId="{69936500-7A34-4F73-A5E0-3C7E7B0DD4B0}" type="presParOf" srcId="{4B47E443-C1A8-48F4-A688-34339733D8D7}" destId="{B74E904D-6029-4957-82A9-86830D3428C9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66180-0B6B-3040-B9BE-B0F74D019935}">
      <dsp:nvSpPr>
        <dsp:cNvPr id="0" name=""/>
        <dsp:cNvSpPr/>
      </dsp:nvSpPr>
      <dsp:spPr>
        <a:xfrm>
          <a:off x="4145755" y="2060524"/>
          <a:ext cx="1556252" cy="1125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001"/>
              </a:lnTo>
              <a:lnTo>
                <a:pt x="1556252" y="11250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BC3DD-84B4-0E43-A9E2-E6785539ED1E}">
      <dsp:nvSpPr>
        <dsp:cNvPr id="0" name=""/>
        <dsp:cNvSpPr/>
      </dsp:nvSpPr>
      <dsp:spPr>
        <a:xfrm>
          <a:off x="2589503" y="2060524"/>
          <a:ext cx="1556252" cy="1125001"/>
        </a:xfrm>
        <a:custGeom>
          <a:avLst/>
          <a:gdLst/>
          <a:ahLst/>
          <a:cxnLst/>
          <a:rect l="0" t="0" r="0" b="0"/>
          <a:pathLst>
            <a:path>
              <a:moveTo>
                <a:pt x="1556252" y="0"/>
              </a:moveTo>
              <a:lnTo>
                <a:pt x="1556252" y="1125001"/>
              </a:lnTo>
              <a:lnTo>
                <a:pt x="0" y="11250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133DE-74AE-9848-8991-D5443CF54574}">
      <dsp:nvSpPr>
        <dsp:cNvPr id="0" name=""/>
        <dsp:cNvSpPr/>
      </dsp:nvSpPr>
      <dsp:spPr>
        <a:xfrm>
          <a:off x="3208254" y="185521"/>
          <a:ext cx="1875003" cy="187500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74938-2797-4041-8191-061F79BCCDD2}">
      <dsp:nvSpPr>
        <dsp:cNvPr id="0" name=""/>
        <dsp:cNvSpPr/>
      </dsp:nvSpPr>
      <dsp:spPr>
        <a:xfrm>
          <a:off x="3208254" y="185521"/>
          <a:ext cx="1875003" cy="187500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6E587-2F1F-1944-B452-28C0D9CA368A}">
      <dsp:nvSpPr>
        <dsp:cNvPr id="0" name=""/>
        <dsp:cNvSpPr/>
      </dsp:nvSpPr>
      <dsp:spPr>
        <a:xfrm>
          <a:off x="2270752" y="523021"/>
          <a:ext cx="3750006" cy="12000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Pit &amp; fissure sealant </a:t>
          </a:r>
        </a:p>
      </dsp:txBody>
      <dsp:txXfrm>
        <a:off x="2270752" y="523021"/>
        <a:ext cx="3750006" cy="1200002"/>
      </dsp:txXfrm>
    </dsp:sp>
    <dsp:sp modelId="{846FBF06-2836-3C40-942A-368EBB50D0E7}">
      <dsp:nvSpPr>
        <dsp:cNvPr id="0" name=""/>
        <dsp:cNvSpPr/>
      </dsp:nvSpPr>
      <dsp:spPr>
        <a:xfrm>
          <a:off x="939500" y="2848025"/>
          <a:ext cx="1875003" cy="187500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7774D-4730-DC48-A530-A34FF90BCF3D}">
      <dsp:nvSpPr>
        <dsp:cNvPr id="0" name=""/>
        <dsp:cNvSpPr/>
      </dsp:nvSpPr>
      <dsp:spPr>
        <a:xfrm>
          <a:off x="939500" y="2848025"/>
          <a:ext cx="1875003" cy="187500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79902-B2F0-FC42-A9B2-668DF432253C}">
      <dsp:nvSpPr>
        <dsp:cNvPr id="0" name=""/>
        <dsp:cNvSpPr/>
      </dsp:nvSpPr>
      <dsp:spPr>
        <a:xfrm>
          <a:off x="1998" y="3185526"/>
          <a:ext cx="3750006" cy="12000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100" kern="1200" dirty="0"/>
            <a:t>Resin-Based </a:t>
          </a:r>
          <a:endParaRPr lang="en-GB" sz="4100" kern="1200" dirty="0"/>
        </a:p>
      </dsp:txBody>
      <dsp:txXfrm>
        <a:off x="1998" y="3185526"/>
        <a:ext cx="3750006" cy="1200002"/>
      </dsp:txXfrm>
    </dsp:sp>
    <dsp:sp modelId="{D7234C65-4451-D447-A3E5-712E4E748D28}">
      <dsp:nvSpPr>
        <dsp:cNvPr id="0" name=""/>
        <dsp:cNvSpPr/>
      </dsp:nvSpPr>
      <dsp:spPr>
        <a:xfrm>
          <a:off x="5477008" y="2848025"/>
          <a:ext cx="1875003" cy="187500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CAA77-C552-574B-A67C-D5057E7C1533}">
      <dsp:nvSpPr>
        <dsp:cNvPr id="0" name=""/>
        <dsp:cNvSpPr/>
      </dsp:nvSpPr>
      <dsp:spPr>
        <a:xfrm>
          <a:off x="5477008" y="2848025"/>
          <a:ext cx="1875003" cy="187500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F9B02-1371-EE47-9314-6C4EB94A6E1E}">
      <dsp:nvSpPr>
        <dsp:cNvPr id="0" name=""/>
        <dsp:cNvSpPr/>
      </dsp:nvSpPr>
      <dsp:spPr>
        <a:xfrm>
          <a:off x="4539506" y="3185526"/>
          <a:ext cx="3750006" cy="12000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100" kern="1200" dirty="0"/>
            <a:t>Glass ionomer cement-based </a:t>
          </a:r>
          <a:endParaRPr lang="en-GB" sz="4100" kern="1200" dirty="0"/>
        </a:p>
      </dsp:txBody>
      <dsp:txXfrm>
        <a:off x="4539506" y="3185526"/>
        <a:ext cx="3750006" cy="1200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0C767-A2D9-6740-8538-0835AA48CB62}">
      <dsp:nvSpPr>
        <dsp:cNvPr id="0" name=""/>
        <dsp:cNvSpPr/>
      </dsp:nvSpPr>
      <dsp:spPr>
        <a:xfrm>
          <a:off x="1499740" y="1903021"/>
          <a:ext cx="2205012" cy="110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Resin based </a:t>
          </a:r>
        </a:p>
      </dsp:txBody>
      <dsp:txXfrm>
        <a:off x="1532031" y="1935312"/>
        <a:ext cx="2140430" cy="1037924"/>
      </dsp:txXfrm>
    </dsp:sp>
    <dsp:sp modelId="{56F3E7E4-DD68-A241-9D3F-0B4F326C8D82}">
      <dsp:nvSpPr>
        <dsp:cNvPr id="0" name=""/>
        <dsp:cNvSpPr/>
      </dsp:nvSpPr>
      <dsp:spPr>
        <a:xfrm rot="17692822">
          <a:off x="3097559" y="1483148"/>
          <a:ext cx="209639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96393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4093346" y="1450953"/>
        <a:ext cx="104819" cy="104819"/>
      </dsp:txXfrm>
    </dsp:sp>
    <dsp:sp modelId="{B32BBAF3-7367-A644-A0F1-FC0D247DC28D}">
      <dsp:nvSpPr>
        <dsp:cNvPr id="0" name=""/>
        <dsp:cNvSpPr/>
      </dsp:nvSpPr>
      <dsp:spPr>
        <a:xfrm>
          <a:off x="4586758" y="1198"/>
          <a:ext cx="2205012" cy="110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Chemical structure of monomer </a:t>
          </a:r>
        </a:p>
      </dsp:txBody>
      <dsp:txXfrm>
        <a:off x="4619049" y="33489"/>
        <a:ext cx="2140430" cy="1037924"/>
      </dsp:txXfrm>
    </dsp:sp>
    <dsp:sp modelId="{0C231F9C-6FFD-284D-A388-D04450F3FCA0}">
      <dsp:nvSpPr>
        <dsp:cNvPr id="0" name=""/>
        <dsp:cNvSpPr/>
      </dsp:nvSpPr>
      <dsp:spPr>
        <a:xfrm rot="19457599">
          <a:off x="3602659" y="2117089"/>
          <a:ext cx="10861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86192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18601" y="2110149"/>
        <a:ext cx="54309" cy="54309"/>
      </dsp:txXfrm>
    </dsp:sp>
    <dsp:sp modelId="{AA85F216-AA62-CE48-9716-5900D9D5F7CB}">
      <dsp:nvSpPr>
        <dsp:cNvPr id="0" name=""/>
        <dsp:cNvSpPr/>
      </dsp:nvSpPr>
      <dsp:spPr>
        <a:xfrm>
          <a:off x="4586758" y="1269080"/>
          <a:ext cx="2205012" cy="110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Generation </a:t>
          </a:r>
        </a:p>
      </dsp:txBody>
      <dsp:txXfrm>
        <a:off x="4619049" y="1301371"/>
        <a:ext cx="2140430" cy="1037924"/>
      </dsp:txXfrm>
    </dsp:sp>
    <dsp:sp modelId="{02F96098-6782-8449-94A4-75B91BE7450C}">
      <dsp:nvSpPr>
        <dsp:cNvPr id="0" name=""/>
        <dsp:cNvSpPr/>
      </dsp:nvSpPr>
      <dsp:spPr>
        <a:xfrm rot="2142401">
          <a:off x="3602659" y="2751030"/>
          <a:ext cx="10861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86192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18601" y="2744090"/>
        <a:ext cx="54309" cy="54309"/>
      </dsp:txXfrm>
    </dsp:sp>
    <dsp:sp modelId="{B17C65E6-0650-194D-971B-6E2D7C50973A}">
      <dsp:nvSpPr>
        <dsp:cNvPr id="0" name=""/>
        <dsp:cNvSpPr/>
      </dsp:nvSpPr>
      <dsp:spPr>
        <a:xfrm>
          <a:off x="4586758" y="2536962"/>
          <a:ext cx="2205012" cy="110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Filler content</a:t>
          </a:r>
        </a:p>
      </dsp:txBody>
      <dsp:txXfrm>
        <a:off x="4619049" y="2569253"/>
        <a:ext cx="2140430" cy="1037924"/>
      </dsp:txXfrm>
    </dsp:sp>
    <dsp:sp modelId="{015A778E-30D5-4D40-8400-58A07E183F03}">
      <dsp:nvSpPr>
        <dsp:cNvPr id="0" name=""/>
        <dsp:cNvSpPr/>
      </dsp:nvSpPr>
      <dsp:spPr>
        <a:xfrm rot="3907178">
          <a:off x="3097559" y="3384971"/>
          <a:ext cx="209639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96393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4093346" y="3352776"/>
        <a:ext cx="104819" cy="104819"/>
      </dsp:txXfrm>
    </dsp:sp>
    <dsp:sp modelId="{EFBDFB67-7B05-E446-8FB1-7E6552F8D66A}">
      <dsp:nvSpPr>
        <dsp:cNvPr id="0" name=""/>
        <dsp:cNvSpPr/>
      </dsp:nvSpPr>
      <dsp:spPr>
        <a:xfrm>
          <a:off x="4586758" y="3804845"/>
          <a:ext cx="2205012" cy="110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Type of curing </a:t>
          </a:r>
        </a:p>
      </dsp:txBody>
      <dsp:txXfrm>
        <a:off x="4619049" y="3837136"/>
        <a:ext cx="2140430" cy="103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0C767-A2D9-6740-8538-0835AA48CB62}">
      <dsp:nvSpPr>
        <dsp:cNvPr id="0" name=""/>
        <dsp:cNvSpPr/>
      </dsp:nvSpPr>
      <dsp:spPr>
        <a:xfrm>
          <a:off x="579387" y="1711281"/>
          <a:ext cx="2971973" cy="1485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GIC based </a:t>
          </a:r>
        </a:p>
      </dsp:txBody>
      <dsp:txXfrm>
        <a:off x="622910" y="1754804"/>
        <a:ext cx="2884927" cy="1398940"/>
      </dsp:txXfrm>
    </dsp:sp>
    <dsp:sp modelId="{56F3E7E4-DD68-A241-9D3F-0B4F326C8D82}">
      <dsp:nvSpPr>
        <dsp:cNvPr id="0" name=""/>
        <dsp:cNvSpPr/>
      </dsp:nvSpPr>
      <dsp:spPr>
        <a:xfrm rot="18289469">
          <a:off x="3104902" y="1572586"/>
          <a:ext cx="208170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81707" y="272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4093713" y="1547789"/>
        <a:ext cx="104085" cy="104085"/>
      </dsp:txXfrm>
    </dsp:sp>
    <dsp:sp modelId="{B32BBAF3-7367-A644-A0F1-FC0D247DC28D}">
      <dsp:nvSpPr>
        <dsp:cNvPr id="0" name=""/>
        <dsp:cNvSpPr/>
      </dsp:nvSpPr>
      <dsp:spPr>
        <a:xfrm>
          <a:off x="4740150" y="2396"/>
          <a:ext cx="2971973" cy="1485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Conventional GIC</a:t>
          </a:r>
        </a:p>
      </dsp:txBody>
      <dsp:txXfrm>
        <a:off x="4783673" y="45919"/>
        <a:ext cx="2884927" cy="1398940"/>
      </dsp:txXfrm>
    </dsp:sp>
    <dsp:sp modelId="{0C231F9C-6FFD-284D-A388-D04450F3FCA0}">
      <dsp:nvSpPr>
        <dsp:cNvPr id="0" name=""/>
        <dsp:cNvSpPr/>
      </dsp:nvSpPr>
      <dsp:spPr>
        <a:xfrm>
          <a:off x="3551361" y="2427028"/>
          <a:ext cx="118878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8789" y="272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16036" y="2424555"/>
        <a:ext cx="59439" cy="59439"/>
      </dsp:txXfrm>
    </dsp:sp>
    <dsp:sp modelId="{AA85F216-AA62-CE48-9716-5900D9D5F7CB}">
      <dsp:nvSpPr>
        <dsp:cNvPr id="0" name=""/>
        <dsp:cNvSpPr/>
      </dsp:nvSpPr>
      <dsp:spPr>
        <a:xfrm>
          <a:off x="4740150" y="1711281"/>
          <a:ext cx="2971973" cy="1485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RMGIC </a:t>
          </a:r>
        </a:p>
      </dsp:txBody>
      <dsp:txXfrm>
        <a:off x="4783673" y="1754804"/>
        <a:ext cx="2884927" cy="1398940"/>
      </dsp:txXfrm>
    </dsp:sp>
    <dsp:sp modelId="{02F96098-6782-8449-94A4-75B91BE7450C}">
      <dsp:nvSpPr>
        <dsp:cNvPr id="0" name=""/>
        <dsp:cNvSpPr/>
      </dsp:nvSpPr>
      <dsp:spPr>
        <a:xfrm rot="3310531">
          <a:off x="3104902" y="3281471"/>
          <a:ext cx="208170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81707" y="272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4093713" y="3256674"/>
        <a:ext cx="104085" cy="104085"/>
      </dsp:txXfrm>
    </dsp:sp>
    <dsp:sp modelId="{B17C65E6-0650-194D-971B-6E2D7C50973A}">
      <dsp:nvSpPr>
        <dsp:cNvPr id="0" name=""/>
        <dsp:cNvSpPr/>
      </dsp:nvSpPr>
      <dsp:spPr>
        <a:xfrm>
          <a:off x="4740150" y="3420166"/>
          <a:ext cx="2971973" cy="1485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Polyacid-modified resin sealants</a:t>
          </a:r>
        </a:p>
      </dsp:txBody>
      <dsp:txXfrm>
        <a:off x="4783673" y="3463689"/>
        <a:ext cx="2884927" cy="1398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71C91-697A-4E8F-B0E7-D8B152C90E4B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149C7-1499-4909-893D-96954851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927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3C3E-F262-4563-92DB-15EF0373535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R V Subramanyam 27 Sep 2016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Dental Nomenclature Part1</a:t>
            </a:r>
          </a:p>
        </p:txBody>
      </p:sp>
    </p:spTree>
    <p:extLst>
      <p:ext uri="{BB962C8B-B14F-4D97-AF65-F5344CB8AC3E}">
        <p14:creationId xmlns="" xmlns:p14="http://schemas.microsoft.com/office/powerpoint/2010/main" val="4073097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3C3E-F262-4563-92DB-15EF0373535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R V Subramanyam 27 Sep 2016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Dental Nomenclature Part1</a:t>
            </a:r>
          </a:p>
        </p:txBody>
      </p:sp>
    </p:spTree>
    <p:extLst>
      <p:ext uri="{BB962C8B-B14F-4D97-AF65-F5344CB8AC3E}">
        <p14:creationId xmlns="" xmlns:p14="http://schemas.microsoft.com/office/powerpoint/2010/main" val="333590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3C3E-F262-4563-92DB-15EF0373535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R V Subramanyam 27 Sep 2016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Dental Nomenclature Part1</a:t>
            </a:r>
          </a:p>
        </p:txBody>
      </p:sp>
    </p:spTree>
    <p:extLst>
      <p:ext uri="{BB962C8B-B14F-4D97-AF65-F5344CB8AC3E}">
        <p14:creationId xmlns="" xmlns:p14="http://schemas.microsoft.com/office/powerpoint/2010/main" val="176330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3C3E-F262-4563-92DB-15EF0373535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R V Subramanyam 27 Sep 2016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Dental Nomenclature Part1</a:t>
            </a:r>
          </a:p>
        </p:txBody>
      </p:sp>
    </p:spTree>
    <p:extLst>
      <p:ext uri="{BB962C8B-B14F-4D97-AF65-F5344CB8AC3E}">
        <p14:creationId xmlns="" xmlns:p14="http://schemas.microsoft.com/office/powerpoint/2010/main" val="191182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3C3E-F262-4563-92DB-15EF0373535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R V Subramanyam 27 Sep 2016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Dental Nomenclature Part1</a:t>
            </a:r>
          </a:p>
        </p:txBody>
      </p:sp>
    </p:spTree>
    <p:extLst>
      <p:ext uri="{BB962C8B-B14F-4D97-AF65-F5344CB8AC3E}">
        <p14:creationId xmlns="" xmlns:p14="http://schemas.microsoft.com/office/powerpoint/2010/main" val="195138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3C3E-F262-4563-92DB-15EF0373535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R V Subramanyam 27 Sep 2016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Dental Nomenclature Part1</a:t>
            </a:r>
          </a:p>
        </p:txBody>
      </p:sp>
    </p:spTree>
    <p:extLst>
      <p:ext uri="{BB962C8B-B14F-4D97-AF65-F5344CB8AC3E}">
        <p14:creationId xmlns="" xmlns:p14="http://schemas.microsoft.com/office/powerpoint/2010/main" val="269634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3C3E-F262-4563-92DB-15EF0373535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R V Subramanyam 27 Sep 2016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Dental Nomenclature Part1</a:t>
            </a:r>
          </a:p>
        </p:txBody>
      </p:sp>
    </p:spTree>
    <p:extLst>
      <p:ext uri="{BB962C8B-B14F-4D97-AF65-F5344CB8AC3E}">
        <p14:creationId xmlns="" xmlns:p14="http://schemas.microsoft.com/office/powerpoint/2010/main" val="309583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3C3E-F262-4563-92DB-15EF0373535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R V Subramanyam 27 Sep 2016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Dental Nomenclature Part1</a:t>
            </a:r>
          </a:p>
        </p:txBody>
      </p:sp>
    </p:spTree>
    <p:extLst>
      <p:ext uri="{BB962C8B-B14F-4D97-AF65-F5344CB8AC3E}">
        <p14:creationId xmlns="" xmlns:p14="http://schemas.microsoft.com/office/powerpoint/2010/main" val="344734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3C3E-F262-4563-92DB-15EF0373535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R V Subramanyam 27 Sep 2016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Dental Nomenclature Part1</a:t>
            </a:r>
          </a:p>
        </p:txBody>
      </p:sp>
    </p:spTree>
    <p:extLst>
      <p:ext uri="{BB962C8B-B14F-4D97-AF65-F5344CB8AC3E}">
        <p14:creationId xmlns="" xmlns:p14="http://schemas.microsoft.com/office/powerpoint/2010/main" val="227923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3C3E-F262-4563-92DB-15EF0373535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R V Subramanyam 27 Sep 2016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Dental Nomenclature Part1</a:t>
            </a:r>
          </a:p>
        </p:txBody>
      </p:sp>
    </p:spTree>
    <p:extLst>
      <p:ext uri="{BB962C8B-B14F-4D97-AF65-F5344CB8AC3E}">
        <p14:creationId xmlns="" xmlns:p14="http://schemas.microsoft.com/office/powerpoint/2010/main" val="403615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380931"/>
            <a:ext cx="8743950" cy="2129032"/>
          </a:xfrm>
          <a:noFill/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66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622" y="3696600"/>
            <a:ext cx="77152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99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D3986AB-FE8F-424F-81E5-EA3CF61B2131}"/>
              </a:ext>
            </a:extLst>
          </p:cNvPr>
          <p:cNvSpPr/>
          <p:nvPr userDrawn="1"/>
        </p:nvSpPr>
        <p:spPr>
          <a:xfrm flipV="1">
            <a:off x="771525" y="3509963"/>
            <a:ext cx="8743950" cy="92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5C1DD2-1DAC-4C35-A88F-5ACAFD82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1" y="180726"/>
            <a:ext cx="1554897" cy="1149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384DAC-56C5-4C37-89FE-70F34B3544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19" y="5559077"/>
            <a:ext cx="1132960" cy="11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878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620" y="1251186"/>
            <a:ext cx="8292147" cy="4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45C139-65D2-4D36-A6E0-00614415980E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EB5E78-A43D-4A29-974E-56FD23C940B0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4FCB6D-8704-4AED-B002-82880A93D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764500-EDE5-4C31-8A80-1BF2F17C8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7517B3D-476E-4F6E-85F4-C20C8A1ED4F6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102265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620" y="1184988"/>
            <a:ext cx="4068152" cy="4991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612" y="1184988"/>
            <a:ext cx="4068152" cy="4991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16972C-A768-433E-B7FC-02012A8FA205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022CDAA-FB71-48E9-8BDC-73EF2899BD97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B43E924-6A30-4BFE-885C-BD7147E81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28FEB98-E39A-4257-AE9E-5C1921020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36BA0B-49FC-4D32-AC48-38B45833ED41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254657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6274" y="1283219"/>
            <a:ext cx="4069497" cy="726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1612" y="1283219"/>
            <a:ext cx="4069497" cy="726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6988550-7997-4A86-AF38-30A9D0AF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23" y="365127"/>
            <a:ext cx="7856377" cy="726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78EAF47-F350-4C6B-B698-7920C7F127D0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5CAC0E4-177A-42FC-B7A6-AECDD72174BC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EE4140-8378-4318-9363-E4DAED8D7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8AB01AF-2070-477B-B16E-F51D4121D4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35212D3-3D71-47A9-8A51-4982A66350B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87620" y="2076012"/>
            <a:ext cx="4068152" cy="4100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="" xmlns:a16="http://schemas.microsoft.com/office/drawing/2014/main" id="{92707A85-8BBB-4C47-B0FB-4955D0B3F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1612" y="2076012"/>
            <a:ext cx="4068152" cy="4100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BECB54C-1C89-46A2-836A-8D7AE6FCC7C1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20100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0FF9F98-0C38-4294-9CE9-98BE9E076CBC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1586BAD-470B-43E5-849C-1F1F5911BE29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D383E1-BB33-4C7A-B369-0170E151E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A57A98-F6C9-4069-9114-B650096E6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CFBA849-0696-4BF7-BAF1-20772CC78757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160431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CA9FF21-151B-4610-A403-511D69EE4189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D1482E-2034-425E-ADC9-74DD726BB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ACA42A-FD03-47BB-9B0A-5CC9588202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A39D128-5771-4A21-8A1B-296E8EC0529B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166972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185863"/>
            <a:ext cx="435188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103956"/>
            <a:ext cx="4351883" cy="408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185863"/>
            <a:ext cx="437331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103956"/>
            <a:ext cx="4373315" cy="408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6988550-7997-4A86-AF38-30A9D0AF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23" y="365127"/>
            <a:ext cx="7856377" cy="726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F7001FD-25BF-486C-9402-8BFA76A37BC1}"/>
              </a:ext>
            </a:extLst>
          </p:cNvPr>
          <p:cNvSpPr/>
          <p:nvPr userDrawn="1"/>
        </p:nvSpPr>
        <p:spPr>
          <a:xfrm flipV="1">
            <a:off x="1287622" y="1148575"/>
            <a:ext cx="7856377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1D67DD-80E7-4AEA-81E1-BE0989F1C843}"/>
              </a:ext>
            </a:extLst>
          </p:cNvPr>
          <p:cNvSpPr/>
          <p:nvPr userDrawn="1"/>
        </p:nvSpPr>
        <p:spPr>
          <a:xfrm flipV="1">
            <a:off x="707231" y="6251632"/>
            <a:ext cx="8872538" cy="457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70E703C-3231-4142-8C75-E34759F17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258086A-00EC-46DA-A32A-C1AA37A7DE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24" y="223837"/>
            <a:ext cx="891241" cy="9144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B5CCCAB1-E75E-4122-A02B-8D9DF7D1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FE3546EA-9279-40E6-9E40-DF590396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327835" y="3540399"/>
            <a:ext cx="4908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Prof Anshula Deshpande </a:t>
            </a:r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="" xmlns:a16="http://schemas.microsoft.com/office/drawing/2014/main" id="{B3115F8F-326C-4577-9E16-B36D77C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6C4A6DE-026D-439C-9631-B7C68F50028F}"/>
              </a:ext>
            </a:extLst>
          </p:cNvPr>
          <p:cNvSpPr/>
          <p:nvPr userDrawn="1"/>
        </p:nvSpPr>
        <p:spPr>
          <a:xfrm>
            <a:off x="2689499" y="6274528"/>
            <a:ext cx="4908001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</a:t>
            </a:r>
          </a:p>
        </p:txBody>
      </p:sp>
    </p:spTree>
    <p:extLst>
      <p:ext uri="{BB962C8B-B14F-4D97-AF65-F5344CB8AC3E}">
        <p14:creationId xmlns="" xmlns:p14="http://schemas.microsoft.com/office/powerpoint/2010/main" val="322651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7623" y="365127"/>
            <a:ext cx="8292146" cy="726555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621" y="1268963"/>
            <a:ext cx="8292147" cy="49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7621" y="6356352"/>
            <a:ext cx="1734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979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32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588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4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60525" indent="-288925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2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117725" indent="-288925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0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F47BB1E-3610-41CF-A99F-F659FEB87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BDS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Academic </a:t>
            </a:r>
            <a:r>
              <a:rPr lang="en-GB" sz="2400" dirty="0"/>
              <a:t>Year 2021-2022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 smtClean="0">
                <a:solidFill>
                  <a:srgbClr val="C00000"/>
                </a:solidFill>
              </a:rPr>
              <a:t>Subject</a:t>
            </a:r>
            <a:r>
              <a:rPr lang="en-GB" sz="2800" dirty="0">
                <a:solidFill>
                  <a:srgbClr val="C00000"/>
                </a:solidFill>
              </a:rPr>
              <a:t>:</a:t>
            </a:r>
            <a:r>
              <a:rPr lang="en-GB" sz="2800" dirty="0"/>
              <a:t> </a:t>
            </a:r>
            <a:r>
              <a:rPr lang="en-GB" sz="2800" dirty="0" err="1" smtClean="0"/>
              <a:t>Pediatric</a:t>
            </a:r>
            <a:r>
              <a:rPr lang="en-GB" sz="2800" dirty="0" smtClean="0"/>
              <a:t> and Preventive dentistry  </a:t>
            </a:r>
            <a:r>
              <a:rPr lang="en-GB" sz="3200" dirty="0" smtClean="0">
                <a:solidFill>
                  <a:srgbClr val="C00000"/>
                </a:solidFill>
              </a:rPr>
              <a:t>Topic: Pit and fissure sealants – Classification and Indications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70F9DC39-C228-4754-AB6C-F9B7B8AC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622" y="3774424"/>
            <a:ext cx="7715250" cy="1655762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Anshula</a:t>
            </a:r>
            <a:r>
              <a:rPr lang="en-US" dirty="0"/>
              <a:t> </a:t>
            </a:r>
            <a:r>
              <a:rPr lang="en-US" dirty="0" err="1"/>
              <a:t>Deshpande</a:t>
            </a:r>
            <a:r>
              <a:rPr lang="en-US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US" sz="2400" i="1" dirty="0" smtClean="0"/>
              <a:t>Professor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/>
              <a:t>Dept. of Pediatric &amp; Preventive </a:t>
            </a:r>
            <a:r>
              <a:rPr lang="en-US" sz="2400" i="1" dirty="0" smtClean="0"/>
              <a:t>dentistry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8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/Classification (Resin-based)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620" y="1620837"/>
            <a:ext cx="8292147" cy="49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Based on generations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sz="2400" b="0" dirty="0">
                <a:solidFill>
                  <a:schemeClr val="tx1"/>
                </a:solidFill>
              </a:rPr>
              <a:t>Third generation – light cure/visible light (</a:t>
            </a:r>
            <a:r>
              <a:rPr lang="en-US" sz="2400" b="0" dirty="0" err="1">
                <a:solidFill>
                  <a:schemeClr val="tx1"/>
                </a:solidFill>
              </a:rPr>
              <a:t>helioseal</a:t>
            </a:r>
            <a:r>
              <a:rPr lang="en-US" sz="2400" b="0" dirty="0">
                <a:solidFill>
                  <a:schemeClr val="tx1"/>
                </a:solidFill>
              </a:rPr>
              <a:t>).  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8F2720-BBFE-4256-95CA-C834AA0E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10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3B7D2B4-E8E9-D73E-96D3-EA7950843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085"/>
          <a:stretch/>
        </p:blipFill>
        <p:spPr>
          <a:xfrm>
            <a:off x="2007192" y="3098260"/>
            <a:ext cx="3695700" cy="2016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4B6DF11-09E3-1008-6C6D-75CA96F35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516" y="2879776"/>
            <a:ext cx="2414089" cy="2414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537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/Classification (Resin-based)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803" y="1436012"/>
            <a:ext cx="8292147" cy="49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Based on generations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sz="2400" b="0" dirty="0">
                <a:solidFill>
                  <a:schemeClr val="tx1"/>
                </a:solidFill>
              </a:rPr>
              <a:t>Fourth generation – </a:t>
            </a:r>
            <a:r>
              <a:rPr lang="en-US" sz="2400" b="0" dirty="0" smtClean="0">
                <a:solidFill>
                  <a:schemeClr val="tx1"/>
                </a:solidFill>
              </a:rPr>
              <a:t>Fluoride </a:t>
            </a:r>
            <a:r>
              <a:rPr lang="en-US" sz="2400" b="0" dirty="0">
                <a:solidFill>
                  <a:schemeClr val="tx1"/>
                </a:solidFill>
              </a:rPr>
              <a:t>releasing </a:t>
            </a:r>
            <a:r>
              <a:rPr lang="en-US" sz="2400" b="0" dirty="0" smtClean="0">
                <a:solidFill>
                  <a:schemeClr val="tx1"/>
                </a:solidFill>
              </a:rPr>
              <a:t>(</a:t>
            </a:r>
            <a:r>
              <a:rPr lang="en-US" sz="2400" b="0" dirty="0" err="1">
                <a:solidFill>
                  <a:schemeClr val="tx1"/>
                </a:solidFill>
              </a:rPr>
              <a:t>H</a:t>
            </a:r>
            <a:r>
              <a:rPr lang="en-US" sz="2400" b="0" dirty="0" err="1" smtClean="0">
                <a:solidFill>
                  <a:schemeClr val="tx1"/>
                </a:solidFill>
              </a:rPr>
              <a:t>elioseal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4"/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8F2720-BBFE-4256-95CA-C834AA0E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11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C53978-928F-BE09-4C5E-1373786C59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85" b="24571"/>
          <a:stretch/>
        </p:blipFill>
        <p:spPr>
          <a:xfrm>
            <a:off x="2866876" y="2766870"/>
            <a:ext cx="4666706" cy="2480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956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/Classification (Resin-based)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898" y="1428897"/>
            <a:ext cx="8292147" cy="4908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Based on Filler Content: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Unfilled 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Better </a:t>
            </a:r>
            <a:r>
              <a:rPr lang="en-US" sz="2400" b="0" dirty="0" smtClean="0">
                <a:solidFill>
                  <a:schemeClr val="tx1"/>
                </a:solidFill>
              </a:rPr>
              <a:t>flow </a:t>
            </a: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M</a:t>
            </a:r>
            <a:r>
              <a:rPr lang="en-US" sz="2400" b="0" dirty="0" smtClean="0">
                <a:solidFill>
                  <a:schemeClr val="tx1"/>
                </a:solidFill>
              </a:rPr>
              <a:t>ore retention</a:t>
            </a: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A</a:t>
            </a:r>
            <a:r>
              <a:rPr lang="en-US" sz="2400" b="0" dirty="0" smtClean="0">
                <a:solidFill>
                  <a:schemeClr val="tx1"/>
                </a:solidFill>
              </a:rPr>
              <a:t>brade easily</a:t>
            </a:r>
          </a:p>
          <a:p>
            <a:pPr>
              <a:buNone/>
            </a:pPr>
            <a:endParaRPr lang="en-US" sz="2400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>
                <a:solidFill>
                  <a:schemeClr val="tx1"/>
                </a:solidFill>
              </a:rPr>
              <a:t>Filled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Resistance to wear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May need occlusal adjustments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8F2720-BBFE-4256-95CA-C834AA0E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12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580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/Classification (Resin-based)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622" y="1360803"/>
            <a:ext cx="8292147" cy="49080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Based on curing 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</a:rPr>
              <a:t>Auto-</a:t>
            </a:r>
            <a:r>
              <a:rPr lang="en-US" sz="2800" b="0" dirty="0" err="1" smtClean="0">
                <a:solidFill>
                  <a:schemeClr val="tx1"/>
                </a:solidFill>
              </a:rPr>
              <a:t>polymerising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Light cure </a:t>
            </a:r>
            <a:endParaRPr lang="en-US" sz="2800" b="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</a:pPr>
            <a:r>
              <a:rPr lang="en-IN" sz="2800" dirty="0" smtClean="0">
                <a:solidFill>
                  <a:schemeClr val="tx1"/>
                </a:solidFill>
              </a:rPr>
              <a:t>Based on Colour 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sz="2800" b="0" dirty="0" smtClean="0">
                <a:solidFill>
                  <a:schemeClr val="tx1"/>
                </a:solidFill>
              </a:rPr>
              <a:t>Coloured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sz="2800" b="0" dirty="0" smtClean="0">
                <a:solidFill>
                  <a:schemeClr val="tx1"/>
                </a:solidFill>
              </a:rPr>
              <a:t>Opaque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sz="2800" b="0" dirty="0" smtClean="0">
                <a:solidFill>
                  <a:schemeClr val="tx1"/>
                </a:solidFill>
              </a:rPr>
              <a:t>Clear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8F2720-BBFE-4256-95CA-C834AA0E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13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678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13F38-216B-63CF-6D16-A16B2AAC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39CA83-AA71-A777-3C97-4B1001F1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21" y="1584873"/>
            <a:ext cx="8292147" cy="490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0" dirty="0"/>
              <a:t>Stained pit &amp; fissures with minimum appearance of decalcification or opacification.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0" dirty="0"/>
              <a:t>Deep, retentive pits &amp; fissures, which may cause wedging or catch in an explorer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0" dirty="0"/>
              <a:t>No radiographic or clinical evidence of interproximal caries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AC322-57B1-976B-75D4-B19EDB71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ED5FD1-4F05-1B55-75F0-92ABD26F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189E40-E6A6-C621-1FC4-B75EC96E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44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E9562-ECAB-F4C6-FD22-70A35FEB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DEF0EC-4142-049F-72E8-9DDEC95F2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0" dirty="0"/>
              <a:t>Morphology of pit at risk of caries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0" dirty="0"/>
              <a:t>Possibility of adequate isolation</a:t>
            </a:r>
            <a:endParaRPr lang="en-IN" sz="2400" b="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0" dirty="0"/>
              <a:t>Questionable enamel caries in pit and fissure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0" dirty="0"/>
              <a:t>Caries free pit and fissures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0" dirty="0"/>
              <a:t>If the patient desires</a:t>
            </a:r>
            <a:br>
              <a:rPr lang="en-IN" sz="2800" b="0" dirty="0"/>
            </a:br>
            <a:endParaRPr lang="en-IN" sz="2400" b="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IN" sz="2400" b="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4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B9A16C-EEA2-442D-6158-5B1DB2B4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34221-ADE0-4BE7-5317-C0EB15F4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17E9CD-95F6-3457-D245-FD623514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61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E9562-ECAB-F4C6-FD22-70A35FEB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DEF0EC-4142-049F-72E8-9DDEC95F2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0" dirty="0"/>
              <a:t>Factors associated with increased caries incidence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0" dirty="0"/>
              <a:t>Routine dental care with active preventive dentistry program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0" dirty="0"/>
              <a:t>Community-based sealant program. </a:t>
            </a:r>
            <a:endParaRPr lang="en-IN" sz="2400" b="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IN" sz="2000" b="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B9A16C-EEA2-442D-6158-5B1DB2B4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34221-ADE0-4BE7-5317-C0EB15F4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17E9CD-95F6-3457-D245-FD623514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77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13F38-216B-63CF-6D16-A16B2AAC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(AAPD guidelines 2021)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39CA83-AA71-A777-3C97-4B1001F1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b="0" dirty="0"/>
              <a:t>The sealant guideline panel </a:t>
            </a:r>
            <a:r>
              <a:rPr lang="en-IN" sz="2400" b="0" dirty="0">
                <a:solidFill>
                  <a:srgbClr val="C00000"/>
                </a:solidFill>
              </a:rPr>
              <a:t>recommends the use of sealants compared with non-use</a:t>
            </a:r>
            <a:r>
              <a:rPr lang="en-IN" sz="2400" b="0" dirty="0"/>
              <a:t> in primary and permanent molars with both sound occlusal surfaces and non-cavitated occlusal carious lesions in children and adolescents. </a:t>
            </a:r>
          </a:p>
          <a:p>
            <a:pPr>
              <a:lnSpc>
                <a:spcPct val="150000"/>
              </a:lnSpc>
            </a:pPr>
            <a:endParaRPr lang="en-IN" sz="2400" b="0" dirty="0"/>
          </a:p>
          <a:p>
            <a:pPr>
              <a:lnSpc>
                <a:spcPct val="150000"/>
              </a:lnSpc>
            </a:pPr>
            <a:endParaRPr lang="en-US" sz="24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AC322-57B1-976B-75D4-B19EDB71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ED5FD1-4F05-1B55-75F0-92ABD26F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189E40-E6A6-C621-1FC4-B75EC96E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25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13F38-216B-63CF-6D16-A16B2AAC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(AAPD guidelines 2021)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39CA83-AA71-A777-3C97-4B1001F1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b="0" dirty="0"/>
              <a:t>The sealant guideline panel suggests </a:t>
            </a:r>
            <a:r>
              <a:rPr lang="en-IN" sz="2400" b="0" dirty="0">
                <a:solidFill>
                  <a:srgbClr val="C00000"/>
                </a:solidFill>
              </a:rPr>
              <a:t>the use of sealants compared with fluoride varnishes</a:t>
            </a:r>
            <a:r>
              <a:rPr lang="en-IN" sz="2400" b="0" dirty="0"/>
              <a:t> in primary and permanent molars, with both sound occlusal surfaces and non-cavitated occlusal carious lesions, in children and adolescents. </a:t>
            </a:r>
          </a:p>
          <a:p>
            <a:pPr>
              <a:lnSpc>
                <a:spcPct val="150000"/>
              </a:lnSpc>
            </a:pPr>
            <a:endParaRPr lang="en-IN" sz="2400" b="0" dirty="0"/>
          </a:p>
          <a:p>
            <a:pPr>
              <a:lnSpc>
                <a:spcPct val="150000"/>
              </a:lnSpc>
            </a:pPr>
            <a:endParaRPr lang="en-US" sz="24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AC322-57B1-976B-75D4-B19EDB71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ED5FD1-4F05-1B55-75F0-92ABD26F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189E40-E6A6-C621-1FC4-B75EC96E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99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73B51-D0B7-4432-5604-7C856AE4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(AAPD guidelines 2021)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DD80C7-19BB-818C-D995-A13298561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b="0" dirty="0"/>
              <a:t>The guidelines suggests </a:t>
            </a:r>
            <a:r>
              <a:rPr lang="en-IN" sz="2400" b="0" dirty="0" smtClean="0"/>
              <a:t>that</a:t>
            </a:r>
          </a:p>
          <a:p>
            <a:pPr lvl="1">
              <a:lnSpc>
                <a:spcPct val="150000"/>
              </a:lnSpc>
            </a:pPr>
            <a:r>
              <a:rPr lang="en-IN" sz="1800" b="0" dirty="0" smtClean="0"/>
              <a:t>clinicians </a:t>
            </a:r>
            <a:r>
              <a:rPr lang="en-IN" sz="1800" b="0" dirty="0"/>
              <a:t>should take into account the likelihood of experiencing lack of retention when choosing the type of sealant material most appropriate for a specific patient and clinical scenario. </a:t>
            </a:r>
          </a:p>
          <a:p>
            <a:pPr>
              <a:lnSpc>
                <a:spcPct val="150000"/>
              </a:lnSpc>
            </a:pPr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EE619-6E02-99E4-78CD-D8A447C0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AADE8B-D6E6-7264-4001-EAC50C9D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6FE89F-A31D-29EA-2C0A-063B8241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71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A568E79-E73F-4142-AFF0-239129E3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75405948-25BC-405C-A818-B8331A008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20" y="1397106"/>
            <a:ext cx="8292147" cy="49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At the end of this lecture, the student should be able to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Types and classification of pit and fissure sealants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Indications of pit and fissure sealants 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6617FA4-FAB7-4918-8CBC-EB3C6153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51DFE381-8011-4DC9-B97C-AFCB9893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02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73B51-D0B7-4432-5604-7C856AE4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(AAPD guidelines 2021)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DD80C7-19BB-818C-D995-A13298561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b="0" dirty="0" smtClean="0"/>
              <a:t>In </a:t>
            </a:r>
            <a:r>
              <a:rPr lang="en-IN" sz="2400" b="0" dirty="0"/>
              <a:t>situations in which </a:t>
            </a:r>
            <a:r>
              <a:rPr lang="en-IN" sz="2400" b="0" dirty="0">
                <a:solidFill>
                  <a:srgbClr val="C00000"/>
                </a:solidFill>
              </a:rPr>
              <a:t>dry isolation is difficult,</a:t>
            </a:r>
            <a:r>
              <a:rPr lang="en-IN" sz="2400" b="0" dirty="0"/>
              <a:t> </a:t>
            </a:r>
            <a:endParaRPr lang="en-IN" sz="2400" b="0" dirty="0" smtClean="0"/>
          </a:p>
          <a:p>
            <a:pPr lvl="1">
              <a:lnSpc>
                <a:spcPct val="150000"/>
              </a:lnSpc>
            </a:pPr>
            <a:r>
              <a:rPr lang="en-IN" sz="1800" b="0" dirty="0" smtClean="0"/>
              <a:t>such </a:t>
            </a:r>
            <a:r>
              <a:rPr lang="en-IN" sz="1800" b="0" dirty="0"/>
              <a:t>as a tooth that is not fully erupted and has soft tissue impinging on the area to be sealed</a:t>
            </a:r>
            <a:r>
              <a:rPr lang="en-IN" sz="1800" b="0" dirty="0" smtClean="0"/>
              <a:t>,</a:t>
            </a:r>
          </a:p>
          <a:p>
            <a:pPr lvl="1">
              <a:lnSpc>
                <a:spcPct val="150000"/>
              </a:lnSpc>
              <a:buNone/>
            </a:pPr>
            <a:r>
              <a:rPr lang="en-IN" sz="1800" b="0" dirty="0" smtClean="0"/>
              <a:t> </a:t>
            </a:r>
            <a:r>
              <a:rPr lang="en-IN" sz="1800" dirty="0"/>
              <a:t>then a material that is more </a:t>
            </a:r>
            <a:r>
              <a:rPr lang="en-IN" sz="1800" dirty="0">
                <a:solidFill>
                  <a:srgbClr val="C00000"/>
                </a:solidFill>
              </a:rPr>
              <a:t>hydrophilic</a:t>
            </a:r>
            <a:r>
              <a:rPr lang="en-IN" sz="1800" dirty="0"/>
              <a:t> (for example, glass ionomer) would be preferable to a hydrophobic resin-based sealant. </a:t>
            </a:r>
          </a:p>
          <a:p>
            <a:pPr>
              <a:lnSpc>
                <a:spcPct val="150000"/>
              </a:lnSpc>
            </a:pPr>
            <a:r>
              <a:rPr lang="en-IN" sz="2400" b="0" dirty="0"/>
              <a:t>On the other hand, if the tooth can be isolated to ensure a dry site and long-term retention is desired, then a resin-based sealant may be preferable. </a:t>
            </a:r>
          </a:p>
          <a:p>
            <a:pPr>
              <a:lnSpc>
                <a:spcPct val="150000"/>
              </a:lnSpc>
            </a:pPr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EE619-6E02-99E4-78CD-D8A447C0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AADE8B-D6E6-7264-4001-EAC50C9D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6FE89F-A31D-29EA-2C0A-063B8241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714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2ADCA-B4D9-B3CE-7753-89226A26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1C6622-86F6-6FE6-EDFB-CF44F89A1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800" dirty="0"/>
              <a:t>Are there any adverse events when using pit-and- fissure sealants?</a:t>
            </a:r>
            <a:br>
              <a:rPr lang="en-IN" sz="2800" dirty="0"/>
            </a:br>
            <a:endParaRPr lang="en-IN" sz="28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0" dirty="0"/>
              <a:t>Adverse effects are primarily associated with bisphenol A (BPA). It has been suggested that the BPA present in some sealants may have </a:t>
            </a:r>
            <a:r>
              <a:rPr lang="en-IN" sz="2000" b="0" dirty="0" err="1"/>
              <a:t>estrogen</a:t>
            </a:r>
            <a:r>
              <a:rPr lang="en-IN" sz="2000" b="0" dirty="0"/>
              <a:t> like effects.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0" dirty="0"/>
              <a:t>However, AAPD does not support the transient effect of a small amount of BPA in placing patients at risk of </a:t>
            </a:r>
            <a:r>
              <a:rPr lang="en-IN" sz="2000" b="0"/>
              <a:t>developing caries. </a:t>
            </a:r>
            <a:endParaRPr lang="en-IN" sz="2000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C91044-2350-CADF-37E9-323D13E6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89416-8147-43A7-C268-D6111B89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Anshula Deshpande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A59BDA-B3E9-FC1C-7AC8-E00C657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B08807-EB7A-5184-FB24-3CA8BACF3DED}"/>
              </a:ext>
            </a:extLst>
          </p:cNvPr>
          <p:cNvSpPr txBox="1"/>
          <p:nvPr/>
        </p:nvSpPr>
        <p:spPr>
          <a:xfrm>
            <a:off x="550985" y="43140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E0C747-FD03-8A01-E721-061864E11D95}"/>
              </a:ext>
            </a:extLst>
          </p:cNvPr>
          <p:cNvSpPr txBox="1"/>
          <p:nvPr/>
        </p:nvSpPr>
        <p:spPr>
          <a:xfrm>
            <a:off x="679938" y="7502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05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D9D58-5447-48AE-B6B9-A9003F8B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material…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5F3AD0-829E-4C91-8F7E-704B25EE7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0" dirty="0" err="1"/>
              <a:t>Marwah</a:t>
            </a:r>
            <a:r>
              <a:rPr lang="en-IN" sz="2400" b="0" dirty="0"/>
              <a:t> N. Textbook of </a:t>
            </a:r>
            <a:r>
              <a:rPr lang="en-IN" sz="2400" b="0" dirty="0" err="1"/>
              <a:t>pediatric</a:t>
            </a:r>
            <a:r>
              <a:rPr lang="en-IN" sz="2400" b="0" dirty="0"/>
              <a:t> dentistry. JP Medical Ltd; 2018 Oct 31.</a:t>
            </a:r>
          </a:p>
          <a:p>
            <a:r>
              <a:rPr lang="en-IN" sz="2400" b="0" dirty="0"/>
              <a:t>Harris NO, Garcia-Godoy F. Primary preventive dentistry. Upper Saddle River, NJ: Pearson Education; 2004.</a:t>
            </a:r>
            <a:endParaRPr lang="en-US" sz="2400" dirty="0"/>
          </a:p>
          <a:p>
            <a:r>
              <a:rPr lang="en-IN" sz="2400" b="0" dirty="0"/>
              <a:t>Wright JT, </a:t>
            </a:r>
            <a:r>
              <a:rPr lang="en-IN" sz="2400" b="0" dirty="0" err="1"/>
              <a:t>Crall</a:t>
            </a:r>
            <a:r>
              <a:rPr lang="en-IN" sz="2400" b="0" dirty="0"/>
              <a:t> JJ, Fontana M, et al. Evidence-based Clinical Practice Guideline for the Use of Pit-and-Fissure Sealants. American Academy of </a:t>
            </a:r>
            <a:r>
              <a:rPr lang="en-IN" sz="2400" b="0" dirty="0" err="1"/>
              <a:t>Pediatric</a:t>
            </a:r>
            <a:r>
              <a:rPr lang="en-IN" sz="2400" b="0" dirty="0"/>
              <a:t> Dentistry, American Dental Association. </a:t>
            </a:r>
            <a:r>
              <a:rPr lang="en-IN" sz="2400" b="0" dirty="0" err="1"/>
              <a:t>Pediatr</a:t>
            </a:r>
            <a:r>
              <a:rPr lang="en-IN" sz="2400" b="0" dirty="0"/>
              <a:t> Dent 2016;38(5):E120-E36.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26D6C9-D2A8-4808-B660-FB9B462D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48F01-7933-4E12-B06C-5546A4D7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Prof Anshula Deshpande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7ECE5-8A92-4181-A562-F6BF24AB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38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E3EDCC44-F78A-46ED-8F1B-60C42D77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CONTENT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53EA384E-1168-426A-AB28-2C4F091E5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5169" y="1459150"/>
            <a:ext cx="7165716" cy="4542716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tx1"/>
                </a:solidFill>
              </a:rPr>
              <a:t>Types of pit and fissure sealants</a:t>
            </a:r>
          </a:p>
          <a:p>
            <a:r>
              <a:rPr lang="en-IN" sz="2800" dirty="0" smtClean="0">
                <a:solidFill>
                  <a:schemeClr val="tx1"/>
                </a:solidFill>
              </a:rPr>
              <a:t>Classification of pit and fissure sealants</a:t>
            </a:r>
          </a:p>
          <a:p>
            <a:r>
              <a:rPr lang="en-IN" sz="2800" dirty="0" smtClean="0">
                <a:solidFill>
                  <a:schemeClr val="tx1"/>
                </a:solidFill>
              </a:rPr>
              <a:t>Indications of pit and fissure sealants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685B26-A683-42C0-A9D7-5F3DF40E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543E14-FF02-4EE6-B3F9-29BE5E5A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7E6AA0-4F6D-447B-B8E4-08FFD8E6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1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/ Classification 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9142BC6-E2E2-BCD4-4301-46719CCFC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5789500"/>
              </p:ext>
            </p:extLst>
          </p:nvPr>
        </p:nvGraphicFramePr>
        <p:xfrm>
          <a:off x="1482016" y="1367682"/>
          <a:ext cx="7613346" cy="449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8F2720-BBFE-4256-95CA-C834AA0E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4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439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Types/ </a:t>
            </a:r>
            <a:r>
              <a:rPr lang="en-GB" dirty="0" smtClean="0"/>
              <a:t>Classification 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8F2720-BBFE-4256-95CA-C834AA0E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5</a:t>
            </a:fld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39A6BE1A-79D9-496A-6BB6-CEC2D1624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9446558"/>
              </p:ext>
            </p:extLst>
          </p:nvPr>
        </p:nvGraphicFramePr>
        <p:xfrm>
          <a:off x="1180458" y="612842"/>
          <a:ext cx="8819575" cy="536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2355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Types/ </a:t>
            </a:r>
            <a:r>
              <a:rPr lang="en-GB" dirty="0" smtClean="0"/>
              <a:t>Classification 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8F2720-BBFE-4256-95CA-C834AA0E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6</a:t>
            </a:fld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39A6BE1A-79D9-496A-6BB6-CEC2D1624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6744899"/>
              </p:ext>
            </p:extLst>
          </p:nvPr>
        </p:nvGraphicFramePr>
        <p:xfrm>
          <a:off x="1764118" y="1328771"/>
          <a:ext cx="7496614" cy="435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5224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Types/Classification (Resin-based)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693" y="1504105"/>
            <a:ext cx="7935793" cy="404066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According to chemical structures of monomers: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MMA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TEGDMA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BPD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Bis GMA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ESPE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PMU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8F2720-BBFE-4256-95CA-C834AA0E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7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559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Types/Classification (Resin-based)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714" y="1358190"/>
            <a:ext cx="8292147" cy="49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Based on generations: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First </a:t>
            </a:r>
            <a:r>
              <a:rPr lang="en-US" sz="2400" b="0" dirty="0" smtClean="0">
                <a:solidFill>
                  <a:schemeClr val="tx1"/>
                </a:solidFill>
              </a:rPr>
              <a:t>generation – </a:t>
            </a:r>
            <a:r>
              <a:rPr lang="en-US" sz="2400" b="0" dirty="0">
                <a:solidFill>
                  <a:schemeClr val="tx1"/>
                </a:solidFill>
              </a:rPr>
              <a:t>UV light. </a:t>
            </a:r>
            <a:r>
              <a:rPr lang="en-US" sz="2400" b="0" dirty="0" err="1">
                <a:solidFill>
                  <a:schemeClr val="tx1"/>
                </a:solidFill>
              </a:rPr>
              <a:t>Eg.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Nuva</a:t>
            </a:r>
            <a:r>
              <a:rPr lang="en-US" sz="2400" b="0" dirty="0">
                <a:solidFill>
                  <a:schemeClr val="tx1"/>
                </a:solidFill>
              </a:rPr>
              <a:t>-lite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400" b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8F2720-BBFE-4256-95CA-C834AA0E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7C969BF-DF10-7810-4283-772D13F4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514" y="2929504"/>
            <a:ext cx="3999774" cy="2999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88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/Classification (Resin-based)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620" y="1358190"/>
            <a:ext cx="8292147" cy="49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Based on generations: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400" b="0" dirty="0">
                <a:solidFill>
                  <a:schemeClr val="tx1"/>
                </a:solidFill>
              </a:rPr>
              <a:t>Second </a:t>
            </a:r>
            <a:r>
              <a:rPr lang="en-US" sz="2400" b="0" dirty="0" smtClean="0">
                <a:solidFill>
                  <a:schemeClr val="tx1"/>
                </a:solidFill>
              </a:rPr>
              <a:t>generation – </a:t>
            </a:r>
            <a:r>
              <a:rPr lang="en-US" sz="2400" b="0" dirty="0">
                <a:solidFill>
                  <a:schemeClr val="tx1"/>
                </a:solidFill>
              </a:rPr>
              <a:t>self-cure/chemical cure (concise white)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8F2720-BBFE-4256-95CA-C834AA0E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 </a:t>
            </a:r>
            <a:r>
              <a:rPr lang="en-GB" dirty="0" err="1" smtClean="0"/>
              <a:t>Anshula</a:t>
            </a:r>
            <a:r>
              <a:rPr lang="en-GB" dirty="0" smtClean="0"/>
              <a:t> </a:t>
            </a:r>
            <a:r>
              <a:rPr lang="en-GB" dirty="0" err="1" smtClean="0"/>
              <a:t>Deshpande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B21D7F-7F0C-B2AE-A543-AF9F8CC60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842" y="2682682"/>
            <a:ext cx="3108958" cy="3108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396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AMT_MUSIC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AMT_MUSIC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AMT_MUSIC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AMT_MUSIC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AMT_MUSIC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AMT_MUSIC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AMT_MUSIC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AMT_MUSIC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AMT_MUSIC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AMT_MUSIC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828</Words>
  <Application>Microsoft Macintosh PowerPoint</Application>
  <PresentationFormat>35mm Slides</PresentationFormat>
  <Paragraphs>190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BDS  Academic Year 2021-2022  Subject: Pediatric and Preventive dentistry  Topic: Pit and fissure sealants – Classification and Indications </vt:lpstr>
      <vt:lpstr>Lecture objectives</vt:lpstr>
      <vt:lpstr>LECTURE CONTENT</vt:lpstr>
      <vt:lpstr>Types / Classification </vt:lpstr>
      <vt:lpstr>Types/ Classification </vt:lpstr>
      <vt:lpstr>Types/ Classification </vt:lpstr>
      <vt:lpstr>Types/Classification (Resin-based) </vt:lpstr>
      <vt:lpstr>Types/Classification (Resin-based) </vt:lpstr>
      <vt:lpstr>Types /Classification (Resin-based) </vt:lpstr>
      <vt:lpstr>Types /Classification (Resin-based) </vt:lpstr>
      <vt:lpstr>Types /Classification (Resin-based) </vt:lpstr>
      <vt:lpstr>Types /Classification (Resin-based) </vt:lpstr>
      <vt:lpstr>Types /Classification (Resin-based) </vt:lpstr>
      <vt:lpstr>Indications </vt:lpstr>
      <vt:lpstr>Indications </vt:lpstr>
      <vt:lpstr>Indications </vt:lpstr>
      <vt:lpstr>Indications (AAPD guidelines 2021) </vt:lpstr>
      <vt:lpstr>Indications (AAPD guidelines 2021) </vt:lpstr>
      <vt:lpstr>Indications (AAPD guidelines 2021) </vt:lpstr>
      <vt:lpstr>Indications (AAPD guidelines 2021) </vt:lpstr>
      <vt:lpstr>Slide 21</vt:lpstr>
      <vt:lpstr>Reading material…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BDS Year 3 Regular batch Font size 24 Academic Year 2021-2022 Font size 24 Subject: Dental Anatomy &amp; Histology Font size 28 Topic: Tooth Nomenclature Font size 32</dc:title>
  <cp:lastModifiedBy>anshula</cp:lastModifiedBy>
  <cp:revision>17</cp:revision>
  <dcterms:modified xsi:type="dcterms:W3CDTF">2022-07-21T04:13:02Z</dcterms:modified>
</cp:coreProperties>
</file>