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72" r:id="rId2"/>
    <p:sldId id="344" r:id="rId3"/>
    <p:sldId id="343" r:id="rId4"/>
    <p:sldId id="317" r:id="rId5"/>
    <p:sldId id="275" r:id="rId6"/>
    <p:sldId id="307" r:id="rId7"/>
    <p:sldId id="281" r:id="rId8"/>
    <p:sldId id="34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31242-36E3-4BB0-AFA0-26AAC1D3EC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6E50E0-72EB-494D-BD3E-67DD981A0BD7}">
      <dgm:prSet phldrT="[Text]" custT="1"/>
      <dgm:spPr/>
      <dgm:t>
        <a:bodyPr/>
        <a:lstStyle/>
        <a:p>
          <a:r>
            <a:rPr lang="en-US" sz="3200" b="0" dirty="0" smtClean="0">
              <a:solidFill>
                <a:schemeClr val="accent2"/>
              </a:solidFill>
              <a:latin typeface="Comic Sans MS" pitchFamily="66" charset="0"/>
            </a:rPr>
            <a:t>Introduction</a:t>
          </a:r>
          <a:r>
            <a:rPr lang="en-US" sz="3200" dirty="0" smtClean="0">
              <a:latin typeface="Comic Sans MS" pitchFamily="66" charset="0"/>
            </a:rPr>
            <a:t>	</a:t>
          </a:r>
          <a:endParaRPr lang="en-US" sz="3200" dirty="0"/>
        </a:p>
      </dgm:t>
    </dgm:pt>
    <dgm:pt modelId="{E2F33B2D-2CDB-4C78-A993-3A33C4119727}" type="parTrans" cxnId="{5332D6E9-3474-4783-9E28-AD4D6FEA1CED}">
      <dgm:prSet/>
      <dgm:spPr/>
      <dgm:t>
        <a:bodyPr/>
        <a:lstStyle/>
        <a:p>
          <a:endParaRPr lang="en-US"/>
        </a:p>
      </dgm:t>
    </dgm:pt>
    <dgm:pt modelId="{944E2B2A-7EE2-4C26-9B32-527F064E6F55}" type="sibTrans" cxnId="{5332D6E9-3474-4783-9E28-AD4D6FEA1CED}">
      <dgm:prSet/>
      <dgm:spPr/>
      <dgm:t>
        <a:bodyPr/>
        <a:lstStyle/>
        <a:p>
          <a:endParaRPr lang="en-US"/>
        </a:p>
      </dgm:t>
    </dgm:pt>
    <dgm:pt modelId="{A600908F-A0B7-4869-AE70-6D28E38F569F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accent2"/>
              </a:solidFill>
              <a:latin typeface="Comic Sans MS" pitchFamily="66" charset="0"/>
            </a:rPr>
            <a:t>Principles of ART</a:t>
          </a:r>
          <a:endParaRPr lang="en-US" sz="3200" dirty="0">
            <a:solidFill>
              <a:schemeClr val="accent2"/>
            </a:solidFill>
          </a:endParaRPr>
        </a:p>
      </dgm:t>
    </dgm:pt>
    <dgm:pt modelId="{DD0845AF-4674-4A20-A8CA-A040E0F04E7A}" type="parTrans" cxnId="{03F7C12D-E91F-41F4-BE1A-2A3A9BB8C7D2}">
      <dgm:prSet/>
      <dgm:spPr/>
      <dgm:t>
        <a:bodyPr/>
        <a:lstStyle/>
        <a:p>
          <a:endParaRPr lang="en-US"/>
        </a:p>
      </dgm:t>
    </dgm:pt>
    <dgm:pt modelId="{F6D838AA-0914-401F-A8FE-C5C5B136B82C}" type="sibTrans" cxnId="{03F7C12D-E91F-41F4-BE1A-2A3A9BB8C7D2}">
      <dgm:prSet/>
      <dgm:spPr/>
      <dgm:t>
        <a:bodyPr/>
        <a:lstStyle/>
        <a:p>
          <a:endParaRPr lang="en-US"/>
        </a:p>
      </dgm:t>
    </dgm:pt>
    <dgm:pt modelId="{83BD3466-7E36-4DB3-9547-D963D9A5C0F7}" type="pres">
      <dgm:prSet presAssocID="{A9631242-36E3-4BB0-AFA0-26AAC1D3EC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02B59B-2408-46C3-925A-286AFB070F1A}" type="pres">
      <dgm:prSet presAssocID="{776E50E0-72EB-494D-BD3E-67DD981A0BD7}" presName="parentLin" presStyleCnt="0"/>
      <dgm:spPr/>
    </dgm:pt>
    <dgm:pt modelId="{7432DF52-ADFD-4285-B643-2A387FBA98CB}" type="pres">
      <dgm:prSet presAssocID="{776E50E0-72EB-494D-BD3E-67DD981A0BD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D7AB081-AEFB-478A-819B-77CE4B7630C7}" type="pres">
      <dgm:prSet presAssocID="{776E50E0-72EB-494D-BD3E-67DD981A0BD7}" presName="parentText" presStyleLbl="node1" presStyleIdx="0" presStyleCnt="2" custScaleY="328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D6D60-B25F-4910-BE01-7382D45F8357}" type="pres">
      <dgm:prSet presAssocID="{776E50E0-72EB-494D-BD3E-67DD981A0BD7}" presName="negativeSpace" presStyleCnt="0"/>
      <dgm:spPr/>
    </dgm:pt>
    <dgm:pt modelId="{77D26957-EE06-427D-8720-C6D1F3F86F1D}" type="pres">
      <dgm:prSet presAssocID="{776E50E0-72EB-494D-BD3E-67DD981A0BD7}" presName="childText" presStyleLbl="conFgAcc1" presStyleIdx="0" presStyleCnt="2" custScaleX="9565">
        <dgm:presLayoutVars>
          <dgm:bulletEnabled val="1"/>
        </dgm:presLayoutVars>
      </dgm:prSet>
      <dgm:spPr/>
    </dgm:pt>
    <dgm:pt modelId="{021C1C76-EC2D-4BBB-997F-844A940309ED}" type="pres">
      <dgm:prSet presAssocID="{944E2B2A-7EE2-4C26-9B32-527F064E6F55}" presName="spaceBetweenRectangles" presStyleCnt="0"/>
      <dgm:spPr/>
    </dgm:pt>
    <dgm:pt modelId="{4EE30C3B-2E1D-400D-8C0E-AFD5BE55E553}" type="pres">
      <dgm:prSet presAssocID="{A600908F-A0B7-4869-AE70-6D28E38F569F}" presName="parentLin" presStyleCnt="0"/>
      <dgm:spPr/>
    </dgm:pt>
    <dgm:pt modelId="{66D3304B-9187-4F3C-8C2F-FB4320DF5375}" type="pres">
      <dgm:prSet presAssocID="{A600908F-A0B7-4869-AE70-6D28E38F569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C0426B8-28D4-4442-872F-8D48246D0E72}" type="pres">
      <dgm:prSet presAssocID="{A600908F-A0B7-4869-AE70-6D28E38F569F}" presName="parentText" presStyleLbl="node1" presStyleIdx="1" presStyleCnt="2" custScaleY="296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11945-5630-4436-A8D6-C9EAB145301A}" type="pres">
      <dgm:prSet presAssocID="{A600908F-A0B7-4869-AE70-6D28E38F569F}" presName="negativeSpace" presStyleCnt="0"/>
      <dgm:spPr/>
    </dgm:pt>
    <dgm:pt modelId="{1B1FAE67-0053-4124-A4D3-09C45C710CF7}" type="pres">
      <dgm:prSet presAssocID="{A600908F-A0B7-4869-AE70-6D28E38F569F}" presName="childText" presStyleLbl="conFgAcc1" presStyleIdx="1" presStyleCnt="2" custFlipHor="1" custScaleX="9565">
        <dgm:presLayoutVars>
          <dgm:bulletEnabled val="1"/>
        </dgm:presLayoutVars>
      </dgm:prSet>
      <dgm:spPr/>
    </dgm:pt>
  </dgm:ptLst>
  <dgm:cxnLst>
    <dgm:cxn modelId="{5332D6E9-3474-4783-9E28-AD4D6FEA1CED}" srcId="{A9631242-36E3-4BB0-AFA0-26AAC1D3EC30}" destId="{776E50E0-72EB-494D-BD3E-67DD981A0BD7}" srcOrd="0" destOrd="0" parTransId="{E2F33B2D-2CDB-4C78-A993-3A33C4119727}" sibTransId="{944E2B2A-7EE2-4C26-9B32-527F064E6F55}"/>
    <dgm:cxn modelId="{A41E23DA-6DA4-4D21-9AE9-45F9B3B06487}" type="presOf" srcId="{776E50E0-72EB-494D-BD3E-67DD981A0BD7}" destId="{6D7AB081-AEFB-478A-819B-77CE4B7630C7}" srcOrd="1" destOrd="0" presId="urn:microsoft.com/office/officeart/2005/8/layout/list1"/>
    <dgm:cxn modelId="{03F7C12D-E91F-41F4-BE1A-2A3A9BB8C7D2}" srcId="{A9631242-36E3-4BB0-AFA0-26AAC1D3EC30}" destId="{A600908F-A0B7-4869-AE70-6D28E38F569F}" srcOrd="1" destOrd="0" parTransId="{DD0845AF-4674-4A20-A8CA-A040E0F04E7A}" sibTransId="{F6D838AA-0914-401F-A8FE-C5C5B136B82C}"/>
    <dgm:cxn modelId="{31CF918F-CCC2-4813-8497-2249B4B7E8AF}" type="presOf" srcId="{A600908F-A0B7-4869-AE70-6D28E38F569F}" destId="{66D3304B-9187-4F3C-8C2F-FB4320DF5375}" srcOrd="0" destOrd="0" presId="urn:microsoft.com/office/officeart/2005/8/layout/list1"/>
    <dgm:cxn modelId="{1508D407-E9D2-49E6-8EF1-BA3BA16C75CB}" type="presOf" srcId="{A600908F-A0B7-4869-AE70-6D28E38F569F}" destId="{4C0426B8-28D4-4442-872F-8D48246D0E72}" srcOrd="1" destOrd="0" presId="urn:microsoft.com/office/officeart/2005/8/layout/list1"/>
    <dgm:cxn modelId="{B37DB998-B5DB-4AF4-B739-4863A854CC75}" type="presOf" srcId="{776E50E0-72EB-494D-BD3E-67DD981A0BD7}" destId="{7432DF52-ADFD-4285-B643-2A387FBA98CB}" srcOrd="0" destOrd="0" presId="urn:microsoft.com/office/officeart/2005/8/layout/list1"/>
    <dgm:cxn modelId="{3AED7C86-85EA-4E7A-B576-5681D2457F0E}" type="presOf" srcId="{A9631242-36E3-4BB0-AFA0-26AAC1D3EC30}" destId="{83BD3466-7E36-4DB3-9547-D963D9A5C0F7}" srcOrd="0" destOrd="0" presId="urn:microsoft.com/office/officeart/2005/8/layout/list1"/>
    <dgm:cxn modelId="{6A3CC6D7-7F09-46FB-BB97-127468E81AB4}" type="presParOf" srcId="{83BD3466-7E36-4DB3-9547-D963D9A5C0F7}" destId="{5F02B59B-2408-46C3-925A-286AFB070F1A}" srcOrd="0" destOrd="0" presId="urn:microsoft.com/office/officeart/2005/8/layout/list1"/>
    <dgm:cxn modelId="{7C4E778A-84F3-42C2-B754-2F851D903E17}" type="presParOf" srcId="{5F02B59B-2408-46C3-925A-286AFB070F1A}" destId="{7432DF52-ADFD-4285-B643-2A387FBA98CB}" srcOrd="0" destOrd="0" presId="urn:microsoft.com/office/officeart/2005/8/layout/list1"/>
    <dgm:cxn modelId="{483D9527-C8E1-46BE-BD17-49E820ABF026}" type="presParOf" srcId="{5F02B59B-2408-46C3-925A-286AFB070F1A}" destId="{6D7AB081-AEFB-478A-819B-77CE4B7630C7}" srcOrd="1" destOrd="0" presId="urn:microsoft.com/office/officeart/2005/8/layout/list1"/>
    <dgm:cxn modelId="{3879C5E5-EB3C-446F-808F-94853D09B897}" type="presParOf" srcId="{83BD3466-7E36-4DB3-9547-D963D9A5C0F7}" destId="{1FAD6D60-B25F-4910-BE01-7382D45F8357}" srcOrd="1" destOrd="0" presId="urn:microsoft.com/office/officeart/2005/8/layout/list1"/>
    <dgm:cxn modelId="{BD782528-4FB5-4A9E-A85E-CD54287AF002}" type="presParOf" srcId="{83BD3466-7E36-4DB3-9547-D963D9A5C0F7}" destId="{77D26957-EE06-427D-8720-C6D1F3F86F1D}" srcOrd="2" destOrd="0" presId="urn:microsoft.com/office/officeart/2005/8/layout/list1"/>
    <dgm:cxn modelId="{3E37B09D-61B6-4675-8BB1-6E8C8154FDE9}" type="presParOf" srcId="{83BD3466-7E36-4DB3-9547-D963D9A5C0F7}" destId="{021C1C76-EC2D-4BBB-997F-844A940309ED}" srcOrd="3" destOrd="0" presId="urn:microsoft.com/office/officeart/2005/8/layout/list1"/>
    <dgm:cxn modelId="{0814D44D-134D-42D2-847A-01BD50EBE5CF}" type="presParOf" srcId="{83BD3466-7E36-4DB3-9547-D963D9A5C0F7}" destId="{4EE30C3B-2E1D-400D-8C0E-AFD5BE55E553}" srcOrd="4" destOrd="0" presId="urn:microsoft.com/office/officeart/2005/8/layout/list1"/>
    <dgm:cxn modelId="{C767EA8C-D24C-4BEF-8F8C-942E81758A2D}" type="presParOf" srcId="{4EE30C3B-2E1D-400D-8C0E-AFD5BE55E553}" destId="{66D3304B-9187-4F3C-8C2F-FB4320DF5375}" srcOrd="0" destOrd="0" presId="urn:microsoft.com/office/officeart/2005/8/layout/list1"/>
    <dgm:cxn modelId="{D71D8DD5-0C12-4B51-AC72-1017F1D87293}" type="presParOf" srcId="{4EE30C3B-2E1D-400D-8C0E-AFD5BE55E553}" destId="{4C0426B8-28D4-4442-872F-8D48246D0E72}" srcOrd="1" destOrd="0" presId="urn:microsoft.com/office/officeart/2005/8/layout/list1"/>
    <dgm:cxn modelId="{18845D72-4A36-43E5-8915-8E32AD4D09B3}" type="presParOf" srcId="{83BD3466-7E36-4DB3-9547-D963D9A5C0F7}" destId="{B7F11945-5630-4436-A8D6-C9EAB145301A}" srcOrd="5" destOrd="0" presId="urn:microsoft.com/office/officeart/2005/8/layout/list1"/>
    <dgm:cxn modelId="{48C0715E-E2CE-4D34-80FE-9F39DCEDBE82}" type="presParOf" srcId="{83BD3466-7E36-4DB3-9547-D963D9A5C0F7}" destId="{1B1FAE67-0053-4124-A4D3-09C45C710CF7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26957-EE06-427D-8720-C6D1F3F86F1D}">
      <dsp:nvSpPr>
        <dsp:cNvPr id="0" name=""/>
        <dsp:cNvSpPr/>
      </dsp:nvSpPr>
      <dsp:spPr>
        <a:xfrm>
          <a:off x="0" y="387339"/>
          <a:ext cx="8381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AB081-AEFB-478A-819B-77CE4B7630C7}">
      <dsp:nvSpPr>
        <dsp:cNvPr id="0" name=""/>
        <dsp:cNvSpPr/>
      </dsp:nvSpPr>
      <dsp:spPr>
        <a:xfrm>
          <a:off x="438150" y="136419"/>
          <a:ext cx="61341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accent2"/>
              </a:solidFill>
              <a:latin typeface="Comic Sans MS" pitchFamily="66" charset="0"/>
            </a:rPr>
            <a:t>Introduction</a:t>
          </a:r>
          <a:r>
            <a:rPr lang="en-US" sz="1700" kern="1200" dirty="0" smtClean="0">
              <a:latin typeface="Comic Sans MS" pitchFamily="66" charset="0"/>
            </a:rPr>
            <a:t>	</a:t>
          </a:r>
          <a:endParaRPr lang="en-US" sz="1700" kern="1200" dirty="0"/>
        </a:p>
      </dsp:txBody>
      <dsp:txXfrm>
        <a:off x="438150" y="136419"/>
        <a:ext cx="6134100" cy="501840"/>
      </dsp:txXfrm>
    </dsp:sp>
    <dsp:sp modelId="{1B1FAE67-0053-4124-A4D3-09C45C710CF7}">
      <dsp:nvSpPr>
        <dsp:cNvPr id="0" name=""/>
        <dsp:cNvSpPr/>
      </dsp:nvSpPr>
      <dsp:spPr>
        <a:xfrm flipH="1">
          <a:off x="0" y="1158459"/>
          <a:ext cx="8381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426B8-28D4-4442-872F-8D48246D0E72}">
      <dsp:nvSpPr>
        <dsp:cNvPr id="0" name=""/>
        <dsp:cNvSpPr/>
      </dsp:nvSpPr>
      <dsp:spPr>
        <a:xfrm>
          <a:off x="438150" y="907539"/>
          <a:ext cx="61341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/>
              </a:solidFill>
              <a:latin typeface="Comic Sans MS" pitchFamily="66" charset="0"/>
            </a:rPr>
            <a:t>History</a:t>
          </a:r>
          <a:endParaRPr lang="en-US" sz="2400" kern="1200" dirty="0">
            <a:solidFill>
              <a:schemeClr val="accent2"/>
            </a:solidFill>
          </a:endParaRPr>
        </a:p>
      </dsp:txBody>
      <dsp:txXfrm>
        <a:off x="438150" y="907539"/>
        <a:ext cx="6134100" cy="501840"/>
      </dsp:txXfrm>
    </dsp:sp>
    <dsp:sp modelId="{18ED48AA-B827-4843-B593-103750A650EC}">
      <dsp:nvSpPr>
        <dsp:cNvPr id="0" name=""/>
        <dsp:cNvSpPr/>
      </dsp:nvSpPr>
      <dsp:spPr>
        <a:xfrm>
          <a:off x="0" y="1929579"/>
          <a:ext cx="8381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B60E9-9D24-4AD8-8B8E-D93D84522D4A}">
      <dsp:nvSpPr>
        <dsp:cNvPr id="0" name=""/>
        <dsp:cNvSpPr/>
      </dsp:nvSpPr>
      <dsp:spPr>
        <a:xfrm>
          <a:off x="438150" y="1678659"/>
          <a:ext cx="61341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/>
              </a:solidFill>
              <a:latin typeface="Comic Sans MS" pitchFamily="66" charset="0"/>
            </a:rPr>
            <a:t>Indications</a:t>
          </a:r>
          <a:endParaRPr lang="en-US" sz="2400" kern="1200" dirty="0">
            <a:solidFill>
              <a:schemeClr val="accent2"/>
            </a:solidFill>
          </a:endParaRPr>
        </a:p>
      </dsp:txBody>
      <dsp:txXfrm>
        <a:off x="438150" y="1678659"/>
        <a:ext cx="6134100" cy="501840"/>
      </dsp:txXfrm>
    </dsp:sp>
    <dsp:sp modelId="{72B95D26-2D6B-4AF4-B331-11ECBC2F6E79}">
      <dsp:nvSpPr>
        <dsp:cNvPr id="0" name=""/>
        <dsp:cNvSpPr/>
      </dsp:nvSpPr>
      <dsp:spPr>
        <a:xfrm>
          <a:off x="0" y="2700699"/>
          <a:ext cx="8381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A7A50-BBF0-4581-A889-9A91FCA6341D}">
      <dsp:nvSpPr>
        <dsp:cNvPr id="0" name=""/>
        <dsp:cNvSpPr/>
      </dsp:nvSpPr>
      <dsp:spPr>
        <a:xfrm>
          <a:off x="438150" y="2449779"/>
          <a:ext cx="61341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/>
              </a:solidFill>
              <a:latin typeface="Comic Sans MS" pitchFamily="66" charset="0"/>
            </a:rPr>
            <a:t>Procedure</a:t>
          </a:r>
          <a:r>
            <a:rPr lang="en-US" sz="1700" kern="1200" dirty="0" smtClean="0">
              <a:latin typeface="Comic Sans MS" pitchFamily="66" charset="0"/>
            </a:rPr>
            <a:t>	</a:t>
          </a:r>
          <a:endParaRPr lang="en-US" sz="1700" kern="1200" dirty="0"/>
        </a:p>
      </dsp:txBody>
      <dsp:txXfrm>
        <a:off x="438150" y="2449779"/>
        <a:ext cx="6134100" cy="501840"/>
      </dsp:txXfrm>
    </dsp:sp>
    <dsp:sp modelId="{EE3A560D-CF43-4DB3-9BC8-2EB76F3B8414}">
      <dsp:nvSpPr>
        <dsp:cNvPr id="0" name=""/>
        <dsp:cNvSpPr/>
      </dsp:nvSpPr>
      <dsp:spPr>
        <a:xfrm>
          <a:off x="0" y="3471819"/>
          <a:ext cx="8381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CFE94-B037-44E9-9401-BB60114B3DD4}">
      <dsp:nvSpPr>
        <dsp:cNvPr id="0" name=""/>
        <dsp:cNvSpPr/>
      </dsp:nvSpPr>
      <dsp:spPr>
        <a:xfrm>
          <a:off x="438150" y="3220899"/>
          <a:ext cx="61341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/>
              </a:solidFill>
              <a:latin typeface="Comic Sans MS" pitchFamily="66" charset="0"/>
            </a:rPr>
            <a:t>Principles</a:t>
          </a:r>
          <a:endParaRPr lang="en-US" sz="2400" kern="1200" dirty="0">
            <a:solidFill>
              <a:schemeClr val="accent2"/>
            </a:solidFill>
          </a:endParaRPr>
        </a:p>
      </dsp:txBody>
      <dsp:txXfrm>
        <a:off x="438150" y="3220899"/>
        <a:ext cx="6134100" cy="501840"/>
      </dsp:txXfrm>
    </dsp:sp>
    <dsp:sp modelId="{1C707136-754E-42A0-A635-436E8822FB58}">
      <dsp:nvSpPr>
        <dsp:cNvPr id="0" name=""/>
        <dsp:cNvSpPr/>
      </dsp:nvSpPr>
      <dsp:spPr>
        <a:xfrm>
          <a:off x="0" y="4242940"/>
          <a:ext cx="8381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37798-7CB7-402E-829C-1189DA3F07A0}">
      <dsp:nvSpPr>
        <dsp:cNvPr id="0" name=""/>
        <dsp:cNvSpPr/>
      </dsp:nvSpPr>
      <dsp:spPr>
        <a:xfrm>
          <a:off x="438150" y="3992020"/>
          <a:ext cx="61341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/>
              </a:solidFill>
              <a:latin typeface="Comic Sans MS" pitchFamily="66" charset="0"/>
            </a:rPr>
            <a:t>Indications &amp; Contraindications</a:t>
          </a:r>
        </a:p>
      </dsp:txBody>
      <dsp:txXfrm>
        <a:off x="438150" y="3992020"/>
        <a:ext cx="6134100" cy="501840"/>
      </dsp:txXfrm>
    </dsp:sp>
    <dsp:sp modelId="{CDA61C80-A2A0-41CC-9EDB-CA754A6D402F}">
      <dsp:nvSpPr>
        <dsp:cNvPr id="0" name=""/>
        <dsp:cNvSpPr/>
      </dsp:nvSpPr>
      <dsp:spPr>
        <a:xfrm>
          <a:off x="0" y="5014060"/>
          <a:ext cx="8381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51889-BD4F-45DB-95DB-7878701A152B}">
      <dsp:nvSpPr>
        <dsp:cNvPr id="0" name=""/>
        <dsp:cNvSpPr/>
      </dsp:nvSpPr>
      <dsp:spPr>
        <a:xfrm>
          <a:off x="438150" y="4763140"/>
          <a:ext cx="61341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/>
              </a:solidFill>
              <a:latin typeface="Comic Sans MS" pitchFamily="66" charset="0"/>
            </a:rPr>
            <a:t>Advantages &amp; Disadvantages          </a:t>
          </a:r>
          <a:endParaRPr lang="en-US" sz="2400" kern="1200" dirty="0">
            <a:solidFill>
              <a:schemeClr val="accent2"/>
            </a:solidFill>
          </a:endParaRPr>
        </a:p>
      </dsp:txBody>
      <dsp:txXfrm>
        <a:off x="438150" y="4763140"/>
        <a:ext cx="6134100" cy="501840"/>
      </dsp:txXfrm>
    </dsp:sp>
    <dsp:sp modelId="{009507A0-5485-45DD-869F-EBCE5A2BA193}">
      <dsp:nvSpPr>
        <dsp:cNvPr id="0" name=""/>
        <dsp:cNvSpPr/>
      </dsp:nvSpPr>
      <dsp:spPr>
        <a:xfrm>
          <a:off x="0" y="5785180"/>
          <a:ext cx="83818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F5A49-8136-4997-BDAB-C9F14AA1D571}">
      <dsp:nvSpPr>
        <dsp:cNvPr id="0" name=""/>
        <dsp:cNvSpPr/>
      </dsp:nvSpPr>
      <dsp:spPr>
        <a:xfrm>
          <a:off x="438150" y="5534260"/>
          <a:ext cx="61341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/>
              </a:solidFill>
              <a:latin typeface="Comic Sans MS" pitchFamily="66" charset="0"/>
            </a:rPr>
            <a:t>Conclusion</a:t>
          </a:r>
          <a:r>
            <a:rPr lang="en-US" sz="1700" kern="1200" dirty="0" smtClean="0">
              <a:latin typeface="Comic Sans MS" pitchFamily="66" charset="0"/>
            </a:rPr>
            <a:t> </a:t>
          </a:r>
          <a:endParaRPr lang="en-US" sz="1700" kern="1200" dirty="0"/>
        </a:p>
      </dsp:txBody>
      <dsp:txXfrm>
        <a:off x="438150" y="5534260"/>
        <a:ext cx="6134100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EB326-0476-4961-AB96-57CCD0F6F16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62B06-922F-47DA-9239-7B70D85BA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343A29-A9F5-41CE-9E60-B29008D7C07A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531C9-6438-44AA-8841-1645BC3FBFFA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175EAC-A407-4D2A-86D0-0A12C2A6FB6C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132A9-E122-46D9-A984-CA5DF5CC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CF4A-00FC-4634-9F95-04F21F38A1E9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C53F70-8D27-4119-8784-9F226C6B4E20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0242F-5DE7-40AF-A3A5-79FD34F25466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48FB3-A2C8-4520-98C1-497D7B743BBC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9D89B-BFCF-48EE-89EF-5DEA9ABE5528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E84EDA-8914-4787-B238-6B4BBAB1B409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9D549-A16F-4E7E-98D9-CA54F9E7F54C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9BDFBA-EFB7-4E93-9FEC-B85ECBC2D03E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AFC4B7-E327-421A-B29C-4C8DE1B46AA5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5073519-BDA3-4DC0-AD77-B043AFC3D668}" type="datetime1">
              <a:rPr lang="en-US" smtClean="0"/>
              <a:pPr/>
              <a:t>8/19/2020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7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21333403">
            <a:off x="98063" y="1439156"/>
            <a:ext cx="8526236" cy="304698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cap="none" spc="0" dirty="0" smtClean="0">
                <a:ln w="1905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PRINCIPLES </a:t>
            </a:r>
          </a:p>
          <a:p>
            <a:pPr algn="ctr"/>
            <a:r>
              <a:rPr lang="en-US" sz="4800" b="1" i="1" cap="none" spc="0" dirty="0" smtClean="0">
                <a:ln w="1905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OF</a:t>
            </a:r>
          </a:p>
          <a:p>
            <a:pPr algn="ctr"/>
            <a:r>
              <a:rPr lang="en-US" sz="4800" b="1" i="1" cap="none" spc="0" dirty="0" smtClean="0">
                <a:ln w="1905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</a:t>
            </a:r>
            <a:r>
              <a:rPr lang="en-US" sz="4800" b="1" i="1" cap="none" spc="0" dirty="0" err="1" smtClean="0">
                <a:ln w="1905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Atraumatic</a:t>
            </a:r>
            <a:r>
              <a:rPr lang="en-US" sz="4800" b="1" i="1" cap="none" spc="0" dirty="0" smtClean="0">
                <a:ln w="1905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Restorative Treatment</a:t>
            </a:r>
            <a:endParaRPr lang="en-US" sz="4800" b="1" i="1" cap="none" spc="0" dirty="0">
              <a:ln w="1905"/>
              <a:solidFill>
                <a:schemeClr val="accent4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943600"/>
            <a:ext cx="4648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FF00"/>
                </a:solidFill>
              </a:rPr>
              <a:t>Dr. </a:t>
            </a:r>
            <a:r>
              <a:rPr lang="en-US" sz="1600" b="1" dirty="0" err="1" smtClean="0">
                <a:solidFill>
                  <a:srgbClr val="00FF00"/>
                </a:solidFill>
              </a:rPr>
              <a:t>Hemal</a:t>
            </a:r>
            <a:r>
              <a:rPr lang="en-US" sz="1600" b="1" dirty="0" smtClean="0">
                <a:solidFill>
                  <a:srgbClr val="00FF00"/>
                </a:solidFill>
              </a:rPr>
              <a:t> Patel</a:t>
            </a:r>
          </a:p>
          <a:p>
            <a:pPr algn="r"/>
            <a:r>
              <a:rPr lang="en-US" sz="1600" b="1" dirty="0" smtClean="0">
                <a:solidFill>
                  <a:srgbClr val="00FF00"/>
                </a:solidFill>
              </a:rPr>
              <a:t>Dept. of Public Health Dentistry</a:t>
            </a:r>
          </a:p>
          <a:p>
            <a:pPr algn="r"/>
            <a:r>
              <a:rPr lang="en-US" sz="1600" b="1" dirty="0" smtClean="0">
                <a:solidFill>
                  <a:srgbClr val="00FF00"/>
                </a:solidFill>
              </a:rPr>
              <a:t>K.M. Shah Dental College &amp; Hospital</a:t>
            </a:r>
          </a:p>
        </p:txBody>
      </p:sp>
      <p:pic>
        <p:nvPicPr>
          <p:cNvPr id="5" name="~PP1891.WAV">
            <a:hlinkClick r:id="" action="ppaction://media"/>
          </p:cNvPr>
          <p:cNvPicPr>
            <a:picLocks noRot="1" noChangeAspect="1"/>
          </p:cNvPicPr>
          <p:nvPr>
            <a:wavAudioFile r:embed="rId1" name="~PP189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2362200" y="228600"/>
          <a:ext cx="8763000" cy="635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889499" y="76200"/>
            <a:ext cx="701301" cy="67403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CONTENTS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~PP2482.WAV">
            <a:hlinkClick r:id="" action="ppaction://media"/>
          </p:cNvPr>
          <p:cNvPicPr>
            <a:picLocks noRot="1" noChangeAspect="1"/>
          </p:cNvPicPr>
          <p:nvPr>
            <a:wavAudioFile r:embed="rId1" name="~PP2482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486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The loss of even a part of a</a:t>
            </a:r>
            <a:b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human tooth should be considered </a:t>
            </a:r>
            <a:b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“</a:t>
            </a:r>
            <a:r>
              <a:rPr lang="en-US" sz="2800" b="1" kern="1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 serious injury</a:t>
            </a:r>
            <a: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,” </a:t>
            </a:r>
            <a:b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and that dentistry’s goal should be to </a:t>
            </a:r>
            <a:b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“</a:t>
            </a:r>
            <a:r>
              <a:rPr lang="en-US" sz="2800" b="1" kern="1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preserve healthy, natural tooth structure</a:t>
            </a:r>
            <a: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” </a:t>
            </a:r>
            <a:b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                     - Miles Markley 1951</a:t>
            </a:r>
            <a:br>
              <a:rPr lang="en-US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~PP3674.WAV">
            <a:hlinkClick r:id="" action="ppaction://media"/>
          </p:cNvPr>
          <p:cNvPicPr>
            <a:picLocks noRot="1" noChangeAspect="1"/>
          </p:cNvPicPr>
          <p:nvPr>
            <a:wavAudioFile r:embed="rId1" name="~PP367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1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4724400" cy="868362"/>
          </a:xfrm>
        </p:spPr>
        <p:txBody>
          <a:bodyPr/>
          <a:lstStyle/>
          <a:p>
            <a:pPr algn="l"/>
            <a:r>
              <a:rPr lang="en-US" sz="3600" b="1" i="1" u="sng" dirty="0" smtClean="0">
                <a:solidFill>
                  <a:srgbClr val="FFFF00"/>
                </a:solidFill>
                <a:latin typeface="Lucida Handwriting" pitchFamily="66" charset="0"/>
              </a:rPr>
              <a:t>INTRODUCTION</a:t>
            </a:r>
            <a:endParaRPr lang="en-US" sz="3600" b="1" i="1" u="sng" dirty="0">
              <a:solidFill>
                <a:srgbClr val="FFFF00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8037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Dental caries :   three decades : global perspective it still is a wide spread problem.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Carious lesions - untreated in people of low </a:t>
            </a:r>
            <a:br>
              <a:rPr lang="en-US" sz="24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resource settings.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Untreated caries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to a stage that extraction is the ideal treatment.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~PP968.WAV">
            <a:hlinkClick r:id="" action="ppaction://media"/>
          </p:cNvPr>
          <p:cNvPicPr>
            <a:picLocks noRot="1" noChangeAspect="1"/>
          </p:cNvPicPr>
          <p:nvPr>
            <a:wavAudioFile r:embed="rId1" name="~PP96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2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ART  : based on knowledge of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		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Minimal intervention, 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			Minimal invasion 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			Minimal cavity preparation for carious lesion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This procedure :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			- Millions of people in less industrialized countries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			- Deprived communities 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~PP3606.WAV">
            <a:hlinkClick r:id="" action="ppaction://media"/>
          </p:cNvPr>
          <p:cNvPicPr>
            <a:picLocks noRot="1" noChangeAspect="1"/>
          </p:cNvPicPr>
          <p:nvPr>
            <a:wavAudioFile r:embed="rId1" name="~PP3606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9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	</a:t>
            </a:r>
            <a:endParaRPr lang="en-US" sz="3400" u="sng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369252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sz="4400" b="1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latin typeface="Comic Sans MS" pitchFamily="66" charset="0"/>
                <a:cs typeface="Times New Roman" pitchFamily="18" charset="0"/>
              </a:rPr>
              <a:t>Atraumatic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Restorative Treatment (ART) is a procedure based on removing carious tooth tissue using hand  instrument  alone and restoring the cavity with an adhesive restorative material.</a:t>
            </a:r>
          </a:p>
          <a:p>
            <a:pPr algn="just">
              <a:lnSpc>
                <a:spcPct val="200000"/>
              </a:lnSpc>
              <a:buNone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Handwriting" pitchFamily="66" charset="0"/>
              </a:rPr>
              <a:t>DEFINITION</a:t>
            </a:r>
            <a:endParaRPr lang="en-US" sz="4000" b="1" i="1" u="sng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Handwriting" pitchFamily="66" charset="0"/>
            </a:endParaRPr>
          </a:p>
        </p:txBody>
      </p:sp>
      <p:pic>
        <p:nvPicPr>
          <p:cNvPr id="6" name="~PP3961.WAV">
            <a:hlinkClick r:id="" action="ppaction://media"/>
          </p:cNvPr>
          <p:cNvPicPr>
            <a:picLocks noRot="1" noChangeAspect="1"/>
          </p:cNvPicPr>
          <p:nvPr>
            <a:wavAudioFile r:embed="rId1" name="~PP396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0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2667000"/>
            <a:ext cx="4267200" cy="16002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Restoring the cavity with a restorative material that sticks to the tooth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0132A9-E122-46D9-A984-CA5DF5CCE1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28600"/>
            <a:ext cx="5246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i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Handwriting" pitchFamily="66" charset="0"/>
              </a:rPr>
              <a:t>PRINCIPLES OF ART</a:t>
            </a:r>
            <a:endParaRPr lang="en-US" sz="3600" b="1" i="1" u="sng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Handwriting" pitchFamily="66" charset="0"/>
            </a:endParaRPr>
          </a:p>
        </p:txBody>
      </p:sp>
      <p:pic>
        <p:nvPicPr>
          <p:cNvPr id="41985" name="Picture 1" descr="C:\Users\Harsh-Vasudha\Desktop\a14fig03.jpg"/>
          <p:cNvPicPr>
            <a:picLocks noChangeAspect="1" noChangeArrowheads="1"/>
          </p:cNvPicPr>
          <p:nvPr/>
        </p:nvPicPr>
        <p:blipFill>
          <a:blip r:embed="rId4" cstate="print"/>
          <a:srcRect b="21953"/>
          <a:stretch>
            <a:fillRect/>
          </a:stretch>
        </p:blipFill>
        <p:spPr bwMode="auto">
          <a:xfrm>
            <a:off x="457200" y="1981200"/>
            <a:ext cx="4350492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28600" y="1143000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Removing carious tooth structure using hand instrument only.</a:t>
            </a:r>
          </a:p>
        </p:txBody>
      </p:sp>
      <p:pic>
        <p:nvPicPr>
          <p:cNvPr id="41986" name="Picture 2" descr="C:\Users\Harsh-Vasudha\Desktop\a14fig05.jpg"/>
          <p:cNvPicPr>
            <a:picLocks noChangeAspect="1" noChangeArrowheads="1"/>
          </p:cNvPicPr>
          <p:nvPr/>
        </p:nvPicPr>
        <p:blipFill>
          <a:blip r:embed="rId5" cstate="print"/>
          <a:srcRect b="23692"/>
          <a:stretch>
            <a:fillRect/>
          </a:stretch>
        </p:blipFill>
        <p:spPr bwMode="auto">
          <a:xfrm>
            <a:off x="4876800" y="3886200"/>
            <a:ext cx="4210571" cy="2758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~PP1157.WAV">
            <a:hlinkClick r:id="" action="ppaction://media"/>
          </p:cNvPr>
          <p:cNvPicPr>
            <a:picLocks noRot="1" noChangeAspect="1"/>
          </p:cNvPicPr>
          <p:nvPr>
            <a:wavAudioFile r:embed="rId2" name="~PP1157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53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9144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FF00"/>
                </a:solidFill>
                <a:latin typeface="Lucida Handwriting" pitchFamily="66" charset="0"/>
              </a:rPr>
              <a:t>CONCLUSION</a:t>
            </a:r>
            <a:endParaRPr lang="en-US" b="1" i="1" u="sng" dirty="0">
              <a:solidFill>
                <a:srgbClr val="FFFF00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 algn="just">
              <a:lnSpc>
                <a:spcPct val="250000"/>
              </a:lnSpc>
            </a:pPr>
            <a:r>
              <a:rPr lang="en-US" sz="2400" b="1" dirty="0" err="1" smtClean="0">
                <a:latin typeface="+mj-lt"/>
              </a:rPr>
              <a:t>Atraumatic</a:t>
            </a:r>
            <a:r>
              <a:rPr lang="en-US" sz="2400" b="1" dirty="0" smtClean="0">
                <a:latin typeface="+mj-lt"/>
              </a:rPr>
              <a:t> Restorative Treatment approach stands as a excellent alternative method for treating caries lesions in a diverse variety of situations, ranging from rural settings to a modern pediatric clinic.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~PP2505.WAV">
            <a:hlinkClick r:id="" action="ppaction://media"/>
          </p:cNvPr>
          <p:cNvPicPr>
            <a:picLocks noRot="1" noChangeAspect="1"/>
          </p:cNvPicPr>
          <p:nvPr>
            <a:wavAudioFile r:embed="rId1" name="~PP250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"/>
</p:tagLst>
</file>

<file path=ppt/theme/theme1.xml><?xml version="1.0" encoding="utf-8"?>
<a:theme xmlns:a="http://schemas.openxmlformats.org/drawingml/2006/main" name="Theme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1493</TotalTime>
  <Words>132</Words>
  <Application>Microsoft Office PowerPoint</Application>
  <PresentationFormat>On-screen Show (4:3)</PresentationFormat>
  <Paragraphs>39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Theme1</vt:lpstr>
      <vt:lpstr>Slide 1</vt:lpstr>
      <vt:lpstr>Slide 2</vt:lpstr>
      <vt:lpstr>The loss of even a part of a human tooth should be considered  “a serious injury,”  and that dentistry’s goal should be to  “preserve healthy, natural tooth structure”                             - Miles Markley 1951 </vt:lpstr>
      <vt:lpstr>INTRODUCTION</vt:lpstr>
      <vt:lpstr>Slide 5</vt:lpstr>
      <vt:lpstr> </vt:lpstr>
      <vt:lpstr>Slide 7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Public Health Dentistry</dc:title>
  <dc:creator>Harshal</dc:creator>
  <cp:lastModifiedBy>My</cp:lastModifiedBy>
  <cp:revision>136</cp:revision>
  <dcterms:created xsi:type="dcterms:W3CDTF">2011-07-31T16:05:53Z</dcterms:created>
  <dcterms:modified xsi:type="dcterms:W3CDTF">2020-08-19T04:39:10Z</dcterms:modified>
</cp:coreProperties>
</file>