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  <p:sldId id="286" r:id="rId3"/>
    <p:sldId id="283" r:id="rId4"/>
    <p:sldId id="256" r:id="rId5"/>
    <p:sldId id="257" r:id="rId6"/>
    <p:sldId id="269" r:id="rId7"/>
    <p:sldId id="270" r:id="rId8"/>
    <p:sldId id="271" r:id="rId9"/>
    <p:sldId id="272" r:id="rId10"/>
    <p:sldId id="266" r:id="rId11"/>
    <p:sldId id="259" r:id="rId12"/>
    <p:sldId id="260" r:id="rId13"/>
    <p:sldId id="282" r:id="rId14"/>
    <p:sldId id="262" r:id="rId15"/>
    <p:sldId id="273" r:id="rId16"/>
    <p:sldId id="274" r:id="rId17"/>
    <p:sldId id="276" r:id="rId18"/>
    <p:sldId id="277" r:id="rId19"/>
    <p:sldId id="278" r:id="rId20"/>
    <p:sldId id="275" r:id="rId21"/>
    <p:sldId id="264" r:id="rId22"/>
    <p:sldId id="284" r:id="rId23"/>
    <p:sldId id="267" r:id="rId24"/>
    <p:sldId id="280" r:id="rId25"/>
    <p:sldId id="285" r:id="rId26"/>
    <p:sldId id="281" r:id="rId27"/>
    <p:sldId id="26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2EE1DD-4A2F-4C8A-960D-E177440B68B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A6E1A543-DBA3-4001-A5D2-3B00C1A2B39D}">
      <dgm:prSet phldrT="[Text]"/>
      <dgm:spPr/>
      <dgm:t>
        <a:bodyPr/>
        <a:lstStyle/>
        <a:p>
          <a:r>
            <a:rPr lang="en-US" dirty="0" smtClean="0"/>
            <a:t>Gland </a:t>
          </a:r>
          <a:endParaRPr lang="en-IN" dirty="0"/>
        </a:p>
      </dgm:t>
    </dgm:pt>
    <dgm:pt modelId="{73A74B97-3290-4298-B60B-EE6991A04BEF}" type="parTrans" cxnId="{F8DA9DDC-726A-472F-B592-1F682B48AD5C}">
      <dgm:prSet/>
      <dgm:spPr/>
      <dgm:t>
        <a:bodyPr/>
        <a:lstStyle/>
        <a:p>
          <a:endParaRPr lang="en-IN"/>
        </a:p>
      </dgm:t>
    </dgm:pt>
    <dgm:pt modelId="{82C793F2-F6C9-437B-8721-D3C8A3001682}" type="sibTrans" cxnId="{F8DA9DDC-726A-472F-B592-1F682B48AD5C}">
      <dgm:prSet/>
      <dgm:spPr/>
      <dgm:t>
        <a:bodyPr/>
        <a:lstStyle/>
        <a:p>
          <a:endParaRPr lang="en-IN"/>
        </a:p>
      </dgm:t>
    </dgm:pt>
    <dgm:pt modelId="{62F89D77-A675-4F96-8479-EBC3AF76BECA}">
      <dgm:prSet phldrT="[Text]"/>
      <dgm:spPr/>
      <dgm:t>
        <a:bodyPr/>
        <a:lstStyle/>
        <a:p>
          <a:r>
            <a:rPr lang="en-US" dirty="0" smtClean="0"/>
            <a:t>Hormone </a:t>
          </a:r>
          <a:endParaRPr lang="en-IN" dirty="0"/>
        </a:p>
      </dgm:t>
    </dgm:pt>
    <dgm:pt modelId="{D37AA726-9ADA-413A-80C1-F8549768168F}" type="parTrans" cxnId="{2B440D52-313F-4C1F-9FC0-B96A9CD7ABF0}">
      <dgm:prSet/>
      <dgm:spPr/>
      <dgm:t>
        <a:bodyPr/>
        <a:lstStyle/>
        <a:p>
          <a:endParaRPr lang="en-IN"/>
        </a:p>
      </dgm:t>
    </dgm:pt>
    <dgm:pt modelId="{9B6FF514-BA13-4EFA-A71A-84C14AE5E481}" type="sibTrans" cxnId="{2B440D52-313F-4C1F-9FC0-B96A9CD7ABF0}">
      <dgm:prSet/>
      <dgm:spPr/>
      <dgm:t>
        <a:bodyPr/>
        <a:lstStyle/>
        <a:p>
          <a:endParaRPr lang="en-IN"/>
        </a:p>
      </dgm:t>
    </dgm:pt>
    <dgm:pt modelId="{9A47150A-EBF6-4D45-9BF2-BC39DD2703D7}">
      <dgm:prSet phldrT="[Text]"/>
      <dgm:spPr/>
      <dgm:t>
        <a:bodyPr/>
        <a:lstStyle/>
        <a:p>
          <a:r>
            <a:rPr lang="en-US" dirty="0" smtClean="0"/>
            <a:t>Target </a:t>
          </a:r>
          <a:endParaRPr lang="en-IN" dirty="0"/>
        </a:p>
      </dgm:t>
    </dgm:pt>
    <dgm:pt modelId="{F99D2171-9F45-42E5-83F4-30E7D93962BA}" type="parTrans" cxnId="{F11E8357-846B-4DEF-9807-3612F3AF269F}">
      <dgm:prSet/>
      <dgm:spPr/>
      <dgm:t>
        <a:bodyPr/>
        <a:lstStyle/>
        <a:p>
          <a:endParaRPr lang="en-IN"/>
        </a:p>
      </dgm:t>
    </dgm:pt>
    <dgm:pt modelId="{7ED671E7-55A7-4FC9-B3D0-2A16CBB054FF}" type="sibTrans" cxnId="{F11E8357-846B-4DEF-9807-3612F3AF269F}">
      <dgm:prSet/>
      <dgm:spPr/>
      <dgm:t>
        <a:bodyPr/>
        <a:lstStyle/>
        <a:p>
          <a:endParaRPr lang="en-IN"/>
        </a:p>
      </dgm:t>
    </dgm:pt>
    <dgm:pt modelId="{B2FB4714-CFCD-402A-9EC4-9E86339F62EA}">
      <dgm:prSet/>
      <dgm:spPr/>
      <dgm:t>
        <a:bodyPr/>
        <a:lstStyle/>
        <a:p>
          <a:r>
            <a:rPr lang="en-US" dirty="0" smtClean="0"/>
            <a:t>Product </a:t>
          </a:r>
          <a:endParaRPr lang="en-US" dirty="0"/>
        </a:p>
      </dgm:t>
    </dgm:pt>
    <dgm:pt modelId="{9789760F-BAED-4772-9EDA-168BA5D07791}" type="parTrans" cxnId="{3FF34B95-E393-449A-8070-53BD46D20C85}">
      <dgm:prSet/>
      <dgm:spPr/>
      <dgm:t>
        <a:bodyPr/>
        <a:lstStyle/>
        <a:p>
          <a:endParaRPr lang="en-IN"/>
        </a:p>
      </dgm:t>
    </dgm:pt>
    <dgm:pt modelId="{24A77887-3D4A-48C4-9271-6E7FC2A434FF}" type="sibTrans" cxnId="{3FF34B95-E393-449A-8070-53BD46D20C85}">
      <dgm:prSet/>
      <dgm:spPr/>
      <dgm:t>
        <a:bodyPr/>
        <a:lstStyle/>
        <a:p>
          <a:endParaRPr lang="en-IN"/>
        </a:p>
      </dgm:t>
    </dgm:pt>
    <dgm:pt modelId="{51803A81-8AFE-4FF5-8AAA-027E817F3878}" type="pres">
      <dgm:prSet presAssocID="{F32EE1DD-4A2F-4C8A-960D-E177440B68B9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F0603136-B387-47C1-90E7-622AE295DF70}" type="pres">
      <dgm:prSet presAssocID="{A6E1A543-DBA3-4001-A5D2-3B00C1A2B39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2BF044A-1164-4168-B791-0E74F4345B96}" type="pres">
      <dgm:prSet presAssocID="{82C793F2-F6C9-437B-8721-D3C8A3001682}" presName="sibTrans" presStyleLbl="sibTrans2D1" presStyleIdx="0" presStyleCnt="3"/>
      <dgm:spPr/>
      <dgm:t>
        <a:bodyPr/>
        <a:lstStyle/>
        <a:p>
          <a:endParaRPr lang="en-IN"/>
        </a:p>
      </dgm:t>
    </dgm:pt>
    <dgm:pt modelId="{1253F264-7078-4B6C-93F4-86DCE50538D6}" type="pres">
      <dgm:prSet presAssocID="{82C793F2-F6C9-437B-8721-D3C8A3001682}" presName="connectorText" presStyleLbl="sibTrans2D1" presStyleIdx="0" presStyleCnt="3"/>
      <dgm:spPr/>
      <dgm:t>
        <a:bodyPr/>
        <a:lstStyle/>
        <a:p>
          <a:endParaRPr lang="en-IN"/>
        </a:p>
      </dgm:t>
    </dgm:pt>
    <dgm:pt modelId="{D2312ECF-F790-4FCD-83DB-C97852FD5547}" type="pres">
      <dgm:prSet presAssocID="{62F89D77-A675-4F96-8479-EBC3AF76BEC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E79E440-0FFF-4EAC-A07B-509FC93AE703}" type="pres">
      <dgm:prSet presAssocID="{9B6FF514-BA13-4EFA-A71A-84C14AE5E481}" presName="sibTrans" presStyleLbl="sibTrans2D1" presStyleIdx="1" presStyleCnt="3"/>
      <dgm:spPr/>
      <dgm:t>
        <a:bodyPr/>
        <a:lstStyle/>
        <a:p>
          <a:endParaRPr lang="en-IN"/>
        </a:p>
      </dgm:t>
    </dgm:pt>
    <dgm:pt modelId="{42C3FBD5-F0DA-492A-8721-37F5DE36C71F}" type="pres">
      <dgm:prSet presAssocID="{9B6FF514-BA13-4EFA-A71A-84C14AE5E481}" presName="connectorText" presStyleLbl="sibTrans2D1" presStyleIdx="1" presStyleCnt="3"/>
      <dgm:spPr/>
      <dgm:t>
        <a:bodyPr/>
        <a:lstStyle/>
        <a:p>
          <a:endParaRPr lang="en-IN"/>
        </a:p>
      </dgm:t>
    </dgm:pt>
    <dgm:pt modelId="{2AED7BC3-BBAC-4347-87AD-8C217BCE842B}" type="pres">
      <dgm:prSet presAssocID="{9A47150A-EBF6-4D45-9BF2-BC39DD2703D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BE863FD-18F2-414A-95CB-C58C550A511E}" type="pres">
      <dgm:prSet presAssocID="{7ED671E7-55A7-4FC9-B3D0-2A16CBB054FF}" presName="sibTrans" presStyleLbl="sibTrans2D1" presStyleIdx="2" presStyleCnt="3"/>
      <dgm:spPr/>
      <dgm:t>
        <a:bodyPr/>
        <a:lstStyle/>
        <a:p>
          <a:endParaRPr lang="en-IN"/>
        </a:p>
      </dgm:t>
    </dgm:pt>
    <dgm:pt modelId="{E76D5CCC-6180-4A15-BF72-1A95D96965C7}" type="pres">
      <dgm:prSet presAssocID="{7ED671E7-55A7-4FC9-B3D0-2A16CBB054FF}" presName="connectorText" presStyleLbl="sibTrans2D1" presStyleIdx="2" presStyleCnt="3"/>
      <dgm:spPr/>
      <dgm:t>
        <a:bodyPr/>
        <a:lstStyle/>
        <a:p>
          <a:endParaRPr lang="en-IN"/>
        </a:p>
      </dgm:t>
    </dgm:pt>
    <dgm:pt modelId="{CD025C33-7A62-4F3F-85E9-984C903869D6}" type="pres">
      <dgm:prSet presAssocID="{B2FB4714-CFCD-402A-9EC4-9E86339F62E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7140D25-8E63-4FC2-AC5A-E06D5089D4CD}" type="presOf" srcId="{9A47150A-EBF6-4D45-9BF2-BC39DD2703D7}" destId="{2AED7BC3-BBAC-4347-87AD-8C217BCE842B}" srcOrd="0" destOrd="0" presId="urn:microsoft.com/office/officeart/2005/8/layout/process2"/>
    <dgm:cxn modelId="{EC49856B-F23B-492C-B490-91AD0969F15E}" type="presOf" srcId="{A6E1A543-DBA3-4001-A5D2-3B00C1A2B39D}" destId="{F0603136-B387-47C1-90E7-622AE295DF70}" srcOrd="0" destOrd="0" presId="urn:microsoft.com/office/officeart/2005/8/layout/process2"/>
    <dgm:cxn modelId="{B88AEC46-780E-4ACF-A85C-8DE1895DCB9C}" type="presOf" srcId="{7ED671E7-55A7-4FC9-B3D0-2A16CBB054FF}" destId="{E76D5CCC-6180-4A15-BF72-1A95D96965C7}" srcOrd="1" destOrd="0" presId="urn:microsoft.com/office/officeart/2005/8/layout/process2"/>
    <dgm:cxn modelId="{40D1DC34-C708-47F9-AA0C-95297DDD0BDF}" type="presOf" srcId="{62F89D77-A675-4F96-8479-EBC3AF76BECA}" destId="{D2312ECF-F790-4FCD-83DB-C97852FD5547}" srcOrd="0" destOrd="0" presId="urn:microsoft.com/office/officeart/2005/8/layout/process2"/>
    <dgm:cxn modelId="{43DBCC04-9A54-4A1B-83B2-09267C24E8E3}" type="presOf" srcId="{82C793F2-F6C9-437B-8721-D3C8A3001682}" destId="{1253F264-7078-4B6C-93F4-86DCE50538D6}" srcOrd="1" destOrd="0" presId="urn:microsoft.com/office/officeart/2005/8/layout/process2"/>
    <dgm:cxn modelId="{9A7D7B66-0F51-4000-AAC3-316087F71274}" type="presOf" srcId="{B2FB4714-CFCD-402A-9EC4-9E86339F62EA}" destId="{CD025C33-7A62-4F3F-85E9-984C903869D6}" srcOrd="0" destOrd="0" presId="urn:microsoft.com/office/officeart/2005/8/layout/process2"/>
    <dgm:cxn modelId="{2B440D52-313F-4C1F-9FC0-B96A9CD7ABF0}" srcId="{F32EE1DD-4A2F-4C8A-960D-E177440B68B9}" destId="{62F89D77-A675-4F96-8479-EBC3AF76BECA}" srcOrd="1" destOrd="0" parTransId="{D37AA726-9ADA-413A-80C1-F8549768168F}" sibTransId="{9B6FF514-BA13-4EFA-A71A-84C14AE5E481}"/>
    <dgm:cxn modelId="{B1E54138-5110-4D1E-BCD7-48B5C689251C}" type="presOf" srcId="{82C793F2-F6C9-437B-8721-D3C8A3001682}" destId="{32BF044A-1164-4168-B791-0E74F4345B96}" srcOrd="0" destOrd="0" presId="urn:microsoft.com/office/officeart/2005/8/layout/process2"/>
    <dgm:cxn modelId="{9E1B5875-1C85-4395-B512-B17E846FE86B}" type="presOf" srcId="{9B6FF514-BA13-4EFA-A71A-84C14AE5E481}" destId="{42C3FBD5-F0DA-492A-8721-37F5DE36C71F}" srcOrd="1" destOrd="0" presId="urn:microsoft.com/office/officeart/2005/8/layout/process2"/>
    <dgm:cxn modelId="{3FF34B95-E393-449A-8070-53BD46D20C85}" srcId="{F32EE1DD-4A2F-4C8A-960D-E177440B68B9}" destId="{B2FB4714-CFCD-402A-9EC4-9E86339F62EA}" srcOrd="3" destOrd="0" parTransId="{9789760F-BAED-4772-9EDA-168BA5D07791}" sibTransId="{24A77887-3D4A-48C4-9271-6E7FC2A434FF}"/>
    <dgm:cxn modelId="{38CA4A7F-4483-4435-9C60-4DB889008DB7}" type="presOf" srcId="{7ED671E7-55A7-4FC9-B3D0-2A16CBB054FF}" destId="{7BE863FD-18F2-414A-95CB-C58C550A511E}" srcOrd="0" destOrd="0" presId="urn:microsoft.com/office/officeart/2005/8/layout/process2"/>
    <dgm:cxn modelId="{F11E8357-846B-4DEF-9807-3612F3AF269F}" srcId="{F32EE1DD-4A2F-4C8A-960D-E177440B68B9}" destId="{9A47150A-EBF6-4D45-9BF2-BC39DD2703D7}" srcOrd="2" destOrd="0" parTransId="{F99D2171-9F45-42E5-83F4-30E7D93962BA}" sibTransId="{7ED671E7-55A7-4FC9-B3D0-2A16CBB054FF}"/>
    <dgm:cxn modelId="{DAD5F686-062F-41C9-9CD0-EC949FAD9152}" type="presOf" srcId="{F32EE1DD-4A2F-4C8A-960D-E177440B68B9}" destId="{51803A81-8AFE-4FF5-8AAA-027E817F3878}" srcOrd="0" destOrd="0" presId="urn:microsoft.com/office/officeart/2005/8/layout/process2"/>
    <dgm:cxn modelId="{F8DA9DDC-726A-472F-B592-1F682B48AD5C}" srcId="{F32EE1DD-4A2F-4C8A-960D-E177440B68B9}" destId="{A6E1A543-DBA3-4001-A5D2-3B00C1A2B39D}" srcOrd="0" destOrd="0" parTransId="{73A74B97-3290-4298-B60B-EE6991A04BEF}" sibTransId="{82C793F2-F6C9-437B-8721-D3C8A3001682}"/>
    <dgm:cxn modelId="{60C67983-A490-4F92-883C-8B7700092842}" type="presOf" srcId="{9B6FF514-BA13-4EFA-A71A-84C14AE5E481}" destId="{7E79E440-0FFF-4EAC-A07B-509FC93AE703}" srcOrd="0" destOrd="0" presId="urn:microsoft.com/office/officeart/2005/8/layout/process2"/>
    <dgm:cxn modelId="{A0B61B78-8DD0-496C-BBAB-0F2C607D411F}" type="presParOf" srcId="{51803A81-8AFE-4FF5-8AAA-027E817F3878}" destId="{F0603136-B387-47C1-90E7-622AE295DF70}" srcOrd="0" destOrd="0" presId="urn:microsoft.com/office/officeart/2005/8/layout/process2"/>
    <dgm:cxn modelId="{60AC4699-1FB1-49BB-AB15-646C77B51C04}" type="presParOf" srcId="{51803A81-8AFE-4FF5-8AAA-027E817F3878}" destId="{32BF044A-1164-4168-B791-0E74F4345B96}" srcOrd="1" destOrd="0" presId="urn:microsoft.com/office/officeart/2005/8/layout/process2"/>
    <dgm:cxn modelId="{CE41ED30-A14E-4315-B640-07A62D1BCC13}" type="presParOf" srcId="{32BF044A-1164-4168-B791-0E74F4345B96}" destId="{1253F264-7078-4B6C-93F4-86DCE50538D6}" srcOrd="0" destOrd="0" presId="urn:microsoft.com/office/officeart/2005/8/layout/process2"/>
    <dgm:cxn modelId="{63DEF1C6-C4A8-42EB-A599-65FB94C1A23E}" type="presParOf" srcId="{51803A81-8AFE-4FF5-8AAA-027E817F3878}" destId="{D2312ECF-F790-4FCD-83DB-C97852FD5547}" srcOrd="2" destOrd="0" presId="urn:microsoft.com/office/officeart/2005/8/layout/process2"/>
    <dgm:cxn modelId="{4A45CFB3-710C-4345-B6B5-1DBAF7D7A6DA}" type="presParOf" srcId="{51803A81-8AFE-4FF5-8AAA-027E817F3878}" destId="{7E79E440-0FFF-4EAC-A07B-509FC93AE703}" srcOrd="3" destOrd="0" presId="urn:microsoft.com/office/officeart/2005/8/layout/process2"/>
    <dgm:cxn modelId="{607049AC-3089-4BA8-8F3B-7132163616C2}" type="presParOf" srcId="{7E79E440-0FFF-4EAC-A07B-509FC93AE703}" destId="{42C3FBD5-F0DA-492A-8721-37F5DE36C71F}" srcOrd="0" destOrd="0" presId="urn:microsoft.com/office/officeart/2005/8/layout/process2"/>
    <dgm:cxn modelId="{78E54FAA-CB28-45E5-B23C-4E333F23FD9B}" type="presParOf" srcId="{51803A81-8AFE-4FF5-8AAA-027E817F3878}" destId="{2AED7BC3-BBAC-4347-87AD-8C217BCE842B}" srcOrd="4" destOrd="0" presId="urn:microsoft.com/office/officeart/2005/8/layout/process2"/>
    <dgm:cxn modelId="{80EF8E8B-46DC-4BD9-AA40-1BBEB3DEF685}" type="presParOf" srcId="{51803A81-8AFE-4FF5-8AAA-027E817F3878}" destId="{7BE863FD-18F2-414A-95CB-C58C550A511E}" srcOrd="5" destOrd="0" presId="urn:microsoft.com/office/officeart/2005/8/layout/process2"/>
    <dgm:cxn modelId="{3CF6312B-B790-48FA-BE4A-5A3569CE4A7F}" type="presParOf" srcId="{7BE863FD-18F2-414A-95CB-C58C550A511E}" destId="{E76D5CCC-6180-4A15-BF72-1A95D96965C7}" srcOrd="0" destOrd="0" presId="urn:microsoft.com/office/officeart/2005/8/layout/process2"/>
    <dgm:cxn modelId="{C58A11DF-D40F-42C5-A44F-948AD729D5F0}" type="presParOf" srcId="{51803A81-8AFE-4FF5-8AAA-027E817F3878}" destId="{CD025C33-7A62-4F3F-85E9-984C903869D6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2EE1DD-4A2F-4C8A-960D-E177440B68B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A6E1A543-DBA3-4001-A5D2-3B00C1A2B39D}">
      <dgm:prSet phldrT="[Text]"/>
      <dgm:spPr/>
      <dgm:t>
        <a:bodyPr/>
        <a:lstStyle/>
        <a:p>
          <a:r>
            <a:rPr lang="en-US" dirty="0" smtClean="0"/>
            <a:t>Gland </a:t>
          </a:r>
          <a:endParaRPr lang="en-IN" dirty="0"/>
        </a:p>
      </dgm:t>
    </dgm:pt>
    <dgm:pt modelId="{73A74B97-3290-4298-B60B-EE6991A04BEF}" type="parTrans" cxnId="{F8DA9DDC-726A-472F-B592-1F682B48AD5C}">
      <dgm:prSet/>
      <dgm:spPr/>
      <dgm:t>
        <a:bodyPr/>
        <a:lstStyle/>
        <a:p>
          <a:endParaRPr lang="en-IN"/>
        </a:p>
      </dgm:t>
    </dgm:pt>
    <dgm:pt modelId="{82C793F2-F6C9-437B-8721-D3C8A3001682}" type="sibTrans" cxnId="{F8DA9DDC-726A-472F-B592-1F682B48AD5C}">
      <dgm:prSet/>
      <dgm:spPr/>
      <dgm:t>
        <a:bodyPr/>
        <a:lstStyle/>
        <a:p>
          <a:endParaRPr lang="en-IN"/>
        </a:p>
      </dgm:t>
    </dgm:pt>
    <dgm:pt modelId="{62F89D77-A675-4F96-8479-EBC3AF76BECA}">
      <dgm:prSet phldrT="[Text]"/>
      <dgm:spPr/>
      <dgm:t>
        <a:bodyPr/>
        <a:lstStyle/>
        <a:p>
          <a:r>
            <a:rPr lang="en-US" dirty="0" smtClean="0"/>
            <a:t>Hormone </a:t>
          </a:r>
          <a:endParaRPr lang="en-IN" dirty="0"/>
        </a:p>
      </dgm:t>
    </dgm:pt>
    <dgm:pt modelId="{D37AA726-9ADA-413A-80C1-F8549768168F}" type="parTrans" cxnId="{2B440D52-313F-4C1F-9FC0-B96A9CD7ABF0}">
      <dgm:prSet/>
      <dgm:spPr/>
      <dgm:t>
        <a:bodyPr/>
        <a:lstStyle/>
        <a:p>
          <a:endParaRPr lang="en-IN"/>
        </a:p>
      </dgm:t>
    </dgm:pt>
    <dgm:pt modelId="{9B6FF514-BA13-4EFA-A71A-84C14AE5E481}" type="sibTrans" cxnId="{2B440D52-313F-4C1F-9FC0-B96A9CD7ABF0}">
      <dgm:prSet/>
      <dgm:spPr/>
      <dgm:t>
        <a:bodyPr/>
        <a:lstStyle/>
        <a:p>
          <a:endParaRPr lang="en-IN"/>
        </a:p>
      </dgm:t>
    </dgm:pt>
    <dgm:pt modelId="{9A47150A-EBF6-4D45-9BF2-BC39DD2703D7}">
      <dgm:prSet phldrT="[Text]"/>
      <dgm:spPr/>
      <dgm:t>
        <a:bodyPr/>
        <a:lstStyle/>
        <a:p>
          <a:r>
            <a:rPr lang="en-US" dirty="0" smtClean="0"/>
            <a:t>Target </a:t>
          </a:r>
          <a:endParaRPr lang="en-IN" dirty="0"/>
        </a:p>
      </dgm:t>
    </dgm:pt>
    <dgm:pt modelId="{F99D2171-9F45-42E5-83F4-30E7D93962BA}" type="parTrans" cxnId="{F11E8357-846B-4DEF-9807-3612F3AF269F}">
      <dgm:prSet/>
      <dgm:spPr/>
      <dgm:t>
        <a:bodyPr/>
        <a:lstStyle/>
        <a:p>
          <a:endParaRPr lang="en-IN"/>
        </a:p>
      </dgm:t>
    </dgm:pt>
    <dgm:pt modelId="{7ED671E7-55A7-4FC9-B3D0-2A16CBB054FF}" type="sibTrans" cxnId="{F11E8357-846B-4DEF-9807-3612F3AF269F}">
      <dgm:prSet/>
      <dgm:spPr/>
      <dgm:t>
        <a:bodyPr/>
        <a:lstStyle/>
        <a:p>
          <a:endParaRPr lang="en-IN"/>
        </a:p>
      </dgm:t>
    </dgm:pt>
    <dgm:pt modelId="{B2FB4714-CFCD-402A-9EC4-9E86339F62EA}">
      <dgm:prSet/>
      <dgm:spPr/>
      <dgm:t>
        <a:bodyPr/>
        <a:lstStyle/>
        <a:p>
          <a:r>
            <a:rPr lang="en-US" dirty="0" smtClean="0"/>
            <a:t>Product </a:t>
          </a:r>
          <a:endParaRPr lang="en-US" dirty="0"/>
        </a:p>
      </dgm:t>
    </dgm:pt>
    <dgm:pt modelId="{9789760F-BAED-4772-9EDA-168BA5D07791}" type="parTrans" cxnId="{3FF34B95-E393-449A-8070-53BD46D20C85}">
      <dgm:prSet/>
      <dgm:spPr/>
      <dgm:t>
        <a:bodyPr/>
        <a:lstStyle/>
        <a:p>
          <a:endParaRPr lang="en-IN"/>
        </a:p>
      </dgm:t>
    </dgm:pt>
    <dgm:pt modelId="{24A77887-3D4A-48C4-9271-6E7FC2A434FF}" type="sibTrans" cxnId="{3FF34B95-E393-449A-8070-53BD46D20C85}">
      <dgm:prSet/>
      <dgm:spPr/>
      <dgm:t>
        <a:bodyPr/>
        <a:lstStyle/>
        <a:p>
          <a:endParaRPr lang="en-IN"/>
        </a:p>
      </dgm:t>
    </dgm:pt>
    <dgm:pt modelId="{51803A81-8AFE-4FF5-8AAA-027E817F3878}" type="pres">
      <dgm:prSet presAssocID="{F32EE1DD-4A2F-4C8A-960D-E177440B68B9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F0603136-B387-47C1-90E7-622AE295DF70}" type="pres">
      <dgm:prSet presAssocID="{A6E1A543-DBA3-4001-A5D2-3B00C1A2B39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2BF044A-1164-4168-B791-0E74F4345B96}" type="pres">
      <dgm:prSet presAssocID="{82C793F2-F6C9-437B-8721-D3C8A3001682}" presName="sibTrans" presStyleLbl="sibTrans2D1" presStyleIdx="0" presStyleCnt="3"/>
      <dgm:spPr/>
      <dgm:t>
        <a:bodyPr/>
        <a:lstStyle/>
        <a:p>
          <a:endParaRPr lang="en-IN"/>
        </a:p>
      </dgm:t>
    </dgm:pt>
    <dgm:pt modelId="{1253F264-7078-4B6C-93F4-86DCE50538D6}" type="pres">
      <dgm:prSet presAssocID="{82C793F2-F6C9-437B-8721-D3C8A3001682}" presName="connectorText" presStyleLbl="sibTrans2D1" presStyleIdx="0" presStyleCnt="3"/>
      <dgm:spPr/>
      <dgm:t>
        <a:bodyPr/>
        <a:lstStyle/>
        <a:p>
          <a:endParaRPr lang="en-IN"/>
        </a:p>
      </dgm:t>
    </dgm:pt>
    <dgm:pt modelId="{D2312ECF-F790-4FCD-83DB-C97852FD5547}" type="pres">
      <dgm:prSet presAssocID="{62F89D77-A675-4F96-8479-EBC3AF76BEC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E79E440-0FFF-4EAC-A07B-509FC93AE703}" type="pres">
      <dgm:prSet presAssocID="{9B6FF514-BA13-4EFA-A71A-84C14AE5E481}" presName="sibTrans" presStyleLbl="sibTrans2D1" presStyleIdx="1" presStyleCnt="3"/>
      <dgm:spPr/>
      <dgm:t>
        <a:bodyPr/>
        <a:lstStyle/>
        <a:p>
          <a:endParaRPr lang="en-IN"/>
        </a:p>
      </dgm:t>
    </dgm:pt>
    <dgm:pt modelId="{42C3FBD5-F0DA-492A-8721-37F5DE36C71F}" type="pres">
      <dgm:prSet presAssocID="{9B6FF514-BA13-4EFA-A71A-84C14AE5E481}" presName="connectorText" presStyleLbl="sibTrans2D1" presStyleIdx="1" presStyleCnt="3"/>
      <dgm:spPr/>
      <dgm:t>
        <a:bodyPr/>
        <a:lstStyle/>
        <a:p>
          <a:endParaRPr lang="en-IN"/>
        </a:p>
      </dgm:t>
    </dgm:pt>
    <dgm:pt modelId="{2AED7BC3-BBAC-4347-87AD-8C217BCE842B}" type="pres">
      <dgm:prSet presAssocID="{9A47150A-EBF6-4D45-9BF2-BC39DD2703D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BE863FD-18F2-414A-95CB-C58C550A511E}" type="pres">
      <dgm:prSet presAssocID="{7ED671E7-55A7-4FC9-B3D0-2A16CBB054FF}" presName="sibTrans" presStyleLbl="sibTrans2D1" presStyleIdx="2" presStyleCnt="3"/>
      <dgm:spPr/>
      <dgm:t>
        <a:bodyPr/>
        <a:lstStyle/>
        <a:p>
          <a:endParaRPr lang="en-IN"/>
        </a:p>
      </dgm:t>
    </dgm:pt>
    <dgm:pt modelId="{E76D5CCC-6180-4A15-BF72-1A95D96965C7}" type="pres">
      <dgm:prSet presAssocID="{7ED671E7-55A7-4FC9-B3D0-2A16CBB054FF}" presName="connectorText" presStyleLbl="sibTrans2D1" presStyleIdx="2" presStyleCnt="3"/>
      <dgm:spPr/>
      <dgm:t>
        <a:bodyPr/>
        <a:lstStyle/>
        <a:p>
          <a:endParaRPr lang="en-IN"/>
        </a:p>
      </dgm:t>
    </dgm:pt>
    <dgm:pt modelId="{CD025C33-7A62-4F3F-85E9-984C903869D6}" type="pres">
      <dgm:prSet presAssocID="{B2FB4714-CFCD-402A-9EC4-9E86339F62E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62384E1-DD01-49F6-B283-F79877F9C564}" type="presOf" srcId="{62F89D77-A675-4F96-8479-EBC3AF76BECA}" destId="{D2312ECF-F790-4FCD-83DB-C97852FD5547}" srcOrd="0" destOrd="0" presId="urn:microsoft.com/office/officeart/2005/8/layout/process2"/>
    <dgm:cxn modelId="{583BE43C-E911-420A-BDBC-4827257BBBCA}" type="presOf" srcId="{82C793F2-F6C9-437B-8721-D3C8A3001682}" destId="{1253F264-7078-4B6C-93F4-86DCE50538D6}" srcOrd="1" destOrd="0" presId="urn:microsoft.com/office/officeart/2005/8/layout/process2"/>
    <dgm:cxn modelId="{F11E8357-846B-4DEF-9807-3612F3AF269F}" srcId="{F32EE1DD-4A2F-4C8A-960D-E177440B68B9}" destId="{9A47150A-EBF6-4D45-9BF2-BC39DD2703D7}" srcOrd="2" destOrd="0" parTransId="{F99D2171-9F45-42E5-83F4-30E7D93962BA}" sibTransId="{7ED671E7-55A7-4FC9-B3D0-2A16CBB054FF}"/>
    <dgm:cxn modelId="{186C6344-48CD-4A47-9DDE-3B551D78613A}" type="presOf" srcId="{9B6FF514-BA13-4EFA-A71A-84C14AE5E481}" destId="{7E79E440-0FFF-4EAC-A07B-509FC93AE703}" srcOrd="0" destOrd="0" presId="urn:microsoft.com/office/officeart/2005/8/layout/process2"/>
    <dgm:cxn modelId="{69F47D01-B06F-4D48-85B2-22195F73E39F}" type="presOf" srcId="{B2FB4714-CFCD-402A-9EC4-9E86339F62EA}" destId="{CD025C33-7A62-4F3F-85E9-984C903869D6}" srcOrd="0" destOrd="0" presId="urn:microsoft.com/office/officeart/2005/8/layout/process2"/>
    <dgm:cxn modelId="{3FA3A10D-DF93-4E22-9F89-CF12E79BF9BF}" type="presOf" srcId="{A6E1A543-DBA3-4001-A5D2-3B00C1A2B39D}" destId="{F0603136-B387-47C1-90E7-622AE295DF70}" srcOrd="0" destOrd="0" presId="urn:microsoft.com/office/officeart/2005/8/layout/process2"/>
    <dgm:cxn modelId="{F8DA9DDC-726A-472F-B592-1F682B48AD5C}" srcId="{F32EE1DD-4A2F-4C8A-960D-E177440B68B9}" destId="{A6E1A543-DBA3-4001-A5D2-3B00C1A2B39D}" srcOrd="0" destOrd="0" parTransId="{73A74B97-3290-4298-B60B-EE6991A04BEF}" sibTransId="{82C793F2-F6C9-437B-8721-D3C8A3001682}"/>
    <dgm:cxn modelId="{F29B6266-8386-468E-8F32-D0BBA4AA1250}" type="presOf" srcId="{82C793F2-F6C9-437B-8721-D3C8A3001682}" destId="{32BF044A-1164-4168-B791-0E74F4345B96}" srcOrd="0" destOrd="0" presId="urn:microsoft.com/office/officeart/2005/8/layout/process2"/>
    <dgm:cxn modelId="{25B242C6-CA50-455C-9E9A-61B538ED54C2}" type="presOf" srcId="{F32EE1DD-4A2F-4C8A-960D-E177440B68B9}" destId="{51803A81-8AFE-4FF5-8AAA-027E817F3878}" srcOrd="0" destOrd="0" presId="urn:microsoft.com/office/officeart/2005/8/layout/process2"/>
    <dgm:cxn modelId="{694A52FB-73F5-46BA-8D21-9B7CECBDA5F4}" type="presOf" srcId="{7ED671E7-55A7-4FC9-B3D0-2A16CBB054FF}" destId="{7BE863FD-18F2-414A-95CB-C58C550A511E}" srcOrd="0" destOrd="0" presId="urn:microsoft.com/office/officeart/2005/8/layout/process2"/>
    <dgm:cxn modelId="{2B440D52-313F-4C1F-9FC0-B96A9CD7ABF0}" srcId="{F32EE1DD-4A2F-4C8A-960D-E177440B68B9}" destId="{62F89D77-A675-4F96-8479-EBC3AF76BECA}" srcOrd="1" destOrd="0" parTransId="{D37AA726-9ADA-413A-80C1-F8549768168F}" sibTransId="{9B6FF514-BA13-4EFA-A71A-84C14AE5E481}"/>
    <dgm:cxn modelId="{96BD3EC5-44F2-4FD2-B477-A5A1C6D5BE52}" type="presOf" srcId="{9B6FF514-BA13-4EFA-A71A-84C14AE5E481}" destId="{42C3FBD5-F0DA-492A-8721-37F5DE36C71F}" srcOrd="1" destOrd="0" presId="urn:microsoft.com/office/officeart/2005/8/layout/process2"/>
    <dgm:cxn modelId="{3FF34B95-E393-449A-8070-53BD46D20C85}" srcId="{F32EE1DD-4A2F-4C8A-960D-E177440B68B9}" destId="{B2FB4714-CFCD-402A-9EC4-9E86339F62EA}" srcOrd="3" destOrd="0" parTransId="{9789760F-BAED-4772-9EDA-168BA5D07791}" sibTransId="{24A77887-3D4A-48C4-9271-6E7FC2A434FF}"/>
    <dgm:cxn modelId="{230EDDB9-4677-4B09-AF98-C4BA55597F8C}" type="presOf" srcId="{7ED671E7-55A7-4FC9-B3D0-2A16CBB054FF}" destId="{E76D5CCC-6180-4A15-BF72-1A95D96965C7}" srcOrd="1" destOrd="0" presId="urn:microsoft.com/office/officeart/2005/8/layout/process2"/>
    <dgm:cxn modelId="{499DFB28-FAA7-40A7-A9CB-B83359F52F27}" type="presOf" srcId="{9A47150A-EBF6-4D45-9BF2-BC39DD2703D7}" destId="{2AED7BC3-BBAC-4347-87AD-8C217BCE842B}" srcOrd="0" destOrd="0" presId="urn:microsoft.com/office/officeart/2005/8/layout/process2"/>
    <dgm:cxn modelId="{C8E7CF7C-C9F1-457E-8E03-112994C5F99D}" type="presParOf" srcId="{51803A81-8AFE-4FF5-8AAA-027E817F3878}" destId="{F0603136-B387-47C1-90E7-622AE295DF70}" srcOrd="0" destOrd="0" presId="urn:microsoft.com/office/officeart/2005/8/layout/process2"/>
    <dgm:cxn modelId="{D66FC583-6048-4F3B-BA49-422E6BCD4652}" type="presParOf" srcId="{51803A81-8AFE-4FF5-8AAA-027E817F3878}" destId="{32BF044A-1164-4168-B791-0E74F4345B96}" srcOrd="1" destOrd="0" presId="urn:microsoft.com/office/officeart/2005/8/layout/process2"/>
    <dgm:cxn modelId="{2CB15F07-D92C-4C51-8886-9435D15FC45D}" type="presParOf" srcId="{32BF044A-1164-4168-B791-0E74F4345B96}" destId="{1253F264-7078-4B6C-93F4-86DCE50538D6}" srcOrd="0" destOrd="0" presId="urn:microsoft.com/office/officeart/2005/8/layout/process2"/>
    <dgm:cxn modelId="{8D7288C8-051F-4A1B-B662-619AC08BDF45}" type="presParOf" srcId="{51803A81-8AFE-4FF5-8AAA-027E817F3878}" destId="{D2312ECF-F790-4FCD-83DB-C97852FD5547}" srcOrd="2" destOrd="0" presId="urn:microsoft.com/office/officeart/2005/8/layout/process2"/>
    <dgm:cxn modelId="{46349F56-80D5-44A5-B586-F13F7A0613B4}" type="presParOf" srcId="{51803A81-8AFE-4FF5-8AAA-027E817F3878}" destId="{7E79E440-0FFF-4EAC-A07B-509FC93AE703}" srcOrd="3" destOrd="0" presId="urn:microsoft.com/office/officeart/2005/8/layout/process2"/>
    <dgm:cxn modelId="{7512EF99-D4D8-4E44-8404-9B99293D11C6}" type="presParOf" srcId="{7E79E440-0FFF-4EAC-A07B-509FC93AE703}" destId="{42C3FBD5-F0DA-492A-8721-37F5DE36C71F}" srcOrd="0" destOrd="0" presId="urn:microsoft.com/office/officeart/2005/8/layout/process2"/>
    <dgm:cxn modelId="{5A0BCFB0-4915-4DA6-80C2-780526E1D093}" type="presParOf" srcId="{51803A81-8AFE-4FF5-8AAA-027E817F3878}" destId="{2AED7BC3-BBAC-4347-87AD-8C217BCE842B}" srcOrd="4" destOrd="0" presId="urn:microsoft.com/office/officeart/2005/8/layout/process2"/>
    <dgm:cxn modelId="{0C5D1850-3B90-4A62-B19C-5F0518395A20}" type="presParOf" srcId="{51803A81-8AFE-4FF5-8AAA-027E817F3878}" destId="{7BE863FD-18F2-414A-95CB-C58C550A511E}" srcOrd="5" destOrd="0" presId="urn:microsoft.com/office/officeart/2005/8/layout/process2"/>
    <dgm:cxn modelId="{E047249D-A777-4E15-9893-5DB449BD0CB2}" type="presParOf" srcId="{7BE863FD-18F2-414A-95CB-C58C550A511E}" destId="{E76D5CCC-6180-4A15-BF72-1A95D96965C7}" srcOrd="0" destOrd="0" presId="urn:microsoft.com/office/officeart/2005/8/layout/process2"/>
    <dgm:cxn modelId="{1728CA58-9A6A-46AB-9957-3461CDD866C8}" type="presParOf" srcId="{51803A81-8AFE-4FF5-8AAA-027E817F3878}" destId="{CD025C33-7A62-4F3F-85E9-984C903869D6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03136-B387-47C1-90E7-622AE295DF70}">
      <dsp:nvSpPr>
        <dsp:cNvPr id="0" name=""/>
        <dsp:cNvSpPr/>
      </dsp:nvSpPr>
      <dsp:spPr>
        <a:xfrm>
          <a:off x="3345066" y="2299"/>
          <a:ext cx="1539466" cy="8552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Gland </a:t>
          </a:r>
          <a:endParaRPr lang="en-IN" sz="2400" kern="1200" dirty="0"/>
        </a:p>
      </dsp:txBody>
      <dsp:txXfrm>
        <a:off x="3370116" y="27349"/>
        <a:ext cx="1489366" cy="805159"/>
      </dsp:txXfrm>
    </dsp:sp>
    <dsp:sp modelId="{32BF044A-1164-4168-B791-0E74F4345B96}">
      <dsp:nvSpPr>
        <dsp:cNvPr id="0" name=""/>
        <dsp:cNvSpPr/>
      </dsp:nvSpPr>
      <dsp:spPr>
        <a:xfrm rot="5400000">
          <a:off x="3954438" y="878939"/>
          <a:ext cx="320722" cy="3848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500" kern="1200"/>
        </a:p>
      </dsp:txBody>
      <dsp:txXfrm rot="-5400000">
        <a:off x="3999340" y="911011"/>
        <a:ext cx="230920" cy="224505"/>
      </dsp:txXfrm>
    </dsp:sp>
    <dsp:sp modelId="{D2312ECF-F790-4FCD-83DB-C97852FD5547}">
      <dsp:nvSpPr>
        <dsp:cNvPr id="0" name=""/>
        <dsp:cNvSpPr/>
      </dsp:nvSpPr>
      <dsp:spPr>
        <a:xfrm>
          <a:off x="3345066" y="1285188"/>
          <a:ext cx="1539466" cy="8552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Hormone </a:t>
          </a:r>
          <a:endParaRPr lang="en-IN" sz="2400" kern="1200" dirty="0"/>
        </a:p>
      </dsp:txBody>
      <dsp:txXfrm>
        <a:off x="3370116" y="1310238"/>
        <a:ext cx="1489366" cy="805159"/>
      </dsp:txXfrm>
    </dsp:sp>
    <dsp:sp modelId="{7E79E440-0FFF-4EAC-A07B-509FC93AE703}">
      <dsp:nvSpPr>
        <dsp:cNvPr id="0" name=""/>
        <dsp:cNvSpPr/>
      </dsp:nvSpPr>
      <dsp:spPr>
        <a:xfrm rot="5400000">
          <a:off x="3954438" y="2161829"/>
          <a:ext cx="320722" cy="3848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500" kern="1200"/>
        </a:p>
      </dsp:txBody>
      <dsp:txXfrm rot="-5400000">
        <a:off x="3999340" y="2193901"/>
        <a:ext cx="230920" cy="224505"/>
      </dsp:txXfrm>
    </dsp:sp>
    <dsp:sp modelId="{2AED7BC3-BBAC-4347-87AD-8C217BCE842B}">
      <dsp:nvSpPr>
        <dsp:cNvPr id="0" name=""/>
        <dsp:cNvSpPr/>
      </dsp:nvSpPr>
      <dsp:spPr>
        <a:xfrm>
          <a:off x="3345066" y="2568077"/>
          <a:ext cx="1539466" cy="8552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Target </a:t>
          </a:r>
          <a:endParaRPr lang="en-IN" sz="2400" kern="1200" dirty="0"/>
        </a:p>
      </dsp:txBody>
      <dsp:txXfrm>
        <a:off x="3370116" y="2593127"/>
        <a:ext cx="1489366" cy="805159"/>
      </dsp:txXfrm>
    </dsp:sp>
    <dsp:sp modelId="{7BE863FD-18F2-414A-95CB-C58C550A511E}">
      <dsp:nvSpPr>
        <dsp:cNvPr id="0" name=""/>
        <dsp:cNvSpPr/>
      </dsp:nvSpPr>
      <dsp:spPr>
        <a:xfrm rot="5400000">
          <a:off x="3954438" y="3444718"/>
          <a:ext cx="320722" cy="3848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500" kern="1200"/>
        </a:p>
      </dsp:txBody>
      <dsp:txXfrm rot="-5400000">
        <a:off x="3999340" y="3476790"/>
        <a:ext cx="230920" cy="224505"/>
      </dsp:txXfrm>
    </dsp:sp>
    <dsp:sp modelId="{CD025C33-7A62-4F3F-85E9-984C903869D6}">
      <dsp:nvSpPr>
        <dsp:cNvPr id="0" name=""/>
        <dsp:cNvSpPr/>
      </dsp:nvSpPr>
      <dsp:spPr>
        <a:xfrm>
          <a:off x="3345066" y="3850966"/>
          <a:ext cx="1539466" cy="8552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Product </a:t>
          </a:r>
          <a:endParaRPr lang="en-US" sz="2400" kern="1200" dirty="0"/>
        </a:p>
      </dsp:txBody>
      <dsp:txXfrm>
        <a:off x="3370116" y="3876016"/>
        <a:ext cx="1489366" cy="8051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03136-B387-47C1-90E7-622AE295DF70}">
      <dsp:nvSpPr>
        <dsp:cNvPr id="0" name=""/>
        <dsp:cNvSpPr/>
      </dsp:nvSpPr>
      <dsp:spPr>
        <a:xfrm>
          <a:off x="3345066" y="2299"/>
          <a:ext cx="1539466" cy="8552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Gland </a:t>
          </a:r>
          <a:endParaRPr lang="en-IN" sz="2400" kern="1200" dirty="0"/>
        </a:p>
      </dsp:txBody>
      <dsp:txXfrm>
        <a:off x="3370116" y="27349"/>
        <a:ext cx="1489366" cy="805159"/>
      </dsp:txXfrm>
    </dsp:sp>
    <dsp:sp modelId="{32BF044A-1164-4168-B791-0E74F4345B96}">
      <dsp:nvSpPr>
        <dsp:cNvPr id="0" name=""/>
        <dsp:cNvSpPr/>
      </dsp:nvSpPr>
      <dsp:spPr>
        <a:xfrm rot="5400000">
          <a:off x="3954438" y="878939"/>
          <a:ext cx="320722" cy="3848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500" kern="1200"/>
        </a:p>
      </dsp:txBody>
      <dsp:txXfrm rot="-5400000">
        <a:off x="3999340" y="911011"/>
        <a:ext cx="230920" cy="224505"/>
      </dsp:txXfrm>
    </dsp:sp>
    <dsp:sp modelId="{D2312ECF-F790-4FCD-83DB-C97852FD5547}">
      <dsp:nvSpPr>
        <dsp:cNvPr id="0" name=""/>
        <dsp:cNvSpPr/>
      </dsp:nvSpPr>
      <dsp:spPr>
        <a:xfrm>
          <a:off x="3345066" y="1285188"/>
          <a:ext cx="1539466" cy="8552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Hormone </a:t>
          </a:r>
          <a:endParaRPr lang="en-IN" sz="2400" kern="1200" dirty="0"/>
        </a:p>
      </dsp:txBody>
      <dsp:txXfrm>
        <a:off x="3370116" y="1310238"/>
        <a:ext cx="1489366" cy="805159"/>
      </dsp:txXfrm>
    </dsp:sp>
    <dsp:sp modelId="{7E79E440-0FFF-4EAC-A07B-509FC93AE703}">
      <dsp:nvSpPr>
        <dsp:cNvPr id="0" name=""/>
        <dsp:cNvSpPr/>
      </dsp:nvSpPr>
      <dsp:spPr>
        <a:xfrm rot="5400000">
          <a:off x="3954438" y="2161829"/>
          <a:ext cx="320722" cy="3848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500" kern="1200"/>
        </a:p>
      </dsp:txBody>
      <dsp:txXfrm rot="-5400000">
        <a:off x="3999340" y="2193901"/>
        <a:ext cx="230920" cy="224505"/>
      </dsp:txXfrm>
    </dsp:sp>
    <dsp:sp modelId="{2AED7BC3-BBAC-4347-87AD-8C217BCE842B}">
      <dsp:nvSpPr>
        <dsp:cNvPr id="0" name=""/>
        <dsp:cNvSpPr/>
      </dsp:nvSpPr>
      <dsp:spPr>
        <a:xfrm>
          <a:off x="3345066" y="2568077"/>
          <a:ext cx="1539466" cy="8552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Target </a:t>
          </a:r>
          <a:endParaRPr lang="en-IN" sz="2400" kern="1200" dirty="0"/>
        </a:p>
      </dsp:txBody>
      <dsp:txXfrm>
        <a:off x="3370116" y="2593127"/>
        <a:ext cx="1489366" cy="805159"/>
      </dsp:txXfrm>
    </dsp:sp>
    <dsp:sp modelId="{7BE863FD-18F2-414A-95CB-C58C550A511E}">
      <dsp:nvSpPr>
        <dsp:cNvPr id="0" name=""/>
        <dsp:cNvSpPr/>
      </dsp:nvSpPr>
      <dsp:spPr>
        <a:xfrm rot="5400000">
          <a:off x="3954438" y="3444718"/>
          <a:ext cx="320722" cy="3848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500" kern="1200"/>
        </a:p>
      </dsp:txBody>
      <dsp:txXfrm rot="-5400000">
        <a:off x="3999340" y="3476790"/>
        <a:ext cx="230920" cy="224505"/>
      </dsp:txXfrm>
    </dsp:sp>
    <dsp:sp modelId="{CD025C33-7A62-4F3F-85E9-984C903869D6}">
      <dsp:nvSpPr>
        <dsp:cNvPr id="0" name=""/>
        <dsp:cNvSpPr/>
      </dsp:nvSpPr>
      <dsp:spPr>
        <a:xfrm>
          <a:off x="3345066" y="3850966"/>
          <a:ext cx="1539466" cy="8552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Product </a:t>
          </a:r>
          <a:endParaRPr lang="en-US" sz="2400" kern="1200" dirty="0"/>
        </a:p>
      </dsp:txBody>
      <dsp:txXfrm>
        <a:off x="3370116" y="3876016"/>
        <a:ext cx="1489366" cy="805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11-Mar-22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11-Mar-22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11-Mar-22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11-Mar-22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11-Mar-22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homeostasis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/>
              <a:t>S</a:t>
            </a:r>
            <a:r>
              <a:rPr lang="en-US" dirty="0" smtClean="0"/>
              <a:t>wati Mahajan</a:t>
            </a:r>
          </a:p>
          <a:p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dirty="0" smtClean="0"/>
              <a:t> </a:t>
            </a:r>
            <a:r>
              <a:rPr lang="en-US" dirty="0" smtClean="0"/>
              <a:t>Professor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48480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Negative Feedback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Arial" pitchFamily="34" charset="0"/>
              <a:buChar char="•"/>
              <a:defRPr/>
            </a:pPr>
            <a:r>
              <a:rPr lang="en-US" dirty="0" smtClean="0"/>
              <a:t>Primary mechanism for maintaining homeostasis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Detect a deviation from a set point and act to restore that set point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External change </a:t>
            </a:r>
            <a:r>
              <a:rPr lang="en-US" dirty="0" smtClean="0">
                <a:sym typeface="Wingdings" pitchFamily="2" charset="2"/>
              </a:rPr>
              <a:t> triggers change in variable in internal environment  triggers reaction to oppose the change and return variable toward normal (set point)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Cruise Control of Car Speed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Pearson Education, Inc., publishing as Benjamin Cummings.</a:t>
            </a:r>
          </a:p>
          <a:p>
            <a:pPr algn="ctr">
              <a:defRPr/>
            </a:pPr>
            <a:endParaRPr lang="en-US" sz="1400" b="0"/>
          </a:p>
        </p:txBody>
      </p:sp>
      <p:pic>
        <p:nvPicPr>
          <p:cNvPr id="16388" name="Picture 7"/>
          <p:cNvPicPr>
            <a:picLocks noChangeAspect="1" noChangeArrowheads="1"/>
          </p:cNvPicPr>
          <p:nvPr/>
        </p:nvPicPr>
        <p:blipFill>
          <a:blip r:embed="rId2" cstate="print"/>
          <a:srcRect l="12122" t="6363" r="11363" b="9636"/>
          <a:stretch>
            <a:fillRect/>
          </a:stretch>
        </p:blipFill>
        <p:spPr bwMode="auto">
          <a:xfrm>
            <a:off x="1143000" y="1143000"/>
            <a:ext cx="68199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 Box 8"/>
          <p:cNvSpPr txBox="1">
            <a:spLocks noChangeArrowheads="1"/>
          </p:cNvSpPr>
          <p:nvPr/>
        </p:nvSpPr>
        <p:spPr bwMode="auto">
          <a:xfrm>
            <a:off x="6840538" y="6096000"/>
            <a:ext cx="2303462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561" tIns="50781" rIns="101561" bIns="50781">
            <a:spAutoFit/>
          </a:bodyPr>
          <a:lstStyle/>
          <a:p>
            <a:pPr algn="r" defTabSz="1016000"/>
            <a:r>
              <a:rPr lang="en-US" sz="1600">
                <a:solidFill>
                  <a:srgbClr val="9900CC"/>
                </a:solidFill>
                <a:latin typeface="Arial" charset="0"/>
              </a:rPr>
              <a:t>Figure 1.6a,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Negative Feedback Control of Body Temperature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Pearson Education, Inc., publishing as Benjamin Cummings.</a:t>
            </a:r>
          </a:p>
          <a:p>
            <a:pPr algn="ctr">
              <a:defRPr/>
            </a:pPr>
            <a:endParaRPr lang="en-US" sz="1400" b="0"/>
          </a:p>
        </p:txBody>
      </p:sp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6840538" y="6096000"/>
            <a:ext cx="2303462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561" tIns="50781" rIns="101561" bIns="50781">
            <a:spAutoFit/>
          </a:bodyPr>
          <a:lstStyle/>
          <a:p>
            <a:pPr algn="r" defTabSz="1016000"/>
            <a:r>
              <a:rPr lang="en-US" sz="1600">
                <a:solidFill>
                  <a:srgbClr val="9900CC"/>
                </a:solidFill>
                <a:latin typeface="Arial" charset="0"/>
              </a:rPr>
              <a:t>Figure 1.6c, d</a:t>
            </a:r>
          </a:p>
        </p:txBody>
      </p:sp>
      <p:pic>
        <p:nvPicPr>
          <p:cNvPr id="17413" name="Picture 10"/>
          <p:cNvPicPr>
            <a:picLocks noChangeAspect="1" noChangeArrowheads="1"/>
          </p:cNvPicPr>
          <p:nvPr/>
        </p:nvPicPr>
        <p:blipFill>
          <a:blip r:embed="rId2" cstate="print"/>
          <a:srcRect l="11363" t="18420" r="11363" b="21121"/>
          <a:stretch>
            <a:fillRect/>
          </a:stretch>
        </p:blipFill>
        <p:spPr bwMode="auto">
          <a:xfrm>
            <a:off x="685800" y="1295400"/>
            <a:ext cx="7772400" cy="423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Rectangle 2"/>
          <p:cNvSpPr/>
          <p:nvPr/>
        </p:nvSpPr>
        <p:spPr>
          <a:xfrm>
            <a:off x="1500166" y="2428868"/>
            <a:ext cx="635798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Four components of a negative feedback loop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32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dirty="0" smtClean="0"/>
              <a:t>Controlled variable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dirty="0" smtClean="0"/>
              <a:t>Sensor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dirty="0" smtClean="0"/>
              <a:t>Control center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200" dirty="0" smtClean="0"/>
              <a:t> </a:t>
            </a:r>
            <a:r>
              <a:rPr lang="en-US" sz="3200" dirty="0" err="1" smtClean="0"/>
              <a:t>Effector</a:t>
            </a:r>
            <a:r>
              <a:rPr lang="en-US" sz="3200" dirty="0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Negative Feedback Loop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Pearson Education, Inc., publishing as Benjamin Cummings.</a:t>
            </a:r>
          </a:p>
          <a:p>
            <a:pPr algn="ctr">
              <a:defRPr/>
            </a:pPr>
            <a:endParaRPr lang="en-US" sz="1400" b="0"/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6840538" y="6096000"/>
            <a:ext cx="2303462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561" tIns="50781" rIns="101561" bIns="50781">
            <a:spAutoFit/>
          </a:bodyPr>
          <a:lstStyle/>
          <a:p>
            <a:pPr algn="r" defTabSz="1016000"/>
            <a:r>
              <a:rPr lang="en-US" sz="1600">
                <a:solidFill>
                  <a:srgbClr val="9900CC"/>
                </a:solidFill>
                <a:latin typeface="Arial" charset="0"/>
              </a:rPr>
              <a:t>Figure 1.7</a:t>
            </a:r>
          </a:p>
        </p:txBody>
      </p:sp>
      <p:pic>
        <p:nvPicPr>
          <p:cNvPr id="18437" name="Picture 10"/>
          <p:cNvPicPr>
            <a:picLocks noChangeAspect="1" noChangeArrowheads="1"/>
          </p:cNvPicPr>
          <p:nvPr/>
        </p:nvPicPr>
        <p:blipFill>
          <a:blip r:embed="rId2" cstate="print"/>
          <a:srcRect l="9091" t="24908" r="9091" b="30363"/>
          <a:stretch>
            <a:fillRect/>
          </a:stretch>
        </p:blipFill>
        <p:spPr bwMode="auto">
          <a:xfrm>
            <a:off x="457200" y="1828800"/>
            <a:ext cx="8229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examples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Blood Pressure</a:t>
            </a:r>
          </a:p>
          <a:p>
            <a:endParaRPr lang="en-US" dirty="0" smtClean="0"/>
          </a:p>
          <a:p>
            <a:r>
              <a:rPr lang="en-US" dirty="0" smtClean="0"/>
              <a:t>Hormones- short loop feedback &amp; long loop feedback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O</a:t>
            </a:r>
            <a:r>
              <a:rPr lang="en-US" sz="2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&amp; CO</a:t>
            </a:r>
            <a:r>
              <a:rPr lang="en-US" sz="2000" dirty="0" smtClean="0"/>
              <a:t>2</a:t>
            </a:r>
            <a:r>
              <a:rPr lang="en-US" dirty="0" smtClean="0"/>
              <a:t> concentration in ECF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606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142318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Bent-Up Arrow 5"/>
          <p:cNvSpPr/>
          <p:nvPr/>
        </p:nvSpPr>
        <p:spPr>
          <a:xfrm>
            <a:off x="5353159" y="2129246"/>
            <a:ext cx="1078992" cy="3614928"/>
          </a:xfrm>
          <a:prstGeom prst="bentUpArrow">
            <a:avLst>
              <a:gd name="adj1" fmla="val 25000"/>
              <a:gd name="adj2" fmla="val 3660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Left Arrow 6"/>
          <p:cNvSpPr/>
          <p:nvPr/>
        </p:nvSpPr>
        <p:spPr>
          <a:xfrm>
            <a:off x="5361868" y="1766316"/>
            <a:ext cx="60960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</a:t>
            </a:r>
            <a:endParaRPr lang="en-IN" dirty="0"/>
          </a:p>
        </p:txBody>
      </p:sp>
      <p:sp>
        <p:nvSpPr>
          <p:cNvPr id="10" name="Snip Diagonal Corner Rectangle 9"/>
          <p:cNvSpPr/>
          <p:nvPr/>
        </p:nvSpPr>
        <p:spPr>
          <a:xfrm>
            <a:off x="6172200" y="3850060"/>
            <a:ext cx="2131423" cy="4572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Negative feedback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4676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Gain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Effectiveness of the system</a:t>
            </a:r>
          </a:p>
          <a:p>
            <a:r>
              <a:rPr lang="en-US" dirty="0" smtClean="0"/>
              <a:t>BP Regulatory system gain = -2</a:t>
            </a:r>
          </a:p>
          <a:p>
            <a:r>
              <a:rPr lang="en-US" dirty="0" smtClean="0"/>
              <a:t>Temp Regulatory </a:t>
            </a:r>
            <a:r>
              <a:rPr lang="en-US" dirty="0"/>
              <a:t>system gain = </a:t>
            </a:r>
            <a:r>
              <a:rPr lang="en-US" dirty="0" smtClean="0"/>
              <a:t>-33</a:t>
            </a:r>
            <a:endParaRPr lang="en-US" dirty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Horizontal Scroll 3"/>
          <p:cNvSpPr/>
          <p:nvPr/>
        </p:nvSpPr>
        <p:spPr>
          <a:xfrm>
            <a:off x="1497874" y="3810000"/>
            <a:ext cx="5105400" cy="22098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GAIN = </a:t>
            </a:r>
            <a:r>
              <a:rPr lang="en-US" sz="2800" u="sng" dirty="0" smtClean="0"/>
              <a:t>CORRECTION</a:t>
            </a:r>
          </a:p>
          <a:p>
            <a:pPr algn="ctr"/>
            <a:r>
              <a:rPr lang="en-US" sz="2800" dirty="0" smtClean="0"/>
              <a:t>           ERROR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018888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feedback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Vicious cycle</a:t>
            </a:r>
          </a:p>
          <a:p>
            <a:r>
              <a:rPr lang="en-US" dirty="0" smtClean="0"/>
              <a:t>Usually harmful</a:t>
            </a:r>
          </a:p>
          <a:p>
            <a:r>
              <a:rPr lang="en-US" dirty="0" smtClean="0"/>
              <a:t>Continues </a:t>
            </a:r>
            <a:r>
              <a:rPr lang="en-US" dirty="0"/>
              <a:t>increasing an </a:t>
            </a:r>
            <a:r>
              <a:rPr lang="en-US" dirty="0" smtClean="0"/>
              <a:t>change</a:t>
            </a:r>
          </a:p>
          <a:p>
            <a:r>
              <a:rPr lang="en-US" dirty="0" smtClean="0"/>
              <a:t>Controlled </a:t>
            </a:r>
            <a:r>
              <a:rPr lang="en-US" dirty="0"/>
              <a:t>variable moves in one </a:t>
            </a:r>
            <a:r>
              <a:rPr lang="en-US" dirty="0" smtClean="0"/>
              <a:t>direction</a:t>
            </a:r>
            <a:endParaRPr lang="en-US" dirty="0"/>
          </a:p>
          <a:p>
            <a:pPr lvl="2">
              <a:defRPr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69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Examples  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smtClean="0"/>
              <a:t>In health</a:t>
            </a:r>
          </a:p>
          <a:p>
            <a:pPr marL="0" indent="0">
              <a:buNone/>
            </a:pPr>
            <a:endParaRPr lang="en-IN" b="1" u="sng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Clot 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Child </a:t>
            </a:r>
            <a:r>
              <a:rPr lang="en-US" dirty="0"/>
              <a:t>birth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Generation </a:t>
            </a:r>
            <a:r>
              <a:rPr lang="en-US" dirty="0"/>
              <a:t>of nerve signal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LH surge</a:t>
            </a:r>
          </a:p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u="sng" dirty="0" smtClean="0"/>
              <a:t>In disease</a:t>
            </a:r>
          </a:p>
          <a:p>
            <a:pPr marL="0" indent="0">
              <a:buNone/>
            </a:pPr>
            <a:endParaRPr lang="en-US" b="1" u="sng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Acute MI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Circulatory shock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Cardiac failure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Brain edema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126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1 min revision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Organ systems= 11</a:t>
            </a:r>
          </a:p>
          <a:p>
            <a:r>
              <a:rPr lang="en-IN" dirty="0" smtClean="0"/>
              <a:t>Body fluid compartment= 60%</a:t>
            </a:r>
          </a:p>
          <a:p>
            <a:r>
              <a:rPr lang="en-IN" dirty="0" smtClean="0"/>
              <a:t>ICF= 40%</a:t>
            </a:r>
          </a:p>
          <a:p>
            <a:r>
              <a:rPr lang="en-IN" dirty="0" smtClean="0"/>
              <a:t>ECF= 20%</a:t>
            </a:r>
          </a:p>
          <a:p>
            <a:r>
              <a:rPr lang="en-IN" dirty="0" smtClean="0"/>
              <a:t>Body electrolytes =7%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170915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Bent-Up Arrow 5"/>
          <p:cNvSpPr/>
          <p:nvPr/>
        </p:nvSpPr>
        <p:spPr>
          <a:xfrm>
            <a:off x="5353159" y="2129246"/>
            <a:ext cx="1078992" cy="3614928"/>
          </a:xfrm>
          <a:prstGeom prst="bentUpArrow">
            <a:avLst>
              <a:gd name="adj1" fmla="val 25000"/>
              <a:gd name="adj2" fmla="val 3660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Left Arrow 6"/>
          <p:cNvSpPr/>
          <p:nvPr/>
        </p:nvSpPr>
        <p:spPr>
          <a:xfrm>
            <a:off x="5361868" y="1766316"/>
            <a:ext cx="60960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+</a:t>
            </a:r>
            <a:endParaRPr lang="en-IN" dirty="0"/>
          </a:p>
        </p:txBody>
      </p:sp>
      <p:sp>
        <p:nvSpPr>
          <p:cNvPr id="10" name="Snip Diagonal Corner Rectangle 9"/>
          <p:cNvSpPr/>
          <p:nvPr/>
        </p:nvSpPr>
        <p:spPr>
          <a:xfrm>
            <a:off x="6172200" y="3850060"/>
            <a:ext cx="2131423" cy="4572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Positive feedback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6256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Positive Feedback Loop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Pearson Education, Inc., publishing as Benjamin Cummings.</a:t>
            </a:r>
          </a:p>
          <a:p>
            <a:pPr algn="ctr">
              <a:defRPr/>
            </a:pPr>
            <a:endParaRPr lang="en-US" sz="1400" b="0"/>
          </a:p>
        </p:txBody>
      </p:sp>
      <p:sp>
        <p:nvSpPr>
          <p:cNvPr id="19460" name="Rectangle 12"/>
          <p:cNvSpPr>
            <a:spLocks noGrp="1" noChangeArrowheads="1"/>
          </p:cNvSpPr>
          <p:nvPr>
            <p:ph type="body" idx="4294967295"/>
          </p:nvPr>
        </p:nvSpPr>
        <p:spPr>
          <a:xfrm>
            <a:off x="4800600" y="2590800"/>
            <a:ext cx="4343400" cy="1316038"/>
          </a:xfrm>
        </p:spPr>
        <p:txBody>
          <a:bodyPr>
            <a:normAutofit/>
          </a:bodyPr>
          <a:lstStyle/>
          <a:p>
            <a:pPr marL="404813" lvl="1" indent="9525">
              <a:buFontTx/>
              <a:buNone/>
            </a:pPr>
            <a:r>
              <a:rPr lang="en-US" smtClean="0"/>
              <a:t>Positive feedback loops cause a rapid change in a variable.</a:t>
            </a:r>
          </a:p>
        </p:txBody>
      </p:sp>
      <p:sp>
        <p:nvSpPr>
          <p:cNvPr id="19461" name="Text Box 15"/>
          <p:cNvSpPr txBox="1">
            <a:spLocks noChangeArrowheads="1"/>
          </p:cNvSpPr>
          <p:nvPr/>
        </p:nvSpPr>
        <p:spPr bwMode="auto">
          <a:xfrm>
            <a:off x="6840538" y="6096000"/>
            <a:ext cx="2303462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561" tIns="50781" rIns="101561" bIns="50781">
            <a:spAutoFit/>
          </a:bodyPr>
          <a:lstStyle/>
          <a:p>
            <a:pPr algn="r" defTabSz="1016000"/>
            <a:r>
              <a:rPr lang="en-US" sz="1600">
                <a:solidFill>
                  <a:srgbClr val="9900CC"/>
                </a:solidFill>
                <a:latin typeface="Arial" charset="0"/>
              </a:rPr>
              <a:t>Figure 1.8</a:t>
            </a:r>
          </a:p>
        </p:txBody>
      </p:sp>
      <p:pic>
        <p:nvPicPr>
          <p:cNvPr id="19462" name="Picture 16"/>
          <p:cNvPicPr>
            <a:picLocks noChangeAspect="1" noChangeArrowheads="1"/>
          </p:cNvPicPr>
          <p:nvPr/>
        </p:nvPicPr>
        <p:blipFill>
          <a:blip r:embed="rId2" cstate="print"/>
          <a:srcRect l="32576" t="25999" r="32576" b="29272"/>
          <a:stretch>
            <a:fillRect/>
          </a:stretch>
        </p:blipFill>
        <p:spPr bwMode="auto">
          <a:xfrm>
            <a:off x="533400" y="1866900"/>
            <a:ext cx="3505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Content Placeholder 5" descr="main-qimg-1600bd026e0a22d8b6ed0d0a2f29e74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8568952" cy="6192688"/>
          </a:xfrm>
        </p:spPr>
      </p:pic>
      <p:sp>
        <p:nvSpPr>
          <p:cNvPr id="1026" name="AutoShape 2" descr="Image result for parturition reflex flowch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Feed </a:t>
            </a:r>
            <a:r>
              <a:rPr lang="en-US" dirty="0"/>
              <a:t>forward mechanisms</a:t>
            </a:r>
            <a:br>
              <a:rPr lang="en-US" dirty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This is adaptive control system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Delayed type of negative feedback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Seen in CNS: rapid movement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Anticipate change and responds to that change before it happens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Homeostasis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Each cell benefits</a:t>
            </a:r>
          </a:p>
          <a:p>
            <a:pPr>
              <a:defRPr/>
            </a:pPr>
            <a:r>
              <a:rPr lang="en-US" dirty="0" smtClean="0"/>
              <a:t>Each cell contributes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  <p:sp>
        <p:nvSpPr>
          <p:cNvPr id="4" name="Horizontal Scroll 3"/>
          <p:cNvSpPr/>
          <p:nvPr/>
        </p:nvSpPr>
        <p:spPr>
          <a:xfrm>
            <a:off x="1071538" y="4286256"/>
            <a:ext cx="7858180" cy="139046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2400" dirty="0" smtClean="0"/>
              <a:t>Reciprocal interplay provides continuous automaticity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Factors influencing: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Internal: genetic predisposition</a:t>
            </a:r>
          </a:p>
          <a:p>
            <a:endParaRPr lang="en-IN" dirty="0" smtClean="0"/>
          </a:p>
          <a:p>
            <a:r>
              <a:rPr lang="en-IN" dirty="0" smtClean="0"/>
              <a:t>External: lifestyle modification {diet, exercise, sleep}</a:t>
            </a:r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Lets summarize……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maintenance of a stable &amp; constant internal environment is homeostasis</a:t>
            </a:r>
          </a:p>
          <a:p>
            <a:endParaRPr lang="en-US" dirty="0" smtClean="0"/>
          </a:p>
          <a:p>
            <a:r>
              <a:rPr lang="en-US" dirty="0" smtClean="0"/>
              <a:t>Each organ system contributes </a:t>
            </a:r>
            <a:r>
              <a:rPr lang="en-US" smtClean="0"/>
              <a:t>to homeostasis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Feedback mechanisms are important to maintain homeostasis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THANK YOU</a:t>
            </a:r>
            <a:endParaRPr lang="en-IN" sz="88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Learning 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Define homeostasis</a:t>
            </a:r>
          </a:p>
          <a:p>
            <a:r>
              <a:rPr lang="en-IN" dirty="0" smtClean="0"/>
              <a:t>Role of different organ systems in maintaining homeostasis</a:t>
            </a:r>
          </a:p>
          <a:p>
            <a:r>
              <a:rPr lang="en-IN" dirty="0" smtClean="0"/>
              <a:t>Describe  Feedback mechanisms with examples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Homeostasis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 maintenance of a stable &amp; constant internal environment.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/>
              <a:t>Claud</a:t>
            </a:r>
            <a:r>
              <a:rPr lang="en-US" dirty="0" smtClean="0"/>
              <a:t> Bernard – </a:t>
            </a:r>
            <a:r>
              <a:rPr lang="en-US" dirty="0" err="1" smtClean="0"/>
              <a:t>millieu</a:t>
            </a:r>
            <a:r>
              <a:rPr lang="en-US" dirty="0" smtClean="0"/>
              <a:t> interior</a:t>
            </a:r>
          </a:p>
          <a:p>
            <a:pPr>
              <a:defRPr/>
            </a:pPr>
            <a:r>
              <a:rPr lang="en-US" dirty="0" smtClean="0"/>
              <a:t>Walter Canon - homeostasis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Homeostasis</a:t>
            </a:r>
          </a:p>
        </p:txBody>
      </p:sp>
      <p:sp>
        <p:nvSpPr>
          <p:cNvPr id="13315" name="Rectangle 11"/>
          <p:cNvSpPr>
            <a:spLocks noGrp="1" noChangeArrowheads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spcBef>
                <a:spcPct val="20000"/>
              </a:spcBef>
              <a:buClrTx/>
              <a:buFont typeface="Wingdings" pitchFamily="2" charset="2"/>
              <a:buChar char="v"/>
            </a:pPr>
            <a:endParaRPr lang="en-US" dirty="0" smtClean="0"/>
          </a:p>
          <a:p>
            <a:pPr marL="461963" lvl="1" indent="403225">
              <a:spcBef>
                <a:spcPct val="5000"/>
              </a:spcBef>
              <a:spcAft>
                <a:spcPct val="500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b="1" dirty="0" smtClean="0"/>
              <a:t>Most organ systems contribute to homeostasis</a:t>
            </a:r>
          </a:p>
          <a:p>
            <a:pPr marL="461963" lvl="1" indent="403225">
              <a:spcBef>
                <a:spcPct val="5000"/>
              </a:spcBef>
              <a:spcAft>
                <a:spcPct val="50000"/>
              </a:spcAft>
              <a:buClr>
                <a:schemeClr val="accent2"/>
              </a:buClr>
              <a:buFont typeface="Wingdings" pitchFamily="2" charset="2"/>
              <a:buChar char="q"/>
            </a:pPr>
            <a:r>
              <a:rPr lang="en-US" b="1" dirty="0" smtClean="0"/>
              <a:t>All cells depend on ECF for life; functions </a:t>
            </a:r>
            <a:r>
              <a:rPr lang="en-US" dirty="0" smtClean="0"/>
              <a:t>&amp; growth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2005 Pearson Education, Inc., publishing as Benjamin Cummings.</a:t>
            </a:r>
          </a:p>
          <a:p>
            <a:pPr algn="ctr">
              <a:defRPr/>
            </a:pPr>
            <a:endParaRPr lang="en-US" sz="1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involved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</a:t>
            </a:r>
          </a:p>
          <a:p>
            <a:endParaRPr lang="en-US" dirty="0" smtClean="0"/>
          </a:p>
          <a:p>
            <a:r>
              <a:rPr lang="en-US" dirty="0" smtClean="0"/>
              <a:t>Temperature regulation</a:t>
            </a:r>
          </a:p>
          <a:p>
            <a:endParaRPr lang="en-US" dirty="0" smtClean="0"/>
          </a:p>
          <a:p>
            <a:r>
              <a:rPr lang="en-US" dirty="0" smtClean="0"/>
              <a:t>Water &amp; electrolyte balance</a:t>
            </a:r>
          </a:p>
          <a:p>
            <a:endParaRPr lang="en-US" dirty="0" smtClean="0"/>
          </a:p>
          <a:p>
            <a:r>
              <a:rPr lang="en-US" dirty="0" smtClean="0"/>
              <a:t>Supply of nutrients, O</a:t>
            </a:r>
            <a:r>
              <a:rPr lang="en-US" sz="2000" dirty="0" smtClean="0"/>
              <a:t>2</a:t>
            </a:r>
            <a:r>
              <a:rPr lang="en-US" dirty="0"/>
              <a:t>,</a:t>
            </a:r>
            <a:r>
              <a:rPr lang="en-US" dirty="0" smtClean="0"/>
              <a:t> enzymes, hormones</a:t>
            </a:r>
          </a:p>
          <a:p>
            <a:endParaRPr lang="en-US" dirty="0" smtClean="0"/>
          </a:p>
          <a:p>
            <a:r>
              <a:rPr lang="en-US" dirty="0" smtClean="0"/>
              <a:t>Removal of metabolic &amp; other waste products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665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different systems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Transport of subs in ECF: circulatory sys</a:t>
            </a:r>
          </a:p>
          <a:p>
            <a:endParaRPr lang="en-US" dirty="0" smtClean="0"/>
          </a:p>
          <a:p>
            <a:r>
              <a:rPr lang="en-US" dirty="0" smtClean="0"/>
              <a:t>Supply of Oxygen &amp; nutrients: RS,GIT, circulatory sys, Hormones, Liver</a:t>
            </a:r>
          </a:p>
          <a:p>
            <a:endParaRPr lang="en-US" dirty="0" smtClean="0"/>
          </a:p>
          <a:p>
            <a:r>
              <a:rPr lang="en-US" dirty="0" smtClean="0"/>
              <a:t>Removal of metabolic end products: kidneys &amp; lungs</a:t>
            </a:r>
          </a:p>
          <a:p>
            <a:endParaRPr lang="en-US" dirty="0" smtClean="0"/>
          </a:p>
          <a:p>
            <a:r>
              <a:rPr lang="en-US" dirty="0" smtClean="0"/>
              <a:t>Water &amp; electrolyte balance: kidneys, skin, lungs, GIT.</a:t>
            </a:r>
          </a:p>
        </p:txBody>
      </p:sp>
    </p:spTree>
    <p:extLst>
      <p:ext uri="{BB962C8B-B14F-4D97-AF65-F5344CB8AC3E}">
        <p14:creationId xmlns:p14="http://schemas.microsoft.com/office/powerpoint/2010/main" val="419779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pH: RS, blood, kidneys &amp; buffer sys</a:t>
            </a:r>
          </a:p>
          <a:p>
            <a:endParaRPr lang="en-US" dirty="0" smtClean="0"/>
          </a:p>
          <a:p>
            <a:r>
              <a:rPr lang="en-US" dirty="0" smtClean="0"/>
              <a:t>Body </a:t>
            </a:r>
            <a:r>
              <a:rPr lang="en-US" dirty="0"/>
              <a:t>temperature: skin, CVS, RS, GIT, Excretory sys, Skeletal </a:t>
            </a:r>
            <a:r>
              <a:rPr lang="en-US" dirty="0" smtClean="0"/>
              <a:t>system, hypothalamus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Regulation </a:t>
            </a:r>
            <a:r>
              <a:rPr lang="en-US" dirty="0"/>
              <a:t>of body functions: CNS ,endocrines, ANS(vegetative fn)</a:t>
            </a:r>
          </a:p>
          <a:p>
            <a:endParaRPr lang="en-US" dirty="0" smtClean="0"/>
          </a:p>
          <a:p>
            <a:r>
              <a:rPr lang="en-US" dirty="0" smtClean="0"/>
              <a:t>Musculoskeletal </a:t>
            </a:r>
            <a:r>
              <a:rPr lang="en-US" dirty="0"/>
              <a:t>sys: move for food &amp; survival.</a:t>
            </a:r>
          </a:p>
          <a:p>
            <a:endParaRPr lang="en-US" dirty="0" smtClean="0"/>
          </a:p>
          <a:p>
            <a:r>
              <a:rPr lang="en-US" dirty="0" smtClean="0"/>
              <a:t>Reproductive </a:t>
            </a:r>
            <a:r>
              <a:rPr lang="en-US" dirty="0"/>
              <a:t>sys: automaticity &amp; continuity of life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218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of 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Complex phenomenon</a:t>
            </a:r>
          </a:p>
          <a:p>
            <a:r>
              <a:rPr lang="en-US" dirty="0" smtClean="0"/>
              <a:t>Control mechanisms: 1000s</a:t>
            </a:r>
          </a:p>
          <a:p>
            <a:r>
              <a:rPr lang="en-US" dirty="0" smtClean="0"/>
              <a:t>Act at every level</a:t>
            </a:r>
          </a:p>
          <a:p>
            <a:endParaRPr lang="en-US" b="1" u="sng" dirty="0" smtClean="0"/>
          </a:p>
          <a:p>
            <a:r>
              <a:rPr lang="en-US" b="1" u="sng" dirty="0" smtClean="0"/>
              <a:t>Types:</a:t>
            </a:r>
            <a:endParaRPr lang="en-IN" b="1" u="sng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N</a:t>
            </a:r>
            <a:r>
              <a:rPr lang="en-US" b="1" dirty="0" smtClean="0"/>
              <a:t>egative feedback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Positive feedback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Feed forward control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41301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521</TotalTime>
  <Words>587</Words>
  <Application>Microsoft Office PowerPoint</Application>
  <PresentationFormat>On-screen Show (4:3)</PresentationFormat>
  <Paragraphs>158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Apex</vt:lpstr>
      <vt:lpstr>homeostasis</vt:lpstr>
      <vt:lpstr>1 min revision</vt:lpstr>
      <vt:lpstr>Learning Objectives</vt:lpstr>
      <vt:lpstr>Homeostasis</vt:lpstr>
      <vt:lpstr>Homeostasis</vt:lpstr>
      <vt:lpstr>Factors involved</vt:lpstr>
      <vt:lpstr>Role of different systems</vt:lpstr>
      <vt:lpstr>PowerPoint Presentation</vt:lpstr>
      <vt:lpstr>Mode of action</vt:lpstr>
      <vt:lpstr>Negative Feedback Loops</vt:lpstr>
      <vt:lpstr>Cruise Control of Car Speed</vt:lpstr>
      <vt:lpstr>Negative Feedback Control of Body Temperature</vt:lpstr>
      <vt:lpstr>PowerPoint Presentation</vt:lpstr>
      <vt:lpstr>Negative Feedback Loop</vt:lpstr>
      <vt:lpstr>Other examples</vt:lpstr>
      <vt:lpstr>PowerPoint Presentation</vt:lpstr>
      <vt:lpstr>Gain </vt:lpstr>
      <vt:lpstr>Positive feedback</vt:lpstr>
      <vt:lpstr> Examples   </vt:lpstr>
      <vt:lpstr>PowerPoint Presentation</vt:lpstr>
      <vt:lpstr>Positive Feedback Loop</vt:lpstr>
      <vt:lpstr>PowerPoint Presentation</vt:lpstr>
      <vt:lpstr> Feed forward mechanisms </vt:lpstr>
      <vt:lpstr>Homeostasis</vt:lpstr>
      <vt:lpstr>Factors influencing:</vt:lpstr>
      <vt:lpstr>Lets summarize……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Homeostasis</dc:title>
  <dc:creator>nkmahajan</dc:creator>
  <cp:lastModifiedBy>ismail - [2010]</cp:lastModifiedBy>
  <cp:revision>34</cp:revision>
  <dcterms:created xsi:type="dcterms:W3CDTF">2006-08-16T00:00:00Z</dcterms:created>
  <dcterms:modified xsi:type="dcterms:W3CDTF">2022-03-11T10:50:18Z</dcterms:modified>
</cp:coreProperties>
</file>