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6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4FCE9-377A-4E7C-9CC9-CA0A7CC7710E}" type="doc">
      <dgm:prSet loTypeId="urn:microsoft.com/office/officeart/2005/8/layout/radial4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F308EA73-6AF5-442F-922F-7B3A62C651F6}">
      <dgm:prSet phldrT="[Text]"/>
      <dgm:spPr/>
      <dgm:t>
        <a:bodyPr/>
        <a:lstStyle/>
        <a:p>
          <a:r>
            <a:rPr lang="en-US" dirty="0" smtClean="0"/>
            <a:t>Aim </a:t>
          </a:r>
          <a:endParaRPr lang="en-US" dirty="0"/>
        </a:p>
      </dgm:t>
    </dgm:pt>
    <dgm:pt modelId="{897F1E33-5A6D-436D-B95B-FE8D469FED67}" type="parTrans" cxnId="{BA468EC5-0023-4249-9CD5-1819CCDD4646}">
      <dgm:prSet/>
      <dgm:spPr/>
      <dgm:t>
        <a:bodyPr/>
        <a:lstStyle/>
        <a:p>
          <a:endParaRPr lang="en-US"/>
        </a:p>
      </dgm:t>
    </dgm:pt>
    <dgm:pt modelId="{95040714-43F6-404C-9E7C-D8BD394362E8}" type="sibTrans" cxnId="{BA468EC5-0023-4249-9CD5-1819CCDD4646}">
      <dgm:prSet/>
      <dgm:spPr/>
      <dgm:t>
        <a:bodyPr/>
        <a:lstStyle/>
        <a:p>
          <a:endParaRPr lang="en-US"/>
        </a:p>
      </dgm:t>
    </dgm:pt>
    <dgm:pt modelId="{F0DA8D7A-704C-4623-BC85-1B3506E8D92E}">
      <dgm:prSet phldrT="[Text]" custT="1"/>
      <dgm:spPr/>
      <dgm:t>
        <a:bodyPr/>
        <a:lstStyle/>
        <a:p>
          <a:r>
            <a:rPr lang="en-US" sz="2000" dirty="0" smtClean="0"/>
            <a:t>Reduce symptoms and signs</a:t>
          </a:r>
          <a:endParaRPr lang="en-US" sz="2000" dirty="0"/>
        </a:p>
      </dgm:t>
    </dgm:pt>
    <dgm:pt modelId="{3B80EA9A-9986-467A-8624-ECE868A1CD74}" type="parTrans" cxnId="{ACE24B30-6F4D-43FC-8768-B8FF0BE0FD60}">
      <dgm:prSet/>
      <dgm:spPr/>
      <dgm:t>
        <a:bodyPr/>
        <a:lstStyle/>
        <a:p>
          <a:endParaRPr lang="en-US"/>
        </a:p>
      </dgm:t>
    </dgm:pt>
    <dgm:pt modelId="{289D4921-3E63-4C27-B56C-E1C42F287C49}" type="sibTrans" cxnId="{ACE24B30-6F4D-43FC-8768-B8FF0BE0FD60}">
      <dgm:prSet/>
      <dgm:spPr/>
      <dgm:t>
        <a:bodyPr/>
        <a:lstStyle/>
        <a:p>
          <a:endParaRPr lang="en-US"/>
        </a:p>
      </dgm:t>
    </dgm:pt>
    <dgm:pt modelId="{2ED9FDF8-B759-463D-90F7-F84177270B9C}">
      <dgm:prSet phldrT="[Text]" custT="1"/>
      <dgm:spPr/>
      <dgm:t>
        <a:bodyPr/>
        <a:lstStyle/>
        <a:p>
          <a:r>
            <a:rPr lang="en-US" sz="2000" dirty="0" smtClean="0"/>
            <a:t>Improve Quality of life</a:t>
          </a:r>
          <a:endParaRPr lang="en-US" sz="2000" dirty="0"/>
        </a:p>
      </dgm:t>
    </dgm:pt>
    <dgm:pt modelId="{3E119A6B-4BA4-49EF-BEC6-5A1D8043338F}" type="parTrans" cxnId="{7FBC6115-62C4-4C8A-A55B-7F5F0316D577}">
      <dgm:prSet/>
      <dgm:spPr/>
      <dgm:t>
        <a:bodyPr/>
        <a:lstStyle/>
        <a:p>
          <a:endParaRPr lang="en-US"/>
        </a:p>
      </dgm:t>
    </dgm:pt>
    <dgm:pt modelId="{2BC5C3C0-066A-4E01-8591-9E2D2F63ECC4}" type="sibTrans" cxnId="{7FBC6115-62C4-4C8A-A55B-7F5F0316D577}">
      <dgm:prSet/>
      <dgm:spPr/>
      <dgm:t>
        <a:bodyPr/>
        <a:lstStyle/>
        <a:p>
          <a:endParaRPr lang="en-US"/>
        </a:p>
      </dgm:t>
    </dgm:pt>
    <dgm:pt modelId="{AF17091C-851D-4D6F-8435-F59CE3CAB4B4}">
      <dgm:prSet phldrT="[Text]" custT="1"/>
      <dgm:spPr/>
      <dgm:t>
        <a:bodyPr/>
        <a:lstStyle/>
        <a:p>
          <a:r>
            <a:rPr lang="en-US" sz="2000" dirty="0" smtClean="0"/>
            <a:t>Prevent progression/ recurrence</a:t>
          </a:r>
          <a:endParaRPr lang="en-US" sz="2000" dirty="0"/>
        </a:p>
      </dgm:t>
    </dgm:pt>
    <dgm:pt modelId="{BE754D8E-C781-492A-9FAF-79D8FEB9EF0E}" type="parTrans" cxnId="{3A10AD74-6152-49F4-8413-01D1681318B0}">
      <dgm:prSet/>
      <dgm:spPr/>
      <dgm:t>
        <a:bodyPr/>
        <a:lstStyle/>
        <a:p>
          <a:endParaRPr lang="en-US"/>
        </a:p>
      </dgm:t>
    </dgm:pt>
    <dgm:pt modelId="{52B80423-0E62-4605-81F0-74110DEECD2B}" type="sibTrans" cxnId="{3A10AD74-6152-49F4-8413-01D1681318B0}">
      <dgm:prSet/>
      <dgm:spPr/>
      <dgm:t>
        <a:bodyPr/>
        <a:lstStyle/>
        <a:p>
          <a:endParaRPr lang="en-US"/>
        </a:p>
      </dgm:t>
    </dgm:pt>
    <dgm:pt modelId="{C7997359-6F87-4AF9-B5EC-401900253C1E}" type="pres">
      <dgm:prSet presAssocID="{8944FCE9-377A-4E7C-9CC9-CA0A7CC7710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1F2BE0-227C-4D7A-BBB6-3506AA01723A}" type="pres">
      <dgm:prSet presAssocID="{F308EA73-6AF5-442F-922F-7B3A62C651F6}" presName="centerShape" presStyleLbl="node0" presStyleIdx="0" presStyleCnt="1"/>
      <dgm:spPr/>
      <dgm:t>
        <a:bodyPr/>
        <a:lstStyle/>
        <a:p>
          <a:endParaRPr lang="en-US"/>
        </a:p>
      </dgm:t>
    </dgm:pt>
    <dgm:pt modelId="{4D469CB0-6F90-4AA5-B61A-2DC1E0CFCA67}" type="pres">
      <dgm:prSet presAssocID="{3B80EA9A-9986-467A-8624-ECE868A1CD74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C3D84036-D386-40BB-A5D7-29CD8F99959F}" type="pres">
      <dgm:prSet presAssocID="{F0DA8D7A-704C-4623-BC85-1B3506E8D92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5CB08F-544A-4E36-9448-92A0CDA6B583}" type="pres">
      <dgm:prSet presAssocID="{3E119A6B-4BA4-49EF-BEC6-5A1D8043338F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162E8DE-71C5-4B5B-9282-4F304C3A31FE}" type="pres">
      <dgm:prSet presAssocID="{2ED9FDF8-B759-463D-90F7-F84177270B9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8D3307-5108-4307-8107-CD7558995498}" type="pres">
      <dgm:prSet presAssocID="{BE754D8E-C781-492A-9FAF-79D8FEB9EF0E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78963FB1-DF9B-452F-A268-198285DBA08C}" type="pres">
      <dgm:prSet presAssocID="{AF17091C-851D-4D6F-8435-F59CE3CAB4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3F08A0-0A11-44C3-A486-753B3DD8A840}" type="presOf" srcId="{3B80EA9A-9986-467A-8624-ECE868A1CD74}" destId="{4D469CB0-6F90-4AA5-B61A-2DC1E0CFCA67}" srcOrd="0" destOrd="0" presId="urn:microsoft.com/office/officeart/2005/8/layout/radial4"/>
    <dgm:cxn modelId="{6C709FB2-D2CA-4CAB-BBE5-D87B94A6C156}" type="presOf" srcId="{3E119A6B-4BA4-49EF-BEC6-5A1D8043338F}" destId="{275CB08F-544A-4E36-9448-92A0CDA6B583}" srcOrd="0" destOrd="0" presId="urn:microsoft.com/office/officeart/2005/8/layout/radial4"/>
    <dgm:cxn modelId="{7FBC6115-62C4-4C8A-A55B-7F5F0316D577}" srcId="{F308EA73-6AF5-442F-922F-7B3A62C651F6}" destId="{2ED9FDF8-B759-463D-90F7-F84177270B9C}" srcOrd="1" destOrd="0" parTransId="{3E119A6B-4BA4-49EF-BEC6-5A1D8043338F}" sibTransId="{2BC5C3C0-066A-4E01-8591-9E2D2F63ECC4}"/>
    <dgm:cxn modelId="{ACE24B30-6F4D-43FC-8768-B8FF0BE0FD60}" srcId="{F308EA73-6AF5-442F-922F-7B3A62C651F6}" destId="{F0DA8D7A-704C-4623-BC85-1B3506E8D92E}" srcOrd="0" destOrd="0" parTransId="{3B80EA9A-9986-467A-8624-ECE868A1CD74}" sibTransId="{289D4921-3E63-4C27-B56C-E1C42F287C49}"/>
    <dgm:cxn modelId="{06FA989F-5092-4D2E-8261-1D7B9A715356}" type="presOf" srcId="{F308EA73-6AF5-442F-922F-7B3A62C651F6}" destId="{4F1F2BE0-227C-4D7A-BBB6-3506AA01723A}" srcOrd="0" destOrd="0" presId="urn:microsoft.com/office/officeart/2005/8/layout/radial4"/>
    <dgm:cxn modelId="{BBA0418B-7125-4E55-BB97-2CAA819026F4}" type="presOf" srcId="{AF17091C-851D-4D6F-8435-F59CE3CAB4B4}" destId="{78963FB1-DF9B-452F-A268-198285DBA08C}" srcOrd="0" destOrd="0" presId="urn:microsoft.com/office/officeart/2005/8/layout/radial4"/>
    <dgm:cxn modelId="{2EA5E493-0E5D-4B12-8709-1316F200D044}" type="presOf" srcId="{F0DA8D7A-704C-4623-BC85-1B3506E8D92E}" destId="{C3D84036-D386-40BB-A5D7-29CD8F99959F}" srcOrd="0" destOrd="0" presId="urn:microsoft.com/office/officeart/2005/8/layout/radial4"/>
    <dgm:cxn modelId="{DC8AE974-B687-4756-AC17-FC8F3F246B4C}" type="presOf" srcId="{BE754D8E-C781-492A-9FAF-79D8FEB9EF0E}" destId="{038D3307-5108-4307-8107-CD7558995498}" srcOrd="0" destOrd="0" presId="urn:microsoft.com/office/officeart/2005/8/layout/radial4"/>
    <dgm:cxn modelId="{A0CD2CE4-BEC7-43B3-B34B-827C187A1415}" type="presOf" srcId="{2ED9FDF8-B759-463D-90F7-F84177270B9C}" destId="{0162E8DE-71C5-4B5B-9282-4F304C3A31FE}" srcOrd="0" destOrd="0" presId="urn:microsoft.com/office/officeart/2005/8/layout/radial4"/>
    <dgm:cxn modelId="{BA468EC5-0023-4249-9CD5-1819CCDD4646}" srcId="{8944FCE9-377A-4E7C-9CC9-CA0A7CC7710E}" destId="{F308EA73-6AF5-442F-922F-7B3A62C651F6}" srcOrd="0" destOrd="0" parTransId="{897F1E33-5A6D-436D-B95B-FE8D469FED67}" sibTransId="{95040714-43F6-404C-9E7C-D8BD394362E8}"/>
    <dgm:cxn modelId="{45A4601C-244C-4D49-9643-5A4656FE9653}" type="presOf" srcId="{8944FCE9-377A-4E7C-9CC9-CA0A7CC7710E}" destId="{C7997359-6F87-4AF9-B5EC-401900253C1E}" srcOrd="0" destOrd="0" presId="urn:microsoft.com/office/officeart/2005/8/layout/radial4"/>
    <dgm:cxn modelId="{3A10AD74-6152-49F4-8413-01D1681318B0}" srcId="{F308EA73-6AF5-442F-922F-7B3A62C651F6}" destId="{AF17091C-851D-4D6F-8435-F59CE3CAB4B4}" srcOrd="2" destOrd="0" parTransId="{BE754D8E-C781-492A-9FAF-79D8FEB9EF0E}" sibTransId="{52B80423-0E62-4605-81F0-74110DEECD2B}"/>
    <dgm:cxn modelId="{7428FBAE-78A8-411B-87D7-8F667F57927A}" type="presParOf" srcId="{C7997359-6F87-4AF9-B5EC-401900253C1E}" destId="{4F1F2BE0-227C-4D7A-BBB6-3506AA01723A}" srcOrd="0" destOrd="0" presId="urn:microsoft.com/office/officeart/2005/8/layout/radial4"/>
    <dgm:cxn modelId="{75B9C804-E3F8-4E86-A8FF-D636970296A2}" type="presParOf" srcId="{C7997359-6F87-4AF9-B5EC-401900253C1E}" destId="{4D469CB0-6F90-4AA5-B61A-2DC1E0CFCA67}" srcOrd="1" destOrd="0" presId="urn:microsoft.com/office/officeart/2005/8/layout/radial4"/>
    <dgm:cxn modelId="{F7DAB81D-1704-4A32-BF50-F7414AF71B0B}" type="presParOf" srcId="{C7997359-6F87-4AF9-B5EC-401900253C1E}" destId="{C3D84036-D386-40BB-A5D7-29CD8F99959F}" srcOrd="2" destOrd="0" presId="urn:microsoft.com/office/officeart/2005/8/layout/radial4"/>
    <dgm:cxn modelId="{A53F2722-4BDA-49C5-9EDB-2F0934BC3142}" type="presParOf" srcId="{C7997359-6F87-4AF9-B5EC-401900253C1E}" destId="{275CB08F-544A-4E36-9448-92A0CDA6B583}" srcOrd="3" destOrd="0" presId="urn:microsoft.com/office/officeart/2005/8/layout/radial4"/>
    <dgm:cxn modelId="{B3572C07-0467-4C2E-8AB0-177F6839E2B3}" type="presParOf" srcId="{C7997359-6F87-4AF9-B5EC-401900253C1E}" destId="{0162E8DE-71C5-4B5B-9282-4F304C3A31FE}" srcOrd="4" destOrd="0" presId="urn:microsoft.com/office/officeart/2005/8/layout/radial4"/>
    <dgm:cxn modelId="{589082AA-3E40-4302-AC98-C83650D23054}" type="presParOf" srcId="{C7997359-6F87-4AF9-B5EC-401900253C1E}" destId="{038D3307-5108-4307-8107-CD7558995498}" srcOrd="5" destOrd="0" presId="urn:microsoft.com/office/officeart/2005/8/layout/radial4"/>
    <dgm:cxn modelId="{D69AE084-7FEA-4B95-B62D-5D63C21661C8}" type="presParOf" srcId="{C7997359-6F87-4AF9-B5EC-401900253C1E}" destId="{78963FB1-DF9B-452F-A268-198285DBA08C}" srcOrd="6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98F9AA-68A5-41B4-832A-3325B997AE6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5E8869F-BB58-45BE-A30E-7B10AF07D515}">
      <dgm:prSet phldrT="[Text]"/>
      <dgm:spPr/>
      <dgm:t>
        <a:bodyPr/>
        <a:lstStyle/>
        <a:p>
          <a:r>
            <a:rPr lang="en-US" dirty="0" smtClean="0"/>
            <a:t>Avoidance </a:t>
          </a:r>
          <a:endParaRPr lang="en-US" dirty="0"/>
        </a:p>
      </dgm:t>
    </dgm:pt>
    <dgm:pt modelId="{A0D205F5-3E19-4C00-A4AD-7C8C43D1CA27}" type="parTrans" cxnId="{52196A26-53EA-4BF0-81F1-2A57EC7A7AAB}">
      <dgm:prSet/>
      <dgm:spPr/>
      <dgm:t>
        <a:bodyPr/>
        <a:lstStyle/>
        <a:p>
          <a:endParaRPr lang="en-US"/>
        </a:p>
      </dgm:t>
    </dgm:pt>
    <dgm:pt modelId="{0328176E-F7E8-4AE4-A283-FB3976FAEACF}" type="sibTrans" cxnId="{52196A26-53EA-4BF0-81F1-2A57EC7A7AAB}">
      <dgm:prSet/>
      <dgm:spPr/>
      <dgm:t>
        <a:bodyPr/>
        <a:lstStyle/>
        <a:p>
          <a:endParaRPr lang="en-US"/>
        </a:p>
      </dgm:t>
    </dgm:pt>
    <dgm:pt modelId="{381B4BC7-3298-4E59-8080-CDEB32745E68}">
      <dgm:prSet phldrT="[Text]"/>
      <dgm:spPr/>
      <dgm:t>
        <a:bodyPr/>
        <a:lstStyle/>
        <a:p>
          <a:r>
            <a:rPr lang="en-US" dirty="0" smtClean="0"/>
            <a:t>Nasal douching</a:t>
          </a:r>
          <a:endParaRPr lang="en-US" dirty="0"/>
        </a:p>
      </dgm:t>
    </dgm:pt>
    <dgm:pt modelId="{B04D6C1B-A6AC-4EA4-8451-CA3188EA6A6B}" type="parTrans" cxnId="{35AAECB2-2C04-40BE-95F5-B17ED81A8786}">
      <dgm:prSet/>
      <dgm:spPr/>
      <dgm:t>
        <a:bodyPr/>
        <a:lstStyle/>
        <a:p>
          <a:endParaRPr lang="en-US"/>
        </a:p>
      </dgm:t>
    </dgm:pt>
    <dgm:pt modelId="{3708C181-6073-450E-A848-300F8969716F}" type="sibTrans" cxnId="{35AAECB2-2C04-40BE-95F5-B17ED81A8786}">
      <dgm:prSet/>
      <dgm:spPr/>
      <dgm:t>
        <a:bodyPr/>
        <a:lstStyle/>
        <a:p>
          <a:endParaRPr lang="en-US"/>
        </a:p>
      </dgm:t>
    </dgm:pt>
    <dgm:pt modelId="{F37E9D8D-D48A-4291-83D5-625CDC9D7762}" type="pres">
      <dgm:prSet presAssocID="{DC98F9AA-68A5-41B4-832A-3325B997AE6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10387E-3CC0-441E-BE21-7D1AC6B75E87}" type="pres">
      <dgm:prSet presAssocID="{C5E8869F-BB58-45BE-A30E-7B10AF07D51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1A185-2422-44AA-BD98-96C178BA2FC2}" type="pres">
      <dgm:prSet presAssocID="{0328176E-F7E8-4AE4-A283-FB3976FAEACF}" presName="sibTrans" presStyleCnt="0"/>
      <dgm:spPr/>
    </dgm:pt>
    <dgm:pt modelId="{28A718D7-7451-4398-B815-07A0DDE9249E}" type="pres">
      <dgm:prSet presAssocID="{381B4BC7-3298-4E59-8080-CDEB32745E6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C0493B-267E-4AD6-8E56-D12211D9B98B}" type="presOf" srcId="{DC98F9AA-68A5-41B4-832A-3325B997AE66}" destId="{F37E9D8D-D48A-4291-83D5-625CDC9D7762}" srcOrd="0" destOrd="0" presId="urn:microsoft.com/office/officeart/2005/8/layout/default"/>
    <dgm:cxn modelId="{6B9911F1-99C6-4DC5-B683-1F39517A5016}" type="presOf" srcId="{C5E8869F-BB58-45BE-A30E-7B10AF07D515}" destId="{0910387E-3CC0-441E-BE21-7D1AC6B75E87}" srcOrd="0" destOrd="0" presId="urn:microsoft.com/office/officeart/2005/8/layout/default"/>
    <dgm:cxn modelId="{35AAECB2-2C04-40BE-95F5-B17ED81A8786}" srcId="{DC98F9AA-68A5-41B4-832A-3325B997AE66}" destId="{381B4BC7-3298-4E59-8080-CDEB32745E68}" srcOrd="1" destOrd="0" parTransId="{B04D6C1B-A6AC-4EA4-8451-CA3188EA6A6B}" sibTransId="{3708C181-6073-450E-A848-300F8969716F}"/>
    <dgm:cxn modelId="{52196A26-53EA-4BF0-81F1-2A57EC7A7AAB}" srcId="{DC98F9AA-68A5-41B4-832A-3325B997AE66}" destId="{C5E8869F-BB58-45BE-A30E-7B10AF07D515}" srcOrd="0" destOrd="0" parTransId="{A0D205F5-3E19-4C00-A4AD-7C8C43D1CA27}" sibTransId="{0328176E-F7E8-4AE4-A283-FB3976FAEACF}"/>
    <dgm:cxn modelId="{9F0C2733-0300-4BC9-99E5-C37595D968EB}" type="presOf" srcId="{381B4BC7-3298-4E59-8080-CDEB32745E68}" destId="{28A718D7-7451-4398-B815-07A0DDE9249E}" srcOrd="0" destOrd="0" presId="urn:microsoft.com/office/officeart/2005/8/layout/default"/>
    <dgm:cxn modelId="{9E311D95-AFFB-4CBA-A186-072A9B89EBA3}" type="presParOf" srcId="{F37E9D8D-D48A-4291-83D5-625CDC9D7762}" destId="{0910387E-3CC0-441E-BE21-7D1AC6B75E87}" srcOrd="0" destOrd="0" presId="urn:microsoft.com/office/officeart/2005/8/layout/default"/>
    <dgm:cxn modelId="{B8F5356F-42E8-4652-B4C4-D1E343AA0736}" type="presParOf" srcId="{F37E9D8D-D48A-4291-83D5-625CDC9D7762}" destId="{9BE1A185-2422-44AA-BD98-96C178BA2FC2}" srcOrd="1" destOrd="0" presId="urn:microsoft.com/office/officeart/2005/8/layout/default"/>
    <dgm:cxn modelId="{AC939C7C-DE7E-4F5B-9435-790142A87B50}" type="presParOf" srcId="{F37E9D8D-D48A-4291-83D5-625CDC9D7762}" destId="{28A718D7-7451-4398-B815-07A0DDE9249E}" srcOrd="2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5F8CD9-E80B-46B6-9C0E-1F296D7056B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37A001-824D-47E3-A7A5-C7E7B76DF1FA}">
      <dgm:prSet phldrT="[Text]"/>
      <dgm:spPr/>
      <dgm:t>
        <a:bodyPr/>
        <a:lstStyle/>
        <a:p>
          <a:r>
            <a:rPr lang="en-US" dirty="0" smtClean="0"/>
            <a:t>Systemic</a:t>
          </a:r>
          <a:endParaRPr lang="en-US" dirty="0"/>
        </a:p>
      </dgm:t>
    </dgm:pt>
    <dgm:pt modelId="{5B285232-B903-456A-989E-7037D21E97C8}" type="parTrans" cxnId="{49C5459E-0785-42FE-8584-EC7CC6C9E201}">
      <dgm:prSet/>
      <dgm:spPr/>
      <dgm:t>
        <a:bodyPr/>
        <a:lstStyle/>
        <a:p>
          <a:endParaRPr lang="en-US"/>
        </a:p>
      </dgm:t>
    </dgm:pt>
    <dgm:pt modelId="{2BF68E8D-818A-4079-BECA-9DA9813750F7}" type="sibTrans" cxnId="{49C5459E-0785-42FE-8584-EC7CC6C9E201}">
      <dgm:prSet/>
      <dgm:spPr/>
      <dgm:t>
        <a:bodyPr/>
        <a:lstStyle/>
        <a:p>
          <a:endParaRPr lang="en-US"/>
        </a:p>
      </dgm:t>
    </dgm:pt>
    <dgm:pt modelId="{03C74AE8-A125-4F1C-B662-A60CAB3C9C90}">
      <dgm:prSet phldrT="[Text]"/>
      <dgm:spPr/>
      <dgm:t>
        <a:bodyPr/>
        <a:lstStyle/>
        <a:p>
          <a:r>
            <a:rPr lang="en-US" dirty="0" smtClean="0"/>
            <a:t>Reduce size of nasal polyps</a:t>
          </a:r>
          <a:r>
            <a:rPr lang="en-US" baseline="30000" dirty="0" smtClean="0"/>
            <a:t>(2)</a:t>
          </a:r>
          <a:r>
            <a:rPr lang="en-US" dirty="0" smtClean="0"/>
            <a:t> (***/***/**)</a:t>
          </a:r>
          <a:endParaRPr lang="en-US" dirty="0"/>
        </a:p>
      </dgm:t>
    </dgm:pt>
    <dgm:pt modelId="{A85D41DC-BA73-4087-8A8F-4D3676E2BE68}" type="parTrans" cxnId="{F81AB9AA-0E34-4817-842D-21F5998D7C0C}">
      <dgm:prSet/>
      <dgm:spPr/>
      <dgm:t>
        <a:bodyPr/>
        <a:lstStyle/>
        <a:p>
          <a:endParaRPr lang="en-US"/>
        </a:p>
      </dgm:t>
    </dgm:pt>
    <dgm:pt modelId="{162B900E-8BC0-420C-A399-35887EE865F1}" type="sibTrans" cxnId="{F81AB9AA-0E34-4817-842D-21F5998D7C0C}">
      <dgm:prSet/>
      <dgm:spPr/>
      <dgm:t>
        <a:bodyPr/>
        <a:lstStyle/>
        <a:p>
          <a:endParaRPr lang="en-US"/>
        </a:p>
      </dgm:t>
    </dgm:pt>
    <dgm:pt modelId="{687FA884-24F4-4C9D-8C9A-8B031545310C}">
      <dgm:prSet phldrT="[Text]"/>
      <dgm:spPr/>
      <dgm:t>
        <a:bodyPr/>
        <a:lstStyle/>
        <a:p>
          <a:r>
            <a:rPr lang="en-US" dirty="0" smtClean="0"/>
            <a:t>Topical </a:t>
          </a:r>
          <a:endParaRPr lang="en-US" dirty="0"/>
        </a:p>
      </dgm:t>
    </dgm:pt>
    <dgm:pt modelId="{7A00A8F0-40BC-4CE3-803E-C887B2EF2698}" type="parTrans" cxnId="{CF95628F-D90A-4C5B-9ECA-9BD7F86B42ED}">
      <dgm:prSet/>
      <dgm:spPr/>
      <dgm:t>
        <a:bodyPr/>
        <a:lstStyle/>
        <a:p>
          <a:endParaRPr lang="en-US"/>
        </a:p>
      </dgm:t>
    </dgm:pt>
    <dgm:pt modelId="{795AC8A7-A9F9-454E-BC50-C5EC9611D6D8}" type="sibTrans" cxnId="{CF95628F-D90A-4C5B-9ECA-9BD7F86B42ED}">
      <dgm:prSet/>
      <dgm:spPr/>
      <dgm:t>
        <a:bodyPr/>
        <a:lstStyle/>
        <a:p>
          <a:endParaRPr lang="en-US"/>
        </a:p>
      </dgm:t>
    </dgm:pt>
    <dgm:pt modelId="{9422C495-FE6A-42AD-ABDD-B58E3E1DFC72}">
      <dgm:prSet phldrT="[Text]"/>
      <dgm:spPr/>
      <dgm:t>
        <a:bodyPr/>
        <a:lstStyle/>
        <a:p>
          <a:r>
            <a:rPr lang="en-US" dirty="0" smtClean="0"/>
            <a:t>Reduce recurrence of nasal polyps</a:t>
          </a:r>
          <a:r>
            <a:rPr lang="en-US" baseline="30000" dirty="0" smtClean="0"/>
            <a:t>(3)</a:t>
          </a:r>
          <a:endParaRPr lang="en-US" baseline="30000" dirty="0"/>
        </a:p>
      </dgm:t>
    </dgm:pt>
    <dgm:pt modelId="{109EB21E-76C2-4B22-8C36-EA4766FC4BED}" type="parTrans" cxnId="{AB7C6682-BABD-4578-9223-F8A68D674EE4}">
      <dgm:prSet/>
      <dgm:spPr/>
      <dgm:t>
        <a:bodyPr/>
        <a:lstStyle/>
        <a:p>
          <a:endParaRPr lang="en-US"/>
        </a:p>
      </dgm:t>
    </dgm:pt>
    <dgm:pt modelId="{3A8272B4-E6DA-40A2-AD47-B5BD2DE13D07}" type="sibTrans" cxnId="{AB7C6682-BABD-4578-9223-F8A68D674EE4}">
      <dgm:prSet/>
      <dgm:spPr/>
      <dgm:t>
        <a:bodyPr/>
        <a:lstStyle/>
        <a:p>
          <a:endParaRPr lang="en-US"/>
        </a:p>
      </dgm:t>
    </dgm:pt>
    <dgm:pt modelId="{ED2CB249-2FE9-40DA-878F-1889070CB4B9}" type="pres">
      <dgm:prSet presAssocID="{AB5F8CD9-E80B-46B6-9C0E-1F296D7056B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60186F-9F4A-4A1C-8631-ADAABF4EF1AA}" type="pres">
      <dgm:prSet presAssocID="{FD37A001-824D-47E3-A7A5-C7E7B76DF1FA}" presName="linNode" presStyleCnt="0"/>
      <dgm:spPr/>
    </dgm:pt>
    <dgm:pt modelId="{243D78CF-29F5-40DF-9889-5347545AB0A7}" type="pres">
      <dgm:prSet presAssocID="{FD37A001-824D-47E3-A7A5-C7E7B76DF1F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E03D5-575F-4A80-B008-6F34AC6B8EF5}" type="pres">
      <dgm:prSet presAssocID="{FD37A001-824D-47E3-A7A5-C7E7B76DF1F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788752-5A29-40BF-9576-058FC01DC0C4}" type="pres">
      <dgm:prSet presAssocID="{2BF68E8D-818A-4079-BECA-9DA9813750F7}" presName="spacing" presStyleCnt="0"/>
      <dgm:spPr/>
    </dgm:pt>
    <dgm:pt modelId="{D71C7085-5282-420F-BEAB-67FE70CC98F6}" type="pres">
      <dgm:prSet presAssocID="{687FA884-24F4-4C9D-8C9A-8B031545310C}" presName="linNode" presStyleCnt="0"/>
      <dgm:spPr/>
    </dgm:pt>
    <dgm:pt modelId="{A2ACB769-411C-40D0-88E9-92E21770F714}" type="pres">
      <dgm:prSet presAssocID="{687FA884-24F4-4C9D-8C9A-8B031545310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0557F6-3969-45A6-8596-6F59C3F3F56E}" type="pres">
      <dgm:prSet presAssocID="{687FA884-24F4-4C9D-8C9A-8B031545310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7C6682-BABD-4578-9223-F8A68D674EE4}" srcId="{687FA884-24F4-4C9D-8C9A-8B031545310C}" destId="{9422C495-FE6A-42AD-ABDD-B58E3E1DFC72}" srcOrd="0" destOrd="0" parTransId="{109EB21E-76C2-4B22-8C36-EA4766FC4BED}" sibTransId="{3A8272B4-E6DA-40A2-AD47-B5BD2DE13D07}"/>
    <dgm:cxn modelId="{3414F7D4-112F-4029-8498-59DAE8DE960E}" type="presOf" srcId="{03C74AE8-A125-4F1C-B662-A60CAB3C9C90}" destId="{92AE03D5-575F-4A80-B008-6F34AC6B8EF5}" srcOrd="0" destOrd="0" presId="urn:microsoft.com/office/officeart/2005/8/layout/vList6"/>
    <dgm:cxn modelId="{CF95628F-D90A-4C5B-9ECA-9BD7F86B42ED}" srcId="{AB5F8CD9-E80B-46B6-9C0E-1F296D7056B8}" destId="{687FA884-24F4-4C9D-8C9A-8B031545310C}" srcOrd="1" destOrd="0" parTransId="{7A00A8F0-40BC-4CE3-803E-C887B2EF2698}" sibTransId="{795AC8A7-A9F9-454E-BC50-C5EC9611D6D8}"/>
    <dgm:cxn modelId="{2236353A-5E6A-4258-A71F-EF0EB4D6624F}" type="presOf" srcId="{9422C495-FE6A-42AD-ABDD-B58E3E1DFC72}" destId="{3B0557F6-3969-45A6-8596-6F59C3F3F56E}" srcOrd="0" destOrd="0" presId="urn:microsoft.com/office/officeart/2005/8/layout/vList6"/>
    <dgm:cxn modelId="{449CC3BD-8F42-48DC-8D96-BBFBC3A622DF}" type="presOf" srcId="{687FA884-24F4-4C9D-8C9A-8B031545310C}" destId="{A2ACB769-411C-40D0-88E9-92E21770F714}" srcOrd="0" destOrd="0" presId="urn:microsoft.com/office/officeart/2005/8/layout/vList6"/>
    <dgm:cxn modelId="{60F31E2D-658B-42A3-B124-DBC2AE703E71}" type="presOf" srcId="{AB5F8CD9-E80B-46B6-9C0E-1F296D7056B8}" destId="{ED2CB249-2FE9-40DA-878F-1889070CB4B9}" srcOrd="0" destOrd="0" presId="urn:microsoft.com/office/officeart/2005/8/layout/vList6"/>
    <dgm:cxn modelId="{49C5459E-0785-42FE-8584-EC7CC6C9E201}" srcId="{AB5F8CD9-E80B-46B6-9C0E-1F296D7056B8}" destId="{FD37A001-824D-47E3-A7A5-C7E7B76DF1FA}" srcOrd="0" destOrd="0" parTransId="{5B285232-B903-456A-989E-7037D21E97C8}" sibTransId="{2BF68E8D-818A-4079-BECA-9DA9813750F7}"/>
    <dgm:cxn modelId="{6FE42746-EE46-4415-B960-A32B5A75B9BE}" type="presOf" srcId="{FD37A001-824D-47E3-A7A5-C7E7B76DF1FA}" destId="{243D78CF-29F5-40DF-9889-5347545AB0A7}" srcOrd="0" destOrd="0" presId="urn:microsoft.com/office/officeart/2005/8/layout/vList6"/>
    <dgm:cxn modelId="{F81AB9AA-0E34-4817-842D-21F5998D7C0C}" srcId="{FD37A001-824D-47E3-A7A5-C7E7B76DF1FA}" destId="{03C74AE8-A125-4F1C-B662-A60CAB3C9C90}" srcOrd="0" destOrd="0" parTransId="{A85D41DC-BA73-4087-8A8F-4D3676E2BE68}" sibTransId="{162B900E-8BC0-420C-A399-35887EE865F1}"/>
    <dgm:cxn modelId="{44EFF841-FBFE-4ABF-9AF1-1F7F71259D59}" type="presParOf" srcId="{ED2CB249-2FE9-40DA-878F-1889070CB4B9}" destId="{CC60186F-9F4A-4A1C-8631-ADAABF4EF1AA}" srcOrd="0" destOrd="0" presId="urn:microsoft.com/office/officeart/2005/8/layout/vList6"/>
    <dgm:cxn modelId="{AA4D50CA-F042-445E-8FE2-B2D0524A77C5}" type="presParOf" srcId="{CC60186F-9F4A-4A1C-8631-ADAABF4EF1AA}" destId="{243D78CF-29F5-40DF-9889-5347545AB0A7}" srcOrd="0" destOrd="0" presId="urn:microsoft.com/office/officeart/2005/8/layout/vList6"/>
    <dgm:cxn modelId="{F037264B-0356-4472-BC13-E893AE15BB13}" type="presParOf" srcId="{CC60186F-9F4A-4A1C-8631-ADAABF4EF1AA}" destId="{92AE03D5-575F-4A80-B008-6F34AC6B8EF5}" srcOrd="1" destOrd="0" presId="urn:microsoft.com/office/officeart/2005/8/layout/vList6"/>
    <dgm:cxn modelId="{3FC9D4B4-2F89-4C73-8543-DB9930557C19}" type="presParOf" srcId="{ED2CB249-2FE9-40DA-878F-1889070CB4B9}" destId="{B1788752-5A29-40BF-9576-058FC01DC0C4}" srcOrd="1" destOrd="0" presId="urn:microsoft.com/office/officeart/2005/8/layout/vList6"/>
    <dgm:cxn modelId="{82006A81-CE1A-4DC6-A3D1-AF48A8DF792B}" type="presParOf" srcId="{ED2CB249-2FE9-40DA-878F-1889070CB4B9}" destId="{D71C7085-5282-420F-BEAB-67FE70CC98F6}" srcOrd="2" destOrd="0" presId="urn:microsoft.com/office/officeart/2005/8/layout/vList6"/>
    <dgm:cxn modelId="{E60B634E-1928-4148-8096-A43E6A3CD933}" type="presParOf" srcId="{D71C7085-5282-420F-BEAB-67FE70CC98F6}" destId="{A2ACB769-411C-40D0-88E9-92E21770F714}" srcOrd="0" destOrd="0" presId="urn:microsoft.com/office/officeart/2005/8/layout/vList6"/>
    <dgm:cxn modelId="{DF92499E-D340-4ED6-9783-9292C58DFC9A}" type="presParOf" srcId="{D71C7085-5282-420F-BEAB-67FE70CC98F6}" destId="{3B0557F6-3969-45A6-8596-6F59C3F3F56E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012DFA-82C4-4A67-9F0F-48DE529D6E6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D4101A-124F-4501-A671-D7BE72A93701}">
      <dgm:prSet phldrT="[Text]"/>
      <dgm:spPr/>
      <dgm:t>
        <a:bodyPr/>
        <a:lstStyle/>
        <a:p>
          <a:r>
            <a:rPr lang="en-US" dirty="0" smtClean="0"/>
            <a:t>Decongestants </a:t>
          </a:r>
          <a:endParaRPr lang="en-US" dirty="0"/>
        </a:p>
      </dgm:t>
    </dgm:pt>
    <dgm:pt modelId="{BF2E03D8-6462-47E4-B690-77DCBAA9F17E}" type="parTrans" cxnId="{68D346B5-42F9-4C4E-BB04-DE9A46278E70}">
      <dgm:prSet/>
      <dgm:spPr/>
      <dgm:t>
        <a:bodyPr/>
        <a:lstStyle/>
        <a:p>
          <a:endParaRPr lang="en-US"/>
        </a:p>
      </dgm:t>
    </dgm:pt>
    <dgm:pt modelId="{81881D55-4DE5-4761-A8BB-F9ACF75B2C84}" type="sibTrans" cxnId="{68D346B5-42F9-4C4E-BB04-DE9A46278E70}">
      <dgm:prSet/>
      <dgm:spPr/>
      <dgm:t>
        <a:bodyPr/>
        <a:lstStyle/>
        <a:p>
          <a:endParaRPr lang="en-US"/>
        </a:p>
      </dgm:t>
    </dgm:pt>
    <dgm:pt modelId="{2015DAA3-1DD1-448D-A363-4577EB0E2656}">
      <dgm:prSet phldrT="[Text]"/>
      <dgm:spPr/>
      <dgm:t>
        <a:bodyPr/>
        <a:lstStyle/>
        <a:p>
          <a:r>
            <a:rPr lang="en-US" dirty="0" smtClean="0"/>
            <a:t>Antibiotics </a:t>
          </a:r>
        </a:p>
      </dgm:t>
    </dgm:pt>
    <dgm:pt modelId="{511B09A4-A569-4D62-B9D0-D07E646B196E}" type="parTrans" cxnId="{86885075-00A7-4F10-ABD1-0F4A0B98A2D0}">
      <dgm:prSet/>
      <dgm:spPr/>
      <dgm:t>
        <a:bodyPr/>
        <a:lstStyle/>
        <a:p>
          <a:endParaRPr lang="en-US"/>
        </a:p>
      </dgm:t>
    </dgm:pt>
    <dgm:pt modelId="{F9424BB5-41CA-4D23-A2EA-8C3FF409EBF6}" type="sibTrans" cxnId="{86885075-00A7-4F10-ABD1-0F4A0B98A2D0}">
      <dgm:prSet/>
      <dgm:spPr/>
      <dgm:t>
        <a:bodyPr/>
        <a:lstStyle/>
        <a:p>
          <a:endParaRPr lang="en-US"/>
        </a:p>
      </dgm:t>
    </dgm:pt>
    <dgm:pt modelId="{80449ED9-0D92-456F-AA13-D065DB78ED6D}">
      <dgm:prSet phldrT="[Text]"/>
      <dgm:spPr/>
      <dgm:t>
        <a:bodyPr/>
        <a:lstStyle/>
        <a:p>
          <a:r>
            <a:rPr lang="en-US" dirty="0" smtClean="0"/>
            <a:t>Antifungals</a:t>
          </a:r>
          <a:endParaRPr lang="en-US" dirty="0"/>
        </a:p>
      </dgm:t>
    </dgm:pt>
    <dgm:pt modelId="{3065900A-58A4-408E-9C53-72B1B01F2AC2}" type="parTrans" cxnId="{A9B9518F-AC4B-41DD-8F52-61D146E1110F}">
      <dgm:prSet/>
      <dgm:spPr/>
      <dgm:t>
        <a:bodyPr/>
        <a:lstStyle/>
        <a:p>
          <a:endParaRPr lang="en-US"/>
        </a:p>
      </dgm:t>
    </dgm:pt>
    <dgm:pt modelId="{A724782F-F38B-4AD0-AE3D-194932BCB006}" type="sibTrans" cxnId="{A9B9518F-AC4B-41DD-8F52-61D146E1110F}">
      <dgm:prSet/>
      <dgm:spPr/>
      <dgm:t>
        <a:bodyPr/>
        <a:lstStyle/>
        <a:p>
          <a:endParaRPr lang="en-US"/>
        </a:p>
      </dgm:t>
    </dgm:pt>
    <dgm:pt modelId="{E8455D88-8AA0-412A-9F86-A5423ECB1289}">
      <dgm:prSet phldrT="[Text]"/>
      <dgm:spPr/>
      <dgm:t>
        <a:bodyPr/>
        <a:lstStyle/>
        <a:p>
          <a:r>
            <a:rPr lang="en-US" dirty="0" smtClean="0"/>
            <a:t>Antihistaminic (***) </a:t>
          </a:r>
          <a:endParaRPr lang="en-US" dirty="0"/>
        </a:p>
      </dgm:t>
    </dgm:pt>
    <dgm:pt modelId="{D476C4A2-D2CB-48C4-8DA7-3C4A26ADE88E}" type="parTrans" cxnId="{FC7682BD-A7D0-40B0-81C5-9644F4C3A08F}">
      <dgm:prSet/>
      <dgm:spPr/>
      <dgm:t>
        <a:bodyPr/>
        <a:lstStyle/>
        <a:p>
          <a:endParaRPr lang="en-US"/>
        </a:p>
      </dgm:t>
    </dgm:pt>
    <dgm:pt modelId="{CFC16F0C-ED23-4A32-B275-8E3B39A373B0}" type="sibTrans" cxnId="{FC7682BD-A7D0-40B0-81C5-9644F4C3A08F}">
      <dgm:prSet/>
      <dgm:spPr/>
      <dgm:t>
        <a:bodyPr/>
        <a:lstStyle/>
        <a:p>
          <a:endParaRPr lang="en-US"/>
        </a:p>
      </dgm:t>
    </dgm:pt>
    <dgm:pt modelId="{89806D08-2FC3-41E8-801B-4529FB423101}">
      <dgm:prSet phldrT="[Text]"/>
      <dgm:spPr/>
      <dgm:t>
        <a:bodyPr/>
        <a:lstStyle/>
        <a:p>
          <a:r>
            <a:rPr lang="en-US" dirty="0" smtClean="0"/>
            <a:t>Antileukotrienes</a:t>
          </a:r>
          <a:r>
            <a:rPr lang="en-US" baseline="30000" dirty="0" smtClean="0"/>
            <a:t>(4)</a:t>
          </a:r>
          <a:r>
            <a:rPr lang="en-US" dirty="0" smtClean="0"/>
            <a:t> </a:t>
          </a:r>
          <a:endParaRPr lang="en-US" dirty="0"/>
        </a:p>
      </dgm:t>
    </dgm:pt>
    <dgm:pt modelId="{456E7766-B7DD-45F9-BC32-81D4D9AA19D3}" type="parTrans" cxnId="{BFFEEE57-8137-46A7-821C-EE54751F78B9}">
      <dgm:prSet/>
      <dgm:spPr/>
      <dgm:t>
        <a:bodyPr/>
        <a:lstStyle/>
        <a:p>
          <a:endParaRPr lang="en-US"/>
        </a:p>
      </dgm:t>
    </dgm:pt>
    <dgm:pt modelId="{663262BD-B18D-4287-B2DF-8B658D2708CF}" type="sibTrans" cxnId="{BFFEEE57-8137-46A7-821C-EE54751F78B9}">
      <dgm:prSet/>
      <dgm:spPr/>
      <dgm:t>
        <a:bodyPr/>
        <a:lstStyle/>
        <a:p>
          <a:endParaRPr lang="en-US"/>
        </a:p>
      </dgm:t>
    </dgm:pt>
    <dgm:pt modelId="{7A300B80-ADFA-42F2-95A1-C3BF01CB4021}" type="pres">
      <dgm:prSet presAssocID="{22012DFA-82C4-4A67-9F0F-48DE529D6E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5DF585-7B26-44E9-9607-64F126BF9F88}" type="pres">
      <dgm:prSet presAssocID="{96D4101A-124F-4501-A671-D7BE72A9370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AB96E-E267-495F-955B-472FD8DEAAC8}" type="pres">
      <dgm:prSet presAssocID="{81881D55-4DE5-4761-A8BB-F9ACF75B2C84}" presName="sibTrans" presStyleCnt="0"/>
      <dgm:spPr/>
    </dgm:pt>
    <dgm:pt modelId="{D28E939F-B107-4301-B509-C788940F1035}" type="pres">
      <dgm:prSet presAssocID="{2015DAA3-1DD1-448D-A363-4577EB0E265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AD71D-F8E5-4B7F-B00C-A1B77FF7D21A}" type="pres">
      <dgm:prSet presAssocID="{F9424BB5-41CA-4D23-A2EA-8C3FF409EBF6}" presName="sibTrans" presStyleCnt="0"/>
      <dgm:spPr/>
    </dgm:pt>
    <dgm:pt modelId="{869AB191-8E22-4EDC-982F-8A4F910C5CB9}" type="pres">
      <dgm:prSet presAssocID="{80449ED9-0D92-456F-AA13-D065DB78ED6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8934E-96D8-4F4A-A957-8A105EAF9ACF}" type="pres">
      <dgm:prSet presAssocID="{A724782F-F38B-4AD0-AE3D-194932BCB006}" presName="sibTrans" presStyleCnt="0"/>
      <dgm:spPr/>
    </dgm:pt>
    <dgm:pt modelId="{E1AFADEF-B1E2-407E-A364-A14457605183}" type="pres">
      <dgm:prSet presAssocID="{E8455D88-8AA0-412A-9F86-A5423ECB128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E9854-88BA-49B6-AEE4-D0BDC9CDE5B9}" type="pres">
      <dgm:prSet presAssocID="{CFC16F0C-ED23-4A32-B275-8E3B39A373B0}" presName="sibTrans" presStyleCnt="0"/>
      <dgm:spPr/>
    </dgm:pt>
    <dgm:pt modelId="{3A83B8B4-52D4-48D7-83B8-0A91131AC9C0}" type="pres">
      <dgm:prSet presAssocID="{89806D08-2FC3-41E8-801B-4529FB42310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16A496-FDEE-487D-A3B2-146D4C6FF74F}" type="presOf" srcId="{2015DAA3-1DD1-448D-A363-4577EB0E2656}" destId="{D28E939F-B107-4301-B509-C788940F1035}" srcOrd="0" destOrd="0" presId="urn:microsoft.com/office/officeart/2005/8/layout/default"/>
    <dgm:cxn modelId="{86885075-00A7-4F10-ABD1-0F4A0B98A2D0}" srcId="{22012DFA-82C4-4A67-9F0F-48DE529D6E62}" destId="{2015DAA3-1DD1-448D-A363-4577EB0E2656}" srcOrd="1" destOrd="0" parTransId="{511B09A4-A569-4D62-B9D0-D07E646B196E}" sibTransId="{F9424BB5-41CA-4D23-A2EA-8C3FF409EBF6}"/>
    <dgm:cxn modelId="{FC7682BD-A7D0-40B0-81C5-9644F4C3A08F}" srcId="{22012DFA-82C4-4A67-9F0F-48DE529D6E62}" destId="{E8455D88-8AA0-412A-9F86-A5423ECB1289}" srcOrd="3" destOrd="0" parTransId="{D476C4A2-D2CB-48C4-8DA7-3C4A26ADE88E}" sibTransId="{CFC16F0C-ED23-4A32-B275-8E3B39A373B0}"/>
    <dgm:cxn modelId="{0FFF21B0-C24D-4059-A1F7-70743BFA94F0}" type="presOf" srcId="{89806D08-2FC3-41E8-801B-4529FB423101}" destId="{3A83B8B4-52D4-48D7-83B8-0A91131AC9C0}" srcOrd="0" destOrd="0" presId="urn:microsoft.com/office/officeart/2005/8/layout/default"/>
    <dgm:cxn modelId="{BFFEEE57-8137-46A7-821C-EE54751F78B9}" srcId="{22012DFA-82C4-4A67-9F0F-48DE529D6E62}" destId="{89806D08-2FC3-41E8-801B-4529FB423101}" srcOrd="4" destOrd="0" parTransId="{456E7766-B7DD-45F9-BC32-81D4D9AA19D3}" sibTransId="{663262BD-B18D-4287-B2DF-8B658D2708CF}"/>
    <dgm:cxn modelId="{92F57ABE-F455-4D3B-97DA-C53D314C6AA3}" type="presOf" srcId="{80449ED9-0D92-456F-AA13-D065DB78ED6D}" destId="{869AB191-8E22-4EDC-982F-8A4F910C5CB9}" srcOrd="0" destOrd="0" presId="urn:microsoft.com/office/officeart/2005/8/layout/default"/>
    <dgm:cxn modelId="{A9B9518F-AC4B-41DD-8F52-61D146E1110F}" srcId="{22012DFA-82C4-4A67-9F0F-48DE529D6E62}" destId="{80449ED9-0D92-456F-AA13-D065DB78ED6D}" srcOrd="2" destOrd="0" parTransId="{3065900A-58A4-408E-9C53-72B1B01F2AC2}" sibTransId="{A724782F-F38B-4AD0-AE3D-194932BCB006}"/>
    <dgm:cxn modelId="{68D346B5-42F9-4C4E-BB04-DE9A46278E70}" srcId="{22012DFA-82C4-4A67-9F0F-48DE529D6E62}" destId="{96D4101A-124F-4501-A671-D7BE72A93701}" srcOrd="0" destOrd="0" parTransId="{BF2E03D8-6462-47E4-B690-77DCBAA9F17E}" sibTransId="{81881D55-4DE5-4761-A8BB-F9ACF75B2C84}"/>
    <dgm:cxn modelId="{4F749255-CC9F-49C9-B586-0071FEA7BE90}" type="presOf" srcId="{96D4101A-124F-4501-A671-D7BE72A93701}" destId="{155DF585-7B26-44E9-9607-64F126BF9F88}" srcOrd="0" destOrd="0" presId="urn:microsoft.com/office/officeart/2005/8/layout/default"/>
    <dgm:cxn modelId="{B1A9C6D4-F130-4E98-AA0B-024E5CEE63B0}" type="presOf" srcId="{22012DFA-82C4-4A67-9F0F-48DE529D6E62}" destId="{7A300B80-ADFA-42F2-95A1-C3BF01CB4021}" srcOrd="0" destOrd="0" presId="urn:microsoft.com/office/officeart/2005/8/layout/default"/>
    <dgm:cxn modelId="{214EA2DC-892B-4A54-989C-0305BBDFAD29}" type="presOf" srcId="{E8455D88-8AA0-412A-9F86-A5423ECB1289}" destId="{E1AFADEF-B1E2-407E-A364-A14457605183}" srcOrd="0" destOrd="0" presId="urn:microsoft.com/office/officeart/2005/8/layout/default"/>
    <dgm:cxn modelId="{120A3E51-07F9-4EE0-A052-54D4EF85DDFA}" type="presParOf" srcId="{7A300B80-ADFA-42F2-95A1-C3BF01CB4021}" destId="{155DF585-7B26-44E9-9607-64F126BF9F88}" srcOrd="0" destOrd="0" presId="urn:microsoft.com/office/officeart/2005/8/layout/default"/>
    <dgm:cxn modelId="{87A12E8E-81C7-4ED4-A88A-B33EBF56EAAA}" type="presParOf" srcId="{7A300B80-ADFA-42F2-95A1-C3BF01CB4021}" destId="{844AB96E-E267-495F-955B-472FD8DEAAC8}" srcOrd="1" destOrd="0" presId="urn:microsoft.com/office/officeart/2005/8/layout/default"/>
    <dgm:cxn modelId="{77F68CA4-8262-4558-8DA0-F5972FC7A98B}" type="presParOf" srcId="{7A300B80-ADFA-42F2-95A1-C3BF01CB4021}" destId="{D28E939F-B107-4301-B509-C788940F1035}" srcOrd="2" destOrd="0" presId="urn:microsoft.com/office/officeart/2005/8/layout/default"/>
    <dgm:cxn modelId="{DA12B240-454C-41FC-8A3E-E6E7A7605727}" type="presParOf" srcId="{7A300B80-ADFA-42F2-95A1-C3BF01CB4021}" destId="{B06AD71D-F8E5-4B7F-B00C-A1B77FF7D21A}" srcOrd="3" destOrd="0" presId="urn:microsoft.com/office/officeart/2005/8/layout/default"/>
    <dgm:cxn modelId="{2DD44063-9231-4B95-8BF6-084ED40D1934}" type="presParOf" srcId="{7A300B80-ADFA-42F2-95A1-C3BF01CB4021}" destId="{869AB191-8E22-4EDC-982F-8A4F910C5CB9}" srcOrd="4" destOrd="0" presId="urn:microsoft.com/office/officeart/2005/8/layout/default"/>
    <dgm:cxn modelId="{AAFFA09E-96C6-4E90-A967-665BDED51F97}" type="presParOf" srcId="{7A300B80-ADFA-42F2-95A1-C3BF01CB4021}" destId="{FF68934E-96D8-4F4A-A957-8A105EAF9ACF}" srcOrd="5" destOrd="0" presId="urn:microsoft.com/office/officeart/2005/8/layout/default"/>
    <dgm:cxn modelId="{17C064F7-7E4C-4EE6-B1AC-D858284F9D6E}" type="presParOf" srcId="{7A300B80-ADFA-42F2-95A1-C3BF01CB4021}" destId="{E1AFADEF-B1E2-407E-A364-A14457605183}" srcOrd="6" destOrd="0" presId="urn:microsoft.com/office/officeart/2005/8/layout/default"/>
    <dgm:cxn modelId="{71EFE846-FFF7-4C8D-89A3-6D1B602E48AB}" type="presParOf" srcId="{7A300B80-ADFA-42F2-95A1-C3BF01CB4021}" destId="{E7CE9854-88BA-49B6-AEE4-D0BDC9CDE5B9}" srcOrd="7" destOrd="0" presId="urn:microsoft.com/office/officeart/2005/8/layout/default"/>
    <dgm:cxn modelId="{AE953C7B-BEC6-434A-A020-71FF99FC9ED9}" type="presParOf" srcId="{7A300B80-ADFA-42F2-95A1-C3BF01CB4021}" destId="{3A83B8B4-52D4-48D7-83B8-0A91131AC9C0}" srcOrd="8" destOrd="0" presId="urn:microsoft.com/office/officeart/2005/8/layout/default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B29EE3-6448-4465-AAB7-95F62D732B8E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4691B7-88FB-45C0-B184-6705EC8D7B06}">
      <dgm:prSet phldrT="[Text]" custT="1"/>
      <dgm:spPr/>
      <dgm:t>
        <a:bodyPr/>
        <a:lstStyle/>
        <a:p>
          <a:r>
            <a:rPr lang="en-US" sz="1800" dirty="0" smtClean="0"/>
            <a:t>Diuretics </a:t>
          </a:r>
          <a:r>
            <a:rPr lang="en-US" sz="1800" baseline="30000" dirty="0" smtClean="0"/>
            <a:t>(5)</a:t>
          </a:r>
          <a:endParaRPr lang="en-US" sz="1800" baseline="30000" dirty="0"/>
        </a:p>
      </dgm:t>
    </dgm:pt>
    <dgm:pt modelId="{5AD1B7EF-237F-4B25-8E78-7DAD66877253}" type="parTrans" cxnId="{1346BCD1-70EA-41E2-AF1D-2413687B175C}">
      <dgm:prSet/>
      <dgm:spPr/>
      <dgm:t>
        <a:bodyPr/>
        <a:lstStyle/>
        <a:p>
          <a:endParaRPr lang="en-US"/>
        </a:p>
      </dgm:t>
    </dgm:pt>
    <dgm:pt modelId="{D780072A-50F7-445C-98ED-0C0B05B3A7B3}" type="sibTrans" cxnId="{1346BCD1-70EA-41E2-AF1D-2413687B175C}">
      <dgm:prSet/>
      <dgm:spPr/>
      <dgm:t>
        <a:bodyPr/>
        <a:lstStyle/>
        <a:p>
          <a:endParaRPr lang="en-US"/>
        </a:p>
      </dgm:t>
    </dgm:pt>
    <dgm:pt modelId="{DB71EAA6-6D95-4F7B-B98F-8E9E488A15E8}">
      <dgm:prSet phldrT="[Text]" custT="1"/>
      <dgm:spPr/>
      <dgm:t>
        <a:bodyPr/>
        <a:lstStyle/>
        <a:p>
          <a:r>
            <a:rPr lang="en-US" sz="3200" dirty="0" smtClean="0"/>
            <a:t>Diet </a:t>
          </a:r>
          <a:endParaRPr lang="en-US" sz="3200" dirty="0"/>
        </a:p>
      </dgm:t>
    </dgm:pt>
    <dgm:pt modelId="{EF46D38E-AD00-4580-8B2E-B79E007B303D}" type="parTrans" cxnId="{DC1165A3-5966-4875-B1DD-B360641725DD}">
      <dgm:prSet/>
      <dgm:spPr/>
      <dgm:t>
        <a:bodyPr/>
        <a:lstStyle/>
        <a:p>
          <a:endParaRPr lang="en-US"/>
        </a:p>
      </dgm:t>
    </dgm:pt>
    <dgm:pt modelId="{42DF0923-B474-493F-AC2E-521920B97057}" type="sibTrans" cxnId="{DC1165A3-5966-4875-B1DD-B360641725DD}">
      <dgm:prSet/>
      <dgm:spPr/>
      <dgm:t>
        <a:bodyPr/>
        <a:lstStyle/>
        <a:p>
          <a:endParaRPr lang="en-US"/>
        </a:p>
      </dgm:t>
    </dgm:pt>
    <dgm:pt modelId="{4041337D-9A4C-47C5-B4F8-EF369FE12F67}">
      <dgm:prSet phldrT="[Text]"/>
      <dgm:spPr/>
      <dgm:t>
        <a:bodyPr/>
        <a:lstStyle/>
        <a:p>
          <a:r>
            <a:rPr lang="en-US" dirty="0" smtClean="0"/>
            <a:t>NO (***)</a:t>
          </a:r>
          <a:endParaRPr lang="en-US" dirty="0"/>
        </a:p>
      </dgm:t>
    </dgm:pt>
    <dgm:pt modelId="{8D4D329D-1FA9-4AFD-983E-8D03FB33DA94}" type="parTrans" cxnId="{911B3D6C-B406-4241-9D9B-6E7A7C9FF006}">
      <dgm:prSet/>
      <dgm:spPr/>
      <dgm:t>
        <a:bodyPr/>
        <a:lstStyle/>
        <a:p>
          <a:endParaRPr lang="en-US"/>
        </a:p>
      </dgm:t>
    </dgm:pt>
    <dgm:pt modelId="{4312B4FF-22DC-42C1-9BCE-CFAFBBA9DDF8}" type="sibTrans" cxnId="{911B3D6C-B406-4241-9D9B-6E7A7C9FF006}">
      <dgm:prSet/>
      <dgm:spPr/>
      <dgm:t>
        <a:bodyPr/>
        <a:lstStyle/>
        <a:p>
          <a:endParaRPr lang="en-US"/>
        </a:p>
      </dgm:t>
    </dgm:pt>
    <dgm:pt modelId="{C643F20E-4DC8-4941-ABA7-6ABD846F5144}">
      <dgm:prSet phldrT="[Text]"/>
      <dgm:spPr/>
      <dgm:t>
        <a:bodyPr/>
        <a:lstStyle/>
        <a:p>
          <a:r>
            <a:rPr lang="en-US" dirty="0" smtClean="0"/>
            <a:t>??? Improvement </a:t>
          </a:r>
          <a:endParaRPr lang="en-US" dirty="0"/>
        </a:p>
      </dgm:t>
    </dgm:pt>
    <dgm:pt modelId="{8F1CE291-94E1-4DAF-A358-144A7782E3A2}" type="parTrans" cxnId="{CCDE701E-4C60-4570-BFC2-6DAA579D17FC}">
      <dgm:prSet/>
      <dgm:spPr/>
      <dgm:t>
        <a:bodyPr/>
        <a:lstStyle/>
        <a:p>
          <a:endParaRPr lang="en-US"/>
        </a:p>
      </dgm:t>
    </dgm:pt>
    <dgm:pt modelId="{2C55AACB-AD71-4F3E-97F5-4D938279AB40}" type="sibTrans" cxnId="{CCDE701E-4C60-4570-BFC2-6DAA579D17FC}">
      <dgm:prSet/>
      <dgm:spPr/>
      <dgm:t>
        <a:bodyPr/>
        <a:lstStyle/>
        <a:p>
          <a:endParaRPr lang="en-US"/>
        </a:p>
      </dgm:t>
    </dgm:pt>
    <dgm:pt modelId="{E5A5D102-860E-4C05-A901-B7456DB90E1C}" type="pres">
      <dgm:prSet presAssocID="{23B29EE3-6448-4465-AAB7-95F62D732B8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94D41D-7708-4D9A-A7C4-FE448904CC33}" type="pres">
      <dgm:prSet presAssocID="{23B29EE3-6448-4465-AAB7-95F62D732B8E}" presName="ellipse" presStyleLbl="trBgShp" presStyleIdx="0" presStyleCnt="1"/>
      <dgm:spPr/>
    </dgm:pt>
    <dgm:pt modelId="{108CBD13-F63E-4A6A-9F4A-EF25182A0F94}" type="pres">
      <dgm:prSet presAssocID="{23B29EE3-6448-4465-AAB7-95F62D732B8E}" presName="arrow1" presStyleLbl="fgShp" presStyleIdx="0" presStyleCnt="1"/>
      <dgm:spPr/>
    </dgm:pt>
    <dgm:pt modelId="{BFB51316-1B01-4D75-9B1D-8643BA5CFE05}" type="pres">
      <dgm:prSet presAssocID="{23B29EE3-6448-4465-AAB7-95F62D732B8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89D25-BA24-49D0-AC11-10097B34A333}" type="pres">
      <dgm:prSet presAssocID="{DB71EAA6-6D95-4F7B-B98F-8E9E488A15E8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B81A7D-EE75-41E3-97DA-510FD9F8DBAD}" type="pres">
      <dgm:prSet presAssocID="{4041337D-9A4C-47C5-B4F8-EF369FE12F67}" presName="item2" presStyleLbl="node1" presStyleIdx="1" presStyleCnt="3" custLinFactNeighborX="-2627" custLinFactNeighborY="-1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C3924F-B372-43D9-967C-FC84021EDF31}" type="pres">
      <dgm:prSet presAssocID="{C643F20E-4DC8-4941-ABA7-6ABD846F5144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E0EE7-EAFB-49CF-9F8E-73B8FD967540}" type="pres">
      <dgm:prSet presAssocID="{23B29EE3-6448-4465-AAB7-95F62D732B8E}" presName="funnel" presStyleLbl="trAlignAcc1" presStyleIdx="0" presStyleCnt="1" custLinFactNeighborX="-28" custLinFactNeighborY="560"/>
      <dgm:spPr/>
    </dgm:pt>
  </dgm:ptLst>
  <dgm:cxnLst>
    <dgm:cxn modelId="{C66AFE5E-936A-4FB5-A5A2-3CB29FB46523}" type="presOf" srcId="{964691B7-88FB-45C0-B184-6705EC8D7B06}" destId="{8EC3924F-B372-43D9-967C-FC84021EDF31}" srcOrd="0" destOrd="0" presId="urn:microsoft.com/office/officeart/2005/8/layout/funnel1"/>
    <dgm:cxn modelId="{DC1165A3-5966-4875-B1DD-B360641725DD}" srcId="{23B29EE3-6448-4465-AAB7-95F62D732B8E}" destId="{DB71EAA6-6D95-4F7B-B98F-8E9E488A15E8}" srcOrd="1" destOrd="0" parTransId="{EF46D38E-AD00-4580-8B2E-B79E007B303D}" sibTransId="{42DF0923-B474-493F-AC2E-521920B97057}"/>
    <dgm:cxn modelId="{0E2CBD44-1E0F-49F1-ABB5-32848DC0B6CC}" type="presOf" srcId="{DB71EAA6-6D95-4F7B-B98F-8E9E488A15E8}" destId="{5EB81A7D-EE75-41E3-97DA-510FD9F8DBAD}" srcOrd="0" destOrd="0" presId="urn:microsoft.com/office/officeart/2005/8/layout/funnel1"/>
    <dgm:cxn modelId="{CCDE701E-4C60-4570-BFC2-6DAA579D17FC}" srcId="{23B29EE3-6448-4465-AAB7-95F62D732B8E}" destId="{C643F20E-4DC8-4941-ABA7-6ABD846F5144}" srcOrd="3" destOrd="0" parTransId="{8F1CE291-94E1-4DAF-A358-144A7782E3A2}" sibTransId="{2C55AACB-AD71-4F3E-97F5-4D938279AB40}"/>
    <dgm:cxn modelId="{1346BCD1-70EA-41E2-AF1D-2413687B175C}" srcId="{23B29EE3-6448-4465-AAB7-95F62D732B8E}" destId="{964691B7-88FB-45C0-B184-6705EC8D7B06}" srcOrd="0" destOrd="0" parTransId="{5AD1B7EF-237F-4B25-8E78-7DAD66877253}" sibTransId="{D780072A-50F7-445C-98ED-0C0B05B3A7B3}"/>
    <dgm:cxn modelId="{911B3D6C-B406-4241-9D9B-6E7A7C9FF006}" srcId="{23B29EE3-6448-4465-AAB7-95F62D732B8E}" destId="{4041337D-9A4C-47C5-B4F8-EF369FE12F67}" srcOrd="2" destOrd="0" parTransId="{8D4D329D-1FA9-4AFD-983E-8D03FB33DA94}" sibTransId="{4312B4FF-22DC-42C1-9BCE-CFAFBBA9DDF8}"/>
    <dgm:cxn modelId="{41EBEC24-42C2-4DF0-B69F-91C09B53B784}" type="presOf" srcId="{C643F20E-4DC8-4941-ABA7-6ABD846F5144}" destId="{BFB51316-1B01-4D75-9B1D-8643BA5CFE05}" srcOrd="0" destOrd="0" presId="urn:microsoft.com/office/officeart/2005/8/layout/funnel1"/>
    <dgm:cxn modelId="{82AA2360-DD69-4E12-B9C4-1C8B26101E22}" type="presOf" srcId="{4041337D-9A4C-47C5-B4F8-EF369FE12F67}" destId="{9B489D25-BA24-49D0-AC11-10097B34A333}" srcOrd="0" destOrd="0" presId="urn:microsoft.com/office/officeart/2005/8/layout/funnel1"/>
    <dgm:cxn modelId="{D4BAABA0-EF16-4386-AD83-341D467A1189}" type="presOf" srcId="{23B29EE3-6448-4465-AAB7-95F62D732B8E}" destId="{E5A5D102-860E-4C05-A901-B7456DB90E1C}" srcOrd="0" destOrd="0" presId="urn:microsoft.com/office/officeart/2005/8/layout/funnel1"/>
    <dgm:cxn modelId="{307A2E09-F51D-4FC2-8915-2AB30F4FA9DB}" type="presParOf" srcId="{E5A5D102-860E-4C05-A901-B7456DB90E1C}" destId="{1F94D41D-7708-4D9A-A7C4-FE448904CC33}" srcOrd="0" destOrd="0" presId="urn:microsoft.com/office/officeart/2005/8/layout/funnel1"/>
    <dgm:cxn modelId="{AE114538-D2C6-4CE8-A4FE-349CB56FC9AE}" type="presParOf" srcId="{E5A5D102-860E-4C05-A901-B7456DB90E1C}" destId="{108CBD13-F63E-4A6A-9F4A-EF25182A0F94}" srcOrd="1" destOrd="0" presId="urn:microsoft.com/office/officeart/2005/8/layout/funnel1"/>
    <dgm:cxn modelId="{FED1BA23-F1F4-4449-9531-8FF098397089}" type="presParOf" srcId="{E5A5D102-860E-4C05-A901-B7456DB90E1C}" destId="{BFB51316-1B01-4D75-9B1D-8643BA5CFE05}" srcOrd="2" destOrd="0" presId="urn:microsoft.com/office/officeart/2005/8/layout/funnel1"/>
    <dgm:cxn modelId="{6EAE7ACE-AA0A-4911-9C06-DA3558366545}" type="presParOf" srcId="{E5A5D102-860E-4C05-A901-B7456DB90E1C}" destId="{9B489D25-BA24-49D0-AC11-10097B34A333}" srcOrd="3" destOrd="0" presId="urn:microsoft.com/office/officeart/2005/8/layout/funnel1"/>
    <dgm:cxn modelId="{A6D39E3D-D046-4D73-8741-1137FA544931}" type="presParOf" srcId="{E5A5D102-860E-4C05-A901-B7456DB90E1C}" destId="{5EB81A7D-EE75-41E3-97DA-510FD9F8DBAD}" srcOrd="4" destOrd="0" presId="urn:microsoft.com/office/officeart/2005/8/layout/funnel1"/>
    <dgm:cxn modelId="{5B51BD57-4AA6-402A-B606-EC8783892607}" type="presParOf" srcId="{E5A5D102-860E-4C05-A901-B7456DB90E1C}" destId="{8EC3924F-B372-43D9-967C-FC84021EDF31}" srcOrd="5" destOrd="0" presId="urn:microsoft.com/office/officeart/2005/8/layout/funnel1"/>
    <dgm:cxn modelId="{9A04189B-66C1-4C75-BDB0-847725B6B41A}" type="presParOf" srcId="{E5A5D102-860E-4C05-A901-B7456DB90E1C}" destId="{FB7E0EE7-EAFB-49CF-9F8E-73B8FD967540}" srcOrd="6" destOrd="0" presId="urn:microsoft.com/office/officeart/2005/8/layout/funne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B53281-FA86-4393-8629-5AF4A52985E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61A197-AADF-49A9-AE04-5D5FE416532F}">
      <dgm:prSet phldrT="[Text]"/>
      <dgm:spPr/>
      <dgm:t>
        <a:bodyPr/>
        <a:lstStyle/>
        <a:p>
          <a:r>
            <a:rPr lang="en-US" dirty="0" smtClean="0"/>
            <a:t>Diagnosis </a:t>
          </a:r>
          <a:endParaRPr lang="en-US" dirty="0"/>
        </a:p>
      </dgm:t>
    </dgm:pt>
    <dgm:pt modelId="{B662CA65-E783-47F5-85E6-93891D4756ED}" type="parTrans" cxnId="{F2D6567E-4B87-4EF4-A347-FF274DB8B64E}">
      <dgm:prSet/>
      <dgm:spPr/>
      <dgm:t>
        <a:bodyPr/>
        <a:lstStyle/>
        <a:p>
          <a:endParaRPr lang="en-US"/>
        </a:p>
      </dgm:t>
    </dgm:pt>
    <dgm:pt modelId="{9C85BE30-D674-4BB3-872D-2E118D717048}" type="sibTrans" cxnId="{F2D6567E-4B87-4EF4-A347-FF274DB8B64E}">
      <dgm:prSet/>
      <dgm:spPr/>
      <dgm:t>
        <a:bodyPr/>
        <a:lstStyle/>
        <a:p>
          <a:endParaRPr lang="en-US"/>
        </a:p>
      </dgm:t>
    </dgm:pt>
    <dgm:pt modelId="{F36CEB9F-C576-4D8F-B830-298B0990F43C}">
      <dgm:prSet phldrT="[Text]"/>
      <dgm:spPr/>
      <dgm:t>
        <a:bodyPr/>
        <a:lstStyle/>
        <a:p>
          <a:r>
            <a:rPr lang="en-US" dirty="0" smtClean="0"/>
            <a:t>Initial management</a:t>
          </a:r>
          <a:endParaRPr lang="en-US" dirty="0"/>
        </a:p>
      </dgm:t>
    </dgm:pt>
    <dgm:pt modelId="{D4FE610E-B70B-43D1-BBDA-198787871B21}" type="parTrans" cxnId="{4FA3E8A7-5029-4511-B700-6064DC6DFC0F}">
      <dgm:prSet/>
      <dgm:spPr/>
      <dgm:t>
        <a:bodyPr/>
        <a:lstStyle/>
        <a:p>
          <a:endParaRPr lang="en-US"/>
        </a:p>
      </dgm:t>
    </dgm:pt>
    <dgm:pt modelId="{6561F825-231E-49FA-9A67-86E1FEB0D6BF}" type="sibTrans" cxnId="{4FA3E8A7-5029-4511-B700-6064DC6DFC0F}">
      <dgm:prSet/>
      <dgm:spPr/>
      <dgm:t>
        <a:bodyPr/>
        <a:lstStyle/>
        <a:p>
          <a:endParaRPr lang="en-US"/>
        </a:p>
      </dgm:t>
    </dgm:pt>
    <dgm:pt modelId="{2ABA240F-38E6-448C-8F3D-C03FFFED3340}">
      <dgm:prSet phldrT="[Text]"/>
      <dgm:spPr/>
      <dgm:t>
        <a:bodyPr/>
        <a:lstStyle/>
        <a:p>
          <a:r>
            <a:rPr lang="en-US" dirty="0" smtClean="0"/>
            <a:t>Improve OMC drainage </a:t>
          </a:r>
          <a:endParaRPr lang="en-US" dirty="0"/>
        </a:p>
      </dgm:t>
    </dgm:pt>
    <dgm:pt modelId="{E321B4DE-4232-4D29-ACCE-02D44693AE67}" type="parTrans" cxnId="{797FB12B-E502-4535-8DC4-911F5D483825}">
      <dgm:prSet/>
      <dgm:spPr/>
      <dgm:t>
        <a:bodyPr/>
        <a:lstStyle/>
        <a:p>
          <a:endParaRPr lang="en-US"/>
        </a:p>
      </dgm:t>
    </dgm:pt>
    <dgm:pt modelId="{D2200D11-140F-4496-AF0D-BC40F0C0727D}" type="sibTrans" cxnId="{797FB12B-E502-4535-8DC4-911F5D483825}">
      <dgm:prSet/>
      <dgm:spPr/>
      <dgm:t>
        <a:bodyPr/>
        <a:lstStyle/>
        <a:p>
          <a:endParaRPr lang="en-US"/>
        </a:p>
      </dgm:t>
    </dgm:pt>
    <dgm:pt modelId="{3B9CB9D8-64FC-404A-8C7C-EAF7F50C7ADE}">
      <dgm:prSet phldrT="[Text]"/>
      <dgm:spPr/>
      <dgm:t>
        <a:bodyPr/>
        <a:lstStyle/>
        <a:p>
          <a:r>
            <a:rPr lang="en-US" dirty="0" smtClean="0"/>
            <a:t>Review at 6 weeks </a:t>
          </a:r>
          <a:r>
            <a:rPr lang="en-US" dirty="0" smtClean="0">
              <a:latin typeface="Franklin Gothic Book"/>
            </a:rPr>
            <a:t>→ CT scan</a:t>
          </a:r>
          <a:endParaRPr lang="en-US" dirty="0"/>
        </a:p>
      </dgm:t>
    </dgm:pt>
    <dgm:pt modelId="{E5540596-88A2-4F4F-8FD6-4C841605A28E}" type="parTrans" cxnId="{0A87228A-1118-4F80-AB1A-2BB8FF554251}">
      <dgm:prSet/>
      <dgm:spPr/>
      <dgm:t>
        <a:bodyPr/>
        <a:lstStyle/>
        <a:p>
          <a:endParaRPr lang="en-US"/>
        </a:p>
      </dgm:t>
    </dgm:pt>
    <dgm:pt modelId="{F6455818-693D-4EF6-B63B-0E0320E437C2}" type="sibTrans" cxnId="{0A87228A-1118-4F80-AB1A-2BB8FF554251}">
      <dgm:prSet/>
      <dgm:spPr/>
      <dgm:t>
        <a:bodyPr/>
        <a:lstStyle/>
        <a:p>
          <a:endParaRPr lang="en-US"/>
        </a:p>
      </dgm:t>
    </dgm:pt>
    <dgm:pt modelId="{82A3B7DB-7A1C-4586-A567-957ACE55487D}">
      <dgm:prSet phldrT="[Text]"/>
      <dgm:spPr/>
      <dgm:t>
        <a:bodyPr/>
        <a:lstStyle/>
        <a:p>
          <a:r>
            <a:rPr lang="en-US" dirty="0" smtClean="0"/>
            <a:t>Further therapy</a:t>
          </a:r>
          <a:endParaRPr lang="en-US" dirty="0"/>
        </a:p>
      </dgm:t>
    </dgm:pt>
    <dgm:pt modelId="{4DDB97C2-B8A1-4087-B47A-DCB3DBECDD0D}" type="parTrans" cxnId="{194B3F13-BFC1-4783-9C7F-BC375635D747}">
      <dgm:prSet/>
      <dgm:spPr/>
      <dgm:t>
        <a:bodyPr/>
        <a:lstStyle/>
        <a:p>
          <a:endParaRPr lang="en-US"/>
        </a:p>
      </dgm:t>
    </dgm:pt>
    <dgm:pt modelId="{93AC5981-62A0-4334-9941-24F4B75177D3}" type="sibTrans" cxnId="{194B3F13-BFC1-4783-9C7F-BC375635D747}">
      <dgm:prSet/>
      <dgm:spPr/>
      <dgm:t>
        <a:bodyPr/>
        <a:lstStyle/>
        <a:p>
          <a:endParaRPr lang="en-US"/>
        </a:p>
      </dgm:t>
    </dgm:pt>
    <dgm:pt modelId="{E02FADA6-4E66-40A4-993D-54984837BFAD}">
      <dgm:prSet phldrT="[Text]"/>
      <dgm:spPr/>
      <dgm:t>
        <a:bodyPr/>
        <a:lstStyle/>
        <a:p>
          <a:endParaRPr lang="en-US" dirty="0"/>
        </a:p>
      </dgm:t>
    </dgm:pt>
    <dgm:pt modelId="{1845B527-E6A7-492B-BE47-D302CF6FA144}" type="parTrans" cxnId="{2DB3F31B-C784-43BF-8EB0-9B5C85254C16}">
      <dgm:prSet/>
      <dgm:spPr/>
      <dgm:t>
        <a:bodyPr/>
        <a:lstStyle/>
        <a:p>
          <a:endParaRPr lang="en-US"/>
        </a:p>
      </dgm:t>
    </dgm:pt>
    <dgm:pt modelId="{CD650C42-633E-434F-9C49-EC582E6C4F7F}" type="sibTrans" cxnId="{2DB3F31B-C784-43BF-8EB0-9B5C85254C16}">
      <dgm:prSet/>
      <dgm:spPr/>
      <dgm:t>
        <a:bodyPr/>
        <a:lstStyle/>
        <a:p>
          <a:endParaRPr lang="en-US"/>
        </a:p>
      </dgm:t>
    </dgm:pt>
    <dgm:pt modelId="{46B16C8C-138A-4B2D-94E3-9D58B50D3AD8}">
      <dgm:prSet phldrT="[Text]"/>
      <dgm:spPr/>
      <dgm:t>
        <a:bodyPr/>
        <a:lstStyle/>
        <a:p>
          <a:endParaRPr lang="en-US" dirty="0"/>
        </a:p>
      </dgm:t>
    </dgm:pt>
    <dgm:pt modelId="{1683D55E-5EF2-40A5-9543-2DFFD297C573}" type="parTrans" cxnId="{A95C33DD-0DE5-4FB2-8311-5C268ACF951A}">
      <dgm:prSet/>
      <dgm:spPr/>
      <dgm:t>
        <a:bodyPr/>
        <a:lstStyle/>
        <a:p>
          <a:endParaRPr lang="en-US"/>
        </a:p>
      </dgm:t>
    </dgm:pt>
    <dgm:pt modelId="{D604278E-3B88-4764-8EC5-A3B3BB1AC8FF}" type="sibTrans" cxnId="{A95C33DD-0DE5-4FB2-8311-5C268ACF951A}">
      <dgm:prSet/>
      <dgm:spPr/>
      <dgm:t>
        <a:bodyPr/>
        <a:lstStyle/>
        <a:p>
          <a:endParaRPr lang="en-US"/>
        </a:p>
      </dgm:t>
    </dgm:pt>
    <dgm:pt modelId="{86DE65CB-EB5F-414C-B734-54E46186AC28}" type="pres">
      <dgm:prSet presAssocID="{0DB53281-FA86-4393-8629-5AF4A52985E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B1D8B3-F5D8-4B2C-897A-37255301762C}" type="pres">
      <dgm:prSet presAssocID="{0DB53281-FA86-4393-8629-5AF4A52985E2}" presName="dummyMaxCanvas" presStyleCnt="0">
        <dgm:presLayoutVars/>
      </dgm:prSet>
      <dgm:spPr/>
    </dgm:pt>
    <dgm:pt modelId="{37E786F1-3DDC-4F66-A802-DCDDF6413887}" type="pres">
      <dgm:prSet presAssocID="{0DB53281-FA86-4393-8629-5AF4A52985E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61EDF-80D1-4E6A-B46F-82FEFB7637AB}" type="pres">
      <dgm:prSet presAssocID="{0DB53281-FA86-4393-8629-5AF4A52985E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B44C1-6168-4210-918D-FF1EBFC2EBBB}" type="pres">
      <dgm:prSet presAssocID="{0DB53281-FA86-4393-8629-5AF4A52985E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8D4C3-E81D-4277-BC98-85ACB62EB221}" type="pres">
      <dgm:prSet presAssocID="{0DB53281-FA86-4393-8629-5AF4A52985E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2C5AD-036E-4EA4-835D-2B2C6A8B66BB}" type="pres">
      <dgm:prSet presAssocID="{0DB53281-FA86-4393-8629-5AF4A52985E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311832-4C38-4999-97C9-5E39B744EB6E}" type="pres">
      <dgm:prSet presAssocID="{0DB53281-FA86-4393-8629-5AF4A52985E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77972-2B58-4D93-8A4B-B80A459555A5}" type="pres">
      <dgm:prSet presAssocID="{0DB53281-FA86-4393-8629-5AF4A52985E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149ED-C1F6-4A1F-8B2C-1F864FCF3245}" type="pres">
      <dgm:prSet presAssocID="{0DB53281-FA86-4393-8629-5AF4A52985E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910A14-0935-4522-B5E0-70072B5649BF}" type="pres">
      <dgm:prSet presAssocID="{0DB53281-FA86-4393-8629-5AF4A52985E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A1AEC-C01F-4694-AEE2-E7B31496437B}" type="pres">
      <dgm:prSet presAssocID="{0DB53281-FA86-4393-8629-5AF4A52985E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D6ED7-5567-4D18-B837-EAF6023738EA}" type="pres">
      <dgm:prSet presAssocID="{0DB53281-FA86-4393-8629-5AF4A52985E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9899D-B849-4159-B14C-65F62E14E89D}" type="pres">
      <dgm:prSet presAssocID="{0DB53281-FA86-4393-8629-5AF4A52985E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A827B-EA03-4908-859B-A7F54EDA34D9}" type="pres">
      <dgm:prSet presAssocID="{0DB53281-FA86-4393-8629-5AF4A52985E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1DA307-5989-4370-91E6-96626B9F86D6}" type="pres">
      <dgm:prSet presAssocID="{0DB53281-FA86-4393-8629-5AF4A52985E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A3E8A7-5029-4511-B700-6064DC6DFC0F}" srcId="{0DB53281-FA86-4393-8629-5AF4A52985E2}" destId="{F36CEB9F-C576-4D8F-B830-298B0990F43C}" srcOrd="1" destOrd="0" parTransId="{D4FE610E-B70B-43D1-BBDA-198787871B21}" sibTransId="{6561F825-231E-49FA-9A67-86E1FEB0D6BF}"/>
    <dgm:cxn modelId="{2DB3F31B-C784-43BF-8EB0-9B5C85254C16}" srcId="{0DB53281-FA86-4393-8629-5AF4A52985E2}" destId="{E02FADA6-4E66-40A4-993D-54984837BFAD}" srcOrd="6" destOrd="0" parTransId="{1845B527-E6A7-492B-BE47-D302CF6FA144}" sibTransId="{CD650C42-633E-434F-9C49-EC582E6C4F7F}"/>
    <dgm:cxn modelId="{2D0BA77A-5473-454D-BC5E-D8D200E1B769}" type="presOf" srcId="{3B9CB9D8-64FC-404A-8C7C-EAF7F50C7ADE}" destId="{46FA827B-EA03-4908-859B-A7F54EDA34D9}" srcOrd="1" destOrd="0" presId="urn:microsoft.com/office/officeart/2005/8/layout/vProcess5"/>
    <dgm:cxn modelId="{C77311C6-65D9-4D32-AC5B-30CC0811EAA7}" type="presOf" srcId="{2ABA240F-38E6-448C-8F3D-C03FFFED3340}" destId="{3319899D-B849-4159-B14C-65F62E14E89D}" srcOrd="1" destOrd="0" presId="urn:microsoft.com/office/officeart/2005/8/layout/vProcess5"/>
    <dgm:cxn modelId="{A95C33DD-0DE5-4FB2-8311-5C268ACF951A}" srcId="{0DB53281-FA86-4393-8629-5AF4A52985E2}" destId="{46B16C8C-138A-4B2D-94E3-9D58B50D3AD8}" srcOrd="5" destOrd="0" parTransId="{1683D55E-5EF2-40A5-9543-2DFFD297C573}" sibTransId="{D604278E-3B88-4764-8EC5-A3B3BB1AC8FF}"/>
    <dgm:cxn modelId="{797FB12B-E502-4535-8DC4-911F5D483825}" srcId="{0DB53281-FA86-4393-8629-5AF4A52985E2}" destId="{2ABA240F-38E6-448C-8F3D-C03FFFED3340}" srcOrd="2" destOrd="0" parTransId="{E321B4DE-4232-4D29-ACCE-02D44693AE67}" sibTransId="{D2200D11-140F-4496-AF0D-BC40F0C0727D}"/>
    <dgm:cxn modelId="{B09A80EC-A0A8-4DB1-929E-100206F9BA65}" type="presOf" srcId="{9C85BE30-D674-4BB3-872D-2E118D717048}" destId="{14311832-4C38-4999-97C9-5E39B744EB6E}" srcOrd="0" destOrd="0" presId="urn:microsoft.com/office/officeart/2005/8/layout/vProcess5"/>
    <dgm:cxn modelId="{9CD27C2B-6229-4352-AB31-0166D2116328}" type="presOf" srcId="{F36CEB9F-C576-4D8F-B830-298B0990F43C}" destId="{FB1D6ED7-5567-4D18-B837-EAF6023738EA}" srcOrd="1" destOrd="0" presId="urn:microsoft.com/office/officeart/2005/8/layout/vProcess5"/>
    <dgm:cxn modelId="{07CDDCA4-DC49-4245-94F7-5123068D6A39}" type="presOf" srcId="{82A3B7DB-7A1C-4586-A567-957ACE55487D}" destId="{9D22C5AD-036E-4EA4-835D-2B2C6A8B66BB}" srcOrd="0" destOrd="0" presId="urn:microsoft.com/office/officeart/2005/8/layout/vProcess5"/>
    <dgm:cxn modelId="{F2D6567E-4B87-4EF4-A347-FF274DB8B64E}" srcId="{0DB53281-FA86-4393-8629-5AF4A52985E2}" destId="{3B61A197-AADF-49A9-AE04-5D5FE416532F}" srcOrd="0" destOrd="0" parTransId="{B662CA65-E783-47F5-85E6-93891D4756ED}" sibTransId="{9C85BE30-D674-4BB3-872D-2E118D717048}"/>
    <dgm:cxn modelId="{9077CA9B-E809-4479-BDB0-9263203F26DC}" type="presOf" srcId="{0DB53281-FA86-4393-8629-5AF4A52985E2}" destId="{86DE65CB-EB5F-414C-B734-54E46186AC28}" srcOrd="0" destOrd="0" presId="urn:microsoft.com/office/officeart/2005/8/layout/vProcess5"/>
    <dgm:cxn modelId="{194B3F13-BFC1-4783-9C7F-BC375635D747}" srcId="{0DB53281-FA86-4393-8629-5AF4A52985E2}" destId="{82A3B7DB-7A1C-4586-A567-957ACE55487D}" srcOrd="4" destOrd="0" parTransId="{4DDB97C2-B8A1-4087-B47A-DCB3DBECDD0D}" sibTransId="{93AC5981-62A0-4334-9941-24F4B75177D3}"/>
    <dgm:cxn modelId="{5BE8FBF8-3C80-4CB8-B1F8-6F2CEA192222}" type="presOf" srcId="{3B61A197-AADF-49A9-AE04-5D5FE416532F}" destId="{37E786F1-3DDC-4F66-A802-DCDDF6413887}" srcOrd="0" destOrd="0" presId="urn:microsoft.com/office/officeart/2005/8/layout/vProcess5"/>
    <dgm:cxn modelId="{AC59B468-CDB7-466B-935D-5AE7598CF627}" type="presOf" srcId="{D2200D11-140F-4496-AF0D-BC40F0C0727D}" destId="{DD1149ED-C1F6-4A1F-8B2C-1F864FCF3245}" srcOrd="0" destOrd="0" presId="urn:microsoft.com/office/officeart/2005/8/layout/vProcess5"/>
    <dgm:cxn modelId="{45D2C072-6F03-4AFA-BDF7-1D1E5C8930CA}" type="presOf" srcId="{6561F825-231E-49FA-9A67-86E1FEB0D6BF}" destId="{50077972-2B58-4D93-8A4B-B80A459555A5}" srcOrd="0" destOrd="0" presId="urn:microsoft.com/office/officeart/2005/8/layout/vProcess5"/>
    <dgm:cxn modelId="{B4B4E04B-3C6A-4713-9A63-8EB8A9721FA9}" type="presOf" srcId="{F6455818-693D-4EF6-B63B-0E0320E437C2}" destId="{3E910A14-0935-4522-B5E0-70072B5649BF}" srcOrd="0" destOrd="0" presId="urn:microsoft.com/office/officeart/2005/8/layout/vProcess5"/>
    <dgm:cxn modelId="{C09368F5-356C-4B5F-8A99-543EEDEE2500}" type="presOf" srcId="{F36CEB9F-C576-4D8F-B830-298B0990F43C}" destId="{D0561EDF-80D1-4E6A-B46F-82FEFB7637AB}" srcOrd="0" destOrd="0" presId="urn:microsoft.com/office/officeart/2005/8/layout/vProcess5"/>
    <dgm:cxn modelId="{0A87228A-1118-4F80-AB1A-2BB8FF554251}" srcId="{0DB53281-FA86-4393-8629-5AF4A52985E2}" destId="{3B9CB9D8-64FC-404A-8C7C-EAF7F50C7ADE}" srcOrd="3" destOrd="0" parTransId="{E5540596-88A2-4F4F-8FD6-4C841605A28E}" sibTransId="{F6455818-693D-4EF6-B63B-0E0320E437C2}"/>
    <dgm:cxn modelId="{7D22DFED-0593-4FB0-B55A-E7062EF5DA35}" type="presOf" srcId="{82A3B7DB-7A1C-4586-A567-957ACE55487D}" destId="{141DA307-5989-4370-91E6-96626B9F86D6}" srcOrd="1" destOrd="0" presId="urn:microsoft.com/office/officeart/2005/8/layout/vProcess5"/>
    <dgm:cxn modelId="{71611CB6-55E7-4A4E-B79A-DC35AD5801A3}" type="presOf" srcId="{3B9CB9D8-64FC-404A-8C7C-EAF7F50C7ADE}" destId="{3FA8D4C3-E81D-4277-BC98-85ACB62EB221}" srcOrd="0" destOrd="0" presId="urn:microsoft.com/office/officeart/2005/8/layout/vProcess5"/>
    <dgm:cxn modelId="{9C43FAEA-22B9-419C-8C4A-2D87859D0F2C}" type="presOf" srcId="{3B61A197-AADF-49A9-AE04-5D5FE416532F}" destId="{E6DA1AEC-C01F-4694-AEE2-E7B31496437B}" srcOrd="1" destOrd="0" presId="urn:microsoft.com/office/officeart/2005/8/layout/vProcess5"/>
    <dgm:cxn modelId="{518019D0-3948-4E18-A232-818E2BBB34F2}" type="presOf" srcId="{2ABA240F-38E6-448C-8F3D-C03FFFED3340}" destId="{02DB44C1-6168-4210-918D-FF1EBFC2EBBB}" srcOrd="0" destOrd="0" presId="urn:microsoft.com/office/officeart/2005/8/layout/vProcess5"/>
    <dgm:cxn modelId="{9ABF5C70-0FAB-4C3D-B058-9F8AFB235DEF}" type="presParOf" srcId="{86DE65CB-EB5F-414C-B734-54E46186AC28}" destId="{0CB1D8B3-F5D8-4B2C-897A-37255301762C}" srcOrd="0" destOrd="0" presId="urn:microsoft.com/office/officeart/2005/8/layout/vProcess5"/>
    <dgm:cxn modelId="{60B4D669-C5B4-498E-83B4-70DAF2510C08}" type="presParOf" srcId="{86DE65CB-EB5F-414C-B734-54E46186AC28}" destId="{37E786F1-3DDC-4F66-A802-DCDDF6413887}" srcOrd="1" destOrd="0" presId="urn:microsoft.com/office/officeart/2005/8/layout/vProcess5"/>
    <dgm:cxn modelId="{0FD4AB20-CB34-41BB-AF99-CC46A86F376B}" type="presParOf" srcId="{86DE65CB-EB5F-414C-B734-54E46186AC28}" destId="{D0561EDF-80D1-4E6A-B46F-82FEFB7637AB}" srcOrd="2" destOrd="0" presId="urn:microsoft.com/office/officeart/2005/8/layout/vProcess5"/>
    <dgm:cxn modelId="{CD07D352-B569-4DB4-8DDD-99B462E9432F}" type="presParOf" srcId="{86DE65CB-EB5F-414C-B734-54E46186AC28}" destId="{02DB44C1-6168-4210-918D-FF1EBFC2EBBB}" srcOrd="3" destOrd="0" presId="urn:microsoft.com/office/officeart/2005/8/layout/vProcess5"/>
    <dgm:cxn modelId="{640659DC-0123-4B8A-88AA-07BF648146DB}" type="presParOf" srcId="{86DE65CB-EB5F-414C-B734-54E46186AC28}" destId="{3FA8D4C3-E81D-4277-BC98-85ACB62EB221}" srcOrd="4" destOrd="0" presId="urn:microsoft.com/office/officeart/2005/8/layout/vProcess5"/>
    <dgm:cxn modelId="{FF40247E-DB38-42CA-B790-735E30FEBA34}" type="presParOf" srcId="{86DE65CB-EB5F-414C-B734-54E46186AC28}" destId="{9D22C5AD-036E-4EA4-835D-2B2C6A8B66BB}" srcOrd="5" destOrd="0" presId="urn:microsoft.com/office/officeart/2005/8/layout/vProcess5"/>
    <dgm:cxn modelId="{2068BF71-CFAF-4DB9-804F-531124E3BAE6}" type="presParOf" srcId="{86DE65CB-EB5F-414C-B734-54E46186AC28}" destId="{14311832-4C38-4999-97C9-5E39B744EB6E}" srcOrd="6" destOrd="0" presId="urn:microsoft.com/office/officeart/2005/8/layout/vProcess5"/>
    <dgm:cxn modelId="{F0BAC8B7-355F-40F1-8ECA-553289769C44}" type="presParOf" srcId="{86DE65CB-EB5F-414C-B734-54E46186AC28}" destId="{50077972-2B58-4D93-8A4B-B80A459555A5}" srcOrd="7" destOrd="0" presId="urn:microsoft.com/office/officeart/2005/8/layout/vProcess5"/>
    <dgm:cxn modelId="{CDA9521C-0FC0-46C5-A855-44C9B58C5EBB}" type="presParOf" srcId="{86DE65CB-EB5F-414C-B734-54E46186AC28}" destId="{DD1149ED-C1F6-4A1F-8B2C-1F864FCF3245}" srcOrd="8" destOrd="0" presId="urn:microsoft.com/office/officeart/2005/8/layout/vProcess5"/>
    <dgm:cxn modelId="{BBCB269B-6F09-4972-B432-1EE34CD87773}" type="presParOf" srcId="{86DE65CB-EB5F-414C-B734-54E46186AC28}" destId="{3E910A14-0935-4522-B5E0-70072B5649BF}" srcOrd="9" destOrd="0" presId="urn:microsoft.com/office/officeart/2005/8/layout/vProcess5"/>
    <dgm:cxn modelId="{D85B0FCC-F05F-4F88-85DA-5299356883A2}" type="presParOf" srcId="{86DE65CB-EB5F-414C-B734-54E46186AC28}" destId="{E6DA1AEC-C01F-4694-AEE2-E7B31496437B}" srcOrd="10" destOrd="0" presId="urn:microsoft.com/office/officeart/2005/8/layout/vProcess5"/>
    <dgm:cxn modelId="{98AD5AB0-4636-4F09-9AB5-83D548375ABF}" type="presParOf" srcId="{86DE65CB-EB5F-414C-B734-54E46186AC28}" destId="{FB1D6ED7-5567-4D18-B837-EAF6023738EA}" srcOrd="11" destOrd="0" presId="urn:microsoft.com/office/officeart/2005/8/layout/vProcess5"/>
    <dgm:cxn modelId="{AAFA903C-FB75-4C0C-A407-91F294C5D3E6}" type="presParOf" srcId="{86DE65CB-EB5F-414C-B734-54E46186AC28}" destId="{3319899D-B849-4159-B14C-65F62E14E89D}" srcOrd="12" destOrd="0" presId="urn:microsoft.com/office/officeart/2005/8/layout/vProcess5"/>
    <dgm:cxn modelId="{AA38F9E4-6D5D-4077-97A6-0BCAAA8DD33C}" type="presParOf" srcId="{86DE65CB-EB5F-414C-B734-54E46186AC28}" destId="{46FA827B-EA03-4908-859B-A7F54EDA34D9}" srcOrd="13" destOrd="0" presId="urn:microsoft.com/office/officeart/2005/8/layout/vProcess5"/>
    <dgm:cxn modelId="{64917D51-95B5-4862-87E4-260F33EC97DE}" type="presParOf" srcId="{86DE65CB-EB5F-414C-B734-54E46186AC28}" destId="{141DA307-5989-4370-91E6-96626B9F86D6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766D5-1735-4F39-9F48-B7C71BA729D8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A42E5-126E-41E2-84AD-9C85DB9E10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8F09F-E525-44E7-ADD3-6E2653D9D1DC}" type="datetimeFigureOut">
              <a:rPr lang="en-US" smtClean="0"/>
              <a:t>06/05/2014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077C8-032B-4C40-9F47-B729710B44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B79833-05D4-4157-BA94-FB4FB4EDB4DF}" type="datetimeFigureOut">
              <a:rPr lang="en-US" smtClean="0"/>
              <a:pPr/>
              <a:t>06/05/2014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3F022B-56AF-4B28-A5FF-03F3ED76C5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pubmed?term=Levitt%20RG%5bAuthor%5d&amp;cauthor=true&amp;cauthor_uid=17283554" TargetMode="External"/><Relationship Id="rId3" Type="http://schemas.openxmlformats.org/officeDocument/2006/relationships/hyperlink" Target="http://www.ncbi.nlm.nih.gov/pubmed?term=Hessler%20JL%5bAuthor%5d&amp;cauthor=true&amp;cauthor_uid=17283554" TargetMode="External"/><Relationship Id="rId7" Type="http://schemas.openxmlformats.org/officeDocument/2006/relationships/hyperlink" Target="http://www.ncbi.nlm.nih.gov/pubmed?term=Banerji%20A%5bAuthor%5d&amp;cauthor=true&amp;cauthor_uid=172835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Vlahiotis%20A%5bAuthor%5d&amp;cauthor=true&amp;cauthor_uid=17283554" TargetMode="External"/><Relationship Id="rId11" Type="http://schemas.openxmlformats.org/officeDocument/2006/relationships/hyperlink" Target="http://www.ncbi.nlm.nih.gov/pubmed?term=Hamilos%20DL%5bAuthor%5d&amp;cauthor=true&amp;cauthor_uid=17283554" TargetMode="External"/><Relationship Id="rId5" Type="http://schemas.openxmlformats.org/officeDocument/2006/relationships/hyperlink" Target="http://www.ncbi.nlm.nih.gov/pubmed?term=Fang%20D%5bAuthor%5d&amp;cauthor=true&amp;cauthor_uid=17283554" TargetMode="External"/><Relationship Id="rId10" Type="http://schemas.openxmlformats.org/officeDocument/2006/relationships/hyperlink" Target="http://www.ncbi.nlm.nih.gov/pubmed?term=Thawley%20SE%5bAuthor%5d&amp;cauthor=true&amp;cauthor_uid=17283554" TargetMode="External"/><Relationship Id="rId4" Type="http://schemas.openxmlformats.org/officeDocument/2006/relationships/hyperlink" Target="http://www.ncbi.nlm.nih.gov/pubmed?term=Piccirillo%20JF%5bAuthor%5d&amp;cauthor=true&amp;cauthor_uid=17283554" TargetMode="External"/><Relationship Id="rId9" Type="http://schemas.openxmlformats.org/officeDocument/2006/relationships/hyperlink" Target="http://www.ncbi.nlm.nih.gov/pubmed?term=Kramper%20MA%5bAuthor%5d&amp;cauthor=true&amp;cauthor_uid=1728355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458200" cy="2209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MEDICAL MANAGEMENT OF CHRONIC RHINOSINUSITIS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4800" dirty="0" smtClean="0"/>
              <a:t>DR JINESH SHAH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immunotherapy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medical treatment of CRS is as effective as ESS combined with topical nasal steroids.(****)</a:t>
            </a:r>
          </a:p>
          <a:p>
            <a:endParaRPr lang="en-US" dirty="0" smtClean="0"/>
          </a:p>
          <a:p>
            <a:r>
              <a:rPr lang="en-US" dirty="0" smtClean="0"/>
              <a:t>Both treatments improve asthma, medical is superior in patients with nasal </a:t>
            </a:r>
            <a:r>
              <a:rPr lang="en-US" dirty="0" err="1" smtClean="0"/>
              <a:t>polyposis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Report of the rhinosinusitis task force committee meeting. Otolaryngology and head and neck surgery.1997;117: 51-68.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Lidhodt</a:t>
            </a:r>
            <a:r>
              <a:rPr lang="en-US" dirty="0" smtClean="0"/>
              <a:t> T </a:t>
            </a:r>
            <a:r>
              <a:rPr lang="en-US" i="1" dirty="0" smtClean="0"/>
              <a:t>et </a:t>
            </a:r>
            <a:r>
              <a:rPr lang="en-US" i="1" dirty="0" err="1" smtClean="0"/>
              <a:t>al.</a:t>
            </a:r>
            <a:r>
              <a:rPr lang="en-US" dirty="0" err="1" smtClean="0"/>
              <a:t>Glucocorticoid</a:t>
            </a:r>
            <a:r>
              <a:rPr lang="en-US" dirty="0" smtClean="0"/>
              <a:t> treatment for nasal polyps: the use of topical </a:t>
            </a:r>
            <a:r>
              <a:rPr lang="en-US" dirty="0" err="1" smtClean="0"/>
              <a:t>Budesonide</a:t>
            </a:r>
            <a:r>
              <a:rPr lang="en-US" dirty="0" smtClean="0"/>
              <a:t> powder , intramuscular </a:t>
            </a:r>
            <a:r>
              <a:rPr lang="en-US" dirty="0" err="1" smtClean="0"/>
              <a:t>betamethasone</a:t>
            </a:r>
            <a:r>
              <a:rPr lang="en-US" dirty="0" smtClean="0"/>
              <a:t> and surgical treatment. Archives of otolaryngology head and neck surgery.1997;123:595-600.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Drettner</a:t>
            </a:r>
            <a:r>
              <a:rPr lang="en-US" dirty="0" smtClean="0"/>
              <a:t> B </a:t>
            </a:r>
            <a:r>
              <a:rPr lang="en-US" i="1" dirty="0" smtClean="0"/>
              <a:t>et </a:t>
            </a:r>
            <a:r>
              <a:rPr lang="en-US" i="1" dirty="0" err="1" smtClean="0"/>
              <a:t>al.</a:t>
            </a:r>
            <a:r>
              <a:rPr lang="en-US" dirty="0" err="1" smtClean="0"/>
              <a:t>prophylactic</a:t>
            </a:r>
            <a:r>
              <a:rPr lang="en-US" dirty="0" smtClean="0"/>
              <a:t> treatment with </a:t>
            </a:r>
            <a:r>
              <a:rPr lang="en-US" dirty="0" err="1" smtClean="0"/>
              <a:t>flunisolide</a:t>
            </a:r>
            <a:r>
              <a:rPr lang="en-US" dirty="0" smtClean="0"/>
              <a:t> after </a:t>
            </a:r>
            <a:r>
              <a:rPr lang="en-US" dirty="0" err="1" smtClean="0"/>
              <a:t>polypectomy</a:t>
            </a:r>
            <a:r>
              <a:rPr lang="en-US" dirty="0" smtClean="0"/>
              <a:t>. Rhinology 1982;20:149-58.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Ragab</a:t>
            </a:r>
            <a:r>
              <a:rPr lang="en-US" dirty="0" smtClean="0"/>
              <a:t> SM, Lund VJ, </a:t>
            </a:r>
            <a:r>
              <a:rPr lang="en-US" dirty="0" err="1" smtClean="0"/>
              <a:t>Saleh</a:t>
            </a:r>
            <a:r>
              <a:rPr lang="en-US" dirty="0" smtClean="0"/>
              <a:t> HA. Nasal nitric oxide in objective evaluation of CRS therapy. Allergy 2006;61:717-24.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Passali</a:t>
            </a:r>
            <a:r>
              <a:rPr lang="en-US" dirty="0" smtClean="0"/>
              <a:t> D </a:t>
            </a:r>
            <a:r>
              <a:rPr lang="en-US" i="1" dirty="0" smtClean="0"/>
              <a:t>et al</a:t>
            </a:r>
            <a:r>
              <a:rPr lang="en-US" dirty="0" smtClean="0"/>
              <a:t>. Efficacy of inhalation form of </a:t>
            </a:r>
            <a:r>
              <a:rPr lang="en-US" dirty="0" err="1" smtClean="0"/>
              <a:t>furosamide</a:t>
            </a:r>
            <a:r>
              <a:rPr lang="en-US" dirty="0" smtClean="0"/>
              <a:t> to prevent </a:t>
            </a:r>
            <a:r>
              <a:rPr lang="en-US" dirty="0" err="1" smtClean="0"/>
              <a:t>postsurgery</a:t>
            </a:r>
            <a:r>
              <a:rPr lang="en-US" dirty="0" smtClean="0"/>
              <a:t> relapse of </a:t>
            </a:r>
            <a:r>
              <a:rPr lang="en-US" dirty="0" err="1" smtClean="0"/>
              <a:t>rhinusinal</a:t>
            </a:r>
            <a:r>
              <a:rPr lang="en-US" dirty="0" smtClean="0"/>
              <a:t> </a:t>
            </a:r>
            <a:r>
              <a:rPr lang="en-US" dirty="0" err="1" smtClean="0"/>
              <a:t>polyposis</a:t>
            </a:r>
            <a:r>
              <a:rPr lang="en-US" dirty="0" smtClean="0"/>
              <a:t>. Journal for otolaryngology and its related </a:t>
            </a:r>
            <a:r>
              <a:rPr lang="en-US" dirty="0" err="1" smtClean="0"/>
              <a:t>specialities</a:t>
            </a:r>
            <a:r>
              <a:rPr lang="en-US" dirty="0" smtClean="0"/>
              <a:t>. 2000;62:307-10.</a:t>
            </a:r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04800"/>
          <a:ext cx="8991600" cy="566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968829"/>
                <a:gridCol w="1534885"/>
                <a:gridCol w="1284515"/>
                <a:gridCol w="1447800"/>
              </a:tblGrid>
              <a:tr h="1685445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3978755">
                <a:tc>
                  <a:txBody>
                    <a:bodyPr/>
                    <a:lstStyle/>
                    <a:p>
                      <a:r>
                        <a:rPr lang="en-US" b="0" dirty="0" smtClean="0"/>
                        <a:t>Clinical outcomes of chronic </a:t>
                      </a:r>
                      <a:r>
                        <a:rPr lang="en-US" b="0" dirty="0" err="1" smtClean="0"/>
                        <a:t>rhinosinusitis</a:t>
                      </a:r>
                      <a:r>
                        <a:rPr lang="en-US" b="0" dirty="0" smtClean="0"/>
                        <a:t> in response to medical therapy: results of a prospective study.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 action="ppaction://hlinkfile"/>
                        </a:rPr>
                        <a:t>Hessler</a:t>
                      </a:r>
                      <a:r>
                        <a:rPr lang="en-US" dirty="0" smtClean="0">
                          <a:hlinkClick r:id="rId3" action="ppaction://hlinkfile"/>
                        </a:rPr>
                        <a:t> JL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 action="ppaction://hlinkfile"/>
                        </a:rPr>
                        <a:t>Piccirillo</a:t>
                      </a:r>
                      <a:r>
                        <a:rPr lang="en-US" dirty="0" smtClean="0">
                          <a:hlinkClick r:id="rId4" action="ppaction://hlinkfile"/>
                        </a:rPr>
                        <a:t> JF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5" action="ppaction://hlinkfile"/>
                        </a:rPr>
                        <a:t>Fang 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6" action="ppaction://hlinkfile"/>
                        </a:rPr>
                        <a:t>Vlahiotis</a:t>
                      </a:r>
                      <a:r>
                        <a:rPr lang="en-US" dirty="0" smtClean="0">
                          <a:hlinkClick r:id="rId6" action="ppaction://hlinkfile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7" action="ppaction://hlinkfile"/>
                        </a:rPr>
                        <a:t>Banerji</a:t>
                      </a:r>
                      <a:r>
                        <a:rPr lang="en-US" dirty="0" smtClean="0">
                          <a:hlinkClick r:id="rId7" action="ppaction://hlinkfile"/>
                        </a:rPr>
                        <a:t> 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8" action="ppaction://hlinkfile"/>
                        </a:rPr>
                        <a:t>Levitt RG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9" action="ppaction://hlinkfile"/>
                        </a:rPr>
                        <a:t>Kramper</a:t>
                      </a:r>
                      <a:r>
                        <a:rPr lang="en-US" dirty="0" smtClean="0">
                          <a:hlinkClick r:id="rId9" action="ppaction://hlinkfile"/>
                        </a:rPr>
                        <a:t> MA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0" action="ppaction://hlinkfile"/>
                        </a:rPr>
                        <a:t>Thawley</a:t>
                      </a:r>
                      <a:r>
                        <a:rPr lang="en-US" dirty="0" smtClean="0">
                          <a:hlinkClick r:id="rId10" action="ppaction://hlinkfile"/>
                        </a:rPr>
                        <a:t> SE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11" action="ppaction://hlinkfile"/>
                        </a:rPr>
                        <a:t>Hamilos</a:t>
                      </a:r>
                      <a:r>
                        <a:rPr lang="en-US" dirty="0" smtClean="0">
                          <a:hlinkClick r:id="rId11" action="ppaction://hlinkfile"/>
                        </a:rPr>
                        <a:t> DL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" action="ppaction://hlinkfile" tooltip="American journal of rhinology."/>
                        </a:rPr>
                        <a:t>Am J </a:t>
                      </a:r>
                      <a:r>
                        <a:rPr lang="en-US" dirty="0" err="1" smtClean="0">
                          <a:hlinkClick r:id="" action="ppaction://hlinkfile" tooltip="American journal of rhinology."/>
                        </a:rPr>
                        <a:t>Rhinol</a:t>
                      </a:r>
                      <a:r>
                        <a:rPr lang="en-US" dirty="0" smtClean="0">
                          <a:hlinkClick r:id="" action="ppaction://hlinkfile" tooltip="American journal of rhinology."/>
                        </a:rPr>
                        <a:t>.</a:t>
                      </a:r>
                      <a:r>
                        <a:rPr lang="en-US" dirty="0" smtClean="0"/>
                        <a:t> 2007 Jan-Feb;21(1):10-8.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 facial pain or facial pressure was negatively associated with outcome and did not correlate with extent of disease by sinus CT scoring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0.048 and 0.029</a:t>
                      </a:r>
                      <a:r>
                        <a:rPr lang="en-US" baseline="0" dirty="0" smtClean="0"/>
                        <a:t> respectively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 findings highlight the limitations of current medical treatment for CRS and the need for novel treatment strategies.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172200"/>
            <a:ext cx="3886200" cy="533400"/>
          </a:xfrm>
        </p:spPr>
        <p:txBody>
          <a:bodyPr/>
          <a:lstStyle/>
          <a:p>
            <a:pPr algn="l"/>
            <a:r>
              <a:rPr lang="en-US" sz="2000" b="1" i="1" u="sng" dirty="0" smtClean="0"/>
              <a:t>Case </a:t>
            </a:r>
            <a:r>
              <a:rPr lang="en-US" sz="2000" b="1" i="1" u="sng" smtClean="0"/>
              <a:t>control study</a:t>
            </a:r>
            <a:endParaRPr lang="en-US" sz="2000" b="1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1470025"/>
          </a:xfrm>
        </p:spPr>
        <p:txBody>
          <a:bodyPr/>
          <a:lstStyle/>
          <a:p>
            <a:r>
              <a:rPr lang="en-US" dirty="0" smtClean="0"/>
              <a:t>CRS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371600"/>
          <a:ext cx="8991600" cy="493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968829"/>
                <a:gridCol w="1534885"/>
                <a:gridCol w="1251857"/>
                <a:gridCol w="1480458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ANATOMICAL CONSIDERATIONS</a:t>
                      </a:r>
                      <a:r>
                        <a:rPr lang="en-US" baseline="0" dirty="0" smtClean="0"/>
                        <a:t>  IN THE AETIOLOGY OF FRONTO-ETHMOID MUCOCELES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LUND VJ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RHINOLOGY. 1987;25:83-8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 OF THE PATIENTS WITH FRONTO-ETHMOID MUCOCELE HAVE A HISTORY OF RHINOSINUSITIS</a:t>
                      </a:r>
                      <a:r>
                        <a:rPr lang="en-US" baseline="0" dirty="0" smtClean="0"/>
                        <a:t> OR SURGERY FOR 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CHRONIC RHINOSINUSITIS IS A</a:t>
                      </a:r>
                      <a:r>
                        <a:rPr lang="en-US" baseline="0" dirty="0" smtClean="0"/>
                        <a:t> CAUSE OF MUCOCELE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 Chronic </a:t>
            </a:r>
            <a:r>
              <a:rPr lang="en-US" dirty="0" err="1" smtClean="0"/>
              <a:t>rhinosinusitis</a:t>
            </a:r>
            <a:r>
              <a:rPr lang="en-US" dirty="0" smtClean="0"/>
              <a:t> is when it lasts for?</a:t>
            </a:r>
          </a:p>
          <a:p>
            <a:pPr>
              <a:buNone/>
            </a:pPr>
            <a:r>
              <a:rPr lang="en-US" dirty="0" smtClean="0"/>
              <a:t>a.7 days to ≤4 weeks</a:t>
            </a:r>
          </a:p>
          <a:p>
            <a:pPr>
              <a:buNone/>
            </a:pPr>
            <a:r>
              <a:rPr lang="en-US" dirty="0" smtClean="0"/>
              <a:t>b.4-12 weeks</a:t>
            </a:r>
          </a:p>
          <a:p>
            <a:pPr>
              <a:buNone/>
            </a:pPr>
            <a:r>
              <a:rPr lang="en-US" dirty="0" smtClean="0"/>
              <a:t>c. ≥4 episodes of ARS/year</a:t>
            </a:r>
          </a:p>
          <a:p>
            <a:pPr>
              <a:buNone/>
            </a:pPr>
            <a:r>
              <a:rPr lang="en-US" dirty="0" smtClean="0"/>
              <a:t>d.≥12 weeks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Sinus not present at birth is</a:t>
            </a:r>
          </a:p>
          <a:p>
            <a:pPr>
              <a:buNone/>
            </a:pPr>
            <a:r>
              <a:rPr lang="en-US" dirty="0" err="1" smtClean="0"/>
              <a:t>a.Ethmoid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b.Sphenoid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c.Maxillary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d.Frontal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Most definitive diagnosis of sinusitis is</a:t>
            </a:r>
          </a:p>
          <a:p>
            <a:pPr>
              <a:buNone/>
            </a:pPr>
            <a:r>
              <a:rPr lang="en-US" dirty="0" smtClean="0"/>
              <a:t>a. X ray PNS</a:t>
            </a:r>
          </a:p>
          <a:p>
            <a:pPr>
              <a:buNone/>
            </a:pPr>
            <a:r>
              <a:rPr lang="en-US" dirty="0" err="1" smtClean="0"/>
              <a:t>b.Proof</a:t>
            </a:r>
            <a:r>
              <a:rPr lang="en-US" dirty="0" smtClean="0"/>
              <a:t> puncture</a:t>
            </a:r>
          </a:p>
          <a:p>
            <a:pPr>
              <a:buNone/>
            </a:pPr>
            <a:r>
              <a:rPr lang="en-US" dirty="0" err="1" smtClean="0"/>
              <a:t>c.Sinoscopy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d.Transillumination</a:t>
            </a:r>
            <a:r>
              <a:rPr lang="en-US" dirty="0" smtClean="0"/>
              <a:t> test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Common organisms causing sinusitis</a:t>
            </a:r>
          </a:p>
          <a:p>
            <a:pPr>
              <a:buNone/>
            </a:pPr>
            <a:r>
              <a:rPr lang="en-US" dirty="0" smtClean="0"/>
              <a:t>a. Pseudomonas</a:t>
            </a:r>
          </a:p>
          <a:p>
            <a:pPr>
              <a:buNone/>
            </a:pPr>
            <a:r>
              <a:rPr lang="en-US" dirty="0" err="1" smtClean="0"/>
              <a:t>b.Moraxella</a:t>
            </a:r>
            <a:r>
              <a:rPr lang="en-US" dirty="0" smtClean="0"/>
              <a:t> </a:t>
            </a:r>
            <a:r>
              <a:rPr lang="en-US" dirty="0" err="1" smtClean="0"/>
              <a:t>catarrhalis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c.Streptococcus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d.Staph.epidermidis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</a:t>
            </a:r>
            <a:r>
              <a:rPr lang="en-US" dirty="0" err="1" smtClean="0"/>
              <a:t>Pneumatocele</a:t>
            </a:r>
            <a:r>
              <a:rPr lang="en-US" dirty="0" smtClean="0"/>
              <a:t> is seen in fracture of</a:t>
            </a:r>
          </a:p>
          <a:p>
            <a:pPr>
              <a:buNone/>
            </a:pPr>
            <a:r>
              <a:rPr lang="en-US" dirty="0" smtClean="0"/>
              <a:t>a. Maxillary sinus</a:t>
            </a:r>
          </a:p>
          <a:p>
            <a:pPr>
              <a:buNone/>
            </a:pPr>
            <a:r>
              <a:rPr lang="en-US" dirty="0" smtClean="0"/>
              <a:t>b. Frontal sinus</a:t>
            </a:r>
          </a:p>
          <a:p>
            <a:pPr>
              <a:buNone/>
            </a:pPr>
            <a:r>
              <a:rPr lang="en-US" dirty="0" smtClean="0"/>
              <a:t>c. </a:t>
            </a:r>
            <a:r>
              <a:rPr lang="en-US" dirty="0" err="1" smtClean="0"/>
              <a:t>Ethmoidal</a:t>
            </a:r>
            <a:r>
              <a:rPr lang="en-US" dirty="0" smtClean="0"/>
              <a:t> sinus</a:t>
            </a:r>
          </a:p>
          <a:p>
            <a:pPr>
              <a:buNone/>
            </a:pPr>
            <a:r>
              <a:rPr lang="en-US" smtClean="0"/>
              <a:t>d. Sphenoid </a:t>
            </a:r>
            <a:r>
              <a:rPr lang="en-US" dirty="0" smtClean="0"/>
              <a:t>sinus 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8800" dirty="0" smtClean="0"/>
          </a:p>
          <a:p>
            <a:pPr>
              <a:buNone/>
            </a:pPr>
            <a:r>
              <a:rPr lang="en-US" sz="8800" dirty="0" smtClean="0"/>
              <a:t>		Thank you…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Evidence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**** - systemic reviews, meta-analysis of RCT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  - non- randomized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    - observational or non experimental             	       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      - expert opinion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</a:t>
            </a:r>
            <a:r>
              <a:rPr lang="en-US" baseline="30000" dirty="0" smtClean="0"/>
              <a:t>(1)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Acute: 7 days to ≤4 weeks</a:t>
            </a:r>
          </a:p>
          <a:p>
            <a:r>
              <a:rPr lang="en-US" dirty="0" smtClean="0"/>
              <a:t>Sub-acute: 4-12 weeks</a:t>
            </a:r>
          </a:p>
          <a:p>
            <a:r>
              <a:rPr lang="en-US" dirty="0" smtClean="0"/>
              <a:t>Recurrent acute: ≥4 episodes of ARS/year</a:t>
            </a:r>
          </a:p>
          <a:p>
            <a:r>
              <a:rPr lang="en-US" dirty="0" smtClean="0"/>
              <a:t>Chronic rhinosinusitis: ≥12 weeks</a:t>
            </a:r>
          </a:p>
          <a:p>
            <a:r>
              <a:rPr lang="en-US" dirty="0" smtClean="0"/>
              <a:t>Acute exacerbation of chronic: sudden 					worsening of CRS with return to 			baseline after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Symptoms:</a:t>
            </a:r>
            <a:endParaRPr lang="en-US" sz="2400" dirty="0" smtClean="0"/>
          </a:p>
          <a:p>
            <a:pPr lvl="5"/>
            <a:r>
              <a:rPr lang="en-US" sz="2400" dirty="0" smtClean="0"/>
              <a:t>Blockage/congestion</a:t>
            </a:r>
          </a:p>
          <a:p>
            <a:pPr lvl="5"/>
            <a:r>
              <a:rPr lang="en-US" sz="2400" dirty="0" smtClean="0"/>
              <a:t>Discharge</a:t>
            </a:r>
          </a:p>
          <a:p>
            <a:pPr lvl="5"/>
            <a:r>
              <a:rPr lang="en-US" sz="2400" dirty="0" smtClean="0"/>
              <a:t>Facial pain/pressure</a:t>
            </a:r>
          </a:p>
          <a:p>
            <a:pPr lvl="5"/>
            <a:r>
              <a:rPr lang="en-US" sz="2400" dirty="0" smtClean="0"/>
              <a:t>Reduction or loss of smell</a:t>
            </a:r>
          </a:p>
          <a:p>
            <a:r>
              <a:rPr lang="en-US" dirty="0" smtClean="0"/>
              <a:t>Endoscopy:</a:t>
            </a:r>
            <a:endParaRPr lang="en-US" sz="2400" dirty="0" smtClean="0"/>
          </a:p>
          <a:p>
            <a:pPr lvl="5"/>
            <a:r>
              <a:rPr lang="en-US" sz="2400" dirty="0" smtClean="0"/>
              <a:t>Polyps</a:t>
            </a:r>
          </a:p>
          <a:p>
            <a:pPr lvl="5"/>
            <a:r>
              <a:rPr lang="en-US" sz="2400" dirty="0" smtClean="0"/>
              <a:t>Mucopurulent discharge from MM</a:t>
            </a:r>
          </a:p>
          <a:p>
            <a:pPr lvl="5"/>
            <a:r>
              <a:rPr lang="en-US" sz="2400" dirty="0" smtClean="0"/>
              <a:t>Oedema/mucosal obstruction in MM</a:t>
            </a:r>
          </a:p>
          <a:p>
            <a:r>
              <a:rPr lang="en-US" dirty="0" smtClean="0"/>
              <a:t>CT scan:</a:t>
            </a:r>
            <a:endParaRPr lang="en-US" sz="2400" dirty="0" smtClean="0"/>
          </a:p>
          <a:p>
            <a:pPr lvl="5"/>
            <a:r>
              <a:rPr lang="en-US" sz="2400" dirty="0" smtClean="0"/>
              <a:t>Mucosal changes within OMC or sinuses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Medical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1066800" y="1397000"/>
          <a:ext cx="70866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corticosteroids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2750</TotalTime>
  <Words>604</Words>
  <Application>Microsoft Office PowerPoint</Application>
  <PresentationFormat>On-screen Show (4:3)</PresentationFormat>
  <Paragraphs>132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Trek</vt:lpstr>
      <vt:lpstr>MEDICAL MANAGEMENT OF CHRONIC RHINOSINUSITIS</vt:lpstr>
      <vt:lpstr>Levels of Evidence</vt:lpstr>
      <vt:lpstr>Evidence scoring</vt:lpstr>
      <vt:lpstr>Introduction (1)</vt:lpstr>
      <vt:lpstr>diagnosis</vt:lpstr>
      <vt:lpstr>Medical therapy</vt:lpstr>
      <vt:lpstr>Slide 7</vt:lpstr>
      <vt:lpstr>corticosteroids</vt:lpstr>
      <vt:lpstr>Slide 9</vt:lpstr>
      <vt:lpstr>immunotherapy</vt:lpstr>
      <vt:lpstr>others</vt:lpstr>
      <vt:lpstr>summary</vt:lpstr>
      <vt:lpstr>Slide 13</vt:lpstr>
      <vt:lpstr>references</vt:lpstr>
      <vt:lpstr>Slide 15</vt:lpstr>
      <vt:lpstr>CRS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MANAGEMENT OF CHRONIC RHINOSINUSITIS</dc:title>
  <dc:creator>JINESH</dc:creator>
  <cp:lastModifiedBy>dhiraj general hospital</cp:lastModifiedBy>
  <cp:revision>57</cp:revision>
  <dcterms:created xsi:type="dcterms:W3CDTF">2013-09-15T17:02:29Z</dcterms:created>
  <dcterms:modified xsi:type="dcterms:W3CDTF">2014-05-06T09:21:22Z</dcterms:modified>
</cp:coreProperties>
</file>