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80" r:id="rId3"/>
    <p:sldId id="276" r:id="rId4"/>
    <p:sldId id="260" r:id="rId5"/>
    <p:sldId id="257" r:id="rId6"/>
    <p:sldId id="258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5" r:id="rId22"/>
    <p:sldId id="279" r:id="rId23"/>
    <p:sldId id="281" r:id="rId24"/>
    <p:sldId id="282" r:id="rId25"/>
    <p:sldId id="283" r:id="rId26"/>
    <p:sldId id="284" r:id="rId27"/>
    <p:sldId id="285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06FCD-58EB-44B7-B1AE-537E6FF33BD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F0EC0D-9392-4690-BF66-F07721CC5765}">
      <dgm:prSet phldrT="[Text]"/>
      <dgm:spPr/>
      <dgm:t>
        <a:bodyPr/>
        <a:lstStyle/>
        <a:p>
          <a:r>
            <a:rPr lang="en-US" dirty="0" smtClean="0"/>
            <a:t>NON ALLERGIC</a:t>
          </a:r>
          <a:endParaRPr lang="en-US" dirty="0"/>
        </a:p>
      </dgm:t>
    </dgm:pt>
    <dgm:pt modelId="{99D390BC-025F-4C11-9563-F1E606DA9D2E}" type="parTrans" cxnId="{246FAC58-082D-4C7B-A817-6997A456786A}">
      <dgm:prSet/>
      <dgm:spPr/>
      <dgm:t>
        <a:bodyPr/>
        <a:lstStyle/>
        <a:p>
          <a:endParaRPr lang="en-US"/>
        </a:p>
      </dgm:t>
    </dgm:pt>
    <dgm:pt modelId="{DE3581F1-E952-459B-889D-FC3183281208}" type="sibTrans" cxnId="{246FAC58-082D-4C7B-A817-6997A456786A}">
      <dgm:prSet/>
      <dgm:spPr/>
      <dgm:t>
        <a:bodyPr/>
        <a:lstStyle/>
        <a:p>
          <a:endParaRPr lang="en-US"/>
        </a:p>
      </dgm:t>
    </dgm:pt>
    <dgm:pt modelId="{DACA2472-A878-4A06-9BCD-8676693C9E2E}">
      <dgm:prSet phldrT="[Text]" custT="1"/>
      <dgm:spPr/>
      <dgm:t>
        <a:bodyPr/>
        <a:lstStyle/>
        <a:p>
          <a:r>
            <a:rPr lang="en-US" sz="1400" dirty="0" smtClean="0"/>
            <a:t>Idiopathic</a:t>
          </a:r>
          <a:endParaRPr lang="en-US" sz="1400" dirty="0"/>
        </a:p>
      </dgm:t>
    </dgm:pt>
    <dgm:pt modelId="{E997918F-4B5C-48A3-920E-004BB7A6D019}" type="parTrans" cxnId="{661E93A6-6129-4A89-9D02-A90878E7833F}">
      <dgm:prSet/>
      <dgm:spPr/>
      <dgm:t>
        <a:bodyPr/>
        <a:lstStyle/>
        <a:p>
          <a:endParaRPr lang="en-US"/>
        </a:p>
      </dgm:t>
    </dgm:pt>
    <dgm:pt modelId="{14ABDFFD-731D-44BF-93F9-4A229EC631A8}" type="sibTrans" cxnId="{661E93A6-6129-4A89-9D02-A90878E7833F}">
      <dgm:prSet/>
      <dgm:spPr/>
      <dgm:t>
        <a:bodyPr/>
        <a:lstStyle/>
        <a:p>
          <a:endParaRPr lang="en-US"/>
        </a:p>
      </dgm:t>
    </dgm:pt>
    <dgm:pt modelId="{E617ED2C-4580-4392-A0C2-41623E2C8DBB}">
      <dgm:prSet phldrT="[Text]" custT="1"/>
      <dgm:spPr/>
      <dgm:t>
        <a:bodyPr/>
        <a:lstStyle/>
        <a:p>
          <a:r>
            <a:rPr lang="en-US" sz="1100" dirty="0" smtClean="0"/>
            <a:t>Occupational</a:t>
          </a:r>
          <a:endParaRPr lang="en-US" sz="1100" dirty="0"/>
        </a:p>
      </dgm:t>
    </dgm:pt>
    <dgm:pt modelId="{B0A70797-2696-4FAC-B8AD-DA29706834DB}" type="parTrans" cxnId="{FE831F34-2948-4073-8E7E-75AC4B645C1C}">
      <dgm:prSet/>
      <dgm:spPr/>
      <dgm:t>
        <a:bodyPr/>
        <a:lstStyle/>
        <a:p>
          <a:endParaRPr lang="en-US"/>
        </a:p>
      </dgm:t>
    </dgm:pt>
    <dgm:pt modelId="{D2DA7D9F-7507-4132-ABE8-C517481B046D}" type="sibTrans" cxnId="{FE831F34-2948-4073-8E7E-75AC4B645C1C}">
      <dgm:prSet/>
      <dgm:spPr/>
      <dgm:t>
        <a:bodyPr/>
        <a:lstStyle/>
        <a:p>
          <a:endParaRPr lang="en-US"/>
        </a:p>
      </dgm:t>
    </dgm:pt>
    <dgm:pt modelId="{CDB133B3-675A-4BEB-8E62-24FA7DAD5DEE}">
      <dgm:prSet phldrT="[Text]"/>
      <dgm:spPr/>
      <dgm:t>
        <a:bodyPr/>
        <a:lstStyle/>
        <a:p>
          <a:r>
            <a:rPr lang="en-US" dirty="0" smtClean="0"/>
            <a:t>Hormonal</a:t>
          </a:r>
          <a:endParaRPr lang="en-US" dirty="0"/>
        </a:p>
      </dgm:t>
    </dgm:pt>
    <dgm:pt modelId="{E73A67FA-8177-4349-B22B-21F4D5EC639A}" type="parTrans" cxnId="{1A323704-0FF7-4B9D-9F42-3FCC49E8EC5B}">
      <dgm:prSet/>
      <dgm:spPr/>
      <dgm:t>
        <a:bodyPr/>
        <a:lstStyle/>
        <a:p>
          <a:endParaRPr lang="en-US"/>
        </a:p>
      </dgm:t>
    </dgm:pt>
    <dgm:pt modelId="{C33FFEE7-D358-4E2F-8447-A7CE54DE73EC}" type="sibTrans" cxnId="{1A323704-0FF7-4B9D-9F42-3FCC49E8EC5B}">
      <dgm:prSet/>
      <dgm:spPr/>
      <dgm:t>
        <a:bodyPr/>
        <a:lstStyle/>
        <a:p>
          <a:endParaRPr lang="en-US"/>
        </a:p>
      </dgm:t>
    </dgm:pt>
    <dgm:pt modelId="{5CE11B23-9E65-4E46-A396-96997E8FF37C}">
      <dgm:prSet phldrT="[Text]"/>
      <dgm:spPr/>
      <dgm:t>
        <a:bodyPr/>
        <a:lstStyle/>
        <a:p>
          <a:r>
            <a:rPr lang="en-US" dirty="0" smtClean="0"/>
            <a:t>Drug-induced</a:t>
          </a:r>
          <a:endParaRPr lang="en-US" dirty="0"/>
        </a:p>
      </dgm:t>
    </dgm:pt>
    <dgm:pt modelId="{0A5F2090-9847-4CA1-A9A7-97CD85A5C698}" type="parTrans" cxnId="{35C4B157-C693-4D45-9394-602F50A7387D}">
      <dgm:prSet/>
      <dgm:spPr/>
      <dgm:t>
        <a:bodyPr/>
        <a:lstStyle/>
        <a:p>
          <a:endParaRPr lang="en-US"/>
        </a:p>
      </dgm:t>
    </dgm:pt>
    <dgm:pt modelId="{2A2DA8E2-30F5-478A-A58D-AC5788EFEA1B}" type="sibTrans" cxnId="{35C4B157-C693-4D45-9394-602F50A7387D}">
      <dgm:prSet/>
      <dgm:spPr/>
      <dgm:t>
        <a:bodyPr/>
        <a:lstStyle/>
        <a:p>
          <a:endParaRPr lang="en-US"/>
        </a:p>
      </dgm:t>
    </dgm:pt>
    <dgm:pt modelId="{D8D420C2-561C-4655-AB57-DACC798869C7}">
      <dgm:prSet phldrT="[Text]" custT="1"/>
      <dgm:spPr/>
      <dgm:t>
        <a:bodyPr/>
        <a:lstStyle/>
        <a:p>
          <a:r>
            <a:rPr lang="en-US" sz="1600" dirty="0" smtClean="0"/>
            <a:t>Other</a:t>
          </a:r>
          <a:endParaRPr lang="en-US" sz="1600" dirty="0"/>
        </a:p>
      </dgm:t>
    </dgm:pt>
    <dgm:pt modelId="{A1CE7640-CEFF-408E-85C6-3B192C6C2DCA}" type="parTrans" cxnId="{262C33A2-961F-4E5E-9CCB-355C3A1702B8}">
      <dgm:prSet/>
      <dgm:spPr/>
      <dgm:t>
        <a:bodyPr/>
        <a:lstStyle/>
        <a:p>
          <a:endParaRPr lang="en-US"/>
        </a:p>
      </dgm:t>
    </dgm:pt>
    <dgm:pt modelId="{D2C22955-5885-42BD-839E-DEFF6A205948}" type="sibTrans" cxnId="{262C33A2-961F-4E5E-9CCB-355C3A1702B8}">
      <dgm:prSet/>
      <dgm:spPr/>
      <dgm:t>
        <a:bodyPr/>
        <a:lstStyle/>
        <a:p>
          <a:endParaRPr lang="en-US"/>
        </a:p>
      </dgm:t>
    </dgm:pt>
    <dgm:pt modelId="{966ADD4D-D3CD-4628-AB90-AA13CF1666CF}" type="pres">
      <dgm:prSet presAssocID="{8A506FCD-58EB-44B7-B1AE-537E6FF33BD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018A40-9968-481D-AB60-07473D609D27}" type="pres">
      <dgm:prSet presAssocID="{EFF0EC0D-9392-4690-BF66-F07721CC5765}" presName="centerShape" presStyleLbl="node0" presStyleIdx="0" presStyleCnt="1"/>
      <dgm:spPr/>
      <dgm:t>
        <a:bodyPr/>
        <a:lstStyle/>
        <a:p>
          <a:endParaRPr lang="en-US"/>
        </a:p>
      </dgm:t>
    </dgm:pt>
    <dgm:pt modelId="{639D1260-5BC9-4DD1-9701-A2AF1CB2C26A}" type="pres">
      <dgm:prSet presAssocID="{E997918F-4B5C-48A3-920E-004BB7A6D019}" presName="parTrans" presStyleLbl="sibTrans2D1" presStyleIdx="0" presStyleCnt="5"/>
      <dgm:spPr/>
      <dgm:t>
        <a:bodyPr/>
        <a:lstStyle/>
        <a:p>
          <a:endParaRPr lang="en-US"/>
        </a:p>
      </dgm:t>
    </dgm:pt>
    <dgm:pt modelId="{06BCFB77-65DC-4796-8A14-019B632B7AF4}" type="pres">
      <dgm:prSet presAssocID="{E997918F-4B5C-48A3-920E-004BB7A6D01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02D5AA3-EC9B-49FD-A075-B1A85A22470E}" type="pres">
      <dgm:prSet presAssocID="{DACA2472-A878-4A06-9BCD-8676693C9E2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54C80-22B2-43B6-AB3D-233BC9C45CF5}" type="pres">
      <dgm:prSet presAssocID="{B0A70797-2696-4FAC-B8AD-DA29706834DB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5B88717-4346-4EF4-AC41-373A0D4B7E44}" type="pres">
      <dgm:prSet presAssocID="{B0A70797-2696-4FAC-B8AD-DA29706834D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D4F277D-410D-4E11-9FCB-A5BA7D16B467}" type="pres">
      <dgm:prSet presAssocID="{E617ED2C-4580-4392-A0C2-41623E2C8D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D44D2-A8D3-43CA-B9C0-CE813E3BE8A9}" type="pres">
      <dgm:prSet presAssocID="{E73A67FA-8177-4349-B22B-21F4D5EC639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D3B8184-A360-49B7-951C-63C681847078}" type="pres">
      <dgm:prSet presAssocID="{E73A67FA-8177-4349-B22B-21F4D5EC639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B83C97E-440D-48BA-9CA8-9619D72AE555}" type="pres">
      <dgm:prSet presAssocID="{CDB133B3-675A-4BEB-8E62-24FA7DAD5D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24ADD-F854-4772-A566-557F35C64D5C}" type="pres">
      <dgm:prSet presAssocID="{0A5F2090-9847-4CA1-A9A7-97CD85A5C698}" presName="parTrans" presStyleLbl="sibTrans2D1" presStyleIdx="3" presStyleCnt="5"/>
      <dgm:spPr/>
      <dgm:t>
        <a:bodyPr/>
        <a:lstStyle/>
        <a:p>
          <a:endParaRPr lang="en-US"/>
        </a:p>
      </dgm:t>
    </dgm:pt>
    <dgm:pt modelId="{5461F5BE-A77E-4E6C-83B9-81947C0A891F}" type="pres">
      <dgm:prSet presAssocID="{0A5F2090-9847-4CA1-A9A7-97CD85A5C69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168D41B-B504-4F8D-8802-B4B1D90F594F}" type="pres">
      <dgm:prSet presAssocID="{5CE11B23-9E65-4E46-A396-96997E8FF3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77952-3220-441A-9763-58E9FF31DB8D}" type="pres">
      <dgm:prSet presAssocID="{A1CE7640-CEFF-408E-85C6-3B192C6C2DCA}" presName="parTrans" presStyleLbl="sibTrans2D1" presStyleIdx="4" presStyleCnt="5"/>
      <dgm:spPr/>
      <dgm:t>
        <a:bodyPr/>
        <a:lstStyle/>
        <a:p>
          <a:endParaRPr lang="en-US"/>
        </a:p>
      </dgm:t>
    </dgm:pt>
    <dgm:pt modelId="{2FE4D75B-C8ED-4A02-8212-5B684F015128}" type="pres">
      <dgm:prSet presAssocID="{A1CE7640-CEFF-408E-85C6-3B192C6C2DC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8D66BF0-BA10-4263-85F8-A7C117BA36F6}" type="pres">
      <dgm:prSet presAssocID="{D8D420C2-561C-4655-AB57-DACC798869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C4B157-C693-4D45-9394-602F50A7387D}" srcId="{EFF0EC0D-9392-4690-BF66-F07721CC5765}" destId="{5CE11B23-9E65-4E46-A396-96997E8FF37C}" srcOrd="3" destOrd="0" parTransId="{0A5F2090-9847-4CA1-A9A7-97CD85A5C698}" sibTransId="{2A2DA8E2-30F5-478A-A58D-AC5788EFEA1B}"/>
    <dgm:cxn modelId="{739523D8-092C-4BB5-814D-8D49D03F6BD8}" type="presOf" srcId="{0A5F2090-9847-4CA1-A9A7-97CD85A5C698}" destId="{8CA24ADD-F854-4772-A566-557F35C64D5C}" srcOrd="0" destOrd="0" presId="urn:microsoft.com/office/officeart/2005/8/layout/radial5"/>
    <dgm:cxn modelId="{A528B5CE-6CC7-4625-90FB-1BE6B551443C}" type="presOf" srcId="{0A5F2090-9847-4CA1-A9A7-97CD85A5C698}" destId="{5461F5BE-A77E-4E6C-83B9-81947C0A891F}" srcOrd="1" destOrd="0" presId="urn:microsoft.com/office/officeart/2005/8/layout/radial5"/>
    <dgm:cxn modelId="{FC485515-0FB6-4671-AD8A-76EAFD6DCCC5}" type="presOf" srcId="{E997918F-4B5C-48A3-920E-004BB7A6D019}" destId="{06BCFB77-65DC-4796-8A14-019B632B7AF4}" srcOrd="1" destOrd="0" presId="urn:microsoft.com/office/officeart/2005/8/layout/radial5"/>
    <dgm:cxn modelId="{69258569-56DC-4843-9D33-5D8DC41B3665}" type="presOf" srcId="{D8D420C2-561C-4655-AB57-DACC798869C7}" destId="{F8D66BF0-BA10-4263-85F8-A7C117BA36F6}" srcOrd="0" destOrd="0" presId="urn:microsoft.com/office/officeart/2005/8/layout/radial5"/>
    <dgm:cxn modelId="{76645FD5-FFBC-4C55-B7E3-C4D23C4CD33B}" type="presOf" srcId="{A1CE7640-CEFF-408E-85C6-3B192C6C2DCA}" destId="{94077952-3220-441A-9763-58E9FF31DB8D}" srcOrd="0" destOrd="0" presId="urn:microsoft.com/office/officeart/2005/8/layout/radial5"/>
    <dgm:cxn modelId="{D336F4EE-5B0B-4D38-9662-BA8D28AF89DC}" type="presOf" srcId="{E73A67FA-8177-4349-B22B-21F4D5EC639A}" destId="{FD3B8184-A360-49B7-951C-63C681847078}" srcOrd="1" destOrd="0" presId="urn:microsoft.com/office/officeart/2005/8/layout/radial5"/>
    <dgm:cxn modelId="{E2CFC184-7AEA-4641-9706-BAC1FA9B4384}" type="presOf" srcId="{A1CE7640-CEFF-408E-85C6-3B192C6C2DCA}" destId="{2FE4D75B-C8ED-4A02-8212-5B684F015128}" srcOrd="1" destOrd="0" presId="urn:microsoft.com/office/officeart/2005/8/layout/radial5"/>
    <dgm:cxn modelId="{F330D4C6-074C-4265-AC7F-3EE7620035B7}" type="presOf" srcId="{B0A70797-2696-4FAC-B8AD-DA29706834DB}" destId="{55B88717-4346-4EF4-AC41-373A0D4B7E44}" srcOrd="1" destOrd="0" presId="urn:microsoft.com/office/officeart/2005/8/layout/radial5"/>
    <dgm:cxn modelId="{FE831F34-2948-4073-8E7E-75AC4B645C1C}" srcId="{EFF0EC0D-9392-4690-BF66-F07721CC5765}" destId="{E617ED2C-4580-4392-A0C2-41623E2C8DBB}" srcOrd="1" destOrd="0" parTransId="{B0A70797-2696-4FAC-B8AD-DA29706834DB}" sibTransId="{D2DA7D9F-7507-4132-ABE8-C517481B046D}"/>
    <dgm:cxn modelId="{05485A28-ABD3-49E9-A2A9-55F1D93586D7}" type="presOf" srcId="{E997918F-4B5C-48A3-920E-004BB7A6D019}" destId="{639D1260-5BC9-4DD1-9701-A2AF1CB2C26A}" srcOrd="0" destOrd="0" presId="urn:microsoft.com/office/officeart/2005/8/layout/radial5"/>
    <dgm:cxn modelId="{262C33A2-961F-4E5E-9CCB-355C3A1702B8}" srcId="{EFF0EC0D-9392-4690-BF66-F07721CC5765}" destId="{D8D420C2-561C-4655-AB57-DACC798869C7}" srcOrd="4" destOrd="0" parTransId="{A1CE7640-CEFF-408E-85C6-3B192C6C2DCA}" sibTransId="{D2C22955-5885-42BD-839E-DEFF6A205948}"/>
    <dgm:cxn modelId="{4C98F74F-B5E7-4286-8D93-9E6887C1CA05}" type="presOf" srcId="{E617ED2C-4580-4392-A0C2-41623E2C8DBB}" destId="{ED4F277D-410D-4E11-9FCB-A5BA7D16B467}" srcOrd="0" destOrd="0" presId="urn:microsoft.com/office/officeart/2005/8/layout/radial5"/>
    <dgm:cxn modelId="{82609D8B-7E46-474B-A82F-689DA948F438}" type="presOf" srcId="{CDB133B3-675A-4BEB-8E62-24FA7DAD5DEE}" destId="{4B83C97E-440D-48BA-9CA8-9619D72AE555}" srcOrd="0" destOrd="0" presId="urn:microsoft.com/office/officeart/2005/8/layout/radial5"/>
    <dgm:cxn modelId="{1A323704-0FF7-4B9D-9F42-3FCC49E8EC5B}" srcId="{EFF0EC0D-9392-4690-BF66-F07721CC5765}" destId="{CDB133B3-675A-4BEB-8E62-24FA7DAD5DEE}" srcOrd="2" destOrd="0" parTransId="{E73A67FA-8177-4349-B22B-21F4D5EC639A}" sibTransId="{C33FFEE7-D358-4E2F-8447-A7CE54DE73EC}"/>
    <dgm:cxn modelId="{1BC00CCF-C112-49D7-938A-96DAD29187D2}" type="presOf" srcId="{5CE11B23-9E65-4E46-A396-96997E8FF37C}" destId="{5168D41B-B504-4F8D-8802-B4B1D90F594F}" srcOrd="0" destOrd="0" presId="urn:microsoft.com/office/officeart/2005/8/layout/radial5"/>
    <dgm:cxn modelId="{A3BBD3C0-6F47-4772-8C78-746A82BE04A3}" type="presOf" srcId="{8A506FCD-58EB-44B7-B1AE-537E6FF33BDE}" destId="{966ADD4D-D3CD-4628-AB90-AA13CF1666CF}" srcOrd="0" destOrd="0" presId="urn:microsoft.com/office/officeart/2005/8/layout/radial5"/>
    <dgm:cxn modelId="{2AD1EA1B-3BEB-479F-A0EA-5F3C46D4BCF4}" type="presOf" srcId="{B0A70797-2696-4FAC-B8AD-DA29706834DB}" destId="{6C554C80-22B2-43B6-AB3D-233BC9C45CF5}" srcOrd="0" destOrd="0" presId="urn:microsoft.com/office/officeart/2005/8/layout/radial5"/>
    <dgm:cxn modelId="{246FAC58-082D-4C7B-A817-6997A456786A}" srcId="{8A506FCD-58EB-44B7-B1AE-537E6FF33BDE}" destId="{EFF0EC0D-9392-4690-BF66-F07721CC5765}" srcOrd="0" destOrd="0" parTransId="{99D390BC-025F-4C11-9563-F1E606DA9D2E}" sibTransId="{DE3581F1-E952-459B-889D-FC3183281208}"/>
    <dgm:cxn modelId="{661E93A6-6129-4A89-9D02-A90878E7833F}" srcId="{EFF0EC0D-9392-4690-BF66-F07721CC5765}" destId="{DACA2472-A878-4A06-9BCD-8676693C9E2E}" srcOrd="0" destOrd="0" parTransId="{E997918F-4B5C-48A3-920E-004BB7A6D019}" sibTransId="{14ABDFFD-731D-44BF-93F9-4A229EC631A8}"/>
    <dgm:cxn modelId="{5C5E6460-8C9C-4FE6-94E4-B9E1D5F8B62C}" type="presOf" srcId="{E73A67FA-8177-4349-B22B-21F4D5EC639A}" destId="{4C8D44D2-A8D3-43CA-B9C0-CE813E3BE8A9}" srcOrd="0" destOrd="0" presId="urn:microsoft.com/office/officeart/2005/8/layout/radial5"/>
    <dgm:cxn modelId="{BE5A7CCE-BE76-44C5-986B-659DE1341309}" type="presOf" srcId="{DACA2472-A878-4A06-9BCD-8676693C9E2E}" destId="{702D5AA3-EC9B-49FD-A075-B1A85A22470E}" srcOrd="0" destOrd="0" presId="urn:microsoft.com/office/officeart/2005/8/layout/radial5"/>
    <dgm:cxn modelId="{EC6123EC-AFE1-491C-BB2D-30D1408C4E70}" type="presOf" srcId="{EFF0EC0D-9392-4690-BF66-F07721CC5765}" destId="{D5018A40-9968-481D-AB60-07473D609D27}" srcOrd="0" destOrd="0" presId="urn:microsoft.com/office/officeart/2005/8/layout/radial5"/>
    <dgm:cxn modelId="{A234B499-C792-4662-8940-FA56389317B4}" type="presParOf" srcId="{966ADD4D-D3CD-4628-AB90-AA13CF1666CF}" destId="{D5018A40-9968-481D-AB60-07473D609D27}" srcOrd="0" destOrd="0" presId="urn:microsoft.com/office/officeart/2005/8/layout/radial5"/>
    <dgm:cxn modelId="{530C63AD-0F88-4659-B72E-C4944637FAAB}" type="presParOf" srcId="{966ADD4D-D3CD-4628-AB90-AA13CF1666CF}" destId="{639D1260-5BC9-4DD1-9701-A2AF1CB2C26A}" srcOrd="1" destOrd="0" presId="urn:microsoft.com/office/officeart/2005/8/layout/radial5"/>
    <dgm:cxn modelId="{5E5B2C17-2540-46DC-B0AB-652560D02B5E}" type="presParOf" srcId="{639D1260-5BC9-4DD1-9701-A2AF1CB2C26A}" destId="{06BCFB77-65DC-4796-8A14-019B632B7AF4}" srcOrd="0" destOrd="0" presId="urn:microsoft.com/office/officeart/2005/8/layout/radial5"/>
    <dgm:cxn modelId="{98F45ADB-98D7-4DB9-9971-247197A51EEB}" type="presParOf" srcId="{966ADD4D-D3CD-4628-AB90-AA13CF1666CF}" destId="{702D5AA3-EC9B-49FD-A075-B1A85A22470E}" srcOrd="2" destOrd="0" presId="urn:microsoft.com/office/officeart/2005/8/layout/radial5"/>
    <dgm:cxn modelId="{EF2DBB96-DF07-418E-89F7-1892AB3D4677}" type="presParOf" srcId="{966ADD4D-D3CD-4628-AB90-AA13CF1666CF}" destId="{6C554C80-22B2-43B6-AB3D-233BC9C45CF5}" srcOrd="3" destOrd="0" presId="urn:microsoft.com/office/officeart/2005/8/layout/radial5"/>
    <dgm:cxn modelId="{12CE65AE-9FF9-408C-8F1B-8849D4FA8DDA}" type="presParOf" srcId="{6C554C80-22B2-43B6-AB3D-233BC9C45CF5}" destId="{55B88717-4346-4EF4-AC41-373A0D4B7E44}" srcOrd="0" destOrd="0" presId="urn:microsoft.com/office/officeart/2005/8/layout/radial5"/>
    <dgm:cxn modelId="{59D0AECB-55EE-40DC-8646-4C05AAFB112E}" type="presParOf" srcId="{966ADD4D-D3CD-4628-AB90-AA13CF1666CF}" destId="{ED4F277D-410D-4E11-9FCB-A5BA7D16B467}" srcOrd="4" destOrd="0" presId="urn:microsoft.com/office/officeart/2005/8/layout/radial5"/>
    <dgm:cxn modelId="{4439D10B-6DDB-41BC-8B9C-D6E9F531675E}" type="presParOf" srcId="{966ADD4D-D3CD-4628-AB90-AA13CF1666CF}" destId="{4C8D44D2-A8D3-43CA-B9C0-CE813E3BE8A9}" srcOrd="5" destOrd="0" presId="urn:microsoft.com/office/officeart/2005/8/layout/radial5"/>
    <dgm:cxn modelId="{EFFA77B1-76F2-4FF3-8D32-3034D6E9B95E}" type="presParOf" srcId="{4C8D44D2-A8D3-43CA-B9C0-CE813E3BE8A9}" destId="{FD3B8184-A360-49B7-951C-63C681847078}" srcOrd="0" destOrd="0" presId="urn:microsoft.com/office/officeart/2005/8/layout/radial5"/>
    <dgm:cxn modelId="{E224D525-69EF-4973-A445-D69BA795E591}" type="presParOf" srcId="{966ADD4D-D3CD-4628-AB90-AA13CF1666CF}" destId="{4B83C97E-440D-48BA-9CA8-9619D72AE555}" srcOrd="6" destOrd="0" presId="urn:microsoft.com/office/officeart/2005/8/layout/radial5"/>
    <dgm:cxn modelId="{87922E0C-1B53-4546-BEC7-D18C0141C76C}" type="presParOf" srcId="{966ADD4D-D3CD-4628-AB90-AA13CF1666CF}" destId="{8CA24ADD-F854-4772-A566-557F35C64D5C}" srcOrd="7" destOrd="0" presId="urn:microsoft.com/office/officeart/2005/8/layout/radial5"/>
    <dgm:cxn modelId="{5979B53D-523C-4550-92D8-3A4211BBEE0E}" type="presParOf" srcId="{8CA24ADD-F854-4772-A566-557F35C64D5C}" destId="{5461F5BE-A77E-4E6C-83B9-81947C0A891F}" srcOrd="0" destOrd="0" presId="urn:microsoft.com/office/officeart/2005/8/layout/radial5"/>
    <dgm:cxn modelId="{F18D0FFD-514F-4111-A0B9-0A1E1B29A80F}" type="presParOf" srcId="{966ADD4D-D3CD-4628-AB90-AA13CF1666CF}" destId="{5168D41B-B504-4F8D-8802-B4B1D90F594F}" srcOrd="8" destOrd="0" presId="urn:microsoft.com/office/officeart/2005/8/layout/radial5"/>
    <dgm:cxn modelId="{5580B51C-B245-4723-87B6-E103C8B08517}" type="presParOf" srcId="{966ADD4D-D3CD-4628-AB90-AA13CF1666CF}" destId="{94077952-3220-441A-9763-58E9FF31DB8D}" srcOrd="9" destOrd="0" presId="urn:microsoft.com/office/officeart/2005/8/layout/radial5"/>
    <dgm:cxn modelId="{7CBF70A0-3557-4083-8D9D-766077C7E32A}" type="presParOf" srcId="{94077952-3220-441A-9763-58E9FF31DB8D}" destId="{2FE4D75B-C8ED-4A02-8212-5B684F015128}" srcOrd="0" destOrd="0" presId="urn:microsoft.com/office/officeart/2005/8/layout/radial5"/>
    <dgm:cxn modelId="{257E4B84-69B0-4FA0-BACC-1F1EED1BA8D0}" type="presParOf" srcId="{966ADD4D-D3CD-4628-AB90-AA13CF1666CF}" destId="{F8D66BF0-BA10-4263-85F8-A7C117BA36F6}" srcOrd="10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A4A7E-671F-4C3E-AF98-CAC1699F7387}" type="doc">
      <dgm:prSet loTypeId="urn:microsoft.com/office/officeart/2005/8/layout/hierarchy1" loCatId="hierarchy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1B3DF1D-73B7-4A9A-837D-F4BC65514D48}">
      <dgm:prSet phldrT="[Text]"/>
      <dgm:spPr/>
      <dgm:t>
        <a:bodyPr/>
        <a:lstStyle/>
        <a:p>
          <a:r>
            <a:rPr lang="en-US" dirty="0" smtClean="0"/>
            <a:t>Vasomotor </a:t>
          </a:r>
          <a:endParaRPr lang="en-US" dirty="0"/>
        </a:p>
      </dgm:t>
    </dgm:pt>
    <dgm:pt modelId="{29DB6B3A-7F6C-4785-8A72-39C1CDCF71F9}" type="parTrans" cxnId="{C6B5A0E3-CC21-4C23-8AF9-55A66B48B1D6}">
      <dgm:prSet/>
      <dgm:spPr/>
      <dgm:t>
        <a:bodyPr/>
        <a:lstStyle/>
        <a:p>
          <a:endParaRPr lang="en-US"/>
        </a:p>
      </dgm:t>
    </dgm:pt>
    <dgm:pt modelId="{5EC352A6-C0FA-4567-AE1B-7CFE292F957B}" type="sibTrans" cxnId="{C6B5A0E3-CC21-4C23-8AF9-55A66B48B1D6}">
      <dgm:prSet/>
      <dgm:spPr/>
      <dgm:t>
        <a:bodyPr/>
        <a:lstStyle/>
        <a:p>
          <a:endParaRPr lang="en-US"/>
        </a:p>
      </dgm:t>
    </dgm:pt>
    <dgm:pt modelId="{CBB1A7DE-A242-4AAD-A599-FDBE34A750D6}">
      <dgm:prSet phldrT="[Text]"/>
      <dgm:spPr/>
      <dgm:t>
        <a:bodyPr/>
        <a:lstStyle/>
        <a:p>
          <a:r>
            <a:rPr lang="en-US" dirty="0" smtClean="0"/>
            <a:t>Blockers </a:t>
          </a:r>
          <a:endParaRPr lang="en-US" dirty="0"/>
        </a:p>
      </dgm:t>
    </dgm:pt>
    <dgm:pt modelId="{226C0C64-CCA7-4871-B5A6-04087214B86A}" type="parTrans" cxnId="{38023B96-A954-42E1-A77C-76F3F178DF2B}">
      <dgm:prSet/>
      <dgm:spPr/>
      <dgm:t>
        <a:bodyPr/>
        <a:lstStyle/>
        <a:p>
          <a:endParaRPr lang="en-US"/>
        </a:p>
      </dgm:t>
    </dgm:pt>
    <dgm:pt modelId="{69B874FC-10BB-4C6F-B2CB-E3DD7F83F716}" type="sibTrans" cxnId="{38023B96-A954-42E1-A77C-76F3F178DF2B}">
      <dgm:prSet/>
      <dgm:spPr/>
      <dgm:t>
        <a:bodyPr/>
        <a:lstStyle/>
        <a:p>
          <a:endParaRPr lang="en-US"/>
        </a:p>
      </dgm:t>
    </dgm:pt>
    <dgm:pt modelId="{065BDBFE-4B4C-4E9D-B029-1276AE98F3DD}">
      <dgm:prSet phldrT="[Text]"/>
      <dgm:spPr/>
      <dgm:t>
        <a:bodyPr/>
        <a:lstStyle/>
        <a:p>
          <a:r>
            <a:rPr lang="en-US" dirty="0" smtClean="0"/>
            <a:t>Nasal congestion</a:t>
          </a:r>
          <a:endParaRPr lang="en-US" dirty="0"/>
        </a:p>
      </dgm:t>
    </dgm:pt>
    <dgm:pt modelId="{31ABF8BD-A4A0-4162-B67F-0664DD987BD6}" type="parTrans" cxnId="{44F1870E-7E2F-4A7D-A283-ECA8F4FC0336}">
      <dgm:prSet/>
      <dgm:spPr/>
      <dgm:t>
        <a:bodyPr/>
        <a:lstStyle/>
        <a:p>
          <a:endParaRPr lang="en-US"/>
        </a:p>
      </dgm:t>
    </dgm:pt>
    <dgm:pt modelId="{FF91AA51-F444-41AD-BD48-BE7635D01407}" type="sibTrans" cxnId="{44F1870E-7E2F-4A7D-A283-ECA8F4FC0336}">
      <dgm:prSet/>
      <dgm:spPr/>
      <dgm:t>
        <a:bodyPr/>
        <a:lstStyle/>
        <a:p>
          <a:endParaRPr lang="en-US"/>
        </a:p>
      </dgm:t>
    </dgm:pt>
    <dgm:pt modelId="{8A2F0174-9FB6-43DB-A988-5DC8C33DBB36}">
      <dgm:prSet phldrT="[Text]"/>
      <dgm:spPr/>
      <dgm:t>
        <a:bodyPr/>
        <a:lstStyle/>
        <a:p>
          <a:r>
            <a:rPr lang="en-US" dirty="0" smtClean="0"/>
            <a:t>Blockage </a:t>
          </a:r>
          <a:endParaRPr lang="en-US" dirty="0"/>
        </a:p>
      </dgm:t>
    </dgm:pt>
    <dgm:pt modelId="{08D21B35-0F8D-4A87-A694-E310714CEB9A}" type="parTrans" cxnId="{2D1D602D-4591-44A5-8CF9-2B8100062276}">
      <dgm:prSet/>
      <dgm:spPr/>
      <dgm:t>
        <a:bodyPr/>
        <a:lstStyle/>
        <a:p>
          <a:endParaRPr lang="en-US"/>
        </a:p>
      </dgm:t>
    </dgm:pt>
    <dgm:pt modelId="{AF236ECE-F6E6-4B08-8CEC-D5D4F1B527BE}" type="sibTrans" cxnId="{2D1D602D-4591-44A5-8CF9-2B8100062276}">
      <dgm:prSet/>
      <dgm:spPr/>
      <dgm:t>
        <a:bodyPr/>
        <a:lstStyle/>
        <a:p>
          <a:endParaRPr lang="en-US"/>
        </a:p>
      </dgm:t>
    </dgm:pt>
    <dgm:pt modelId="{F6F213CC-1404-4F13-8E42-FBC02F24EFB9}">
      <dgm:prSet phldrT="[Text]"/>
      <dgm:spPr/>
      <dgm:t>
        <a:bodyPr/>
        <a:lstStyle/>
        <a:p>
          <a:r>
            <a:rPr lang="en-US" dirty="0" smtClean="0"/>
            <a:t>Runners </a:t>
          </a:r>
          <a:endParaRPr lang="en-US" dirty="0"/>
        </a:p>
      </dgm:t>
    </dgm:pt>
    <dgm:pt modelId="{484590BF-6307-4FC0-B453-D3C1E9ABB94E}" type="parTrans" cxnId="{48CC3526-0A74-487B-B468-630ACAE05A9E}">
      <dgm:prSet/>
      <dgm:spPr/>
      <dgm:t>
        <a:bodyPr/>
        <a:lstStyle/>
        <a:p>
          <a:endParaRPr lang="en-US"/>
        </a:p>
      </dgm:t>
    </dgm:pt>
    <dgm:pt modelId="{02CE4779-5781-408A-95F7-4AA4EEC1F875}" type="sibTrans" cxnId="{48CC3526-0A74-487B-B468-630ACAE05A9E}">
      <dgm:prSet/>
      <dgm:spPr/>
      <dgm:t>
        <a:bodyPr/>
        <a:lstStyle/>
        <a:p>
          <a:endParaRPr lang="en-US"/>
        </a:p>
      </dgm:t>
    </dgm:pt>
    <dgm:pt modelId="{8D45FE50-2B27-42AE-9FEA-57103D1233C5}">
      <dgm:prSet phldrT="[Text]"/>
      <dgm:spPr/>
      <dgm:t>
        <a:bodyPr/>
        <a:lstStyle/>
        <a:p>
          <a:r>
            <a:rPr lang="en-US" dirty="0" smtClean="0"/>
            <a:t>Rhinorrhea </a:t>
          </a:r>
          <a:endParaRPr lang="en-US" dirty="0"/>
        </a:p>
      </dgm:t>
    </dgm:pt>
    <dgm:pt modelId="{A16638D2-C228-40F5-8648-55ABDB45CAE1}" type="parTrans" cxnId="{3F654AFD-550D-4E01-9E26-E4C7D12779E3}">
      <dgm:prSet/>
      <dgm:spPr/>
      <dgm:t>
        <a:bodyPr/>
        <a:lstStyle/>
        <a:p>
          <a:endParaRPr lang="en-US"/>
        </a:p>
      </dgm:t>
    </dgm:pt>
    <dgm:pt modelId="{002DC799-902B-4ABE-80FF-31A566225E35}" type="sibTrans" cxnId="{3F654AFD-550D-4E01-9E26-E4C7D12779E3}">
      <dgm:prSet/>
      <dgm:spPr/>
      <dgm:t>
        <a:bodyPr/>
        <a:lstStyle/>
        <a:p>
          <a:endParaRPr lang="en-US"/>
        </a:p>
      </dgm:t>
    </dgm:pt>
    <dgm:pt modelId="{3FDA5097-0E52-49B8-A84A-0E8CE4BC061C}" type="pres">
      <dgm:prSet presAssocID="{3D8A4A7E-671F-4C3E-AF98-CAC1699F7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8590C1-0B86-4B3E-A45B-FCFFB2B8A2D4}" type="pres">
      <dgm:prSet presAssocID="{D1B3DF1D-73B7-4A9A-837D-F4BC65514D48}" presName="hierRoot1" presStyleCnt="0"/>
      <dgm:spPr/>
    </dgm:pt>
    <dgm:pt modelId="{82399AF7-3C57-4F56-B46B-F6EB42EEFE66}" type="pres">
      <dgm:prSet presAssocID="{D1B3DF1D-73B7-4A9A-837D-F4BC65514D48}" presName="composite" presStyleCnt="0"/>
      <dgm:spPr/>
    </dgm:pt>
    <dgm:pt modelId="{EFE104E4-7E74-4EA3-A677-4AFBAFA608F8}" type="pres">
      <dgm:prSet presAssocID="{D1B3DF1D-73B7-4A9A-837D-F4BC65514D48}" presName="background" presStyleLbl="node0" presStyleIdx="0" presStyleCnt="1"/>
      <dgm:spPr/>
    </dgm:pt>
    <dgm:pt modelId="{670ADCC8-A60F-4F4C-B5F0-A5CE515CE66D}" type="pres">
      <dgm:prSet presAssocID="{D1B3DF1D-73B7-4A9A-837D-F4BC65514D4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785756-9D4C-4982-B490-5471483ED89F}" type="pres">
      <dgm:prSet presAssocID="{D1B3DF1D-73B7-4A9A-837D-F4BC65514D48}" presName="hierChild2" presStyleCnt="0"/>
      <dgm:spPr/>
    </dgm:pt>
    <dgm:pt modelId="{A3BDACF5-926D-4676-9655-0F75FCFCF29E}" type="pres">
      <dgm:prSet presAssocID="{226C0C64-CCA7-4871-B5A6-04087214B86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D08C309-B7B0-435D-B993-8A72D244158F}" type="pres">
      <dgm:prSet presAssocID="{CBB1A7DE-A242-4AAD-A599-FDBE34A750D6}" presName="hierRoot2" presStyleCnt="0"/>
      <dgm:spPr/>
    </dgm:pt>
    <dgm:pt modelId="{D67064A9-15D5-4350-ACD4-0B3334BCBEF7}" type="pres">
      <dgm:prSet presAssocID="{CBB1A7DE-A242-4AAD-A599-FDBE34A750D6}" presName="composite2" presStyleCnt="0"/>
      <dgm:spPr/>
    </dgm:pt>
    <dgm:pt modelId="{17A60BAD-93BC-4871-B4AB-869B9074DD06}" type="pres">
      <dgm:prSet presAssocID="{CBB1A7DE-A242-4AAD-A599-FDBE34A750D6}" presName="background2" presStyleLbl="node2" presStyleIdx="0" presStyleCnt="2"/>
      <dgm:spPr/>
    </dgm:pt>
    <dgm:pt modelId="{9269797F-6C64-43C5-A1EC-9870796B3F0E}" type="pres">
      <dgm:prSet presAssocID="{CBB1A7DE-A242-4AAD-A599-FDBE34A750D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0A124F-B00C-4EF1-9350-46D0E17FBC9E}" type="pres">
      <dgm:prSet presAssocID="{CBB1A7DE-A242-4AAD-A599-FDBE34A750D6}" presName="hierChild3" presStyleCnt="0"/>
      <dgm:spPr/>
    </dgm:pt>
    <dgm:pt modelId="{3C5F37C5-B1D4-4187-BDF6-F26429B91F61}" type="pres">
      <dgm:prSet presAssocID="{31ABF8BD-A4A0-4162-B67F-0664DD987BD6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1362E68-7618-45DC-84B9-84BC844DEDA5}" type="pres">
      <dgm:prSet presAssocID="{065BDBFE-4B4C-4E9D-B029-1276AE98F3DD}" presName="hierRoot3" presStyleCnt="0"/>
      <dgm:spPr/>
    </dgm:pt>
    <dgm:pt modelId="{563764B4-D56C-40B5-81B8-03059DDE5C0E}" type="pres">
      <dgm:prSet presAssocID="{065BDBFE-4B4C-4E9D-B029-1276AE98F3DD}" presName="composite3" presStyleCnt="0"/>
      <dgm:spPr/>
    </dgm:pt>
    <dgm:pt modelId="{01F9895F-AD92-41A1-ABFB-31D41E7EB7BB}" type="pres">
      <dgm:prSet presAssocID="{065BDBFE-4B4C-4E9D-B029-1276AE98F3DD}" presName="background3" presStyleLbl="node3" presStyleIdx="0" presStyleCnt="3"/>
      <dgm:spPr/>
    </dgm:pt>
    <dgm:pt modelId="{C07FBA04-1254-4764-BE89-A4107913996E}" type="pres">
      <dgm:prSet presAssocID="{065BDBFE-4B4C-4E9D-B029-1276AE98F3D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7A9D3F-17C0-4CB5-8CE1-521DAA6F8E37}" type="pres">
      <dgm:prSet presAssocID="{065BDBFE-4B4C-4E9D-B029-1276AE98F3DD}" presName="hierChild4" presStyleCnt="0"/>
      <dgm:spPr/>
    </dgm:pt>
    <dgm:pt modelId="{CF7D2FF3-34F2-47E9-B913-EF7ADA94B1BF}" type="pres">
      <dgm:prSet presAssocID="{08D21B35-0F8D-4A87-A694-E310714CEB9A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2ACC41F-0F52-4F57-B5C2-DA675A62950F}" type="pres">
      <dgm:prSet presAssocID="{8A2F0174-9FB6-43DB-A988-5DC8C33DBB36}" presName="hierRoot3" presStyleCnt="0"/>
      <dgm:spPr/>
    </dgm:pt>
    <dgm:pt modelId="{9E4CF663-853D-4AD8-9B59-56DB5F582190}" type="pres">
      <dgm:prSet presAssocID="{8A2F0174-9FB6-43DB-A988-5DC8C33DBB36}" presName="composite3" presStyleCnt="0"/>
      <dgm:spPr/>
    </dgm:pt>
    <dgm:pt modelId="{EA6AE27E-EC49-4C01-81D7-3BA0B274A878}" type="pres">
      <dgm:prSet presAssocID="{8A2F0174-9FB6-43DB-A988-5DC8C33DBB36}" presName="background3" presStyleLbl="node3" presStyleIdx="1" presStyleCnt="3"/>
      <dgm:spPr/>
    </dgm:pt>
    <dgm:pt modelId="{D124F993-12A1-443E-81DF-DEA7319FC18B}" type="pres">
      <dgm:prSet presAssocID="{8A2F0174-9FB6-43DB-A988-5DC8C33DBB3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B10FC1-CDA1-4101-814A-30EE2EFEAC12}" type="pres">
      <dgm:prSet presAssocID="{8A2F0174-9FB6-43DB-A988-5DC8C33DBB36}" presName="hierChild4" presStyleCnt="0"/>
      <dgm:spPr/>
    </dgm:pt>
    <dgm:pt modelId="{1D87370E-52CD-463C-B665-DDCC6C5178C7}" type="pres">
      <dgm:prSet presAssocID="{484590BF-6307-4FC0-B453-D3C1E9ABB9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7977D43-8E6D-44BB-A218-5CD35CC7FE32}" type="pres">
      <dgm:prSet presAssocID="{F6F213CC-1404-4F13-8E42-FBC02F24EFB9}" presName="hierRoot2" presStyleCnt="0"/>
      <dgm:spPr/>
    </dgm:pt>
    <dgm:pt modelId="{092E035A-04E8-4143-B74E-99B6FB70663E}" type="pres">
      <dgm:prSet presAssocID="{F6F213CC-1404-4F13-8E42-FBC02F24EFB9}" presName="composite2" presStyleCnt="0"/>
      <dgm:spPr/>
    </dgm:pt>
    <dgm:pt modelId="{6FDD185D-F77A-49F1-A468-C80C2DC9EC14}" type="pres">
      <dgm:prSet presAssocID="{F6F213CC-1404-4F13-8E42-FBC02F24EFB9}" presName="background2" presStyleLbl="node2" presStyleIdx="1" presStyleCnt="2"/>
      <dgm:spPr/>
    </dgm:pt>
    <dgm:pt modelId="{B34B1161-8394-4D1E-8844-EA7F6789A0B7}" type="pres">
      <dgm:prSet presAssocID="{F6F213CC-1404-4F13-8E42-FBC02F24EFB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52490E-3C54-48BC-9CD5-0BDB68E0C1AB}" type="pres">
      <dgm:prSet presAssocID="{F6F213CC-1404-4F13-8E42-FBC02F24EFB9}" presName="hierChild3" presStyleCnt="0"/>
      <dgm:spPr/>
    </dgm:pt>
    <dgm:pt modelId="{8FB1363D-4FC0-4E46-8987-FEFFF7F864B5}" type="pres">
      <dgm:prSet presAssocID="{A16638D2-C228-40F5-8648-55ABDB45CAE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D1C8153D-594A-4D59-BE44-9465E29D022B}" type="pres">
      <dgm:prSet presAssocID="{8D45FE50-2B27-42AE-9FEA-57103D1233C5}" presName="hierRoot3" presStyleCnt="0"/>
      <dgm:spPr/>
    </dgm:pt>
    <dgm:pt modelId="{B18B1B2A-39FD-4992-B6A3-538F94164E58}" type="pres">
      <dgm:prSet presAssocID="{8D45FE50-2B27-42AE-9FEA-57103D1233C5}" presName="composite3" presStyleCnt="0"/>
      <dgm:spPr/>
    </dgm:pt>
    <dgm:pt modelId="{3512F5D9-9D56-41F6-9A79-0123F1F75DA3}" type="pres">
      <dgm:prSet presAssocID="{8D45FE50-2B27-42AE-9FEA-57103D1233C5}" presName="background3" presStyleLbl="node3" presStyleIdx="2" presStyleCnt="3"/>
      <dgm:spPr/>
    </dgm:pt>
    <dgm:pt modelId="{7DB740C5-BA4E-41A2-ABA0-1AEDFE0055A9}" type="pres">
      <dgm:prSet presAssocID="{8D45FE50-2B27-42AE-9FEA-57103D1233C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691DB-BFA7-47DE-8A42-0BD5BB6ACE7C}" type="pres">
      <dgm:prSet presAssocID="{8D45FE50-2B27-42AE-9FEA-57103D1233C5}" presName="hierChild4" presStyleCnt="0"/>
      <dgm:spPr/>
    </dgm:pt>
  </dgm:ptLst>
  <dgm:cxnLst>
    <dgm:cxn modelId="{96221DDD-A6EF-46FC-88CE-432046B6AB51}" type="presOf" srcId="{CBB1A7DE-A242-4AAD-A599-FDBE34A750D6}" destId="{9269797F-6C64-43C5-A1EC-9870796B3F0E}" srcOrd="0" destOrd="0" presId="urn:microsoft.com/office/officeart/2005/8/layout/hierarchy1"/>
    <dgm:cxn modelId="{5FDFE584-EC37-4B24-A7ED-347B667909D7}" type="presOf" srcId="{31ABF8BD-A4A0-4162-B67F-0664DD987BD6}" destId="{3C5F37C5-B1D4-4187-BDF6-F26429B91F61}" srcOrd="0" destOrd="0" presId="urn:microsoft.com/office/officeart/2005/8/layout/hierarchy1"/>
    <dgm:cxn modelId="{79E6EF00-EB52-42B6-88C7-2D17613D1FDE}" type="presOf" srcId="{8A2F0174-9FB6-43DB-A988-5DC8C33DBB36}" destId="{D124F993-12A1-443E-81DF-DEA7319FC18B}" srcOrd="0" destOrd="0" presId="urn:microsoft.com/office/officeart/2005/8/layout/hierarchy1"/>
    <dgm:cxn modelId="{86B05B63-1FBE-4147-B073-E769C4383530}" type="presOf" srcId="{F6F213CC-1404-4F13-8E42-FBC02F24EFB9}" destId="{B34B1161-8394-4D1E-8844-EA7F6789A0B7}" srcOrd="0" destOrd="0" presId="urn:microsoft.com/office/officeart/2005/8/layout/hierarchy1"/>
    <dgm:cxn modelId="{44F1870E-7E2F-4A7D-A283-ECA8F4FC0336}" srcId="{CBB1A7DE-A242-4AAD-A599-FDBE34A750D6}" destId="{065BDBFE-4B4C-4E9D-B029-1276AE98F3DD}" srcOrd="0" destOrd="0" parTransId="{31ABF8BD-A4A0-4162-B67F-0664DD987BD6}" sibTransId="{FF91AA51-F444-41AD-BD48-BE7635D01407}"/>
    <dgm:cxn modelId="{38023B96-A954-42E1-A77C-76F3F178DF2B}" srcId="{D1B3DF1D-73B7-4A9A-837D-F4BC65514D48}" destId="{CBB1A7DE-A242-4AAD-A599-FDBE34A750D6}" srcOrd="0" destOrd="0" parTransId="{226C0C64-CCA7-4871-B5A6-04087214B86A}" sibTransId="{69B874FC-10BB-4C6F-B2CB-E3DD7F83F716}"/>
    <dgm:cxn modelId="{48CC3526-0A74-487B-B468-630ACAE05A9E}" srcId="{D1B3DF1D-73B7-4A9A-837D-F4BC65514D48}" destId="{F6F213CC-1404-4F13-8E42-FBC02F24EFB9}" srcOrd="1" destOrd="0" parTransId="{484590BF-6307-4FC0-B453-D3C1E9ABB94E}" sibTransId="{02CE4779-5781-408A-95F7-4AA4EEC1F875}"/>
    <dgm:cxn modelId="{7FA6287A-5596-45D9-915A-C3C097449233}" type="presOf" srcId="{3D8A4A7E-671F-4C3E-AF98-CAC1699F7387}" destId="{3FDA5097-0E52-49B8-A84A-0E8CE4BC061C}" srcOrd="0" destOrd="0" presId="urn:microsoft.com/office/officeart/2005/8/layout/hierarchy1"/>
    <dgm:cxn modelId="{3F654AFD-550D-4E01-9E26-E4C7D12779E3}" srcId="{F6F213CC-1404-4F13-8E42-FBC02F24EFB9}" destId="{8D45FE50-2B27-42AE-9FEA-57103D1233C5}" srcOrd="0" destOrd="0" parTransId="{A16638D2-C228-40F5-8648-55ABDB45CAE1}" sibTransId="{002DC799-902B-4ABE-80FF-31A566225E35}"/>
    <dgm:cxn modelId="{45A6132F-AB4A-4A98-A077-570B83464309}" type="presOf" srcId="{A16638D2-C228-40F5-8648-55ABDB45CAE1}" destId="{8FB1363D-4FC0-4E46-8987-FEFFF7F864B5}" srcOrd="0" destOrd="0" presId="urn:microsoft.com/office/officeart/2005/8/layout/hierarchy1"/>
    <dgm:cxn modelId="{2D1D602D-4591-44A5-8CF9-2B8100062276}" srcId="{CBB1A7DE-A242-4AAD-A599-FDBE34A750D6}" destId="{8A2F0174-9FB6-43DB-A988-5DC8C33DBB36}" srcOrd="1" destOrd="0" parTransId="{08D21B35-0F8D-4A87-A694-E310714CEB9A}" sibTransId="{AF236ECE-F6E6-4B08-8CEC-D5D4F1B527BE}"/>
    <dgm:cxn modelId="{81A95B58-D645-4B67-9DDE-074880F3E9B1}" type="presOf" srcId="{226C0C64-CCA7-4871-B5A6-04087214B86A}" destId="{A3BDACF5-926D-4676-9655-0F75FCFCF29E}" srcOrd="0" destOrd="0" presId="urn:microsoft.com/office/officeart/2005/8/layout/hierarchy1"/>
    <dgm:cxn modelId="{C6B5A0E3-CC21-4C23-8AF9-55A66B48B1D6}" srcId="{3D8A4A7E-671F-4C3E-AF98-CAC1699F7387}" destId="{D1B3DF1D-73B7-4A9A-837D-F4BC65514D48}" srcOrd="0" destOrd="0" parTransId="{29DB6B3A-7F6C-4785-8A72-39C1CDCF71F9}" sibTransId="{5EC352A6-C0FA-4567-AE1B-7CFE292F957B}"/>
    <dgm:cxn modelId="{7802F273-2CFA-4537-8873-142B36974685}" type="presOf" srcId="{8D45FE50-2B27-42AE-9FEA-57103D1233C5}" destId="{7DB740C5-BA4E-41A2-ABA0-1AEDFE0055A9}" srcOrd="0" destOrd="0" presId="urn:microsoft.com/office/officeart/2005/8/layout/hierarchy1"/>
    <dgm:cxn modelId="{E670805D-FB13-4598-A9A1-D440EFC60534}" type="presOf" srcId="{065BDBFE-4B4C-4E9D-B029-1276AE98F3DD}" destId="{C07FBA04-1254-4764-BE89-A4107913996E}" srcOrd="0" destOrd="0" presId="urn:microsoft.com/office/officeart/2005/8/layout/hierarchy1"/>
    <dgm:cxn modelId="{2DEE1E1D-3D85-432F-8D30-16DAD2B98AA5}" type="presOf" srcId="{D1B3DF1D-73B7-4A9A-837D-F4BC65514D48}" destId="{670ADCC8-A60F-4F4C-B5F0-A5CE515CE66D}" srcOrd="0" destOrd="0" presId="urn:microsoft.com/office/officeart/2005/8/layout/hierarchy1"/>
    <dgm:cxn modelId="{4F990C2A-33B9-42C5-AB4C-7C03A2F6F0DF}" type="presOf" srcId="{08D21B35-0F8D-4A87-A694-E310714CEB9A}" destId="{CF7D2FF3-34F2-47E9-B913-EF7ADA94B1BF}" srcOrd="0" destOrd="0" presId="urn:microsoft.com/office/officeart/2005/8/layout/hierarchy1"/>
    <dgm:cxn modelId="{AD258341-071B-4A6F-8142-8D6FF6DC0823}" type="presOf" srcId="{484590BF-6307-4FC0-B453-D3C1E9ABB94E}" destId="{1D87370E-52CD-463C-B665-DDCC6C5178C7}" srcOrd="0" destOrd="0" presId="urn:microsoft.com/office/officeart/2005/8/layout/hierarchy1"/>
    <dgm:cxn modelId="{297906A9-8E5E-4FC9-AF67-DC71F4BE7197}" type="presParOf" srcId="{3FDA5097-0E52-49B8-A84A-0E8CE4BC061C}" destId="{9A8590C1-0B86-4B3E-A45B-FCFFB2B8A2D4}" srcOrd="0" destOrd="0" presId="urn:microsoft.com/office/officeart/2005/8/layout/hierarchy1"/>
    <dgm:cxn modelId="{459333AB-A827-48DC-8682-D04503AF2775}" type="presParOf" srcId="{9A8590C1-0B86-4B3E-A45B-FCFFB2B8A2D4}" destId="{82399AF7-3C57-4F56-B46B-F6EB42EEFE66}" srcOrd="0" destOrd="0" presId="urn:microsoft.com/office/officeart/2005/8/layout/hierarchy1"/>
    <dgm:cxn modelId="{97DA6E3F-8E6E-4BBF-A3A6-D757D79C9133}" type="presParOf" srcId="{82399AF7-3C57-4F56-B46B-F6EB42EEFE66}" destId="{EFE104E4-7E74-4EA3-A677-4AFBAFA608F8}" srcOrd="0" destOrd="0" presId="urn:microsoft.com/office/officeart/2005/8/layout/hierarchy1"/>
    <dgm:cxn modelId="{32C0C18A-3587-4DF7-934A-3B945AE6953F}" type="presParOf" srcId="{82399AF7-3C57-4F56-B46B-F6EB42EEFE66}" destId="{670ADCC8-A60F-4F4C-B5F0-A5CE515CE66D}" srcOrd="1" destOrd="0" presId="urn:microsoft.com/office/officeart/2005/8/layout/hierarchy1"/>
    <dgm:cxn modelId="{B6BF3EF3-7B86-491E-9C8B-016C7DDB57F2}" type="presParOf" srcId="{9A8590C1-0B86-4B3E-A45B-FCFFB2B8A2D4}" destId="{03785756-9D4C-4982-B490-5471483ED89F}" srcOrd="1" destOrd="0" presId="urn:microsoft.com/office/officeart/2005/8/layout/hierarchy1"/>
    <dgm:cxn modelId="{A290FB36-2B2F-4FAF-A5CB-7F329874F0BE}" type="presParOf" srcId="{03785756-9D4C-4982-B490-5471483ED89F}" destId="{A3BDACF5-926D-4676-9655-0F75FCFCF29E}" srcOrd="0" destOrd="0" presId="urn:microsoft.com/office/officeart/2005/8/layout/hierarchy1"/>
    <dgm:cxn modelId="{ABF66493-FE7E-492F-9495-3FAF59EAB91A}" type="presParOf" srcId="{03785756-9D4C-4982-B490-5471483ED89F}" destId="{ED08C309-B7B0-435D-B993-8A72D244158F}" srcOrd="1" destOrd="0" presId="urn:microsoft.com/office/officeart/2005/8/layout/hierarchy1"/>
    <dgm:cxn modelId="{993D754D-17DF-47EB-B115-DF335BB3B7F2}" type="presParOf" srcId="{ED08C309-B7B0-435D-B993-8A72D244158F}" destId="{D67064A9-15D5-4350-ACD4-0B3334BCBEF7}" srcOrd="0" destOrd="0" presId="urn:microsoft.com/office/officeart/2005/8/layout/hierarchy1"/>
    <dgm:cxn modelId="{7420F8D8-84D5-40D3-9AFD-ACB1122E19E5}" type="presParOf" srcId="{D67064A9-15D5-4350-ACD4-0B3334BCBEF7}" destId="{17A60BAD-93BC-4871-B4AB-869B9074DD06}" srcOrd="0" destOrd="0" presId="urn:microsoft.com/office/officeart/2005/8/layout/hierarchy1"/>
    <dgm:cxn modelId="{71C874F1-915D-4798-ADC5-445CCBDDE83D}" type="presParOf" srcId="{D67064A9-15D5-4350-ACD4-0B3334BCBEF7}" destId="{9269797F-6C64-43C5-A1EC-9870796B3F0E}" srcOrd="1" destOrd="0" presId="urn:microsoft.com/office/officeart/2005/8/layout/hierarchy1"/>
    <dgm:cxn modelId="{98C3DDAD-C910-487C-A9D7-84224AACAB5E}" type="presParOf" srcId="{ED08C309-B7B0-435D-B993-8A72D244158F}" destId="{180A124F-B00C-4EF1-9350-46D0E17FBC9E}" srcOrd="1" destOrd="0" presId="urn:microsoft.com/office/officeart/2005/8/layout/hierarchy1"/>
    <dgm:cxn modelId="{D6610E69-4010-4BB0-AF70-EE6E8AD68AAF}" type="presParOf" srcId="{180A124F-B00C-4EF1-9350-46D0E17FBC9E}" destId="{3C5F37C5-B1D4-4187-BDF6-F26429B91F61}" srcOrd="0" destOrd="0" presId="urn:microsoft.com/office/officeart/2005/8/layout/hierarchy1"/>
    <dgm:cxn modelId="{452884F4-0FE6-41A7-BBB5-3B6F2B221D59}" type="presParOf" srcId="{180A124F-B00C-4EF1-9350-46D0E17FBC9E}" destId="{E1362E68-7618-45DC-84B9-84BC844DEDA5}" srcOrd="1" destOrd="0" presId="urn:microsoft.com/office/officeart/2005/8/layout/hierarchy1"/>
    <dgm:cxn modelId="{1FE76F0B-6D43-4041-90AC-32159A3C45ED}" type="presParOf" srcId="{E1362E68-7618-45DC-84B9-84BC844DEDA5}" destId="{563764B4-D56C-40B5-81B8-03059DDE5C0E}" srcOrd="0" destOrd="0" presId="urn:microsoft.com/office/officeart/2005/8/layout/hierarchy1"/>
    <dgm:cxn modelId="{92427526-A666-409F-9E6F-017A69A37E60}" type="presParOf" srcId="{563764B4-D56C-40B5-81B8-03059DDE5C0E}" destId="{01F9895F-AD92-41A1-ABFB-31D41E7EB7BB}" srcOrd="0" destOrd="0" presId="urn:microsoft.com/office/officeart/2005/8/layout/hierarchy1"/>
    <dgm:cxn modelId="{325D9B46-78E6-43A1-B38E-F902A48227DF}" type="presParOf" srcId="{563764B4-D56C-40B5-81B8-03059DDE5C0E}" destId="{C07FBA04-1254-4764-BE89-A4107913996E}" srcOrd="1" destOrd="0" presId="urn:microsoft.com/office/officeart/2005/8/layout/hierarchy1"/>
    <dgm:cxn modelId="{3DB79C22-BD3E-4EFB-95C7-EA0B0356F21E}" type="presParOf" srcId="{E1362E68-7618-45DC-84B9-84BC844DEDA5}" destId="{407A9D3F-17C0-4CB5-8CE1-521DAA6F8E37}" srcOrd="1" destOrd="0" presId="urn:microsoft.com/office/officeart/2005/8/layout/hierarchy1"/>
    <dgm:cxn modelId="{00945706-AF5A-4F8D-A9E3-7BC447C139D1}" type="presParOf" srcId="{180A124F-B00C-4EF1-9350-46D0E17FBC9E}" destId="{CF7D2FF3-34F2-47E9-B913-EF7ADA94B1BF}" srcOrd="2" destOrd="0" presId="urn:microsoft.com/office/officeart/2005/8/layout/hierarchy1"/>
    <dgm:cxn modelId="{84FE11AF-C42A-40CA-BFA6-92722F75951F}" type="presParOf" srcId="{180A124F-B00C-4EF1-9350-46D0E17FBC9E}" destId="{72ACC41F-0F52-4F57-B5C2-DA675A62950F}" srcOrd="3" destOrd="0" presId="urn:microsoft.com/office/officeart/2005/8/layout/hierarchy1"/>
    <dgm:cxn modelId="{C79428B6-DA79-4D43-9943-058E25B34873}" type="presParOf" srcId="{72ACC41F-0F52-4F57-B5C2-DA675A62950F}" destId="{9E4CF663-853D-4AD8-9B59-56DB5F582190}" srcOrd="0" destOrd="0" presId="urn:microsoft.com/office/officeart/2005/8/layout/hierarchy1"/>
    <dgm:cxn modelId="{F60D769C-313C-476A-9D73-61E71FFBF382}" type="presParOf" srcId="{9E4CF663-853D-4AD8-9B59-56DB5F582190}" destId="{EA6AE27E-EC49-4C01-81D7-3BA0B274A878}" srcOrd="0" destOrd="0" presId="urn:microsoft.com/office/officeart/2005/8/layout/hierarchy1"/>
    <dgm:cxn modelId="{857966E2-2710-4E58-AA39-63255960B95F}" type="presParOf" srcId="{9E4CF663-853D-4AD8-9B59-56DB5F582190}" destId="{D124F993-12A1-443E-81DF-DEA7319FC18B}" srcOrd="1" destOrd="0" presId="urn:microsoft.com/office/officeart/2005/8/layout/hierarchy1"/>
    <dgm:cxn modelId="{EC50E470-6A56-4642-BEB9-334C0537AF82}" type="presParOf" srcId="{72ACC41F-0F52-4F57-B5C2-DA675A62950F}" destId="{12B10FC1-CDA1-4101-814A-30EE2EFEAC12}" srcOrd="1" destOrd="0" presId="urn:microsoft.com/office/officeart/2005/8/layout/hierarchy1"/>
    <dgm:cxn modelId="{F25A7C7C-EA3D-4097-B0C1-710BFE54CA1D}" type="presParOf" srcId="{03785756-9D4C-4982-B490-5471483ED89F}" destId="{1D87370E-52CD-463C-B665-DDCC6C5178C7}" srcOrd="2" destOrd="0" presId="urn:microsoft.com/office/officeart/2005/8/layout/hierarchy1"/>
    <dgm:cxn modelId="{1CC771F6-B747-4975-9C9C-69500E1DA6C8}" type="presParOf" srcId="{03785756-9D4C-4982-B490-5471483ED89F}" destId="{77977D43-8E6D-44BB-A218-5CD35CC7FE32}" srcOrd="3" destOrd="0" presId="urn:microsoft.com/office/officeart/2005/8/layout/hierarchy1"/>
    <dgm:cxn modelId="{6BA0E1B3-1A45-4516-A48D-4DFB508CBB93}" type="presParOf" srcId="{77977D43-8E6D-44BB-A218-5CD35CC7FE32}" destId="{092E035A-04E8-4143-B74E-99B6FB70663E}" srcOrd="0" destOrd="0" presId="urn:microsoft.com/office/officeart/2005/8/layout/hierarchy1"/>
    <dgm:cxn modelId="{72E5964E-CB4C-4781-A314-8993FE987129}" type="presParOf" srcId="{092E035A-04E8-4143-B74E-99B6FB70663E}" destId="{6FDD185D-F77A-49F1-A468-C80C2DC9EC14}" srcOrd="0" destOrd="0" presId="urn:microsoft.com/office/officeart/2005/8/layout/hierarchy1"/>
    <dgm:cxn modelId="{0098D730-139E-47E7-9129-F6C2355CAAE4}" type="presParOf" srcId="{092E035A-04E8-4143-B74E-99B6FB70663E}" destId="{B34B1161-8394-4D1E-8844-EA7F6789A0B7}" srcOrd="1" destOrd="0" presId="urn:microsoft.com/office/officeart/2005/8/layout/hierarchy1"/>
    <dgm:cxn modelId="{3EF3EA2F-2310-4A75-8D07-FB7FA3C5B200}" type="presParOf" srcId="{77977D43-8E6D-44BB-A218-5CD35CC7FE32}" destId="{7852490E-3C54-48BC-9CD5-0BDB68E0C1AB}" srcOrd="1" destOrd="0" presId="urn:microsoft.com/office/officeart/2005/8/layout/hierarchy1"/>
    <dgm:cxn modelId="{CDE89E03-92E2-441F-B871-54E40CF6818F}" type="presParOf" srcId="{7852490E-3C54-48BC-9CD5-0BDB68E0C1AB}" destId="{8FB1363D-4FC0-4E46-8987-FEFFF7F864B5}" srcOrd="0" destOrd="0" presId="urn:microsoft.com/office/officeart/2005/8/layout/hierarchy1"/>
    <dgm:cxn modelId="{01A6D815-C5B6-46CF-891D-B6ECBCFD3ED7}" type="presParOf" srcId="{7852490E-3C54-48BC-9CD5-0BDB68E0C1AB}" destId="{D1C8153D-594A-4D59-BE44-9465E29D022B}" srcOrd="1" destOrd="0" presId="urn:microsoft.com/office/officeart/2005/8/layout/hierarchy1"/>
    <dgm:cxn modelId="{C6FF6BFC-DC8B-47A2-8760-A7B76DEB9593}" type="presParOf" srcId="{D1C8153D-594A-4D59-BE44-9465E29D022B}" destId="{B18B1B2A-39FD-4992-B6A3-538F94164E58}" srcOrd="0" destOrd="0" presId="urn:microsoft.com/office/officeart/2005/8/layout/hierarchy1"/>
    <dgm:cxn modelId="{D51B6FFF-32B2-43CE-9909-4B5866A45141}" type="presParOf" srcId="{B18B1B2A-39FD-4992-B6A3-538F94164E58}" destId="{3512F5D9-9D56-41F6-9A79-0123F1F75DA3}" srcOrd="0" destOrd="0" presId="urn:microsoft.com/office/officeart/2005/8/layout/hierarchy1"/>
    <dgm:cxn modelId="{EA8B7BAD-BAB5-4385-9DD2-F37EE83E997D}" type="presParOf" srcId="{B18B1B2A-39FD-4992-B6A3-538F94164E58}" destId="{7DB740C5-BA4E-41A2-ABA0-1AEDFE0055A9}" srcOrd="1" destOrd="0" presId="urn:microsoft.com/office/officeart/2005/8/layout/hierarchy1"/>
    <dgm:cxn modelId="{75BB6EC4-42BD-4615-8BAA-4D70F381F64B}" type="presParOf" srcId="{D1C8153D-594A-4D59-BE44-9465E29D022B}" destId="{CE5691DB-BFA7-47DE-8A42-0BD5BB6ACE7C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FA993-72B9-45B7-A57A-F252DCA93578}" type="doc">
      <dgm:prSet loTypeId="urn:microsoft.com/office/officeart/2005/8/layout/radial4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376AB5C4-B17E-431C-A9B5-D44AE7E4CE3A}">
      <dgm:prSet phldrT="[Text]" custT="1"/>
      <dgm:spPr/>
      <dgm:t>
        <a:bodyPr/>
        <a:lstStyle/>
        <a:p>
          <a:r>
            <a:rPr lang="en-US" sz="1400" dirty="0" smtClean="0"/>
            <a:t>Non immunological Triggers</a:t>
          </a:r>
          <a:endParaRPr lang="en-US" sz="1400" dirty="0"/>
        </a:p>
      </dgm:t>
    </dgm:pt>
    <dgm:pt modelId="{FF8F2784-2C2F-4A83-AC60-55C2D5AB737F}" type="parTrans" cxnId="{F2DF9D50-99E5-4F4D-98E1-87657172B579}">
      <dgm:prSet/>
      <dgm:spPr/>
      <dgm:t>
        <a:bodyPr/>
        <a:lstStyle/>
        <a:p>
          <a:endParaRPr lang="en-US"/>
        </a:p>
      </dgm:t>
    </dgm:pt>
    <dgm:pt modelId="{5507C0FB-2FEF-405B-87F4-6AA992CF3E64}" type="sibTrans" cxnId="{F2DF9D50-99E5-4F4D-98E1-87657172B579}">
      <dgm:prSet/>
      <dgm:spPr/>
      <dgm:t>
        <a:bodyPr/>
        <a:lstStyle/>
        <a:p>
          <a:endParaRPr lang="en-US"/>
        </a:p>
      </dgm:t>
    </dgm:pt>
    <dgm:pt modelId="{80129E35-A4ED-47A9-8FFC-42B2719EC384}">
      <dgm:prSet phldrT="[Text]"/>
      <dgm:spPr/>
      <dgm:t>
        <a:bodyPr/>
        <a:lstStyle/>
        <a:p>
          <a:r>
            <a:rPr lang="en-US" dirty="0" smtClean="0"/>
            <a:t>Aldehyde</a:t>
          </a:r>
          <a:endParaRPr lang="en-US" dirty="0"/>
        </a:p>
      </dgm:t>
    </dgm:pt>
    <dgm:pt modelId="{B1EAFE24-5710-454E-A06A-35F4D58E0B1B}" type="parTrans" cxnId="{0BE673A1-1736-4648-ADA6-B2FC9E719C28}">
      <dgm:prSet/>
      <dgm:spPr/>
      <dgm:t>
        <a:bodyPr/>
        <a:lstStyle/>
        <a:p>
          <a:endParaRPr lang="en-US"/>
        </a:p>
      </dgm:t>
    </dgm:pt>
    <dgm:pt modelId="{A816445A-C9C9-45EB-92E8-1979D9FFDB04}" type="sibTrans" cxnId="{0BE673A1-1736-4648-ADA6-B2FC9E719C28}">
      <dgm:prSet/>
      <dgm:spPr/>
      <dgm:t>
        <a:bodyPr/>
        <a:lstStyle/>
        <a:p>
          <a:endParaRPr lang="en-US"/>
        </a:p>
      </dgm:t>
    </dgm:pt>
    <dgm:pt modelId="{9D442E15-5A8E-4784-B006-685C82A34D38}">
      <dgm:prSet phldrT="[Text]"/>
      <dgm:spPr/>
      <dgm:t>
        <a:bodyPr/>
        <a:lstStyle/>
        <a:p>
          <a:r>
            <a:rPr lang="en-US" dirty="0" smtClean="0"/>
            <a:t>Isocyanate</a:t>
          </a:r>
          <a:endParaRPr lang="en-US" dirty="0"/>
        </a:p>
      </dgm:t>
    </dgm:pt>
    <dgm:pt modelId="{6964385A-78D7-4575-8545-A2F5B37028AB}" type="parTrans" cxnId="{49CC875D-7401-4A9E-B426-70122A6388BE}">
      <dgm:prSet/>
      <dgm:spPr/>
      <dgm:t>
        <a:bodyPr/>
        <a:lstStyle/>
        <a:p>
          <a:endParaRPr lang="en-US"/>
        </a:p>
      </dgm:t>
    </dgm:pt>
    <dgm:pt modelId="{0FB66040-F69F-4E79-88C9-CDD1D08708D0}" type="sibTrans" cxnId="{49CC875D-7401-4A9E-B426-70122A6388BE}">
      <dgm:prSet/>
      <dgm:spPr/>
      <dgm:t>
        <a:bodyPr/>
        <a:lstStyle/>
        <a:p>
          <a:endParaRPr lang="en-US"/>
        </a:p>
      </dgm:t>
    </dgm:pt>
    <dgm:pt modelId="{93416BD2-54D2-49FD-9FCF-FE374D679506}">
      <dgm:prSet phldrT="[Text]"/>
      <dgm:spPr/>
      <dgm:t>
        <a:bodyPr/>
        <a:lstStyle/>
        <a:p>
          <a:r>
            <a:rPr lang="en-US" dirty="0" smtClean="0"/>
            <a:t>Aircraft fuel</a:t>
          </a:r>
          <a:endParaRPr lang="en-US" dirty="0"/>
        </a:p>
      </dgm:t>
    </dgm:pt>
    <dgm:pt modelId="{E3AFAF7B-2E01-4BF7-BD74-BB0AFBE753A2}" type="parTrans" cxnId="{FE848E4D-B0A9-435A-9672-B12F0CF09E39}">
      <dgm:prSet/>
      <dgm:spPr/>
      <dgm:t>
        <a:bodyPr/>
        <a:lstStyle/>
        <a:p>
          <a:endParaRPr lang="en-US"/>
        </a:p>
      </dgm:t>
    </dgm:pt>
    <dgm:pt modelId="{B0D6328B-616F-4EE0-A414-B7B246E97AAA}" type="sibTrans" cxnId="{FE848E4D-B0A9-435A-9672-B12F0CF09E39}">
      <dgm:prSet/>
      <dgm:spPr/>
      <dgm:t>
        <a:bodyPr/>
        <a:lstStyle/>
        <a:p>
          <a:endParaRPr lang="en-US"/>
        </a:p>
      </dgm:t>
    </dgm:pt>
    <dgm:pt modelId="{63F3E1E1-88B4-4589-8E8A-E07C41362243}">
      <dgm:prSet phldrT="[Text]"/>
      <dgm:spPr/>
      <dgm:t>
        <a:bodyPr/>
        <a:lstStyle/>
        <a:p>
          <a:r>
            <a:rPr lang="en-US" dirty="0" smtClean="0"/>
            <a:t>Solvents</a:t>
          </a:r>
          <a:endParaRPr lang="en-US" dirty="0"/>
        </a:p>
      </dgm:t>
    </dgm:pt>
    <dgm:pt modelId="{1F37DD9A-A322-4308-8AD0-BEB4F9BA31CA}" type="parTrans" cxnId="{2135D510-6EE4-4058-BE34-22762C6DFA34}">
      <dgm:prSet/>
      <dgm:spPr/>
      <dgm:t>
        <a:bodyPr/>
        <a:lstStyle/>
        <a:p>
          <a:endParaRPr lang="en-US"/>
        </a:p>
      </dgm:t>
    </dgm:pt>
    <dgm:pt modelId="{11192D88-DE36-41D8-98FD-88545D23FB7F}" type="sibTrans" cxnId="{2135D510-6EE4-4058-BE34-22762C6DFA34}">
      <dgm:prSet/>
      <dgm:spPr/>
      <dgm:t>
        <a:bodyPr/>
        <a:lstStyle/>
        <a:p>
          <a:endParaRPr lang="en-US"/>
        </a:p>
      </dgm:t>
    </dgm:pt>
    <dgm:pt modelId="{91C9FDE8-905E-4762-9FA0-2C93D3DCEA49}">
      <dgm:prSet phldrT="[Text]"/>
      <dgm:spPr/>
      <dgm:t>
        <a:bodyPr/>
        <a:lstStyle/>
        <a:p>
          <a:r>
            <a:rPr lang="en-US" dirty="0" smtClean="0"/>
            <a:t>Physical </a:t>
          </a:r>
          <a:endParaRPr lang="en-US" dirty="0"/>
        </a:p>
      </dgm:t>
    </dgm:pt>
    <dgm:pt modelId="{BEEBB6CA-87F1-427F-B1A6-F96462FAF8FF}" type="parTrans" cxnId="{EEB1D436-88BA-4674-BDA8-1B750099753A}">
      <dgm:prSet/>
      <dgm:spPr/>
      <dgm:t>
        <a:bodyPr/>
        <a:lstStyle/>
        <a:p>
          <a:endParaRPr lang="en-US"/>
        </a:p>
      </dgm:t>
    </dgm:pt>
    <dgm:pt modelId="{F6ECA21D-1E97-4C2C-9307-458F603D4334}" type="sibTrans" cxnId="{EEB1D436-88BA-4674-BDA8-1B750099753A}">
      <dgm:prSet/>
      <dgm:spPr/>
      <dgm:t>
        <a:bodyPr/>
        <a:lstStyle/>
        <a:p>
          <a:endParaRPr lang="en-US"/>
        </a:p>
      </dgm:t>
    </dgm:pt>
    <dgm:pt modelId="{14CD81D8-FB05-419C-A97A-49242B8F510D}" type="pres">
      <dgm:prSet presAssocID="{8A9FA993-72B9-45B7-A57A-F252DCA935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782D1B-2E1B-433F-A59D-AFFD718AF876}" type="pres">
      <dgm:prSet presAssocID="{376AB5C4-B17E-431C-A9B5-D44AE7E4CE3A}" presName="centerShape" presStyleLbl="node0" presStyleIdx="0" presStyleCnt="1"/>
      <dgm:spPr/>
      <dgm:t>
        <a:bodyPr/>
        <a:lstStyle/>
        <a:p>
          <a:endParaRPr lang="en-US"/>
        </a:p>
      </dgm:t>
    </dgm:pt>
    <dgm:pt modelId="{51D34481-CCA4-487C-9F30-B27477A5782C}" type="pres">
      <dgm:prSet presAssocID="{B1EAFE24-5710-454E-A06A-35F4D58E0B1B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19F61D35-6CCF-473B-A845-49D0E5AD4C49}" type="pres">
      <dgm:prSet presAssocID="{80129E35-A4ED-47A9-8FFC-42B2719EC3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523E3-780E-4E01-A66A-E80A4817C3CD}" type="pres">
      <dgm:prSet presAssocID="{6964385A-78D7-4575-8545-A2F5B37028AB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C796B8DD-61E3-404B-841D-135F1BBCCED2}" type="pres">
      <dgm:prSet presAssocID="{9D442E15-5A8E-4784-B006-685C82A34D3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AA3B4-EBF2-485F-B23E-5DDD80AE4C40}" type="pres">
      <dgm:prSet presAssocID="{E3AFAF7B-2E01-4BF7-BD74-BB0AFBE753A2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E75252E4-8C68-4A2A-92F7-F11E9ED66C48}" type="pres">
      <dgm:prSet presAssocID="{93416BD2-54D2-49FD-9FCF-FE374D6795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A3FA4-BB51-4F31-987D-057C2F61DC3A}" type="pres">
      <dgm:prSet presAssocID="{1F37DD9A-A322-4308-8AD0-BEB4F9BA31CA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59DEA7EE-06B2-4262-BEA2-ABC9CE04B491}" type="pres">
      <dgm:prSet presAssocID="{63F3E1E1-88B4-4589-8E8A-E07C413622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575B4-FE05-4E50-AF10-73C9B400EE52}" type="pres">
      <dgm:prSet presAssocID="{BEEBB6CA-87F1-427F-B1A6-F96462FAF8F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83C0DDBE-8A2D-4EB4-A2C5-DE6BDCECB74A}" type="pres">
      <dgm:prSet presAssocID="{91C9FDE8-905E-4762-9FA0-2C93D3DCEA4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681A81-279C-45BA-B23C-1AD47D16DAB3}" type="presOf" srcId="{B1EAFE24-5710-454E-A06A-35F4D58E0B1B}" destId="{51D34481-CCA4-487C-9F30-B27477A5782C}" srcOrd="0" destOrd="0" presId="urn:microsoft.com/office/officeart/2005/8/layout/radial4"/>
    <dgm:cxn modelId="{C8B46589-37EF-4564-8360-8975F3B6114F}" type="presOf" srcId="{9D442E15-5A8E-4784-B006-685C82A34D38}" destId="{C796B8DD-61E3-404B-841D-135F1BBCCED2}" srcOrd="0" destOrd="0" presId="urn:microsoft.com/office/officeart/2005/8/layout/radial4"/>
    <dgm:cxn modelId="{680A327C-1F2C-495A-9AB6-9FFFCB0DD94B}" type="presOf" srcId="{E3AFAF7B-2E01-4BF7-BD74-BB0AFBE753A2}" destId="{6B6AA3B4-EBF2-485F-B23E-5DDD80AE4C40}" srcOrd="0" destOrd="0" presId="urn:microsoft.com/office/officeart/2005/8/layout/radial4"/>
    <dgm:cxn modelId="{49CC875D-7401-4A9E-B426-70122A6388BE}" srcId="{376AB5C4-B17E-431C-A9B5-D44AE7E4CE3A}" destId="{9D442E15-5A8E-4784-B006-685C82A34D38}" srcOrd="1" destOrd="0" parTransId="{6964385A-78D7-4575-8545-A2F5B37028AB}" sibTransId="{0FB66040-F69F-4E79-88C9-CDD1D08708D0}"/>
    <dgm:cxn modelId="{0BE673A1-1736-4648-ADA6-B2FC9E719C28}" srcId="{376AB5C4-B17E-431C-A9B5-D44AE7E4CE3A}" destId="{80129E35-A4ED-47A9-8FFC-42B2719EC384}" srcOrd="0" destOrd="0" parTransId="{B1EAFE24-5710-454E-A06A-35F4D58E0B1B}" sibTransId="{A816445A-C9C9-45EB-92E8-1979D9FFDB04}"/>
    <dgm:cxn modelId="{16A0D899-2E2E-4DB7-A0A9-D71F0324F07F}" type="presOf" srcId="{63F3E1E1-88B4-4589-8E8A-E07C41362243}" destId="{59DEA7EE-06B2-4262-BEA2-ABC9CE04B491}" srcOrd="0" destOrd="0" presId="urn:microsoft.com/office/officeart/2005/8/layout/radial4"/>
    <dgm:cxn modelId="{61C89326-6DF6-44FB-98E2-E0F4691919D7}" type="presOf" srcId="{BEEBB6CA-87F1-427F-B1A6-F96462FAF8FF}" destId="{4BF575B4-FE05-4E50-AF10-73C9B400EE52}" srcOrd="0" destOrd="0" presId="urn:microsoft.com/office/officeart/2005/8/layout/radial4"/>
    <dgm:cxn modelId="{A4851312-E72D-43E2-B469-F52CD04EE7A4}" type="presOf" srcId="{80129E35-A4ED-47A9-8FFC-42B2719EC384}" destId="{19F61D35-6CCF-473B-A845-49D0E5AD4C49}" srcOrd="0" destOrd="0" presId="urn:microsoft.com/office/officeart/2005/8/layout/radial4"/>
    <dgm:cxn modelId="{2135D510-6EE4-4058-BE34-22762C6DFA34}" srcId="{376AB5C4-B17E-431C-A9B5-D44AE7E4CE3A}" destId="{63F3E1E1-88B4-4589-8E8A-E07C41362243}" srcOrd="3" destOrd="0" parTransId="{1F37DD9A-A322-4308-8AD0-BEB4F9BA31CA}" sibTransId="{11192D88-DE36-41D8-98FD-88545D23FB7F}"/>
    <dgm:cxn modelId="{F2DF9D50-99E5-4F4D-98E1-87657172B579}" srcId="{8A9FA993-72B9-45B7-A57A-F252DCA93578}" destId="{376AB5C4-B17E-431C-A9B5-D44AE7E4CE3A}" srcOrd="0" destOrd="0" parTransId="{FF8F2784-2C2F-4A83-AC60-55C2D5AB737F}" sibTransId="{5507C0FB-2FEF-405B-87F4-6AA992CF3E64}"/>
    <dgm:cxn modelId="{FE848E4D-B0A9-435A-9672-B12F0CF09E39}" srcId="{376AB5C4-B17E-431C-A9B5-D44AE7E4CE3A}" destId="{93416BD2-54D2-49FD-9FCF-FE374D679506}" srcOrd="2" destOrd="0" parTransId="{E3AFAF7B-2E01-4BF7-BD74-BB0AFBE753A2}" sibTransId="{B0D6328B-616F-4EE0-A414-B7B246E97AAA}"/>
    <dgm:cxn modelId="{EEB1D436-88BA-4674-BDA8-1B750099753A}" srcId="{376AB5C4-B17E-431C-A9B5-D44AE7E4CE3A}" destId="{91C9FDE8-905E-4762-9FA0-2C93D3DCEA49}" srcOrd="4" destOrd="0" parTransId="{BEEBB6CA-87F1-427F-B1A6-F96462FAF8FF}" sibTransId="{F6ECA21D-1E97-4C2C-9307-458F603D4334}"/>
    <dgm:cxn modelId="{54FBBCF4-A2CD-4C73-9AA3-00AD01B03B70}" type="presOf" srcId="{376AB5C4-B17E-431C-A9B5-D44AE7E4CE3A}" destId="{91782D1B-2E1B-433F-A59D-AFFD718AF876}" srcOrd="0" destOrd="0" presId="urn:microsoft.com/office/officeart/2005/8/layout/radial4"/>
    <dgm:cxn modelId="{3746D382-E091-4D3B-8052-C6085653D39A}" type="presOf" srcId="{1F37DD9A-A322-4308-8AD0-BEB4F9BA31CA}" destId="{349A3FA4-BB51-4F31-987D-057C2F61DC3A}" srcOrd="0" destOrd="0" presId="urn:microsoft.com/office/officeart/2005/8/layout/radial4"/>
    <dgm:cxn modelId="{3E4C53CE-691B-493F-9273-C8ACD8B1FAB6}" type="presOf" srcId="{93416BD2-54D2-49FD-9FCF-FE374D679506}" destId="{E75252E4-8C68-4A2A-92F7-F11E9ED66C48}" srcOrd="0" destOrd="0" presId="urn:microsoft.com/office/officeart/2005/8/layout/radial4"/>
    <dgm:cxn modelId="{A306BC9B-E5EA-4DA9-B7AF-65C346C28113}" type="presOf" srcId="{6964385A-78D7-4575-8545-A2F5B37028AB}" destId="{47E523E3-780E-4E01-A66A-E80A4817C3CD}" srcOrd="0" destOrd="0" presId="urn:microsoft.com/office/officeart/2005/8/layout/radial4"/>
    <dgm:cxn modelId="{0533F1EE-5916-42F4-B0F7-DCF3A4FEAA31}" type="presOf" srcId="{91C9FDE8-905E-4762-9FA0-2C93D3DCEA49}" destId="{83C0DDBE-8A2D-4EB4-A2C5-DE6BDCECB74A}" srcOrd="0" destOrd="0" presId="urn:microsoft.com/office/officeart/2005/8/layout/radial4"/>
    <dgm:cxn modelId="{AF315D14-C525-4C71-AAF3-0AC2BC261EA4}" type="presOf" srcId="{8A9FA993-72B9-45B7-A57A-F252DCA93578}" destId="{14CD81D8-FB05-419C-A97A-49242B8F510D}" srcOrd="0" destOrd="0" presId="urn:microsoft.com/office/officeart/2005/8/layout/radial4"/>
    <dgm:cxn modelId="{13310031-A89B-4947-B7BD-6F3BFA281EE5}" type="presParOf" srcId="{14CD81D8-FB05-419C-A97A-49242B8F510D}" destId="{91782D1B-2E1B-433F-A59D-AFFD718AF876}" srcOrd="0" destOrd="0" presId="urn:microsoft.com/office/officeart/2005/8/layout/radial4"/>
    <dgm:cxn modelId="{BC1DA464-FF5D-495E-9447-0C3E89732CAB}" type="presParOf" srcId="{14CD81D8-FB05-419C-A97A-49242B8F510D}" destId="{51D34481-CCA4-487C-9F30-B27477A5782C}" srcOrd="1" destOrd="0" presId="urn:microsoft.com/office/officeart/2005/8/layout/radial4"/>
    <dgm:cxn modelId="{700131FB-2086-421B-B1E0-850ADDEBF91A}" type="presParOf" srcId="{14CD81D8-FB05-419C-A97A-49242B8F510D}" destId="{19F61D35-6CCF-473B-A845-49D0E5AD4C49}" srcOrd="2" destOrd="0" presId="urn:microsoft.com/office/officeart/2005/8/layout/radial4"/>
    <dgm:cxn modelId="{242D9157-9BEF-4690-A3AC-DFBD747224A2}" type="presParOf" srcId="{14CD81D8-FB05-419C-A97A-49242B8F510D}" destId="{47E523E3-780E-4E01-A66A-E80A4817C3CD}" srcOrd="3" destOrd="0" presId="urn:microsoft.com/office/officeart/2005/8/layout/radial4"/>
    <dgm:cxn modelId="{6A195DDF-D912-4D7B-AADB-A13C0488C827}" type="presParOf" srcId="{14CD81D8-FB05-419C-A97A-49242B8F510D}" destId="{C796B8DD-61E3-404B-841D-135F1BBCCED2}" srcOrd="4" destOrd="0" presId="urn:microsoft.com/office/officeart/2005/8/layout/radial4"/>
    <dgm:cxn modelId="{28545336-51AF-4C48-A4A8-2424208F838E}" type="presParOf" srcId="{14CD81D8-FB05-419C-A97A-49242B8F510D}" destId="{6B6AA3B4-EBF2-485F-B23E-5DDD80AE4C40}" srcOrd="5" destOrd="0" presId="urn:microsoft.com/office/officeart/2005/8/layout/radial4"/>
    <dgm:cxn modelId="{3EE0E91A-418C-4446-8980-9F33CD55B611}" type="presParOf" srcId="{14CD81D8-FB05-419C-A97A-49242B8F510D}" destId="{E75252E4-8C68-4A2A-92F7-F11E9ED66C48}" srcOrd="6" destOrd="0" presId="urn:microsoft.com/office/officeart/2005/8/layout/radial4"/>
    <dgm:cxn modelId="{A2E04A42-D512-4C51-AD5C-D84E689A783A}" type="presParOf" srcId="{14CD81D8-FB05-419C-A97A-49242B8F510D}" destId="{349A3FA4-BB51-4F31-987D-057C2F61DC3A}" srcOrd="7" destOrd="0" presId="urn:microsoft.com/office/officeart/2005/8/layout/radial4"/>
    <dgm:cxn modelId="{4C1782FF-12A4-4C57-A2A0-53E37C2062B0}" type="presParOf" srcId="{14CD81D8-FB05-419C-A97A-49242B8F510D}" destId="{59DEA7EE-06B2-4262-BEA2-ABC9CE04B491}" srcOrd="8" destOrd="0" presId="urn:microsoft.com/office/officeart/2005/8/layout/radial4"/>
    <dgm:cxn modelId="{4DF2540A-D630-4AC9-849F-38D2CF089F3C}" type="presParOf" srcId="{14CD81D8-FB05-419C-A97A-49242B8F510D}" destId="{4BF575B4-FE05-4E50-AF10-73C9B400EE52}" srcOrd="9" destOrd="0" presId="urn:microsoft.com/office/officeart/2005/8/layout/radial4"/>
    <dgm:cxn modelId="{7FB3070A-A99F-48AD-93FD-1364E85FA425}" type="presParOf" srcId="{14CD81D8-FB05-419C-A97A-49242B8F510D}" destId="{83C0DDBE-8A2D-4EB4-A2C5-DE6BDCECB74A}" srcOrd="10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1E9E3-D1F2-40DC-A15D-5A136FD08A1F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E6209D-1EC8-4399-9A2B-4E16ACB060C7}">
      <dgm:prSet phldrT="[Text]" custT="1"/>
      <dgm:spPr/>
      <dgm:t>
        <a:bodyPr/>
        <a:lstStyle/>
        <a:p>
          <a:r>
            <a:rPr lang="en-US" sz="1400" dirty="0" err="1" smtClean="0"/>
            <a:t>Oestrogen</a:t>
          </a:r>
          <a:r>
            <a:rPr lang="en-US" sz="1100" dirty="0" smtClean="0"/>
            <a:t> </a:t>
          </a:r>
          <a:endParaRPr lang="en-US" sz="1100" dirty="0"/>
        </a:p>
      </dgm:t>
    </dgm:pt>
    <dgm:pt modelId="{65B50095-78AF-4EA0-B414-27FBF74F149A}" type="parTrans" cxnId="{C4B4E395-C2EB-4F05-81D7-C24E1FACB122}">
      <dgm:prSet/>
      <dgm:spPr/>
      <dgm:t>
        <a:bodyPr/>
        <a:lstStyle/>
        <a:p>
          <a:endParaRPr lang="en-US"/>
        </a:p>
      </dgm:t>
    </dgm:pt>
    <dgm:pt modelId="{B7D91A6E-553F-4612-93DB-ADE966A97FC0}" type="sibTrans" cxnId="{C4B4E395-C2EB-4F05-81D7-C24E1FACB122}">
      <dgm:prSet/>
      <dgm:spPr/>
      <dgm:t>
        <a:bodyPr/>
        <a:lstStyle/>
        <a:p>
          <a:endParaRPr lang="en-US"/>
        </a:p>
      </dgm:t>
    </dgm:pt>
    <dgm:pt modelId="{8E9679E7-14E9-46FA-AA3D-69C53A642659}">
      <dgm:prSet phldrT="[Text]"/>
      <dgm:spPr/>
      <dgm:t>
        <a:bodyPr/>
        <a:lstStyle/>
        <a:p>
          <a:r>
            <a:rPr lang="en-US" dirty="0" err="1" smtClean="0"/>
            <a:t>Nasalobstruction</a:t>
          </a:r>
          <a:endParaRPr lang="en-US" dirty="0"/>
        </a:p>
      </dgm:t>
    </dgm:pt>
    <dgm:pt modelId="{5D83ADAA-24B4-4A51-B244-7E845D76CD6A}" type="parTrans" cxnId="{015880FC-FC10-4394-BC62-1ECC0E8EEE2B}">
      <dgm:prSet/>
      <dgm:spPr/>
      <dgm:t>
        <a:bodyPr/>
        <a:lstStyle/>
        <a:p>
          <a:endParaRPr lang="en-US"/>
        </a:p>
      </dgm:t>
    </dgm:pt>
    <dgm:pt modelId="{7BB1F1C8-5858-4DCE-A1D5-F4E5B6A18F48}" type="sibTrans" cxnId="{015880FC-FC10-4394-BC62-1ECC0E8EEE2B}">
      <dgm:prSet/>
      <dgm:spPr/>
      <dgm:t>
        <a:bodyPr/>
        <a:lstStyle/>
        <a:p>
          <a:endParaRPr lang="en-US"/>
        </a:p>
      </dgm:t>
    </dgm:pt>
    <dgm:pt modelId="{AA12010C-DD9D-4588-B73E-CF8AEA33C364}">
      <dgm:prSet phldrT="[Text]"/>
      <dgm:spPr/>
      <dgm:t>
        <a:bodyPr/>
        <a:lstStyle/>
        <a:p>
          <a:r>
            <a:rPr lang="en-US" dirty="0" smtClean="0"/>
            <a:t>Nasal hyper-secretion</a:t>
          </a:r>
          <a:endParaRPr lang="en-US" dirty="0"/>
        </a:p>
      </dgm:t>
    </dgm:pt>
    <dgm:pt modelId="{4F5C3ADF-D712-47DF-B3CA-B6FEDF7608A7}" type="parTrans" cxnId="{CE8B5E6F-9472-46C7-95D6-C859B33EE85E}">
      <dgm:prSet/>
      <dgm:spPr/>
      <dgm:t>
        <a:bodyPr/>
        <a:lstStyle/>
        <a:p>
          <a:endParaRPr lang="en-US"/>
        </a:p>
      </dgm:t>
    </dgm:pt>
    <dgm:pt modelId="{B6C1175C-325B-4631-9941-3F5838CCF7FB}" type="sibTrans" cxnId="{CE8B5E6F-9472-46C7-95D6-C859B33EE85E}">
      <dgm:prSet/>
      <dgm:spPr/>
      <dgm:t>
        <a:bodyPr/>
        <a:lstStyle/>
        <a:p>
          <a:endParaRPr lang="en-US"/>
        </a:p>
      </dgm:t>
    </dgm:pt>
    <dgm:pt modelId="{4F96FA70-E7BB-4089-8165-BE055DA88F13}">
      <dgm:prSet phldrT="[Text]"/>
      <dgm:spPr/>
      <dgm:t>
        <a:bodyPr/>
        <a:lstStyle/>
        <a:p>
          <a:r>
            <a:rPr lang="en-US" dirty="0" smtClean="0"/>
            <a:t>Beta-</a:t>
          </a:r>
          <a:r>
            <a:rPr lang="en-US" dirty="0" err="1" smtClean="0"/>
            <a:t>oesradiol</a:t>
          </a:r>
          <a:r>
            <a:rPr lang="en-US" dirty="0" smtClean="0"/>
            <a:t> &amp; Progesterone (5)</a:t>
          </a:r>
          <a:endParaRPr lang="en-US" dirty="0"/>
        </a:p>
      </dgm:t>
    </dgm:pt>
    <dgm:pt modelId="{DA296AF7-A91F-4B27-B530-DCC6959CFD8D}" type="parTrans" cxnId="{82D53083-F923-454E-AADE-33DDF3D8DCA7}">
      <dgm:prSet/>
      <dgm:spPr/>
      <dgm:t>
        <a:bodyPr/>
        <a:lstStyle/>
        <a:p>
          <a:endParaRPr lang="en-US"/>
        </a:p>
      </dgm:t>
    </dgm:pt>
    <dgm:pt modelId="{1439533B-E8C4-4247-8B1B-687CEFC6275A}" type="sibTrans" cxnId="{82D53083-F923-454E-AADE-33DDF3D8DCA7}">
      <dgm:prSet/>
      <dgm:spPr/>
      <dgm:t>
        <a:bodyPr/>
        <a:lstStyle/>
        <a:p>
          <a:endParaRPr lang="en-US"/>
        </a:p>
      </dgm:t>
    </dgm:pt>
    <dgm:pt modelId="{608F053F-E010-47E6-A307-B8DECB46CE9D}">
      <dgm:prSet phldrT="[Text]"/>
      <dgm:spPr/>
      <dgm:t>
        <a:bodyPr/>
        <a:lstStyle/>
        <a:p>
          <a:r>
            <a:rPr lang="en-US" dirty="0" smtClean="0"/>
            <a:t>Histamine H1</a:t>
          </a:r>
          <a:endParaRPr lang="en-US" dirty="0"/>
        </a:p>
      </dgm:t>
    </dgm:pt>
    <dgm:pt modelId="{4B464864-CEB3-47B0-8F4D-5EA25BFA5A53}" type="parTrans" cxnId="{678C202F-1E4B-4E25-ACCA-081780BC06A2}">
      <dgm:prSet/>
      <dgm:spPr/>
      <dgm:t>
        <a:bodyPr/>
        <a:lstStyle/>
        <a:p>
          <a:endParaRPr lang="en-US"/>
        </a:p>
      </dgm:t>
    </dgm:pt>
    <dgm:pt modelId="{C8AB2DCB-940A-4DFD-B4FF-E84CA72817AA}" type="sibTrans" cxnId="{678C202F-1E4B-4E25-ACCA-081780BC06A2}">
      <dgm:prSet/>
      <dgm:spPr/>
      <dgm:t>
        <a:bodyPr/>
        <a:lstStyle/>
        <a:p>
          <a:endParaRPr lang="en-US"/>
        </a:p>
      </dgm:t>
    </dgm:pt>
    <dgm:pt modelId="{FF8689F0-B5AB-4089-AB98-31CF25FB6B58}">
      <dgm:prSet phldrT="[Text]"/>
      <dgm:spPr/>
      <dgm:t>
        <a:bodyPr/>
        <a:lstStyle/>
        <a:p>
          <a:r>
            <a:rPr lang="en-US" dirty="0" err="1" smtClean="0"/>
            <a:t>Eosinophil</a:t>
          </a:r>
          <a:r>
            <a:rPr lang="en-US" dirty="0" smtClean="0"/>
            <a:t> migration </a:t>
          </a:r>
          <a:endParaRPr lang="en-US" dirty="0"/>
        </a:p>
      </dgm:t>
    </dgm:pt>
    <dgm:pt modelId="{E7A56D58-B363-4E26-9713-B893F7E2AA70}" type="parTrans" cxnId="{57A387CB-C32F-4588-B341-8CAA51C8F186}">
      <dgm:prSet/>
      <dgm:spPr/>
      <dgm:t>
        <a:bodyPr/>
        <a:lstStyle/>
        <a:p>
          <a:endParaRPr lang="en-US"/>
        </a:p>
      </dgm:t>
    </dgm:pt>
    <dgm:pt modelId="{05448296-E91E-4D47-B056-A38F98F5248D}" type="sibTrans" cxnId="{57A387CB-C32F-4588-B341-8CAA51C8F186}">
      <dgm:prSet/>
      <dgm:spPr/>
      <dgm:t>
        <a:bodyPr/>
        <a:lstStyle/>
        <a:p>
          <a:endParaRPr lang="en-US"/>
        </a:p>
      </dgm:t>
    </dgm:pt>
    <dgm:pt modelId="{D59DB497-CD6E-4408-BF77-8DF5C0919A30}">
      <dgm:prSet phldrT="[Text]"/>
      <dgm:spPr/>
      <dgm:t>
        <a:bodyPr/>
        <a:lstStyle/>
        <a:p>
          <a:r>
            <a:rPr lang="en-US" dirty="0" smtClean="0"/>
            <a:t>Testosterone (6)</a:t>
          </a:r>
          <a:endParaRPr lang="en-US" dirty="0"/>
        </a:p>
      </dgm:t>
    </dgm:pt>
    <dgm:pt modelId="{92F36CE4-2C9E-4ABB-AC16-BE82CDC71110}" type="parTrans" cxnId="{12DA3B11-B7E0-4F26-A862-80CCF1039BA5}">
      <dgm:prSet/>
      <dgm:spPr/>
      <dgm:t>
        <a:bodyPr/>
        <a:lstStyle/>
        <a:p>
          <a:endParaRPr lang="en-US"/>
        </a:p>
      </dgm:t>
    </dgm:pt>
    <dgm:pt modelId="{8417C44D-C81D-44B2-9876-2FD6264835A4}" type="sibTrans" cxnId="{12DA3B11-B7E0-4F26-A862-80CCF1039BA5}">
      <dgm:prSet/>
      <dgm:spPr/>
      <dgm:t>
        <a:bodyPr/>
        <a:lstStyle/>
        <a:p>
          <a:endParaRPr lang="en-US"/>
        </a:p>
      </dgm:t>
    </dgm:pt>
    <dgm:pt modelId="{F1875D02-9179-466F-831F-9386A886AA87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activation</a:t>
          </a:r>
          <a:endParaRPr lang="en-US" dirty="0"/>
        </a:p>
      </dgm:t>
    </dgm:pt>
    <dgm:pt modelId="{EE15A707-9041-4504-B3B6-388443A8095B}" type="parTrans" cxnId="{4237D18E-5AB4-4AE1-86FC-9EA27166C802}">
      <dgm:prSet/>
      <dgm:spPr/>
      <dgm:t>
        <a:bodyPr/>
        <a:lstStyle/>
        <a:p>
          <a:endParaRPr lang="en-US"/>
        </a:p>
      </dgm:t>
    </dgm:pt>
    <dgm:pt modelId="{A195F875-B88A-459C-8550-5A40AD0488A3}" type="sibTrans" cxnId="{4237D18E-5AB4-4AE1-86FC-9EA27166C802}">
      <dgm:prSet/>
      <dgm:spPr/>
      <dgm:t>
        <a:bodyPr/>
        <a:lstStyle/>
        <a:p>
          <a:endParaRPr lang="en-US"/>
        </a:p>
      </dgm:t>
    </dgm:pt>
    <dgm:pt modelId="{6AD66B0D-69F5-4195-9BE0-E41C675CE3EA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viability</a:t>
          </a:r>
          <a:endParaRPr lang="en-US" dirty="0"/>
        </a:p>
      </dgm:t>
    </dgm:pt>
    <dgm:pt modelId="{D3AD468D-2DCB-4521-8D0B-09A573220B7E}" type="parTrans" cxnId="{493EEAB8-E18D-4ABC-AFDC-1B10989233FE}">
      <dgm:prSet/>
      <dgm:spPr/>
      <dgm:t>
        <a:bodyPr/>
        <a:lstStyle/>
        <a:p>
          <a:endParaRPr lang="en-US"/>
        </a:p>
      </dgm:t>
    </dgm:pt>
    <dgm:pt modelId="{F788802B-970E-448E-98D1-6AA8AA256118}" type="sibTrans" cxnId="{493EEAB8-E18D-4ABC-AFDC-1B10989233FE}">
      <dgm:prSet/>
      <dgm:spPr/>
      <dgm:t>
        <a:bodyPr/>
        <a:lstStyle/>
        <a:p>
          <a:endParaRPr lang="en-US"/>
        </a:p>
      </dgm:t>
    </dgm:pt>
    <dgm:pt modelId="{8FD3CDF9-2F9C-46C8-BA91-B3458ABE2CD1}" type="pres">
      <dgm:prSet presAssocID="{2E01E9E3-D1F2-40DC-A15D-5A136FD08A1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2E77C0-8870-48C0-B61A-B9FB743B8FF6}" type="pres">
      <dgm:prSet presAssocID="{2E01E9E3-D1F2-40DC-A15D-5A136FD08A1F}" presName="cycle" presStyleCnt="0"/>
      <dgm:spPr/>
    </dgm:pt>
    <dgm:pt modelId="{D3380413-6780-4F40-9497-96CF4FB9D3EE}" type="pres">
      <dgm:prSet presAssocID="{2E01E9E3-D1F2-40DC-A15D-5A136FD08A1F}" presName="centerShape" presStyleCnt="0"/>
      <dgm:spPr/>
    </dgm:pt>
    <dgm:pt modelId="{F086974B-FC68-4E96-88CC-102E5C26BE8B}" type="pres">
      <dgm:prSet presAssocID="{2E01E9E3-D1F2-40DC-A15D-5A136FD08A1F}" presName="connSite" presStyleLbl="node1" presStyleIdx="0" presStyleCnt="4"/>
      <dgm:spPr/>
    </dgm:pt>
    <dgm:pt modelId="{5559D8B3-ED92-4C91-8C20-CE11C14C3952}" type="pres">
      <dgm:prSet presAssocID="{2E01E9E3-D1F2-40DC-A15D-5A136FD08A1F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C26D3E6-192A-48F7-9C48-7C5D268D52AE}" type="pres">
      <dgm:prSet presAssocID="{65B50095-78AF-4EA0-B414-27FBF74F149A}" presName="Name25" presStyleLbl="parChTrans1D1" presStyleIdx="0" presStyleCnt="3"/>
      <dgm:spPr/>
      <dgm:t>
        <a:bodyPr/>
        <a:lstStyle/>
        <a:p>
          <a:endParaRPr lang="en-US"/>
        </a:p>
      </dgm:t>
    </dgm:pt>
    <dgm:pt modelId="{DCA372EE-8682-4B3C-8518-CB699CD6DC0A}" type="pres">
      <dgm:prSet presAssocID="{46E6209D-1EC8-4399-9A2B-4E16ACB060C7}" presName="node" presStyleCnt="0"/>
      <dgm:spPr/>
    </dgm:pt>
    <dgm:pt modelId="{DBF12737-59DF-4BB7-B8D9-55A81FA97342}" type="pres">
      <dgm:prSet presAssocID="{46E6209D-1EC8-4399-9A2B-4E16ACB060C7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57D05-1366-4772-A66C-9D8D2D198809}" type="pres">
      <dgm:prSet presAssocID="{46E6209D-1EC8-4399-9A2B-4E16ACB060C7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1484-2FF3-4BAB-9564-9C253C58D43F}" type="pres">
      <dgm:prSet presAssocID="{DA296AF7-A91F-4B27-B530-DCC6959CFD8D}" presName="Name25" presStyleLbl="parChTrans1D1" presStyleIdx="1" presStyleCnt="3"/>
      <dgm:spPr/>
      <dgm:t>
        <a:bodyPr/>
        <a:lstStyle/>
        <a:p>
          <a:endParaRPr lang="en-US"/>
        </a:p>
      </dgm:t>
    </dgm:pt>
    <dgm:pt modelId="{6AD63CA5-8EAA-468D-87B0-FB2A8DD48C3B}" type="pres">
      <dgm:prSet presAssocID="{4F96FA70-E7BB-4089-8165-BE055DA88F13}" presName="node" presStyleCnt="0"/>
      <dgm:spPr/>
    </dgm:pt>
    <dgm:pt modelId="{B2DAE731-6EFF-47EA-9BBE-F7FCDDDA784E}" type="pres">
      <dgm:prSet presAssocID="{4F96FA70-E7BB-4089-8165-BE055DA88F13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F413D-9C88-442E-8FB3-54B3FD963141}" type="pres">
      <dgm:prSet presAssocID="{4F96FA70-E7BB-4089-8165-BE055DA88F13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86F21-980E-4387-BDDB-077F4F6B562B}" type="pres">
      <dgm:prSet presAssocID="{92F36CE4-2C9E-4ABB-AC16-BE82CDC71110}" presName="Name25" presStyleLbl="parChTrans1D1" presStyleIdx="2" presStyleCnt="3"/>
      <dgm:spPr/>
      <dgm:t>
        <a:bodyPr/>
        <a:lstStyle/>
        <a:p>
          <a:endParaRPr lang="en-US"/>
        </a:p>
      </dgm:t>
    </dgm:pt>
    <dgm:pt modelId="{5CABAADB-1644-442E-B704-AE085DD1A980}" type="pres">
      <dgm:prSet presAssocID="{D59DB497-CD6E-4408-BF77-8DF5C0919A30}" presName="node" presStyleCnt="0"/>
      <dgm:spPr/>
    </dgm:pt>
    <dgm:pt modelId="{08B2B443-4373-4329-974A-95D997135F86}" type="pres">
      <dgm:prSet presAssocID="{D59DB497-CD6E-4408-BF77-8DF5C0919A30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40ABF-CE35-49F5-89AB-D5C4A4BC84B2}" type="pres">
      <dgm:prSet presAssocID="{D59DB497-CD6E-4408-BF77-8DF5C0919A30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78757E-1633-469E-AFDA-807A1504CEEC}" type="presOf" srcId="{2E01E9E3-D1F2-40DC-A15D-5A136FD08A1F}" destId="{8FD3CDF9-2F9C-46C8-BA91-B3458ABE2CD1}" srcOrd="0" destOrd="0" presId="urn:microsoft.com/office/officeart/2005/8/layout/radial2"/>
    <dgm:cxn modelId="{CE8B5E6F-9472-46C7-95D6-C859B33EE85E}" srcId="{46E6209D-1EC8-4399-9A2B-4E16ACB060C7}" destId="{AA12010C-DD9D-4588-B73E-CF8AEA33C364}" srcOrd="1" destOrd="0" parTransId="{4F5C3ADF-D712-47DF-B3CA-B6FEDF7608A7}" sibTransId="{B6C1175C-325B-4631-9941-3F5838CCF7FB}"/>
    <dgm:cxn modelId="{82D53083-F923-454E-AADE-33DDF3D8DCA7}" srcId="{2E01E9E3-D1F2-40DC-A15D-5A136FD08A1F}" destId="{4F96FA70-E7BB-4089-8165-BE055DA88F13}" srcOrd="1" destOrd="0" parTransId="{DA296AF7-A91F-4B27-B530-DCC6959CFD8D}" sibTransId="{1439533B-E8C4-4247-8B1B-687CEFC6275A}"/>
    <dgm:cxn modelId="{493EEAB8-E18D-4ABC-AFDC-1B10989233FE}" srcId="{D59DB497-CD6E-4408-BF77-8DF5C0919A30}" destId="{6AD66B0D-69F5-4195-9BE0-E41C675CE3EA}" srcOrd="1" destOrd="0" parTransId="{D3AD468D-2DCB-4521-8D0B-09A573220B7E}" sibTransId="{F788802B-970E-448E-98D1-6AA8AA256118}"/>
    <dgm:cxn modelId="{0CDAAFD7-5B07-4D6B-9684-A727B328DE95}" type="presOf" srcId="{DA296AF7-A91F-4B27-B530-DCC6959CFD8D}" destId="{C59C1484-2FF3-4BAB-9564-9C253C58D43F}" srcOrd="0" destOrd="0" presId="urn:microsoft.com/office/officeart/2005/8/layout/radial2"/>
    <dgm:cxn modelId="{4237D18E-5AB4-4AE1-86FC-9EA27166C802}" srcId="{D59DB497-CD6E-4408-BF77-8DF5C0919A30}" destId="{F1875D02-9179-466F-831F-9386A886AA87}" srcOrd="0" destOrd="0" parTransId="{EE15A707-9041-4504-B3B6-388443A8095B}" sibTransId="{A195F875-B88A-459C-8550-5A40AD0488A3}"/>
    <dgm:cxn modelId="{CD97A975-C716-401C-816C-F2D6C49D841D}" type="presOf" srcId="{6AD66B0D-69F5-4195-9BE0-E41C675CE3EA}" destId="{CEA40ABF-CE35-49F5-89AB-D5C4A4BC84B2}" srcOrd="0" destOrd="1" presId="urn:microsoft.com/office/officeart/2005/8/layout/radial2"/>
    <dgm:cxn modelId="{015880FC-FC10-4394-BC62-1ECC0E8EEE2B}" srcId="{46E6209D-1EC8-4399-9A2B-4E16ACB060C7}" destId="{8E9679E7-14E9-46FA-AA3D-69C53A642659}" srcOrd="0" destOrd="0" parTransId="{5D83ADAA-24B4-4A51-B244-7E845D76CD6A}" sibTransId="{7BB1F1C8-5858-4DCE-A1D5-F4E5B6A18F48}"/>
    <dgm:cxn modelId="{57A387CB-C32F-4588-B341-8CAA51C8F186}" srcId="{4F96FA70-E7BB-4089-8165-BE055DA88F13}" destId="{FF8689F0-B5AB-4089-AB98-31CF25FB6B58}" srcOrd="1" destOrd="0" parTransId="{E7A56D58-B363-4E26-9713-B893F7E2AA70}" sibTransId="{05448296-E91E-4D47-B056-A38F98F5248D}"/>
    <dgm:cxn modelId="{5DB946C5-8D3A-42C3-9765-2AEA8D7F5D18}" type="presOf" srcId="{8E9679E7-14E9-46FA-AA3D-69C53A642659}" destId="{4CB57D05-1366-4772-A66C-9D8D2D198809}" srcOrd="0" destOrd="0" presId="urn:microsoft.com/office/officeart/2005/8/layout/radial2"/>
    <dgm:cxn modelId="{88210944-A582-43C7-BE85-7CDB89812E98}" type="presOf" srcId="{FF8689F0-B5AB-4089-AB98-31CF25FB6B58}" destId="{1DBF413D-9C88-442E-8FB3-54B3FD963141}" srcOrd="0" destOrd="1" presId="urn:microsoft.com/office/officeart/2005/8/layout/radial2"/>
    <dgm:cxn modelId="{C4B4E395-C2EB-4F05-81D7-C24E1FACB122}" srcId="{2E01E9E3-D1F2-40DC-A15D-5A136FD08A1F}" destId="{46E6209D-1EC8-4399-9A2B-4E16ACB060C7}" srcOrd="0" destOrd="0" parTransId="{65B50095-78AF-4EA0-B414-27FBF74F149A}" sibTransId="{B7D91A6E-553F-4612-93DB-ADE966A97FC0}"/>
    <dgm:cxn modelId="{4124F8C8-48CE-4D8F-8B54-C8FA53F4DA30}" type="presOf" srcId="{65B50095-78AF-4EA0-B414-27FBF74F149A}" destId="{6C26D3E6-192A-48F7-9C48-7C5D268D52AE}" srcOrd="0" destOrd="0" presId="urn:microsoft.com/office/officeart/2005/8/layout/radial2"/>
    <dgm:cxn modelId="{12DA3B11-B7E0-4F26-A862-80CCF1039BA5}" srcId="{2E01E9E3-D1F2-40DC-A15D-5A136FD08A1F}" destId="{D59DB497-CD6E-4408-BF77-8DF5C0919A30}" srcOrd="2" destOrd="0" parTransId="{92F36CE4-2C9E-4ABB-AC16-BE82CDC71110}" sibTransId="{8417C44D-C81D-44B2-9876-2FD6264835A4}"/>
    <dgm:cxn modelId="{678C202F-1E4B-4E25-ACCA-081780BC06A2}" srcId="{4F96FA70-E7BB-4089-8165-BE055DA88F13}" destId="{608F053F-E010-47E6-A307-B8DECB46CE9D}" srcOrd="0" destOrd="0" parTransId="{4B464864-CEB3-47B0-8F4D-5EA25BFA5A53}" sibTransId="{C8AB2DCB-940A-4DFD-B4FF-E84CA72817AA}"/>
    <dgm:cxn modelId="{659053F1-CCF1-46FC-8146-82C58330BC7D}" type="presOf" srcId="{F1875D02-9179-466F-831F-9386A886AA87}" destId="{CEA40ABF-CE35-49F5-89AB-D5C4A4BC84B2}" srcOrd="0" destOrd="0" presId="urn:microsoft.com/office/officeart/2005/8/layout/radial2"/>
    <dgm:cxn modelId="{2CA2AF72-4E4B-408C-AFBE-E9823A78B8FB}" type="presOf" srcId="{608F053F-E010-47E6-A307-B8DECB46CE9D}" destId="{1DBF413D-9C88-442E-8FB3-54B3FD963141}" srcOrd="0" destOrd="0" presId="urn:microsoft.com/office/officeart/2005/8/layout/radial2"/>
    <dgm:cxn modelId="{9DDD1B4F-FE11-4C8C-A8ED-C93BDE9E1611}" type="presOf" srcId="{4F96FA70-E7BB-4089-8165-BE055DA88F13}" destId="{B2DAE731-6EFF-47EA-9BBE-F7FCDDDA784E}" srcOrd="0" destOrd="0" presId="urn:microsoft.com/office/officeart/2005/8/layout/radial2"/>
    <dgm:cxn modelId="{EABD181C-405F-4826-A839-C86DAAF1C906}" type="presOf" srcId="{92F36CE4-2C9E-4ABB-AC16-BE82CDC71110}" destId="{84C86F21-980E-4387-BDDB-077F4F6B562B}" srcOrd="0" destOrd="0" presId="urn:microsoft.com/office/officeart/2005/8/layout/radial2"/>
    <dgm:cxn modelId="{B709995A-7241-4A12-8D67-32C8E09C33F0}" type="presOf" srcId="{D59DB497-CD6E-4408-BF77-8DF5C0919A30}" destId="{08B2B443-4373-4329-974A-95D997135F86}" srcOrd="0" destOrd="0" presId="urn:microsoft.com/office/officeart/2005/8/layout/radial2"/>
    <dgm:cxn modelId="{D76688A7-E76D-48F8-977D-EB92212C5FE4}" type="presOf" srcId="{46E6209D-1EC8-4399-9A2B-4E16ACB060C7}" destId="{DBF12737-59DF-4BB7-B8D9-55A81FA97342}" srcOrd="0" destOrd="0" presId="urn:microsoft.com/office/officeart/2005/8/layout/radial2"/>
    <dgm:cxn modelId="{0AFD1D4F-23E1-4DA3-9581-6BEB4A423466}" type="presOf" srcId="{AA12010C-DD9D-4588-B73E-CF8AEA33C364}" destId="{4CB57D05-1366-4772-A66C-9D8D2D198809}" srcOrd="0" destOrd="1" presId="urn:microsoft.com/office/officeart/2005/8/layout/radial2"/>
    <dgm:cxn modelId="{FECA20E3-ECE4-4C5D-8766-E4080B3892FA}" type="presParOf" srcId="{8FD3CDF9-2F9C-46C8-BA91-B3458ABE2CD1}" destId="{8B2E77C0-8870-48C0-B61A-B9FB743B8FF6}" srcOrd="0" destOrd="0" presId="urn:microsoft.com/office/officeart/2005/8/layout/radial2"/>
    <dgm:cxn modelId="{354EA566-8BEB-4ED1-AACF-561B6CDA3E06}" type="presParOf" srcId="{8B2E77C0-8870-48C0-B61A-B9FB743B8FF6}" destId="{D3380413-6780-4F40-9497-96CF4FB9D3EE}" srcOrd="0" destOrd="0" presId="urn:microsoft.com/office/officeart/2005/8/layout/radial2"/>
    <dgm:cxn modelId="{6AE1092C-DFDC-4E29-AA42-740AA7E20B26}" type="presParOf" srcId="{D3380413-6780-4F40-9497-96CF4FB9D3EE}" destId="{F086974B-FC68-4E96-88CC-102E5C26BE8B}" srcOrd="0" destOrd="0" presId="urn:microsoft.com/office/officeart/2005/8/layout/radial2"/>
    <dgm:cxn modelId="{7BD53FB7-B19F-4E82-96AB-27C1E84960DD}" type="presParOf" srcId="{D3380413-6780-4F40-9497-96CF4FB9D3EE}" destId="{5559D8B3-ED92-4C91-8C20-CE11C14C3952}" srcOrd="1" destOrd="0" presId="urn:microsoft.com/office/officeart/2005/8/layout/radial2"/>
    <dgm:cxn modelId="{4FE85F69-B6BF-403E-96CC-1F4F73221395}" type="presParOf" srcId="{8B2E77C0-8870-48C0-B61A-B9FB743B8FF6}" destId="{6C26D3E6-192A-48F7-9C48-7C5D268D52AE}" srcOrd="1" destOrd="0" presId="urn:microsoft.com/office/officeart/2005/8/layout/radial2"/>
    <dgm:cxn modelId="{B41BA745-99BD-4A8B-8D06-234B38BC5F61}" type="presParOf" srcId="{8B2E77C0-8870-48C0-B61A-B9FB743B8FF6}" destId="{DCA372EE-8682-4B3C-8518-CB699CD6DC0A}" srcOrd="2" destOrd="0" presId="urn:microsoft.com/office/officeart/2005/8/layout/radial2"/>
    <dgm:cxn modelId="{E1E8D056-6442-4492-8DE5-3B22265DB139}" type="presParOf" srcId="{DCA372EE-8682-4B3C-8518-CB699CD6DC0A}" destId="{DBF12737-59DF-4BB7-B8D9-55A81FA97342}" srcOrd="0" destOrd="0" presId="urn:microsoft.com/office/officeart/2005/8/layout/radial2"/>
    <dgm:cxn modelId="{D0EE0362-4D06-4118-B298-725D2672A34C}" type="presParOf" srcId="{DCA372EE-8682-4B3C-8518-CB699CD6DC0A}" destId="{4CB57D05-1366-4772-A66C-9D8D2D198809}" srcOrd="1" destOrd="0" presId="urn:microsoft.com/office/officeart/2005/8/layout/radial2"/>
    <dgm:cxn modelId="{F0618116-E6DB-4475-BF4C-742A7EF8234B}" type="presParOf" srcId="{8B2E77C0-8870-48C0-B61A-B9FB743B8FF6}" destId="{C59C1484-2FF3-4BAB-9564-9C253C58D43F}" srcOrd="3" destOrd="0" presId="urn:microsoft.com/office/officeart/2005/8/layout/radial2"/>
    <dgm:cxn modelId="{B3FBA499-8DD9-4D6E-A191-4955FF9F2A7B}" type="presParOf" srcId="{8B2E77C0-8870-48C0-B61A-B9FB743B8FF6}" destId="{6AD63CA5-8EAA-468D-87B0-FB2A8DD48C3B}" srcOrd="4" destOrd="0" presId="urn:microsoft.com/office/officeart/2005/8/layout/radial2"/>
    <dgm:cxn modelId="{F34932D8-5C6F-4FE4-B532-D73278DBB251}" type="presParOf" srcId="{6AD63CA5-8EAA-468D-87B0-FB2A8DD48C3B}" destId="{B2DAE731-6EFF-47EA-9BBE-F7FCDDDA784E}" srcOrd="0" destOrd="0" presId="urn:microsoft.com/office/officeart/2005/8/layout/radial2"/>
    <dgm:cxn modelId="{38C87132-321C-4356-B9F4-5F1D940C7700}" type="presParOf" srcId="{6AD63CA5-8EAA-468D-87B0-FB2A8DD48C3B}" destId="{1DBF413D-9C88-442E-8FB3-54B3FD963141}" srcOrd="1" destOrd="0" presId="urn:microsoft.com/office/officeart/2005/8/layout/radial2"/>
    <dgm:cxn modelId="{083C50EE-93F7-455D-8F1F-5F0F7C9EF0D9}" type="presParOf" srcId="{8B2E77C0-8870-48C0-B61A-B9FB743B8FF6}" destId="{84C86F21-980E-4387-BDDB-077F4F6B562B}" srcOrd="5" destOrd="0" presId="urn:microsoft.com/office/officeart/2005/8/layout/radial2"/>
    <dgm:cxn modelId="{7BF18E90-13BF-43D9-9DAF-883909467CAF}" type="presParOf" srcId="{8B2E77C0-8870-48C0-B61A-B9FB743B8FF6}" destId="{5CABAADB-1644-442E-B704-AE085DD1A980}" srcOrd="6" destOrd="0" presId="urn:microsoft.com/office/officeart/2005/8/layout/radial2"/>
    <dgm:cxn modelId="{5D4557C6-F429-4576-9E7B-71E69BC9DD1D}" type="presParOf" srcId="{5CABAADB-1644-442E-B704-AE085DD1A980}" destId="{08B2B443-4373-4329-974A-95D997135F86}" srcOrd="0" destOrd="0" presId="urn:microsoft.com/office/officeart/2005/8/layout/radial2"/>
    <dgm:cxn modelId="{8EDDEA2A-4E71-439B-88CF-01B0E526D7F2}" type="presParOf" srcId="{5CABAADB-1644-442E-B704-AE085DD1A980}" destId="{CEA40ABF-CE35-49F5-89AB-D5C4A4BC84B2}" srcOrd="1" destOrd="0" presId="urn:microsoft.com/office/officeart/2005/8/layout/radial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225E3F-A7A5-4FC4-9672-78FB2F31F64A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C6D582A4-658A-4B1B-8F4C-58B5C160A3FD}">
      <dgm:prSet phldrT="[Text]"/>
      <dgm:spPr/>
      <dgm:t>
        <a:bodyPr/>
        <a:lstStyle/>
        <a:p>
          <a:r>
            <a:rPr lang="en-US" dirty="0" smtClean="0"/>
            <a:t>Stress </a:t>
          </a:r>
          <a:endParaRPr lang="en-US" dirty="0"/>
        </a:p>
      </dgm:t>
    </dgm:pt>
    <dgm:pt modelId="{938E14EC-520F-4502-B6B3-4AF83D67FC46}" type="parTrans" cxnId="{A9E038CC-A2A2-4BAE-94D5-5B4CA96DB9C6}">
      <dgm:prSet/>
      <dgm:spPr/>
      <dgm:t>
        <a:bodyPr/>
        <a:lstStyle/>
        <a:p>
          <a:endParaRPr lang="en-US"/>
        </a:p>
      </dgm:t>
    </dgm:pt>
    <dgm:pt modelId="{3973A069-0563-4E60-9158-6531EAD447D3}" type="sibTrans" cxnId="{A9E038CC-A2A2-4BAE-94D5-5B4CA96DB9C6}">
      <dgm:prSet/>
      <dgm:spPr/>
      <dgm:t>
        <a:bodyPr/>
        <a:lstStyle/>
        <a:p>
          <a:endParaRPr lang="en-US"/>
        </a:p>
      </dgm:t>
    </dgm:pt>
    <dgm:pt modelId="{F99191E5-84AA-4AE1-91E7-2D6ED08D0942}">
      <dgm:prSet phldrT="[Text]"/>
      <dgm:spPr/>
      <dgm:t>
        <a:bodyPr/>
        <a:lstStyle/>
        <a:p>
          <a:r>
            <a:rPr lang="en-US" dirty="0" smtClean="0"/>
            <a:t>Sexual arousal</a:t>
          </a:r>
          <a:endParaRPr lang="en-US" dirty="0"/>
        </a:p>
      </dgm:t>
    </dgm:pt>
    <dgm:pt modelId="{6794C243-672B-4859-BCEE-EE0EEFD77ABC}" type="parTrans" cxnId="{14C06EA5-4521-4B30-A150-0626154C5DC1}">
      <dgm:prSet/>
      <dgm:spPr/>
      <dgm:t>
        <a:bodyPr/>
        <a:lstStyle/>
        <a:p>
          <a:endParaRPr lang="en-US"/>
        </a:p>
      </dgm:t>
    </dgm:pt>
    <dgm:pt modelId="{3930FA0A-782C-4423-9B3F-044621F60B40}" type="sibTrans" cxnId="{14C06EA5-4521-4B30-A150-0626154C5DC1}">
      <dgm:prSet/>
      <dgm:spPr/>
      <dgm:t>
        <a:bodyPr/>
        <a:lstStyle/>
        <a:p>
          <a:endParaRPr lang="en-US"/>
        </a:p>
      </dgm:t>
    </dgm:pt>
    <dgm:pt modelId="{4A057180-AD29-41D7-8E4D-5C30355D9F7E}">
      <dgm:prSet phldrT="[Text]"/>
      <dgm:spPr/>
      <dgm:t>
        <a:bodyPr/>
        <a:lstStyle/>
        <a:p>
          <a:r>
            <a:rPr lang="en-US" dirty="0" smtClean="0"/>
            <a:t>Autonomic stimulation</a:t>
          </a:r>
          <a:endParaRPr lang="en-US" dirty="0"/>
        </a:p>
      </dgm:t>
    </dgm:pt>
    <dgm:pt modelId="{280336D7-E5B8-4535-B83F-3045BDA24DBA}" type="parTrans" cxnId="{E54D73C4-A1B5-41FB-BAA1-1D816EAA6CE7}">
      <dgm:prSet/>
      <dgm:spPr/>
      <dgm:t>
        <a:bodyPr/>
        <a:lstStyle/>
        <a:p>
          <a:endParaRPr lang="en-US"/>
        </a:p>
      </dgm:t>
    </dgm:pt>
    <dgm:pt modelId="{C6C2CDDC-795F-4C80-83B6-E28C4908FC11}" type="sibTrans" cxnId="{E54D73C4-A1B5-41FB-BAA1-1D816EAA6CE7}">
      <dgm:prSet/>
      <dgm:spPr/>
      <dgm:t>
        <a:bodyPr/>
        <a:lstStyle/>
        <a:p>
          <a:endParaRPr lang="en-US"/>
        </a:p>
      </dgm:t>
    </dgm:pt>
    <dgm:pt modelId="{5B02A485-180C-45A7-8742-D27ABD2C0125}" type="pres">
      <dgm:prSet presAssocID="{85225E3F-A7A5-4FC4-9672-78FB2F31F64A}" presName="Name0" presStyleCnt="0">
        <dgm:presLayoutVars>
          <dgm:dir/>
          <dgm:resizeHandles val="exact"/>
        </dgm:presLayoutVars>
      </dgm:prSet>
      <dgm:spPr/>
    </dgm:pt>
    <dgm:pt modelId="{635B0D8F-70EC-464D-AB37-E8B1978B1E1B}" type="pres">
      <dgm:prSet presAssocID="{85225E3F-A7A5-4FC4-9672-78FB2F31F64A}" presName="vNodes" presStyleCnt="0"/>
      <dgm:spPr/>
    </dgm:pt>
    <dgm:pt modelId="{71774034-8F1D-4ADE-BC63-DE532727EAE6}" type="pres">
      <dgm:prSet presAssocID="{C6D582A4-658A-4B1B-8F4C-58B5C160A3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00260-D48C-46FB-A821-90CB0E9BBA07}" type="pres">
      <dgm:prSet presAssocID="{3973A069-0563-4E60-9158-6531EAD447D3}" presName="spacerT" presStyleCnt="0"/>
      <dgm:spPr/>
    </dgm:pt>
    <dgm:pt modelId="{5C54DE21-6294-48C3-BD21-4DBEEB2D4CE1}" type="pres">
      <dgm:prSet presAssocID="{3973A069-0563-4E60-9158-6531EAD447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C2DEA4C-2ED3-4F4B-AD38-993A8D4CD13E}" type="pres">
      <dgm:prSet presAssocID="{3973A069-0563-4E60-9158-6531EAD447D3}" presName="spacerB" presStyleCnt="0"/>
      <dgm:spPr/>
    </dgm:pt>
    <dgm:pt modelId="{9F777A27-6B0B-41D8-93A1-60539D370427}" type="pres">
      <dgm:prSet presAssocID="{F99191E5-84AA-4AE1-91E7-2D6ED08D09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A043B-5B46-405A-AE32-B2D032E64D2B}" type="pres">
      <dgm:prSet presAssocID="{85225E3F-A7A5-4FC4-9672-78FB2F31F64A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A42F7B58-A8B6-4F80-8AB2-7B6D2667E653}" type="pres">
      <dgm:prSet presAssocID="{85225E3F-A7A5-4FC4-9672-78FB2F31F64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9ACBDA5-9A0D-471C-8407-F848C2D0A226}" type="pres">
      <dgm:prSet presAssocID="{85225E3F-A7A5-4FC4-9672-78FB2F31F64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79A936-9D34-4ABC-B9C7-079B8FD07FAC}" type="presOf" srcId="{C6D582A4-658A-4B1B-8F4C-58B5C160A3FD}" destId="{71774034-8F1D-4ADE-BC63-DE532727EAE6}" srcOrd="0" destOrd="0" presId="urn:microsoft.com/office/officeart/2005/8/layout/equation2"/>
    <dgm:cxn modelId="{09B9DF5E-8CA5-4FCD-9608-E3C7928FB6BF}" type="presOf" srcId="{3930FA0A-782C-4423-9B3F-044621F60B40}" destId="{A42F7B58-A8B6-4F80-8AB2-7B6D2667E653}" srcOrd="1" destOrd="0" presId="urn:microsoft.com/office/officeart/2005/8/layout/equation2"/>
    <dgm:cxn modelId="{983E32FB-DD07-4B25-BD70-44B43CBFE062}" type="presOf" srcId="{4A057180-AD29-41D7-8E4D-5C30355D9F7E}" destId="{09ACBDA5-9A0D-471C-8407-F848C2D0A226}" srcOrd="0" destOrd="0" presId="urn:microsoft.com/office/officeart/2005/8/layout/equation2"/>
    <dgm:cxn modelId="{14C06EA5-4521-4B30-A150-0626154C5DC1}" srcId="{85225E3F-A7A5-4FC4-9672-78FB2F31F64A}" destId="{F99191E5-84AA-4AE1-91E7-2D6ED08D0942}" srcOrd="1" destOrd="0" parTransId="{6794C243-672B-4859-BCEE-EE0EEFD77ABC}" sibTransId="{3930FA0A-782C-4423-9B3F-044621F60B40}"/>
    <dgm:cxn modelId="{A9E038CC-A2A2-4BAE-94D5-5B4CA96DB9C6}" srcId="{85225E3F-A7A5-4FC4-9672-78FB2F31F64A}" destId="{C6D582A4-658A-4B1B-8F4C-58B5C160A3FD}" srcOrd="0" destOrd="0" parTransId="{938E14EC-520F-4502-B6B3-4AF83D67FC46}" sibTransId="{3973A069-0563-4E60-9158-6531EAD447D3}"/>
    <dgm:cxn modelId="{A95BC581-2444-46ED-9A0C-FA647ACC53E8}" type="presOf" srcId="{F99191E5-84AA-4AE1-91E7-2D6ED08D0942}" destId="{9F777A27-6B0B-41D8-93A1-60539D370427}" srcOrd="0" destOrd="0" presId="urn:microsoft.com/office/officeart/2005/8/layout/equation2"/>
    <dgm:cxn modelId="{5C254513-184D-406D-BB40-902019D23209}" type="presOf" srcId="{3973A069-0563-4E60-9158-6531EAD447D3}" destId="{5C54DE21-6294-48C3-BD21-4DBEEB2D4CE1}" srcOrd="0" destOrd="0" presId="urn:microsoft.com/office/officeart/2005/8/layout/equation2"/>
    <dgm:cxn modelId="{CA6151B2-6D9E-4028-B53C-C5EFE888E02A}" type="presOf" srcId="{3930FA0A-782C-4423-9B3F-044621F60B40}" destId="{D7AA043B-5B46-405A-AE32-B2D032E64D2B}" srcOrd="0" destOrd="0" presId="urn:microsoft.com/office/officeart/2005/8/layout/equation2"/>
    <dgm:cxn modelId="{E54D73C4-A1B5-41FB-BAA1-1D816EAA6CE7}" srcId="{85225E3F-A7A5-4FC4-9672-78FB2F31F64A}" destId="{4A057180-AD29-41D7-8E4D-5C30355D9F7E}" srcOrd="2" destOrd="0" parTransId="{280336D7-E5B8-4535-B83F-3045BDA24DBA}" sibTransId="{C6C2CDDC-795F-4C80-83B6-E28C4908FC11}"/>
    <dgm:cxn modelId="{D5A96778-CEB2-44B0-A479-7427CC6452AE}" type="presOf" srcId="{85225E3F-A7A5-4FC4-9672-78FB2F31F64A}" destId="{5B02A485-180C-45A7-8742-D27ABD2C0125}" srcOrd="0" destOrd="0" presId="urn:microsoft.com/office/officeart/2005/8/layout/equation2"/>
    <dgm:cxn modelId="{72A2AA9A-2F65-4D10-82AC-115D8203BABE}" type="presParOf" srcId="{5B02A485-180C-45A7-8742-D27ABD2C0125}" destId="{635B0D8F-70EC-464D-AB37-E8B1978B1E1B}" srcOrd="0" destOrd="0" presId="urn:microsoft.com/office/officeart/2005/8/layout/equation2"/>
    <dgm:cxn modelId="{52DC2723-5A6D-44E7-B298-015EA98ACDDE}" type="presParOf" srcId="{635B0D8F-70EC-464D-AB37-E8B1978B1E1B}" destId="{71774034-8F1D-4ADE-BC63-DE532727EAE6}" srcOrd="0" destOrd="0" presId="urn:microsoft.com/office/officeart/2005/8/layout/equation2"/>
    <dgm:cxn modelId="{340FED89-B9C7-482A-A296-17D2F14F91ED}" type="presParOf" srcId="{635B0D8F-70EC-464D-AB37-E8B1978B1E1B}" destId="{77E00260-D48C-46FB-A821-90CB0E9BBA07}" srcOrd="1" destOrd="0" presId="urn:microsoft.com/office/officeart/2005/8/layout/equation2"/>
    <dgm:cxn modelId="{5632985C-802A-4921-BAB7-0901646BB2CD}" type="presParOf" srcId="{635B0D8F-70EC-464D-AB37-E8B1978B1E1B}" destId="{5C54DE21-6294-48C3-BD21-4DBEEB2D4CE1}" srcOrd="2" destOrd="0" presId="urn:microsoft.com/office/officeart/2005/8/layout/equation2"/>
    <dgm:cxn modelId="{D0EECB0D-2DD8-4F2B-934E-0663D2D04B2B}" type="presParOf" srcId="{635B0D8F-70EC-464D-AB37-E8B1978B1E1B}" destId="{7C2DEA4C-2ED3-4F4B-AD38-993A8D4CD13E}" srcOrd="3" destOrd="0" presId="urn:microsoft.com/office/officeart/2005/8/layout/equation2"/>
    <dgm:cxn modelId="{A450DD61-3A72-40F0-B97C-49A384586843}" type="presParOf" srcId="{635B0D8F-70EC-464D-AB37-E8B1978B1E1B}" destId="{9F777A27-6B0B-41D8-93A1-60539D370427}" srcOrd="4" destOrd="0" presId="urn:microsoft.com/office/officeart/2005/8/layout/equation2"/>
    <dgm:cxn modelId="{7D1ACF84-7156-41C4-A84A-037A25389F9C}" type="presParOf" srcId="{5B02A485-180C-45A7-8742-D27ABD2C0125}" destId="{D7AA043B-5B46-405A-AE32-B2D032E64D2B}" srcOrd="1" destOrd="0" presId="urn:microsoft.com/office/officeart/2005/8/layout/equation2"/>
    <dgm:cxn modelId="{FACEF3E9-858A-4CB6-B833-BF9C59E0A44A}" type="presParOf" srcId="{D7AA043B-5B46-405A-AE32-B2D032E64D2B}" destId="{A42F7B58-A8B6-4F80-8AB2-7B6D2667E653}" srcOrd="0" destOrd="0" presId="urn:microsoft.com/office/officeart/2005/8/layout/equation2"/>
    <dgm:cxn modelId="{70860400-2EA4-43E8-939A-F0E1640AC9A1}" type="presParOf" srcId="{5B02A485-180C-45A7-8742-D27ABD2C0125}" destId="{09ACBDA5-9A0D-471C-8407-F848C2D0A226}" srcOrd="2" destOrd="0" presId="urn:microsoft.com/office/officeart/2005/8/layout/equati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BDC7A3-FF91-4AB6-9ED7-CF9E9F925B2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81CDE01-F94A-476A-B313-7FD6EF70B54C}">
      <dgm:prSet phldrT="[Text]"/>
      <dgm:spPr/>
      <dgm:t>
        <a:bodyPr/>
        <a:lstStyle/>
        <a:p>
          <a:r>
            <a:rPr lang="en-US" dirty="0" smtClean="0"/>
            <a:t>Check possible stimuli , severity and duration</a:t>
          </a:r>
          <a:endParaRPr lang="en-US" dirty="0"/>
        </a:p>
      </dgm:t>
    </dgm:pt>
    <dgm:pt modelId="{59E341D7-3D58-444B-B6BD-35494560A853}" type="parTrans" cxnId="{025ED101-6FD3-4E71-9E39-941E7C1AE8F9}">
      <dgm:prSet/>
      <dgm:spPr/>
      <dgm:t>
        <a:bodyPr/>
        <a:lstStyle/>
        <a:p>
          <a:endParaRPr lang="en-US"/>
        </a:p>
      </dgm:t>
    </dgm:pt>
    <dgm:pt modelId="{9AE4A114-7696-41B1-A57B-DBF565C3A4F4}" type="sibTrans" cxnId="{025ED101-6FD3-4E71-9E39-941E7C1AE8F9}">
      <dgm:prSet/>
      <dgm:spPr/>
      <dgm:t>
        <a:bodyPr/>
        <a:lstStyle/>
        <a:p>
          <a:endParaRPr lang="en-US"/>
        </a:p>
      </dgm:t>
    </dgm:pt>
    <dgm:pt modelId="{366EEB48-D36B-43CB-BDDF-4DC96E576E26}">
      <dgm:prSet phldrT="[Text]"/>
      <dgm:spPr/>
      <dgm:t>
        <a:bodyPr/>
        <a:lstStyle/>
        <a:p>
          <a:r>
            <a:rPr lang="en-US" dirty="0" smtClean="0"/>
            <a:t>Check drug use ,exposure at work place , hormonal status</a:t>
          </a:r>
          <a:endParaRPr lang="en-US" dirty="0"/>
        </a:p>
      </dgm:t>
    </dgm:pt>
    <dgm:pt modelId="{C2C95AF9-D48F-461E-AB22-6AF8B9D273E4}" type="parTrans" cxnId="{03BF83A3-AF35-47CA-AF26-1F7F3A67485B}">
      <dgm:prSet/>
      <dgm:spPr/>
      <dgm:t>
        <a:bodyPr/>
        <a:lstStyle/>
        <a:p>
          <a:endParaRPr lang="en-US"/>
        </a:p>
      </dgm:t>
    </dgm:pt>
    <dgm:pt modelId="{CD037CE4-78DE-4248-94D4-3444AC27CF29}" type="sibTrans" cxnId="{03BF83A3-AF35-47CA-AF26-1F7F3A67485B}">
      <dgm:prSet/>
      <dgm:spPr/>
      <dgm:t>
        <a:bodyPr/>
        <a:lstStyle/>
        <a:p>
          <a:endParaRPr lang="en-US"/>
        </a:p>
      </dgm:t>
    </dgm:pt>
    <dgm:pt modelId="{2F7E6B70-6284-42C4-9BA8-11EC9E41D000}">
      <dgm:prSet phldrT="[Text]"/>
      <dgm:spPr/>
      <dgm:t>
        <a:bodyPr/>
        <a:lstStyle/>
        <a:p>
          <a:r>
            <a:rPr lang="en-US" dirty="0" smtClean="0"/>
            <a:t>Exclude other nasal disease</a:t>
          </a:r>
          <a:endParaRPr lang="en-US" dirty="0"/>
        </a:p>
      </dgm:t>
    </dgm:pt>
    <dgm:pt modelId="{F8DF56E1-35B7-4F81-8845-361CE4B71CAE}" type="parTrans" cxnId="{14BAD7A5-FEF2-4FFA-8621-751A7B8FE8F9}">
      <dgm:prSet/>
      <dgm:spPr/>
      <dgm:t>
        <a:bodyPr/>
        <a:lstStyle/>
        <a:p>
          <a:endParaRPr lang="en-US"/>
        </a:p>
      </dgm:t>
    </dgm:pt>
    <dgm:pt modelId="{91B789D0-722E-4AFB-B2C9-624D9E9AF0FC}" type="sibTrans" cxnId="{14BAD7A5-FEF2-4FFA-8621-751A7B8FE8F9}">
      <dgm:prSet/>
      <dgm:spPr/>
      <dgm:t>
        <a:bodyPr/>
        <a:lstStyle/>
        <a:p>
          <a:endParaRPr lang="en-US"/>
        </a:p>
      </dgm:t>
    </dgm:pt>
    <dgm:pt modelId="{65C3738B-6021-46D8-8B12-7BE80B6ED917}">
      <dgm:prSet phldrT="[Text]"/>
      <dgm:spPr/>
      <dgm:t>
        <a:bodyPr/>
        <a:lstStyle/>
        <a:p>
          <a:r>
            <a:rPr lang="en-US" dirty="0" smtClean="0"/>
            <a:t>Exclude allergy</a:t>
          </a:r>
          <a:endParaRPr lang="en-US" dirty="0"/>
        </a:p>
      </dgm:t>
    </dgm:pt>
    <dgm:pt modelId="{0A65CED9-ED66-477A-B956-028755572F2F}" type="parTrans" cxnId="{0EF2DC65-B21E-4B42-BF2E-8CB3210AD9BB}">
      <dgm:prSet/>
      <dgm:spPr/>
    </dgm:pt>
    <dgm:pt modelId="{C9DE40B1-0AFE-488F-9FF2-9789AADA675F}" type="sibTrans" cxnId="{0EF2DC65-B21E-4B42-BF2E-8CB3210AD9BB}">
      <dgm:prSet/>
      <dgm:spPr/>
      <dgm:t>
        <a:bodyPr/>
        <a:lstStyle/>
        <a:p>
          <a:endParaRPr lang="en-US"/>
        </a:p>
      </dgm:t>
    </dgm:pt>
    <dgm:pt modelId="{96A78254-101C-44F6-B8A6-BFF853AC4D5F}">
      <dgm:prSet phldrT="[Text]"/>
      <dgm:spPr/>
      <dgm:t>
        <a:bodyPr/>
        <a:lstStyle/>
        <a:p>
          <a:r>
            <a:rPr lang="en-US" dirty="0" smtClean="0"/>
            <a:t>Exclude CRS</a:t>
          </a:r>
          <a:endParaRPr lang="en-US" dirty="0"/>
        </a:p>
      </dgm:t>
    </dgm:pt>
    <dgm:pt modelId="{C6F0FC32-28F0-4197-8754-D4BEDFB48383}" type="parTrans" cxnId="{879704E8-A5E7-4C08-ADC0-9B83EDBDA806}">
      <dgm:prSet/>
      <dgm:spPr/>
    </dgm:pt>
    <dgm:pt modelId="{8F56E6F6-4C99-411E-A929-0FDA06A42EAD}" type="sibTrans" cxnId="{879704E8-A5E7-4C08-ADC0-9B83EDBDA806}">
      <dgm:prSet/>
      <dgm:spPr/>
    </dgm:pt>
    <dgm:pt modelId="{42219922-A062-4141-AEC6-16AA5D578B25}" type="pres">
      <dgm:prSet presAssocID="{84BDC7A3-FF91-4AB6-9ED7-CF9E9F925B2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52FF2-87B0-498B-ABC5-395BCB0375B9}" type="pres">
      <dgm:prSet presAssocID="{84BDC7A3-FF91-4AB6-9ED7-CF9E9F925B27}" presName="dummyMaxCanvas" presStyleCnt="0">
        <dgm:presLayoutVars/>
      </dgm:prSet>
      <dgm:spPr/>
    </dgm:pt>
    <dgm:pt modelId="{40E5ED77-6F2B-486C-98DE-5748E64FFDF3}" type="pres">
      <dgm:prSet presAssocID="{84BDC7A3-FF91-4AB6-9ED7-CF9E9F925B2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77802-37E2-4F64-8E1D-F0ADA43DC953}" type="pres">
      <dgm:prSet presAssocID="{84BDC7A3-FF91-4AB6-9ED7-CF9E9F925B2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6F7C4-DD1C-4045-AB33-7874A6F3EE27}" type="pres">
      <dgm:prSet presAssocID="{84BDC7A3-FF91-4AB6-9ED7-CF9E9F925B2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F5E59-F333-4804-A009-DE5C9A93CBCB}" type="pres">
      <dgm:prSet presAssocID="{84BDC7A3-FF91-4AB6-9ED7-CF9E9F925B2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D063-ECB0-418A-A0B7-35D13AF17901}" type="pres">
      <dgm:prSet presAssocID="{84BDC7A3-FF91-4AB6-9ED7-CF9E9F925B2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4A3E9-CCD9-4E7D-A109-1A77033D88DC}" type="pres">
      <dgm:prSet presAssocID="{84BDC7A3-FF91-4AB6-9ED7-CF9E9F925B2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D98BD-4D90-424D-BF4A-5268902798BF}" type="pres">
      <dgm:prSet presAssocID="{84BDC7A3-FF91-4AB6-9ED7-CF9E9F925B2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C2887-27CE-4565-84DC-67C8D7134703}" type="pres">
      <dgm:prSet presAssocID="{84BDC7A3-FF91-4AB6-9ED7-CF9E9F925B2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7AC86-8CBB-4040-A225-3A9A34EFCBE6}" type="pres">
      <dgm:prSet presAssocID="{84BDC7A3-FF91-4AB6-9ED7-CF9E9F925B2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D27AA-2891-49FE-876C-B996B6124127}" type="pres">
      <dgm:prSet presAssocID="{84BDC7A3-FF91-4AB6-9ED7-CF9E9F925B2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F1B4F-2AC6-41D4-8366-D76447C64FFC}" type="pres">
      <dgm:prSet presAssocID="{84BDC7A3-FF91-4AB6-9ED7-CF9E9F925B2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A4E70-65BC-4BE0-A541-51DE69D17527}" type="pres">
      <dgm:prSet presAssocID="{84BDC7A3-FF91-4AB6-9ED7-CF9E9F925B2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1FC51-F659-4E79-A066-EBA7BDEB7268}" type="pres">
      <dgm:prSet presAssocID="{84BDC7A3-FF91-4AB6-9ED7-CF9E9F925B2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9B0AC-E8D6-49B9-8E00-6C9787F6B7B4}" type="pres">
      <dgm:prSet presAssocID="{84BDC7A3-FF91-4AB6-9ED7-CF9E9F925B2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41E201-D17B-46A6-A40A-F37BCF9CF0C6}" type="presOf" srcId="{2F7E6B70-6284-42C4-9BA8-11EC9E41D000}" destId="{9F0A4E70-65BC-4BE0-A541-51DE69D17527}" srcOrd="1" destOrd="0" presId="urn:microsoft.com/office/officeart/2005/8/layout/vProcess5"/>
    <dgm:cxn modelId="{025ED101-6FD3-4E71-9E39-941E7C1AE8F9}" srcId="{84BDC7A3-FF91-4AB6-9ED7-CF9E9F925B27}" destId="{F81CDE01-F94A-476A-B313-7FD6EF70B54C}" srcOrd="0" destOrd="0" parTransId="{59E341D7-3D58-444B-B6BD-35494560A853}" sibTransId="{9AE4A114-7696-41B1-A57B-DBF565C3A4F4}"/>
    <dgm:cxn modelId="{04B59EB9-B424-48FB-AC9B-3772A3E3F0C0}" type="presOf" srcId="{91B789D0-722E-4AFB-B2C9-624D9E9AF0FC}" destId="{63BC2887-27CE-4565-84DC-67C8D7134703}" srcOrd="0" destOrd="0" presId="urn:microsoft.com/office/officeart/2005/8/layout/vProcess5"/>
    <dgm:cxn modelId="{0874E1D3-BF61-41C4-BA98-A1CA13D2565B}" type="presOf" srcId="{96A78254-101C-44F6-B8A6-BFF853AC4D5F}" destId="{5CB8D063-ECB0-418A-A0B7-35D13AF17901}" srcOrd="0" destOrd="0" presId="urn:microsoft.com/office/officeart/2005/8/layout/vProcess5"/>
    <dgm:cxn modelId="{10F9E7B4-B903-43C3-BB6E-7FDFEEE2CC56}" type="presOf" srcId="{84BDC7A3-FF91-4AB6-9ED7-CF9E9F925B27}" destId="{42219922-A062-4141-AEC6-16AA5D578B25}" srcOrd="0" destOrd="0" presId="urn:microsoft.com/office/officeart/2005/8/layout/vProcess5"/>
    <dgm:cxn modelId="{C86EE80F-2CE9-4679-B8CB-6A73C6B8FC69}" type="presOf" srcId="{C9DE40B1-0AFE-488F-9FF2-9789AADA675F}" destId="{2AF7AC86-8CBB-4040-A225-3A9A34EFCBE6}" srcOrd="0" destOrd="0" presId="urn:microsoft.com/office/officeart/2005/8/layout/vProcess5"/>
    <dgm:cxn modelId="{C436157B-C4C4-4733-BCD7-7E4DA32F9F72}" type="presOf" srcId="{96A78254-101C-44F6-B8A6-BFF853AC4D5F}" destId="{E3B9B0AC-E8D6-49B9-8E00-6C9787F6B7B4}" srcOrd="1" destOrd="0" presId="urn:microsoft.com/office/officeart/2005/8/layout/vProcess5"/>
    <dgm:cxn modelId="{6C959498-2C6B-4543-A0DB-AF082CBAD5AC}" type="presOf" srcId="{65C3738B-6021-46D8-8B12-7BE80B6ED917}" destId="{A40F5E59-F333-4804-A009-DE5C9A93CBCB}" srcOrd="0" destOrd="0" presId="urn:microsoft.com/office/officeart/2005/8/layout/vProcess5"/>
    <dgm:cxn modelId="{7974C627-5990-45FA-B487-748882C521A1}" type="presOf" srcId="{65C3738B-6021-46D8-8B12-7BE80B6ED917}" destId="{36A1FC51-F659-4E79-A066-EBA7BDEB7268}" srcOrd="1" destOrd="0" presId="urn:microsoft.com/office/officeart/2005/8/layout/vProcess5"/>
    <dgm:cxn modelId="{E6A8FF4C-E997-4B73-BE75-D1F38232A9D8}" type="presOf" srcId="{9AE4A114-7696-41B1-A57B-DBF565C3A4F4}" destId="{6054A3E9-CCD9-4E7D-A109-1A77033D88DC}" srcOrd="0" destOrd="0" presId="urn:microsoft.com/office/officeart/2005/8/layout/vProcess5"/>
    <dgm:cxn modelId="{879704E8-A5E7-4C08-ADC0-9B83EDBDA806}" srcId="{84BDC7A3-FF91-4AB6-9ED7-CF9E9F925B27}" destId="{96A78254-101C-44F6-B8A6-BFF853AC4D5F}" srcOrd="4" destOrd="0" parTransId="{C6F0FC32-28F0-4197-8754-D4BEDFB48383}" sibTransId="{8F56E6F6-4C99-411E-A929-0FDA06A42EAD}"/>
    <dgm:cxn modelId="{938EB974-BA99-41D5-8C7F-DD3F797A763F}" type="presOf" srcId="{2F7E6B70-6284-42C4-9BA8-11EC9E41D000}" destId="{2AC6F7C4-DD1C-4045-AB33-7874A6F3EE27}" srcOrd="0" destOrd="0" presId="urn:microsoft.com/office/officeart/2005/8/layout/vProcess5"/>
    <dgm:cxn modelId="{ADA95B49-EA65-464B-BDD7-CD7601C1F6CE}" type="presOf" srcId="{366EEB48-D36B-43CB-BDDF-4DC96E576E26}" destId="{ACF77802-37E2-4F64-8E1D-F0ADA43DC953}" srcOrd="0" destOrd="0" presId="urn:microsoft.com/office/officeart/2005/8/layout/vProcess5"/>
    <dgm:cxn modelId="{08981CD0-88C3-4390-98D6-2C35C35C4591}" type="presOf" srcId="{F81CDE01-F94A-476A-B313-7FD6EF70B54C}" destId="{40E5ED77-6F2B-486C-98DE-5748E64FFDF3}" srcOrd="0" destOrd="0" presId="urn:microsoft.com/office/officeart/2005/8/layout/vProcess5"/>
    <dgm:cxn modelId="{80EB5481-2E53-48D1-B73B-172F90A1655A}" type="presOf" srcId="{366EEB48-D36B-43CB-BDDF-4DC96E576E26}" destId="{EA2F1B4F-2AC6-41D4-8366-D76447C64FFC}" srcOrd="1" destOrd="0" presId="urn:microsoft.com/office/officeart/2005/8/layout/vProcess5"/>
    <dgm:cxn modelId="{53C05561-1F4E-4A57-B3CC-9CBF8A95075B}" type="presOf" srcId="{CD037CE4-78DE-4248-94D4-3444AC27CF29}" destId="{C14D98BD-4D90-424D-BF4A-5268902798BF}" srcOrd="0" destOrd="0" presId="urn:microsoft.com/office/officeart/2005/8/layout/vProcess5"/>
    <dgm:cxn modelId="{0EF2DC65-B21E-4B42-BF2E-8CB3210AD9BB}" srcId="{84BDC7A3-FF91-4AB6-9ED7-CF9E9F925B27}" destId="{65C3738B-6021-46D8-8B12-7BE80B6ED917}" srcOrd="3" destOrd="0" parTransId="{0A65CED9-ED66-477A-B956-028755572F2F}" sibTransId="{C9DE40B1-0AFE-488F-9FF2-9789AADA675F}"/>
    <dgm:cxn modelId="{566123D6-869E-4D33-BDE0-7BA4F4045BE8}" type="presOf" srcId="{F81CDE01-F94A-476A-B313-7FD6EF70B54C}" destId="{96DD27AA-2891-49FE-876C-B996B6124127}" srcOrd="1" destOrd="0" presId="urn:microsoft.com/office/officeart/2005/8/layout/vProcess5"/>
    <dgm:cxn modelId="{14BAD7A5-FEF2-4FFA-8621-751A7B8FE8F9}" srcId="{84BDC7A3-FF91-4AB6-9ED7-CF9E9F925B27}" destId="{2F7E6B70-6284-42C4-9BA8-11EC9E41D000}" srcOrd="2" destOrd="0" parTransId="{F8DF56E1-35B7-4F81-8845-361CE4B71CAE}" sibTransId="{91B789D0-722E-4AFB-B2C9-624D9E9AF0FC}"/>
    <dgm:cxn modelId="{03BF83A3-AF35-47CA-AF26-1F7F3A67485B}" srcId="{84BDC7A3-FF91-4AB6-9ED7-CF9E9F925B27}" destId="{366EEB48-D36B-43CB-BDDF-4DC96E576E26}" srcOrd="1" destOrd="0" parTransId="{C2C95AF9-D48F-461E-AB22-6AF8B9D273E4}" sibTransId="{CD037CE4-78DE-4248-94D4-3444AC27CF29}"/>
    <dgm:cxn modelId="{BDA3BDC2-9050-4A76-A0CC-2F9BA29789DC}" type="presParOf" srcId="{42219922-A062-4141-AEC6-16AA5D578B25}" destId="{BC752FF2-87B0-498B-ABC5-395BCB0375B9}" srcOrd="0" destOrd="0" presId="urn:microsoft.com/office/officeart/2005/8/layout/vProcess5"/>
    <dgm:cxn modelId="{4267A59E-0A33-484E-AACE-FB102215D9CA}" type="presParOf" srcId="{42219922-A062-4141-AEC6-16AA5D578B25}" destId="{40E5ED77-6F2B-486C-98DE-5748E64FFDF3}" srcOrd="1" destOrd="0" presId="urn:microsoft.com/office/officeart/2005/8/layout/vProcess5"/>
    <dgm:cxn modelId="{FA00ABD5-95EF-44B0-A851-DC389CBF3E23}" type="presParOf" srcId="{42219922-A062-4141-AEC6-16AA5D578B25}" destId="{ACF77802-37E2-4F64-8E1D-F0ADA43DC953}" srcOrd="2" destOrd="0" presId="urn:microsoft.com/office/officeart/2005/8/layout/vProcess5"/>
    <dgm:cxn modelId="{963EC00F-A1BB-4EE1-BF12-FC7CF501FF4F}" type="presParOf" srcId="{42219922-A062-4141-AEC6-16AA5D578B25}" destId="{2AC6F7C4-DD1C-4045-AB33-7874A6F3EE27}" srcOrd="3" destOrd="0" presId="urn:microsoft.com/office/officeart/2005/8/layout/vProcess5"/>
    <dgm:cxn modelId="{B24B1663-7DB6-426D-A0A9-E3249B125EAB}" type="presParOf" srcId="{42219922-A062-4141-AEC6-16AA5D578B25}" destId="{A40F5E59-F333-4804-A009-DE5C9A93CBCB}" srcOrd="4" destOrd="0" presId="urn:microsoft.com/office/officeart/2005/8/layout/vProcess5"/>
    <dgm:cxn modelId="{D7933AFE-83D6-43CA-B8C8-7AFCCB04B002}" type="presParOf" srcId="{42219922-A062-4141-AEC6-16AA5D578B25}" destId="{5CB8D063-ECB0-418A-A0B7-35D13AF17901}" srcOrd="5" destOrd="0" presId="urn:microsoft.com/office/officeart/2005/8/layout/vProcess5"/>
    <dgm:cxn modelId="{FE94CCEC-72EB-4BFF-91E1-ED955F6990CF}" type="presParOf" srcId="{42219922-A062-4141-AEC6-16AA5D578B25}" destId="{6054A3E9-CCD9-4E7D-A109-1A77033D88DC}" srcOrd="6" destOrd="0" presId="urn:microsoft.com/office/officeart/2005/8/layout/vProcess5"/>
    <dgm:cxn modelId="{8CC21F0E-CB62-4092-9442-368A710F31B0}" type="presParOf" srcId="{42219922-A062-4141-AEC6-16AA5D578B25}" destId="{C14D98BD-4D90-424D-BF4A-5268902798BF}" srcOrd="7" destOrd="0" presId="urn:microsoft.com/office/officeart/2005/8/layout/vProcess5"/>
    <dgm:cxn modelId="{C7436EEE-B62E-413B-9290-66E767DD9A74}" type="presParOf" srcId="{42219922-A062-4141-AEC6-16AA5D578B25}" destId="{63BC2887-27CE-4565-84DC-67C8D7134703}" srcOrd="8" destOrd="0" presId="urn:microsoft.com/office/officeart/2005/8/layout/vProcess5"/>
    <dgm:cxn modelId="{5B014E1A-71DE-4F4D-B2BA-404052088B05}" type="presParOf" srcId="{42219922-A062-4141-AEC6-16AA5D578B25}" destId="{2AF7AC86-8CBB-4040-A225-3A9A34EFCBE6}" srcOrd="9" destOrd="0" presId="urn:microsoft.com/office/officeart/2005/8/layout/vProcess5"/>
    <dgm:cxn modelId="{78EA7FDC-457F-4463-B7D8-79ADD500FFC1}" type="presParOf" srcId="{42219922-A062-4141-AEC6-16AA5D578B25}" destId="{96DD27AA-2891-49FE-876C-B996B6124127}" srcOrd="10" destOrd="0" presId="urn:microsoft.com/office/officeart/2005/8/layout/vProcess5"/>
    <dgm:cxn modelId="{9687F25E-EF87-46F7-8C28-36F40513B08C}" type="presParOf" srcId="{42219922-A062-4141-AEC6-16AA5D578B25}" destId="{EA2F1B4F-2AC6-41D4-8366-D76447C64FFC}" srcOrd="11" destOrd="0" presId="urn:microsoft.com/office/officeart/2005/8/layout/vProcess5"/>
    <dgm:cxn modelId="{A172B6BB-5418-4A34-B73C-9AFE87FF3E38}" type="presParOf" srcId="{42219922-A062-4141-AEC6-16AA5D578B25}" destId="{9F0A4E70-65BC-4BE0-A541-51DE69D17527}" srcOrd="12" destOrd="0" presId="urn:microsoft.com/office/officeart/2005/8/layout/vProcess5"/>
    <dgm:cxn modelId="{903AE992-6B81-4E0C-90EB-D3B324929EB1}" type="presParOf" srcId="{42219922-A062-4141-AEC6-16AA5D578B25}" destId="{36A1FC51-F659-4E79-A066-EBA7BDEB7268}" srcOrd="13" destOrd="0" presId="urn:microsoft.com/office/officeart/2005/8/layout/vProcess5"/>
    <dgm:cxn modelId="{9E67CC3B-B837-41FB-A4B3-CA0C27CCF810}" type="presParOf" srcId="{42219922-A062-4141-AEC6-16AA5D578B25}" destId="{E3B9B0AC-E8D6-49B9-8E00-6C9787F6B7B4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B04E8-7F83-46E4-B0CA-3C796FBB5145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84A83-083B-474D-93A5-BC76FF57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4A83-083B-474D-93A5-BC76FF574DA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D536BF-579E-4C58-AD84-ADA0AFDD1FA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Bousquet%20J%5bAuthor%5d&amp;cauthor=true&amp;cauthor_uid=10452748" TargetMode="External"/><Relationship Id="rId2" Type="http://schemas.openxmlformats.org/officeDocument/2006/relationships/hyperlink" Target="http://www.ncbi.nlm.nih.gov/pubmed?term=Leynaert%20B%5bAuthor%5d&amp;cauthor=true&amp;cauthor_uid=1045274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?term=Neukirch%20F%5bAuthor%5d&amp;cauthor=true&amp;cauthor_uid=10452748" TargetMode="External"/><Relationship Id="rId5" Type="http://schemas.openxmlformats.org/officeDocument/2006/relationships/hyperlink" Target="http://www.ncbi.nlm.nih.gov/pubmed?term=Liard%20R%5bAuthor%5d&amp;cauthor=true&amp;cauthor_uid=10452748" TargetMode="External"/><Relationship Id="rId4" Type="http://schemas.openxmlformats.org/officeDocument/2006/relationships/hyperlink" Target="http://www.ncbi.nlm.nih.gov/pubmed?term=Neukirch%20C%5bAuthor%5d&amp;cauthor=true&amp;cauthor_uid=10452748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458200" cy="1470025"/>
          </a:xfrm>
        </p:spPr>
        <p:txBody>
          <a:bodyPr/>
          <a:lstStyle/>
          <a:p>
            <a:pPr algn="ctr"/>
            <a:r>
              <a:rPr lang="en-US" dirty="0" smtClean="0"/>
              <a:t>NONALLERGIC PERENNIAL RHINITIS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Hormonal Rhinitis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-914400" y="2209800"/>
          <a:ext cx="96012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Drug-induced Rhinitis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Aspirin &amp; other NSAIDs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Beta-blockers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ACE inhibitors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Methyldopa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Oral Contraceptives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Nasal topical decongestant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Rhinitis Madicamentosa [****/***/**]</a:t>
            </a:r>
            <a:endParaRPr lang="en-US" dirty="0"/>
          </a:p>
        </p:txBody>
      </p:sp>
      <p:pic>
        <p:nvPicPr>
          <p:cNvPr id="4" name="Content Placeholder 3" descr="378302-14014-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71587" y="2697956"/>
            <a:ext cx="2409825" cy="36290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Rebound effect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hyper-reactivity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mucosa hypertrophy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&gt;20% </a:t>
            </a:r>
            <a:r>
              <a:rPr lang="en-US" dirty="0" err="1" smtClean="0"/>
              <a:t>eosinophils</a:t>
            </a:r>
            <a:r>
              <a:rPr lang="en-US" dirty="0" smtClean="0"/>
              <a:t> in nasal smear</a:t>
            </a:r>
          </a:p>
          <a:p>
            <a:r>
              <a:rPr lang="en-US" dirty="0" smtClean="0"/>
              <a:t>Perennial sneezing</a:t>
            </a:r>
          </a:p>
          <a:p>
            <a:r>
              <a:rPr lang="en-US" dirty="0" smtClean="0"/>
              <a:t>Profuse watery  rhinorrhea</a:t>
            </a:r>
          </a:p>
          <a:p>
            <a:r>
              <a:rPr lang="en-US" dirty="0" smtClean="0"/>
              <a:t>Nasal pruritis</a:t>
            </a:r>
          </a:p>
          <a:p>
            <a:r>
              <a:rPr lang="en-US" dirty="0" smtClean="0"/>
              <a:t>Incomplete nasal obstruction</a:t>
            </a:r>
          </a:p>
          <a:p>
            <a:r>
              <a:rPr lang="en-US" dirty="0" smtClean="0"/>
              <a:t>Loss of smell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Negative skin prick test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Absence of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IgE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antibodies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Food Induced Rhinitis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Hot &amp; Spicy food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Alcoholic beverages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Capsaicin</a:t>
            </a:r>
          </a:p>
          <a:p>
            <a:pPr>
              <a:lnSpc>
                <a:spcPct val="200000"/>
              </a:lnSpc>
            </a:pPr>
            <a:r>
              <a:rPr lang="en-US" smtClean="0"/>
              <a:t>Gustatory rhinitis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Neuropeptides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Tachykinins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Vasodilatation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Emotionally Induced Rhinitis</a:t>
            </a:r>
            <a:r>
              <a:rPr lang="en-US" baseline="30000" dirty="0" smtClean="0"/>
              <a:t>(7)</a:t>
            </a:r>
            <a:endParaRPr lang="en-US" baseline="30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Atrophic Rhinitis</a:t>
            </a:r>
            <a:endParaRPr lang="en-US" dirty="0"/>
          </a:p>
        </p:txBody>
      </p:sp>
      <p:pic>
        <p:nvPicPr>
          <p:cNvPr id="4" name="Content Placeholder 3" descr="Atrophic%20rhiniti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19152"/>
            <a:ext cx="4038600" cy="398663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2332037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Women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Ozaena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Klebsiella </a:t>
            </a:r>
            <a:r>
              <a:rPr lang="en-US" i="1" dirty="0" err="1" smtClean="0"/>
              <a:t>ozaene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TYPES:</a:t>
            </a:r>
          </a:p>
          <a:p>
            <a:pPr lvl="4"/>
            <a:r>
              <a:rPr lang="en-US" dirty="0" smtClean="0"/>
              <a:t>Primary</a:t>
            </a:r>
          </a:p>
          <a:p>
            <a:pPr lvl="4"/>
            <a:r>
              <a:rPr lang="en-US" dirty="0" smtClean="0"/>
              <a:t>Secondary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Step Wise Approach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fp20050915p1057-f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762000"/>
            <a:ext cx="70104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intervention:</a:t>
            </a:r>
          </a:p>
          <a:p>
            <a:pPr lvl="8"/>
            <a:r>
              <a:rPr lang="en-US" sz="2200" dirty="0" smtClean="0"/>
              <a:t>Reduce the size of turbinate</a:t>
            </a:r>
          </a:p>
          <a:p>
            <a:pPr lvl="8"/>
            <a:r>
              <a:rPr lang="en-US" sz="2200" dirty="0" err="1" smtClean="0"/>
              <a:t>Ethmoid</a:t>
            </a:r>
            <a:r>
              <a:rPr lang="en-US" sz="2200" dirty="0" smtClean="0"/>
              <a:t> and </a:t>
            </a:r>
            <a:r>
              <a:rPr lang="en-US" sz="2200" dirty="0" err="1" smtClean="0"/>
              <a:t>Vidian</a:t>
            </a:r>
            <a:r>
              <a:rPr lang="en-US" sz="2200" dirty="0" smtClean="0"/>
              <a:t> </a:t>
            </a:r>
            <a:r>
              <a:rPr lang="en-US" sz="2200" dirty="0" err="1" smtClean="0"/>
              <a:t>neurectomies</a:t>
            </a:r>
            <a:r>
              <a:rPr lang="en-US" sz="2200" dirty="0" smtClean="0"/>
              <a:t> [****/***]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Nonconventional therapy:</a:t>
            </a:r>
          </a:p>
          <a:p>
            <a:pPr lvl="8"/>
            <a:r>
              <a:rPr lang="en-US" sz="2200" dirty="0" smtClean="0"/>
              <a:t>Silver nitrate</a:t>
            </a:r>
          </a:p>
          <a:p>
            <a:pPr lvl="8"/>
            <a:r>
              <a:rPr lang="en-US" sz="2200" dirty="0" err="1" smtClean="0"/>
              <a:t>Botulin</a:t>
            </a:r>
            <a:r>
              <a:rPr lang="en-US" sz="2200" dirty="0" smtClean="0"/>
              <a:t> toxin</a:t>
            </a:r>
          </a:p>
          <a:p>
            <a:pPr lvl="8"/>
            <a:r>
              <a:rPr lang="en-US" sz="2200" dirty="0" smtClean="0"/>
              <a:t>Intranasal capsaicin </a:t>
            </a:r>
            <a:r>
              <a:rPr lang="en-US" sz="2200" baseline="30000" dirty="0" smtClean="0"/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858000"/>
          </a:xfrm>
        </p:spPr>
        <p:txBody>
          <a:bodyPr>
            <a:noAutofit/>
          </a:bodyPr>
          <a:lstStyle/>
          <a:p>
            <a:pPr marL="452628" indent="-342900">
              <a:buNone/>
            </a:pPr>
            <a:r>
              <a:rPr lang="en-US" sz="1400" dirty="0" smtClean="0"/>
              <a:t>1. </a:t>
            </a:r>
            <a:r>
              <a:rPr lang="en-US" sz="1400" dirty="0" err="1" smtClean="0"/>
              <a:t>Nozad</a:t>
            </a:r>
            <a:r>
              <a:rPr lang="en-US" sz="1400" dirty="0" smtClean="0"/>
              <a:t> et al. clinical and molecular allergy. 2010 ; 8: 1.</a:t>
            </a:r>
          </a:p>
          <a:p>
            <a:pPr marL="452628" indent="-342900">
              <a:buAutoNum type="arabicPeriod"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2. Van </a:t>
            </a:r>
            <a:r>
              <a:rPr lang="en-US" sz="1400" dirty="0" err="1" smtClean="0"/>
              <a:t>Cauwenberge</a:t>
            </a:r>
            <a:r>
              <a:rPr lang="en-US" sz="1400" dirty="0" smtClean="0"/>
              <a:t> PB , Wang D – Y , </a:t>
            </a:r>
            <a:r>
              <a:rPr lang="en-US" sz="1400" dirty="0" err="1" smtClean="0"/>
              <a:t>Ingels</a:t>
            </a:r>
            <a:r>
              <a:rPr lang="en-US" sz="1400" dirty="0" smtClean="0"/>
              <a:t> KJAO , </a:t>
            </a:r>
            <a:r>
              <a:rPr lang="en-US" sz="1400" dirty="0" err="1" smtClean="0"/>
              <a:t>Bachert</a:t>
            </a:r>
            <a:r>
              <a:rPr lang="en-US" sz="1400" dirty="0" smtClean="0"/>
              <a:t> C. Rhinitis: the spectrum of the disease. In : </a:t>
            </a:r>
            <a:r>
              <a:rPr lang="en-US" sz="1400" dirty="0" err="1" smtClean="0"/>
              <a:t>Busse</a:t>
            </a:r>
            <a:r>
              <a:rPr lang="en-US" sz="1400" dirty="0" smtClean="0"/>
              <a:t> WW , Holgate ST. Asthma and rhinitis ,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</a:t>
            </a:r>
            <a:r>
              <a:rPr lang="en-US" sz="1400" dirty="0" err="1" smtClean="0"/>
              <a:t>edn</a:t>
            </a:r>
            <a:r>
              <a:rPr lang="en-US" sz="1400" dirty="0" smtClean="0"/>
              <a:t>. </a:t>
            </a:r>
            <a:r>
              <a:rPr lang="en-US" sz="1400" dirty="0" err="1" smtClean="0"/>
              <a:t>Oxferd</a:t>
            </a:r>
            <a:r>
              <a:rPr lang="en-US" sz="1400" dirty="0" smtClean="0"/>
              <a:t> : Blackwell science ltd , 2000 : 6-13.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3. </a:t>
            </a:r>
            <a:r>
              <a:rPr lang="en-US" sz="1400" dirty="0" err="1" smtClean="0"/>
              <a:t>Tunnicliffe</a:t>
            </a:r>
            <a:r>
              <a:rPr lang="en-US" sz="1400" dirty="0" smtClean="0"/>
              <a:t> WS , </a:t>
            </a:r>
            <a:r>
              <a:rPr lang="en-US" sz="1400" dirty="0" err="1" smtClean="0"/>
              <a:t>O’Hickey</a:t>
            </a:r>
            <a:r>
              <a:rPr lang="en-US" sz="1400" dirty="0" smtClean="0"/>
              <a:t> SP , Fletcher TJ , Miles TF , Burge PS , Ayers JG . Pulmonary function and respiratory symptoms in a population of airport workers. Occupational and environmental medicine. 1999 ; 56:118-23.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4. </a:t>
            </a:r>
            <a:r>
              <a:rPr lang="en-US" sz="1400" dirty="0" err="1" smtClean="0"/>
              <a:t>Douwes</a:t>
            </a:r>
            <a:r>
              <a:rPr lang="en-US" sz="1400" dirty="0" smtClean="0"/>
              <a:t> J , </a:t>
            </a:r>
            <a:r>
              <a:rPr lang="en-US" sz="1400" dirty="0" err="1" smtClean="0"/>
              <a:t>Wouters</a:t>
            </a:r>
            <a:r>
              <a:rPr lang="en-US" sz="1400" dirty="0" smtClean="0"/>
              <a:t> I , </a:t>
            </a:r>
            <a:r>
              <a:rPr lang="en-US" sz="1400" dirty="0" err="1" smtClean="0"/>
              <a:t>Dubbeld</a:t>
            </a:r>
            <a:r>
              <a:rPr lang="en-US" sz="1400" dirty="0" smtClean="0"/>
              <a:t> H , van </a:t>
            </a:r>
            <a:r>
              <a:rPr lang="en-US" sz="1400" dirty="0" err="1" smtClean="0"/>
              <a:t>Zweiten</a:t>
            </a:r>
            <a:r>
              <a:rPr lang="en-US" sz="1400" dirty="0" smtClean="0"/>
              <a:t> L et al. Upper airway inflammation assessed by nasal </a:t>
            </a:r>
            <a:r>
              <a:rPr lang="en-US" sz="1400" dirty="0" err="1" smtClean="0"/>
              <a:t>lavage</a:t>
            </a:r>
            <a:r>
              <a:rPr lang="en-US" sz="1400" dirty="0" smtClean="0"/>
              <a:t> in compost workers. American journal of industrial medicine.2000 ; 37 : 459-68.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5.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Expression of histamine receptors in nasal epithelial cells and endothelial cells. International archives of allergy and immunology. 1998 ; 115: 220-7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6.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Effect of sex hormones on </a:t>
            </a:r>
            <a:r>
              <a:rPr lang="en-US" sz="1400" dirty="0" err="1" smtClean="0"/>
              <a:t>eosinophilic</a:t>
            </a:r>
            <a:r>
              <a:rPr lang="en-US" sz="1400" dirty="0" smtClean="0"/>
              <a:t> inflammation in nasal mucosa. Allergy and asthma proceedings. 1998; 19:263-9.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7. Shah A, </a:t>
            </a:r>
            <a:r>
              <a:rPr lang="en-US" sz="1400" dirty="0" err="1" smtClean="0"/>
              <a:t>Sircar</a:t>
            </a:r>
            <a:r>
              <a:rPr lang="en-US" sz="1400" dirty="0" smtClean="0"/>
              <a:t> M. post coital asthma and rhinitis. Chest.1991 ; 100:1039-41.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8. </a:t>
            </a:r>
            <a:r>
              <a:rPr lang="en-US" sz="1400" dirty="0" err="1" smtClean="0"/>
              <a:t>Blom</a:t>
            </a:r>
            <a:r>
              <a:rPr lang="en-US" sz="1400" dirty="0" smtClean="0"/>
              <a:t> HM, van Rijswijk JB, </a:t>
            </a:r>
            <a:r>
              <a:rPr lang="en-US" sz="1400" dirty="0" err="1" smtClean="0"/>
              <a:t>Garrelds</a:t>
            </a:r>
            <a:r>
              <a:rPr lang="en-US" sz="1400" dirty="0" smtClean="0"/>
              <a:t> IM et al. intranasal capsaicin is </a:t>
            </a:r>
            <a:r>
              <a:rPr lang="en-US" sz="1400" dirty="0" err="1" smtClean="0"/>
              <a:t>effaicacious</a:t>
            </a:r>
            <a:r>
              <a:rPr lang="en-US" sz="1400" dirty="0" smtClean="0"/>
              <a:t> in </a:t>
            </a:r>
            <a:r>
              <a:rPr lang="en-US" sz="1400" dirty="0" err="1" smtClean="0"/>
              <a:t>nonallergic</a:t>
            </a:r>
            <a:r>
              <a:rPr lang="en-US" sz="1400" dirty="0" smtClean="0"/>
              <a:t> non infectious perennial rhinitis. A placebo controlled study. Clinical and experimental allergy 1997; 27: 796-801.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203200"/>
          <a:ext cx="8991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66800"/>
                <a:gridCol w="1088571"/>
                <a:gridCol w="740229"/>
                <a:gridCol w="1763485"/>
                <a:gridCol w="979715"/>
                <a:gridCol w="1752600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Perennial rhinitis: An independent risk factor for asthma in </a:t>
                      </a:r>
                      <a:r>
                        <a:rPr lang="en-US" b="1" dirty="0" err="1" smtClean="0"/>
                        <a:t>nonatopic</a:t>
                      </a:r>
                      <a:r>
                        <a:rPr lang="en-US" b="1" dirty="0" smtClean="0"/>
                        <a:t> subjects: results from the European Community Respiratory Health Survey.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2" action="ppaction://hlinkfile"/>
                        </a:rPr>
                        <a:t>Leynaert</a:t>
                      </a:r>
                      <a:r>
                        <a:rPr lang="en-US" dirty="0" smtClean="0">
                          <a:hlinkClick r:id="rId2" action="ppaction://hlinkfile"/>
                        </a:rPr>
                        <a:t> B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3" action="ppaction://hlinkfile"/>
                        </a:rPr>
                        <a:t>Bousquet</a:t>
                      </a:r>
                      <a:r>
                        <a:rPr lang="en-US" dirty="0" smtClean="0">
                          <a:hlinkClick r:id="rId3" action="ppaction://hlinkfile"/>
                        </a:rPr>
                        <a:t> 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4" action="ppaction://hlinkfile"/>
                        </a:rPr>
                        <a:t> 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5" action="ppaction://hlinkfile"/>
                        </a:rPr>
                        <a:t>Liard 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6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6" action="ppaction://hlinkfile"/>
                        </a:rPr>
                        <a:t> F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J Allergy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Clin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Immunol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.</a:t>
                      </a:r>
                      <a:r>
                        <a:rPr lang="en-US" dirty="0" smtClean="0"/>
                        <a:t> 1999 Aug;104(2 Pt 1):301-4.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Subjects with perennial rhinitis (n = 1412) were more likely than control subjects (n = 5198) to have current asthma. After adjustment for sex, age, smoking habit, family history of asthma, geographic area.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strong association between perennial rhinitis and asthma in </a:t>
                      </a:r>
                      <a:r>
                        <a:rPr lang="en-US" dirty="0" err="1" smtClean="0"/>
                        <a:t>nonatopic</a:t>
                      </a:r>
                      <a:r>
                        <a:rPr lang="en-US" dirty="0" smtClean="0"/>
                        <a:t> subjects with normal </a:t>
                      </a:r>
                      <a:r>
                        <a:rPr lang="en-US" dirty="0" err="1" smtClean="0"/>
                        <a:t>IgE</a:t>
                      </a:r>
                      <a:r>
                        <a:rPr lang="en-US" dirty="0" smtClean="0"/>
                        <a:t> levels is consistent with the hypothesis that rhinitis is an independent risk factor for asthma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 Contents of Nasal douching all except</a:t>
            </a:r>
          </a:p>
          <a:p>
            <a:r>
              <a:rPr lang="en-US" dirty="0" smtClean="0"/>
              <a:t>Sodium carbonate</a:t>
            </a:r>
          </a:p>
          <a:p>
            <a:r>
              <a:rPr lang="en-US" dirty="0" smtClean="0"/>
              <a:t>Sodium </a:t>
            </a:r>
            <a:r>
              <a:rPr lang="en-US" dirty="0" err="1" smtClean="0"/>
              <a:t>biborate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Sodium bicarbonate</a:t>
            </a:r>
          </a:p>
          <a:p>
            <a:r>
              <a:rPr lang="en-US" dirty="0" smtClean="0"/>
              <a:t>Sodium chloride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Atrophic rhinitis is caused by</a:t>
            </a:r>
          </a:p>
          <a:p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endParaRPr lang="en-US" dirty="0" smtClean="0"/>
          </a:p>
          <a:p>
            <a:r>
              <a:rPr lang="en-US" dirty="0" err="1" smtClean="0"/>
              <a:t>Strept</a:t>
            </a:r>
            <a:r>
              <a:rPr lang="en-US" dirty="0" smtClean="0"/>
              <a:t> </a:t>
            </a:r>
            <a:r>
              <a:rPr lang="en-US" dirty="0" err="1" smtClean="0"/>
              <a:t>viridans</a:t>
            </a:r>
            <a:endParaRPr lang="en-US" dirty="0" smtClean="0"/>
          </a:p>
          <a:p>
            <a:r>
              <a:rPr lang="en-US" dirty="0" err="1" smtClean="0"/>
              <a:t>Moraxella</a:t>
            </a:r>
            <a:r>
              <a:rPr lang="en-US" dirty="0" smtClean="0"/>
              <a:t> </a:t>
            </a:r>
            <a:r>
              <a:rPr lang="en-US" dirty="0" err="1" smtClean="0"/>
              <a:t>catarhalis</a:t>
            </a:r>
            <a:endParaRPr lang="en-US" dirty="0" smtClean="0"/>
          </a:p>
          <a:p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 smtClean="0"/>
              <a:t>ozaene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Symptoms of allergic rhinitis</a:t>
            </a:r>
          </a:p>
          <a:p>
            <a:r>
              <a:rPr lang="en-US" dirty="0" smtClean="0"/>
              <a:t>Frequent sneezing</a:t>
            </a:r>
          </a:p>
          <a:p>
            <a:r>
              <a:rPr lang="en-US" dirty="0" smtClean="0"/>
              <a:t>Watery nasal discharge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</a:t>
            </a:r>
            <a:r>
              <a:rPr lang="en-US" dirty="0" err="1" smtClean="0"/>
              <a:t>Samter’s</a:t>
            </a:r>
            <a:r>
              <a:rPr lang="en-US" dirty="0" smtClean="0"/>
              <a:t> triad includes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Nasal polyps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Aspirin sensitivity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Brnchial</a:t>
            </a:r>
            <a:r>
              <a:rPr lang="en-US" dirty="0" smtClean="0"/>
              <a:t> asthma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Bronchiectasis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Prolonged and repeated use of nasal decongestant leads to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Rhinitis </a:t>
            </a:r>
            <a:r>
              <a:rPr lang="en-US" dirty="0" err="1" smtClean="0"/>
              <a:t>medicamentosa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Bronchitis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Both 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none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514600" y="1524000"/>
            <a:ext cx="4953000" cy="175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Thank You…</a:t>
            </a:r>
            <a:endParaRPr 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Evidence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**** - systemic reviews, meta-analysis of   		       RCT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  - non- randomized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    - observational or non experimental             	       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      - expert opinion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</a:t>
            </a:r>
            <a:r>
              <a:rPr lang="en-US" dirty="0" err="1" smtClean="0"/>
              <a:t>Nonallergic</a:t>
            </a:r>
            <a:r>
              <a:rPr lang="en-US" dirty="0" smtClean="0"/>
              <a:t> Rhinitis</a:t>
            </a:r>
            <a:endParaRPr lang="en-US" dirty="0"/>
          </a:p>
        </p:txBody>
      </p:sp>
      <p:pic>
        <p:nvPicPr>
          <p:cNvPr id="4" name="Content Placeholder 3" descr="allergypile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743200"/>
            <a:ext cx="3200400" cy="35052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&gt;</a:t>
            </a:r>
            <a:r>
              <a:rPr lang="en-US" sz="2400" dirty="0" smtClean="0">
                <a:solidFill>
                  <a:schemeClr val="accent5"/>
                </a:solidFill>
              </a:rPr>
              <a:t> 9</a:t>
            </a:r>
            <a:r>
              <a:rPr lang="en-US" sz="2400" dirty="0" smtClean="0"/>
              <a:t> months/year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Symptoms :</a:t>
            </a:r>
          </a:p>
          <a:p>
            <a:pPr lvl="6"/>
            <a:r>
              <a:rPr lang="en-US" sz="2400" dirty="0" smtClean="0"/>
              <a:t>Blockage</a:t>
            </a:r>
          </a:p>
          <a:p>
            <a:pPr lvl="6"/>
            <a:r>
              <a:rPr lang="en-US" sz="2400" dirty="0" smtClean="0"/>
              <a:t>Sneezing</a:t>
            </a:r>
          </a:p>
          <a:p>
            <a:pPr lvl="6"/>
            <a:r>
              <a:rPr lang="en-US" sz="2400" dirty="0" smtClean="0"/>
              <a:t>Hyper-secretion</a:t>
            </a:r>
          </a:p>
          <a:p>
            <a:pPr lvl="6"/>
            <a:r>
              <a:rPr lang="en-US" sz="2400" dirty="0" smtClean="0"/>
              <a:t>Postnasal drip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22960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Idiopathic Rhinitis </a:t>
            </a:r>
            <a:r>
              <a:rPr lang="en-US" baseline="30000" dirty="0" smtClean="0"/>
              <a:t>(1)</a:t>
            </a:r>
            <a:endParaRPr lang="en-US" baseline="30000" dirty="0"/>
          </a:p>
        </p:txBody>
      </p:sp>
      <p:pic>
        <p:nvPicPr>
          <p:cNvPr id="4" name="Content Placeholder 3" descr="1476-7961-8-1-3-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752600"/>
            <a:ext cx="90678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0695" y="911018"/>
          <a:ext cx="8229600" cy="5413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 </a:t>
            </a:r>
            <a:r>
              <a:rPr lang="en-US" baseline="30000" dirty="0" smtClean="0"/>
              <a:t>(2,3)</a:t>
            </a:r>
            <a:endParaRPr lang="en-US" baseline="30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Compost workers </a:t>
            </a:r>
            <a:r>
              <a:rPr lang="en-US" baseline="30000" dirty="0" smtClean="0"/>
              <a:t>(4)</a:t>
            </a:r>
            <a:endParaRPr lang="en-US" baseline="30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Boiler makers</a:t>
            </a:r>
            <a:r>
              <a:rPr lang="en-US" baseline="30000" dirty="0" smtClean="0"/>
              <a:t>[****/***]</a:t>
            </a:r>
            <a:endParaRPr lang="en-US" baseline="300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Vanadium Pentoxide: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Fuel oil ash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Respiratory irritant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PMN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Total cells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Myeloperoxidase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IL-8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Nitric oxide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Albumin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</TotalTime>
  <Words>768</Words>
  <Application>Microsoft Office PowerPoint</Application>
  <PresentationFormat>On-screen Show (4:3)</PresentationFormat>
  <Paragraphs>198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Urban</vt:lpstr>
      <vt:lpstr>NONALLERGIC PERENNIAL RHINITIS</vt:lpstr>
      <vt:lpstr>Levels of Evidence</vt:lpstr>
      <vt:lpstr>Evidence scoring</vt:lpstr>
      <vt:lpstr>Perennial Nonallergic Rhinitis</vt:lpstr>
      <vt:lpstr>Slide 5</vt:lpstr>
      <vt:lpstr>Idiopathic Rhinitis (1)</vt:lpstr>
      <vt:lpstr>Slide 7</vt:lpstr>
      <vt:lpstr>Occupational Rhinitis (2,3)</vt:lpstr>
      <vt:lpstr>Occupational Rhinitis</vt:lpstr>
      <vt:lpstr>Hormonal Rhinitis</vt:lpstr>
      <vt:lpstr>Drug-induced Rhinitis</vt:lpstr>
      <vt:lpstr>Rhinitis Madicamentosa [****/***/**]</vt:lpstr>
      <vt:lpstr>NARES</vt:lpstr>
      <vt:lpstr>Food Induced Rhinitis</vt:lpstr>
      <vt:lpstr>Emotionally Induced Rhinitis(7)</vt:lpstr>
      <vt:lpstr>Atrophic Rhinitis</vt:lpstr>
      <vt:lpstr>A Step Wise Approach</vt:lpstr>
      <vt:lpstr>Slide 18</vt:lpstr>
      <vt:lpstr>Recent </vt:lpstr>
      <vt:lpstr>     References 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NONALLERGIC PERENNIAL RHINITIS</dc:title>
  <dc:creator>JINESH</dc:creator>
  <cp:lastModifiedBy>sony</cp:lastModifiedBy>
  <cp:revision>112</cp:revision>
  <dcterms:created xsi:type="dcterms:W3CDTF">2013-06-23T06:15:38Z</dcterms:created>
  <dcterms:modified xsi:type="dcterms:W3CDTF">2022-04-24T14:45:48Z</dcterms:modified>
</cp:coreProperties>
</file>