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1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317" r:id="rId14"/>
    <p:sldId id="316" r:id="rId15"/>
    <p:sldId id="266" r:id="rId16"/>
    <p:sldId id="267" r:id="rId17"/>
    <p:sldId id="268" r:id="rId18"/>
    <p:sldId id="269" r:id="rId19"/>
    <p:sldId id="315" r:id="rId20"/>
    <p:sldId id="311" r:id="rId21"/>
    <p:sldId id="314" r:id="rId22"/>
    <p:sldId id="312" r:id="rId23"/>
    <p:sldId id="313" r:id="rId24"/>
    <p:sldId id="286" r:id="rId25"/>
    <p:sldId id="270" r:id="rId26"/>
    <p:sldId id="280" r:id="rId27"/>
    <p:sldId id="271" r:id="rId28"/>
    <p:sldId id="278" r:id="rId29"/>
    <p:sldId id="279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8" r:id="rId50"/>
    <p:sldId id="309" r:id="rId51"/>
    <p:sldId id="31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244" autoAdjust="0"/>
    <p:restoredTop sz="94660"/>
  </p:normalViewPr>
  <p:slideViewPr>
    <p:cSldViewPr>
      <p:cViewPr varScale="1">
        <p:scale>
          <a:sx n="67" d="100"/>
          <a:sy n="67" d="100"/>
        </p:scale>
        <p:origin x="-6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6CD9A-95B2-4960-AB83-3DAC24E0F693}" type="datetimeFigureOut">
              <a:rPr lang="en-US" smtClean="0"/>
              <a:t>21/05/2017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B0514-B824-43CB-8044-F45AD863AC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P\Screenshot_20190930-123945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1668" y="94326"/>
            <a:ext cx="13167360" cy="74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P\Screenshot_20190930-123142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4544" y="0"/>
            <a:ext cx="12618720" cy="7098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P\Screenshot_20190930-123146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86114" y="-357214"/>
            <a:ext cx="13898880" cy="7818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P\Screenshot_20190930-123151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14610" y="-285776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P\Screenshot_20190930-123926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14610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P\Screenshot_20190930-123919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28924" y="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P\Screenshot_20190930-123157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85982" y="-214338"/>
            <a:ext cx="13350240" cy="7509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P\Screenshot_20190930-123210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28858" y="-34290"/>
            <a:ext cx="12252960" cy="6892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P\Screenshot_20190930-123213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72" y="-262864"/>
            <a:ext cx="13167360" cy="74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P\Screenshot_20190930-123233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28990" y="-428652"/>
            <a:ext cx="13350240" cy="7509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P\Screenshot_20190930-123916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28924" y="-357214"/>
            <a:ext cx="13533120" cy="7612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P\Screenshot_20190930-123951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86114" y="-857280"/>
            <a:ext cx="14081760" cy="7920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P\Screenshot_20190930-123858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28990" y="-571528"/>
            <a:ext cx="13533120" cy="7612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P\Screenshot_20190930-123912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28990" y="-714404"/>
            <a:ext cx="13716000" cy="7715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P\Screenshot_20190930-123903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00428" y="-357214"/>
            <a:ext cx="13716000" cy="7715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P\Screenshot_20190930-123907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28990" y="-357214"/>
            <a:ext cx="13350240" cy="7509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P\Screenshot_20190930-123441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71866" y="-500090"/>
            <a:ext cx="13716000" cy="7715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P\Screenshot_20190930-123244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00494" y="-785842"/>
            <a:ext cx="15361920" cy="8641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P\Screenshot_20190930-123354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00362" y="-357214"/>
            <a:ext cx="13167360" cy="74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P\Screenshot_20190930-123249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1800" y="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P\Screenshot_20190930-123337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14676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P\Screenshot_20190930-123346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00428" y="-714404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\Screenshot_20190930-123048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1800" y="-357214"/>
            <a:ext cx="12801600" cy="720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P\Screenshot_20190930-123447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86114" y="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P\Screenshot_20190930-123459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1800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P\Screenshot_20190930-123504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43238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P\Screenshot_20190930-123508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7486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P\Screenshot_20190930-123513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7486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P\Screenshot_20190930-123516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86114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P\Screenshot_20190930-123521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86114" y="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P\Screenshot_20190930-123526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86114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P\Screenshot_20190930-123532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52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P\Screenshot_20190930-123537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28924" y="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P\Screenshot_20190930-123054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43238" y="-548640"/>
            <a:ext cx="13167360" cy="74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P\Screenshot_20190930-123542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43238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P\Screenshot_20190930-123546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1800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P\Screenshot_20190930-123558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00362" y="-214338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P\Screenshot_20190930-123601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28990" y="-44577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P\Screenshot_20190930-123606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P\Screenshot_20190930-123612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43238" y="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P\Screenshot_20190930-123617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00362" y="-342900"/>
            <a:ext cx="12801600" cy="720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P\Screenshot_20190930-123623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14610" y="-214338"/>
            <a:ext cx="13350240" cy="7509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P\Screenshot_20190930-123627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28924" y="-500090"/>
            <a:ext cx="12618720" cy="7098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P\Screenshot_20190930-123829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14676" y="-928718"/>
            <a:ext cx="15544800" cy="8743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P\Screenshot_20190930-123100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00428" y="-1000156"/>
            <a:ext cx="14264640" cy="8023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P\Screenshot_20190930-123835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71866" y="-1143032"/>
            <a:ext cx="15544800" cy="8743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P\Screenshot_20190930-123840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00428" y="-1000156"/>
            <a:ext cx="15544800" cy="8743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\Screenshot_20190930-123104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00428" y="-642966"/>
            <a:ext cx="13716000" cy="7715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P\Screenshot_20190930-123109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7486" y="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P\Screenshot_20190930-123128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4544" y="0"/>
            <a:ext cx="12984480" cy="7303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P\Screenshot_20190930-123133_SlideSh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72" y="0"/>
            <a:ext cx="13167360" cy="74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On-screen Show (4:3)</PresentationFormat>
  <Paragraphs>0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107</cp:revision>
  <dcterms:created xsi:type="dcterms:W3CDTF">2017-05-21T17:37:57Z</dcterms:created>
  <dcterms:modified xsi:type="dcterms:W3CDTF">2017-05-21T18:49:27Z</dcterms:modified>
</cp:coreProperties>
</file>