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69" d="100"/>
          <a:sy n="69" d="100"/>
        </p:scale>
        <p:origin x="-9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73" y="637309"/>
            <a:ext cx="775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 smtClean="0"/>
              <a:t>ANEMIA  and its Approach</a:t>
            </a:r>
            <a:endParaRPr lang="en-IN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636327" y="3657600"/>
            <a:ext cx="224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BY. </a:t>
            </a:r>
            <a:r>
              <a:rPr lang="en-IN" dirty="0" err="1" smtClean="0"/>
              <a:t>Dr.Siddharth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59</Words>
  <Application>Microsoft Office PowerPoint</Application>
  <PresentationFormat>On-screen Show (16:9)</PresentationFormat>
  <Paragraphs>54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User1</cp:lastModifiedBy>
  <cp:revision>3</cp:revision>
  <dcterms:created xsi:type="dcterms:W3CDTF">2022-05-14T12:42:26Z</dcterms:created>
  <dcterms:modified xsi:type="dcterms:W3CDTF">2022-07-11T03:29:36Z</dcterms:modified>
</cp:coreProperties>
</file>