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51" d="100"/>
          <a:sy n="51" d="100"/>
        </p:scale>
        <p:origin x="-102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4683" y="3524596"/>
            <a:ext cx="591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Approach to </a:t>
            </a:r>
            <a:r>
              <a:rPr lang="en-IN" sz="4000" dirty="0" err="1" smtClean="0"/>
              <a:t>Anemia</a:t>
            </a:r>
            <a:r>
              <a:rPr lang="en-IN" sz="4000" dirty="0" smtClean="0"/>
              <a:t> </a:t>
            </a:r>
            <a:endParaRPr lang="en-IN" sz="4000" dirty="0"/>
          </a:p>
        </p:txBody>
      </p:sp>
      <p:pic>
        <p:nvPicPr>
          <p:cNvPr id="4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3403" y="0"/>
            <a:ext cx="3705225" cy="3076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8629" y="4347556"/>
            <a:ext cx="227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By. </a:t>
            </a:r>
            <a:r>
              <a:rPr lang="en-IN" dirty="0" smtClean="0"/>
              <a:t>Dr J. D. </a:t>
            </a:r>
            <a:r>
              <a:rPr lang="en-IN" dirty="0" err="1" smtClean="0"/>
              <a:t>Lakhani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</Words>
  <Application>Microsoft Office PowerPoint</Application>
  <PresentationFormat>On-screen Show (16:9)</PresentationFormat>
  <Paragraphs>29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2022-05-14T12:44:16Z</dcterms:created>
  <dcterms:modified xsi:type="dcterms:W3CDTF">2022-09-05T08:52:10Z</dcterms:modified>
</cp:coreProperties>
</file>