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69" d="100"/>
          <a:sy n="69" d="100"/>
        </p:scale>
        <p:origin x="-9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855" y="3289802"/>
            <a:ext cx="8115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smtClean="0"/>
              <a:t>       Chronic </a:t>
            </a:r>
            <a:r>
              <a:rPr lang="en-IN" sz="4000" dirty="0" smtClean="0"/>
              <a:t>Kidney disease</a:t>
            </a:r>
            <a:endParaRPr lang="en-IN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79913" y="798022"/>
            <a:ext cx="64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6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3403" y="0"/>
            <a:ext cx="3705225" cy="3076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8628" y="4544291"/>
            <a:ext cx="178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568628" y="4544291"/>
            <a:ext cx="232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By. Dr. </a:t>
            </a:r>
            <a:r>
              <a:rPr lang="en-IN" dirty="0" err="1" smtClean="0"/>
              <a:t>Palak</a:t>
            </a:r>
            <a:r>
              <a:rPr lang="en-IN" dirty="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</Words>
  <Application>Microsoft Office PowerPoint</Application>
  <PresentationFormat>On-screen Show (16:9)</PresentationFormat>
  <Paragraphs>31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User1</cp:lastModifiedBy>
  <cp:revision>3</cp:revision>
  <dcterms:created xsi:type="dcterms:W3CDTF">2022-05-14T12:34:59Z</dcterms:created>
  <dcterms:modified xsi:type="dcterms:W3CDTF">2022-07-11T03:13:36Z</dcterms:modified>
</cp:coreProperties>
</file>