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263" y="2759825"/>
            <a:ext cx="8395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/>
              <a:t>Management of Chronic Kidney Disease</a:t>
            </a:r>
            <a:endParaRPr lang="en-IN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759825" y="781396"/>
            <a:ext cx="408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5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9825" y="0"/>
            <a:ext cx="3705225" cy="275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1375" y="4430684"/>
            <a:ext cx="209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By. </a:t>
            </a:r>
            <a:r>
              <a:rPr lang="en-IN" smtClean="0"/>
              <a:t>Dr.Lakhani</a:t>
            </a:r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</Words>
  <Application>Microsoft Office PowerPoint</Application>
  <PresentationFormat>On-screen Show (16:9)</PresentationFormat>
  <Paragraphs>40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User1</cp:lastModifiedBy>
  <cp:revision>2</cp:revision>
  <dcterms:created xsi:type="dcterms:W3CDTF">2022-05-14T12:36:29Z</dcterms:created>
  <dcterms:modified xsi:type="dcterms:W3CDTF">2022-07-11T02:53:53Z</dcterms:modified>
</cp:coreProperties>
</file>