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455" y="3325091"/>
            <a:ext cx="827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Introduction to </a:t>
            </a:r>
            <a:r>
              <a:rPr lang="en-IN" sz="2800" dirty="0" err="1" smtClean="0"/>
              <a:t>Hematology</a:t>
            </a:r>
            <a:endParaRPr lang="en-IN" sz="2800" dirty="0"/>
          </a:p>
        </p:txBody>
      </p:sp>
      <p:pic>
        <p:nvPicPr>
          <p:cNvPr id="5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9388" y="0"/>
            <a:ext cx="3705225" cy="3076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6887" y="4347556"/>
            <a:ext cx="158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By Dr. </a:t>
            </a:r>
            <a:r>
              <a:rPr lang="en-IN" dirty="0" err="1" smtClean="0"/>
              <a:t>Palak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</Words>
  <Application>Microsoft Office PowerPoint</Application>
  <PresentationFormat>On-screen Show (16:9)</PresentationFormat>
  <Paragraphs>29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User1</cp:lastModifiedBy>
  <cp:revision>2</cp:revision>
  <dcterms:created xsi:type="dcterms:W3CDTF">2022-05-14T12:44:16Z</dcterms:created>
  <dcterms:modified xsi:type="dcterms:W3CDTF">2022-07-11T02:47:57Z</dcterms:modified>
</cp:coreProperties>
</file>