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69" d="100"/>
          <a:sy n="69" d="100"/>
        </p:scale>
        <p:origin x="-9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0873" y="789709"/>
            <a:ext cx="6871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 smtClean="0"/>
              <a:t>Multiple myeloma </a:t>
            </a:r>
            <a:endParaRPr lang="en-IN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234545" y="3740727"/>
            <a:ext cx="264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By. Dr. </a:t>
            </a:r>
            <a:r>
              <a:rPr lang="en-IN" dirty="0" err="1" smtClean="0"/>
              <a:t>Palak</a:t>
            </a:r>
            <a:r>
              <a:rPr lang="en-IN" dirty="0" smtClean="0"/>
              <a:t> </a:t>
            </a:r>
            <a:r>
              <a:rPr lang="en-IN" smtClean="0"/>
              <a:t>Doshi</a:t>
            </a:r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</Words>
  <Application>Microsoft Office PowerPoint</Application>
  <PresentationFormat>On-screen Show (16:9)</PresentationFormat>
  <Paragraphs>37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User1</cp:lastModifiedBy>
  <cp:revision>2</cp:revision>
  <dcterms:created xsi:type="dcterms:W3CDTF">2022-05-14T13:17:05Z</dcterms:created>
  <dcterms:modified xsi:type="dcterms:W3CDTF">2022-07-11T03:31:43Z</dcterms:modified>
</cp:coreProperties>
</file>