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1" r:id="rId6"/>
    <p:sldId id="260" r:id="rId7"/>
    <p:sldId id="262" r:id="rId8"/>
    <p:sldId id="263" r:id="rId9"/>
    <p:sldId id="264" r:id="rId10"/>
    <p:sldId id="266" r:id="rId11"/>
    <p:sldId id="267" r:id="rId12"/>
    <p:sldId id="268" r:id="rId13"/>
    <p:sldId id="269" r:id="rId14"/>
    <p:sldId id="270" r:id="rId15"/>
    <p:sldId id="271" r:id="rId16"/>
    <p:sldId id="273" r:id="rId17"/>
    <p:sldId id="274" r:id="rId18"/>
    <p:sldId id="275" r:id="rId19"/>
    <p:sldId id="276" r:id="rId20"/>
    <p:sldId id="277" r:id="rId21"/>
    <p:sldId id="290" r:id="rId22"/>
    <p:sldId id="289" r:id="rId23"/>
    <p:sldId id="278" r:id="rId24"/>
    <p:sldId id="279" r:id="rId25"/>
    <p:sldId id="280" r:id="rId26"/>
    <p:sldId id="281" r:id="rId27"/>
    <p:sldId id="282" r:id="rId28"/>
    <p:sldId id="283" r:id="rId29"/>
    <p:sldId id="284" r:id="rId30"/>
    <p:sldId id="285" r:id="rId31"/>
    <p:sldId id="291" r:id="rId32"/>
    <p:sldId id="286" r:id="rId33"/>
    <p:sldId id="287" r:id="rId34"/>
    <p:sldId id="28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660"/>
  </p:normalViewPr>
  <p:slideViewPr>
    <p:cSldViewPr snapToGrid="0">
      <p:cViewPr varScale="1">
        <p:scale>
          <a:sx n="59" d="100"/>
          <a:sy n="59" d="100"/>
        </p:scale>
        <p:origin x="6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44E120-EF64-4616-B855-DDB3AE440788}"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IN"/>
        </a:p>
      </dgm:t>
    </dgm:pt>
    <dgm:pt modelId="{7DB090FD-E9D4-49AA-A549-518A0E2B66C9}">
      <dgm:prSet phldrT="[Text]" custT="1"/>
      <dgm:spPr/>
      <dgm:t>
        <a:bodyPr/>
        <a:lstStyle/>
        <a:p>
          <a:r>
            <a:rPr lang="en-IN" sz="1400"/>
            <a:t>According to the target population</a:t>
          </a:r>
          <a:endParaRPr lang="en-IN" sz="1400" dirty="0"/>
        </a:p>
      </dgm:t>
    </dgm:pt>
    <dgm:pt modelId="{649B7904-2718-4A77-A7F2-6367F37316DD}" type="parTrans" cxnId="{EB108295-230A-4CB7-BA38-E50C31AF6CA2}">
      <dgm:prSet/>
      <dgm:spPr/>
      <dgm:t>
        <a:bodyPr/>
        <a:lstStyle/>
        <a:p>
          <a:endParaRPr lang="en-IN"/>
        </a:p>
      </dgm:t>
    </dgm:pt>
    <dgm:pt modelId="{9BA723B4-809D-46BA-B50A-263C8ACA763A}" type="sibTrans" cxnId="{EB108295-230A-4CB7-BA38-E50C31AF6CA2}">
      <dgm:prSet/>
      <dgm:spPr/>
      <dgm:t>
        <a:bodyPr/>
        <a:lstStyle/>
        <a:p>
          <a:endParaRPr lang="en-IN"/>
        </a:p>
      </dgm:t>
    </dgm:pt>
    <dgm:pt modelId="{D7F1D89F-EA0E-40CF-8162-E6AC92597BE5}">
      <dgm:prSet phldrT="[Text]" custT="1"/>
      <dgm:spPr/>
      <dgm:t>
        <a:bodyPr/>
        <a:lstStyle/>
        <a:p>
          <a:r>
            <a:rPr lang="en-IN" sz="1400" dirty="0"/>
            <a:t>Individual</a:t>
          </a:r>
        </a:p>
        <a:p>
          <a:r>
            <a:rPr lang="en-IN" sz="1400" dirty="0"/>
            <a:t>Psychoeducation</a:t>
          </a:r>
        </a:p>
      </dgm:t>
    </dgm:pt>
    <dgm:pt modelId="{E071FD96-B094-4E0A-BE33-178DBB708866}" type="parTrans" cxnId="{7F3A8C03-9242-435F-B759-60ABA084170F}">
      <dgm:prSet/>
      <dgm:spPr/>
      <dgm:t>
        <a:bodyPr/>
        <a:lstStyle/>
        <a:p>
          <a:endParaRPr lang="en-IN"/>
        </a:p>
      </dgm:t>
    </dgm:pt>
    <dgm:pt modelId="{1741442C-1F16-434C-AFC7-8177E3749F20}" type="sibTrans" cxnId="{7F3A8C03-9242-435F-B759-60ABA084170F}">
      <dgm:prSet/>
      <dgm:spPr/>
      <dgm:t>
        <a:bodyPr/>
        <a:lstStyle/>
        <a:p>
          <a:endParaRPr lang="en-IN"/>
        </a:p>
      </dgm:t>
    </dgm:pt>
    <dgm:pt modelId="{A80FDA52-792B-48FD-AF71-4571089504F2}">
      <dgm:prSet phldrT="[Text]" custT="1"/>
      <dgm:spPr/>
      <dgm:t>
        <a:bodyPr/>
        <a:lstStyle/>
        <a:p>
          <a:r>
            <a:rPr lang="en-IN" sz="1400"/>
            <a:t>Group</a:t>
          </a:r>
        </a:p>
        <a:p>
          <a:r>
            <a:rPr lang="en-IN" sz="1400"/>
            <a:t>Psychoeducation</a:t>
          </a:r>
          <a:endParaRPr lang="en-IN" sz="1400" dirty="0"/>
        </a:p>
      </dgm:t>
    </dgm:pt>
    <dgm:pt modelId="{39A85D20-78E1-4390-B22A-D3CC60E102D9}" type="parTrans" cxnId="{11C5520C-011C-44D4-B849-A4CF52DAC78D}">
      <dgm:prSet/>
      <dgm:spPr/>
      <dgm:t>
        <a:bodyPr/>
        <a:lstStyle/>
        <a:p>
          <a:endParaRPr lang="en-IN"/>
        </a:p>
      </dgm:t>
    </dgm:pt>
    <dgm:pt modelId="{9CA629CB-7160-4656-B291-64FB66AB05BD}" type="sibTrans" cxnId="{11C5520C-011C-44D4-B849-A4CF52DAC78D}">
      <dgm:prSet/>
      <dgm:spPr/>
      <dgm:t>
        <a:bodyPr/>
        <a:lstStyle/>
        <a:p>
          <a:endParaRPr lang="en-IN"/>
        </a:p>
      </dgm:t>
    </dgm:pt>
    <dgm:pt modelId="{3063E2B3-057A-4A47-848D-45B2891021AE}">
      <dgm:prSet phldrT="[Text]" custT="1"/>
      <dgm:spPr/>
      <dgm:t>
        <a:bodyPr/>
        <a:lstStyle/>
        <a:p>
          <a:r>
            <a:rPr lang="en-IN" sz="1400"/>
            <a:t>Community based Psychoeducation </a:t>
          </a:r>
          <a:endParaRPr lang="en-IN" sz="1400" dirty="0"/>
        </a:p>
      </dgm:t>
    </dgm:pt>
    <dgm:pt modelId="{1FAC289E-1809-4662-A2A9-CCE6B972121F}" type="parTrans" cxnId="{E670C345-1A64-4CE6-8409-DFEA8E988A8F}">
      <dgm:prSet/>
      <dgm:spPr/>
      <dgm:t>
        <a:bodyPr/>
        <a:lstStyle/>
        <a:p>
          <a:endParaRPr lang="en-IN"/>
        </a:p>
      </dgm:t>
    </dgm:pt>
    <dgm:pt modelId="{33826E6D-1E9C-4A78-A089-C2AFA94924D1}" type="sibTrans" cxnId="{E670C345-1A64-4CE6-8409-DFEA8E988A8F}">
      <dgm:prSet/>
      <dgm:spPr/>
      <dgm:t>
        <a:bodyPr/>
        <a:lstStyle/>
        <a:p>
          <a:endParaRPr lang="en-IN"/>
        </a:p>
      </dgm:t>
    </dgm:pt>
    <dgm:pt modelId="{65A1984C-55D2-4A0C-916D-C27802E108D5}">
      <dgm:prSet custT="1"/>
      <dgm:spPr/>
      <dgm:t>
        <a:bodyPr/>
        <a:lstStyle/>
        <a:p>
          <a:r>
            <a:rPr lang="en-IN" sz="1400"/>
            <a:t>Family</a:t>
          </a:r>
        </a:p>
        <a:p>
          <a:r>
            <a:rPr lang="en-IN" sz="1400"/>
            <a:t>Psychoeducation</a:t>
          </a:r>
          <a:endParaRPr lang="en-IN" sz="1700" dirty="0"/>
        </a:p>
      </dgm:t>
    </dgm:pt>
    <dgm:pt modelId="{0419B341-FBFC-4FFD-999F-402A8C23D274}" type="parTrans" cxnId="{1F56E5F0-641E-467F-9EE1-45217AFD7D14}">
      <dgm:prSet/>
      <dgm:spPr/>
      <dgm:t>
        <a:bodyPr/>
        <a:lstStyle/>
        <a:p>
          <a:endParaRPr lang="en-IN"/>
        </a:p>
      </dgm:t>
    </dgm:pt>
    <dgm:pt modelId="{DADC2BF4-B52C-47D5-9088-27A1F8B07C08}" type="sibTrans" cxnId="{1F56E5F0-641E-467F-9EE1-45217AFD7D14}">
      <dgm:prSet/>
      <dgm:spPr/>
      <dgm:t>
        <a:bodyPr/>
        <a:lstStyle/>
        <a:p>
          <a:endParaRPr lang="en-IN"/>
        </a:p>
      </dgm:t>
    </dgm:pt>
    <dgm:pt modelId="{2FE2C821-FBCD-46BD-B185-7C25B515840C}" type="pres">
      <dgm:prSet presAssocID="{6344E120-EF64-4616-B855-DDB3AE440788}" presName="hierChild1" presStyleCnt="0">
        <dgm:presLayoutVars>
          <dgm:orgChart val="1"/>
          <dgm:chPref val="1"/>
          <dgm:dir/>
          <dgm:animOne val="branch"/>
          <dgm:animLvl val="lvl"/>
          <dgm:resizeHandles/>
        </dgm:presLayoutVars>
      </dgm:prSet>
      <dgm:spPr/>
    </dgm:pt>
    <dgm:pt modelId="{863EB331-CF02-435B-9724-33C92B616C15}" type="pres">
      <dgm:prSet presAssocID="{7DB090FD-E9D4-49AA-A549-518A0E2B66C9}" presName="hierRoot1" presStyleCnt="0">
        <dgm:presLayoutVars>
          <dgm:hierBranch val="init"/>
        </dgm:presLayoutVars>
      </dgm:prSet>
      <dgm:spPr/>
    </dgm:pt>
    <dgm:pt modelId="{C03AF601-2CFE-4019-9D00-A2DE93AD0356}" type="pres">
      <dgm:prSet presAssocID="{7DB090FD-E9D4-49AA-A549-518A0E2B66C9}" presName="rootComposite1" presStyleCnt="0"/>
      <dgm:spPr/>
    </dgm:pt>
    <dgm:pt modelId="{82506238-F64E-4642-8E98-BF3193C159A5}" type="pres">
      <dgm:prSet presAssocID="{7DB090FD-E9D4-49AA-A549-518A0E2B66C9}" presName="rootText1" presStyleLbl="node0" presStyleIdx="0" presStyleCnt="1">
        <dgm:presLayoutVars>
          <dgm:chPref val="3"/>
        </dgm:presLayoutVars>
      </dgm:prSet>
      <dgm:spPr/>
    </dgm:pt>
    <dgm:pt modelId="{2F0D971C-5669-4873-B14A-A265DA78E9E2}" type="pres">
      <dgm:prSet presAssocID="{7DB090FD-E9D4-49AA-A549-518A0E2B66C9}" presName="rootConnector1" presStyleLbl="node1" presStyleIdx="0" presStyleCnt="0"/>
      <dgm:spPr/>
    </dgm:pt>
    <dgm:pt modelId="{63211D48-67D6-41F4-B665-27697ED14ECC}" type="pres">
      <dgm:prSet presAssocID="{7DB090FD-E9D4-49AA-A549-518A0E2B66C9}" presName="hierChild2" presStyleCnt="0"/>
      <dgm:spPr/>
    </dgm:pt>
    <dgm:pt modelId="{03A8FAA4-2ABF-4283-AAAC-452A2627DDC9}" type="pres">
      <dgm:prSet presAssocID="{E071FD96-B094-4E0A-BE33-178DBB708866}" presName="Name37" presStyleLbl="parChTrans1D2" presStyleIdx="0" presStyleCnt="4"/>
      <dgm:spPr/>
    </dgm:pt>
    <dgm:pt modelId="{68BCF6D3-643F-4ADF-BFD9-4145F5554501}" type="pres">
      <dgm:prSet presAssocID="{D7F1D89F-EA0E-40CF-8162-E6AC92597BE5}" presName="hierRoot2" presStyleCnt="0">
        <dgm:presLayoutVars>
          <dgm:hierBranch val="init"/>
        </dgm:presLayoutVars>
      </dgm:prSet>
      <dgm:spPr/>
    </dgm:pt>
    <dgm:pt modelId="{52C470BA-317B-4176-B2C4-073806846984}" type="pres">
      <dgm:prSet presAssocID="{D7F1D89F-EA0E-40CF-8162-E6AC92597BE5}" presName="rootComposite" presStyleCnt="0"/>
      <dgm:spPr/>
    </dgm:pt>
    <dgm:pt modelId="{3C3590D6-F49B-40CE-A0BB-A8650C5A2045}" type="pres">
      <dgm:prSet presAssocID="{D7F1D89F-EA0E-40CF-8162-E6AC92597BE5}" presName="rootText" presStyleLbl="node2" presStyleIdx="0" presStyleCnt="4">
        <dgm:presLayoutVars>
          <dgm:chPref val="3"/>
        </dgm:presLayoutVars>
      </dgm:prSet>
      <dgm:spPr/>
    </dgm:pt>
    <dgm:pt modelId="{0C3C2CC0-E9D4-491D-B051-A1007038EF07}" type="pres">
      <dgm:prSet presAssocID="{D7F1D89F-EA0E-40CF-8162-E6AC92597BE5}" presName="rootConnector" presStyleLbl="node2" presStyleIdx="0" presStyleCnt="4"/>
      <dgm:spPr/>
    </dgm:pt>
    <dgm:pt modelId="{90D360BC-CDE8-4DD0-88C1-5F34004E5055}" type="pres">
      <dgm:prSet presAssocID="{D7F1D89F-EA0E-40CF-8162-E6AC92597BE5}" presName="hierChild4" presStyleCnt="0"/>
      <dgm:spPr/>
    </dgm:pt>
    <dgm:pt modelId="{8F8C1F87-56C1-4E6E-A41B-EB5B8275F88B}" type="pres">
      <dgm:prSet presAssocID="{D7F1D89F-EA0E-40CF-8162-E6AC92597BE5}" presName="hierChild5" presStyleCnt="0"/>
      <dgm:spPr/>
    </dgm:pt>
    <dgm:pt modelId="{9E80AE56-7E89-4391-8080-ACD6E84F42EF}" type="pres">
      <dgm:prSet presAssocID="{0419B341-FBFC-4FFD-999F-402A8C23D274}" presName="Name37" presStyleLbl="parChTrans1D2" presStyleIdx="1" presStyleCnt="4"/>
      <dgm:spPr/>
    </dgm:pt>
    <dgm:pt modelId="{F2F261B9-6EC4-4A6C-83DD-6EA8B4A0936F}" type="pres">
      <dgm:prSet presAssocID="{65A1984C-55D2-4A0C-916D-C27802E108D5}" presName="hierRoot2" presStyleCnt="0">
        <dgm:presLayoutVars>
          <dgm:hierBranch val="init"/>
        </dgm:presLayoutVars>
      </dgm:prSet>
      <dgm:spPr/>
    </dgm:pt>
    <dgm:pt modelId="{E227B4F7-27F3-49BC-B7F4-8E4C5B68A8ED}" type="pres">
      <dgm:prSet presAssocID="{65A1984C-55D2-4A0C-916D-C27802E108D5}" presName="rootComposite" presStyleCnt="0"/>
      <dgm:spPr/>
    </dgm:pt>
    <dgm:pt modelId="{3AB7DC4A-BDC5-4EDD-8443-F060E51C311B}" type="pres">
      <dgm:prSet presAssocID="{65A1984C-55D2-4A0C-916D-C27802E108D5}" presName="rootText" presStyleLbl="node2" presStyleIdx="1" presStyleCnt="4">
        <dgm:presLayoutVars>
          <dgm:chPref val="3"/>
        </dgm:presLayoutVars>
      </dgm:prSet>
      <dgm:spPr/>
    </dgm:pt>
    <dgm:pt modelId="{76E5D02C-655C-44BA-A45F-FAD86FA82D3F}" type="pres">
      <dgm:prSet presAssocID="{65A1984C-55D2-4A0C-916D-C27802E108D5}" presName="rootConnector" presStyleLbl="node2" presStyleIdx="1" presStyleCnt="4"/>
      <dgm:spPr/>
    </dgm:pt>
    <dgm:pt modelId="{07C4E6DE-0D70-4653-9084-7EB7C6A4CDE2}" type="pres">
      <dgm:prSet presAssocID="{65A1984C-55D2-4A0C-916D-C27802E108D5}" presName="hierChild4" presStyleCnt="0"/>
      <dgm:spPr/>
    </dgm:pt>
    <dgm:pt modelId="{C371D2CE-D0A2-4B92-8537-7F64D7C2EEA1}" type="pres">
      <dgm:prSet presAssocID="{65A1984C-55D2-4A0C-916D-C27802E108D5}" presName="hierChild5" presStyleCnt="0"/>
      <dgm:spPr/>
    </dgm:pt>
    <dgm:pt modelId="{B53EABBD-F58E-4AF4-A247-C2EEBFCD17AF}" type="pres">
      <dgm:prSet presAssocID="{39A85D20-78E1-4390-B22A-D3CC60E102D9}" presName="Name37" presStyleLbl="parChTrans1D2" presStyleIdx="2" presStyleCnt="4"/>
      <dgm:spPr/>
    </dgm:pt>
    <dgm:pt modelId="{BAE8E670-6013-44DC-B25D-CB4DA68DAD4F}" type="pres">
      <dgm:prSet presAssocID="{A80FDA52-792B-48FD-AF71-4571089504F2}" presName="hierRoot2" presStyleCnt="0">
        <dgm:presLayoutVars>
          <dgm:hierBranch val="init"/>
        </dgm:presLayoutVars>
      </dgm:prSet>
      <dgm:spPr/>
    </dgm:pt>
    <dgm:pt modelId="{05A4451E-EA1B-4659-BE16-B35ECDB486F3}" type="pres">
      <dgm:prSet presAssocID="{A80FDA52-792B-48FD-AF71-4571089504F2}" presName="rootComposite" presStyleCnt="0"/>
      <dgm:spPr/>
    </dgm:pt>
    <dgm:pt modelId="{61CD08B4-2783-4E4F-A712-5EDBD3BE23AA}" type="pres">
      <dgm:prSet presAssocID="{A80FDA52-792B-48FD-AF71-4571089504F2}" presName="rootText" presStyleLbl="node2" presStyleIdx="2" presStyleCnt="4">
        <dgm:presLayoutVars>
          <dgm:chPref val="3"/>
        </dgm:presLayoutVars>
      </dgm:prSet>
      <dgm:spPr/>
    </dgm:pt>
    <dgm:pt modelId="{D38F8EA3-CEBC-4BC6-839D-DC11378D30B4}" type="pres">
      <dgm:prSet presAssocID="{A80FDA52-792B-48FD-AF71-4571089504F2}" presName="rootConnector" presStyleLbl="node2" presStyleIdx="2" presStyleCnt="4"/>
      <dgm:spPr/>
    </dgm:pt>
    <dgm:pt modelId="{C6E2A50C-2EDF-41CE-9479-41F172A05D86}" type="pres">
      <dgm:prSet presAssocID="{A80FDA52-792B-48FD-AF71-4571089504F2}" presName="hierChild4" presStyleCnt="0"/>
      <dgm:spPr/>
    </dgm:pt>
    <dgm:pt modelId="{2F241FD7-4FE2-44BF-ABA0-2BA766F990DD}" type="pres">
      <dgm:prSet presAssocID="{A80FDA52-792B-48FD-AF71-4571089504F2}" presName="hierChild5" presStyleCnt="0"/>
      <dgm:spPr/>
    </dgm:pt>
    <dgm:pt modelId="{98953B00-862E-445F-8A04-D6E1622DF831}" type="pres">
      <dgm:prSet presAssocID="{1FAC289E-1809-4662-A2A9-CCE6B972121F}" presName="Name37" presStyleLbl="parChTrans1D2" presStyleIdx="3" presStyleCnt="4"/>
      <dgm:spPr/>
    </dgm:pt>
    <dgm:pt modelId="{9A5E90F4-8AC6-4F0A-8952-91BEA4B58B6B}" type="pres">
      <dgm:prSet presAssocID="{3063E2B3-057A-4A47-848D-45B2891021AE}" presName="hierRoot2" presStyleCnt="0">
        <dgm:presLayoutVars>
          <dgm:hierBranch val="init"/>
        </dgm:presLayoutVars>
      </dgm:prSet>
      <dgm:spPr/>
    </dgm:pt>
    <dgm:pt modelId="{DFCF0BFA-E306-4FD6-AF65-79DC3AC518C0}" type="pres">
      <dgm:prSet presAssocID="{3063E2B3-057A-4A47-848D-45B2891021AE}" presName="rootComposite" presStyleCnt="0"/>
      <dgm:spPr/>
    </dgm:pt>
    <dgm:pt modelId="{3B607386-144D-4BB5-AFC3-CC3482665AFF}" type="pres">
      <dgm:prSet presAssocID="{3063E2B3-057A-4A47-848D-45B2891021AE}" presName="rootText" presStyleLbl="node2" presStyleIdx="3" presStyleCnt="4">
        <dgm:presLayoutVars>
          <dgm:chPref val="3"/>
        </dgm:presLayoutVars>
      </dgm:prSet>
      <dgm:spPr/>
    </dgm:pt>
    <dgm:pt modelId="{9281D71E-DE3A-4715-93F1-4C1E0168AEBA}" type="pres">
      <dgm:prSet presAssocID="{3063E2B3-057A-4A47-848D-45B2891021AE}" presName="rootConnector" presStyleLbl="node2" presStyleIdx="3" presStyleCnt="4"/>
      <dgm:spPr/>
    </dgm:pt>
    <dgm:pt modelId="{DAC3F20A-209B-4105-B3DA-544EE62837A1}" type="pres">
      <dgm:prSet presAssocID="{3063E2B3-057A-4A47-848D-45B2891021AE}" presName="hierChild4" presStyleCnt="0"/>
      <dgm:spPr/>
    </dgm:pt>
    <dgm:pt modelId="{701152D0-2B8F-418C-82A8-4FF024C9B647}" type="pres">
      <dgm:prSet presAssocID="{3063E2B3-057A-4A47-848D-45B2891021AE}" presName="hierChild5" presStyleCnt="0"/>
      <dgm:spPr/>
    </dgm:pt>
    <dgm:pt modelId="{131D7B67-8FC8-42DB-A70F-E719C7C14105}" type="pres">
      <dgm:prSet presAssocID="{7DB090FD-E9D4-49AA-A549-518A0E2B66C9}" presName="hierChild3" presStyleCnt="0"/>
      <dgm:spPr/>
    </dgm:pt>
  </dgm:ptLst>
  <dgm:cxnLst>
    <dgm:cxn modelId="{F6598C02-1933-42AB-977B-650DD7CE74F6}" type="presOf" srcId="{6344E120-EF64-4616-B855-DDB3AE440788}" destId="{2FE2C821-FBCD-46BD-B185-7C25B515840C}" srcOrd="0" destOrd="0" presId="urn:microsoft.com/office/officeart/2005/8/layout/orgChart1"/>
    <dgm:cxn modelId="{7F3A8C03-9242-435F-B759-60ABA084170F}" srcId="{7DB090FD-E9D4-49AA-A549-518A0E2B66C9}" destId="{D7F1D89F-EA0E-40CF-8162-E6AC92597BE5}" srcOrd="0" destOrd="0" parTransId="{E071FD96-B094-4E0A-BE33-178DBB708866}" sibTransId="{1741442C-1F16-434C-AFC7-8177E3749F20}"/>
    <dgm:cxn modelId="{11C5520C-011C-44D4-B849-A4CF52DAC78D}" srcId="{7DB090FD-E9D4-49AA-A549-518A0E2B66C9}" destId="{A80FDA52-792B-48FD-AF71-4571089504F2}" srcOrd="2" destOrd="0" parTransId="{39A85D20-78E1-4390-B22A-D3CC60E102D9}" sibTransId="{9CA629CB-7160-4656-B291-64FB66AB05BD}"/>
    <dgm:cxn modelId="{A6FB1C0F-020D-425C-9C2D-F5DADA9AAD9C}" type="presOf" srcId="{D7F1D89F-EA0E-40CF-8162-E6AC92597BE5}" destId="{3C3590D6-F49B-40CE-A0BB-A8650C5A2045}" srcOrd="0" destOrd="0" presId="urn:microsoft.com/office/officeart/2005/8/layout/orgChart1"/>
    <dgm:cxn modelId="{F4ABDD18-2F87-483A-925D-163A21B72C7B}" type="presOf" srcId="{65A1984C-55D2-4A0C-916D-C27802E108D5}" destId="{3AB7DC4A-BDC5-4EDD-8443-F060E51C311B}" srcOrd="0" destOrd="0" presId="urn:microsoft.com/office/officeart/2005/8/layout/orgChart1"/>
    <dgm:cxn modelId="{5852B838-BB4A-4B58-B2CD-105E8FFA344B}" type="presOf" srcId="{1FAC289E-1809-4662-A2A9-CCE6B972121F}" destId="{98953B00-862E-445F-8A04-D6E1622DF831}" srcOrd="0" destOrd="0" presId="urn:microsoft.com/office/officeart/2005/8/layout/orgChart1"/>
    <dgm:cxn modelId="{823C1241-641A-4F7E-BCE5-6D7EA35488AA}" type="presOf" srcId="{E071FD96-B094-4E0A-BE33-178DBB708866}" destId="{03A8FAA4-2ABF-4283-AAAC-452A2627DDC9}" srcOrd="0" destOrd="0" presId="urn:microsoft.com/office/officeart/2005/8/layout/orgChart1"/>
    <dgm:cxn modelId="{E670C345-1A64-4CE6-8409-DFEA8E988A8F}" srcId="{7DB090FD-E9D4-49AA-A549-518A0E2B66C9}" destId="{3063E2B3-057A-4A47-848D-45B2891021AE}" srcOrd="3" destOrd="0" parTransId="{1FAC289E-1809-4662-A2A9-CCE6B972121F}" sibTransId="{33826E6D-1E9C-4A78-A089-C2AFA94924D1}"/>
    <dgm:cxn modelId="{B7A3B06B-8604-44A1-BE36-48C856FE1FA8}" type="presOf" srcId="{3063E2B3-057A-4A47-848D-45B2891021AE}" destId="{3B607386-144D-4BB5-AFC3-CC3482665AFF}" srcOrd="0" destOrd="0" presId="urn:microsoft.com/office/officeart/2005/8/layout/orgChart1"/>
    <dgm:cxn modelId="{22BC504C-B15A-454C-933E-367121D76711}" type="presOf" srcId="{65A1984C-55D2-4A0C-916D-C27802E108D5}" destId="{76E5D02C-655C-44BA-A45F-FAD86FA82D3F}" srcOrd="1" destOrd="0" presId="urn:microsoft.com/office/officeart/2005/8/layout/orgChart1"/>
    <dgm:cxn modelId="{ECD3546F-FF13-41BD-8975-9195AB906F6F}" type="presOf" srcId="{39A85D20-78E1-4390-B22A-D3CC60E102D9}" destId="{B53EABBD-F58E-4AF4-A247-C2EEBFCD17AF}" srcOrd="0" destOrd="0" presId="urn:microsoft.com/office/officeart/2005/8/layout/orgChart1"/>
    <dgm:cxn modelId="{7817C777-7C56-490F-87B0-FF1AC99F502C}" type="presOf" srcId="{D7F1D89F-EA0E-40CF-8162-E6AC92597BE5}" destId="{0C3C2CC0-E9D4-491D-B051-A1007038EF07}" srcOrd="1" destOrd="0" presId="urn:microsoft.com/office/officeart/2005/8/layout/orgChart1"/>
    <dgm:cxn modelId="{4F1BCD78-BE89-4AF1-A961-255B2F9DE7F6}" type="presOf" srcId="{7DB090FD-E9D4-49AA-A549-518A0E2B66C9}" destId="{82506238-F64E-4642-8E98-BF3193C159A5}" srcOrd="0" destOrd="0" presId="urn:microsoft.com/office/officeart/2005/8/layout/orgChart1"/>
    <dgm:cxn modelId="{EB108295-230A-4CB7-BA38-E50C31AF6CA2}" srcId="{6344E120-EF64-4616-B855-DDB3AE440788}" destId="{7DB090FD-E9D4-49AA-A549-518A0E2B66C9}" srcOrd="0" destOrd="0" parTransId="{649B7904-2718-4A77-A7F2-6367F37316DD}" sibTransId="{9BA723B4-809D-46BA-B50A-263C8ACA763A}"/>
    <dgm:cxn modelId="{8883BD97-D9AD-411B-9316-142EA95C9A7C}" type="presOf" srcId="{7DB090FD-E9D4-49AA-A549-518A0E2B66C9}" destId="{2F0D971C-5669-4873-B14A-A265DA78E9E2}" srcOrd="1" destOrd="0" presId="urn:microsoft.com/office/officeart/2005/8/layout/orgChart1"/>
    <dgm:cxn modelId="{BE65DCA3-DD03-4249-A8C5-B491A7F7FE29}" type="presOf" srcId="{3063E2B3-057A-4A47-848D-45B2891021AE}" destId="{9281D71E-DE3A-4715-93F1-4C1E0168AEBA}" srcOrd="1" destOrd="0" presId="urn:microsoft.com/office/officeart/2005/8/layout/orgChart1"/>
    <dgm:cxn modelId="{D7AD0CB1-AF55-4F85-B2D8-E3E2B8F9AA09}" type="presOf" srcId="{0419B341-FBFC-4FFD-999F-402A8C23D274}" destId="{9E80AE56-7E89-4391-8080-ACD6E84F42EF}" srcOrd="0" destOrd="0" presId="urn:microsoft.com/office/officeart/2005/8/layout/orgChart1"/>
    <dgm:cxn modelId="{BEFC48B1-1E89-43AC-856A-1A32BBC63700}" type="presOf" srcId="{A80FDA52-792B-48FD-AF71-4571089504F2}" destId="{61CD08B4-2783-4E4F-A712-5EDBD3BE23AA}" srcOrd="0" destOrd="0" presId="urn:microsoft.com/office/officeart/2005/8/layout/orgChart1"/>
    <dgm:cxn modelId="{A70425D9-3BA8-4F64-9EC2-61FD7ADED054}" type="presOf" srcId="{A80FDA52-792B-48FD-AF71-4571089504F2}" destId="{D38F8EA3-CEBC-4BC6-839D-DC11378D30B4}" srcOrd="1" destOrd="0" presId="urn:microsoft.com/office/officeart/2005/8/layout/orgChart1"/>
    <dgm:cxn modelId="{1F56E5F0-641E-467F-9EE1-45217AFD7D14}" srcId="{7DB090FD-E9D4-49AA-A549-518A0E2B66C9}" destId="{65A1984C-55D2-4A0C-916D-C27802E108D5}" srcOrd="1" destOrd="0" parTransId="{0419B341-FBFC-4FFD-999F-402A8C23D274}" sibTransId="{DADC2BF4-B52C-47D5-9088-27A1F8B07C08}"/>
    <dgm:cxn modelId="{BBCD7424-1E7A-46FC-8966-04B055DF9594}" type="presParOf" srcId="{2FE2C821-FBCD-46BD-B185-7C25B515840C}" destId="{863EB331-CF02-435B-9724-33C92B616C15}" srcOrd="0" destOrd="0" presId="urn:microsoft.com/office/officeart/2005/8/layout/orgChart1"/>
    <dgm:cxn modelId="{15B9C191-0FF7-49A5-ACAD-F7FA8D19A5A5}" type="presParOf" srcId="{863EB331-CF02-435B-9724-33C92B616C15}" destId="{C03AF601-2CFE-4019-9D00-A2DE93AD0356}" srcOrd="0" destOrd="0" presId="urn:microsoft.com/office/officeart/2005/8/layout/orgChart1"/>
    <dgm:cxn modelId="{558FD083-D62E-402E-A80D-CD5C43816D0C}" type="presParOf" srcId="{C03AF601-2CFE-4019-9D00-A2DE93AD0356}" destId="{82506238-F64E-4642-8E98-BF3193C159A5}" srcOrd="0" destOrd="0" presId="urn:microsoft.com/office/officeart/2005/8/layout/orgChart1"/>
    <dgm:cxn modelId="{AE5387D8-68D1-40C3-B9D8-22FFC945E25B}" type="presParOf" srcId="{C03AF601-2CFE-4019-9D00-A2DE93AD0356}" destId="{2F0D971C-5669-4873-B14A-A265DA78E9E2}" srcOrd="1" destOrd="0" presId="urn:microsoft.com/office/officeart/2005/8/layout/orgChart1"/>
    <dgm:cxn modelId="{FB2CCF73-8970-45CC-91F5-0B393C1C39CC}" type="presParOf" srcId="{863EB331-CF02-435B-9724-33C92B616C15}" destId="{63211D48-67D6-41F4-B665-27697ED14ECC}" srcOrd="1" destOrd="0" presId="urn:microsoft.com/office/officeart/2005/8/layout/orgChart1"/>
    <dgm:cxn modelId="{C2DDD479-8F26-4612-A7E5-0AA0DC9FFF05}" type="presParOf" srcId="{63211D48-67D6-41F4-B665-27697ED14ECC}" destId="{03A8FAA4-2ABF-4283-AAAC-452A2627DDC9}" srcOrd="0" destOrd="0" presId="urn:microsoft.com/office/officeart/2005/8/layout/orgChart1"/>
    <dgm:cxn modelId="{803430DB-1DF8-465C-9C94-09A7A31AC291}" type="presParOf" srcId="{63211D48-67D6-41F4-B665-27697ED14ECC}" destId="{68BCF6D3-643F-4ADF-BFD9-4145F5554501}" srcOrd="1" destOrd="0" presId="urn:microsoft.com/office/officeart/2005/8/layout/orgChart1"/>
    <dgm:cxn modelId="{EE572FC6-5749-4D2F-92DB-62B9FA107E0F}" type="presParOf" srcId="{68BCF6D3-643F-4ADF-BFD9-4145F5554501}" destId="{52C470BA-317B-4176-B2C4-073806846984}" srcOrd="0" destOrd="0" presId="urn:microsoft.com/office/officeart/2005/8/layout/orgChart1"/>
    <dgm:cxn modelId="{D6EA10EC-7025-4DF8-A4CE-429E626A6D81}" type="presParOf" srcId="{52C470BA-317B-4176-B2C4-073806846984}" destId="{3C3590D6-F49B-40CE-A0BB-A8650C5A2045}" srcOrd="0" destOrd="0" presId="urn:microsoft.com/office/officeart/2005/8/layout/orgChart1"/>
    <dgm:cxn modelId="{99E635B6-9DDB-4A52-B815-BCC856F27E28}" type="presParOf" srcId="{52C470BA-317B-4176-B2C4-073806846984}" destId="{0C3C2CC0-E9D4-491D-B051-A1007038EF07}" srcOrd="1" destOrd="0" presId="urn:microsoft.com/office/officeart/2005/8/layout/orgChart1"/>
    <dgm:cxn modelId="{D9DD6A34-0C16-44D1-81B7-F355D7A4EACA}" type="presParOf" srcId="{68BCF6D3-643F-4ADF-BFD9-4145F5554501}" destId="{90D360BC-CDE8-4DD0-88C1-5F34004E5055}" srcOrd="1" destOrd="0" presId="urn:microsoft.com/office/officeart/2005/8/layout/orgChart1"/>
    <dgm:cxn modelId="{E85FA503-19FF-4455-98A2-ED877005CF52}" type="presParOf" srcId="{68BCF6D3-643F-4ADF-BFD9-4145F5554501}" destId="{8F8C1F87-56C1-4E6E-A41B-EB5B8275F88B}" srcOrd="2" destOrd="0" presId="urn:microsoft.com/office/officeart/2005/8/layout/orgChart1"/>
    <dgm:cxn modelId="{2ECEC7DC-63AE-47A6-9DC3-F2061B0D8B17}" type="presParOf" srcId="{63211D48-67D6-41F4-B665-27697ED14ECC}" destId="{9E80AE56-7E89-4391-8080-ACD6E84F42EF}" srcOrd="2" destOrd="0" presId="urn:microsoft.com/office/officeart/2005/8/layout/orgChart1"/>
    <dgm:cxn modelId="{E2ACD067-16AF-439F-83DD-D351AF4D1676}" type="presParOf" srcId="{63211D48-67D6-41F4-B665-27697ED14ECC}" destId="{F2F261B9-6EC4-4A6C-83DD-6EA8B4A0936F}" srcOrd="3" destOrd="0" presId="urn:microsoft.com/office/officeart/2005/8/layout/orgChart1"/>
    <dgm:cxn modelId="{C1626720-8873-43FE-BF27-4E2AA75916DD}" type="presParOf" srcId="{F2F261B9-6EC4-4A6C-83DD-6EA8B4A0936F}" destId="{E227B4F7-27F3-49BC-B7F4-8E4C5B68A8ED}" srcOrd="0" destOrd="0" presId="urn:microsoft.com/office/officeart/2005/8/layout/orgChart1"/>
    <dgm:cxn modelId="{BB2019C7-9778-468F-876D-25B85F8ABD5B}" type="presParOf" srcId="{E227B4F7-27F3-49BC-B7F4-8E4C5B68A8ED}" destId="{3AB7DC4A-BDC5-4EDD-8443-F060E51C311B}" srcOrd="0" destOrd="0" presId="urn:microsoft.com/office/officeart/2005/8/layout/orgChart1"/>
    <dgm:cxn modelId="{7323B539-4AD3-4446-89FE-F1264BE9A194}" type="presParOf" srcId="{E227B4F7-27F3-49BC-B7F4-8E4C5B68A8ED}" destId="{76E5D02C-655C-44BA-A45F-FAD86FA82D3F}" srcOrd="1" destOrd="0" presId="urn:microsoft.com/office/officeart/2005/8/layout/orgChart1"/>
    <dgm:cxn modelId="{6087CD3D-86E8-46DA-A0D0-39F310E1F34D}" type="presParOf" srcId="{F2F261B9-6EC4-4A6C-83DD-6EA8B4A0936F}" destId="{07C4E6DE-0D70-4653-9084-7EB7C6A4CDE2}" srcOrd="1" destOrd="0" presId="urn:microsoft.com/office/officeart/2005/8/layout/orgChart1"/>
    <dgm:cxn modelId="{77B93770-9010-4E9D-A05A-64CE886DE44C}" type="presParOf" srcId="{F2F261B9-6EC4-4A6C-83DD-6EA8B4A0936F}" destId="{C371D2CE-D0A2-4B92-8537-7F64D7C2EEA1}" srcOrd="2" destOrd="0" presId="urn:microsoft.com/office/officeart/2005/8/layout/orgChart1"/>
    <dgm:cxn modelId="{7B2248B4-BCC9-4B99-9ADA-890E8D774A3B}" type="presParOf" srcId="{63211D48-67D6-41F4-B665-27697ED14ECC}" destId="{B53EABBD-F58E-4AF4-A247-C2EEBFCD17AF}" srcOrd="4" destOrd="0" presId="urn:microsoft.com/office/officeart/2005/8/layout/orgChart1"/>
    <dgm:cxn modelId="{9D86D750-2037-4B03-96D0-020126B2DABA}" type="presParOf" srcId="{63211D48-67D6-41F4-B665-27697ED14ECC}" destId="{BAE8E670-6013-44DC-B25D-CB4DA68DAD4F}" srcOrd="5" destOrd="0" presId="urn:microsoft.com/office/officeart/2005/8/layout/orgChart1"/>
    <dgm:cxn modelId="{B0AFE8E8-5DE0-4405-ABA4-DB4B761824A6}" type="presParOf" srcId="{BAE8E670-6013-44DC-B25D-CB4DA68DAD4F}" destId="{05A4451E-EA1B-4659-BE16-B35ECDB486F3}" srcOrd="0" destOrd="0" presId="urn:microsoft.com/office/officeart/2005/8/layout/orgChart1"/>
    <dgm:cxn modelId="{D5FC1E26-9CE2-478D-A9F7-703AB8BC6379}" type="presParOf" srcId="{05A4451E-EA1B-4659-BE16-B35ECDB486F3}" destId="{61CD08B4-2783-4E4F-A712-5EDBD3BE23AA}" srcOrd="0" destOrd="0" presId="urn:microsoft.com/office/officeart/2005/8/layout/orgChart1"/>
    <dgm:cxn modelId="{C34FE096-5CB8-40A4-B6A7-9A377C77BA50}" type="presParOf" srcId="{05A4451E-EA1B-4659-BE16-B35ECDB486F3}" destId="{D38F8EA3-CEBC-4BC6-839D-DC11378D30B4}" srcOrd="1" destOrd="0" presId="urn:microsoft.com/office/officeart/2005/8/layout/orgChart1"/>
    <dgm:cxn modelId="{DACA0548-F701-4F53-830E-126E06EF7C92}" type="presParOf" srcId="{BAE8E670-6013-44DC-B25D-CB4DA68DAD4F}" destId="{C6E2A50C-2EDF-41CE-9479-41F172A05D86}" srcOrd="1" destOrd="0" presId="urn:microsoft.com/office/officeart/2005/8/layout/orgChart1"/>
    <dgm:cxn modelId="{CD0DCEFB-E0E2-4CB7-BF7C-F87AE1D84E27}" type="presParOf" srcId="{BAE8E670-6013-44DC-B25D-CB4DA68DAD4F}" destId="{2F241FD7-4FE2-44BF-ABA0-2BA766F990DD}" srcOrd="2" destOrd="0" presId="urn:microsoft.com/office/officeart/2005/8/layout/orgChart1"/>
    <dgm:cxn modelId="{5225DF16-8BB2-4215-9A4E-C89E55F80561}" type="presParOf" srcId="{63211D48-67D6-41F4-B665-27697ED14ECC}" destId="{98953B00-862E-445F-8A04-D6E1622DF831}" srcOrd="6" destOrd="0" presId="urn:microsoft.com/office/officeart/2005/8/layout/orgChart1"/>
    <dgm:cxn modelId="{B37E37E7-F1FC-4694-85CD-E6E9B5AABA79}" type="presParOf" srcId="{63211D48-67D6-41F4-B665-27697ED14ECC}" destId="{9A5E90F4-8AC6-4F0A-8952-91BEA4B58B6B}" srcOrd="7" destOrd="0" presId="urn:microsoft.com/office/officeart/2005/8/layout/orgChart1"/>
    <dgm:cxn modelId="{B832711E-B91D-40EB-9382-A867732C5DCE}" type="presParOf" srcId="{9A5E90F4-8AC6-4F0A-8952-91BEA4B58B6B}" destId="{DFCF0BFA-E306-4FD6-AF65-79DC3AC518C0}" srcOrd="0" destOrd="0" presId="urn:microsoft.com/office/officeart/2005/8/layout/orgChart1"/>
    <dgm:cxn modelId="{58863AFF-4C0E-4EAA-8ABB-4727D240CCA7}" type="presParOf" srcId="{DFCF0BFA-E306-4FD6-AF65-79DC3AC518C0}" destId="{3B607386-144D-4BB5-AFC3-CC3482665AFF}" srcOrd="0" destOrd="0" presId="urn:microsoft.com/office/officeart/2005/8/layout/orgChart1"/>
    <dgm:cxn modelId="{334D7936-42F4-4D4D-BC5A-200FE70669AE}" type="presParOf" srcId="{DFCF0BFA-E306-4FD6-AF65-79DC3AC518C0}" destId="{9281D71E-DE3A-4715-93F1-4C1E0168AEBA}" srcOrd="1" destOrd="0" presId="urn:microsoft.com/office/officeart/2005/8/layout/orgChart1"/>
    <dgm:cxn modelId="{439EE801-B5FC-442F-A514-E84970D15133}" type="presParOf" srcId="{9A5E90F4-8AC6-4F0A-8952-91BEA4B58B6B}" destId="{DAC3F20A-209B-4105-B3DA-544EE62837A1}" srcOrd="1" destOrd="0" presId="urn:microsoft.com/office/officeart/2005/8/layout/orgChart1"/>
    <dgm:cxn modelId="{AB610D6B-AE91-49A5-9A96-F21C50FDB449}" type="presParOf" srcId="{9A5E90F4-8AC6-4F0A-8952-91BEA4B58B6B}" destId="{701152D0-2B8F-418C-82A8-4FF024C9B647}" srcOrd="2" destOrd="0" presId="urn:microsoft.com/office/officeart/2005/8/layout/orgChart1"/>
    <dgm:cxn modelId="{D57D86E6-48DA-4E8E-B0D0-9A543DDA5476}" type="presParOf" srcId="{863EB331-CF02-435B-9724-33C92B616C15}" destId="{131D7B67-8FC8-42DB-A70F-E719C7C1410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04F872-0F92-49BA-835A-4341029BC15A}" type="doc">
      <dgm:prSet loTypeId="urn:microsoft.com/office/officeart/2005/8/layout/orgChart1" loCatId="hierarchy" qsTypeId="urn:microsoft.com/office/officeart/2005/8/quickstyle/simple2" qsCatId="simple" csTypeId="urn:microsoft.com/office/officeart/2005/8/colors/accent0_1" csCatId="mainScheme" phldr="1"/>
      <dgm:spPr/>
      <dgm:t>
        <a:bodyPr/>
        <a:lstStyle/>
        <a:p>
          <a:endParaRPr lang="en-IN"/>
        </a:p>
      </dgm:t>
    </dgm:pt>
    <dgm:pt modelId="{1BB818EB-3165-4187-8CC0-1AD843B00C08}">
      <dgm:prSet phldrT="[Text]"/>
      <dgm:spPr/>
      <dgm:t>
        <a:bodyPr/>
        <a:lstStyle/>
        <a:p>
          <a:r>
            <a:rPr lang="en-IN" dirty="0"/>
            <a:t>According to the predominant focus of psychoeducation</a:t>
          </a:r>
        </a:p>
      </dgm:t>
    </dgm:pt>
    <dgm:pt modelId="{AC080999-8B77-4059-AB53-651C13043634}" type="parTrans" cxnId="{75797BB6-67F3-43A0-A299-A0C70AB169E1}">
      <dgm:prSet/>
      <dgm:spPr/>
      <dgm:t>
        <a:bodyPr/>
        <a:lstStyle/>
        <a:p>
          <a:endParaRPr lang="en-IN"/>
        </a:p>
      </dgm:t>
    </dgm:pt>
    <dgm:pt modelId="{B69DA4D5-7B7C-47FA-A3C4-599FB6012BBD}" type="sibTrans" cxnId="{75797BB6-67F3-43A0-A299-A0C70AB169E1}">
      <dgm:prSet/>
      <dgm:spPr/>
      <dgm:t>
        <a:bodyPr/>
        <a:lstStyle/>
        <a:p>
          <a:endParaRPr lang="en-IN"/>
        </a:p>
      </dgm:t>
    </dgm:pt>
    <dgm:pt modelId="{FA61D3A4-F19D-434C-B29D-1C5FF7856984}">
      <dgm:prSet phldrT="[Text]"/>
      <dgm:spPr/>
      <dgm:t>
        <a:bodyPr/>
        <a:lstStyle/>
        <a:p>
          <a:r>
            <a:rPr lang="en-IN" dirty="0"/>
            <a:t>Compliance/adherence focused</a:t>
          </a:r>
        </a:p>
      </dgm:t>
    </dgm:pt>
    <dgm:pt modelId="{37F40EB7-A21E-46ED-914C-1965E7E73B91}" type="parTrans" cxnId="{660FB15B-59E6-4746-A5F8-3BE8E3112549}">
      <dgm:prSet/>
      <dgm:spPr/>
      <dgm:t>
        <a:bodyPr/>
        <a:lstStyle/>
        <a:p>
          <a:endParaRPr lang="en-IN"/>
        </a:p>
      </dgm:t>
    </dgm:pt>
    <dgm:pt modelId="{C55F98B9-AED6-440E-B21C-F457E273634D}" type="sibTrans" cxnId="{660FB15B-59E6-4746-A5F8-3BE8E3112549}">
      <dgm:prSet/>
      <dgm:spPr/>
      <dgm:t>
        <a:bodyPr/>
        <a:lstStyle/>
        <a:p>
          <a:endParaRPr lang="en-IN"/>
        </a:p>
      </dgm:t>
    </dgm:pt>
    <dgm:pt modelId="{4D5F687A-2AA5-4F44-9E29-2B6E5F351273}">
      <dgm:prSet/>
      <dgm:spPr/>
      <dgm:t>
        <a:bodyPr/>
        <a:lstStyle/>
        <a:p>
          <a:r>
            <a:rPr lang="en-IN" dirty="0"/>
            <a:t>Illness focused</a:t>
          </a:r>
        </a:p>
      </dgm:t>
    </dgm:pt>
    <dgm:pt modelId="{B3A428E2-30A8-49AF-B520-AFE0CFF2900A}" type="parTrans" cxnId="{C9A8152E-FA54-45DC-810A-881D3D63A0A8}">
      <dgm:prSet/>
      <dgm:spPr/>
      <dgm:t>
        <a:bodyPr/>
        <a:lstStyle/>
        <a:p>
          <a:endParaRPr lang="en-IN"/>
        </a:p>
      </dgm:t>
    </dgm:pt>
    <dgm:pt modelId="{99553BE6-9779-4BAA-AB4D-8D51E61A6A7F}" type="sibTrans" cxnId="{C9A8152E-FA54-45DC-810A-881D3D63A0A8}">
      <dgm:prSet/>
      <dgm:spPr/>
      <dgm:t>
        <a:bodyPr/>
        <a:lstStyle/>
        <a:p>
          <a:endParaRPr lang="en-IN"/>
        </a:p>
      </dgm:t>
    </dgm:pt>
    <dgm:pt modelId="{55FE7851-6808-4004-8D8E-55BDAC34F429}">
      <dgm:prSet/>
      <dgm:spPr/>
      <dgm:t>
        <a:bodyPr/>
        <a:lstStyle/>
        <a:p>
          <a:r>
            <a:rPr lang="en-IN" dirty="0"/>
            <a:t>Treatment focused</a:t>
          </a:r>
        </a:p>
      </dgm:t>
    </dgm:pt>
    <dgm:pt modelId="{58A39334-9426-4D49-BC02-C2E9976F912A}" type="parTrans" cxnId="{6CFA68B4-752C-4F39-97D8-FA6C2E063925}">
      <dgm:prSet/>
      <dgm:spPr/>
      <dgm:t>
        <a:bodyPr/>
        <a:lstStyle/>
        <a:p>
          <a:endParaRPr lang="en-IN"/>
        </a:p>
      </dgm:t>
    </dgm:pt>
    <dgm:pt modelId="{10EE51EE-5C88-4118-9217-B7BB653C134C}" type="sibTrans" cxnId="{6CFA68B4-752C-4F39-97D8-FA6C2E063925}">
      <dgm:prSet/>
      <dgm:spPr/>
      <dgm:t>
        <a:bodyPr/>
        <a:lstStyle/>
        <a:p>
          <a:endParaRPr lang="en-IN"/>
        </a:p>
      </dgm:t>
    </dgm:pt>
    <dgm:pt modelId="{EA293B98-2FB1-419C-87A6-9D61C910DBBD}">
      <dgm:prSet/>
      <dgm:spPr/>
      <dgm:t>
        <a:bodyPr/>
        <a:lstStyle/>
        <a:p>
          <a:r>
            <a:rPr lang="en-IN" dirty="0"/>
            <a:t>Rehabilitation focused</a:t>
          </a:r>
        </a:p>
      </dgm:t>
    </dgm:pt>
    <dgm:pt modelId="{209DEBA6-07CA-49D3-A9AF-1E0FBCC7AA9F}" type="parTrans" cxnId="{47024400-D8A1-486B-81E5-99CB37BAFBC7}">
      <dgm:prSet/>
      <dgm:spPr/>
      <dgm:t>
        <a:bodyPr/>
        <a:lstStyle/>
        <a:p>
          <a:endParaRPr lang="en-IN"/>
        </a:p>
      </dgm:t>
    </dgm:pt>
    <dgm:pt modelId="{20B6B050-FA57-44F3-8A42-584DD78A54B4}" type="sibTrans" cxnId="{47024400-D8A1-486B-81E5-99CB37BAFBC7}">
      <dgm:prSet/>
      <dgm:spPr/>
      <dgm:t>
        <a:bodyPr/>
        <a:lstStyle/>
        <a:p>
          <a:endParaRPr lang="en-IN"/>
        </a:p>
      </dgm:t>
    </dgm:pt>
    <dgm:pt modelId="{268D50C3-CC1A-4C52-B702-95BC913A6CEE}" type="pres">
      <dgm:prSet presAssocID="{A604F872-0F92-49BA-835A-4341029BC15A}" presName="hierChild1" presStyleCnt="0">
        <dgm:presLayoutVars>
          <dgm:orgChart val="1"/>
          <dgm:chPref val="1"/>
          <dgm:dir/>
          <dgm:animOne val="branch"/>
          <dgm:animLvl val="lvl"/>
          <dgm:resizeHandles/>
        </dgm:presLayoutVars>
      </dgm:prSet>
      <dgm:spPr/>
    </dgm:pt>
    <dgm:pt modelId="{04EFD502-AF01-4B74-A0E8-4588B14FA68D}" type="pres">
      <dgm:prSet presAssocID="{1BB818EB-3165-4187-8CC0-1AD843B00C08}" presName="hierRoot1" presStyleCnt="0">
        <dgm:presLayoutVars>
          <dgm:hierBranch val="init"/>
        </dgm:presLayoutVars>
      </dgm:prSet>
      <dgm:spPr/>
    </dgm:pt>
    <dgm:pt modelId="{68BA8D57-1778-43EB-B844-4CFAED001DFE}" type="pres">
      <dgm:prSet presAssocID="{1BB818EB-3165-4187-8CC0-1AD843B00C08}" presName="rootComposite1" presStyleCnt="0"/>
      <dgm:spPr/>
    </dgm:pt>
    <dgm:pt modelId="{01CE6F37-4633-40FE-A529-6474A034E477}" type="pres">
      <dgm:prSet presAssocID="{1BB818EB-3165-4187-8CC0-1AD843B00C08}" presName="rootText1" presStyleLbl="node0" presStyleIdx="0" presStyleCnt="1">
        <dgm:presLayoutVars>
          <dgm:chPref val="3"/>
        </dgm:presLayoutVars>
      </dgm:prSet>
      <dgm:spPr/>
    </dgm:pt>
    <dgm:pt modelId="{DCB00358-1D11-4FB2-A343-D1712ACED958}" type="pres">
      <dgm:prSet presAssocID="{1BB818EB-3165-4187-8CC0-1AD843B00C08}" presName="rootConnector1" presStyleLbl="node1" presStyleIdx="0" presStyleCnt="0"/>
      <dgm:spPr/>
    </dgm:pt>
    <dgm:pt modelId="{4D429274-5264-4CC8-80CC-397344F7277E}" type="pres">
      <dgm:prSet presAssocID="{1BB818EB-3165-4187-8CC0-1AD843B00C08}" presName="hierChild2" presStyleCnt="0"/>
      <dgm:spPr/>
    </dgm:pt>
    <dgm:pt modelId="{30AEBD38-4F5A-4A0E-905B-5ACFE146D943}" type="pres">
      <dgm:prSet presAssocID="{37F40EB7-A21E-46ED-914C-1965E7E73B91}" presName="Name37" presStyleLbl="parChTrans1D2" presStyleIdx="0" presStyleCnt="4"/>
      <dgm:spPr/>
    </dgm:pt>
    <dgm:pt modelId="{31EC5637-26A5-4C02-8A35-45E676DBD4C5}" type="pres">
      <dgm:prSet presAssocID="{FA61D3A4-F19D-434C-B29D-1C5FF7856984}" presName="hierRoot2" presStyleCnt="0">
        <dgm:presLayoutVars>
          <dgm:hierBranch val="init"/>
        </dgm:presLayoutVars>
      </dgm:prSet>
      <dgm:spPr/>
    </dgm:pt>
    <dgm:pt modelId="{F8481BEF-50D4-4098-91F3-3002C62085BE}" type="pres">
      <dgm:prSet presAssocID="{FA61D3A4-F19D-434C-B29D-1C5FF7856984}" presName="rootComposite" presStyleCnt="0"/>
      <dgm:spPr/>
    </dgm:pt>
    <dgm:pt modelId="{156496B7-5E39-44AF-BC76-7FC05FC683D2}" type="pres">
      <dgm:prSet presAssocID="{FA61D3A4-F19D-434C-B29D-1C5FF7856984}" presName="rootText" presStyleLbl="node2" presStyleIdx="0" presStyleCnt="4">
        <dgm:presLayoutVars>
          <dgm:chPref val="3"/>
        </dgm:presLayoutVars>
      </dgm:prSet>
      <dgm:spPr/>
    </dgm:pt>
    <dgm:pt modelId="{AA5AB159-153A-4724-BAAC-4D8FF1B2E350}" type="pres">
      <dgm:prSet presAssocID="{FA61D3A4-F19D-434C-B29D-1C5FF7856984}" presName="rootConnector" presStyleLbl="node2" presStyleIdx="0" presStyleCnt="4"/>
      <dgm:spPr/>
    </dgm:pt>
    <dgm:pt modelId="{3304B41D-6327-4F85-9D55-F30988AEFA0E}" type="pres">
      <dgm:prSet presAssocID="{FA61D3A4-F19D-434C-B29D-1C5FF7856984}" presName="hierChild4" presStyleCnt="0"/>
      <dgm:spPr/>
    </dgm:pt>
    <dgm:pt modelId="{6F93B6F7-5AA1-4023-8FAF-E23BC7D308BA}" type="pres">
      <dgm:prSet presAssocID="{FA61D3A4-F19D-434C-B29D-1C5FF7856984}" presName="hierChild5" presStyleCnt="0"/>
      <dgm:spPr/>
    </dgm:pt>
    <dgm:pt modelId="{00040E41-DAE1-46D1-A577-38932FA8F46B}" type="pres">
      <dgm:prSet presAssocID="{B3A428E2-30A8-49AF-B520-AFE0CFF2900A}" presName="Name37" presStyleLbl="parChTrans1D2" presStyleIdx="1" presStyleCnt="4"/>
      <dgm:spPr/>
    </dgm:pt>
    <dgm:pt modelId="{6D737882-D60E-4D43-B401-D66F040EE270}" type="pres">
      <dgm:prSet presAssocID="{4D5F687A-2AA5-4F44-9E29-2B6E5F351273}" presName="hierRoot2" presStyleCnt="0">
        <dgm:presLayoutVars>
          <dgm:hierBranch val="init"/>
        </dgm:presLayoutVars>
      </dgm:prSet>
      <dgm:spPr/>
    </dgm:pt>
    <dgm:pt modelId="{0CF87290-9F93-43F1-8E6D-5380D656AC1E}" type="pres">
      <dgm:prSet presAssocID="{4D5F687A-2AA5-4F44-9E29-2B6E5F351273}" presName="rootComposite" presStyleCnt="0"/>
      <dgm:spPr/>
    </dgm:pt>
    <dgm:pt modelId="{E7B2423C-3BD2-4CE7-8E5B-75716ED73808}" type="pres">
      <dgm:prSet presAssocID="{4D5F687A-2AA5-4F44-9E29-2B6E5F351273}" presName="rootText" presStyleLbl="node2" presStyleIdx="1" presStyleCnt="4">
        <dgm:presLayoutVars>
          <dgm:chPref val="3"/>
        </dgm:presLayoutVars>
      </dgm:prSet>
      <dgm:spPr/>
    </dgm:pt>
    <dgm:pt modelId="{6CC67C8D-7B42-42C7-ABF4-DA9165BB04C7}" type="pres">
      <dgm:prSet presAssocID="{4D5F687A-2AA5-4F44-9E29-2B6E5F351273}" presName="rootConnector" presStyleLbl="node2" presStyleIdx="1" presStyleCnt="4"/>
      <dgm:spPr/>
    </dgm:pt>
    <dgm:pt modelId="{88F94604-F133-4AE5-BE72-80CC8F02EDD3}" type="pres">
      <dgm:prSet presAssocID="{4D5F687A-2AA5-4F44-9E29-2B6E5F351273}" presName="hierChild4" presStyleCnt="0"/>
      <dgm:spPr/>
    </dgm:pt>
    <dgm:pt modelId="{407DF88E-92F0-4E64-B40F-2B6430A1A7F7}" type="pres">
      <dgm:prSet presAssocID="{4D5F687A-2AA5-4F44-9E29-2B6E5F351273}" presName="hierChild5" presStyleCnt="0"/>
      <dgm:spPr/>
    </dgm:pt>
    <dgm:pt modelId="{5363419A-595F-446D-9BE4-2FD84BCD62BB}" type="pres">
      <dgm:prSet presAssocID="{58A39334-9426-4D49-BC02-C2E9976F912A}" presName="Name37" presStyleLbl="parChTrans1D2" presStyleIdx="2" presStyleCnt="4"/>
      <dgm:spPr/>
    </dgm:pt>
    <dgm:pt modelId="{6E2915E2-C379-4A23-AE3D-98103D8F8CFB}" type="pres">
      <dgm:prSet presAssocID="{55FE7851-6808-4004-8D8E-55BDAC34F429}" presName="hierRoot2" presStyleCnt="0">
        <dgm:presLayoutVars>
          <dgm:hierBranch val="init"/>
        </dgm:presLayoutVars>
      </dgm:prSet>
      <dgm:spPr/>
    </dgm:pt>
    <dgm:pt modelId="{80AE0D41-CDFB-4E55-90F8-69B9AE24D89B}" type="pres">
      <dgm:prSet presAssocID="{55FE7851-6808-4004-8D8E-55BDAC34F429}" presName="rootComposite" presStyleCnt="0"/>
      <dgm:spPr/>
    </dgm:pt>
    <dgm:pt modelId="{ADE18240-167C-435E-A881-B4048CC2F2C1}" type="pres">
      <dgm:prSet presAssocID="{55FE7851-6808-4004-8D8E-55BDAC34F429}" presName="rootText" presStyleLbl="node2" presStyleIdx="2" presStyleCnt="4">
        <dgm:presLayoutVars>
          <dgm:chPref val="3"/>
        </dgm:presLayoutVars>
      </dgm:prSet>
      <dgm:spPr/>
    </dgm:pt>
    <dgm:pt modelId="{DD2757E7-2F76-488A-A2DE-3CDEDE7E17FB}" type="pres">
      <dgm:prSet presAssocID="{55FE7851-6808-4004-8D8E-55BDAC34F429}" presName="rootConnector" presStyleLbl="node2" presStyleIdx="2" presStyleCnt="4"/>
      <dgm:spPr/>
    </dgm:pt>
    <dgm:pt modelId="{8B372798-B65A-41F5-AF7B-C724FEA278D2}" type="pres">
      <dgm:prSet presAssocID="{55FE7851-6808-4004-8D8E-55BDAC34F429}" presName="hierChild4" presStyleCnt="0"/>
      <dgm:spPr/>
    </dgm:pt>
    <dgm:pt modelId="{3EFC81BA-FC74-42CC-8BA6-242731A67ACB}" type="pres">
      <dgm:prSet presAssocID="{55FE7851-6808-4004-8D8E-55BDAC34F429}" presName="hierChild5" presStyleCnt="0"/>
      <dgm:spPr/>
    </dgm:pt>
    <dgm:pt modelId="{E34C2CDC-0474-4B9C-B1A0-002BD8A11893}" type="pres">
      <dgm:prSet presAssocID="{209DEBA6-07CA-49D3-A9AF-1E0FBCC7AA9F}" presName="Name37" presStyleLbl="parChTrans1D2" presStyleIdx="3" presStyleCnt="4"/>
      <dgm:spPr/>
    </dgm:pt>
    <dgm:pt modelId="{5D8C5370-6BA4-41C1-A928-05751001545F}" type="pres">
      <dgm:prSet presAssocID="{EA293B98-2FB1-419C-87A6-9D61C910DBBD}" presName="hierRoot2" presStyleCnt="0">
        <dgm:presLayoutVars>
          <dgm:hierBranch val="init"/>
        </dgm:presLayoutVars>
      </dgm:prSet>
      <dgm:spPr/>
    </dgm:pt>
    <dgm:pt modelId="{BE65C1AB-2DBB-4CF4-B46C-836ECD094B77}" type="pres">
      <dgm:prSet presAssocID="{EA293B98-2FB1-419C-87A6-9D61C910DBBD}" presName="rootComposite" presStyleCnt="0"/>
      <dgm:spPr/>
    </dgm:pt>
    <dgm:pt modelId="{1EC4CD10-26B9-4097-A309-0408B3CFDA48}" type="pres">
      <dgm:prSet presAssocID="{EA293B98-2FB1-419C-87A6-9D61C910DBBD}" presName="rootText" presStyleLbl="node2" presStyleIdx="3" presStyleCnt="4">
        <dgm:presLayoutVars>
          <dgm:chPref val="3"/>
        </dgm:presLayoutVars>
      </dgm:prSet>
      <dgm:spPr/>
    </dgm:pt>
    <dgm:pt modelId="{F1B417BD-DCAF-4BC8-84AE-B0B0369C79CF}" type="pres">
      <dgm:prSet presAssocID="{EA293B98-2FB1-419C-87A6-9D61C910DBBD}" presName="rootConnector" presStyleLbl="node2" presStyleIdx="3" presStyleCnt="4"/>
      <dgm:spPr/>
    </dgm:pt>
    <dgm:pt modelId="{265F1006-38A9-453C-9AA5-B309453C2584}" type="pres">
      <dgm:prSet presAssocID="{EA293B98-2FB1-419C-87A6-9D61C910DBBD}" presName="hierChild4" presStyleCnt="0"/>
      <dgm:spPr/>
    </dgm:pt>
    <dgm:pt modelId="{51B0F3E0-6AEB-4533-98E2-13F8EDAFAF04}" type="pres">
      <dgm:prSet presAssocID="{EA293B98-2FB1-419C-87A6-9D61C910DBBD}" presName="hierChild5" presStyleCnt="0"/>
      <dgm:spPr/>
    </dgm:pt>
    <dgm:pt modelId="{23C8A2C6-C186-4F92-BF25-CD128571710B}" type="pres">
      <dgm:prSet presAssocID="{1BB818EB-3165-4187-8CC0-1AD843B00C08}" presName="hierChild3" presStyleCnt="0"/>
      <dgm:spPr/>
    </dgm:pt>
  </dgm:ptLst>
  <dgm:cxnLst>
    <dgm:cxn modelId="{47024400-D8A1-486B-81E5-99CB37BAFBC7}" srcId="{1BB818EB-3165-4187-8CC0-1AD843B00C08}" destId="{EA293B98-2FB1-419C-87A6-9D61C910DBBD}" srcOrd="3" destOrd="0" parTransId="{209DEBA6-07CA-49D3-A9AF-1E0FBCC7AA9F}" sibTransId="{20B6B050-FA57-44F3-8A42-584DD78A54B4}"/>
    <dgm:cxn modelId="{8332B901-47D8-4677-81B4-E852D2F21AB9}" type="presOf" srcId="{55FE7851-6808-4004-8D8E-55BDAC34F429}" destId="{ADE18240-167C-435E-A881-B4048CC2F2C1}" srcOrd="0" destOrd="0" presId="urn:microsoft.com/office/officeart/2005/8/layout/orgChart1"/>
    <dgm:cxn modelId="{C6BF9904-5B72-4C63-BF3F-EA757BE5A702}" type="presOf" srcId="{A604F872-0F92-49BA-835A-4341029BC15A}" destId="{268D50C3-CC1A-4C52-B702-95BC913A6CEE}" srcOrd="0" destOrd="0" presId="urn:microsoft.com/office/officeart/2005/8/layout/orgChart1"/>
    <dgm:cxn modelId="{9716FD0A-6738-4D81-B9DF-4E7F14DAB80B}" type="presOf" srcId="{FA61D3A4-F19D-434C-B29D-1C5FF7856984}" destId="{156496B7-5E39-44AF-BC76-7FC05FC683D2}" srcOrd="0" destOrd="0" presId="urn:microsoft.com/office/officeart/2005/8/layout/orgChart1"/>
    <dgm:cxn modelId="{85CF4C1A-DDF4-400B-9C63-2378FCA250C4}" type="presOf" srcId="{4D5F687A-2AA5-4F44-9E29-2B6E5F351273}" destId="{6CC67C8D-7B42-42C7-ABF4-DA9165BB04C7}" srcOrd="1" destOrd="0" presId="urn:microsoft.com/office/officeart/2005/8/layout/orgChart1"/>
    <dgm:cxn modelId="{C9A8152E-FA54-45DC-810A-881D3D63A0A8}" srcId="{1BB818EB-3165-4187-8CC0-1AD843B00C08}" destId="{4D5F687A-2AA5-4F44-9E29-2B6E5F351273}" srcOrd="1" destOrd="0" parTransId="{B3A428E2-30A8-49AF-B520-AFE0CFF2900A}" sibTransId="{99553BE6-9779-4BAA-AB4D-8D51E61A6A7F}"/>
    <dgm:cxn modelId="{2C049530-2536-46A2-9863-06C412D18BED}" type="presOf" srcId="{FA61D3A4-F19D-434C-B29D-1C5FF7856984}" destId="{AA5AB159-153A-4724-BAAC-4D8FF1B2E350}" srcOrd="1" destOrd="0" presId="urn:microsoft.com/office/officeart/2005/8/layout/orgChart1"/>
    <dgm:cxn modelId="{D7C17A3F-C903-4E49-BAE3-2A7BD7DE508A}" type="presOf" srcId="{1BB818EB-3165-4187-8CC0-1AD843B00C08}" destId="{01CE6F37-4633-40FE-A529-6474A034E477}" srcOrd="0" destOrd="0" presId="urn:microsoft.com/office/officeart/2005/8/layout/orgChart1"/>
    <dgm:cxn modelId="{660FB15B-59E6-4746-A5F8-3BE8E3112549}" srcId="{1BB818EB-3165-4187-8CC0-1AD843B00C08}" destId="{FA61D3A4-F19D-434C-B29D-1C5FF7856984}" srcOrd="0" destOrd="0" parTransId="{37F40EB7-A21E-46ED-914C-1965E7E73B91}" sibTransId="{C55F98B9-AED6-440E-B21C-F457E273634D}"/>
    <dgm:cxn modelId="{E6DCCC66-AEEA-4FB8-9266-15B85F7000E6}" type="presOf" srcId="{55FE7851-6808-4004-8D8E-55BDAC34F429}" destId="{DD2757E7-2F76-488A-A2DE-3CDEDE7E17FB}" srcOrd="1" destOrd="0" presId="urn:microsoft.com/office/officeart/2005/8/layout/orgChart1"/>
    <dgm:cxn modelId="{76E51B69-443F-4367-9E12-E4BC68540AFF}" type="presOf" srcId="{209DEBA6-07CA-49D3-A9AF-1E0FBCC7AA9F}" destId="{E34C2CDC-0474-4B9C-B1A0-002BD8A11893}" srcOrd="0" destOrd="0" presId="urn:microsoft.com/office/officeart/2005/8/layout/orgChart1"/>
    <dgm:cxn modelId="{6058BB54-C82E-44FD-922A-2139107A4109}" type="presOf" srcId="{B3A428E2-30A8-49AF-B520-AFE0CFF2900A}" destId="{00040E41-DAE1-46D1-A577-38932FA8F46B}" srcOrd="0" destOrd="0" presId="urn:microsoft.com/office/officeart/2005/8/layout/orgChart1"/>
    <dgm:cxn modelId="{90B54F5A-33F4-4B5E-915A-B62FB9E1CA09}" type="presOf" srcId="{4D5F687A-2AA5-4F44-9E29-2B6E5F351273}" destId="{E7B2423C-3BD2-4CE7-8E5B-75716ED73808}" srcOrd="0" destOrd="0" presId="urn:microsoft.com/office/officeart/2005/8/layout/orgChart1"/>
    <dgm:cxn modelId="{06B20F8B-DD81-4EA6-8EC9-44DA0DFD4D3F}" type="presOf" srcId="{EA293B98-2FB1-419C-87A6-9D61C910DBBD}" destId="{1EC4CD10-26B9-4097-A309-0408B3CFDA48}" srcOrd="0" destOrd="0" presId="urn:microsoft.com/office/officeart/2005/8/layout/orgChart1"/>
    <dgm:cxn modelId="{A4CC529E-1A29-402E-82B7-D86C01A3894F}" type="presOf" srcId="{37F40EB7-A21E-46ED-914C-1965E7E73B91}" destId="{30AEBD38-4F5A-4A0E-905B-5ACFE146D943}" srcOrd="0" destOrd="0" presId="urn:microsoft.com/office/officeart/2005/8/layout/orgChart1"/>
    <dgm:cxn modelId="{F5B1D2B0-77DF-498D-BCF9-B882BCB0B3E8}" type="presOf" srcId="{58A39334-9426-4D49-BC02-C2E9976F912A}" destId="{5363419A-595F-446D-9BE4-2FD84BCD62BB}" srcOrd="0" destOrd="0" presId="urn:microsoft.com/office/officeart/2005/8/layout/orgChart1"/>
    <dgm:cxn modelId="{6CFA68B4-752C-4F39-97D8-FA6C2E063925}" srcId="{1BB818EB-3165-4187-8CC0-1AD843B00C08}" destId="{55FE7851-6808-4004-8D8E-55BDAC34F429}" srcOrd="2" destOrd="0" parTransId="{58A39334-9426-4D49-BC02-C2E9976F912A}" sibTransId="{10EE51EE-5C88-4118-9217-B7BB653C134C}"/>
    <dgm:cxn modelId="{75797BB6-67F3-43A0-A299-A0C70AB169E1}" srcId="{A604F872-0F92-49BA-835A-4341029BC15A}" destId="{1BB818EB-3165-4187-8CC0-1AD843B00C08}" srcOrd="0" destOrd="0" parTransId="{AC080999-8B77-4059-AB53-651C13043634}" sibTransId="{B69DA4D5-7B7C-47FA-A3C4-599FB6012BBD}"/>
    <dgm:cxn modelId="{047FECDC-18A6-4AAE-864E-2B2BE0282FE2}" type="presOf" srcId="{EA293B98-2FB1-419C-87A6-9D61C910DBBD}" destId="{F1B417BD-DCAF-4BC8-84AE-B0B0369C79CF}" srcOrd="1" destOrd="0" presId="urn:microsoft.com/office/officeart/2005/8/layout/orgChart1"/>
    <dgm:cxn modelId="{127008E7-F632-41E1-901E-7C3B218990AF}" type="presOf" srcId="{1BB818EB-3165-4187-8CC0-1AD843B00C08}" destId="{DCB00358-1D11-4FB2-A343-D1712ACED958}" srcOrd="1" destOrd="0" presId="urn:microsoft.com/office/officeart/2005/8/layout/orgChart1"/>
    <dgm:cxn modelId="{9E8B9B49-2A5F-49A8-A1A8-DB481BA4949C}" type="presParOf" srcId="{268D50C3-CC1A-4C52-B702-95BC913A6CEE}" destId="{04EFD502-AF01-4B74-A0E8-4588B14FA68D}" srcOrd="0" destOrd="0" presId="urn:microsoft.com/office/officeart/2005/8/layout/orgChart1"/>
    <dgm:cxn modelId="{0155D744-163A-4742-9299-9E5BDD2DDDAE}" type="presParOf" srcId="{04EFD502-AF01-4B74-A0E8-4588B14FA68D}" destId="{68BA8D57-1778-43EB-B844-4CFAED001DFE}" srcOrd="0" destOrd="0" presId="urn:microsoft.com/office/officeart/2005/8/layout/orgChart1"/>
    <dgm:cxn modelId="{21AF4B3B-BA23-41D2-B354-F4857F1770BA}" type="presParOf" srcId="{68BA8D57-1778-43EB-B844-4CFAED001DFE}" destId="{01CE6F37-4633-40FE-A529-6474A034E477}" srcOrd="0" destOrd="0" presId="urn:microsoft.com/office/officeart/2005/8/layout/orgChart1"/>
    <dgm:cxn modelId="{92EE8E6C-EF0C-4DBB-AA50-1F82ECE5800B}" type="presParOf" srcId="{68BA8D57-1778-43EB-B844-4CFAED001DFE}" destId="{DCB00358-1D11-4FB2-A343-D1712ACED958}" srcOrd="1" destOrd="0" presId="urn:microsoft.com/office/officeart/2005/8/layout/orgChart1"/>
    <dgm:cxn modelId="{0C234008-71BB-4E70-A137-F8691221F286}" type="presParOf" srcId="{04EFD502-AF01-4B74-A0E8-4588B14FA68D}" destId="{4D429274-5264-4CC8-80CC-397344F7277E}" srcOrd="1" destOrd="0" presId="urn:microsoft.com/office/officeart/2005/8/layout/orgChart1"/>
    <dgm:cxn modelId="{B0558BC5-87D4-4917-8660-E3431B58FF84}" type="presParOf" srcId="{4D429274-5264-4CC8-80CC-397344F7277E}" destId="{30AEBD38-4F5A-4A0E-905B-5ACFE146D943}" srcOrd="0" destOrd="0" presId="urn:microsoft.com/office/officeart/2005/8/layout/orgChart1"/>
    <dgm:cxn modelId="{2434F03D-FCA9-447C-A2E6-D125A3AE6C85}" type="presParOf" srcId="{4D429274-5264-4CC8-80CC-397344F7277E}" destId="{31EC5637-26A5-4C02-8A35-45E676DBD4C5}" srcOrd="1" destOrd="0" presId="urn:microsoft.com/office/officeart/2005/8/layout/orgChart1"/>
    <dgm:cxn modelId="{1FCF0302-FF9A-4B6B-B226-3A86E859C45F}" type="presParOf" srcId="{31EC5637-26A5-4C02-8A35-45E676DBD4C5}" destId="{F8481BEF-50D4-4098-91F3-3002C62085BE}" srcOrd="0" destOrd="0" presId="urn:microsoft.com/office/officeart/2005/8/layout/orgChart1"/>
    <dgm:cxn modelId="{0CD9F2C6-9892-4850-A979-1C99629833DF}" type="presParOf" srcId="{F8481BEF-50D4-4098-91F3-3002C62085BE}" destId="{156496B7-5E39-44AF-BC76-7FC05FC683D2}" srcOrd="0" destOrd="0" presId="urn:microsoft.com/office/officeart/2005/8/layout/orgChart1"/>
    <dgm:cxn modelId="{6B8C2B00-0EB9-42A6-B4F4-81549B71F667}" type="presParOf" srcId="{F8481BEF-50D4-4098-91F3-3002C62085BE}" destId="{AA5AB159-153A-4724-BAAC-4D8FF1B2E350}" srcOrd="1" destOrd="0" presId="urn:microsoft.com/office/officeart/2005/8/layout/orgChart1"/>
    <dgm:cxn modelId="{EA5FE624-0D17-4D01-A1BE-89007E5B49A6}" type="presParOf" srcId="{31EC5637-26A5-4C02-8A35-45E676DBD4C5}" destId="{3304B41D-6327-4F85-9D55-F30988AEFA0E}" srcOrd="1" destOrd="0" presId="urn:microsoft.com/office/officeart/2005/8/layout/orgChart1"/>
    <dgm:cxn modelId="{6D0AB2C6-7B56-4205-B6B5-FDD37596D59F}" type="presParOf" srcId="{31EC5637-26A5-4C02-8A35-45E676DBD4C5}" destId="{6F93B6F7-5AA1-4023-8FAF-E23BC7D308BA}" srcOrd="2" destOrd="0" presId="urn:microsoft.com/office/officeart/2005/8/layout/orgChart1"/>
    <dgm:cxn modelId="{8398AD2C-0BA8-4FD7-AF4E-16637C9E3638}" type="presParOf" srcId="{4D429274-5264-4CC8-80CC-397344F7277E}" destId="{00040E41-DAE1-46D1-A577-38932FA8F46B}" srcOrd="2" destOrd="0" presId="urn:microsoft.com/office/officeart/2005/8/layout/orgChart1"/>
    <dgm:cxn modelId="{D59A4502-7672-4399-80C4-837BAF718D2E}" type="presParOf" srcId="{4D429274-5264-4CC8-80CC-397344F7277E}" destId="{6D737882-D60E-4D43-B401-D66F040EE270}" srcOrd="3" destOrd="0" presId="urn:microsoft.com/office/officeart/2005/8/layout/orgChart1"/>
    <dgm:cxn modelId="{6F044DFE-C6F9-4D95-8824-9F834324C273}" type="presParOf" srcId="{6D737882-D60E-4D43-B401-D66F040EE270}" destId="{0CF87290-9F93-43F1-8E6D-5380D656AC1E}" srcOrd="0" destOrd="0" presId="urn:microsoft.com/office/officeart/2005/8/layout/orgChart1"/>
    <dgm:cxn modelId="{3EF0F79A-9ECA-49F6-9F13-63441809EDEC}" type="presParOf" srcId="{0CF87290-9F93-43F1-8E6D-5380D656AC1E}" destId="{E7B2423C-3BD2-4CE7-8E5B-75716ED73808}" srcOrd="0" destOrd="0" presId="urn:microsoft.com/office/officeart/2005/8/layout/orgChart1"/>
    <dgm:cxn modelId="{323A88FE-9669-4F54-87AA-77E5704B57AA}" type="presParOf" srcId="{0CF87290-9F93-43F1-8E6D-5380D656AC1E}" destId="{6CC67C8D-7B42-42C7-ABF4-DA9165BB04C7}" srcOrd="1" destOrd="0" presId="urn:microsoft.com/office/officeart/2005/8/layout/orgChart1"/>
    <dgm:cxn modelId="{E945680E-0917-45DF-8557-B0B990B99088}" type="presParOf" srcId="{6D737882-D60E-4D43-B401-D66F040EE270}" destId="{88F94604-F133-4AE5-BE72-80CC8F02EDD3}" srcOrd="1" destOrd="0" presId="urn:microsoft.com/office/officeart/2005/8/layout/orgChart1"/>
    <dgm:cxn modelId="{27268DBA-121E-4F1A-9BBD-CA81BFC0EC96}" type="presParOf" srcId="{6D737882-D60E-4D43-B401-D66F040EE270}" destId="{407DF88E-92F0-4E64-B40F-2B6430A1A7F7}" srcOrd="2" destOrd="0" presId="urn:microsoft.com/office/officeart/2005/8/layout/orgChart1"/>
    <dgm:cxn modelId="{5BFDDF98-CE91-4BDC-ADFB-86F7CF01720C}" type="presParOf" srcId="{4D429274-5264-4CC8-80CC-397344F7277E}" destId="{5363419A-595F-446D-9BE4-2FD84BCD62BB}" srcOrd="4" destOrd="0" presId="urn:microsoft.com/office/officeart/2005/8/layout/orgChart1"/>
    <dgm:cxn modelId="{178F8CC4-BF53-4635-82AA-874D43F59737}" type="presParOf" srcId="{4D429274-5264-4CC8-80CC-397344F7277E}" destId="{6E2915E2-C379-4A23-AE3D-98103D8F8CFB}" srcOrd="5" destOrd="0" presId="urn:microsoft.com/office/officeart/2005/8/layout/orgChart1"/>
    <dgm:cxn modelId="{FF19E9F1-D594-455C-833B-13311F89E0A1}" type="presParOf" srcId="{6E2915E2-C379-4A23-AE3D-98103D8F8CFB}" destId="{80AE0D41-CDFB-4E55-90F8-69B9AE24D89B}" srcOrd="0" destOrd="0" presId="urn:microsoft.com/office/officeart/2005/8/layout/orgChart1"/>
    <dgm:cxn modelId="{80DCE24B-3125-47EF-8E97-089E4913AF51}" type="presParOf" srcId="{80AE0D41-CDFB-4E55-90F8-69B9AE24D89B}" destId="{ADE18240-167C-435E-A881-B4048CC2F2C1}" srcOrd="0" destOrd="0" presId="urn:microsoft.com/office/officeart/2005/8/layout/orgChart1"/>
    <dgm:cxn modelId="{EA984FD3-D180-45FD-A502-4C0A46369A58}" type="presParOf" srcId="{80AE0D41-CDFB-4E55-90F8-69B9AE24D89B}" destId="{DD2757E7-2F76-488A-A2DE-3CDEDE7E17FB}" srcOrd="1" destOrd="0" presId="urn:microsoft.com/office/officeart/2005/8/layout/orgChart1"/>
    <dgm:cxn modelId="{B7672AE3-60B7-4C9D-8639-FAE939BEF9A6}" type="presParOf" srcId="{6E2915E2-C379-4A23-AE3D-98103D8F8CFB}" destId="{8B372798-B65A-41F5-AF7B-C724FEA278D2}" srcOrd="1" destOrd="0" presId="urn:microsoft.com/office/officeart/2005/8/layout/orgChart1"/>
    <dgm:cxn modelId="{1F93FE65-3453-4067-AB49-829580116ED2}" type="presParOf" srcId="{6E2915E2-C379-4A23-AE3D-98103D8F8CFB}" destId="{3EFC81BA-FC74-42CC-8BA6-242731A67ACB}" srcOrd="2" destOrd="0" presId="urn:microsoft.com/office/officeart/2005/8/layout/orgChart1"/>
    <dgm:cxn modelId="{6BF58A4F-A615-4602-90CE-837436355D21}" type="presParOf" srcId="{4D429274-5264-4CC8-80CC-397344F7277E}" destId="{E34C2CDC-0474-4B9C-B1A0-002BD8A11893}" srcOrd="6" destOrd="0" presId="urn:microsoft.com/office/officeart/2005/8/layout/orgChart1"/>
    <dgm:cxn modelId="{32D7980B-7AFD-4F5B-874D-3C04E2BA6A0D}" type="presParOf" srcId="{4D429274-5264-4CC8-80CC-397344F7277E}" destId="{5D8C5370-6BA4-41C1-A928-05751001545F}" srcOrd="7" destOrd="0" presId="urn:microsoft.com/office/officeart/2005/8/layout/orgChart1"/>
    <dgm:cxn modelId="{1F026945-D922-4EC7-88B8-6E5D26E882EB}" type="presParOf" srcId="{5D8C5370-6BA4-41C1-A928-05751001545F}" destId="{BE65C1AB-2DBB-4CF4-B46C-836ECD094B77}" srcOrd="0" destOrd="0" presId="urn:microsoft.com/office/officeart/2005/8/layout/orgChart1"/>
    <dgm:cxn modelId="{AE4F01DF-2B2E-41C1-8927-82EDEB6E881E}" type="presParOf" srcId="{BE65C1AB-2DBB-4CF4-B46C-836ECD094B77}" destId="{1EC4CD10-26B9-4097-A309-0408B3CFDA48}" srcOrd="0" destOrd="0" presId="urn:microsoft.com/office/officeart/2005/8/layout/orgChart1"/>
    <dgm:cxn modelId="{79BD5FA6-3EF1-44C7-B46E-154227847823}" type="presParOf" srcId="{BE65C1AB-2DBB-4CF4-B46C-836ECD094B77}" destId="{F1B417BD-DCAF-4BC8-84AE-B0B0369C79CF}" srcOrd="1" destOrd="0" presId="urn:microsoft.com/office/officeart/2005/8/layout/orgChart1"/>
    <dgm:cxn modelId="{1896E3F5-E533-4E88-95B3-12C3657A8934}" type="presParOf" srcId="{5D8C5370-6BA4-41C1-A928-05751001545F}" destId="{265F1006-38A9-453C-9AA5-B309453C2584}" srcOrd="1" destOrd="0" presId="urn:microsoft.com/office/officeart/2005/8/layout/orgChart1"/>
    <dgm:cxn modelId="{B066FCE0-7B34-4F34-A715-A2C993E5F527}" type="presParOf" srcId="{5D8C5370-6BA4-41C1-A928-05751001545F}" destId="{51B0F3E0-6AEB-4533-98E2-13F8EDAFAF04}" srcOrd="2" destOrd="0" presId="urn:microsoft.com/office/officeart/2005/8/layout/orgChart1"/>
    <dgm:cxn modelId="{ACFFE9E7-06D2-4990-B828-C6145B2FAA1C}" type="presParOf" srcId="{04EFD502-AF01-4B74-A0E8-4588B14FA68D}" destId="{23C8A2C6-C186-4F92-BF25-CD128571710B}"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929C71-96A3-4443-8B00-1EC466D5AA04}"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IN"/>
        </a:p>
      </dgm:t>
    </dgm:pt>
    <dgm:pt modelId="{4C6EC353-60D2-456F-9546-BACA42F99010}">
      <dgm:prSet phldrT="[Text]" custT="1"/>
      <dgm:spPr/>
      <dgm:t>
        <a:bodyPr/>
        <a:lstStyle/>
        <a:p>
          <a:r>
            <a:rPr lang="en-IN" sz="1600" dirty="0"/>
            <a:t>According to the involvement of the therapist</a:t>
          </a:r>
        </a:p>
      </dgm:t>
    </dgm:pt>
    <dgm:pt modelId="{604DCC22-0DF2-4938-B44E-DBC9C4C8445F}" type="parTrans" cxnId="{D240D690-CA0B-40CD-9C7F-4CE1192FD285}">
      <dgm:prSet/>
      <dgm:spPr/>
      <dgm:t>
        <a:bodyPr/>
        <a:lstStyle/>
        <a:p>
          <a:endParaRPr lang="en-IN"/>
        </a:p>
      </dgm:t>
    </dgm:pt>
    <dgm:pt modelId="{BE9D4B65-46EB-4A23-826A-49F700B16EFD}" type="sibTrans" cxnId="{D240D690-CA0B-40CD-9C7F-4CE1192FD285}">
      <dgm:prSet/>
      <dgm:spPr/>
      <dgm:t>
        <a:bodyPr/>
        <a:lstStyle/>
        <a:p>
          <a:endParaRPr lang="en-IN"/>
        </a:p>
      </dgm:t>
    </dgm:pt>
    <dgm:pt modelId="{973C5374-102C-4716-81D4-6A540209A952}">
      <dgm:prSet phldrT="[Text]" custT="1"/>
      <dgm:spPr/>
      <dgm:t>
        <a:bodyPr/>
        <a:lstStyle/>
        <a:p>
          <a:r>
            <a:rPr lang="en-IN" sz="1600" dirty="0"/>
            <a:t>Active psychoeducation </a:t>
          </a:r>
        </a:p>
      </dgm:t>
    </dgm:pt>
    <dgm:pt modelId="{C8C455F1-B303-4565-9497-8D417E044598}" type="parTrans" cxnId="{98D90F6D-7605-4FCD-B997-047E369F2FE3}">
      <dgm:prSet/>
      <dgm:spPr/>
      <dgm:t>
        <a:bodyPr/>
        <a:lstStyle/>
        <a:p>
          <a:endParaRPr lang="en-IN"/>
        </a:p>
      </dgm:t>
    </dgm:pt>
    <dgm:pt modelId="{EC5CC64E-E476-49FA-BF22-B71BB4B7B931}" type="sibTrans" cxnId="{98D90F6D-7605-4FCD-B997-047E369F2FE3}">
      <dgm:prSet/>
      <dgm:spPr/>
      <dgm:t>
        <a:bodyPr/>
        <a:lstStyle/>
        <a:p>
          <a:endParaRPr lang="en-IN"/>
        </a:p>
      </dgm:t>
    </dgm:pt>
    <dgm:pt modelId="{A76686D0-E222-4CF3-92A3-21D699DF5011}">
      <dgm:prSet phldrT="[Text]" custT="1"/>
      <dgm:spPr/>
      <dgm:t>
        <a:bodyPr/>
        <a:lstStyle/>
        <a:p>
          <a:r>
            <a:rPr lang="en-IN" sz="1600" dirty="0"/>
            <a:t>Passive psychoeducation</a:t>
          </a:r>
        </a:p>
      </dgm:t>
    </dgm:pt>
    <dgm:pt modelId="{A7FC02AD-1948-4413-BBCF-6E7B159E36D5}" type="parTrans" cxnId="{C3687102-63AB-4CC6-A59E-BA8C6734AD5F}">
      <dgm:prSet/>
      <dgm:spPr/>
      <dgm:t>
        <a:bodyPr/>
        <a:lstStyle/>
        <a:p>
          <a:endParaRPr lang="en-IN"/>
        </a:p>
      </dgm:t>
    </dgm:pt>
    <dgm:pt modelId="{EFC3246E-0702-4991-A92E-318698B65907}" type="sibTrans" cxnId="{C3687102-63AB-4CC6-A59E-BA8C6734AD5F}">
      <dgm:prSet/>
      <dgm:spPr/>
      <dgm:t>
        <a:bodyPr/>
        <a:lstStyle/>
        <a:p>
          <a:endParaRPr lang="en-IN"/>
        </a:p>
      </dgm:t>
    </dgm:pt>
    <dgm:pt modelId="{28F5ECA5-9709-417C-B810-A8AA1023F6D7}" type="pres">
      <dgm:prSet presAssocID="{77929C71-96A3-4443-8B00-1EC466D5AA04}" presName="hierChild1" presStyleCnt="0">
        <dgm:presLayoutVars>
          <dgm:orgChart val="1"/>
          <dgm:chPref val="1"/>
          <dgm:dir/>
          <dgm:animOne val="branch"/>
          <dgm:animLvl val="lvl"/>
          <dgm:resizeHandles/>
        </dgm:presLayoutVars>
      </dgm:prSet>
      <dgm:spPr/>
    </dgm:pt>
    <dgm:pt modelId="{DBA81869-E23B-4D85-A5A6-AFC143B76DCD}" type="pres">
      <dgm:prSet presAssocID="{4C6EC353-60D2-456F-9546-BACA42F99010}" presName="hierRoot1" presStyleCnt="0">
        <dgm:presLayoutVars>
          <dgm:hierBranch val="init"/>
        </dgm:presLayoutVars>
      </dgm:prSet>
      <dgm:spPr/>
    </dgm:pt>
    <dgm:pt modelId="{A6446CA5-3C51-4D91-9AE5-3C483EF1C23D}" type="pres">
      <dgm:prSet presAssocID="{4C6EC353-60D2-456F-9546-BACA42F99010}" presName="rootComposite1" presStyleCnt="0"/>
      <dgm:spPr/>
    </dgm:pt>
    <dgm:pt modelId="{D92B8A55-6A75-4A34-849D-146E3975F477}" type="pres">
      <dgm:prSet presAssocID="{4C6EC353-60D2-456F-9546-BACA42F99010}" presName="rootText1" presStyleLbl="node0" presStyleIdx="0" presStyleCnt="1">
        <dgm:presLayoutVars>
          <dgm:chPref val="3"/>
        </dgm:presLayoutVars>
      </dgm:prSet>
      <dgm:spPr/>
    </dgm:pt>
    <dgm:pt modelId="{A423C54D-8E02-409D-9010-9BCE65114C94}" type="pres">
      <dgm:prSet presAssocID="{4C6EC353-60D2-456F-9546-BACA42F99010}" presName="rootConnector1" presStyleLbl="node1" presStyleIdx="0" presStyleCnt="0"/>
      <dgm:spPr/>
    </dgm:pt>
    <dgm:pt modelId="{11450448-D2CB-4E3C-A879-AB06EC8C41D6}" type="pres">
      <dgm:prSet presAssocID="{4C6EC353-60D2-456F-9546-BACA42F99010}" presName="hierChild2" presStyleCnt="0"/>
      <dgm:spPr/>
    </dgm:pt>
    <dgm:pt modelId="{B0009C3E-82DA-4758-96E7-E28E7ADE7B10}" type="pres">
      <dgm:prSet presAssocID="{C8C455F1-B303-4565-9497-8D417E044598}" presName="Name37" presStyleLbl="parChTrans1D2" presStyleIdx="0" presStyleCnt="2"/>
      <dgm:spPr/>
    </dgm:pt>
    <dgm:pt modelId="{6C1ABC64-4F80-4E09-9931-937AA38FCBDA}" type="pres">
      <dgm:prSet presAssocID="{973C5374-102C-4716-81D4-6A540209A952}" presName="hierRoot2" presStyleCnt="0">
        <dgm:presLayoutVars>
          <dgm:hierBranch val="init"/>
        </dgm:presLayoutVars>
      </dgm:prSet>
      <dgm:spPr/>
    </dgm:pt>
    <dgm:pt modelId="{99F79CA1-E0C5-4894-A26E-61E2F90DD07B}" type="pres">
      <dgm:prSet presAssocID="{973C5374-102C-4716-81D4-6A540209A952}" presName="rootComposite" presStyleCnt="0"/>
      <dgm:spPr/>
    </dgm:pt>
    <dgm:pt modelId="{FA31EAB7-D743-46F0-99FD-42E7E42C64AB}" type="pres">
      <dgm:prSet presAssocID="{973C5374-102C-4716-81D4-6A540209A952}" presName="rootText" presStyleLbl="node2" presStyleIdx="0" presStyleCnt="2" custScaleY="50561" custLinFactNeighborX="-72715" custLinFactNeighborY="-1367">
        <dgm:presLayoutVars>
          <dgm:chPref val="3"/>
        </dgm:presLayoutVars>
      </dgm:prSet>
      <dgm:spPr/>
    </dgm:pt>
    <dgm:pt modelId="{D3128113-DF65-445C-B5A5-366E71C9E4B4}" type="pres">
      <dgm:prSet presAssocID="{973C5374-102C-4716-81D4-6A540209A952}" presName="rootConnector" presStyleLbl="node2" presStyleIdx="0" presStyleCnt="2"/>
      <dgm:spPr/>
    </dgm:pt>
    <dgm:pt modelId="{A97C7FB9-DEEF-4829-847B-F22B38F5E85C}" type="pres">
      <dgm:prSet presAssocID="{973C5374-102C-4716-81D4-6A540209A952}" presName="hierChild4" presStyleCnt="0"/>
      <dgm:spPr/>
    </dgm:pt>
    <dgm:pt modelId="{9DCA223B-2857-4880-9773-F22B64095FAC}" type="pres">
      <dgm:prSet presAssocID="{973C5374-102C-4716-81D4-6A540209A952}" presName="hierChild5" presStyleCnt="0"/>
      <dgm:spPr/>
    </dgm:pt>
    <dgm:pt modelId="{12278A40-EA82-483E-A1D5-9BC2795EBFC6}" type="pres">
      <dgm:prSet presAssocID="{A7FC02AD-1948-4413-BBCF-6E7B159E36D5}" presName="Name37" presStyleLbl="parChTrans1D2" presStyleIdx="1" presStyleCnt="2"/>
      <dgm:spPr/>
    </dgm:pt>
    <dgm:pt modelId="{EBE30EB4-3096-4A0D-ADA6-8866345A6FED}" type="pres">
      <dgm:prSet presAssocID="{A76686D0-E222-4CF3-92A3-21D699DF5011}" presName="hierRoot2" presStyleCnt="0">
        <dgm:presLayoutVars>
          <dgm:hierBranch val="init"/>
        </dgm:presLayoutVars>
      </dgm:prSet>
      <dgm:spPr/>
    </dgm:pt>
    <dgm:pt modelId="{B5E8C43E-6582-45EF-94D1-E2D5E956CDCA}" type="pres">
      <dgm:prSet presAssocID="{A76686D0-E222-4CF3-92A3-21D699DF5011}" presName="rootComposite" presStyleCnt="0"/>
      <dgm:spPr/>
    </dgm:pt>
    <dgm:pt modelId="{7E7F0652-D887-405D-AEDB-8643163FA8A2}" type="pres">
      <dgm:prSet presAssocID="{A76686D0-E222-4CF3-92A3-21D699DF5011}" presName="rootText" presStyleLbl="node2" presStyleIdx="1" presStyleCnt="2" custScaleY="50963" custLinFactNeighborX="84488" custLinFactNeighborY="-1385">
        <dgm:presLayoutVars>
          <dgm:chPref val="3"/>
        </dgm:presLayoutVars>
      </dgm:prSet>
      <dgm:spPr/>
    </dgm:pt>
    <dgm:pt modelId="{F4FAD81B-5C1F-40D5-B84A-07E1041995A7}" type="pres">
      <dgm:prSet presAssocID="{A76686D0-E222-4CF3-92A3-21D699DF5011}" presName="rootConnector" presStyleLbl="node2" presStyleIdx="1" presStyleCnt="2"/>
      <dgm:spPr/>
    </dgm:pt>
    <dgm:pt modelId="{E8ACF814-A88D-4CA3-AD65-1497FEFB1032}" type="pres">
      <dgm:prSet presAssocID="{A76686D0-E222-4CF3-92A3-21D699DF5011}" presName="hierChild4" presStyleCnt="0"/>
      <dgm:spPr/>
    </dgm:pt>
    <dgm:pt modelId="{2A474E05-EFAC-4CB2-B8F1-BD21B12D2ED8}" type="pres">
      <dgm:prSet presAssocID="{A76686D0-E222-4CF3-92A3-21D699DF5011}" presName="hierChild5" presStyleCnt="0"/>
      <dgm:spPr/>
    </dgm:pt>
    <dgm:pt modelId="{0CA381D8-CC2B-4CB1-947B-DEE0A68B8725}" type="pres">
      <dgm:prSet presAssocID="{4C6EC353-60D2-456F-9546-BACA42F99010}" presName="hierChild3" presStyleCnt="0"/>
      <dgm:spPr/>
    </dgm:pt>
  </dgm:ptLst>
  <dgm:cxnLst>
    <dgm:cxn modelId="{C3687102-63AB-4CC6-A59E-BA8C6734AD5F}" srcId="{4C6EC353-60D2-456F-9546-BACA42F99010}" destId="{A76686D0-E222-4CF3-92A3-21D699DF5011}" srcOrd="1" destOrd="0" parTransId="{A7FC02AD-1948-4413-BBCF-6E7B159E36D5}" sibTransId="{EFC3246E-0702-4991-A92E-318698B65907}"/>
    <dgm:cxn modelId="{C13AF302-236F-43E1-A34C-E9AF595810CC}" type="presOf" srcId="{77929C71-96A3-4443-8B00-1EC466D5AA04}" destId="{28F5ECA5-9709-417C-B810-A8AA1023F6D7}" srcOrd="0" destOrd="0" presId="urn:microsoft.com/office/officeart/2005/8/layout/orgChart1"/>
    <dgm:cxn modelId="{17A71140-16AD-4DD8-9179-03F8A5F98D20}" type="presOf" srcId="{973C5374-102C-4716-81D4-6A540209A952}" destId="{FA31EAB7-D743-46F0-99FD-42E7E42C64AB}" srcOrd="0" destOrd="0" presId="urn:microsoft.com/office/officeart/2005/8/layout/orgChart1"/>
    <dgm:cxn modelId="{B7C23F61-C1ED-4E4B-B52E-BA7800B8D015}" type="presOf" srcId="{4C6EC353-60D2-456F-9546-BACA42F99010}" destId="{D92B8A55-6A75-4A34-849D-146E3975F477}" srcOrd="0" destOrd="0" presId="urn:microsoft.com/office/officeart/2005/8/layout/orgChart1"/>
    <dgm:cxn modelId="{3379D742-F74E-4B87-8A34-4315A3A71569}" type="presOf" srcId="{973C5374-102C-4716-81D4-6A540209A952}" destId="{D3128113-DF65-445C-B5A5-366E71C9E4B4}" srcOrd="1" destOrd="0" presId="urn:microsoft.com/office/officeart/2005/8/layout/orgChart1"/>
    <dgm:cxn modelId="{98D90F6D-7605-4FCD-B997-047E369F2FE3}" srcId="{4C6EC353-60D2-456F-9546-BACA42F99010}" destId="{973C5374-102C-4716-81D4-6A540209A952}" srcOrd="0" destOrd="0" parTransId="{C8C455F1-B303-4565-9497-8D417E044598}" sibTransId="{EC5CC64E-E476-49FA-BF22-B71BB4B7B931}"/>
    <dgm:cxn modelId="{7FAF3F79-01C0-40E0-BC86-23EE7BC0140C}" type="presOf" srcId="{A76686D0-E222-4CF3-92A3-21D699DF5011}" destId="{7E7F0652-D887-405D-AEDB-8643163FA8A2}" srcOrd="0" destOrd="0" presId="urn:microsoft.com/office/officeart/2005/8/layout/orgChart1"/>
    <dgm:cxn modelId="{D9DFC47C-75D6-49B7-8EBF-36E260C55113}" type="presOf" srcId="{A7FC02AD-1948-4413-BBCF-6E7B159E36D5}" destId="{12278A40-EA82-483E-A1D5-9BC2795EBFC6}" srcOrd="0" destOrd="0" presId="urn:microsoft.com/office/officeart/2005/8/layout/orgChart1"/>
    <dgm:cxn modelId="{FB28F27F-1EC5-4EB4-8D53-677BC32B7AD2}" type="presOf" srcId="{A76686D0-E222-4CF3-92A3-21D699DF5011}" destId="{F4FAD81B-5C1F-40D5-B84A-07E1041995A7}" srcOrd="1" destOrd="0" presId="urn:microsoft.com/office/officeart/2005/8/layout/orgChart1"/>
    <dgm:cxn modelId="{BFDB2D85-F4E3-4F29-AF7F-193E3BB94C5F}" type="presOf" srcId="{C8C455F1-B303-4565-9497-8D417E044598}" destId="{B0009C3E-82DA-4758-96E7-E28E7ADE7B10}" srcOrd="0" destOrd="0" presId="urn:microsoft.com/office/officeart/2005/8/layout/orgChart1"/>
    <dgm:cxn modelId="{22E1A189-38DB-4423-A040-E7C20B2CF486}" type="presOf" srcId="{4C6EC353-60D2-456F-9546-BACA42F99010}" destId="{A423C54D-8E02-409D-9010-9BCE65114C94}" srcOrd="1" destOrd="0" presId="urn:microsoft.com/office/officeart/2005/8/layout/orgChart1"/>
    <dgm:cxn modelId="{D240D690-CA0B-40CD-9C7F-4CE1192FD285}" srcId="{77929C71-96A3-4443-8B00-1EC466D5AA04}" destId="{4C6EC353-60D2-456F-9546-BACA42F99010}" srcOrd="0" destOrd="0" parTransId="{604DCC22-0DF2-4938-B44E-DBC9C4C8445F}" sibTransId="{BE9D4B65-46EB-4A23-826A-49F700B16EFD}"/>
    <dgm:cxn modelId="{D277FEA2-9AE6-41C7-B6BB-CB137A6132DA}" type="presParOf" srcId="{28F5ECA5-9709-417C-B810-A8AA1023F6D7}" destId="{DBA81869-E23B-4D85-A5A6-AFC143B76DCD}" srcOrd="0" destOrd="0" presId="urn:microsoft.com/office/officeart/2005/8/layout/orgChart1"/>
    <dgm:cxn modelId="{48A20193-1CC9-4121-B8FE-F352FD23C234}" type="presParOf" srcId="{DBA81869-E23B-4D85-A5A6-AFC143B76DCD}" destId="{A6446CA5-3C51-4D91-9AE5-3C483EF1C23D}" srcOrd="0" destOrd="0" presId="urn:microsoft.com/office/officeart/2005/8/layout/orgChart1"/>
    <dgm:cxn modelId="{A1A939C5-31F7-4755-871E-B60B9FFB00B4}" type="presParOf" srcId="{A6446CA5-3C51-4D91-9AE5-3C483EF1C23D}" destId="{D92B8A55-6A75-4A34-849D-146E3975F477}" srcOrd="0" destOrd="0" presId="urn:microsoft.com/office/officeart/2005/8/layout/orgChart1"/>
    <dgm:cxn modelId="{4C5242CB-8178-4286-86AC-609DD1B3E7EB}" type="presParOf" srcId="{A6446CA5-3C51-4D91-9AE5-3C483EF1C23D}" destId="{A423C54D-8E02-409D-9010-9BCE65114C94}" srcOrd="1" destOrd="0" presId="urn:microsoft.com/office/officeart/2005/8/layout/orgChart1"/>
    <dgm:cxn modelId="{4FA6CE78-5F6F-42C7-A15A-B2E9E45A878E}" type="presParOf" srcId="{DBA81869-E23B-4D85-A5A6-AFC143B76DCD}" destId="{11450448-D2CB-4E3C-A879-AB06EC8C41D6}" srcOrd="1" destOrd="0" presId="urn:microsoft.com/office/officeart/2005/8/layout/orgChart1"/>
    <dgm:cxn modelId="{EAFD31D3-4584-4E32-B9EF-928B24B9CFAC}" type="presParOf" srcId="{11450448-D2CB-4E3C-A879-AB06EC8C41D6}" destId="{B0009C3E-82DA-4758-96E7-E28E7ADE7B10}" srcOrd="0" destOrd="0" presId="urn:microsoft.com/office/officeart/2005/8/layout/orgChart1"/>
    <dgm:cxn modelId="{1454F6B5-846E-46D1-9A61-03156E2A02AF}" type="presParOf" srcId="{11450448-D2CB-4E3C-A879-AB06EC8C41D6}" destId="{6C1ABC64-4F80-4E09-9931-937AA38FCBDA}" srcOrd="1" destOrd="0" presId="urn:microsoft.com/office/officeart/2005/8/layout/orgChart1"/>
    <dgm:cxn modelId="{0E299180-83E2-4EB1-B854-E3F25DDE52C6}" type="presParOf" srcId="{6C1ABC64-4F80-4E09-9931-937AA38FCBDA}" destId="{99F79CA1-E0C5-4894-A26E-61E2F90DD07B}" srcOrd="0" destOrd="0" presId="urn:microsoft.com/office/officeart/2005/8/layout/orgChart1"/>
    <dgm:cxn modelId="{FA4E15E5-10AD-4971-A96B-1B5126248F83}" type="presParOf" srcId="{99F79CA1-E0C5-4894-A26E-61E2F90DD07B}" destId="{FA31EAB7-D743-46F0-99FD-42E7E42C64AB}" srcOrd="0" destOrd="0" presId="urn:microsoft.com/office/officeart/2005/8/layout/orgChart1"/>
    <dgm:cxn modelId="{A547F7CC-962A-40EB-9F0F-9BD89D3688B4}" type="presParOf" srcId="{99F79CA1-E0C5-4894-A26E-61E2F90DD07B}" destId="{D3128113-DF65-445C-B5A5-366E71C9E4B4}" srcOrd="1" destOrd="0" presId="urn:microsoft.com/office/officeart/2005/8/layout/orgChart1"/>
    <dgm:cxn modelId="{779528A6-20A9-4AC8-A077-BDFEF2304B98}" type="presParOf" srcId="{6C1ABC64-4F80-4E09-9931-937AA38FCBDA}" destId="{A97C7FB9-DEEF-4829-847B-F22B38F5E85C}" srcOrd="1" destOrd="0" presId="urn:microsoft.com/office/officeart/2005/8/layout/orgChart1"/>
    <dgm:cxn modelId="{10DA7573-0623-416C-B3A7-0ED340579C27}" type="presParOf" srcId="{6C1ABC64-4F80-4E09-9931-937AA38FCBDA}" destId="{9DCA223B-2857-4880-9773-F22B64095FAC}" srcOrd="2" destOrd="0" presId="urn:microsoft.com/office/officeart/2005/8/layout/orgChart1"/>
    <dgm:cxn modelId="{014969DF-5213-4902-B3B7-D8745E47F7C6}" type="presParOf" srcId="{11450448-D2CB-4E3C-A879-AB06EC8C41D6}" destId="{12278A40-EA82-483E-A1D5-9BC2795EBFC6}" srcOrd="2" destOrd="0" presId="urn:microsoft.com/office/officeart/2005/8/layout/orgChart1"/>
    <dgm:cxn modelId="{604EA5D3-FE01-41C2-8EF4-264AC660C1FD}" type="presParOf" srcId="{11450448-D2CB-4E3C-A879-AB06EC8C41D6}" destId="{EBE30EB4-3096-4A0D-ADA6-8866345A6FED}" srcOrd="3" destOrd="0" presId="urn:microsoft.com/office/officeart/2005/8/layout/orgChart1"/>
    <dgm:cxn modelId="{8B9DD8EF-98B3-4C01-A967-7CCD058A3412}" type="presParOf" srcId="{EBE30EB4-3096-4A0D-ADA6-8866345A6FED}" destId="{B5E8C43E-6582-45EF-94D1-E2D5E956CDCA}" srcOrd="0" destOrd="0" presId="urn:microsoft.com/office/officeart/2005/8/layout/orgChart1"/>
    <dgm:cxn modelId="{BDBDD579-3E71-41CD-B630-C05D6F647ACC}" type="presParOf" srcId="{B5E8C43E-6582-45EF-94D1-E2D5E956CDCA}" destId="{7E7F0652-D887-405D-AEDB-8643163FA8A2}" srcOrd="0" destOrd="0" presId="urn:microsoft.com/office/officeart/2005/8/layout/orgChart1"/>
    <dgm:cxn modelId="{5EF888D0-50D2-42DE-B5CE-066922828FFC}" type="presParOf" srcId="{B5E8C43E-6582-45EF-94D1-E2D5E956CDCA}" destId="{F4FAD81B-5C1F-40D5-B84A-07E1041995A7}" srcOrd="1" destOrd="0" presId="urn:microsoft.com/office/officeart/2005/8/layout/orgChart1"/>
    <dgm:cxn modelId="{D12EF03B-D23D-4E15-90DE-412547D9B1E8}" type="presParOf" srcId="{EBE30EB4-3096-4A0D-ADA6-8866345A6FED}" destId="{E8ACF814-A88D-4CA3-AD65-1497FEFB1032}" srcOrd="1" destOrd="0" presId="urn:microsoft.com/office/officeart/2005/8/layout/orgChart1"/>
    <dgm:cxn modelId="{C6746ECB-E5E9-4C1D-9CF9-083AE6086EFD}" type="presParOf" srcId="{EBE30EB4-3096-4A0D-ADA6-8866345A6FED}" destId="{2A474E05-EFAC-4CB2-B8F1-BD21B12D2ED8}" srcOrd="2" destOrd="0" presId="urn:microsoft.com/office/officeart/2005/8/layout/orgChart1"/>
    <dgm:cxn modelId="{EB1ADBB4-56F8-436F-934A-0CA05D4CFDBD}" type="presParOf" srcId="{DBA81869-E23B-4D85-A5A6-AFC143B76DCD}" destId="{0CA381D8-CC2B-4CB1-947B-DEE0A68B872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53B00-862E-445F-8A04-D6E1622DF831}">
      <dsp:nvSpPr>
        <dsp:cNvPr id="0" name=""/>
        <dsp:cNvSpPr/>
      </dsp:nvSpPr>
      <dsp:spPr>
        <a:xfrm>
          <a:off x="4304713" y="784871"/>
          <a:ext cx="2846920" cy="329395"/>
        </a:xfrm>
        <a:custGeom>
          <a:avLst/>
          <a:gdLst/>
          <a:ahLst/>
          <a:cxnLst/>
          <a:rect l="0" t="0" r="0" b="0"/>
          <a:pathLst>
            <a:path>
              <a:moveTo>
                <a:pt x="0" y="0"/>
              </a:moveTo>
              <a:lnTo>
                <a:pt x="0" y="164697"/>
              </a:lnTo>
              <a:lnTo>
                <a:pt x="2846920" y="164697"/>
              </a:lnTo>
              <a:lnTo>
                <a:pt x="2846920" y="32939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3EABBD-F58E-4AF4-A247-C2EEBFCD17AF}">
      <dsp:nvSpPr>
        <dsp:cNvPr id="0" name=""/>
        <dsp:cNvSpPr/>
      </dsp:nvSpPr>
      <dsp:spPr>
        <a:xfrm>
          <a:off x="4304713" y="784871"/>
          <a:ext cx="948973" cy="329395"/>
        </a:xfrm>
        <a:custGeom>
          <a:avLst/>
          <a:gdLst/>
          <a:ahLst/>
          <a:cxnLst/>
          <a:rect l="0" t="0" r="0" b="0"/>
          <a:pathLst>
            <a:path>
              <a:moveTo>
                <a:pt x="0" y="0"/>
              </a:moveTo>
              <a:lnTo>
                <a:pt x="0" y="164697"/>
              </a:lnTo>
              <a:lnTo>
                <a:pt x="948973" y="164697"/>
              </a:lnTo>
              <a:lnTo>
                <a:pt x="948973" y="32939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80AE56-7E89-4391-8080-ACD6E84F42EF}">
      <dsp:nvSpPr>
        <dsp:cNvPr id="0" name=""/>
        <dsp:cNvSpPr/>
      </dsp:nvSpPr>
      <dsp:spPr>
        <a:xfrm>
          <a:off x="3355740" y="784871"/>
          <a:ext cx="948973" cy="329395"/>
        </a:xfrm>
        <a:custGeom>
          <a:avLst/>
          <a:gdLst/>
          <a:ahLst/>
          <a:cxnLst/>
          <a:rect l="0" t="0" r="0" b="0"/>
          <a:pathLst>
            <a:path>
              <a:moveTo>
                <a:pt x="948973" y="0"/>
              </a:moveTo>
              <a:lnTo>
                <a:pt x="948973" y="164697"/>
              </a:lnTo>
              <a:lnTo>
                <a:pt x="0" y="164697"/>
              </a:lnTo>
              <a:lnTo>
                <a:pt x="0" y="32939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A8FAA4-2ABF-4283-AAAC-452A2627DDC9}">
      <dsp:nvSpPr>
        <dsp:cNvPr id="0" name=""/>
        <dsp:cNvSpPr/>
      </dsp:nvSpPr>
      <dsp:spPr>
        <a:xfrm>
          <a:off x="1457793" y="784871"/>
          <a:ext cx="2846920" cy="329395"/>
        </a:xfrm>
        <a:custGeom>
          <a:avLst/>
          <a:gdLst/>
          <a:ahLst/>
          <a:cxnLst/>
          <a:rect l="0" t="0" r="0" b="0"/>
          <a:pathLst>
            <a:path>
              <a:moveTo>
                <a:pt x="2846920" y="0"/>
              </a:moveTo>
              <a:lnTo>
                <a:pt x="2846920" y="164697"/>
              </a:lnTo>
              <a:lnTo>
                <a:pt x="0" y="164697"/>
              </a:lnTo>
              <a:lnTo>
                <a:pt x="0" y="32939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506238-F64E-4642-8E98-BF3193C159A5}">
      <dsp:nvSpPr>
        <dsp:cNvPr id="0" name=""/>
        <dsp:cNvSpPr/>
      </dsp:nvSpPr>
      <dsp:spPr>
        <a:xfrm>
          <a:off x="3520437" y="596"/>
          <a:ext cx="1568551" cy="78427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a:t>According to the target population</a:t>
          </a:r>
          <a:endParaRPr lang="en-IN" sz="1400" kern="1200" dirty="0"/>
        </a:p>
      </dsp:txBody>
      <dsp:txXfrm>
        <a:off x="3520437" y="596"/>
        <a:ext cx="1568551" cy="784275"/>
      </dsp:txXfrm>
    </dsp:sp>
    <dsp:sp modelId="{3C3590D6-F49B-40CE-A0BB-A8650C5A2045}">
      <dsp:nvSpPr>
        <dsp:cNvPr id="0" name=""/>
        <dsp:cNvSpPr/>
      </dsp:nvSpPr>
      <dsp:spPr>
        <a:xfrm>
          <a:off x="673517" y="1114267"/>
          <a:ext cx="1568551" cy="78427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Individual</a:t>
          </a:r>
        </a:p>
        <a:p>
          <a:pPr marL="0" lvl="0" indent="0" algn="ctr" defTabSz="622300">
            <a:lnSpc>
              <a:spcPct val="90000"/>
            </a:lnSpc>
            <a:spcBef>
              <a:spcPct val="0"/>
            </a:spcBef>
            <a:spcAft>
              <a:spcPct val="35000"/>
            </a:spcAft>
            <a:buNone/>
          </a:pPr>
          <a:r>
            <a:rPr lang="en-IN" sz="1400" kern="1200" dirty="0"/>
            <a:t>Psychoeducation</a:t>
          </a:r>
        </a:p>
      </dsp:txBody>
      <dsp:txXfrm>
        <a:off x="673517" y="1114267"/>
        <a:ext cx="1568551" cy="784275"/>
      </dsp:txXfrm>
    </dsp:sp>
    <dsp:sp modelId="{3AB7DC4A-BDC5-4EDD-8443-F060E51C311B}">
      <dsp:nvSpPr>
        <dsp:cNvPr id="0" name=""/>
        <dsp:cNvSpPr/>
      </dsp:nvSpPr>
      <dsp:spPr>
        <a:xfrm>
          <a:off x="2571464" y="1114267"/>
          <a:ext cx="1568551" cy="78427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a:t>Family</a:t>
          </a:r>
        </a:p>
        <a:p>
          <a:pPr marL="0" lvl="0" indent="0" algn="ctr" defTabSz="622300">
            <a:lnSpc>
              <a:spcPct val="90000"/>
            </a:lnSpc>
            <a:spcBef>
              <a:spcPct val="0"/>
            </a:spcBef>
            <a:spcAft>
              <a:spcPct val="35000"/>
            </a:spcAft>
            <a:buNone/>
          </a:pPr>
          <a:r>
            <a:rPr lang="en-IN" sz="1400" kern="1200"/>
            <a:t>Psychoeducation</a:t>
          </a:r>
          <a:endParaRPr lang="en-IN" sz="1700" kern="1200" dirty="0"/>
        </a:p>
      </dsp:txBody>
      <dsp:txXfrm>
        <a:off x="2571464" y="1114267"/>
        <a:ext cx="1568551" cy="784275"/>
      </dsp:txXfrm>
    </dsp:sp>
    <dsp:sp modelId="{61CD08B4-2783-4E4F-A712-5EDBD3BE23AA}">
      <dsp:nvSpPr>
        <dsp:cNvPr id="0" name=""/>
        <dsp:cNvSpPr/>
      </dsp:nvSpPr>
      <dsp:spPr>
        <a:xfrm>
          <a:off x="4469411" y="1114267"/>
          <a:ext cx="1568551" cy="78427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a:t>Group</a:t>
          </a:r>
        </a:p>
        <a:p>
          <a:pPr marL="0" lvl="0" indent="0" algn="ctr" defTabSz="622300">
            <a:lnSpc>
              <a:spcPct val="90000"/>
            </a:lnSpc>
            <a:spcBef>
              <a:spcPct val="0"/>
            </a:spcBef>
            <a:spcAft>
              <a:spcPct val="35000"/>
            </a:spcAft>
            <a:buNone/>
          </a:pPr>
          <a:r>
            <a:rPr lang="en-IN" sz="1400" kern="1200"/>
            <a:t>Psychoeducation</a:t>
          </a:r>
          <a:endParaRPr lang="en-IN" sz="1400" kern="1200" dirty="0"/>
        </a:p>
      </dsp:txBody>
      <dsp:txXfrm>
        <a:off x="4469411" y="1114267"/>
        <a:ext cx="1568551" cy="784275"/>
      </dsp:txXfrm>
    </dsp:sp>
    <dsp:sp modelId="{3B607386-144D-4BB5-AFC3-CC3482665AFF}">
      <dsp:nvSpPr>
        <dsp:cNvPr id="0" name=""/>
        <dsp:cNvSpPr/>
      </dsp:nvSpPr>
      <dsp:spPr>
        <a:xfrm>
          <a:off x="6367358" y="1114267"/>
          <a:ext cx="1568551" cy="78427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a:t>Community based Psychoeducation </a:t>
          </a:r>
          <a:endParaRPr lang="en-IN" sz="1400" kern="1200" dirty="0"/>
        </a:p>
      </dsp:txBody>
      <dsp:txXfrm>
        <a:off x="6367358" y="1114267"/>
        <a:ext cx="1568551" cy="7842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4C2CDC-0474-4B9C-B1A0-002BD8A11893}">
      <dsp:nvSpPr>
        <dsp:cNvPr id="0" name=""/>
        <dsp:cNvSpPr/>
      </dsp:nvSpPr>
      <dsp:spPr>
        <a:xfrm>
          <a:off x="4084320" y="1197403"/>
          <a:ext cx="3198864" cy="370116"/>
        </a:xfrm>
        <a:custGeom>
          <a:avLst/>
          <a:gdLst/>
          <a:ahLst/>
          <a:cxnLst/>
          <a:rect l="0" t="0" r="0" b="0"/>
          <a:pathLst>
            <a:path>
              <a:moveTo>
                <a:pt x="0" y="0"/>
              </a:moveTo>
              <a:lnTo>
                <a:pt x="0" y="185058"/>
              </a:lnTo>
              <a:lnTo>
                <a:pt x="3198864" y="185058"/>
              </a:lnTo>
              <a:lnTo>
                <a:pt x="3198864" y="37011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63419A-595F-446D-9BE4-2FD84BCD62BB}">
      <dsp:nvSpPr>
        <dsp:cNvPr id="0" name=""/>
        <dsp:cNvSpPr/>
      </dsp:nvSpPr>
      <dsp:spPr>
        <a:xfrm>
          <a:off x="4084320" y="1197403"/>
          <a:ext cx="1066288" cy="370116"/>
        </a:xfrm>
        <a:custGeom>
          <a:avLst/>
          <a:gdLst/>
          <a:ahLst/>
          <a:cxnLst/>
          <a:rect l="0" t="0" r="0" b="0"/>
          <a:pathLst>
            <a:path>
              <a:moveTo>
                <a:pt x="0" y="0"/>
              </a:moveTo>
              <a:lnTo>
                <a:pt x="0" y="185058"/>
              </a:lnTo>
              <a:lnTo>
                <a:pt x="1066288" y="185058"/>
              </a:lnTo>
              <a:lnTo>
                <a:pt x="1066288" y="37011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040E41-DAE1-46D1-A577-38932FA8F46B}">
      <dsp:nvSpPr>
        <dsp:cNvPr id="0" name=""/>
        <dsp:cNvSpPr/>
      </dsp:nvSpPr>
      <dsp:spPr>
        <a:xfrm>
          <a:off x="3018031" y="1197403"/>
          <a:ext cx="1066288" cy="370116"/>
        </a:xfrm>
        <a:custGeom>
          <a:avLst/>
          <a:gdLst/>
          <a:ahLst/>
          <a:cxnLst/>
          <a:rect l="0" t="0" r="0" b="0"/>
          <a:pathLst>
            <a:path>
              <a:moveTo>
                <a:pt x="1066288" y="0"/>
              </a:moveTo>
              <a:lnTo>
                <a:pt x="1066288" y="185058"/>
              </a:lnTo>
              <a:lnTo>
                <a:pt x="0" y="185058"/>
              </a:lnTo>
              <a:lnTo>
                <a:pt x="0" y="37011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AEBD38-4F5A-4A0E-905B-5ACFE146D943}">
      <dsp:nvSpPr>
        <dsp:cNvPr id="0" name=""/>
        <dsp:cNvSpPr/>
      </dsp:nvSpPr>
      <dsp:spPr>
        <a:xfrm>
          <a:off x="885455" y="1197403"/>
          <a:ext cx="3198864" cy="370116"/>
        </a:xfrm>
        <a:custGeom>
          <a:avLst/>
          <a:gdLst/>
          <a:ahLst/>
          <a:cxnLst/>
          <a:rect l="0" t="0" r="0" b="0"/>
          <a:pathLst>
            <a:path>
              <a:moveTo>
                <a:pt x="3198864" y="0"/>
              </a:moveTo>
              <a:lnTo>
                <a:pt x="3198864" y="185058"/>
              </a:lnTo>
              <a:lnTo>
                <a:pt x="0" y="185058"/>
              </a:lnTo>
              <a:lnTo>
                <a:pt x="0" y="37011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CE6F37-4633-40FE-A529-6474A034E477}">
      <dsp:nvSpPr>
        <dsp:cNvPr id="0" name=""/>
        <dsp:cNvSpPr/>
      </dsp:nvSpPr>
      <dsp:spPr>
        <a:xfrm>
          <a:off x="3203090" y="316173"/>
          <a:ext cx="1762459" cy="88122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According to the predominant focus of psychoeducation</a:t>
          </a:r>
        </a:p>
      </dsp:txBody>
      <dsp:txXfrm>
        <a:off x="3203090" y="316173"/>
        <a:ext cx="1762459" cy="881229"/>
      </dsp:txXfrm>
    </dsp:sp>
    <dsp:sp modelId="{156496B7-5E39-44AF-BC76-7FC05FC683D2}">
      <dsp:nvSpPr>
        <dsp:cNvPr id="0" name=""/>
        <dsp:cNvSpPr/>
      </dsp:nvSpPr>
      <dsp:spPr>
        <a:xfrm>
          <a:off x="4225" y="1567519"/>
          <a:ext cx="1762459" cy="88122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Compliance/adherence focused</a:t>
          </a:r>
        </a:p>
      </dsp:txBody>
      <dsp:txXfrm>
        <a:off x="4225" y="1567519"/>
        <a:ext cx="1762459" cy="881229"/>
      </dsp:txXfrm>
    </dsp:sp>
    <dsp:sp modelId="{E7B2423C-3BD2-4CE7-8E5B-75716ED73808}">
      <dsp:nvSpPr>
        <dsp:cNvPr id="0" name=""/>
        <dsp:cNvSpPr/>
      </dsp:nvSpPr>
      <dsp:spPr>
        <a:xfrm>
          <a:off x="2136801" y="1567519"/>
          <a:ext cx="1762459" cy="88122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Illness focused</a:t>
          </a:r>
        </a:p>
      </dsp:txBody>
      <dsp:txXfrm>
        <a:off x="2136801" y="1567519"/>
        <a:ext cx="1762459" cy="881229"/>
      </dsp:txXfrm>
    </dsp:sp>
    <dsp:sp modelId="{ADE18240-167C-435E-A881-B4048CC2F2C1}">
      <dsp:nvSpPr>
        <dsp:cNvPr id="0" name=""/>
        <dsp:cNvSpPr/>
      </dsp:nvSpPr>
      <dsp:spPr>
        <a:xfrm>
          <a:off x="4269378" y="1567519"/>
          <a:ext cx="1762459" cy="88122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Treatment focused</a:t>
          </a:r>
        </a:p>
      </dsp:txBody>
      <dsp:txXfrm>
        <a:off x="4269378" y="1567519"/>
        <a:ext cx="1762459" cy="881229"/>
      </dsp:txXfrm>
    </dsp:sp>
    <dsp:sp modelId="{1EC4CD10-26B9-4097-A309-0408B3CFDA48}">
      <dsp:nvSpPr>
        <dsp:cNvPr id="0" name=""/>
        <dsp:cNvSpPr/>
      </dsp:nvSpPr>
      <dsp:spPr>
        <a:xfrm>
          <a:off x="6401954" y="1567519"/>
          <a:ext cx="1762459" cy="88122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Rehabilitation focused</a:t>
          </a:r>
        </a:p>
      </dsp:txBody>
      <dsp:txXfrm>
        <a:off x="6401954" y="1567519"/>
        <a:ext cx="1762459" cy="8812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278A40-EA82-483E-A1D5-9BC2795EBFC6}">
      <dsp:nvSpPr>
        <dsp:cNvPr id="0" name=""/>
        <dsp:cNvSpPr/>
      </dsp:nvSpPr>
      <dsp:spPr>
        <a:xfrm>
          <a:off x="4009878" y="1273943"/>
          <a:ext cx="2737211" cy="516893"/>
        </a:xfrm>
        <a:custGeom>
          <a:avLst/>
          <a:gdLst/>
          <a:ahLst/>
          <a:cxnLst/>
          <a:rect l="0" t="0" r="0" b="0"/>
          <a:pathLst>
            <a:path>
              <a:moveTo>
                <a:pt x="0" y="0"/>
              </a:moveTo>
              <a:lnTo>
                <a:pt x="0" y="249633"/>
              </a:lnTo>
              <a:lnTo>
                <a:pt x="2737211" y="249633"/>
              </a:lnTo>
              <a:lnTo>
                <a:pt x="2737211" y="51689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009C3E-82DA-4758-96E7-E28E7ADE7B10}">
      <dsp:nvSpPr>
        <dsp:cNvPr id="0" name=""/>
        <dsp:cNvSpPr/>
      </dsp:nvSpPr>
      <dsp:spPr>
        <a:xfrm>
          <a:off x="1272666" y="1273943"/>
          <a:ext cx="2737211" cy="517122"/>
        </a:xfrm>
        <a:custGeom>
          <a:avLst/>
          <a:gdLst/>
          <a:ahLst/>
          <a:cxnLst/>
          <a:rect l="0" t="0" r="0" b="0"/>
          <a:pathLst>
            <a:path>
              <a:moveTo>
                <a:pt x="2737211" y="0"/>
              </a:moveTo>
              <a:lnTo>
                <a:pt x="2737211" y="249862"/>
              </a:lnTo>
              <a:lnTo>
                <a:pt x="0" y="249862"/>
              </a:lnTo>
              <a:lnTo>
                <a:pt x="0" y="51712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2B8A55-6A75-4A34-849D-146E3975F477}">
      <dsp:nvSpPr>
        <dsp:cNvPr id="0" name=""/>
        <dsp:cNvSpPr/>
      </dsp:nvSpPr>
      <dsp:spPr>
        <a:xfrm>
          <a:off x="2737211" y="1276"/>
          <a:ext cx="2545332" cy="127266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According to the involvement of the therapist</a:t>
          </a:r>
        </a:p>
      </dsp:txBody>
      <dsp:txXfrm>
        <a:off x="2737211" y="1276"/>
        <a:ext cx="2545332" cy="1272666"/>
      </dsp:txXfrm>
    </dsp:sp>
    <dsp:sp modelId="{FA31EAB7-D743-46F0-99FD-42E7E42C64AB}">
      <dsp:nvSpPr>
        <dsp:cNvPr id="0" name=""/>
        <dsp:cNvSpPr/>
      </dsp:nvSpPr>
      <dsp:spPr>
        <a:xfrm>
          <a:off x="0" y="1791065"/>
          <a:ext cx="2545332" cy="64347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Active psychoeducation </a:t>
          </a:r>
        </a:p>
      </dsp:txBody>
      <dsp:txXfrm>
        <a:off x="0" y="1791065"/>
        <a:ext cx="2545332" cy="643472"/>
      </dsp:txXfrm>
    </dsp:sp>
    <dsp:sp modelId="{7E7F0652-D887-405D-AEDB-8643163FA8A2}">
      <dsp:nvSpPr>
        <dsp:cNvPr id="0" name=""/>
        <dsp:cNvSpPr/>
      </dsp:nvSpPr>
      <dsp:spPr>
        <a:xfrm>
          <a:off x="5474423" y="1790836"/>
          <a:ext cx="2545332" cy="64858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Passive psychoeducation</a:t>
          </a:r>
        </a:p>
      </dsp:txBody>
      <dsp:txXfrm>
        <a:off x="5474423" y="1790836"/>
        <a:ext cx="2545332" cy="64858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BAF3DA-6DC5-4E74-9454-6F20FC05EB92}" type="datetimeFigureOut">
              <a:rPr lang="en-IN" smtClean="0"/>
              <a:t>30-04-2022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F567-DDEB-47CE-B3FE-39FDA0787A0B}" type="slidenum">
              <a:rPr lang="en-IN" smtClean="0"/>
              <a:t>‹#›</a:t>
            </a:fld>
            <a:endParaRPr lang="en-IN"/>
          </a:p>
        </p:txBody>
      </p:sp>
    </p:spTree>
    <p:extLst>
      <p:ext uri="{BB962C8B-B14F-4D97-AF65-F5344CB8AC3E}">
        <p14:creationId xmlns:p14="http://schemas.microsoft.com/office/powerpoint/2010/main" val="488095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B9AF567-DDEB-47CE-B3FE-39FDA0787A0B}" type="slidenum">
              <a:rPr lang="en-IN" smtClean="0"/>
              <a:t>2</a:t>
            </a:fld>
            <a:endParaRPr lang="en-IN"/>
          </a:p>
        </p:txBody>
      </p:sp>
    </p:spTree>
    <p:extLst>
      <p:ext uri="{BB962C8B-B14F-4D97-AF65-F5344CB8AC3E}">
        <p14:creationId xmlns:p14="http://schemas.microsoft.com/office/powerpoint/2010/main" val="1436914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provided further motivation to the growth of psychoeducation.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a:t>for the family treatment of patients with schizophrenia.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endParaRPr lang="en-IN" dirty="0"/>
          </a:p>
        </p:txBody>
      </p:sp>
      <p:sp>
        <p:nvSpPr>
          <p:cNvPr id="4" name="Slide Number Placeholder 3"/>
          <p:cNvSpPr>
            <a:spLocks noGrp="1"/>
          </p:cNvSpPr>
          <p:nvPr>
            <p:ph type="sldNum" sz="quarter" idx="5"/>
          </p:nvPr>
        </p:nvSpPr>
        <p:spPr/>
        <p:txBody>
          <a:bodyPr/>
          <a:lstStyle/>
          <a:p>
            <a:fld id="{1B9AF567-DDEB-47CE-B3FE-39FDA0787A0B}" type="slidenum">
              <a:rPr lang="en-IN" smtClean="0"/>
              <a:t>3</a:t>
            </a:fld>
            <a:endParaRPr lang="en-IN"/>
          </a:p>
        </p:txBody>
      </p:sp>
    </p:spTree>
    <p:extLst>
      <p:ext uri="{BB962C8B-B14F-4D97-AF65-F5344CB8AC3E}">
        <p14:creationId xmlns:p14="http://schemas.microsoft.com/office/powerpoint/2010/main" val="1308771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B9AF567-DDEB-47CE-B3FE-39FDA0787A0B}" type="slidenum">
              <a:rPr lang="en-IN" smtClean="0"/>
              <a:t>15</a:t>
            </a:fld>
            <a:endParaRPr lang="en-IN"/>
          </a:p>
        </p:txBody>
      </p:sp>
    </p:spTree>
    <p:extLst>
      <p:ext uri="{BB962C8B-B14F-4D97-AF65-F5344CB8AC3E}">
        <p14:creationId xmlns:p14="http://schemas.microsoft.com/office/powerpoint/2010/main" val="1213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0BC81-9DEB-4288-AF99-1F7A9CD48F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6AC69CB-71C1-4B32-AABF-F22CFA7007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90D0AB7-D81D-4B5C-B222-20C92F439604}"/>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5" name="Footer Placeholder 4">
            <a:extLst>
              <a:ext uri="{FF2B5EF4-FFF2-40B4-BE49-F238E27FC236}">
                <a16:creationId xmlns:a16="http://schemas.microsoft.com/office/drawing/2014/main" id="{B90E229A-9CB6-42BE-9861-8E474F7CA5F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0B99E7B-BBB5-4193-93A6-DDC294DF06DA}"/>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1262551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5B785-CA70-4AA4-9740-F214DA35F1A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ED7784C-D8D7-4BD3-B306-C5BAC29B17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C099F21-480C-4E96-9B27-1D0C44C85DC1}"/>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5" name="Footer Placeholder 4">
            <a:extLst>
              <a:ext uri="{FF2B5EF4-FFF2-40B4-BE49-F238E27FC236}">
                <a16:creationId xmlns:a16="http://schemas.microsoft.com/office/drawing/2014/main" id="{68224222-C85D-4BA8-B6C8-B26D4A6B65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4ED169-9EFF-47FC-B3E6-86B537228C1D}"/>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357924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76A4F6-514B-4AA9-91B0-E86024DEAB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73011E6-E967-4FB4-93AF-A0FCBB5438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A4AA0F8-A5D1-4056-B6FB-49C341B166D7}"/>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5" name="Footer Placeholder 4">
            <a:extLst>
              <a:ext uri="{FF2B5EF4-FFF2-40B4-BE49-F238E27FC236}">
                <a16:creationId xmlns:a16="http://schemas.microsoft.com/office/drawing/2014/main" id="{22F44383-C0BE-4030-A79F-7BDBC32907D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8B2592D-3B25-46CE-9D9E-9E0A336089BB}"/>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2862933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BDD69-B21A-4C74-9DC7-F42751F976A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6DD8DF7-F19C-46AE-8085-48754B4A61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DB58AA9-34D8-4E8C-894B-0E798F99108D}"/>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5" name="Footer Placeholder 4">
            <a:extLst>
              <a:ext uri="{FF2B5EF4-FFF2-40B4-BE49-F238E27FC236}">
                <a16:creationId xmlns:a16="http://schemas.microsoft.com/office/drawing/2014/main" id="{47CB5176-AFDD-454B-AD49-A066A34400A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4BD9179-438D-49B6-AE6B-2E436F9ADCD6}"/>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604236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577C-B562-4410-A405-9E0E898528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E57F24E-A6EE-4800-AB2E-0FC7BE4EA1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2B429C-6FD2-43DB-90A8-5D5E967B97C9}"/>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5" name="Footer Placeholder 4">
            <a:extLst>
              <a:ext uri="{FF2B5EF4-FFF2-40B4-BE49-F238E27FC236}">
                <a16:creationId xmlns:a16="http://schemas.microsoft.com/office/drawing/2014/main" id="{D1B862EC-C55A-420A-A864-7DE14C8D3C0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F20BAA3-3F2F-45D0-8FAA-42E5AA79B813}"/>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3363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82DA2-7B7A-4012-A661-C148CB1767A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0179C76-5944-40B0-9CF6-768C197013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5C018E6-FC8E-4172-A40E-6A40FD8F5B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ACADC6A-C1E2-4914-89C5-D1013DDC2F1D}"/>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6" name="Footer Placeholder 5">
            <a:extLst>
              <a:ext uri="{FF2B5EF4-FFF2-40B4-BE49-F238E27FC236}">
                <a16:creationId xmlns:a16="http://schemas.microsoft.com/office/drawing/2014/main" id="{C560C629-0926-444F-8F30-E152C7D0A68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AADABC-291C-4948-846B-18491A85D3B4}"/>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106599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2230A-104B-4603-B05B-D5EC517CACD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77DD98F-7B0E-4772-BD88-97F1FD58E2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0172A9-7A12-46C1-A22E-309CEB6015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8EFBD1F-E94C-41FB-A51B-55DFF5A99D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5A1C64-D5FB-4015-BF40-840AC83CBD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EBA7572-00BB-47FB-AE01-E6B39626ECD5}"/>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8" name="Footer Placeholder 7">
            <a:extLst>
              <a:ext uri="{FF2B5EF4-FFF2-40B4-BE49-F238E27FC236}">
                <a16:creationId xmlns:a16="http://schemas.microsoft.com/office/drawing/2014/main" id="{81D7B616-5B8E-4ACF-AB0C-0AE0121D940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8138181-455D-4A87-896B-326010326C09}"/>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3655384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627B8-1F13-4038-AFC1-5B343741CA0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4A94385-9453-4B6B-ABD3-522E64A80AE4}"/>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4" name="Footer Placeholder 3">
            <a:extLst>
              <a:ext uri="{FF2B5EF4-FFF2-40B4-BE49-F238E27FC236}">
                <a16:creationId xmlns:a16="http://schemas.microsoft.com/office/drawing/2014/main" id="{26B8C59D-A834-4326-9C82-782D28ED5A7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BB6C80F-2F80-4BE9-A2A0-8B00E902EAE4}"/>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1795585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69B6B9-7A11-496E-A408-6EE09A523330}"/>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3" name="Footer Placeholder 2">
            <a:extLst>
              <a:ext uri="{FF2B5EF4-FFF2-40B4-BE49-F238E27FC236}">
                <a16:creationId xmlns:a16="http://schemas.microsoft.com/office/drawing/2014/main" id="{A408B11F-467D-480B-A69B-919BDA2747D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215BC3E-FA8B-4EDC-93E9-906C0FDBF638}"/>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84080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3D40-F3B3-4A38-8B7F-2B54C54478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A3F5FA7-3257-4858-B2D2-BCF1B5787A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4D6B51F-98F5-4A82-936C-2A24E23CAC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6E94C8-B2BB-4D83-A5CD-10121C3FECBE}"/>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6" name="Footer Placeholder 5">
            <a:extLst>
              <a:ext uri="{FF2B5EF4-FFF2-40B4-BE49-F238E27FC236}">
                <a16:creationId xmlns:a16="http://schemas.microsoft.com/office/drawing/2014/main" id="{90919980-0BB8-45FB-A8FB-85E92749848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0A35721-F0B1-4BD7-B55C-E2CEAD8B57C3}"/>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870751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7677-D69A-48E1-9F17-F129D03DDA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F2C3669-1F4A-44CB-B1F4-7009AEA831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51DDA2-188C-44DB-BE49-AB8FA4775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21FFC6-3286-49AA-8894-FCA54BDEF3CD}"/>
              </a:ext>
            </a:extLst>
          </p:cNvPr>
          <p:cNvSpPr>
            <a:spLocks noGrp="1"/>
          </p:cNvSpPr>
          <p:nvPr>
            <p:ph type="dt" sz="half" idx="10"/>
          </p:nvPr>
        </p:nvSpPr>
        <p:spPr/>
        <p:txBody>
          <a:bodyPr/>
          <a:lstStyle/>
          <a:p>
            <a:fld id="{033CEAC9-EBA2-4CE5-AE65-192A8F8C1307}" type="datetimeFigureOut">
              <a:rPr lang="en-IN" smtClean="0"/>
              <a:t>30-04-2022</a:t>
            </a:fld>
            <a:endParaRPr lang="en-IN"/>
          </a:p>
        </p:txBody>
      </p:sp>
      <p:sp>
        <p:nvSpPr>
          <p:cNvPr id="6" name="Footer Placeholder 5">
            <a:extLst>
              <a:ext uri="{FF2B5EF4-FFF2-40B4-BE49-F238E27FC236}">
                <a16:creationId xmlns:a16="http://schemas.microsoft.com/office/drawing/2014/main" id="{F2F67984-04E5-49BE-8144-962FB70DD24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61CA633-D1D1-43C5-834D-6FE2AD6F6889}"/>
              </a:ext>
            </a:extLst>
          </p:cNvPr>
          <p:cNvSpPr>
            <a:spLocks noGrp="1"/>
          </p:cNvSpPr>
          <p:nvPr>
            <p:ph type="sldNum" sz="quarter" idx="12"/>
          </p:nvPr>
        </p:nvSpPr>
        <p:spPr/>
        <p:txBody>
          <a:bodyPr/>
          <a:lstStyle/>
          <a:p>
            <a:fld id="{5FF18A95-99D7-45E6-B9E7-FC129048B01C}" type="slidenum">
              <a:rPr lang="en-IN" smtClean="0"/>
              <a:t>‹#›</a:t>
            </a:fld>
            <a:endParaRPr lang="en-IN"/>
          </a:p>
        </p:txBody>
      </p:sp>
    </p:spTree>
    <p:extLst>
      <p:ext uri="{BB962C8B-B14F-4D97-AF65-F5344CB8AC3E}">
        <p14:creationId xmlns:p14="http://schemas.microsoft.com/office/powerpoint/2010/main" val="2147039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47DBDF-8A44-4C9F-B46F-53FBD45A4D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E001B77-E91A-4BB7-BE01-CB82A51381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B724C94-959A-49DA-A04D-D77AF01CFE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3CEAC9-EBA2-4CE5-AE65-192A8F8C1307}" type="datetimeFigureOut">
              <a:rPr lang="en-IN" smtClean="0"/>
              <a:t>30-04-2022</a:t>
            </a:fld>
            <a:endParaRPr lang="en-IN"/>
          </a:p>
        </p:txBody>
      </p:sp>
      <p:sp>
        <p:nvSpPr>
          <p:cNvPr id="5" name="Footer Placeholder 4">
            <a:extLst>
              <a:ext uri="{FF2B5EF4-FFF2-40B4-BE49-F238E27FC236}">
                <a16:creationId xmlns:a16="http://schemas.microsoft.com/office/drawing/2014/main" id="{A6D75463-9199-4346-8018-991A64CFC9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F85F52B-0CF0-4D09-BA5B-BD049A66D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F18A95-99D7-45E6-B9E7-FC129048B01C}" type="slidenum">
              <a:rPr lang="en-IN" smtClean="0"/>
              <a:t>‹#›</a:t>
            </a:fld>
            <a:endParaRPr lang="en-IN"/>
          </a:p>
        </p:txBody>
      </p:sp>
    </p:spTree>
    <p:extLst>
      <p:ext uri="{BB962C8B-B14F-4D97-AF65-F5344CB8AC3E}">
        <p14:creationId xmlns:p14="http://schemas.microsoft.com/office/powerpoint/2010/main" val="1923551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17BC2-42A6-4383-BED1-F00E9FF7D37B}"/>
              </a:ext>
            </a:extLst>
          </p:cNvPr>
          <p:cNvSpPr>
            <a:spLocks noGrp="1"/>
          </p:cNvSpPr>
          <p:nvPr>
            <p:ph type="ctrTitle"/>
          </p:nvPr>
        </p:nvSpPr>
        <p:spPr/>
        <p:txBody>
          <a:bodyPr>
            <a:normAutofit/>
          </a:bodyPr>
          <a:lstStyle/>
          <a:p>
            <a:r>
              <a:rPr lang="en-IN" sz="6600" b="1" dirty="0">
                <a:effectLst>
                  <a:outerShdw blurRad="38100" dist="38100" dir="2700000" algn="tl">
                    <a:srgbClr val="000000">
                      <a:alpha val="43137"/>
                    </a:srgbClr>
                  </a:outerShdw>
                </a:effectLst>
                <a:latin typeface="Algerian" panose="04020705040A02060702" pitchFamily="82" charset="0"/>
                <a:cs typeface="Arabic Typesetting" panose="03020402040406030203" pitchFamily="66" charset="-78"/>
              </a:rPr>
              <a:t>Psychoeducation</a:t>
            </a:r>
          </a:p>
        </p:txBody>
      </p:sp>
      <p:sp>
        <p:nvSpPr>
          <p:cNvPr id="3" name="Subtitle 2">
            <a:extLst>
              <a:ext uri="{FF2B5EF4-FFF2-40B4-BE49-F238E27FC236}">
                <a16:creationId xmlns:a16="http://schemas.microsoft.com/office/drawing/2014/main" id="{1A169FA3-F4D6-4C5D-8FC7-FEAA54EFFC29}"/>
              </a:ext>
            </a:extLst>
          </p:cNvPr>
          <p:cNvSpPr>
            <a:spLocks noGrp="1"/>
          </p:cNvSpPr>
          <p:nvPr>
            <p:ph type="subTitle" idx="1"/>
          </p:nvPr>
        </p:nvSpPr>
        <p:spPr>
          <a:xfrm>
            <a:off x="618977" y="4276578"/>
            <a:ext cx="10958733" cy="1941342"/>
          </a:xfrm>
        </p:spPr>
        <p:txBody>
          <a:bodyPr/>
          <a:lstStyle/>
          <a:p>
            <a:pPr algn="r"/>
            <a:r>
              <a:rPr lang="en-IN" b="1" dirty="0">
                <a:latin typeface="Calibri" panose="020F0502020204030204" pitchFamily="34" charset="0"/>
                <a:cs typeface="Calibri" panose="020F0502020204030204" pitchFamily="34" charset="0"/>
              </a:rPr>
              <a:t>BY DR.NISHEET PATEL</a:t>
            </a:r>
          </a:p>
          <a:p>
            <a:pPr algn="r"/>
            <a:r>
              <a:rPr lang="en-IN" b="1" dirty="0">
                <a:latin typeface="Calibri" panose="020F0502020204030204" pitchFamily="34" charset="0"/>
                <a:cs typeface="Calibri" panose="020F0502020204030204" pitchFamily="34" charset="0"/>
              </a:rPr>
              <a:t>ASST PROF</a:t>
            </a:r>
            <a:endParaRPr lang="en-IN" sz="2400" b="1" dirty="0">
              <a:latin typeface="Calibri" panose="020F0502020204030204" pitchFamily="34" charset="0"/>
              <a:cs typeface="Calibri" panose="020F0502020204030204" pitchFamily="34" charset="0"/>
            </a:endParaRPr>
          </a:p>
          <a:p>
            <a:pPr algn="r"/>
            <a:r>
              <a:rPr lang="en-IN" b="1" dirty="0">
                <a:latin typeface="Calibri" panose="020F0502020204030204" pitchFamily="34" charset="0"/>
                <a:cs typeface="Calibri" panose="020F0502020204030204" pitchFamily="34" charset="0"/>
              </a:rPr>
              <a:t>DEPT OF PSYCHIATRY</a:t>
            </a:r>
          </a:p>
          <a:p>
            <a:pPr algn="r"/>
            <a:r>
              <a:rPr lang="en-IN" sz="2400" b="1" dirty="0">
                <a:latin typeface="Calibri" panose="020F0502020204030204" pitchFamily="34" charset="0"/>
                <a:cs typeface="Calibri" panose="020F0502020204030204" pitchFamily="34" charset="0"/>
              </a:rPr>
              <a:t>SBKS MI AND RC</a:t>
            </a:r>
          </a:p>
        </p:txBody>
      </p:sp>
    </p:spTree>
    <p:extLst>
      <p:ext uri="{BB962C8B-B14F-4D97-AF65-F5344CB8AC3E}">
        <p14:creationId xmlns:p14="http://schemas.microsoft.com/office/powerpoint/2010/main" val="4292471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8131655C-A36D-4F1C-9660-29A1415E7319}"/>
              </a:ext>
            </a:extLst>
          </p:cNvPr>
          <p:cNvGraphicFramePr>
            <a:graphicFrameLocks noGrp="1"/>
          </p:cNvGraphicFramePr>
          <p:nvPr>
            <p:ph idx="1"/>
            <p:extLst>
              <p:ext uri="{D42A27DB-BD31-4B8C-83A1-F6EECF244321}">
                <p14:modId xmlns:p14="http://schemas.microsoft.com/office/powerpoint/2010/main" val="1382962302"/>
              </p:ext>
            </p:extLst>
          </p:nvPr>
        </p:nvGraphicFramePr>
        <p:xfrm>
          <a:off x="1814733" y="337624"/>
          <a:ext cx="8019756" cy="24583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406F4E0A-D09D-417B-AAAD-3F91A773A013}"/>
              </a:ext>
            </a:extLst>
          </p:cNvPr>
          <p:cNvSpPr txBox="1"/>
          <p:nvPr/>
        </p:nvSpPr>
        <p:spPr>
          <a:xfrm>
            <a:off x="6654018" y="3461882"/>
            <a:ext cx="4529797" cy="1200329"/>
          </a:xfrm>
          <a:prstGeom prst="rect">
            <a:avLst/>
          </a:prstGeom>
          <a:noFill/>
          <a:ln>
            <a:solidFill>
              <a:schemeClr val="tx1"/>
            </a:solidFill>
          </a:ln>
        </p:spPr>
        <p:txBody>
          <a:bodyPr wrap="square" rtlCol="0">
            <a:spAutoFit/>
          </a:bodyPr>
          <a:lstStyle/>
          <a:p>
            <a:r>
              <a:rPr lang="en-IN" dirty="0"/>
              <a:t>Materials are provided to patients/family members in the form of pamphlets, audio/video material that they are supposed to read and assimilate on their own.</a:t>
            </a:r>
          </a:p>
        </p:txBody>
      </p:sp>
      <p:sp>
        <p:nvSpPr>
          <p:cNvPr id="12" name="TextBox 11">
            <a:extLst>
              <a:ext uri="{FF2B5EF4-FFF2-40B4-BE49-F238E27FC236}">
                <a16:creationId xmlns:a16="http://schemas.microsoft.com/office/drawing/2014/main" id="{0D72EDBC-13BA-4E2C-AF64-4C7BCDFA6C4D}"/>
              </a:ext>
            </a:extLst>
          </p:cNvPr>
          <p:cNvSpPr txBox="1"/>
          <p:nvPr/>
        </p:nvSpPr>
        <p:spPr>
          <a:xfrm>
            <a:off x="1165274" y="3461882"/>
            <a:ext cx="3896751" cy="1200329"/>
          </a:xfrm>
          <a:prstGeom prst="rect">
            <a:avLst/>
          </a:prstGeom>
          <a:noFill/>
          <a:ln>
            <a:solidFill>
              <a:schemeClr val="tx1"/>
            </a:solidFill>
          </a:ln>
        </p:spPr>
        <p:txBody>
          <a:bodyPr wrap="square" rtlCol="0">
            <a:spAutoFit/>
          </a:bodyPr>
          <a:lstStyle/>
          <a:p>
            <a:r>
              <a:rPr lang="en-IN" dirty="0"/>
              <a:t>Involves the active involvement of the therapist with the patient/family during the process, leading to interaction and clarification.</a:t>
            </a:r>
          </a:p>
        </p:txBody>
      </p:sp>
      <p:sp>
        <p:nvSpPr>
          <p:cNvPr id="13" name="Arrow: Down 12">
            <a:extLst>
              <a:ext uri="{FF2B5EF4-FFF2-40B4-BE49-F238E27FC236}">
                <a16:creationId xmlns:a16="http://schemas.microsoft.com/office/drawing/2014/main" id="{5907B9D2-F1E8-416C-9C83-3898D0EC41F9}"/>
              </a:ext>
            </a:extLst>
          </p:cNvPr>
          <p:cNvSpPr/>
          <p:nvPr/>
        </p:nvSpPr>
        <p:spPr>
          <a:xfrm>
            <a:off x="3066757" y="2897945"/>
            <a:ext cx="45719" cy="337624"/>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Arrow: Down 13">
            <a:extLst>
              <a:ext uri="{FF2B5EF4-FFF2-40B4-BE49-F238E27FC236}">
                <a16:creationId xmlns:a16="http://schemas.microsoft.com/office/drawing/2014/main" id="{B4FEDC0D-303D-4E03-82B1-53EF4AD67F93}"/>
              </a:ext>
            </a:extLst>
          </p:cNvPr>
          <p:cNvSpPr/>
          <p:nvPr/>
        </p:nvSpPr>
        <p:spPr>
          <a:xfrm>
            <a:off x="8536745" y="2912012"/>
            <a:ext cx="45719" cy="337624"/>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TextBox 14">
            <a:extLst>
              <a:ext uri="{FF2B5EF4-FFF2-40B4-BE49-F238E27FC236}">
                <a16:creationId xmlns:a16="http://schemas.microsoft.com/office/drawing/2014/main" id="{2F94677D-DA94-47AF-B33A-9C80A7DD8618}"/>
              </a:ext>
            </a:extLst>
          </p:cNvPr>
          <p:cNvSpPr txBox="1"/>
          <p:nvPr/>
        </p:nvSpPr>
        <p:spPr>
          <a:xfrm>
            <a:off x="250874" y="5008098"/>
            <a:ext cx="11690252" cy="1200329"/>
          </a:xfrm>
          <a:prstGeom prst="rect">
            <a:avLst/>
          </a:prstGeom>
          <a:noFill/>
        </p:spPr>
        <p:txBody>
          <a:bodyPr wrap="square" rtlCol="0">
            <a:spAutoFit/>
          </a:bodyPr>
          <a:lstStyle/>
          <a:p>
            <a:r>
              <a:rPr lang="en-IN" dirty="0"/>
              <a:t>In a busy clinic with limited available time, a clinician may take resort to passive psychoeducation by distributing leaflets or educative materials about the illness written in a simple language, which the patient and guardians can easily understand and assimilate.</a:t>
            </a:r>
          </a:p>
          <a:p>
            <a:endParaRPr lang="en-IN" dirty="0"/>
          </a:p>
        </p:txBody>
      </p:sp>
    </p:spTree>
    <p:extLst>
      <p:ext uri="{BB962C8B-B14F-4D97-AF65-F5344CB8AC3E}">
        <p14:creationId xmlns:p14="http://schemas.microsoft.com/office/powerpoint/2010/main" val="3423574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7B178-CFC3-4776-9911-239870D5B2BD}"/>
              </a:ext>
            </a:extLst>
          </p:cNvPr>
          <p:cNvSpPr>
            <a:spLocks noGrp="1"/>
          </p:cNvSpPr>
          <p:nvPr>
            <p:ph type="title"/>
          </p:nvPr>
        </p:nvSpPr>
        <p:spPr/>
        <p:txBody>
          <a:bodyPr/>
          <a:lstStyle/>
          <a:p>
            <a:pPr algn="ctr"/>
            <a:r>
              <a:rPr lang="en-IN" b="1" u="sng" dirty="0"/>
              <a:t>GROUP PSYCHOEDUCATION</a:t>
            </a:r>
          </a:p>
        </p:txBody>
      </p:sp>
      <p:sp>
        <p:nvSpPr>
          <p:cNvPr id="3" name="Content Placeholder 2">
            <a:extLst>
              <a:ext uri="{FF2B5EF4-FFF2-40B4-BE49-F238E27FC236}">
                <a16:creationId xmlns:a16="http://schemas.microsoft.com/office/drawing/2014/main" id="{16C41225-2EFB-413C-9F5D-7E981F4E943B}"/>
              </a:ext>
            </a:extLst>
          </p:cNvPr>
          <p:cNvSpPr>
            <a:spLocks noGrp="1"/>
          </p:cNvSpPr>
          <p:nvPr>
            <p:ph idx="1"/>
          </p:nvPr>
        </p:nvSpPr>
        <p:spPr>
          <a:xfrm>
            <a:off x="436098" y="1814731"/>
            <a:ext cx="11437034" cy="4362231"/>
          </a:xfrm>
        </p:spPr>
        <p:txBody>
          <a:bodyPr>
            <a:normAutofit/>
          </a:bodyPr>
          <a:lstStyle/>
          <a:p>
            <a:r>
              <a:rPr lang="en-IN" dirty="0"/>
              <a:t>Comprises patients having similar kinds of illness. </a:t>
            </a:r>
          </a:p>
          <a:p>
            <a:endParaRPr lang="en-IN" dirty="0"/>
          </a:p>
          <a:p>
            <a:r>
              <a:rPr lang="en-IN" dirty="0"/>
              <a:t>Groups may consist of patients with bipolar disorder, schizophrenia, substance abuse, etc. </a:t>
            </a:r>
          </a:p>
          <a:p>
            <a:endParaRPr lang="en-IN" dirty="0"/>
          </a:p>
          <a:p>
            <a:r>
              <a:rPr lang="en-IN" dirty="0"/>
              <a:t>Not desirable to form a group with members having different kinds of illness. </a:t>
            </a:r>
          </a:p>
          <a:p>
            <a:endParaRPr lang="en-IN" dirty="0"/>
          </a:p>
          <a:p>
            <a:r>
              <a:rPr lang="en-IN" dirty="0"/>
              <a:t>Groups usually have 4–12 members, with the optimum number being 8. </a:t>
            </a:r>
          </a:p>
        </p:txBody>
      </p:sp>
    </p:spTree>
    <p:extLst>
      <p:ext uri="{BB962C8B-B14F-4D97-AF65-F5344CB8AC3E}">
        <p14:creationId xmlns:p14="http://schemas.microsoft.com/office/powerpoint/2010/main" val="1305180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9C2491-AA7B-4ADD-ADC7-E711B866BD96}"/>
              </a:ext>
            </a:extLst>
          </p:cNvPr>
          <p:cNvSpPr>
            <a:spLocks noGrp="1"/>
          </p:cNvSpPr>
          <p:nvPr>
            <p:ph idx="1"/>
          </p:nvPr>
        </p:nvSpPr>
        <p:spPr>
          <a:xfrm>
            <a:off x="365760" y="534572"/>
            <a:ext cx="11437034" cy="6147582"/>
          </a:xfrm>
        </p:spPr>
        <p:txBody>
          <a:bodyPr>
            <a:normAutofit fontScale="92500" lnSpcReduction="10000"/>
          </a:bodyPr>
          <a:lstStyle/>
          <a:p>
            <a:r>
              <a:rPr lang="en-IN" dirty="0"/>
              <a:t>Number of sessions usually varies from 5 to 24, with the optimum number of sessions being determined by research and practice. </a:t>
            </a:r>
          </a:p>
          <a:p>
            <a:endParaRPr lang="en-IN" dirty="0"/>
          </a:p>
          <a:p>
            <a:r>
              <a:rPr lang="en-IN" dirty="0"/>
              <a:t>Availability of resources in terms of available time and workforce may lead to modifications in the number of sessions, though the broad areas to be covered for each disorder remain the same. </a:t>
            </a:r>
          </a:p>
          <a:p>
            <a:endParaRPr lang="en-IN" dirty="0"/>
          </a:p>
          <a:p>
            <a:r>
              <a:rPr lang="en-IN" dirty="0"/>
              <a:t>Sessions usually last 40–60 min and are mostly held at weekly intervals. </a:t>
            </a:r>
          </a:p>
          <a:p>
            <a:endParaRPr lang="en-IN" dirty="0"/>
          </a:p>
          <a:p>
            <a:r>
              <a:rPr lang="en-IN" dirty="0"/>
              <a:t>Optimal time and frequency of sessions help in the better assimilation of the information, which has been shared and discussed. </a:t>
            </a:r>
          </a:p>
          <a:p>
            <a:endParaRPr lang="en-IN" dirty="0"/>
          </a:p>
          <a:p>
            <a:r>
              <a:rPr lang="en-IN" dirty="0"/>
              <a:t>It may be useful to hand over printed material after each session, which highlights in simple language the salient features of the topics discussed in that particular session.</a:t>
            </a:r>
          </a:p>
          <a:p>
            <a:endParaRPr lang="en-IN" dirty="0"/>
          </a:p>
        </p:txBody>
      </p:sp>
    </p:spTree>
    <p:extLst>
      <p:ext uri="{BB962C8B-B14F-4D97-AF65-F5344CB8AC3E}">
        <p14:creationId xmlns:p14="http://schemas.microsoft.com/office/powerpoint/2010/main" val="3723651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C65BC-25FB-4072-A914-98D9CB4773DF}"/>
              </a:ext>
            </a:extLst>
          </p:cNvPr>
          <p:cNvSpPr>
            <a:spLocks noGrp="1"/>
          </p:cNvSpPr>
          <p:nvPr>
            <p:ph type="title"/>
          </p:nvPr>
        </p:nvSpPr>
        <p:spPr/>
        <p:txBody>
          <a:bodyPr/>
          <a:lstStyle/>
          <a:p>
            <a:pPr algn="ctr"/>
            <a:r>
              <a:rPr lang="en-IN" b="1" u="sng" dirty="0"/>
              <a:t>FAMILY PSYCHOEDUCATION</a:t>
            </a:r>
          </a:p>
        </p:txBody>
      </p:sp>
      <p:sp>
        <p:nvSpPr>
          <p:cNvPr id="3" name="Content Placeholder 2">
            <a:extLst>
              <a:ext uri="{FF2B5EF4-FFF2-40B4-BE49-F238E27FC236}">
                <a16:creationId xmlns:a16="http://schemas.microsoft.com/office/drawing/2014/main" id="{AB38E31E-29FC-4A07-8E2B-81ECF5041704}"/>
              </a:ext>
            </a:extLst>
          </p:cNvPr>
          <p:cNvSpPr>
            <a:spLocks noGrp="1"/>
          </p:cNvSpPr>
          <p:nvPr>
            <p:ph idx="1"/>
          </p:nvPr>
        </p:nvSpPr>
        <p:spPr>
          <a:xfrm>
            <a:off x="492369" y="1690688"/>
            <a:ext cx="11268222" cy="4802187"/>
          </a:xfrm>
        </p:spPr>
        <p:txBody>
          <a:bodyPr>
            <a:normAutofit/>
          </a:bodyPr>
          <a:lstStyle/>
          <a:p>
            <a:r>
              <a:rPr lang="en-IN" dirty="0"/>
              <a:t>Family psychoeducation can be carried in the setting of single families or in a group with more than one family having similar kinds of illness in their patients (multifamily groups). </a:t>
            </a:r>
          </a:p>
          <a:p>
            <a:endParaRPr lang="en-IN" dirty="0"/>
          </a:p>
          <a:p>
            <a:r>
              <a:rPr lang="en-IN" dirty="0"/>
              <a:t>Effective in schizophrenia &amp; bipolar disorder.</a:t>
            </a:r>
          </a:p>
          <a:p>
            <a:endParaRPr lang="en-IN" dirty="0"/>
          </a:p>
          <a:p>
            <a:r>
              <a:rPr lang="en-IN" dirty="0"/>
              <a:t>Play Important role in dealing with severe mental illnesses when in symptomatic phases, patients lack insight and may be reluctant to take medicines &amp; Also helpful to make them aware of early signs of relapse so that they can identify and seek help accordingly. </a:t>
            </a:r>
          </a:p>
          <a:p>
            <a:endParaRPr lang="en-IN" dirty="0"/>
          </a:p>
        </p:txBody>
      </p:sp>
    </p:spTree>
    <p:extLst>
      <p:ext uri="{BB962C8B-B14F-4D97-AF65-F5344CB8AC3E}">
        <p14:creationId xmlns:p14="http://schemas.microsoft.com/office/powerpoint/2010/main" val="3227805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66480A-39DC-4D69-8B54-652EB7D35C15}"/>
              </a:ext>
            </a:extLst>
          </p:cNvPr>
          <p:cNvSpPr>
            <a:spLocks noGrp="1"/>
          </p:cNvSpPr>
          <p:nvPr>
            <p:ph idx="1"/>
          </p:nvPr>
        </p:nvSpPr>
        <p:spPr>
          <a:xfrm>
            <a:off x="337625" y="1420837"/>
            <a:ext cx="11451101" cy="4756126"/>
          </a:xfrm>
        </p:spPr>
        <p:txBody>
          <a:bodyPr/>
          <a:lstStyle/>
          <a:p>
            <a:r>
              <a:rPr lang="en-IN" dirty="0"/>
              <a:t>Number and frequency of sessions are variable, though the average number is between 6 and 12 sessions held at weekly intervals. </a:t>
            </a:r>
          </a:p>
          <a:p>
            <a:endParaRPr lang="en-IN" dirty="0"/>
          </a:p>
          <a:p>
            <a:r>
              <a:rPr lang="en-IN" dirty="0"/>
              <a:t>Follow-up sessions may be conducted at monthly intervals following the discharge of the patient.</a:t>
            </a:r>
          </a:p>
          <a:p>
            <a:endParaRPr lang="en-IN" dirty="0"/>
          </a:p>
        </p:txBody>
      </p:sp>
    </p:spTree>
    <p:extLst>
      <p:ext uri="{BB962C8B-B14F-4D97-AF65-F5344CB8AC3E}">
        <p14:creationId xmlns:p14="http://schemas.microsoft.com/office/powerpoint/2010/main" val="77559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E39E7-321E-4E82-866C-83CB4F266E4D}"/>
              </a:ext>
            </a:extLst>
          </p:cNvPr>
          <p:cNvSpPr>
            <a:spLocks noGrp="1"/>
          </p:cNvSpPr>
          <p:nvPr>
            <p:ph type="title"/>
          </p:nvPr>
        </p:nvSpPr>
        <p:spPr>
          <a:xfrm>
            <a:off x="838200" y="18255"/>
            <a:ext cx="10515600" cy="1325563"/>
          </a:xfrm>
        </p:spPr>
        <p:txBody>
          <a:bodyPr/>
          <a:lstStyle/>
          <a:p>
            <a:pPr algn="ctr"/>
            <a:r>
              <a:rPr lang="en-IN" b="1" u="sng" dirty="0"/>
              <a:t>MODELS OF PSYCHOEDUCATION</a:t>
            </a:r>
          </a:p>
        </p:txBody>
      </p:sp>
      <p:sp>
        <p:nvSpPr>
          <p:cNvPr id="3" name="Content Placeholder 2">
            <a:extLst>
              <a:ext uri="{FF2B5EF4-FFF2-40B4-BE49-F238E27FC236}">
                <a16:creationId xmlns:a16="http://schemas.microsoft.com/office/drawing/2014/main" id="{9ECE8E84-BDF2-492C-8F2B-37C9CCD14684}"/>
              </a:ext>
            </a:extLst>
          </p:cNvPr>
          <p:cNvSpPr>
            <a:spLocks noGrp="1"/>
          </p:cNvSpPr>
          <p:nvPr>
            <p:ph idx="1"/>
          </p:nvPr>
        </p:nvSpPr>
        <p:spPr>
          <a:xfrm>
            <a:off x="379827" y="1343818"/>
            <a:ext cx="11338561" cy="4916305"/>
          </a:xfrm>
        </p:spPr>
        <p:txBody>
          <a:bodyPr>
            <a:normAutofit fontScale="92500" lnSpcReduction="10000"/>
          </a:bodyPr>
          <a:lstStyle/>
          <a:p>
            <a:pPr>
              <a:buFont typeface="Wingdings" panose="05000000000000000000" pitchFamily="2" charset="2"/>
              <a:buChar char="§"/>
            </a:pPr>
            <a:r>
              <a:rPr lang="en-IN" u="sng" dirty="0"/>
              <a:t>Information model </a:t>
            </a:r>
          </a:p>
          <a:p>
            <a:pPr marL="457200" lvl="1" indent="0">
              <a:buNone/>
            </a:pPr>
            <a:r>
              <a:rPr lang="en-IN" dirty="0"/>
              <a:t>Focus is on providing families knowledge about psychiatric illness and their management. </a:t>
            </a:r>
          </a:p>
          <a:p>
            <a:pPr lvl="1">
              <a:buFont typeface="Wingdings" panose="05000000000000000000" pitchFamily="2" charset="2"/>
              <a:buChar char="§"/>
            </a:pPr>
            <a:endParaRPr lang="en-IN" dirty="0"/>
          </a:p>
          <a:p>
            <a:pPr>
              <a:buFont typeface="Wingdings" panose="05000000000000000000" pitchFamily="2" charset="2"/>
              <a:buChar char="§"/>
            </a:pPr>
            <a:r>
              <a:rPr lang="en-IN" u="sng" dirty="0"/>
              <a:t>Skill training model </a:t>
            </a:r>
          </a:p>
          <a:p>
            <a:pPr marL="457200" lvl="1" indent="0">
              <a:buNone/>
            </a:pPr>
            <a:r>
              <a:rPr lang="en-IN" dirty="0"/>
              <a:t>Focusses on developing certain skills so that the family members can manage the illness more effectively. </a:t>
            </a:r>
          </a:p>
          <a:p>
            <a:pPr lvl="1">
              <a:buFont typeface="Wingdings" panose="05000000000000000000" pitchFamily="2" charset="2"/>
              <a:buChar char="§"/>
            </a:pPr>
            <a:endParaRPr lang="en-IN" dirty="0"/>
          </a:p>
          <a:p>
            <a:pPr>
              <a:buFont typeface="Wingdings" panose="05000000000000000000" pitchFamily="2" charset="2"/>
              <a:buChar char="§"/>
            </a:pPr>
            <a:r>
              <a:rPr lang="en-IN" u="sng" dirty="0"/>
              <a:t>Supportive model </a:t>
            </a:r>
          </a:p>
          <a:p>
            <a:pPr marL="457200" lvl="1" indent="0">
              <a:buNone/>
            </a:pPr>
            <a:r>
              <a:rPr lang="en-IN" dirty="0"/>
              <a:t>Mainly involves taking help of support groups for engaging the family members of the patients in sharing their feelings. </a:t>
            </a:r>
          </a:p>
          <a:p>
            <a:pPr lvl="1">
              <a:buFont typeface="Wingdings" panose="05000000000000000000" pitchFamily="2" charset="2"/>
              <a:buChar char="§"/>
            </a:pPr>
            <a:endParaRPr lang="en-IN" dirty="0"/>
          </a:p>
          <a:p>
            <a:pPr>
              <a:buFont typeface="Wingdings" panose="05000000000000000000" pitchFamily="2" charset="2"/>
              <a:buChar char="§"/>
            </a:pPr>
            <a:r>
              <a:rPr lang="en-IN" u="sng" dirty="0"/>
              <a:t>Comprehensive model </a:t>
            </a:r>
          </a:p>
          <a:p>
            <a:pPr marL="457200" lvl="1" indent="0">
              <a:buNone/>
            </a:pPr>
            <a:r>
              <a:rPr lang="en-IN" dirty="0"/>
              <a:t>Uses a combination of the previous three models.</a:t>
            </a:r>
          </a:p>
        </p:txBody>
      </p:sp>
    </p:spTree>
    <p:extLst>
      <p:ext uri="{BB962C8B-B14F-4D97-AF65-F5344CB8AC3E}">
        <p14:creationId xmlns:p14="http://schemas.microsoft.com/office/powerpoint/2010/main" val="2612991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0E51-5AFA-47F7-89FA-620D17B1ABCF}"/>
              </a:ext>
            </a:extLst>
          </p:cNvPr>
          <p:cNvSpPr>
            <a:spLocks noGrp="1"/>
          </p:cNvSpPr>
          <p:nvPr>
            <p:ph type="title"/>
          </p:nvPr>
        </p:nvSpPr>
        <p:spPr/>
        <p:txBody>
          <a:bodyPr/>
          <a:lstStyle/>
          <a:p>
            <a:pPr algn="ctr"/>
            <a:r>
              <a:rPr lang="en-IN" b="1" dirty="0"/>
              <a:t>Psychoeducation In Various Psychiatric Disorders</a:t>
            </a:r>
          </a:p>
        </p:txBody>
      </p:sp>
      <p:sp>
        <p:nvSpPr>
          <p:cNvPr id="3" name="Content Placeholder 2">
            <a:extLst>
              <a:ext uri="{FF2B5EF4-FFF2-40B4-BE49-F238E27FC236}">
                <a16:creationId xmlns:a16="http://schemas.microsoft.com/office/drawing/2014/main" id="{73C529BF-8655-4BD2-9A96-56BFFEF3C551}"/>
              </a:ext>
            </a:extLst>
          </p:cNvPr>
          <p:cNvSpPr>
            <a:spLocks noGrp="1"/>
          </p:cNvSpPr>
          <p:nvPr>
            <p:ph idx="1"/>
          </p:nvPr>
        </p:nvSpPr>
        <p:spPr>
          <a:xfrm>
            <a:off x="584981" y="1969477"/>
            <a:ext cx="10964594" cy="4403188"/>
          </a:xfrm>
        </p:spPr>
        <p:txBody>
          <a:bodyPr>
            <a:normAutofit fontScale="92500" lnSpcReduction="20000"/>
          </a:bodyPr>
          <a:lstStyle/>
          <a:p>
            <a:pPr>
              <a:buFont typeface="Wingdings" panose="05000000000000000000" pitchFamily="2" charset="2"/>
              <a:buChar char="q"/>
            </a:pPr>
            <a:r>
              <a:rPr lang="en-IN" b="1" u="sng" dirty="0"/>
              <a:t>Psychoeducation for schizophrenia :</a:t>
            </a:r>
          </a:p>
          <a:p>
            <a:pPr marL="0" indent="0">
              <a:buNone/>
            </a:pPr>
            <a:endParaRPr lang="en-IN" u="sng" dirty="0"/>
          </a:p>
          <a:p>
            <a:pPr lvl="1"/>
            <a:r>
              <a:rPr lang="en-IN" sz="2800" dirty="0"/>
              <a:t>Initial discussions should start by encouraging the patients to come out with their understanding of the disorder. </a:t>
            </a:r>
          </a:p>
          <a:p>
            <a:pPr lvl="1"/>
            <a:endParaRPr lang="en-IN" sz="2800" dirty="0"/>
          </a:p>
          <a:p>
            <a:pPr lvl="1"/>
            <a:r>
              <a:rPr lang="en-IN" sz="2800" dirty="0"/>
              <a:t>Common denominator between layman’s knowledge of illness and scientific textbook knowledge of illness is gradually developed. </a:t>
            </a:r>
          </a:p>
          <a:p>
            <a:pPr lvl="1"/>
            <a:endParaRPr lang="en-IN" sz="2800" dirty="0"/>
          </a:p>
          <a:p>
            <a:pPr lvl="1"/>
            <a:r>
              <a:rPr lang="en-IN" sz="2800" dirty="0"/>
              <a:t>Basic message should be that schizophrenia is caused by biological factors in combination with psychological stress. </a:t>
            </a:r>
          </a:p>
          <a:p>
            <a:pPr lvl="1"/>
            <a:endParaRPr lang="en-IN" sz="2800" dirty="0"/>
          </a:p>
          <a:p>
            <a:pPr lvl="1"/>
            <a:r>
              <a:rPr lang="en-IN" sz="2800" dirty="0"/>
              <a:t>Both medications and psychosocial interventions are essential for management. </a:t>
            </a:r>
          </a:p>
          <a:p>
            <a:endParaRPr lang="en-IN" dirty="0"/>
          </a:p>
        </p:txBody>
      </p:sp>
    </p:spTree>
    <p:extLst>
      <p:ext uri="{BB962C8B-B14F-4D97-AF65-F5344CB8AC3E}">
        <p14:creationId xmlns:p14="http://schemas.microsoft.com/office/powerpoint/2010/main" val="1444252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F58CCD-57DF-4731-B2A0-AD31EBA6B2EB}"/>
              </a:ext>
            </a:extLst>
          </p:cNvPr>
          <p:cNvSpPr>
            <a:spLocks noGrp="1"/>
          </p:cNvSpPr>
          <p:nvPr>
            <p:ph idx="1"/>
          </p:nvPr>
        </p:nvSpPr>
        <p:spPr>
          <a:xfrm>
            <a:off x="490025" y="281354"/>
            <a:ext cx="10986868" cy="5936566"/>
          </a:xfrm>
        </p:spPr>
        <p:txBody>
          <a:bodyPr>
            <a:normAutofit lnSpcReduction="10000"/>
          </a:bodyPr>
          <a:lstStyle/>
          <a:p>
            <a:r>
              <a:rPr lang="en-IN" dirty="0"/>
              <a:t>Other information specific to the illness which needs to be shared includes</a:t>
            </a:r>
          </a:p>
          <a:p>
            <a:pPr lvl="1">
              <a:lnSpc>
                <a:spcPct val="150000"/>
              </a:lnSpc>
              <a:buFont typeface="Wingdings" panose="05000000000000000000" pitchFamily="2" charset="2"/>
              <a:buChar char="Ø"/>
            </a:pPr>
            <a:r>
              <a:rPr lang="en-IN" dirty="0"/>
              <a:t>Meaning of the term “Schizophrenia” </a:t>
            </a:r>
          </a:p>
          <a:p>
            <a:pPr lvl="1">
              <a:lnSpc>
                <a:spcPct val="150000"/>
              </a:lnSpc>
              <a:buFont typeface="Wingdings" panose="05000000000000000000" pitchFamily="2" charset="2"/>
              <a:buChar char="Ø"/>
            </a:pPr>
            <a:r>
              <a:rPr lang="en-IN" dirty="0"/>
              <a:t>Positive and negative symptoms </a:t>
            </a:r>
          </a:p>
          <a:p>
            <a:pPr lvl="1">
              <a:lnSpc>
                <a:spcPct val="150000"/>
              </a:lnSpc>
              <a:buFont typeface="Wingdings" panose="05000000000000000000" pitchFamily="2" charset="2"/>
              <a:buChar char="Ø"/>
            </a:pPr>
            <a:r>
              <a:rPr lang="en-IN" dirty="0"/>
              <a:t>Neurobiological origin of symptoms </a:t>
            </a:r>
          </a:p>
          <a:p>
            <a:pPr lvl="1">
              <a:lnSpc>
                <a:spcPct val="150000"/>
              </a:lnSpc>
              <a:buFont typeface="Wingdings" panose="05000000000000000000" pitchFamily="2" charset="2"/>
              <a:buChar char="Ø"/>
            </a:pPr>
            <a:r>
              <a:rPr lang="en-IN" dirty="0"/>
              <a:t>Stress‑vulnerability‑coping model </a:t>
            </a:r>
          </a:p>
          <a:p>
            <a:pPr lvl="1">
              <a:lnSpc>
                <a:spcPct val="150000"/>
              </a:lnSpc>
              <a:buFont typeface="Wingdings" panose="05000000000000000000" pitchFamily="2" charset="2"/>
              <a:buChar char="Ø"/>
            </a:pPr>
            <a:r>
              <a:rPr lang="en-IN" dirty="0"/>
              <a:t>Various medicines and their side effects </a:t>
            </a:r>
          </a:p>
          <a:p>
            <a:pPr lvl="1">
              <a:lnSpc>
                <a:spcPct val="150000"/>
              </a:lnSpc>
              <a:buFont typeface="Wingdings" panose="05000000000000000000" pitchFamily="2" charset="2"/>
              <a:buChar char="Ø"/>
            </a:pPr>
            <a:r>
              <a:rPr lang="en-IN" dirty="0"/>
              <a:t>Psychosocial measures </a:t>
            </a:r>
          </a:p>
          <a:p>
            <a:pPr lvl="1">
              <a:lnSpc>
                <a:spcPct val="150000"/>
              </a:lnSpc>
              <a:buFont typeface="Wingdings" panose="05000000000000000000" pitchFamily="2" charset="2"/>
              <a:buChar char="Ø"/>
            </a:pPr>
            <a:r>
              <a:rPr lang="en-IN" dirty="0"/>
              <a:t>Psychotherapeutic interventions and suicide prevention </a:t>
            </a:r>
          </a:p>
          <a:p>
            <a:pPr lvl="1">
              <a:lnSpc>
                <a:spcPct val="150000"/>
              </a:lnSpc>
              <a:buFont typeface="Wingdings" panose="05000000000000000000" pitchFamily="2" charset="2"/>
              <a:buChar char="Ø"/>
            </a:pPr>
            <a:r>
              <a:rPr lang="en-IN" dirty="0"/>
              <a:t>Early warning signs and relapse prevention </a:t>
            </a:r>
          </a:p>
          <a:p>
            <a:pPr lvl="1">
              <a:lnSpc>
                <a:spcPct val="150000"/>
              </a:lnSpc>
              <a:buFont typeface="Wingdings" panose="05000000000000000000" pitchFamily="2" charset="2"/>
              <a:buChar char="Ø"/>
            </a:pPr>
            <a:r>
              <a:rPr lang="en-IN" dirty="0"/>
              <a:t>Long‑term course and outcome, including remission and recovery.</a:t>
            </a:r>
          </a:p>
        </p:txBody>
      </p:sp>
    </p:spTree>
    <p:extLst>
      <p:ext uri="{BB962C8B-B14F-4D97-AF65-F5344CB8AC3E}">
        <p14:creationId xmlns:p14="http://schemas.microsoft.com/office/powerpoint/2010/main" val="490713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1B2DAB-EA0C-4F15-85B6-59EE0D390C7B}"/>
              </a:ext>
            </a:extLst>
          </p:cNvPr>
          <p:cNvSpPr>
            <a:spLocks noGrp="1"/>
          </p:cNvSpPr>
          <p:nvPr>
            <p:ph idx="1"/>
          </p:nvPr>
        </p:nvSpPr>
        <p:spPr>
          <a:xfrm>
            <a:off x="379828" y="422031"/>
            <a:ext cx="11408898" cy="5754932"/>
          </a:xfrm>
        </p:spPr>
        <p:txBody>
          <a:bodyPr>
            <a:normAutofit/>
          </a:bodyPr>
          <a:lstStyle/>
          <a:p>
            <a:pPr>
              <a:buFont typeface="Wingdings" panose="05000000000000000000" pitchFamily="2" charset="2"/>
              <a:buChar char="q"/>
            </a:pPr>
            <a:r>
              <a:rPr lang="en-IN" sz="2400" b="1" u="sng" dirty="0"/>
              <a:t>Psychoeducation for Bipolar Disorder:</a:t>
            </a:r>
          </a:p>
          <a:p>
            <a:pPr lvl="1"/>
            <a:endParaRPr lang="en-IN" dirty="0"/>
          </a:p>
          <a:p>
            <a:pPr lvl="1"/>
            <a:r>
              <a:rPr lang="en-IN" dirty="0"/>
              <a:t>Working group on psychoeducation in bipolar disorder defines psychoeducation as information-based </a:t>
            </a:r>
            <a:r>
              <a:rPr lang="en-IN" dirty="0" err="1"/>
              <a:t>behavioral</a:t>
            </a:r>
            <a:r>
              <a:rPr lang="en-IN" dirty="0"/>
              <a:t> training aimed at adjusting lifestyle to cope with bipolar disorder. </a:t>
            </a:r>
          </a:p>
          <a:p>
            <a:pPr marL="457200" lvl="1" indent="0">
              <a:buNone/>
            </a:pPr>
            <a:endParaRPr lang="en-IN" dirty="0"/>
          </a:p>
          <a:p>
            <a:pPr marL="457200" lvl="1" indent="0">
              <a:buNone/>
            </a:pPr>
            <a:endParaRPr lang="en-IN" dirty="0"/>
          </a:p>
          <a:p>
            <a:pPr lvl="1"/>
            <a:r>
              <a:rPr lang="en-IN" dirty="0"/>
              <a:t>Components include </a:t>
            </a:r>
          </a:p>
          <a:p>
            <a:pPr lvl="2">
              <a:buFont typeface="Courier New" panose="02070309020205020404" pitchFamily="49" charset="0"/>
              <a:buChar char="o"/>
            </a:pPr>
            <a:r>
              <a:rPr lang="en-IN" dirty="0"/>
              <a:t>Increasing the awareness of illness, </a:t>
            </a:r>
          </a:p>
          <a:p>
            <a:pPr lvl="2">
              <a:buFont typeface="Courier New" panose="02070309020205020404" pitchFamily="49" charset="0"/>
              <a:buChar char="o"/>
            </a:pPr>
            <a:r>
              <a:rPr lang="en-IN" dirty="0"/>
              <a:t>Treatment adherence, </a:t>
            </a:r>
          </a:p>
          <a:p>
            <a:pPr lvl="2">
              <a:buFont typeface="Courier New" panose="02070309020205020404" pitchFamily="49" charset="0"/>
              <a:buChar char="o"/>
            </a:pPr>
            <a:r>
              <a:rPr lang="en-IN" dirty="0"/>
              <a:t>Early detection of relapse, and </a:t>
            </a:r>
          </a:p>
          <a:p>
            <a:pPr lvl="2">
              <a:buFont typeface="Courier New" panose="02070309020205020404" pitchFamily="49" charset="0"/>
              <a:buChar char="o"/>
            </a:pPr>
            <a:r>
              <a:rPr lang="en-IN" dirty="0"/>
              <a:t>Avoidance of potential triggers such as illegal drugs and sleep deprivation.</a:t>
            </a:r>
          </a:p>
          <a:p>
            <a:pPr lvl="1"/>
            <a:endParaRPr lang="en-IN" dirty="0"/>
          </a:p>
        </p:txBody>
      </p:sp>
    </p:spTree>
    <p:extLst>
      <p:ext uri="{BB962C8B-B14F-4D97-AF65-F5344CB8AC3E}">
        <p14:creationId xmlns:p14="http://schemas.microsoft.com/office/powerpoint/2010/main" val="2062193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CB928-3C98-4058-AC1F-560F9E0D8EAF}"/>
              </a:ext>
            </a:extLst>
          </p:cNvPr>
          <p:cNvSpPr>
            <a:spLocks noGrp="1"/>
          </p:cNvSpPr>
          <p:nvPr>
            <p:ph idx="1"/>
          </p:nvPr>
        </p:nvSpPr>
        <p:spPr>
          <a:xfrm>
            <a:off x="562708" y="436098"/>
            <a:ext cx="10791092" cy="5740865"/>
          </a:xfrm>
        </p:spPr>
        <p:txBody>
          <a:bodyPr>
            <a:normAutofit/>
          </a:bodyPr>
          <a:lstStyle/>
          <a:p>
            <a:r>
              <a:rPr lang="en-IN" b="1" dirty="0"/>
              <a:t>Illness awareness:</a:t>
            </a:r>
          </a:p>
          <a:p>
            <a:pPr lvl="1">
              <a:buFontTx/>
              <a:buChar char="-"/>
            </a:pPr>
            <a:r>
              <a:rPr lang="en-IN" dirty="0"/>
              <a:t>Most of the patients of bipolar disorder have poor insight into their condition. </a:t>
            </a:r>
          </a:p>
          <a:p>
            <a:pPr lvl="1">
              <a:buFontTx/>
              <a:buChar char="-"/>
            </a:pPr>
            <a:r>
              <a:rPr lang="en-IN" dirty="0"/>
              <a:t>If the patient does not gain insight into his condition, he would be unlikely to take interest in the subsequent sessions of psychoeducation. </a:t>
            </a:r>
          </a:p>
          <a:p>
            <a:pPr lvl="1">
              <a:buFontTx/>
              <a:buChar char="-"/>
            </a:pPr>
            <a:r>
              <a:rPr lang="en-IN" dirty="0"/>
              <a:t>Emphasizing the medical model of the illness helps in reducing stigma related to the illness. </a:t>
            </a:r>
          </a:p>
          <a:p>
            <a:pPr lvl="1">
              <a:buFontTx/>
              <a:buChar char="-"/>
            </a:pPr>
            <a:r>
              <a:rPr lang="en-IN" dirty="0"/>
              <a:t>It is also taught that the illness has a biological origin, though triggering factors may be either biological or psychological.</a:t>
            </a:r>
          </a:p>
          <a:p>
            <a:pPr lvl="1">
              <a:buFontTx/>
              <a:buChar char="-"/>
            </a:pPr>
            <a:r>
              <a:rPr lang="en-IN" dirty="0"/>
              <a:t>Issues addressed cover the following areas: </a:t>
            </a:r>
          </a:p>
          <a:p>
            <a:pPr marL="914400" lvl="2" indent="0">
              <a:buNone/>
            </a:pPr>
            <a:r>
              <a:rPr lang="en-IN" dirty="0"/>
              <a:t>1. Introduction </a:t>
            </a:r>
          </a:p>
          <a:p>
            <a:pPr marL="914400" lvl="2" indent="0">
              <a:buNone/>
            </a:pPr>
            <a:r>
              <a:rPr lang="en-IN" dirty="0"/>
              <a:t>2. What is Bipolar Disorder?</a:t>
            </a:r>
          </a:p>
          <a:p>
            <a:pPr marL="914400" lvl="2" indent="0">
              <a:buNone/>
            </a:pPr>
            <a:r>
              <a:rPr lang="en-IN" dirty="0"/>
              <a:t>3. </a:t>
            </a:r>
            <a:r>
              <a:rPr lang="en-IN" dirty="0" err="1"/>
              <a:t>Etiologies</a:t>
            </a:r>
            <a:r>
              <a:rPr lang="en-IN" dirty="0"/>
              <a:t> and triggering factors </a:t>
            </a:r>
          </a:p>
          <a:p>
            <a:pPr marL="914400" lvl="2" indent="0">
              <a:buNone/>
            </a:pPr>
            <a:r>
              <a:rPr lang="en-IN" dirty="0"/>
              <a:t>4. Symptoms of mania and hypomania </a:t>
            </a:r>
          </a:p>
          <a:p>
            <a:pPr marL="914400" lvl="2" indent="0">
              <a:buNone/>
            </a:pPr>
            <a:r>
              <a:rPr lang="en-IN" dirty="0"/>
              <a:t>5. Symptoms of depression and mixed episode </a:t>
            </a:r>
          </a:p>
          <a:p>
            <a:pPr marL="914400" lvl="2" indent="0">
              <a:buNone/>
            </a:pPr>
            <a:r>
              <a:rPr lang="en-IN" dirty="0"/>
              <a:t>6. Course and outcome of bipolar disorder.</a:t>
            </a:r>
          </a:p>
          <a:p>
            <a:pPr marL="457200" lvl="1" indent="0">
              <a:buNone/>
            </a:pPr>
            <a:endParaRPr lang="en-IN" dirty="0"/>
          </a:p>
        </p:txBody>
      </p:sp>
    </p:spTree>
    <p:extLst>
      <p:ext uri="{BB962C8B-B14F-4D97-AF65-F5344CB8AC3E}">
        <p14:creationId xmlns:p14="http://schemas.microsoft.com/office/powerpoint/2010/main" val="2397160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E55A3-DCE2-4EA5-9786-5A141DCC2060}"/>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INTRODUCTION</a:t>
            </a:r>
          </a:p>
        </p:txBody>
      </p:sp>
      <p:sp>
        <p:nvSpPr>
          <p:cNvPr id="3" name="Content Placeholder 2">
            <a:extLst>
              <a:ext uri="{FF2B5EF4-FFF2-40B4-BE49-F238E27FC236}">
                <a16:creationId xmlns:a16="http://schemas.microsoft.com/office/drawing/2014/main" id="{F01E8B22-D20A-44CC-B35E-C1043BD92E2D}"/>
              </a:ext>
            </a:extLst>
          </p:cNvPr>
          <p:cNvSpPr>
            <a:spLocks noGrp="1"/>
          </p:cNvSpPr>
          <p:nvPr>
            <p:ph idx="1"/>
          </p:nvPr>
        </p:nvSpPr>
        <p:spPr>
          <a:xfrm>
            <a:off x="351692" y="1690688"/>
            <a:ext cx="11521440" cy="4486275"/>
          </a:xfrm>
        </p:spPr>
        <p:txBody>
          <a:bodyPr>
            <a:normAutofit/>
          </a:bodyPr>
          <a:lstStyle/>
          <a:p>
            <a:r>
              <a:rPr lang="en-IN" b="1" dirty="0"/>
              <a:t>Psychoeducation</a:t>
            </a:r>
            <a:r>
              <a:rPr lang="en-IN" dirty="0"/>
              <a:t>: Useful and effective mode of psychotherapy for persons             with mental illness. </a:t>
            </a:r>
          </a:p>
          <a:p>
            <a:endParaRPr lang="en-IN" dirty="0"/>
          </a:p>
          <a:p>
            <a:r>
              <a:rPr lang="en-IN" dirty="0"/>
              <a:t>It combines elements of cognitive-</a:t>
            </a:r>
            <a:r>
              <a:rPr lang="en-IN" dirty="0" err="1"/>
              <a:t>behavior</a:t>
            </a:r>
            <a:r>
              <a:rPr lang="en-IN" dirty="0"/>
              <a:t> therapy, group therapy, and education. </a:t>
            </a:r>
          </a:p>
          <a:p>
            <a:endParaRPr lang="en-IN" dirty="0"/>
          </a:p>
          <a:p>
            <a:pPr marL="0" indent="0">
              <a:buNone/>
            </a:pPr>
            <a:r>
              <a:rPr lang="en-IN" dirty="0"/>
              <a:t>     </a:t>
            </a:r>
            <a:r>
              <a:rPr lang="en-IN" b="1" dirty="0"/>
              <a:t>Aim</a:t>
            </a:r>
            <a:r>
              <a:rPr lang="en-IN" dirty="0"/>
              <a:t> </a:t>
            </a:r>
            <a:r>
              <a:rPr lang="en-IN" dirty="0">
                <a:sym typeface="Wingdings" panose="05000000000000000000" pitchFamily="2" charset="2"/>
              </a:rPr>
              <a:t> </a:t>
            </a:r>
            <a:endParaRPr lang="en-IN" dirty="0"/>
          </a:p>
        </p:txBody>
      </p:sp>
      <p:sp>
        <p:nvSpPr>
          <p:cNvPr id="4" name="TextBox 3">
            <a:extLst>
              <a:ext uri="{FF2B5EF4-FFF2-40B4-BE49-F238E27FC236}">
                <a16:creationId xmlns:a16="http://schemas.microsoft.com/office/drawing/2014/main" id="{6A105554-2FBC-4B0B-8517-6FF16BDACA35}"/>
              </a:ext>
            </a:extLst>
          </p:cNvPr>
          <p:cNvSpPr txBox="1"/>
          <p:nvPr/>
        </p:nvSpPr>
        <p:spPr>
          <a:xfrm>
            <a:off x="1995267" y="4360984"/>
            <a:ext cx="8274148" cy="1015663"/>
          </a:xfrm>
          <a:prstGeom prst="rect">
            <a:avLst/>
          </a:prstGeom>
          <a:noFill/>
          <a:ln>
            <a:solidFill>
              <a:schemeClr val="tx1"/>
            </a:solidFill>
          </a:ln>
        </p:spPr>
        <p:txBody>
          <a:bodyPr wrap="square" rtlCol="0">
            <a:spAutoFit/>
          </a:bodyPr>
          <a:lstStyle/>
          <a:p>
            <a:r>
              <a:rPr lang="en-IN" sz="2000" b="1" dirty="0"/>
              <a:t>To provide the patient &amp; families knowledge about various facets of the illness and its treatment so that they can work together with mental health professionals for a better overall outcome.</a:t>
            </a:r>
          </a:p>
        </p:txBody>
      </p:sp>
    </p:spTree>
    <p:extLst>
      <p:ext uri="{BB962C8B-B14F-4D97-AF65-F5344CB8AC3E}">
        <p14:creationId xmlns:p14="http://schemas.microsoft.com/office/powerpoint/2010/main" val="2656314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968167-E91A-4223-85D9-E94ABF94E870}"/>
              </a:ext>
            </a:extLst>
          </p:cNvPr>
          <p:cNvSpPr>
            <a:spLocks noGrp="1"/>
          </p:cNvSpPr>
          <p:nvPr>
            <p:ph idx="1"/>
          </p:nvPr>
        </p:nvSpPr>
        <p:spPr>
          <a:xfrm>
            <a:off x="506437" y="481818"/>
            <a:ext cx="10819228" cy="5894363"/>
          </a:xfrm>
        </p:spPr>
        <p:txBody>
          <a:bodyPr>
            <a:normAutofit/>
          </a:bodyPr>
          <a:lstStyle/>
          <a:p>
            <a:r>
              <a:rPr lang="en-IN" b="1" dirty="0"/>
              <a:t>Treatment adherence:</a:t>
            </a:r>
          </a:p>
          <a:p>
            <a:pPr marL="0" indent="0">
              <a:buNone/>
            </a:pPr>
            <a:endParaRPr lang="en-IN" b="1" dirty="0"/>
          </a:p>
          <a:p>
            <a:pPr lvl="1">
              <a:buFontTx/>
              <a:buChar char="-"/>
            </a:pPr>
            <a:r>
              <a:rPr lang="en-IN" dirty="0"/>
              <a:t>Half of the patients with bipolar disorder discontinue treatment abruptly and without supervision sometime in their lives. </a:t>
            </a:r>
          </a:p>
          <a:p>
            <a:pPr marL="457200" lvl="1" indent="0">
              <a:buNone/>
            </a:pPr>
            <a:endParaRPr lang="en-IN" dirty="0"/>
          </a:p>
          <a:p>
            <a:pPr lvl="1">
              <a:buFontTx/>
              <a:buChar char="-"/>
            </a:pPr>
            <a:r>
              <a:rPr lang="en-IN" dirty="0"/>
              <a:t>All patients of bipolar disorder think of discontinuing medications at some point of time during the course of illness &amp; it occurs quite commonly during the euthymic phase or in those with comorbid substance abuse or personality disorder. </a:t>
            </a:r>
          </a:p>
          <a:p>
            <a:endParaRPr lang="en-IN" dirty="0"/>
          </a:p>
        </p:txBody>
      </p:sp>
    </p:spTree>
    <p:extLst>
      <p:ext uri="{BB962C8B-B14F-4D97-AF65-F5344CB8AC3E}">
        <p14:creationId xmlns:p14="http://schemas.microsoft.com/office/powerpoint/2010/main" val="817404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263E98-AC44-472B-B3BB-3EBD6541F542}"/>
              </a:ext>
            </a:extLst>
          </p:cNvPr>
          <p:cNvSpPr txBox="1"/>
          <p:nvPr/>
        </p:nvSpPr>
        <p:spPr>
          <a:xfrm>
            <a:off x="326571" y="566678"/>
            <a:ext cx="6096000" cy="4339650"/>
          </a:xfrm>
          <a:prstGeom prst="rect">
            <a:avLst/>
          </a:prstGeom>
          <a:noFill/>
        </p:spPr>
        <p:txBody>
          <a:bodyPr wrap="square">
            <a:spAutoFit/>
          </a:bodyPr>
          <a:lstStyle/>
          <a:p>
            <a:pPr lvl="1">
              <a:buFontTx/>
              <a:buChar char="-"/>
            </a:pPr>
            <a:r>
              <a:rPr lang="en-IN" sz="2400" dirty="0"/>
              <a:t> Areas that need to be covered while targeting better treatment adherence are as follows:</a:t>
            </a:r>
          </a:p>
          <a:p>
            <a:pPr lvl="1"/>
            <a:r>
              <a:rPr lang="en-IN" sz="2400" dirty="0"/>
              <a:t> </a:t>
            </a:r>
          </a:p>
          <a:p>
            <a:pPr marL="914400" lvl="2" indent="0">
              <a:buNone/>
            </a:pPr>
            <a:r>
              <a:rPr lang="en-IN" sz="2000" dirty="0"/>
              <a:t>1. Mood stabilizers </a:t>
            </a:r>
          </a:p>
          <a:p>
            <a:pPr marL="914400" lvl="2" indent="0">
              <a:buNone/>
            </a:pPr>
            <a:r>
              <a:rPr lang="en-IN" sz="2000" dirty="0"/>
              <a:t>2. Antimanic agents </a:t>
            </a:r>
          </a:p>
          <a:p>
            <a:pPr marL="914400" lvl="2" indent="0">
              <a:buNone/>
            </a:pPr>
            <a:r>
              <a:rPr lang="en-IN" sz="2000" dirty="0"/>
              <a:t>3. Antidepressants </a:t>
            </a:r>
          </a:p>
          <a:p>
            <a:pPr marL="914400" lvl="2" indent="0">
              <a:buNone/>
            </a:pPr>
            <a:r>
              <a:rPr lang="en-IN" sz="2000" dirty="0"/>
              <a:t>4. Serum levels of lithium, carbamazepine, and valproate </a:t>
            </a:r>
          </a:p>
          <a:p>
            <a:pPr marL="914400" lvl="2" indent="0">
              <a:buNone/>
            </a:pPr>
            <a:r>
              <a:rPr lang="en-IN" sz="2000" dirty="0"/>
              <a:t>5. Pregnancy and genetic </a:t>
            </a:r>
            <a:r>
              <a:rPr lang="en-IN" sz="2000" dirty="0" err="1"/>
              <a:t>counseling</a:t>
            </a:r>
            <a:r>
              <a:rPr lang="en-IN" sz="2000" dirty="0"/>
              <a:t> </a:t>
            </a:r>
          </a:p>
          <a:p>
            <a:pPr marL="914400" lvl="2" indent="0">
              <a:buNone/>
            </a:pPr>
            <a:r>
              <a:rPr lang="en-IN" sz="2000" dirty="0"/>
              <a:t>6. Psychopharmacology versus alternative therapies </a:t>
            </a:r>
          </a:p>
          <a:p>
            <a:pPr marL="914400" lvl="2" indent="0">
              <a:buNone/>
            </a:pPr>
            <a:r>
              <a:rPr lang="en-IN" sz="2000" dirty="0"/>
              <a:t>7. Risks associated with treatment withdrawal.</a:t>
            </a:r>
          </a:p>
        </p:txBody>
      </p:sp>
    </p:spTree>
    <p:extLst>
      <p:ext uri="{BB962C8B-B14F-4D97-AF65-F5344CB8AC3E}">
        <p14:creationId xmlns:p14="http://schemas.microsoft.com/office/powerpoint/2010/main" val="70117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15FF1E-B4DF-4CAE-954A-029E09F09737}"/>
              </a:ext>
            </a:extLst>
          </p:cNvPr>
          <p:cNvSpPr txBox="1"/>
          <p:nvPr/>
        </p:nvSpPr>
        <p:spPr>
          <a:xfrm>
            <a:off x="381000" y="609601"/>
            <a:ext cx="8763000" cy="3416320"/>
          </a:xfrm>
          <a:prstGeom prst="rect">
            <a:avLst/>
          </a:prstGeom>
          <a:noFill/>
        </p:spPr>
        <p:txBody>
          <a:bodyPr wrap="square">
            <a:spAutoFit/>
          </a:bodyPr>
          <a:lstStyle/>
          <a:p>
            <a:pPr lvl="1">
              <a:buFontTx/>
              <a:buChar char="-"/>
            </a:pPr>
            <a:r>
              <a:rPr lang="en-IN" sz="2400" dirty="0"/>
              <a:t>Side effects of the commonly used medications and ways of handling them is essential for getting rid of several myths among the patients in relation to medications. </a:t>
            </a:r>
          </a:p>
          <a:p>
            <a:pPr lvl="1">
              <a:buFontTx/>
              <a:buChar char="-"/>
            </a:pPr>
            <a:endParaRPr lang="en-IN" sz="2400" dirty="0"/>
          </a:p>
          <a:p>
            <a:pPr lvl="1">
              <a:buFontTx/>
              <a:buChar char="-"/>
            </a:pPr>
            <a:r>
              <a:rPr lang="en-IN" sz="2400" dirty="0"/>
              <a:t>Fears of becoming “dependent for life” on these medications or “losing sharpness of mind” are some of the well-publicized misconceptions regarding psychotropics which force patients to discontinue medicines abruptly. Such myths must be gradually dispelled by careful discussion.</a:t>
            </a:r>
          </a:p>
        </p:txBody>
      </p:sp>
    </p:spTree>
    <p:extLst>
      <p:ext uri="{BB962C8B-B14F-4D97-AF65-F5344CB8AC3E}">
        <p14:creationId xmlns:p14="http://schemas.microsoft.com/office/powerpoint/2010/main" val="4105407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396C2F-AE88-410E-A511-BCF65EB3F07C}"/>
              </a:ext>
            </a:extLst>
          </p:cNvPr>
          <p:cNvSpPr>
            <a:spLocks noGrp="1"/>
          </p:cNvSpPr>
          <p:nvPr>
            <p:ph idx="1"/>
          </p:nvPr>
        </p:nvSpPr>
        <p:spPr>
          <a:xfrm>
            <a:off x="520505" y="590843"/>
            <a:ext cx="10833295" cy="5586120"/>
          </a:xfrm>
        </p:spPr>
        <p:txBody>
          <a:bodyPr/>
          <a:lstStyle/>
          <a:p>
            <a:r>
              <a:rPr lang="en-IN" b="1" dirty="0"/>
              <a:t>Avoiding substance misuse:</a:t>
            </a:r>
          </a:p>
          <a:p>
            <a:pPr marL="0" indent="0">
              <a:buNone/>
            </a:pPr>
            <a:endParaRPr lang="en-IN" b="1" dirty="0"/>
          </a:p>
          <a:p>
            <a:pPr lvl="1">
              <a:buFontTx/>
              <a:buChar char="-"/>
            </a:pPr>
            <a:r>
              <a:rPr lang="en-IN" dirty="0"/>
              <a:t>More than half of bipolar disorder patients have comorbid substance abuse.</a:t>
            </a:r>
          </a:p>
          <a:p>
            <a:pPr lvl="1">
              <a:buFontTx/>
              <a:buChar char="-"/>
            </a:pPr>
            <a:r>
              <a:rPr lang="en-IN" dirty="0"/>
              <a:t>Alcohol is the most frequently misused drug among bipolar patients. </a:t>
            </a:r>
          </a:p>
          <a:p>
            <a:pPr lvl="1">
              <a:buFontTx/>
              <a:buChar char="-"/>
            </a:pPr>
            <a:r>
              <a:rPr lang="en-IN" dirty="0"/>
              <a:t>Associated with more depressive episodes, greater problems with adherence, and poor recovery. </a:t>
            </a:r>
          </a:p>
          <a:p>
            <a:pPr lvl="1">
              <a:buFontTx/>
              <a:buChar char="-"/>
            </a:pPr>
            <a:r>
              <a:rPr lang="en-IN" dirty="0"/>
              <a:t>Substance use can trigger a full-blown affective episode. </a:t>
            </a:r>
          </a:p>
          <a:p>
            <a:pPr lvl="1">
              <a:buFontTx/>
              <a:buChar char="-"/>
            </a:pPr>
            <a:r>
              <a:rPr lang="en-IN" dirty="0"/>
              <a:t>Psychoeducation must involve knowledge about alcohol and other drugs and their harmful effects on patients with bipolar disorder.</a:t>
            </a:r>
          </a:p>
        </p:txBody>
      </p:sp>
    </p:spTree>
    <p:extLst>
      <p:ext uri="{BB962C8B-B14F-4D97-AF65-F5344CB8AC3E}">
        <p14:creationId xmlns:p14="http://schemas.microsoft.com/office/powerpoint/2010/main" val="1652794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087028-2DFB-4A90-9FAD-9FDF30EE59B4}"/>
              </a:ext>
            </a:extLst>
          </p:cNvPr>
          <p:cNvSpPr>
            <a:spLocks noGrp="1"/>
          </p:cNvSpPr>
          <p:nvPr>
            <p:ph idx="1"/>
          </p:nvPr>
        </p:nvSpPr>
        <p:spPr>
          <a:xfrm>
            <a:off x="393895" y="1690688"/>
            <a:ext cx="11437034" cy="4486275"/>
          </a:xfrm>
        </p:spPr>
        <p:txBody>
          <a:bodyPr>
            <a:normAutofit/>
          </a:bodyPr>
          <a:lstStyle/>
          <a:p>
            <a:pPr marL="0" indent="0">
              <a:buNone/>
            </a:pPr>
            <a:r>
              <a:rPr lang="en-IN" dirty="0"/>
              <a:t>DETECTING EARLY WARNING SIGN:</a:t>
            </a:r>
          </a:p>
          <a:p>
            <a:r>
              <a:rPr lang="en-IN" dirty="0"/>
              <a:t>Detecting early warning signs is a very important step for preventing a full-blown episode. </a:t>
            </a:r>
          </a:p>
          <a:p>
            <a:r>
              <a:rPr lang="en-IN" dirty="0"/>
              <a:t>Hypomanic episode needs to be identified and acted upon very quickly as it may quickly escalate to a manic state. </a:t>
            </a:r>
          </a:p>
          <a:p>
            <a:r>
              <a:rPr lang="en-IN" dirty="0"/>
              <a:t>Many patients enjoy the initial mood elevation of the hypomanic episode and hence have a tendency not to report the symptoms to family members or psychiatrists. </a:t>
            </a:r>
          </a:p>
          <a:p>
            <a:r>
              <a:rPr lang="en-IN" dirty="0"/>
              <a:t>It is also important to give the patient and family members an emergency plan of what is to be done in case of a relapse. </a:t>
            </a:r>
          </a:p>
        </p:txBody>
      </p:sp>
    </p:spTree>
    <p:extLst>
      <p:ext uri="{BB962C8B-B14F-4D97-AF65-F5344CB8AC3E}">
        <p14:creationId xmlns:p14="http://schemas.microsoft.com/office/powerpoint/2010/main" val="3618922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157CF8-0AA2-4849-B773-62A264E1E970}"/>
              </a:ext>
            </a:extLst>
          </p:cNvPr>
          <p:cNvSpPr>
            <a:spLocks noGrp="1"/>
          </p:cNvSpPr>
          <p:nvPr>
            <p:ph idx="1"/>
          </p:nvPr>
        </p:nvSpPr>
        <p:spPr>
          <a:xfrm>
            <a:off x="450166" y="731520"/>
            <a:ext cx="11211951" cy="5739618"/>
          </a:xfrm>
        </p:spPr>
        <p:txBody>
          <a:bodyPr>
            <a:normAutofit/>
          </a:bodyPr>
          <a:lstStyle/>
          <a:p>
            <a:r>
              <a:rPr lang="en-IN" dirty="0"/>
              <a:t>Regularity of lifestyle </a:t>
            </a:r>
          </a:p>
          <a:p>
            <a:pPr marL="0" indent="0">
              <a:buNone/>
            </a:pPr>
            <a:endParaRPr lang="en-IN" dirty="0"/>
          </a:p>
          <a:p>
            <a:pPr lvl="1">
              <a:buFontTx/>
              <a:buChar char="-"/>
            </a:pPr>
            <a:r>
              <a:rPr lang="en-IN" dirty="0"/>
              <a:t>Regular habits, including proper sleep habits and structuring of activities, are emphasized. </a:t>
            </a:r>
          </a:p>
          <a:p>
            <a:pPr lvl="1">
              <a:buFontTx/>
              <a:buChar char="-"/>
            </a:pPr>
            <a:r>
              <a:rPr lang="en-IN" dirty="0"/>
              <a:t>Necessity of 7–9 hr of night-time sleep is emphasized with avoidance of daytime naps is taught. </a:t>
            </a:r>
          </a:p>
          <a:p>
            <a:pPr lvl="1">
              <a:buFontTx/>
              <a:buChar char="-"/>
            </a:pPr>
            <a:r>
              <a:rPr lang="en-IN" dirty="0"/>
              <a:t>Role of sleep deprivation in triggering manic episodes is also highlighted. </a:t>
            </a:r>
          </a:p>
          <a:p>
            <a:pPr lvl="1">
              <a:buFontTx/>
              <a:buChar char="-"/>
            </a:pPr>
            <a:r>
              <a:rPr lang="en-IN" dirty="0"/>
              <a:t>Patients are also taught the necessity of regular physical exercise. </a:t>
            </a:r>
          </a:p>
          <a:p>
            <a:pPr lvl="1">
              <a:buFontTx/>
              <a:buChar char="-"/>
            </a:pPr>
            <a:r>
              <a:rPr lang="en-IN" dirty="0"/>
              <a:t>Stress management techniques are also taught followed by simple problem-solving skills which may be of use in a day-to-day life.</a:t>
            </a:r>
          </a:p>
        </p:txBody>
      </p:sp>
    </p:spTree>
    <p:extLst>
      <p:ext uri="{BB962C8B-B14F-4D97-AF65-F5344CB8AC3E}">
        <p14:creationId xmlns:p14="http://schemas.microsoft.com/office/powerpoint/2010/main" val="3540361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D0E0F-621E-4AAD-ACD8-5B40562FD5EB}"/>
              </a:ext>
            </a:extLst>
          </p:cNvPr>
          <p:cNvSpPr>
            <a:spLocks noGrp="1"/>
          </p:cNvSpPr>
          <p:nvPr>
            <p:ph type="title"/>
          </p:nvPr>
        </p:nvSpPr>
        <p:spPr/>
        <p:txBody>
          <a:bodyPr/>
          <a:lstStyle/>
          <a:p>
            <a:pPr algn="ctr"/>
            <a:r>
              <a:rPr lang="en-IN" b="1" dirty="0"/>
              <a:t>PSYCHOEDUCATION FOR ANXIETY AND DEPRESSIVE DISORDERS</a:t>
            </a:r>
          </a:p>
        </p:txBody>
      </p:sp>
      <p:sp>
        <p:nvSpPr>
          <p:cNvPr id="3" name="Content Placeholder 2">
            <a:extLst>
              <a:ext uri="{FF2B5EF4-FFF2-40B4-BE49-F238E27FC236}">
                <a16:creationId xmlns:a16="http://schemas.microsoft.com/office/drawing/2014/main" id="{48107884-E2B4-4E8C-8F58-3890CDDB1F1D}"/>
              </a:ext>
            </a:extLst>
          </p:cNvPr>
          <p:cNvSpPr>
            <a:spLocks noGrp="1"/>
          </p:cNvSpPr>
          <p:nvPr>
            <p:ph idx="1"/>
          </p:nvPr>
        </p:nvSpPr>
        <p:spPr>
          <a:xfrm>
            <a:off x="464234" y="1825624"/>
            <a:ext cx="11155680" cy="4504837"/>
          </a:xfrm>
        </p:spPr>
        <p:txBody>
          <a:bodyPr>
            <a:normAutofit lnSpcReduction="10000"/>
          </a:bodyPr>
          <a:lstStyle/>
          <a:p>
            <a:r>
              <a:rPr lang="en-IN" dirty="0"/>
              <a:t>After diagnosis of anxiety and depressive disorder and performing necessary assessments, mental health professionals should provide detailed information to the patient regarding the symptoms, causes, various treatment options, side effects of medications, need for adherence, and overall course and outcome of the disorder. </a:t>
            </a:r>
          </a:p>
          <a:p>
            <a:r>
              <a:rPr lang="en-IN" dirty="0"/>
              <a:t>Role of nonpharmacological measures such as activity scheduling and regular physical exercise is emphasized. </a:t>
            </a:r>
          </a:p>
          <a:p>
            <a:r>
              <a:rPr lang="en-IN" dirty="0"/>
              <a:t>Passive psychoeducation is very popular in patients with anxiety disorders. </a:t>
            </a:r>
          </a:p>
          <a:p>
            <a:r>
              <a:rPr lang="en-IN" dirty="0"/>
              <a:t>Involves passing on to the patients’ various resources such as books, pamphlets, or videos which explain clearly various aspects of anxiety disorders. </a:t>
            </a:r>
          </a:p>
        </p:txBody>
      </p:sp>
    </p:spTree>
    <p:extLst>
      <p:ext uri="{BB962C8B-B14F-4D97-AF65-F5344CB8AC3E}">
        <p14:creationId xmlns:p14="http://schemas.microsoft.com/office/powerpoint/2010/main" val="4157532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651D1-AF85-478D-A604-3738AE5AA62E}"/>
              </a:ext>
            </a:extLst>
          </p:cNvPr>
          <p:cNvSpPr>
            <a:spLocks noGrp="1"/>
          </p:cNvSpPr>
          <p:nvPr>
            <p:ph type="title"/>
          </p:nvPr>
        </p:nvSpPr>
        <p:spPr/>
        <p:txBody>
          <a:bodyPr/>
          <a:lstStyle/>
          <a:p>
            <a:pPr algn="ctr"/>
            <a:r>
              <a:rPr lang="en-IN" b="1" u="sng" dirty="0"/>
              <a:t>Psychoeducation for substance use disorder</a:t>
            </a:r>
          </a:p>
        </p:txBody>
      </p:sp>
      <p:sp>
        <p:nvSpPr>
          <p:cNvPr id="3" name="Content Placeholder 2">
            <a:extLst>
              <a:ext uri="{FF2B5EF4-FFF2-40B4-BE49-F238E27FC236}">
                <a16:creationId xmlns:a16="http://schemas.microsoft.com/office/drawing/2014/main" id="{107031F6-82B5-4297-8082-E4C1D0098732}"/>
              </a:ext>
            </a:extLst>
          </p:cNvPr>
          <p:cNvSpPr>
            <a:spLocks noGrp="1"/>
          </p:cNvSpPr>
          <p:nvPr>
            <p:ph idx="1"/>
          </p:nvPr>
        </p:nvSpPr>
        <p:spPr>
          <a:xfrm>
            <a:off x="337625" y="1690688"/>
            <a:ext cx="11465169" cy="4802187"/>
          </a:xfrm>
        </p:spPr>
        <p:txBody>
          <a:bodyPr>
            <a:normAutofit fontScale="92500"/>
          </a:bodyPr>
          <a:lstStyle/>
          <a:p>
            <a:r>
              <a:rPr lang="en-IN" b="1" dirty="0"/>
              <a:t>Group psychoeducation :</a:t>
            </a:r>
          </a:p>
          <a:p>
            <a:r>
              <a:rPr lang="en-IN" dirty="0"/>
              <a:t>cornerstone of psychosocial management of patients with substance use disorder. </a:t>
            </a:r>
          </a:p>
          <a:p>
            <a:r>
              <a:rPr lang="en-IN" dirty="0"/>
              <a:t>groups educate patients about substance misuse and its consequences. </a:t>
            </a:r>
          </a:p>
          <a:p>
            <a:r>
              <a:rPr lang="en-IN" dirty="0"/>
              <a:t>Such groups usually deal with individuals in precontemplation and contemplation phase of change and help in increasing their motivation to abstain. </a:t>
            </a:r>
          </a:p>
          <a:p>
            <a:r>
              <a:rPr lang="en-IN" dirty="0"/>
              <a:t>Typical group psychoeducation for substance abuse must highlight certain points which are as follows:</a:t>
            </a:r>
          </a:p>
          <a:p>
            <a:r>
              <a:rPr lang="en-IN" dirty="0"/>
              <a:t>Medical complications Detailed discussion of physical and psychological complications is carried out. Many times, patients have wrong conceptions about physical illness, for example, they think that they are alright as long as they do not have obvious physical symptoms. Such misconceptions are cleared.</a:t>
            </a:r>
          </a:p>
        </p:txBody>
      </p:sp>
    </p:spTree>
    <p:extLst>
      <p:ext uri="{BB962C8B-B14F-4D97-AF65-F5344CB8AC3E}">
        <p14:creationId xmlns:p14="http://schemas.microsoft.com/office/powerpoint/2010/main" val="3725802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42F3AC-72A5-4AB9-8729-7146D5CD5074}"/>
              </a:ext>
            </a:extLst>
          </p:cNvPr>
          <p:cNvSpPr>
            <a:spLocks noGrp="1"/>
          </p:cNvSpPr>
          <p:nvPr>
            <p:ph idx="1"/>
          </p:nvPr>
        </p:nvSpPr>
        <p:spPr>
          <a:xfrm>
            <a:off x="838200" y="685800"/>
            <a:ext cx="10515600" cy="4985657"/>
          </a:xfrm>
        </p:spPr>
        <p:txBody>
          <a:bodyPr>
            <a:normAutofit/>
          </a:bodyPr>
          <a:lstStyle/>
          <a:p>
            <a:r>
              <a:rPr lang="en-IN" dirty="0"/>
              <a:t>Family issues Various aspects of family problems in patients with alcohol dependence are discussed. This includes family conflicts and the role of family in maintaining substance-related </a:t>
            </a:r>
            <a:r>
              <a:rPr lang="en-IN" dirty="0" err="1"/>
              <a:t>behavior</a:t>
            </a:r>
            <a:r>
              <a:rPr lang="en-IN" dirty="0"/>
              <a:t>. How the family can help in promoting relapse prevention is also discussed.</a:t>
            </a:r>
          </a:p>
          <a:p>
            <a:r>
              <a:rPr lang="en-IN" dirty="0"/>
              <a:t>Social and professional aspects This includes the role of peer group in initiating and maintaining substance dependence. The role of friends in promoting relapse prevention and avoiding critical comments is also discussed.</a:t>
            </a:r>
          </a:p>
          <a:p>
            <a:r>
              <a:rPr lang="en-IN" dirty="0"/>
              <a:t>Treatment process and recovery The different phases of treatment from detoxification to relapse prevention are discussed. The role of various drugs and their side effects is discussed.</a:t>
            </a:r>
          </a:p>
        </p:txBody>
      </p:sp>
    </p:spTree>
    <p:extLst>
      <p:ext uri="{BB962C8B-B14F-4D97-AF65-F5344CB8AC3E}">
        <p14:creationId xmlns:p14="http://schemas.microsoft.com/office/powerpoint/2010/main" val="2454367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63C600-C6D1-41DC-B975-2E10C14BD222}"/>
              </a:ext>
            </a:extLst>
          </p:cNvPr>
          <p:cNvSpPr>
            <a:spLocks noGrp="1"/>
          </p:cNvSpPr>
          <p:nvPr>
            <p:ph idx="1"/>
          </p:nvPr>
        </p:nvSpPr>
        <p:spPr>
          <a:xfrm>
            <a:off x="838200" y="685800"/>
            <a:ext cx="10515600" cy="4441371"/>
          </a:xfrm>
        </p:spPr>
        <p:txBody>
          <a:bodyPr/>
          <a:lstStyle/>
          <a:p>
            <a:r>
              <a:rPr lang="en-IN" dirty="0"/>
              <a:t>Craving and relapse In this session, the role of craving in causing relapse is discussed. This also includes the role of various triggering factors and how to avoid them. The methods of controlling craving are also discussed.</a:t>
            </a:r>
          </a:p>
          <a:p>
            <a:r>
              <a:rPr lang="en-IN" dirty="0"/>
              <a:t>Utilizing free time The importance of finding alternate sources of pleasure is discussed along with the need to “decondition” the concept of substance with “good times” and “enjoyment.”</a:t>
            </a:r>
          </a:p>
          <a:p>
            <a:r>
              <a:rPr lang="en-IN" dirty="0"/>
              <a:t>Adaptation to a new life The patient is taught to adopt and gradually accept the new role of a “substance-free individual.”</a:t>
            </a:r>
          </a:p>
        </p:txBody>
      </p:sp>
    </p:spTree>
    <p:extLst>
      <p:ext uri="{BB962C8B-B14F-4D97-AF65-F5344CB8AC3E}">
        <p14:creationId xmlns:p14="http://schemas.microsoft.com/office/powerpoint/2010/main" val="125358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045BD-10A4-4B3D-A976-B2C5E345CD6C}"/>
              </a:ext>
            </a:extLst>
          </p:cNvPr>
          <p:cNvSpPr>
            <a:spLocks noGrp="1"/>
          </p:cNvSpPr>
          <p:nvPr>
            <p:ph type="title"/>
          </p:nvPr>
        </p:nvSpPr>
        <p:spPr/>
        <p:txBody>
          <a:bodyPr/>
          <a:lstStyle/>
          <a:p>
            <a:pPr algn="ctr"/>
            <a:r>
              <a:rPr lang="en-IN" b="1" u="sng" dirty="0">
                <a:effectLst>
                  <a:outerShdw blurRad="38100" dist="38100" dir="2700000" algn="tl">
                    <a:srgbClr val="000000">
                      <a:alpha val="43137"/>
                    </a:srgbClr>
                  </a:outerShdw>
                </a:effectLst>
              </a:rPr>
              <a:t>HISTORY</a:t>
            </a:r>
          </a:p>
        </p:txBody>
      </p:sp>
      <p:sp>
        <p:nvSpPr>
          <p:cNvPr id="3" name="Content Placeholder 2">
            <a:extLst>
              <a:ext uri="{FF2B5EF4-FFF2-40B4-BE49-F238E27FC236}">
                <a16:creationId xmlns:a16="http://schemas.microsoft.com/office/drawing/2014/main" id="{A6C662BC-C59B-4CC8-B82D-13C35C9B1183}"/>
              </a:ext>
            </a:extLst>
          </p:cNvPr>
          <p:cNvSpPr>
            <a:spLocks noGrp="1"/>
          </p:cNvSpPr>
          <p:nvPr>
            <p:ph idx="1"/>
          </p:nvPr>
        </p:nvSpPr>
        <p:spPr>
          <a:xfrm>
            <a:off x="445477" y="1690688"/>
            <a:ext cx="11371385" cy="4486275"/>
          </a:xfrm>
        </p:spPr>
        <p:txBody>
          <a:bodyPr/>
          <a:lstStyle/>
          <a:p>
            <a:endParaRPr lang="en-IN" dirty="0"/>
          </a:p>
          <a:p>
            <a:r>
              <a:rPr lang="en-IN" dirty="0"/>
              <a:t>Roots in the “Mental Hygiene Movement” of the early 20th century and “Deinstitutionalization Movement” of the 1950s and 1960s. </a:t>
            </a:r>
          </a:p>
          <a:p>
            <a:endParaRPr lang="en-IN" dirty="0"/>
          </a:p>
          <a:p>
            <a:r>
              <a:rPr lang="en-IN" dirty="0"/>
              <a:t>Studies on the role of “Expressed Emotions” in schizophrenia</a:t>
            </a:r>
          </a:p>
          <a:p>
            <a:endParaRPr lang="en-IN" dirty="0"/>
          </a:p>
        </p:txBody>
      </p:sp>
    </p:spTree>
    <p:extLst>
      <p:ext uri="{BB962C8B-B14F-4D97-AF65-F5344CB8AC3E}">
        <p14:creationId xmlns:p14="http://schemas.microsoft.com/office/powerpoint/2010/main" val="39841076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9104C-7B69-4688-91DA-3D24C920BE82}"/>
              </a:ext>
            </a:extLst>
          </p:cNvPr>
          <p:cNvSpPr>
            <a:spLocks noGrp="1"/>
          </p:cNvSpPr>
          <p:nvPr>
            <p:ph type="title"/>
          </p:nvPr>
        </p:nvSpPr>
        <p:spPr/>
        <p:txBody>
          <a:bodyPr/>
          <a:lstStyle/>
          <a:p>
            <a:pPr algn="ctr"/>
            <a:r>
              <a:rPr lang="en-IN" b="1" u="sng" dirty="0"/>
              <a:t>PSYCHOEDUCATION FOR PERSONALITY DISORDERS</a:t>
            </a:r>
          </a:p>
        </p:txBody>
      </p:sp>
      <p:sp>
        <p:nvSpPr>
          <p:cNvPr id="3" name="Content Placeholder 2">
            <a:extLst>
              <a:ext uri="{FF2B5EF4-FFF2-40B4-BE49-F238E27FC236}">
                <a16:creationId xmlns:a16="http://schemas.microsoft.com/office/drawing/2014/main" id="{B96791AC-9741-458C-AD96-376AA349E063}"/>
              </a:ext>
            </a:extLst>
          </p:cNvPr>
          <p:cNvSpPr>
            <a:spLocks noGrp="1"/>
          </p:cNvSpPr>
          <p:nvPr>
            <p:ph idx="1"/>
          </p:nvPr>
        </p:nvSpPr>
        <p:spPr/>
        <p:txBody>
          <a:bodyPr>
            <a:normAutofit fontScale="70000" lnSpcReduction="20000"/>
          </a:bodyPr>
          <a:lstStyle/>
          <a:p>
            <a:r>
              <a:rPr lang="en-IN" dirty="0"/>
              <a:t>The primary objective of the psychoeducation program is to make the patients aware of personality disorders in general, and the particular personality disorder with which he has been diagnosed.</a:t>
            </a:r>
          </a:p>
          <a:p>
            <a:r>
              <a:rPr lang="en-IN" dirty="0"/>
              <a:t> Initially, a baseline idea regarding the patient’s knowledge about his own diagnosis is obtained and what according to him would help him. The concepts of personality and personality disorder are discussed. </a:t>
            </a:r>
          </a:p>
          <a:p>
            <a:r>
              <a:rPr lang="en-IN" dirty="0"/>
              <a:t>How personality disorders can cause problems to affected individuals is highlighted. The particular personality disorder which affects the individual is discussed in detail. </a:t>
            </a:r>
          </a:p>
          <a:p>
            <a:r>
              <a:rPr lang="en-IN" dirty="0"/>
              <a:t>The patient is also encouraged to point out those features that are present in him from a written checklist consisting of various maladaptive personality traits.</a:t>
            </a:r>
          </a:p>
          <a:p>
            <a:r>
              <a:rPr lang="en-IN" dirty="0"/>
              <a:t> As psychoeducation progresses, the attempt is gradually made to make the patient aware of his maladaptive traits.</a:t>
            </a:r>
          </a:p>
          <a:p>
            <a:r>
              <a:rPr lang="en-IN" dirty="0"/>
              <a:t> Once the patient develops some insight, detailed psychoeducation of the biological and psychological factors, leading to his current maladaptive traits is carried out. However, in cases with severe personality disorders, one has to gradually work through the areas where the patient takes recourse to denial.</a:t>
            </a:r>
          </a:p>
        </p:txBody>
      </p:sp>
    </p:spTree>
    <p:extLst>
      <p:ext uri="{BB962C8B-B14F-4D97-AF65-F5344CB8AC3E}">
        <p14:creationId xmlns:p14="http://schemas.microsoft.com/office/powerpoint/2010/main" val="735686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D0DA1E-C085-44C3-8734-AFEC57DEF5D5}"/>
              </a:ext>
            </a:extLst>
          </p:cNvPr>
          <p:cNvSpPr txBox="1"/>
          <p:nvPr/>
        </p:nvSpPr>
        <p:spPr>
          <a:xfrm>
            <a:off x="740229" y="649183"/>
            <a:ext cx="6096000" cy="3970318"/>
          </a:xfrm>
          <a:prstGeom prst="rect">
            <a:avLst/>
          </a:prstGeom>
          <a:noFill/>
        </p:spPr>
        <p:txBody>
          <a:bodyPr wrap="square">
            <a:spAutoFit/>
          </a:bodyPr>
          <a:lstStyle/>
          <a:p>
            <a:r>
              <a:rPr lang="en-IN" dirty="0"/>
              <a:t>How personality disorders can cause problems to affected individuals is highlighted. The particular personality disorder which affects the individual is discussed in detail. </a:t>
            </a:r>
          </a:p>
          <a:p>
            <a:r>
              <a:rPr lang="en-IN" dirty="0"/>
              <a:t>The patient is also encouraged to point out those features that are present in him from a written checklist consisting of various maladaptive personality traits.</a:t>
            </a:r>
          </a:p>
          <a:p>
            <a:r>
              <a:rPr lang="en-IN" dirty="0"/>
              <a:t> As psychoeducation progresses, the attempt is gradually made to make the patient aware of his maladaptive traits.</a:t>
            </a:r>
          </a:p>
          <a:p>
            <a:r>
              <a:rPr lang="en-IN" dirty="0"/>
              <a:t> Once the patient develops some insight, detailed psychoeducation of the biological and psychological factors, leading to his current maladaptive traits is carried out. However, in cases with severe personality disorders, one has to gradually work through the areas where the patient takes recourse to denial.</a:t>
            </a:r>
          </a:p>
        </p:txBody>
      </p:sp>
    </p:spTree>
    <p:extLst>
      <p:ext uri="{BB962C8B-B14F-4D97-AF65-F5344CB8AC3E}">
        <p14:creationId xmlns:p14="http://schemas.microsoft.com/office/powerpoint/2010/main" val="1388577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C8B84-AB37-4BE2-8168-77B20F0989B9}"/>
              </a:ext>
            </a:extLst>
          </p:cNvPr>
          <p:cNvSpPr>
            <a:spLocks noGrp="1"/>
          </p:cNvSpPr>
          <p:nvPr>
            <p:ph type="title"/>
          </p:nvPr>
        </p:nvSpPr>
        <p:spPr>
          <a:xfrm>
            <a:off x="683455" y="179679"/>
            <a:ext cx="10515600" cy="1325563"/>
          </a:xfrm>
        </p:spPr>
        <p:txBody>
          <a:bodyPr/>
          <a:lstStyle/>
          <a:p>
            <a:pPr algn="ctr"/>
            <a:r>
              <a:rPr lang="en-IN" b="1" u="sng" dirty="0"/>
              <a:t>Psychoeducation For Dual Diagnosis</a:t>
            </a:r>
          </a:p>
        </p:txBody>
      </p:sp>
      <p:sp>
        <p:nvSpPr>
          <p:cNvPr id="3" name="Content Placeholder 2">
            <a:extLst>
              <a:ext uri="{FF2B5EF4-FFF2-40B4-BE49-F238E27FC236}">
                <a16:creationId xmlns:a16="http://schemas.microsoft.com/office/drawing/2014/main" id="{5C1C000E-A886-4E87-9FAD-A832766F884F}"/>
              </a:ext>
            </a:extLst>
          </p:cNvPr>
          <p:cNvSpPr>
            <a:spLocks noGrp="1"/>
          </p:cNvSpPr>
          <p:nvPr>
            <p:ph idx="1"/>
          </p:nvPr>
        </p:nvSpPr>
        <p:spPr>
          <a:xfrm>
            <a:off x="253217" y="1505242"/>
            <a:ext cx="11662117" cy="5148775"/>
          </a:xfrm>
        </p:spPr>
        <p:txBody>
          <a:bodyPr>
            <a:normAutofit/>
          </a:bodyPr>
          <a:lstStyle/>
          <a:p>
            <a:pPr>
              <a:buFont typeface="Wingdings" panose="05000000000000000000" pitchFamily="2" charset="2"/>
              <a:buChar char="q"/>
            </a:pPr>
            <a:r>
              <a:rPr lang="en-IN" dirty="0"/>
              <a:t> </a:t>
            </a:r>
            <a:r>
              <a:rPr lang="en-IN" b="1" dirty="0"/>
              <a:t>Dual diagnosis</a:t>
            </a:r>
            <a:r>
              <a:rPr lang="en-IN" dirty="0"/>
              <a:t>: </a:t>
            </a:r>
          </a:p>
          <a:p>
            <a:pPr lvl="1">
              <a:buFontTx/>
              <a:buChar char="-"/>
            </a:pPr>
            <a:r>
              <a:rPr lang="en-IN" dirty="0"/>
              <a:t>Refers to patients having a psychiatric disorder along with comorbid substance abuse or dependence (About one-third) </a:t>
            </a:r>
          </a:p>
          <a:p>
            <a:pPr lvl="1">
              <a:buFontTx/>
              <a:buChar char="-"/>
            </a:pPr>
            <a:r>
              <a:rPr lang="en-IN" dirty="0"/>
              <a:t>Dominant models of care for these groups of patients include </a:t>
            </a:r>
          </a:p>
          <a:p>
            <a:pPr marL="914400" lvl="2" indent="0">
              <a:buNone/>
            </a:pPr>
            <a:r>
              <a:rPr lang="en-IN" dirty="0"/>
              <a:t>Parallel and </a:t>
            </a:r>
          </a:p>
          <a:p>
            <a:pPr marL="914400" lvl="2" indent="0">
              <a:buNone/>
            </a:pPr>
            <a:r>
              <a:rPr lang="en-IN" dirty="0"/>
              <a:t>Sequential models. </a:t>
            </a:r>
          </a:p>
          <a:p>
            <a:pPr lvl="1">
              <a:buFontTx/>
              <a:buChar char="-"/>
            </a:pPr>
            <a:r>
              <a:rPr lang="en-IN"/>
              <a:t>Parallel </a:t>
            </a:r>
            <a:r>
              <a:rPr lang="en-IN" dirty="0"/>
              <a:t>model, separate specialists treat the comorbid disorders separately. In the sequential model, the primary condition is treated first followed by the comorbid condition. The group psychoeducation model for patients with dual diagnosis relies on an integrated holistic approach where the same team deals with the treatment of both the conditions. The main advantage of the integrated approach is that both the conditions can be given due attention in the same sitting by the same team.</a:t>
            </a:r>
          </a:p>
        </p:txBody>
      </p:sp>
    </p:spTree>
    <p:extLst>
      <p:ext uri="{BB962C8B-B14F-4D97-AF65-F5344CB8AC3E}">
        <p14:creationId xmlns:p14="http://schemas.microsoft.com/office/powerpoint/2010/main" val="3465014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858CFA-6FA8-4CC7-9C12-CF7A7BF538D3}"/>
              </a:ext>
            </a:extLst>
          </p:cNvPr>
          <p:cNvSpPr>
            <a:spLocks noGrp="1"/>
          </p:cNvSpPr>
          <p:nvPr>
            <p:ph idx="1"/>
          </p:nvPr>
        </p:nvSpPr>
        <p:spPr/>
        <p:txBody>
          <a:bodyPr/>
          <a:lstStyle/>
          <a:p>
            <a:r>
              <a:rPr lang="en-IN" dirty="0"/>
              <a:t>The individual or group psychoeducation programs for dual diagnosis patients must highlight the following points:</a:t>
            </a:r>
          </a:p>
          <a:p>
            <a:pPr marL="0" indent="0">
              <a:buNone/>
            </a:pPr>
            <a:r>
              <a:rPr lang="en-IN" dirty="0"/>
              <a:t> • Stages of motivation and how to overcome the barriers to change</a:t>
            </a:r>
          </a:p>
          <a:p>
            <a:pPr marL="0" indent="0">
              <a:buNone/>
            </a:pPr>
            <a:r>
              <a:rPr lang="en-IN" dirty="0"/>
              <a:t> • Various aspects of substance misuse and its effects on mood and </a:t>
            </a:r>
            <a:r>
              <a:rPr lang="en-IN" dirty="0" err="1"/>
              <a:t>behavior</a:t>
            </a:r>
            <a:r>
              <a:rPr lang="en-IN"/>
              <a:t> </a:t>
            </a:r>
          </a:p>
          <a:p>
            <a:pPr marL="0" indent="0">
              <a:buNone/>
            </a:pPr>
            <a:r>
              <a:rPr lang="en-IN"/>
              <a:t>• </a:t>
            </a:r>
            <a:r>
              <a:rPr lang="en-IN" dirty="0"/>
              <a:t>How substance abuse adversely affects mental health and negatively alters the course and outcome of mental disorders • Techniques of relapse prevention and skills training • Ways to cope with emotional problems and symptoms of mental illness • Skills training and lifestyle change.</a:t>
            </a:r>
          </a:p>
        </p:txBody>
      </p:sp>
    </p:spTree>
    <p:extLst>
      <p:ext uri="{BB962C8B-B14F-4D97-AF65-F5344CB8AC3E}">
        <p14:creationId xmlns:p14="http://schemas.microsoft.com/office/powerpoint/2010/main" val="348763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C8A5-EDE6-48AD-9570-20E1890D00A7}"/>
              </a:ext>
            </a:extLst>
          </p:cNvPr>
          <p:cNvSpPr>
            <a:spLocks noGrp="1"/>
          </p:cNvSpPr>
          <p:nvPr>
            <p:ph type="title"/>
          </p:nvPr>
        </p:nvSpPr>
        <p:spPr>
          <a:xfrm>
            <a:off x="838200" y="707571"/>
            <a:ext cx="10515600" cy="3526972"/>
          </a:xfrm>
        </p:spPr>
        <p:txBody>
          <a:bodyPr/>
          <a:lstStyle/>
          <a:p>
            <a:pPr algn="ctr"/>
            <a:r>
              <a:rPr lang="en-IN" b="1" dirty="0"/>
              <a:t>THANK YOU.</a:t>
            </a:r>
          </a:p>
        </p:txBody>
      </p:sp>
    </p:spTree>
    <p:extLst>
      <p:ext uri="{BB962C8B-B14F-4D97-AF65-F5344CB8AC3E}">
        <p14:creationId xmlns:p14="http://schemas.microsoft.com/office/powerpoint/2010/main" val="2773094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793BFD-0A6F-4FE1-BD1D-A145D167EF69}"/>
              </a:ext>
            </a:extLst>
          </p:cNvPr>
          <p:cNvSpPr>
            <a:spLocks noGrp="1"/>
          </p:cNvSpPr>
          <p:nvPr>
            <p:ph idx="1"/>
          </p:nvPr>
        </p:nvSpPr>
        <p:spPr>
          <a:xfrm>
            <a:off x="520505" y="900332"/>
            <a:ext cx="11015003" cy="5486400"/>
          </a:xfrm>
        </p:spPr>
        <p:txBody>
          <a:bodyPr>
            <a:normAutofit/>
          </a:bodyPr>
          <a:lstStyle/>
          <a:p>
            <a:r>
              <a:rPr lang="en-IN" dirty="0"/>
              <a:t>Anderson et al. used term for the first time in 1980</a:t>
            </a:r>
          </a:p>
          <a:p>
            <a:endParaRPr lang="en-IN" dirty="0"/>
          </a:p>
          <a:p>
            <a:r>
              <a:rPr lang="en-IN" dirty="0"/>
              <a:t>They mentioned four essential elements of psychoeducation</a:t>
            </a:r>
          </a:p>
          <a:p>
            <a:pPr marL="457200" lvl="1" indent="0">
              <a:buNone/>
            </a:pPr>
            <a:r>
              <a:rPr lang="en-IN" dirty="0"/>
              <a:t>1. Briefing the patients about their illness </a:t>
            </a:r>
          </a:p>
          <a:p>
            <a:pPr marL="457200" lvl="1" indent="0">
              <a:buNone/>
            </a:pPr>
            <a:r>
              <a:rPr lang="en-IN" dirty="0"/>
              <a:t>2. Problem-solving training </a:t>
            </a:r>
          </a:p>
          <a:p>
            <a:pPr marL="457200" lvl="1" indent="0">
              <a:buNone/>
            </a:pPr>
            <a:r>
              <a:rPr lang="en-IN" dirty="0"/>
              <a:t>3. Communication training </a:t>
            </a:r>
          </a:p>
          <a:p>
            <a:pPr marL="457200" lvl="1" indent="0">
              <a:buNone/>
            </a:pPr>
            <a:r>
              <a:rPr lang="en-IN" dirty="0"/>
              <a:t>4. Self-assertiveness training</a:t>
            </a:r>
          </a:p>
          <a:p>
            <a:pPr marL="457200" lvl="1" indent="0">
              <a:buNone/>
            </a:pPr>
            <a:endParaRPr lang="en-IN" dirty="0"/>
          </a:p>
          <a:p>
            <a:r>
              <a:rPr lang="en-IN" dirty="0"/>
              <a:t>They suggested that the relatives of the patients were also to be included in the sessions. </a:t>
            </a:r>
          </a:p>
          <a:p>
            <a:endParaRPr lang="en-IN" dirty="0"/>
          </a:p>
        </p:txBody>
      </p:sp>
    </p:spTree>
    <p:extLst>
      <p:ext uri="{BB962C8B-B14F-4D97-AF65-F5344CB8AC3E}">
        <p14:creationId xmlns:p14="http://schemas.microsoft.com/office/powerpoint/2010/main" val="2357121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B86C93-CC38-4AED-9551-338E3A8F388C}"/>
              </a:ext>
            </a:extLst>
          </p:cNvPr>
          <p:cNvSpPr>
            <a:spLocks noGrp="1"/>
          </p:cNvSpPr>
          <p:nvPr>
            <p:ph idx="1"/>
          </p:nvPr>
        </p:nvSpPr>
        <p:spPr/>
        <p:txBody>
          <a:bodyPr/>
          <a:lstStyle/>
          <a:p>
            <a:r>
              <a:rPr lang="en-IN" dirty="0"/>
              <a:t>Barker, in the Social Work Dictionary, defined psychoeducation as the “process of teaching clients with mental illness and their family members about the nature of the illness, including its etiology, progression, consequences, prognosis, treatment, and alternatives.”</a:t>
            </a:r>
          </a:p>
          <a:p>
            <a:endParaRPr lang="en-IN" dirty="0"/>
          </a:p>
        </p:txBody>
      </p:sp>
    </p:spTree>
    <p:extLst>
      <p:ext uri="{BB962C8B-B14F-4D97-AF65-F5344CB8AC3E}">
        <p14:creationId xmlns:p14="http://schemas.microsoft.com/office/powerpoint/2010/main" val="928537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9DE2-181F-4A89-B6D2-D5CBFFC975BB}"/>
              </a:ext>
            </a:extLst>
          </p:cNvPr>
          <p:cNvSpPr>
            <a:spLocks noGrp="1"/>
          </p:cNvSpPr>
          <p:nvPr>
            <p:ph type="title"/>
          </p:nvPr>
        </p:nvSpPr>
        <p:spPr/>
        <p:txBody>
          <a:bodyPr/>
          <a:lstStyle/>
          <a:p>
            <a:pPr algn="ctr"/>
            <a:r>
              <a:rPr lang="en-IN" b="1" dirty="0"/>
              <a:t>GOALS OF PSYCHOEDUCATION</a:t>
            </a:r>
          </a:p>
        </p:txBody>
      </p:sp>
      <p:sp>
        <p:nvSpPr>
          <p:cNvPr id="3" name="Content Placeholder 2">
            <a:extLst>
              <a:ext uri="{FF2B5EF4-FFF2-40B4-BE49-F238E27FC236}">
                <a16:creationId xmlns:a16="http://schemas.microsoft.com/office/drawing/2014/main" id="{7598062E-BDDC-4563-AEAA-0B2C1850F398}"/>
              </a:ext>
            </a:extLst>
          </p:cNvPr>
          <p:cNvSpPr>
            <a:spLocks noGrp="1"/>
          </p:cNvSpPr>
          <p:nvPr>
            <p:ph idx="1"/>
          </p:nvPr>
        </p:nvSpPr>
        <p:spPr/>
        <p:txBody>
          <a:bodyPr>
            <a:normAutofit lnSpcReduction="10000"/>
          </a:bodyPr>
          <a:lstStyle/>
          <a:p>
            <a:r>
              <a:rPr lang="en-IN" sz="3200" dirty="0"/>
              <a:t>To ensure basic knowledge and competence of patients and their relatives about the illness </a:t>
            </a:r>
          </a:p>
          <a:p>
            <a:endParaRPr lang="en-IN" sz="3200" dirty="0"/>
          </a:p>
          <a:p>
            <a:r>
              <a:rPr lang="en-IN" sz="3200" dirty="0"/>
              <a:t>To provide insight into the illness </a:t>
            </a:r>
          </a:p>
          <a:p>
            <a:endParaRPr lang="en-IN" sz="3200" dirty="0"/>
          </a:p>
          <a:p>
            <a:r>
              <a:rPr lang="en-IN" sz="3200" dirty="0"/>
              <a:t>To promote relapse prevention </a:t>
            </a:r>
          </a:p>
          <a:p>
            <a:endParaRPr lang="en-IN" sz="3200" dirty="0"/>
          </a:p>
          <a:p>
            <a:r>
              <a:rPr lang="en-IN" sz="3200" dirty="0"/>
              <a:t>Engaging in crisis management and suicide prevention</a:t>
            </a:r>
          </a:p>
        </p:txBody>
      </p:sp>
    </p:spTree>
    <p:extLst>
      <p:ext uri="{BB962C8B-B14F-4D97-AF65-F5344CB8AC3E}">
        <p14:creationId xmlns:p14="http://schemas.microsoft.com/office/powerpoint/2010/main" val="1256466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0700B-F29D-4313-968E-AEEF272A4B3C}"/>
              </a:ext>
            </a:extLst>
          </p:cNvPr>
          <p:cNvSpPr>
            <a:spLocks noGrp="1"/>
          </p:cNvSpPr>
          <p:nvPr>
            <p:ph type="title"/>
          </p:nvPr>
        </p:nvSpPr>
        <p:spPr>
          <a:xfrm>
            <a:off x="838200" y="299811"/>
            <a:ext cx="10515600" cy="1325563"/>
          </a:xfrm>
        </p:spPr>
        <p:txBody>
          <a:bodyPr/>
          <a:lstStyle/>
          <a:p>
            <a:r>
              <a:rPr lang="en-IN" b="1" u="sng" dirty="0"/>
              <a:t>BASIC COMPONENTS OF PSYCHOEDUCATION</a:t>
            </a:r>
          </a:p>
        </p:txBody>
      </p:sp>
      <p:sp>
        <p:nvSpPr>
          <p:cNvPr id="3" name="Content Placeholder 2">
            <a:extLst>
              <a:ext uri="{FF2B5EF4-FFF2-40B4-BE49-F238E27FC236}">
                <a16:creationId xmlns:a16="http://schemas.microsoft.com/office/drawing/2014/main" id="{3B9D75D7-476D-4A97-BEA4-4D3F8ADEC1B5}"/>
              </a:ext>
            </a:extLst>
          </p:cNvPr>
          <p:cNvSpPr>
            <a:spLocks noGrp="1"/>
          </p:cNvSpPr>
          <p:nvPr>
            <p:ph idx="1"/>
          </p:nvPr>
        </p:nvSpPr>
        <p:spPr/>
        <p:txBody>
          <a:bodyPr/>
          <a:lstStyle/>
          <a:p>
            <a:r>
              <a:rPr lang="en-IN" dirty="0"/>
              <a:t>Psychoeducation usually includes certain basic components of information, which are to be imparted to patients and their family members regarding a particular mental disorder. </a:t>
            </a:r>
          </a:p>
          <a:p>
            <a:endParaRPr lang="en-IN" dirty="0"/>
          </a:p>
          <a:p>
            <a:r>
              <a:rPr lang="en-IN" dirty="0"/>
              <a:t>Modules may be modified to suit the needs of the patients, family members, clinicians, or vary according to a particular disorder. </a:t>
            </a:r>
          </a:p>
          <a:p>
            <a:endParaRPr lang="en-IN" dirty="0"/>
          </a:p>
          <a:p>
            <a:r>
              <a:rPr lang="en-IN" dirty="0"/>
              <a:t>Number and timing of the sessions may vary along with alterations in the overall content. </a:t>
            </a:r>
          </a:p>
        </p:txBody>
      </p:sp>
    </p:spTree>
    <p:extLst>
      <p:ext uri="{BB962C8B-B14F-4D97-AF65-F5344CB8AC3E}">
        <p14:creationId xmlns:p14="http://schemas.microsoft.com/office/powerpoint/2010/main" val="656221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C48F20-105F-4019-B37D-C4D590AF1B50}"/>
              </a:ext>
            </a:extLst>
          </p:cNvPr>
          <p:cNvSpPr>
            <a:spLocks noGrp="1"/>
          </p:cNvSpPr>
          <p:nvPr>
            <p:ph idx="1"/>
          </p:nvPr>
        </p:nvSpPr>
        <p:spPr>
          <a:xfrm>
            <a:off x="393895" y="253219"/>
            <a:ext cx="11324493" cy="5923744"/>
          </a:xfrm>
        </p:spPr>
        <p:txBody>
          <a:bodyPr>
            <a:normAutofit/>
          </a:bodyPr>
          <a:lstStyle/>
          <a:p>
            <a:pPr marL="0" indent="0">
              <a:buNone/>
            </a:pPr>
            <a:r>
              <a:rPr lang="en-IN" sz="3200" b="1" u="sng" dirty="0"/>
              <a:t>Essential components of psychoeducation sessions</a:t>
            </a:r>
          </a:p>
          <a:p>
            <a:pPr marL="0" indent="0">
              <a:buNone/>
            </a:pPr>
            <a:endParaRPr lang="en-IN" sz="3200" u="sng" dirty="0"/>
          </a:p>
          <a:p>
            <a:pPr lvl="1">
              <a:buFont typeface="Wingdings" panose="05000000000000000000" pitchFamily="2" charset="2"/>
              <a:buChar char="§"/>
            </a:pPr>
            <a:r>
              <a:rPr lang="en-IN" dirty="0"/>
              <a:t>Etiological factors </a:t>
            </a:r>
          </a:p>
          <a:p>
            <a:pPr lvl="1">
              <a:buFont typeface="Wingdings" panose="05000000000000000000" pitchFamily="2" charset="2"/>
              <a:buChar char="§"/>
            </a:pPr>
            <a:r>
              <a:rPr lang="en-IN" dirty="0"/>
              <a:t>Common signs and symptoms </a:t>
            </a:r>
          </a:p>
          <a:p>
            <a:pPr lvl="1">
              <a:buFont typeface="Wingdings" panose="05000000000000000000" pitchFamily="2" charset="2"/>
              <a:buChar char="§"/>
            </a:pPr>
            <a:r>
              <a:rPr lang="en-IN" dirty="0"/>
              <a:t>Awareness regarding the early signs of relapse/recurrence </a:t>
            </a:r>
          </a:p>
          <a:p>
            <a:pPr lvl="1">
              <a:buFont typeface="Wingdings" panose="05000000000000000000" pitchFamily="2" charset="2"/>
              <a:buChar char="§"/>
            </a:pPr>
            <a:r>
              <a:rPr lang="en-IN" dirty="0"/>
              <a:t>How to cope with the situation </a:t>
            </a:r>
          </a:p>
          <a:p>
            <a:pPr lvl="1">
              <a:buFont typeface="Wingdings" panose="05000000000000000000" pitchFamily="2" charset="2"/>
              <a:buChar char="§"/>
            </a:pPr>
            <a:r>
              <a:rPr lang="en-IN" dirty="0"/>
              <a:t>Various treatment options available </a:t>
            </a:r>
          </a:p>
          <a:p>
            <a:pPr lvl="1">
              <a:buFont typeface="Wingdings" panose="05000000000000000000" pitchFamily="2" charset="2"/>
              <a:buChar char="§"/>
            </a:pPr>
            <a:r>
              <a:rPr lang="en-IN" dirty="0"/>
              <a:t>When and how to seek treatment </a:t>
            </a:r>
          </a:p>
          <a:p>
            <a:pPr lvl="1">
              <a:buFont typeface="Wingdings" panose="05000000000000000000" pitchFamily="2" charset="2"/>
              <a:buChar char="§"/>
            </a:pPr>
            <a:r>
              <a:rPr lang="en-IN" dirty="0"/>
              <a:t>Need for adherence to treatment as per the guidance of treating team </a:t>
            </a:r>
          </a:p>
          <a:p>
            <a:pPr lvl="1">
              <a:buFont typeface="Wingdings" panose="05000000000000000000" pitchFamily="2" charset="2"/>
              <a:buChar char="§"/>
            </a:pPr>
            <a:r>
              <a:rPr lang="en-IN" dirty="0"/>
              <a:t>Long-term course and outcome </a:t>
            </a:r>
          </a:p>
          <a:p>
            <a:pPr lvl="1">
              <a:buFont typeface="Wingdings" panose="05000000000000000000" pitchFamily="2" charset="2"/>
              <a:buChar char="§"/>
            </a:pPr>
            <a:r>
              <a:rPr lang="en-IN" dirty="0"/>
              <a:t>Dos and don’ts for family members while dealing with the patient </a:t>
            </a:r>
          </a:p>
          <a:p>
            <a:pPr lvl="1">
              <a:buFont typeface="Wingdings" panose="05000000000000000000" pitchFamily="2" charset="2"/>
              <a:buChar char="§"/>
            </a:pPr>
            <a:r>
              <a:rPr lang="en-IN" dirty="0"/>
              <a:t>Clearing myths and misconceptions about the illness and dispelling stigma </a:t>
            </a:r>
          </a:p>
        </p:txBody>
      </p:sp>
    </p:spTree>
    <p:extLst>
      <p:ext uri="{BB962C8B-B14F-4D97-AF65-F5344CB8AC3E}">
        <p14:creationId xmlns:p14="http://schemas.microsoft.com/office/powerpoint/2010/main" val="3829270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06524-B85C-40DE-9221-D0CD8794F9F7}"/>
              </a:ext>
            </a:extLst>
          </p:cNvPr>
          <p:cNvSpPr>
            <a:spLocks noGrp="1"/>
          </p:cNvSpPr>
          <p:nvPr>
            <p:ph type="title"/>
          </p:nvPr>
        </p:nvSpPr>
        <p:spPr>
          <a:xfrm>
            <a:off x="838200" y="365126"/>
            <a:ext cx="10515600" cy="1164736"/>
          </a:xfrm>
        </p:spPr>
        <p:txBody>
          <a:bodyPr/>
          <a:lstStyle/>
          <a:p>
            <a:pPr algn="ctr"/>
            <a:r>
              <a:rPr lang="en-IN" b="1" u="sng" dirty="0"/>
              <a:t>VARIOUS TYPES OF PSYCHOEDUCATION</a:t>
            </a:r>
          </a:p>
        </p:txBody>
      </p:sp>
      <p:graphicFrame>
        <p:nvGraphicFramePr>
          <p:cNvPr id="4" name="Diagram 3">
            <a:extLst>
              <a:ext uri="{FF2B5EF4-FFF2-40B4-BE49-F238E27FC236}">
                <a16:creationId xmlns:a16="http://schemas.microsoft.com/office/drawing/2014/main" id="{BB9B76DC-E4C5-4A3C-ADC9-193B82AF3EB3}"/>
              </a:ext>
            </a:extLst>
          </p:cNvPr>
          <p:cNvGraphicFramePr/>
          <p:nvPr>
            <p:extLst>
              <p:ext uri="{D42A27DB-BD31-4B8C-83A1-F6EECF244321}">
                <p14:modId xmlns:p14="http://schemas.microsoft.com/office/powerpoint/2010/main" val="742556236"/>
              </p:ext>
            </p:extLst>
          </p:nvPr>
        </p:nvGraphicFramePr>
        <p:xfrm>
          <a:off x="1561514" y="1529861"/>
          <a:ext cx="8609427" cy="18991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a:extLst>
              <a:ext uri="{FF2B5EF4-FFF2-40B4-BE49-F238E27FC236}">
                <a16:creationId xmlns:a16="http://schemas.microsoft.com/office/drawing/2014/main" id="{4D2DD20E-BEA8-4B56-8037-7DC39FACA875}"/>
              </a:ext>
            </a:extLst>
          </p:cNvPr>
          <p:cNvGraphicFramePr>
            <a:graphicFrameLocks noGrp="1"/>
          </p:cNvGraphicFramePr>
          <p:nvPr>
            <p:ph idx="1"/>
            <p:extLst>
              <p:ext uri="{D42A27DB-BD31-4B8C-83A1-F6EECF244321}">
                <p14:modId xmlns:p14="http://schemas.microsoft.com/office/powerpoint/2010/main" val="1620702084"/>
              </p:ext>
            </p:extLst>
          </p:nvPr>
        </p:nvGraphicFramePr>
        <p:xfrm>
          <a:off x="1781907" y="3429000"/>
          <a:ext cx="8168640" cy="276492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8055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4438</TotalTime>
  <Words>2636</Words>
  <Application>Microsoft Office PowerPoint</Application>
  <PresentationFormat>Widescreen</PresentationFormat>
  <Paragraphs>235</Paragraphs>
  <Slides>34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Algerian</vt:lpstr>
      <vt:lpstr>Arial</vt:lpstr>
      <vt:lpstr>Calibri</vt:lpstr>
      <vt:lpstr>Calibri Light</vt:lpstr>
      <vt:lpstr>Courier New</vt:lpstr>
      <vt:lpstr>Wingdings</vt:lpstr>
      <vt:lpstr>Office Theme</vt:lpstr>
      <vt:lpstr>Psychoeducation</vt:lpstr>
      <vt:lpstr>INTRODUCTION</vt:lpstr>
      <vt:lpstr>HISTORY</vt:lpstr>
      <vt:lpstr>PowerPoint Presentation</vt:lpstr>
      <vt:lpstr>PowerPoint Presentation</vt:lpstr>
      <vt:lpstr>GOALS OF PSYCHOEDUCATION</vt:lpstr>
      <vt:lpstr>BASIC COMPONENTS OF PSYCHOEDUCATION</vt:lpstr>
      <vt:lpstr>PowerPoint Presentation</vt:lpstr>
      <vt:lpstr>VARIOUS TYPES OF PSYCHOEDUCATION</vt:lpstr>
      <vt:lpstr>PowerPoint Presentation</vt:lpstr>
      <vt:lpstr>GROUP PSYCHOEDUCATION</vt:lpstr>
      <vt:lpstr>PowerPoint Presentation</vt:lpstr>
      <vt:lpstr>FAMILY PSYCHOEDUCATION</vt:lpstr>
      <vt:lpstr>PowerPoint Presentation</vt:lpstr>
      <vt:lpstr>MODELS OF PSYCHOEDUCATION</vt:lpstr>
      <vt:lpstr>Psychoeducation In Various Psychiatric Disorders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PSYCHOEDUCATION FOR ANXIETY AND DEPRESSIVE DISORDERS</vt:lpstr>
      <vt:lpstr>Psychoeducation for substance use disorder</vt:lpstr>
      <vt:lpstr>PowerPoint Presentation</vt:lpstr>
      <vt:lpstr>PowerPoint Presentation</vt:lpstr>
      <vt:lpstr>PSYCHOEDUCATION FOR PERSONALITY DISORDERS</vt:lpstr>
      <vt:lpstr>PowerPoint Presentation</vt:lpstr>
      <vt:lpstr>Psychoeducation For Dual Diagnosis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Psychoeducation</dc:title>
  <dc:creator>Jahnavi Bhatt</dc:creator>
  <cp:lastModifiedBy>Apoorva Bang</cp:lastModifiedBy>
  <cp:revision>19</cp:revision>
  <dcterms:created xsi:type="dcterms:W3CDTF">2022-03-16T06:47:34Z</dcterms:created>
  <dcterms:modified xsi:type="dcterms:W3CDTF">2022-04-30T01:54:36Z</dcterms:modified>
</cp:coreProperties>
</file>