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66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6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66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3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2022/4/25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096353"/>
          </a:xfrm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en-US" altLang="zh-CN" i="1" u="sng"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The Normal Electrocardiogram </a:t>
            </a:r>
            <a:r>
              <a:rPr lang="en-US" altLang="zh-CN" sz="5400" i="1" u="sng"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(ECG)</a:t>
            </a:r>
            <a:endParaRPr lang="en-US" altLang="zh-CN" i="1" u="sng"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82189" y="3765081"/>
            <a:ext cx="6131256" cy="1460062"/>
          </a:xfrm>
          <a:noFill/>
          <a:ln>
            <a:solidFill>
              <a:srgbClr val="D04617"/>
            </a:solidFill>
            <a:prstDash val="solid"/>
          </a:ln>
        </p:spPr>
        <p:txBody>
          <a:bodyPr vert="horz" anchor="t">
            <a:normAutofit fontScale="25000" lnSpcReduction="20000"/>
          </a:bodyPr>
          <a:lstStyle/>
          <a:p>
            <a:pPr marL="0" indent="0" algn="r">
              <a:buNone/>
            </a:pPr>
            <a:r>
              <a:rPr lang="en-US" altLang="zh-CN" b="1" i="1" u="none" dirty="0">
                <a:solidFill>
                  <a:srgbClr val="02A5E3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              </a:t>
            </a:r>
          </a:p>
          <a:p>
            <a:pPr marL="0" indent="0" algn="r">
              <a:buNone/>
            </a:pPr>
            <a:endParaRPr lang="en-US" altLang="zh-CN" b="1" i="1" u="none" dirty="0">
              <a:solidFill>
                <a:srgbClr val="02A5E3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 algn="r">
              <a:buNone/>
            </a:pPr>
            <a:endParaRPr lang="en-US" altLang="zh-CN" b="1" i="1" u="none" dirty="0">
              <a:solidFill>
                <a:srgbClr val="02A5E3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 algn="r">
              <a:buNone/>
            </a:pPr>
            <a:endParaRPr lang="en-US" altLang="zh-CN" b="1" i="1" u="none" dirty="0">
              <a:solidFill>
                <a:srgbClr val="02A5E3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 algn="r">
              <a:buNone/>
            </a:pPr>
            <a:endParaRPr lang="en-US" altLang="zh-CN" b="1" i="1" u="none" dirty="0">
              <a:solidFill>
                <a:srgbClr val="02A5E3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 algn="r">
              <a:buNone/>
            </a:pPr>
            <a:r>
              <a:rPr lang="en-US" altLang="zh-CN" sz="8000" b="1" i="1" u="none" dirty="0">
                <a:solidFill>
                  <a:srgbClr val="02A5E3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                                                                 </a:t>
            </a:r>
            <a:endParaRPr lang="en-US" altLang="zh-CN" sz="4000" b="1" i="1" u="none" dirty="0">
              <a:solidFill>
                <a:srgbClr val="02A5E3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 algn="r">
              <a:buNone/>
            </a:pPr>
            <a:endParaRPr lang="en-US" altLang="zh-CN" sz="4000" b="1" i="1" u="none" dirty="0">
              <a:solidFill>
                <a:srgbClr val="02A5E3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 algn="r">
              <a:buNone/>
            </a:pPr>
            <a:endParaRPr lang="en-US" altLang="zh-CN" sz="4000" b="1" i="1" u="none" dirty="0">
              <a:solidFill>
                <a:srgbClr val="02A5E3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 algn="r">
              <a:buNone/>
            </a:pPr>
            <a:endParaRPr lang="en-US" altLang="zh-CN" sz="4000" b="1" i="1" u="none" dirty="0">
              <a:solidFill>
                <a:srgbClr val="02A5E3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 algn="r">
              <a:buNone/>
            </a:pPr>
            <a:endParaRPr lang="en-US" altLang="zh-CN" sz="4000" b="1" i="1" u="none" dirty="0">
              <a:solidFill>
                <a:srgbClr val="02A5E3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  <a:p>
            <a:pPr marL="0" indent="0" algn="r">
              <a:buNone/>
            </a:pPr>
            <a:r>
              <a:rPr lang="en-US" altLang="zh-CN" sz="8000" b="1" i="1" u="none" dirty="0">
                <a:solidFill>
                  <a:srgbClr val="02A5E3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                                              </a:t>
            </a:r>
            <a:endParaRPr lang="en-US" altLang="zh-CN" b="1" i="1" u="none" dirty="0">
              <a:solidFill>
                <a:srgbClr val="02A5E3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9874" y="3772511"/>
            <a:ext cx="4572000" cy="12280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Dr. </a:t>
            </a:r>
            <a:r>
              <a:rPr lang="en-US" sz="2800" dirty="0" err="1" smtClean="0"/>
              <a:t>Malini</a:t>
            </a:r>
            <a:r>
              <a:rPr lang="en-US" sz="2800" dirty="0" smtClean="0"/>
              <a:t> Mehta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Professor and Head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Dept. of Emergency Medicine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SBKSMIRC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04860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ubtitle 104860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667"/>
            <a:ext cx="9144000" cy="53786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04860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1" name="Subtitle 10486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433"/>
            <a:ext cx="9144000" cy="49671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0486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3" name="Subtitle 10486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638"/>
            <a:ext cx="9144000" cy="56767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0486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5" name="Subtitle 10486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301503"/>
            <a:ext cx="8589818" cy="62549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0486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7" name="Subtitle 10486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7" y="0"/>
            <a:ext cx="91421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04859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3" name="Subtitle 104859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23"/>
            <a:ext cx="9144000" cy="55753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ubtitle 104859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428"/>
            <a:ext cx="9144000" cy="56091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9" name="Subtitle 104858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743"/>
            <a:ext cx="9144000" cy="57105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7" name="Subtitle 104858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107"/>
            <a:ext cx="9144000" cy="61497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048680"/>
          <p:cNvSpPr>
            <a:spLocks noGrp="1"/>
          </p:cNvSpPr>
          <p:nvPr>
            <p:ph type="ctrTitle"/>
          </p:nvPr>
        </p:nvSpPr>
        <p:spPr>
          <a:solidFill>
            <a:srgbClr val="02A5E3"/>
          </a:solidFill>
        </p:spPr>
        <p:txBody>
          <a:bodyPr/>
          <a:lstStyle/>
          <a:p>
            <a:r>
              <a:rPr lang="en-US" sz="5400" b="1" i="1" u="none">
                <a:effectLst>
                  <a:outerShdw blurRad="38100" dist="38100" dir="2700000" algn="br" rotWithShape="0">
                    <a:srgbClr val="000000"/>
                  </a:outerShdw>
                </a:effectLst>
              </a:rPr>
              <a:t>Thank you</a:t>
            </a:r>
            <a:endParaRPr lang="en-US" b="1" i="1" u="none"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82" name="Subtitle 1048681"/>
          <p:cNvSpPr>
            <a:spLocks noGrp="1"/>
          </p:cNvSpPr>
          <p:nvPr>
            <p:ph type="subTitle" idx="1"/>
          </p:nvPr>
        </p:nvSpPr>
        <p:spPr>
          <a:xfrm flipV="1">
            <a:off x="1143000" y="8727387"/>
            <a:ext cx="7072494" cy="119823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59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7" name="Subtitle 104859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407"/>
            <a:ext cx="9144000" cy="5877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9" name="Subtitle 104859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163"/>
            <a:ext cx="9144000" cy="58456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04859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1" name="Subtitle 104860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201"/>
            <a:ext cx="9144000" cy="49855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04860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3" name="Subtitle 104860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72"/>
            <a:ext cx="9144000" cy="5855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5" name="Subtitle 104860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743"/>
            <a:ext cx="9144000" cy="57105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04867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8" name="Subtitle 104867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7" y="0"/>
            <a:ext cx="7931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04867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0" name="Subtitle 104867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792" y="0"/>
            <a:ext cx="86484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04860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7" name="Subtitle 104860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323"/>
            <a:ext cx="9144000" cy="55753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Normal Electrocardiogram (ECG)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Electrocardiogram (ECG)</dc:title>
  <dc:creator>vivo 1917</dc:creator>
  <cp:lastModifiedBy>admin</cp:lastModifiedBy>
  <cp:revision>2</cp:revision>
  <dcterms:created xsi:type="dcterms:W3CDTF">2015-05-11T00:30:45Z</dcterms:created>
  <dcterms:modified xsi:type="dcterms:W3CDTF">2022-04-25T11:22:35Z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d6c1e10420b84dafa2443466f442ebe0</vt:lpwstr>
  </property>
</Properties>
</file>