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29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0"/>
    <p:restoredTop sz="92197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85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86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7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1048588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590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591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92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1048593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595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96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97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98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1048599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601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02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1048603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1048583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1048609"/>
          <p:cNvSpPr txBox="1"/>
          <p:nvPr/>
        </p:nvSpPr>
        <p:spPr>
          <a:xfrm>
            <a:off x="2571736" y="1428736"/>
            <a:ext cx="51435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INTRAVENOUS </a:t>
            </a:r>
            <a:r>
              <a:rPr lang="en-US" sz="3600" dirty="0" smtClean="0">
                <a:solidFill>
                  <a:srgbClr val="000000"/>
                </a:solidFill>
              </a:rPr>
              <a:t> FLUIDS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8860" y="335756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800" dirty="0" smtClean="0"/>
              <a:t>Dr. </a:t>
            </a:r>
            <a:r>
              <a:rPr lang="en-IN" sz="2800" dirty="0" err="1" smtClean="0"/>
              <a:t>Anuja</a:t>
            </a:r>
            <a:r>
              <a:rPr lang="en-IN" sz="2800" dirty="0" smtClean="0"/>
              <a:t> </a:t>
            </a:r>
            <a:r>
              <a:rPr lang="en-IN" sz="2800" dirty="0" err="1" smtClean="0"/>
              <a:t>Agrawal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Associate Professor</a:t>
            </a:r>
            <a:br>
              <a:rPr lang="en-IN" dirty="0" smtClean="0"/>
            </a:br>
            <a:r>
              <a:rPr lang="en-IN" dirty="0" smtClean="0"/>
              <a:t>Dept. of Emergency Medicine</a:t>
            </a:r>
            <a:br>
              <a:rPr lang="en-IN" dirty="0" smtClean="0"/>
            </a:br>
            <a:r>
              <a:rPr lang="en-IN" dirty="0" smtClean="0"/>
              <a:t>SBKSMIRC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695" y="642937"/>
            <a:ext cx="8358187" cy="55185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9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5750"/>
            <a:ext cx="6572250" cy="64472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85750"/>
            <a:ext cx="8438554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60096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42875"/>
            <a:ext cx="8858250" cy="58757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45" y="357187"/>
            <a:ext cx="8885039" cy="63579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820" y="357187"/>
            <a:ext cx="8599289" cy="63579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5" y="428625"/>
            <a:ext cx="5072062" cy="60186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571500"/>
            <a:ext cx="8429625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Macintosh PowerPoint</Application>
  <PresentationFormat>On-screen Show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DN2101</dc:creator>
  <cp:lastModifiedBy>admin</cp:lastModifiedBy>
  <cp:revision>3</cp:revision>
  <dcterms:created xsi:type="dcterms:W3CDTF">2022-04-15T19:24:50Z</dcterms:created>
  <dcterms:modified xsi:type="dcterms:W3CDTF">2022-04-26T04:55:34Z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2022-04-16T00:00:00Z</vt:filetime>
  </property>
  <property fmtid="{D5CDD505-2E9C-101B-9397-08002B2CF9AE}" pid="3" name="LastSaved">
    <vt:filetime>2022-04-16T00:00:00Z</vt:filetime>
  </property>
  <property fmtid="{D5CDD505-2E9C-101B-9397-08002B2CF9AE}" pid="4" name="ICV">
    <vt:lpwstr>4ef387a50b2949c08948671b44020d35</vt:lpwstr>
  </property>
</Properties>
</file>