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11F5E4-3BB8-894B-8D23-7796A355B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0" y="278823"/>
            <a:ext cx="8825658" cy="1801797"/>
          </a:xfrm>
        </p:spPr>
        <p:txBody>
          <a:bodyPr/>
          <a:lstStyle/>
          <a:p>
            <a:r>
              <a:rPr lang="en-GB"/>
              <a:t>Intubation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AADBA1-4530-4A4E-A0AE-1AFD5A385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429000"/>
            <a:ext cx="8825658" cy="2209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Dr. </a:t>
            </a:r>
            <a:r>
              <a:rPr lang="en-US" dirty="0" err="1" smtClean="0"/>
              <a:t>Malini</a:t>
            </a:r>
            <a:r>
              <a:rPr lang="en-US" dirty="0" smtClean="0"/>
              <a:t> Mehta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Professor and Head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Dept. of Emergency Medicine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SBKSMIRC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86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36AA5A8-E858-7547-82B3-277B82B02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54133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48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96CD205-2543-6A43-83FA-078321371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39" y="0"/>
            <a:ext cx="1128155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041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51F843F-E7F7-6B46-815A-E8DDAC759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69" y="0"/>
            <a:ext cx="1124444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35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504E5A0-7561-6E4D-ABA1-E26052F10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325" y="0"/>
            <a:ext cx="1128155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811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3802C03-2F57-8E42-A1E8-7CC586E83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49" y="0"/>
            <a:ext cx="1126300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299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4B1EA60-71C9-DD47-87BD-D82AFF863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105" y="0"/>
            <a:ext cx="1126300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71AC37B-0ECA-1241-A831-B239123DC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39" y="0"/>
            <a:ext cx="1128155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213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C342493-6189-CD47-8492-A1C6694FA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38" y="0"/>
            <a:ext cx="1124444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594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3BD699F-5EF5-C24C-AA82-196041CDE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59" y="0"/>
            <a:ext cx="1118878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86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AA79640-FE77-0947-8D4C-426664374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69" y="0"/>
            <a:ext cx="1115167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442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710C021-256D-4745-BB46-0FC70D8FE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104" y="-1"/>
            <a:ext cx="11652662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5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2AD858D-68A7-5049-87C2-8C2494A1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38" y="0"/>
            <a:ext cx="1133722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655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2A4B751-5DE8-4C44-B20F-5A057EA49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73" y="0"/>
            <a:ext cx="1122589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210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270FA3C-828A-6C44-91EB-387A1F832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105" y="0"/>
            <a:ext cx="1141144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5082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017B03B-7611-9E4F-BF7E-0D2FF7A4B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90" y="0"/>
            <a:ext cx="1107745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3352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E99420C-DC21-7147-8581-8A8E90047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49" y="0"/>
            <a:ext cx="1117022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0260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BE027D2-95B8-D749-A48C-BCB349ABE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214" y="0"/>
            <a:ext cx="1105889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3307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0EAB479-878B-1B41-A5C2-9AB510EC8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59" y="0"/>
            <a:ext cx="1122589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5557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A2B028D-13DB-1444-80DC-B121DB3CF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69" y="0"/>
            <a:ext cx="1113311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8208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F36322D-B56F-114C-9667-826B681A3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104" y="0"/>
            <a:ext cx="1115167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553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CBA5460-3A04-8244-B2E3-DD2BAC0B8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39" y="0"/>
            <a:ext cx="1122589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87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F790C65-9CAC-F941-9EB3-7E3B2D460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84" y="0"/>
            <a:ext cx="1154133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5810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15CC67E-67BF-BE47-A50C-478586E73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80" y="0"/>
            <a:ext cx="1100323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394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Difficult Intubation: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In conditions 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203AFD7-C5EC-9749-97BC-52757AC361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18"/>
          <a:stretch>
            <a:fillRect/>
          </a:stretch>
        </p:blipFill>
        <p:spPr>
          <a:xfrm>
            <a:off x="238084" y="1643050"/>
            <a:ext cx="11114562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70E92B3-D1A1-8B49-BBB4-ABF53B8AA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657" y="0"/>
            <a:ext cx="112073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735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7AC43D9-8425-024F-BC69-7A385C3BF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212" y="1"/>
            <a:ext cx="1098467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971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C3F620C-50DA-3441-BF40-8014D61F7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53" y="0"/>
            <a:ext cx="1181965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863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20B7776-EF5A-D846-AFE7-0702EF93D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94" y="0"/>
            <a:ext cx="1155988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436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F955691-C526-9B45-A258-8C922D363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42" y="0"/>
            <a:ext cx="1168977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8649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</Words>
  <Application>Microsoft Office PowerPoint</Application>
  <PresentationFormat>Custom</PresentationFormat>
  <Paragraphs>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Ion</vt:lpstr>
      <vt:lpstr>Intubation </vt:lpstr>
      <vt:lpstr>Slide 2</vt:lpstr>
      <vt:lpstr>Slide 3</vt:lpstr>
      <vt:lpstr>Difficult Intubation: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Intubation </dc:title>
  <dc:creator>Unknown User</dc:creator>
  <cp:lastModifiedBy>admin</cp:lastModifiedBy>
  <cp:revision>4</cp:revision>
  <dcterms:created xsi:type="dcterms:W3CDTF">2022-04-20T19:57:54Z</dcterms:created>
  <dcterms:modified xsi:type="dcterms:W3CDTF">2022-04-26T05:34:46Z</dcterms:modified>
</cp:coreProperties>
</file>