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72" r:id="rId5"/>
    <p:sldId id="271" r:id="rId6"/>
    <p:sldId id="260" r:id="rId7"/>
    <p:sldId id="261" r:id="rId8"/>
    <p:sldId id="262" r:id="rId9"/>
    <p:sldId id="269" r:id="rId10"/>
    <p:sldId id="270" r:id="rId11"/>
    <p:sldId id="263" r:id="rId12"/>
    <p:sldId id="264" r:id="rId13"/>
    <p:sldId id="265" r:id="rId14"/>
    <p:sldId id="266" r:id="rId15"/>
    <p:sldId id="267" r:id="rId16"/>
    <p:sldId id="268" r:id="rId17"/>
    <p:sldId id="274" r:id="rId18"/>
    <p:sldId id="273" r:id="rId19"/>
    <p:sldId id="276" r:id="rId20"/>
    <p:sldId id="277" r:id="rId21"/>
    <p:sldId id="275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3842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outlineViewPr>
    <p:cViewPr>
      <p:scale>
        <a:sx n="33" d="100"/>
        <a:sy n="33" d="100"/>
      </p:scale>
      <p:origin x="0" y="-17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D0CA8-DB34-4566-8AC8-84964C18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Cardiovascular disease and covid 19</a:t>
            </a:r>
            <a:endParaRPr lang="en-IN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5C91D-FD8D-4910-A8B3-C264FCA55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/>
              <a:t>                                    </a:t>
            </a:r>
          </a:p>
          <a:p>
            <a:endParaRPr lang="en-US" sz="4000" dirty="0"/>
          </a:p>
          <a:p>
            <a:pPr algn="r"/>
            <a:r>
              <a:rPr lang="en-US" sz="4000" dirty="0"/>
              <a:t>                                          Dr. </a:t>
            </a:r>
            <a:r>
              <a:rPr lang="en-US" sz="4000"/>
              <a:t>Viral </a:t>
            </a:r>
            <a:r>
              <a:rPr lang="en-US" sz="4000" dirty="0" err="1"/>
              <a:t>gandhi</a:t>
            </a:r>
            <a:endParaRPr lang="en-US" sz="4000" dirty="0"/>
          </a:p>
          <a:p>
            <a:pPr algn="r"/>
            <a:r>
              <a:rPr lang="en-US" sz="4000" dirty="0"/>
              <a:t>                            MD, DNB</a:t>
            </a:r>
            <a:r>
              <a:rPr lang="en-IN" sz="4000" dirty="0"/>
              <a:t>. Assistant Prof</a:t>
            </a:r>
          </a:p>
          <a:p>
            <a:pPr algn="r"/>
            <a:r>
              <a:rPr lang="en-IN" sz="4000" dirty="0"/>
              <a:t>SBKS MI &amp; RC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294ADA-DA94-4ED0-9CA3-B9A362BC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22" y="2333306"/>
            <a:ext cx="4402449" cy="292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89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0727C-3840-49FF-B806-125E4902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7DA51D-CDA2-4242-97E6-374B03241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96" y="514350"/>
            <a:ext cx="4788504" cy="31865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26CA97-B339-4A31-9D62-8F4132A5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173" y="2933700"/>
            <a:ext cx="638351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5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89C8-4C09-4D49-8574-AFF30A6F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1034F-CCF3-4807-B92F-3568EE9A2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MANAGEMENT</a:t>
            </a:r>
          </a:p>
          <a:p>
            <a:r>
              <a:rPr lang="en-US" dirty="0"/>
              <a:t>INVASIVE PROCEDURE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9747-BEF3-43C1-B4D1-28AC5B73F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99" y="536843"/>
            <a:ext cx="4371975" cy="3425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8678A6-489F-4FAB-8B0D-3CFC8AF14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287" y="3658394"/>
            <a:ext cx="3024188" cy="291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C3B9E-2D57-4F68-863A-7E2B3B68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479DE0-B8D9-45A7-B929-F52152DF5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1341" y="85725"/>
            <a:ext cx="5650267" cy="6696075"/>
          </a:xfrm>
        </p:spPr>
      </p:pic>
    </p:spTree>
    <p:extLst>
      <p:ext uri="{BB962C8B-B14F-4D97-AF65-F5344CB8AC3E}">
        <p14:creationId xmlns:p14="http://schemas.microsoft.com/office/powerpoint/2010/main" val="1296736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854BD-2866-4F35-A57B-B2A5EFB2C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5992BE-F199-4EBF-BAE0-955FD3CB6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650" y="97158"/>
            <a:ext cx="7172325" cy="6691826"/>
          </a:xfrm>
        </p:spPr>
      </p:pic>
    </p:spTree>
    <p:extLst>
      <p:ext uri="{BB962C8B-B14F-4D97-AF65-F5344CB8AC3E}">
        <p14:creationId xmlns:p14="http://schemas.microsoft.com/office/powerpoint/2010/main" val="195947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DB4B2-C789-4CAB-81D4-858088DC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D8B89F-4AC5-4880-8995-D1612DF6A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1899" y="124074"/>
            <a:ext cx="4676775" cy="6617638"/>
          </a:xfrm>
        </p:spPr>
      </p:pic>
    </p:spTree>
    <p:extLst>
      <p:ext uri="{BB962C8B-B14F-4D97-AF65-F5344CB8AC3E}">
        <p14:creationId xmlns:p14="http://schemas.microsoft.com/office/powerpoint/2010/main" val="1594354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F649-A426-46D6-A91C-FA039728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76D6EDE-F593-4EBE-9A74-2DFDC2AD3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337" y="0"/>
            <a:ext cx="6791325" cy="6791325"/>
          </a:xfrm>
        </p:spPr>
      </p:pic>
    </p:spTree>
    <p:extLst>
      <p:ext uri="{BB962C8B-B14F-4D97-AF65-F5344CB8AC3E}">
        <p14:creationId xmlns:p14="http://schemas.microsoft.com/office/powerpoint/2010/main" val="1757746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38DA-0670-44D1-B637-97AF103F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4DD03C-B407-49A7-B606-DC8E58F74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24125" y="1047751"/>
            <a:ext cx="9367649" cy="43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22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DA02C-C4BA-4A4B-B6C1-9BA3D873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A41FD4-B932-459B-9D14-F114E8A68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20764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BFAC8-B971-4AE9-8437-64BF6C6F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9A39F1-6344-4EF1-97B4-B124EE553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731" y="214312"/>
            <a:ext cx="11430000" cy="6429375"/>
          </a:xfrm>
        </p:spPr>
      </p:pic>
    </p:spTree>
    <p:extLst>
      <p:ext uri="{BB962C8B-B14F-4D97-AF65-F5344CB8AC3E}">
        <p14:creationId xmlns:p14="http://schemas.microsoft.com/office/powerpoint/2010/main" val="1341561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05469-D3E4-429D-B592-9CB108E7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27FFD1-5BB0-4B9A-9FDE-D9FAEF402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2" y="356884"/>
            <a:ext cx="10070467" cy="6215366"/>
          </a:xfrm>
        </p:spPr>
      </p:pic>
    </p:spTree>
    <p:extLst>
      <p:ext uri="{BB962C8B-B14F-4D97-AF65-F5344CB8AC3E}">
        <p14:creationId xmlns:p14="http://schemas.microsoft.com/office/powerpoint/2010/main" val="369950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6846F-2612-46BA-A7DF-B4645A41E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introduction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AED88-2243-4FAA-9BA8-90F1076D8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862" y="2097088"/>
            <a:ext cx="9905999" cy="3541714"/>
          </a:xfrm>
        </p:spPr>
        <p:txBody>
          <a:bodyPr>
            <a:normAutofit/>
          </a:bodyPr>
          <a:lstStyle/>
          <a:p>
            <a:r>
              <a:rPr lang="en-US" dirty="0"/>
              <a:t>Emergence of the novel SARS coronavirus 2 (SARS-CoV-2), the causative agent of coronavirus disease 2019 (COVID-19), </a:t>
            </a:r>
          </a:p>
          <a:p>
            <a:r>
              <a:rPr lang="en-US" dirty="0"/>
              <a:t>has resulted in an unprecedented pandemic </a:t>
            </a:r>
          </a:p>
          <a:p>
            <a:r>
              <a:rPr lang="en-US" dirty="0"/>
              <a:t>accompanied by a global health crisis. </a:t>
            </a:r>
          </a:p>
          <a:p>
            <a:r>
              <a:rPr lang="en-US" dirty="0"/>
              <a:t>Although the lungs are the main organs involved in COVID-19. </a:t>
            </a:r>
          </a:p>
          <a:p>
            <a:r>
              <a:rPr lang="en-US" dirty="0"/>
              <a:t>One of the major systems affected by this virus is the cardiovascular system.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6784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682F-1389-4CEE-9E9A-B2F73E71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456BBD-112C-4C48-9326-8F8E78AB9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376" y="245098"/>
            <a:ext cx="7934324" cy="6486310"/>
          </a:xfrm>
        </p:spPr>
      </p:pic>
    </p:spTree>
    <p:extLst>
      <p:ext uri="{BB962C8B-B14F-4D97-AF65-F5344CB8AC3E}">
        <p14:creationId xmlns:p14="http://schemas.microsoft.com/office/powerpoint/2010/main" val="3795093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8CE7-3050-41A6-A972-593860D64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99B49B-194D-4B0B-A166-025B2D4E1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874" y="441292"/>
            <a:ext cx="5876925" cy="5329076"/>
          </a:xfrm>
        </p:spPr>
      </p:pic>
    </p:spTree>
    <p:extLst>
      <p:ext uri="{BB962C8B-B14F-4D97-AF65-F5344CB8AC3E}">
        <p14:creationId xmlns:p14="http://schemas.microsoft.com/office/powerpoint/2010/main" val="4212060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2F0C-E09D-428F-985F-6EE44611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718" y="97408"/>
            <a:ext cx="9905998" cy="1478570"/>
          </a:xfrm>
        </p:spPr>
        <p:txBody>
          <a:bodyPr/>
          <a:lstStyle/>
          <a:p>
            <a:r>
              <a:rPr lang="en-US" dirty="0">
                <a:latin typeface="Bradley Hand ITC" panose="03070402050302030203" pitchFamily="66" charset="0"/>
              </a:rPr>
              <a:t>Thanking you</a:t>
            </a:r>
            <a:endParaRPr lang="en-IN" dirty="0">
              <a:latin typeface="Bradley Hand ITC" panose="03070402050302030203" pitchFamily="66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C55809-778E-470C-B8F3-21E4C5291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257" y="1685318"/>
            <a:ext cx="9211872" cy="5172682"/>
          </a:xfrm>
        </p:spPr>
      </p:pic>
    </p:spTree>
    <p:extLst>
      <p:ext uri="{BB962C8B-B14F-4D97-AF65-F5344CB8AC3E}">
        <p14:creationId xmlns:p14="http://schemas.microsoft.com/office/powerpoint/2010/main" val="154770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CCF73-8021-4E61-AF3F-4B74F48C5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presence of preexisting cardiovascular disease increases mortality in patients with COVID-19,</a:t>
            </a:r>
          </a:p>
          <a:p>
            <a:pPr marL="0" indent="0">
              <a:buNone/>
            </a:pPr>
            <a:r>
              <a:rPr lang="en-US" sz="2800" dirty="0"/>
              <a:t>  cardiovascular injuries, including myocarditis, cardiac rhythm abnormalities, </a:t>
            </a:r>
          </a:p>
          <a:p>
            <a:pPr marL="0" indent="0">
              <a:buNone/>
            </a:pPr>
            <a:r>
              <a:rPr lang="en-US" sz="2800" dirty="0"/>
              <a:t>  endothelial cell injury, thrombotic events, and myocardial interstitial fibrosis, are  </a:t>
            </a:r>
          </a:p>
          <a:p>
            <a:pPr marL="0" indent="0">
              <a:buNone/>
            </a:pPr>
            <a:r>
              <a:rPr lang="en-US" sz="2800" dirty="0"/>
              <a:t>  observed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40479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95C6C-F701-4B14-B801-8BA21B4C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433E09-22F3-4981-82E1-851DA4E5B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175" y="41358"/>
            <a:ext cx="7119189" cy="6721392"/>
          </a:xfrm>
        </p:spPr>
      </p:pic>
    </p:spTree>
    <p:extLst>
      <p:ext uri="{BB962C8B-B14F-4D97-AF65-F5344CB8AC3E}">
        <p14:creationId xmlns:p14="http://schemas.microsoft.com/office/powerpoint/2010/main" val="92809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28531-EC17-49FD-A21B-1B392606C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BEF743-95A5-4F3A-A455-70B74B1AF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9622"/>
            <a:ext cx="11249025" cy="6456632"/>
          </a:xfrm>
        </p:spPr>
      </p:pic>
    </p:spTree>
    <p:extLst>
      <p:ext uri="{BB962C8B-B14F-4D97-AF65-F5344CB8AC3E}">
        <p14:creationId xmlns:p14="http://schemas.microsoft.com/office/powerpoint/2010/main" val="53645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B320-37EB-439E-9A51-7125784F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51508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6113E1-D6E4-4E92-9911-0C4339F66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839" y="543573"/>
            <a:ext cx="8364842" cy="5770853"/>
          </a:xfrm>
        </p:spPr>
      </p:pic>
    </p:spTree>
    <p:extLst>
      <p:ext uri="{BB962C8B-B14F-4D97-AF65-F5344CB8AC3E}">
        <p14:creationId xmlns:p14="http://schemas.microsoft.com/office/powerpoint/2010/main" val="3937187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151C9-E268-4183-922D-8D1DF7D3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30FE2D-2EB5-4937-B583-CE1044B81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875" y="142875"/>
            <a:ext cx="8096250" cy="6572250"/>
          </a:xfrm>
        </p:spPr>
      </p:pic>
    </p:spTree>
    <p:extLst>
      <p:ext uri="{BB962C8B-B14F-4D97-AF65-F5344CB8AC3E}">
        <p14:creationId xmlns:p14="http://schemas.microsoft.com/office/powerpoint/2010/main" val="129235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3EF3-259A-46CB-A498-9A04A35C9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DCF5B-8500-4FAD-A995-68C910B46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ECG</a:t>
            </a:r>
          </a:p>
          <a:p>
            <a:r>
              <a:rPr lang="en-US" sz="3600" dirty="0"/>
              <a:t>ECHO</a:t>
            </a:r>
          </a:p>
          <a:p>
            <a:r>
              <a:rPr lang="en-US" sz="3600" dirty="0"/>
              <a:t>TROPONIN I</a:t>
            </a:r>
          </a:p>
          <a:p>
            <a:r>
              <a:rPr lang="en-US" sz="3600" dirty="0"/>
              <a:t>BNP , NT-PROBNP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2689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FE5DE-7A3B-4665-91C5-0BAE43D2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7EA798-2B7E-47D2-834A-D0FA1070A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324" y="-9668"/>
            <a:ext cx="7768855" cy="6867668"/>
          </a:xfrm>
        </p:spPr>
      </p:pic>
    </p:spTree>
    <p:extLst>
      <p:ext uri="{BB962C8B-B14F-4D97-AF65-F5344CB8AC3E}">
        <p14:creationId xmlns:p14="http://schemas.microsoft.com/office/powerpoint/2010/main" val="2742171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119</TotalTime>
  <Words>136</Words>
  <Application>Microsoft Office PowerPoint</Application>
  <PresentationFormat>Widescreen</PresentationFormat>
  <Paragraphs>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Bradley Hand ITC</vt:lpstr>
      <vt:lpstr>Tw Cen MT</vt:lpstr>
      <vt:lpstr>Circuit</vt:lpstr>
      <vt:lpstr>Cardiovascular disease and covid 19</vt:lpstr>
      <vt:lpstr>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</vt:lpstr>
      <vt:lpstr>PowerPoint Presentation</vt:lpstr>
      <vt:lpstr>PowerPoint Presentation</vt:lpstr>
      <vt:lpstr>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Thanking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covid on your heart</dc:title>
  <dc:creator>HENY GANDHI</dc:creator>
  <cp:lastModifiedBy>cinosh mathew</cp:lastModifiedBy>
  <cp:revision>5</cp:revision>
  <dcterms:created xsi:type="dcterms:W3CDTF">2021-12-09T16:55:23Z</dcterms:created>
  <dcterms:modified xsi:type="dcterms:W3CDTF">2022-04-28T17:50:05Z</dcterms:modified>
</cp:coreProperties>
</file>