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52"/>
  </p:notesMasterIdLst>
  <p:sldIdLst>
    <p:sldId id="363" r:id="rId2"/>
    <p:sldId id="364" r:id="rId3"/>
    <p:sldId id="323" r:id="rId4"/>
    <p:sldId id="322" r:id="rId5"/>
    <p:sldId id="341" r:id="rId6"/>
    <p:sldId id="327" r:id="rId7"/>
    <p:sldId id="340" r:id="rId8"/>
    <p:sldId id="333" r:id="rId9"/>
    <p:sldId id="325" r:id="rId10"/>
    <p:sldId id="326" r:id="rId11"/>
    <p:sldId id="324" r:id="rId12"/>
    <p:sldId id="334" r:id="rId13"/>
    <p:sldId id="342" r:id="rId14"/>
    <p:sldId id="329" r:id="rId15"/>
    <p:sldId id="328" r:id="rId16"/>
    <p:sldId id="298" r:id="rId17"/>
    <p:sldId id="299" r:id="rId18"/>
    <p:sldId id="291" r:id="rId19"/>
    <p:sldId id="332" r:id="rId20"/>
    <p:sldId id="293" r:id="rId21"/>
    <p:sldId id="300" r:id="rId22"/>
    <p:sldId id="335" r:id="rId23"/>
    <p:sldId id="355" r:id="rId24"/>
    <p:sldId id="336" r:id="rId25"/>
    <p:sldId id="344" r:id="rId26"/>
    <p:sldId id="350" r:id="rId27"/>
    <p:sldId id="295" r:id="rId28"/>
    <p:sldId id="343" r:id="rId29"/>
    <p:sldId id="345" r:id="rId30"/>
    <p:sldId id="361" r:id="rId31"/>
    <p:sldId id="358" r:id="rId32"/>
    <p:sldId id="357" r:id="rId33"/>
    <p:sldId id="359" r:id="rId34"/>
    <p:sldId id="303" r:id="rId35"/>
    <p:sldId id="347" r:id="rId36"/>
    <p:sldId id="351" r:id="rId37"/>
    <p:sldId id="348" r:id="rId38"/>
    <p:sldId id="362" r:id="rId39"/>
    <p:sldId id="270" r:id="rId40"/>
    <p:sldId id="264" r:id="rId41"/>
    <p:sldId id="304" r:id="rId42"/>
    <p:sldId id="282" r:id="rId43"/>
    <p:sldId id="307" r:id="rId44"/>
    <p:sldId id="309" r:id="rId45"/>
    <p:sldId id="308" r:id="rId46"/>
    <p:sldId id="310" r:id="rId47"/>
    <p:sldId id="312" r:id="rId48"/>
    <p:sldId id="313" r:id="rId49"/>
    <p:sldId id="314" r:id="rId50"/>
    <p:sldId id="349" r:id="rId51"/>
  </p:sldIdLst>
  <p:sldSz cx="9144000" cy="6858000" type="screen4x3"/>
  <p:notesSz cx="6858000" cy="9144000"/>
  <p:defaultTextStyle>
    <a:defPPr>
      <a:defRPr lang="en-US"/>
    </a:defPPr>
    <a:lvl1pPr marL="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020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2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251AD-4ABA-4A31-8D52-6C6F96EDD0AD}" type="datetimeFigureOut">
              <a:rPr lang="en-US" smtClean="0"/>
              <a:pPr/>
              <a:t>4/25/2022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4191-0D10-46D7-AB89-875ACB5C7CF0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928567"/>
            <a:ext cx="53967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2" name="Google Shape;11;p2"/>
          <p:cNvGrpSpPr/>
          <p:nvPr/>
        </p:nvGrpSpPr>
        <p:grpSpPr>
          <a:xfrm rot="10800000">
            <a:off x="8705367" y="38264"/>
            <a:ext cx="410132" cy="6781736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92;p2"/>
          <p:cNvGrpSpPr/>
          <p:nvPr/>
        </p:nvGrpSpPr>
        <p:grpSpPr>
          <a:xfrm rot="10800000">
            <a:off x="6659535" y="38264"/>
            <a:ext cx="2309844" cy="6781736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212;p2"/>
          <p:cNvGrpSpPr/>
          <p:nvPr/>
        </p:nvGrpSpPr>
        <p:grpSpPr>
          <a:xfrm rot="10800000">
            <a:off x="6367294" y="38264"/>
            <a:ext cx="2017554" cy="6781736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22;p2"/>
          <p:cNvGrpSpPr/>
          <p:nvPr/>
        </p:nvGrpSpPr>
        <p:grpSpPr>
          <a:xfrm rot="10800000">
            <a:off x="6367294" y="38264"/>
            <a:ext cx="2309820" cy="6781736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31;p11"/>
          <p:cNvGrpSpPr/>
          <p:nvPr/>
        </p:nvGrpSpPr>
        <p:grpSpPr>
          <a:xfrm rot="10800000">
            <a:off x="8851487" y="38276"/>
            <a:ext cx="264012" cy="6781736"/>
            <a:chOff x="5307800" y="238125"/>
            <a:chExt cx="271925" cy="5238750"/>
          </a:xfrm>
        </p:grpSpPr>
        <p:sp>
          <p:nvSpPr>
            <p:cNvPr id="3232" name="Google Shape;3232;p11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3289;p11"/>
          <p:cNvGrpSpPr/>
          <p:nvPr/>
        </p:nvGrpSpPr>
        <p:grpSpPr>
          <a:xfrm rot="10800000">
            <a:off x="7828572" y="38276"/>
            <a:ext cx="1140783" cy="6781736"/>
            <a:chOff x="5458325" y="238125"/>
            <a:chExt cx="1174975" cy="5238750"/>
          </a:xfrm>
        </p:grpSpPr>
        <p:sp>
          <p:nvSpPr>
            <p:cNvPr id="3290" name="Google Shape;3290;p11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3352;p11"/>
          <p:cNvGrpSpPr/>
          <p:nvPr/>
        </p:nvGrpSpPr>
        <p:grpSpPr>
          <a:xfrm rot="10800000">
            <a:off x="7682452" y="38276"/>
            <a:ext cx="994639" cy="6586909"/>
            <a:chOff x="5759350" y="388625"/>
            <a:chExt cx="1024450" cy="5088250"/>
          </a:xfrm>
        </p:grpSpPr>
        <p:sp>
          <p:nvSpPr>
            <p:cNvPr id="3353" name="Google Shape;3353;p11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454;p11"/>
          <p:cNvGrpSpPr/>
          <p:nvPr/>
        </p:nvGrpSpPr>
        <p:grpSpPr>
          <a:xfrm rot="10800000">
            <a:off x="7682452" y="38276"/>
            <a:ext cx="1140783" cy="6781736"/>
            <a:chOff x="5608825" y="238125"/>
            <a:chExt cx="1174975" cy="5238750"/>
          </a:xfrm>
        </p:grpSpPr>
        <p:sp>
          <p:nvSpPr>
            <p:cNvPr id="3455" name="Google Shape;3455;p11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5" name="Google Shape;3505;p11"/>
          <p:cNvSpPr txBox="1">
            <a:spLocks noGrp="1"/>
          </p:cNvSpPr>
          <p:nvPr>
            <p:ph type="sldNum" idx="12"/>
          </p:nvPr>
        </p:nvSpPr>
        <p:spPr>
          <a:xfrm>
            <a:off x="91531" y="629360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2"/>
                </a:solidFill>
              </a:defRPr>
            </a:lvl1pPr>
            <a:lvl2pPr lvl="1">
              <a:buNone/>
              <a:defRPr>
                <a:solidFill>
                  <a:schemeClr val="accent2"/>
                </a:solidFill>
              </a:defRPr>
            </a:lvl2pPr>
            <a:lvl3pPr lvl="2">
              <a:buNone/>
              <a:defRPr>
                <a:solidFill>
                  <a:schemeClr val="accent2"/>
                </a:solidFill>
              </a:defRPr>
            </a:lvl3pPr>
            <a:lvl4pPr lvl="3">
              <a:buNone/>
              <a:defRPr>
                <a:solidFill>
                  <a:schemeClr val="accent2"/>
                </a:solidFill>
              </a:defRPr>
            </a:lvl4pPr>
            <a:lvl5pPr lvl="4">
              <a:buNone/>
              <a:defRPr>
                <a:solidFill>
                  <a:schemeClr val="accent2"/>
                </a:solidFill>
              </a:defRPr>
            </a:lvl5pPr>
            <a:lvl6pPr lvl="5">
              <a:buNone/>
              <a:defRPr>
                <a:solidFill>
                  <a:schemeClr val="accent2"/>
                </a:solidFill>
              </a:defRPr>
            </a:lvl6pPr>
            <a:lvl7pPr lvl="6">
              <a:buNone/>
              <a:defRPr>
                <a:solidFill>
                  <a:schemeClr val="accent2"/>
                </a:solidFill>
              </a:defRPr>
            </a:lvl7pPr>
            <a:lvl8pPr lvl="7">
              <a:buNone/>
              <a:defRPr>
                <a:solidFill>
                  <a:schemeClr val="accent2"/>
                </a:solidFill>
              </a:defRPr>
            </a:lvl8pPr>
            <a:lvl9pPr lvl="8">
              <a:buNone/>
              <a:defRPr>
                <a:solidFill>
                  <a:schemeClr val="accent2"/>
                </a:solidFill>
              </a:defRPr>
            </a:lvl9pPr>
          </a:lstStyle>
          <a:p>
            <a:fld id="{2A9AAE58-B069-A74F-ABF4-E96A59E7B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07;p12"/>
          <p:cNvGrpSpPr/>
          <p:nvPr/>
        </p:nvGrpSpPr>
        <p:grpSpPr>
          <a:xfrm>
            <a:off x="7828607" y="38264"/>
            <a:ext cx="1286904" cy="6781736"/>
            <a:chOff x="6367294" y="28698"/>
            <a:chExt cx="1286904" cy="5086302"/>
          </a:xfrm>
        </p:grpSpPr>
        <p:sp>
          <p:nvSpPr>
            <p:cNvPr id="3508" name="Google Shape;3508;p12"/>
            <p:cNvSpPr/>
            <p:nvPr/>
          </p:nvSpPr>
          <p:spPr>
            <a:xfrm rot="10800000">
              <a:off x="7536331" y="61320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2"/>
            <p:cNvSpPr/>
            <p:nvPr/>
          </p:nvSpPr>
          <p:spPr>
            <a:xfrm rot="10800000">
              <a:off x="7244066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12"/>
            <p:cNvSpPr/>
            <p:nvPr/>
          </p:nvSpPr>
          <p:spPr>
            <a:xfrm rot="10800000">
              <a:off x="7244066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2"/>
            <p:cNvSpPr/>
            <p:nvPr/>
          </p:nvSpPr>
          <p:spPr>
            <a:xfrm rot="10800000">
              <a:off x="6659535" y="426648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2"/>
            <p:cNvSpPr/>
            <p:nvPr/>
          </p:nvSpPr>
          <p:spPr>
            <a:xfrm rot="10800000">
              <a:off x="7536331" y="4704867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2"/>
            <p:cNvSpPr/>
            <p:nvPr/>
          </p:nvSpPr>
          <p:spPr>
            <a:xfrm rot="10800000">
              <a:off x="7536331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2"/>
            <p:cNvSpPr/>
            <p:nvPr/>
          </p:nvSpPr>
          <p:spPr>
            <a:xfrm rot="10800000">
              <a:off x="7536331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12"/>
            <p:cNvSpPr/>
            <p:nvPr/>
          </p:nvSpPr>
          <p:spPr>
            <a:xfrm rot="10800000">
              <a:off x="7536331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12"/>
            <p:cNvSpPr/>
            <p:nvPr/>
          </p:nvSpPr>
          <p:spPr>
            <a:xfrm rot="10800000">
              <a:off x="7536331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12"/>
            <p:cNvSpPr/>
            <p:nvPr/>
          </p:nvSpPr>
          <p:spPr>
            <a:xfrm rot="10800000">
              <a:off x="7536331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12"/>
            <p:cNvSpPr/>
            <p:nvPr/>
          </p:nvSpPr>
          <p:spPr>
            <a:xfrm rot="10800000">
              <a:off x="7536331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12"/>
            <p:cNvSpPr/>
            <p:nvPr/>
          </p:nvSpPr>
          <p:spPr>
            <a:xfrm rot="10800000">
              <a:off x="7536331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12"/>
            <p:cNvSpPr/>
            <p:nvPr/>
          </p:nvSpPr>
          <p:spPr>
            <a:xfrm rot="10800000">
              <a:off x="7536331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12"/>
            <p:cNvSpPr/>
            <p:nvPr/>
          </p:nvSpPr>
          <p:spPr>
            <a:xfrm rot="10800000">
              <a:off x="7536331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12"/>
            <p:cNvSpPr/>
            <p:nvPr/>
          </p:nvSpPr>
          <p:spPr>
            <a:xfrm rot="10800000">
              <a:off x="7536331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12"/>
            <p:cNvSpPr/>
            <p:nvPr/>
          </p:nvSpPr>
          <p:spPr>
            <a:xfrm rot="10800000">
              <a:off x="7536331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12"/>
            <p:cNvSpPr/>
            <p:nvPr/>
          </p:nvSpPr>
          <p:spPr>
            <a:xfrm rot="10800000">
              <a:off x="7536331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2"/>
            <p:cNvSpPr/>
            <p:nvPr/>
          </p:nvSpPr>
          <p:spPr>
            <a:xfrm rot="10800000">
              <a:off x="7536331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12"/>
            <p:cNvSpPr/>
            <p:nvPr/>
          </p:nvSpPr>
          <p:spPr>
            <a:xfrm rot="10800000">
              <a:off x="7536331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12"/>
            <p:cNvSpPr/>
            <p:nvPr/>
          </p:nvSpPr>
          <p:spPr>
            <a:xfrm rot="10800000">
              <a:off x="7536331" y="192838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12"/>
            <p:cNvSpPr/>
            <p:nvPr/>
          </p:nvSpPr>
          <p:spPr>
            <a:xfrm rot="10800000">
              <a:off x="7536331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12"/>
            <p:cNvSpPr/>
            <p:nvPr/>
          </p:nvSpPr>
          <p:spPr>
            <a:xfrm rot="10800000">
              <a:off x="7536331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12"/>
            <p:cNvSpPr/>
            <p:nvPr/>
          </p:nvSpPr>
          <p:spPr>
            <a:xfrm rot="10800000">
              <a:off x="7536331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12"/>
            <p:cNvSpPr/>
            <p:nvPr/>
          </p:nvSpPr>
          <p:spPr>
            <a:xfrm rot="10800000">
              <a:off x="7536331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12"/>
            <p:cNvSpPr/>
            <p:nvPr/>
          </p:nvSpPr>
          <p:spPr>
            <a:xfrm rot="10800000">
              <a:off x="7536331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12"/>
            <p:cNvSpPr/>
            <p:nvPr/>
          </p:nvSpPr>
          <p:spPr>
            <a:xfrm rot="10800000">
              <a:off x="7536331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12"/>
            <p:cNvSpPr/>
            <p:nvPr/>
          </p:nvSpPr>
          <p:spPr>
            <a:xfrm rot="10800000">
              <a:off x="7536331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12"/>
            <p:cNvSpPr/>
            <p:nvPr/>
          </p:nvSpPr>
          <p:spPr>
            <a:xfrm rot="10800000">
              <a:off x="7536331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12"/>
            <p:cNvSpPr/>
            <p:nvPr/>
          </p:nvSpPr>
          <p:spPr>
            <a:xfrm rot="10800000">
              <a:off x="7536331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12"/>
            <p:cNvSpPr/>
            <p:nvPr/>
          </p:nvSpPr>
          <p:spPr>
            <a:xfrm rot="10800000">
              <a:off x="7536331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12"/>
            <p:cNvSpPr/>
            <p:nvPr/>
          </p:nvSpPr>
          <p:spPr>
            <a:xfrm rot="10800000">
              <a:off x="7390210" y="485101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12"/>
            <p:cNvSpPr/>
            <p:nvPr/>
          </p:nvSpPr>
          <p:spPr>
            <a:xfrm rot="10800000">
              <a:off x="7390210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12"/>
            <p:cNvSpPr/>
            <p:nvPr/>
          </p:nvSpPr>
          <p:spPr>
            <a:xfrm rot="10800000">
              <a:off x="7390210" y="441262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12"/>
            <p:cNvSpPr/>
            <p:nvPr/>
          </p:nvSpPr>
          <p:spPr>
            <a:xfrm rot="10800000">
              <a:off x="7390210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12"/>
            <p:cNvSpPr/>
            <p:nvPr/>
          </p:nvSpPr>
          <p:spPr>
            <a:xfrm rot="10800000">
              <a:off x="7390210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12"/>
            <p:cNvSpPr/>
            <p:nvPr/>
          </p:nvSpPr>
          <p:spPr>
            <a:xfrm rot="10800000">
              <a:off x="7390210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12"/>
            <p:cNvSpPr/>
            <p:nvPr/>
          </p:nvSpPr>
          <p:spPr>
            <a:xfrm rot="10800000">
              <a:off x="7390210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12"/>
            <p:cNvSpPr/>
            <p:nvPr/>
          </p:nvSpPr>
          <p:spPr>
            <a:xfrm rot="10800000">
              <a:off x="7390210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12"/>
            <p:cNvSpPr/>
            <p:nvPr/>
          </p:nvSpPr>
          <p:spPr>
            <a:xfrm rot="10800000">
              <a:off x="7390210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12"/>
            <p:cNvSpPr/>
            <p:nvPr/>
          </p:nvSpPr>
          <p:spPr>
            <a:xfrm rot="10800000">
              <a:off x="7390210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12"/>
            <p:cNvSpPr/>
            <p:nvPr/>
          </p:nvSpPr>
          <p:spPr>
            <a:xfrm rot="10800000">
              <a:off x="7390210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12"/>
            <p:cNvSpPr/>
            <p:nvPr/>
          </p:nvSpPr>
          <p:spPr>
            <a:xfrm rot="10800000">
              <a:off x="7390210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2"/>
            <p:cNvSpPr/>
            <p:nvPr/>
          </p:nvSpPr>
          <p:spPr>
            <a:xfrm rot="10800000">
              <a:off x="7390210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2"/>
            <p:cNvSpPr/>
            <p:nvPr/>
          </p:nvSpPr>
          <p:spPr>
            <a:xfrm rot="10800000">
              <a:off x="7390210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2"/>
            <p:cNvSpPr/>
            <p:nvPr/>
          </p:nvSpPr>
          <p:spPr>
            <a:xfrm rot="10800000">
              <a:off x="7390210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2"/>
            <p:cNvSpPr/>
            <p:nvPr/>
          </p:nvSpPr>
          <p:spPr>
            <a:xfrm rot="10800000">
              <a:off x="7390210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2"/>
            <p:cNvSpPr/>
            <p:nvPr/>
          </p:nvSpPr>
          <p:spPr>
            <a:xfrm rot="10800000">
              <a:off x="7390210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2"/>
            <p:cNvSpPr/>
            <p:nvPr/>
          </p:nvSpPr>
          <p:spPr>
            <a:xfrm rot="10800000">
              <a:off x="7390210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2"/>
            <p:cNvSpPr/>
            <p:nvPr/>
          </p:nvSpPr>
          <p:spPr>
            <a:xfrm rot="10800000">
              <a:off x="7390210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2"/>
            <p:cNvSpPr/>
            <p:nvPr/>
          </p:nvSpPr>
          <p:spPr>
            <a:xfrm rot="10800000">
              <a:off x="7390210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12"/>
            <p:cNvSpPr/>
            <p:nvPr/>
          </p:nvSpPr>
          <p:spPr>
            <a:xfrm rot="10800000">
              <a:off x="7390210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2"/>
            <p:cNvSpPr/>
            <p:nvPr/>
          </p:nvSpPr>
          <p:spPr>
            <a:xfrm rot="10800000">
              <a:off x="7390210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2"/>
            <p:cNvSpPr/>
            <p:nvPr/>
          </p:nvSpPr>
          <p:spPr>
            <a:xfrm rot="10800000">
              <a:off x="7390210" y="61320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2"/>
            <p:cNvSpPr/>
            <p:nvPr/>
          </p:nvSpPr>
          <p:spPr>
            <a:xfrm rot="10800000">
              <a:off x="7390210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2"/>
            <p:cNvSpPr/>
            <p:nvPr/>
          </p:nvSpPr>
          <p:spPr>
            <a:xfrm rot="10800000">
              <a:off x="7390210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2"/>
            <p:cNvSpPr/>
            <p:nvPr/>
          </p:nvSpPr>
          <p:spPr>
            <a:xfrm rot="10800000">
              <a:off x="7244066" y="4704867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2"/>
            <p:cNvSpPr/>
            <p:nvPr/>
          </p:nvSpPr>
          <p:spPr>
            <a:xfrm rot="10800000">
              <a:off x="7244066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2"/>
            <p:cNvSpPr/>
            <p:nvPr/>
          </p:nvSpPr>
          <p:spPr>
            <a:xfrm rot="10800000">
              <a:off x="7244066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12"/>
            <p:cNvSpPr/>
            <p:nvPr/>
          </p:nvSpPr>
          <p:spPr>
            <a:xfrm rot="10800000">
              <a:off x="7244066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2"/>
            <p:cNvSpPr/>
            <p:nvPr/>
          </p:nvSpPr>
          <p:spPr>
            <a:xfrm rot="10800000">
              <a:off x="7244066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2"/>
            <p:cNvSpPr/>
            <p:nvPr/>
          </p:nvSpPr>
          <p:spPr>
            <a:xfrm rot="10800000">
              <a:off x="7244066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12"/>
            <p:cNvSpPr/>
            <p:nvPr/>
          </p:nvSpPr>
          <p:spPr>
            <a:xfrm rot="10800000">
              <a:off x="7244066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12"/>
            <p:cNvSpPr/>
            <p:nvPr/>
          </p:nvSpPr>
          <p:spPr>
            <a:xfrm rot="10800000">
              <a:off x="7244066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2"/>
            <p:cNvSpPr/>
            <p:nvPr/>
          </p:nvSpPr>
          <p:spPr>
            <a:xfrm rot="10800000">
              <a:off x="7244066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2"/>
            <p:cNvSpPr/>
            <p:nvPr/>
          </p:nvSpPr>
          <p:spPr>
            <a:xfrm rot="10800000">
              <a:off x="7244066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2"/>
            <p:cNvSpPr/>
            <p:nvPr/>
          </p:nvSpPr>
          <p:spPr>
            <a:xfrm rot="10800000">
              <a:off x="7244066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12"/>
            <p:cNvSpPr/>
            <p:nvPr/>
          </p:nvSpPr>
          <p:spPr>
            <a:xfrm rot="10800000">
              <a:off x="7244066" y="192838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12"/>
            <p:cNvSpPr/>
            <p:nvPr/>
          </p:nvSpPr>
          <p:spPr>
            <a:xfrm rot="10800000">
              <a:off x="7244066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2"/>
            <p:cNvSpPr/>
            <p:nvPr/>
          </p:nvSpPr>
          <p:spPr>
            <a:xfrm rot="10800000">
              <a:off x="7244066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2"/>
            <p:cNvSpPr/>
            <p:nvPr/>
          </p:nvSpPr>
          <p:spPr>
            <a:xfrm rot="10800000">
              <a:off x="7244066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2"/>
            <p:cNvSpPr/>
            <p:nvPr/>
          </p:nvSpPr>
          <p:spPr>
            <a:xfrm rot="10800000">
              <a:off x="7244066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2"/>
            <p:cNvSpPr/>
            <p:nvPr/>
          </p:nvSpPr>
          <p:spPr>
            <a:xfrm rot="10800000">
              <a:off x="7244066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2"/>
            <p:cNvSpPr/>
            <p:nvPr/>
          </p:nvSpPr>
          <p:spPr>
            <a:xfrm rot="10800000">
              <a:off x="7244066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2"/>
            <p:cNvSpPr/>
            <p:nvPr/>
          </p:nvSpPr>
          <p:spPr>
            <a:xfrm rot="10800000">
              <a:off x="7244066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2"/>
            <p:cNvSpPr/>
            <p:nvPr/>
          </p:nvSpPr>
          <p:spPr>
            <a:xfrm rot="10800000">
              <a:off x="7244066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12"/>
            <p:cNvSpPr/>
            <p:nvPr/>
          </p:nvSpPr>
          <p:spPr>
            <a:xfrm rot="10800000">
              <a:off x="7097945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12"/>
            <p:cNvSpPr/>
            <p:nvPr/>
          </p:nvSpPr>
          <p:spPr>
            <a:xfrm rot="10800000">
              <a:off x="7097945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12"/>
            <p:cNvSpPr/>
            <p:nvPr/>
          </p:nvSpPr>
          <p:spPr>
            <a:xfrm rot="10800000">
              <a:off x="7097945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12"/>
            <p:cNvSpPr/>
            <p:nvPr/>
          </p:nvSpPr>
          <p:spPr>
            <a:xfrm rot="10800000">
              <a:off x="7097945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12"/>
            <p:cNvSpPr/>
            <p:nvPr/>
          </p:nvSpPr>
          <p:spPr>
            <a:xfrm rot="10800000">
              <a:off x="7097945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12"/>
            <p:cNvSpPr/>
            <p:nvPr/>
          </p:nvSpPr>
          <p:spPr>
            <a:xfrm rot="10800000">
              <a:off x="7097945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2"/>
            <p:cNvSpPr/>
            <p:nvPr/>
          </p:nvSpPr>
          <p:spPr>
            <a:xfrm rot="10800000">
              <a:off x="7097945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2"/>
            <p:cNvSpPr/>
            <p:nvPr/>
          </p:nvSpPr>
          <p:spPr>
            <a:xfrm rot="10800000">
              <a:off x="7097945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12"/>
            <p:cNvSpPr/>
            <p:nvPr/>
          </p:nvSpPr>
          <p:spPr>
            <a:xfrm rot="10800000">
              <a:off x="7097945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12"/>
            <p:cNvSpPr/>
            <p:nvPr/>
          </p:nvSpPr>
          <p:spPr>
            <a:xfrm rot="10800000">
              <a:off x="7097945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2"/>
            <p:cNvSpPr/>
            <p:nvPr/>
          </p:nvSpPr>
          <p:spPr>
            <a:xfrm rot="10800000">
              <a:off x="7097945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2"/>
            <p:cNvSpPr/>
            <p:nvPr/>
          </p:nvSpPr>
          <p:spPr>
            <a:xfrm rot="10800000">
              <a:off x="7097945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12"/>
            <p:cNvSpPr/>
            <p:nvPr/>
          </p:nvSpPr>
          <p:spPr>
            <a:xfrm rot="10800000">
              <a:off x="7097945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12"/>
            <p:cNvSpPr/>
            <p:nvPr/>
          </p:nvSpPr>
          <p:spPr>
            <a:xfrm rot="10800000">
              <a:off x="7097945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2"/>
            <p:cNvSpPr/>
            <p:nvPr/>
          </p:nvSpPr>
          <p:spPr>
            <a:xfrm rot="10800000">
              <a:off x="7097945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2"/>
            <p:cNvSpPr/>
            <p:nvPr/>
          </p:nvSpPr>
          <p:spPr>
            <a:xfrm rot="10800000">
              <a:off x="7097945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2"/>
            <p:cNvSpPr/>
            <p:nvPr/>
          </p:nvSpPr>
          <p:spPr>
            <a:xfrm rot="10800000">
              <a:off x="7097945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12"/>
            <p:cNvSpPr/>
            <p:nvPr/>
          </p:nvSpPr>
          <p:spPr>
            <a:xfrm rot="10800000">
              <a:off x="7097945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12"/>
            <p:cNvSpPr/>
            <p:nvPr/>
          </p:nvSpPr>
          <p:spPr>
            <a:xfrm rot="10800000">
              <a:off x="6951800" y="485101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12"/>
            <p:cNvSpPr/>
            <p:nvPr/>
          </p:nvSpPr>
          <p:spPr>
            <a:xfrm rot="10800000">
              <a:off x="6951800" y="4704867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12"/>
            <p:cNvSpPr/>
            <p:nvPr/>
          </p:nvSpPr>
          <p:spPr>
            <a:xfrm rot="10800000">
              <a:off x="6951800" y="426648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2"/>
            <p:cNvSpPr/>
            <p:nvPr/>
          </p:nvSpPr>
          <p:spPr>
            <a:xfrm rot="10800000">
              <a:off x="6951800" y="3974217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2"/>
            <p:cNvSpPr/>
            <p:nvPr/>
          </p:nvSpPr>
          <p:spPr>
            <a:xfrm rot="10800000">
              <a:off x="6951800" y="3681951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12"/>
            <p:cNvSpPr/>
            <p:nvPr/>
          </p:nvSpPr>
          <p:spPr>
            <a:xfrm rot="10800000">
              <a:off x="6951800" y="324356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12"/>
            <p:cNvSpPr/>
            <p:nvPr/>
          </p:nvSpPr>
          <p:spPr>
            <a:xfrm rot="10800000">
              <a:off x="6951800" y="2951301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12"/>
            <p:cNvSpPr/>
            <p:nvPr/>
          </p:nvSpPr>
          <p:spPr>
            <a:xfrm rot="10800000">
              <a:off x="6951800" y="2512915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12"/>
            <p:cNvSpPr/>
            <p:nvPr/>
          </p:nvSpPr>
          <p:spPr>
            <a:xfrm rot="10800000">
              <a:off x="6951800" y="222065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2"/>
            <p:cNvSpPr/>
            <p:nvPr/>
          </p:nvSpPr>
          <p:spPr>
            <a:xfrm rot="10800000">
              <a:off x="6951800" y="207452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2"/>
            <p:cNvSpPr/>
            <p:nvPr/>
          </p:nvSpPr>
          <p:spPr>
            <a:xfrm rot="10800000">
              <a:off x="6951800" y="178226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2"/>
            <p:cNvSpPr/>
            <p:nvPr/>
          </p:nvSpPr>
          <p:spPr>
            <a:xfrm rot="10800000">
              <a:off x="6951800" y="163612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2"/>
            <p:cNvSpPr/>
            <p:nvPr/>
          </p:nvSpPr>
          <p:spPr>
            <a:xfrm rot="10800000">
              <a:off x="6951800" y="148999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2"/>
            <p:cNvSpPr/>
            <p:nvPr/>
          </p:nvSpPr>
          <p:spPr>
            <a:xfrm rot="10800000">
              <a:off x="6951800" y="119773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2"/>
            <p:cNvSpPr/>
            <p:nvPr/>
          </p:nvSpPr>
          <p:spPr>
            <a:xfrm rot="10800000">
              <a:off x="6951800" y="1051613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2"/>
            <p:cNvSpPr/>
            <p:nvPr/>
          </p:nvSpPr>
          <p:spPr>
            <a:xfrm rot="10800000">
              <a:off x="6951800" y="61320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12"/>
            <p:cNvSpPr/>
            <p:nvPr/>
          </p:nvSpPr>
          <p:spPr>
            <a:xfrm rot="10800000">
              <a:off x="6951800" y="320938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12"/>
            <p:cNvSpPr/>
            <p:nvPr/>
          </p:nvSpPr>
          <p:spPr>
            <a:xfrm rot="10800000">
              <a:off x="6951800" y="17481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2"/>
            <p:cNvSpPr/>
            <p:nvPr/>
          </p:nvSpPr>
          <p:spPr>
            <a:xfrm rot="10800000">
              <a:off x="6805680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2"/>
            <p:cNvSpPr/>
            <p:nvPr/>
          </p:nvSpPr>
          <p:spPr>
            <a:xfrm rot="10800000">
              <a:off x="6805680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2"/>
            <p:cNvSpPr/>
            <p:nvPr/>
          </p:nvSpPr>
          <p:spPr>
            <a:xfrm rot="10800000">
              <a:off x="6805680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2"/>
            <p:cNvSpPr/>
            <p:nvPr/>
          </p:nvSpPr>
          <p:spPr>
            <a:xfrm rot="10800000">
              <a:off x="6805680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2"/>
            <p:cNvSpPr/>
            <p:nvPr/>
          </p:nvSpPr>
          <p:spPr>
            <a:xfrm rot="10800000">
              <a:off x="6805680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2"/>
            <p:cNvSpPr/>
            <p:nvPr/>
          </p:nvSpPr>
          <p:spPr>
            <a:xfrm rot="10800000">
              <a:off x="6805680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2"/>
            <p:cNvSpPr/>
            <p:nvPr/>
          </p:nvSpPr>
          <p:spPr>
            <a:xfrm rot="10800000">
              <a:off x="6805680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2"/>
            <p:cNvSpPr/>
            <p:nvPr/>
          </p:nvSpPr>
          <p:spPr>
            <a:xfrm rot="10800000">
              <a:off x="6805680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2"/>
            <p:cNvSpPr/>
            <p:nvPr/>
          </p:nvSpPr>
          <p:spPr>
            <a:xfrm rot="10800000">
              <a:off x="6805680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2"/>
            <p:cNvSpPr/>
            <p:nvPr/>
          </p:nvSpPr>
          <p:spPr>
            <a:xfrm rot="10800000">
              <a:off x="6659535" y="485101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2"/>
            <p:cNvSpPr/>
            <p:nvPr/>
          </p:nvSpPr>
          <p:spPr>
            <a:xfrm rot="10800000">
              <a:off x="6659535" y="3974217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2"/>
            <p:cNvSpPr/>
            <p:nvPr/>
          </p:nvSpPr>
          <p:spPr>
            <a:xfrm rot="10800000">
              <a:off x="6659535" y="324356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2"/>
            <p:cNvSpPr/>
            <p:nvPr/>
          </p:nvSpPr>
          <p:spPr>
            <a:xfrm rot="10800000">
              <a:off x="6659535" y="2512915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2"/>
            <p:cNvSpPr/>
            <p:nvPr/>
          </p:nvSpPr>
          <p:spPr>
            <a:xfrm rot="10800000">
              <a:off x="6659535" y="163612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2"/>
            <p:cNvSpPr/>
            <p:nvPr/>
          </p:nvSpPr>
          <p:spPr>
            <a:xfrm rot="10800000">
              <a:off x="6659535" y="90546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2"/>
            <p:cNvSpPr/>
            <p:nvPr/>
          </p:nvSpPr>
          <p:spPr>
            <a:xfrm rot="10800000">
              <a:off x="6659535" y="75934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2"/>
            <p:cNvSpPr/>
            <p:nvPr/>
          </p:nvSpPr>
          <p:spPr>
            <a:xfrm rot="10800000">
              <a:off x="6659535" y="17481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2"/>
            <p:cNvSpPr/>
            <p:nvPr/>
          </p:nvSpPr>
          <p:spPr>
            <a:xfrm rot="10800000">
              <a:off x="6513415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2"/>
            <p:cNvSpPr/>
            <p:nvPr/>
          </p:nvSpPr>
          <p:spPr>
            <a:xfrm rot="10800000">
              <a:off x="6513415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2"/>
            <p:cNvSpPr/>
            <p:nvPr/>
          </p:nvSpPr>
          <p:spPr>
            <a:xfrm rot="10800000">
              <a:off x="6513415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2"/>
            <p:cNvSpPr/>
            <p:nvPr/>
          </p:nvSpPr>
          <p:spPr>
            <a:xfrm rot="10800000">
              <a:off x="6513415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2"/>
            <p:cNvSpPr/>
            <p:nvPr/>
          </p:nvSpPr>
          <p:spPr>
            <a:xfrm rot="10800000">
              <a:off x="6513415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2"/>
            <p:cNvSpPr/>
            <p:nvPr/>
          </p:nvSpPr>
          <p:spPr>
            <a:xfrm rot="10800000">
              <a:off x="6513415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2"/>
            <p:cNvSpPr/>
            <p:nvPr/>
          </p:nvSpPr>
          <p:spPr>
            <a:xfrm rot="10800000">
              <a:off x="6367294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2"/>
            <p:cNvSpPr/>
            <p:nvPr/>
          </p:nvSpPr>
          <p:spPr>
            <a:xfrm rot="10800000">
              <a:off x="6367294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2"/>
            <p:cNvSpPr/>
            <p:nvPr/>
          </p:nvSpPr>
          <p:spPr>
            <a:xfrm rot="10800000">
              <a:off x="6367294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12"/>
            <p:cNvSpPr/>
            <p:nvPr/>
          </p:nvSpPr>
          <p:spPr>
            <a:xfrm rot="10800000">
              <a:off x="7536331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12"/>
            <p:cNvSpPr/>
            <p:nvPr/>
          </p:nvSpPr>
          <p:spPr>
            <a:xfrm rot="10800000">
              <a:off x="7536331" y="485101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2"/>
            <p:cNvSpPr/>
            <p:nvPr/>
          </p:nvSpPr>
          <p:spPr>
            <a:xfrm rot="10800000">
              <a:off x="7536331" y="441262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2"/>
            <p:cNvSpPr/>
            <p:nvPr/>
          </p:nvSpPr>
          <p:spPr>
            <a:xfrm rot="10800000">
              <a:off x="7536331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2"/>
            <p:cNvSpPr/>
            <p:nvPr/>
          </p:nvSpPr>
          <p:spPr>
            <a:xfrm rot="10800000">
              <a:off x="7536331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2"/>
            <p:cNvSpPr/>
            <p:nvPr/>
          </p:nvSpPr>
          <p:spPr>
            <a:xfrm rot="10800000">
              <a:off x="7536331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2"/>
            <p:cNvSpPr/>
            <p:nvPr/>
          </p:nvSpPr>
          <p:spPr>
            <a:xfrm rot="10800000">
              <a:off x="7536331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2"/>
            <p:cNvSpPr/>
            <p:nvPr/>
          </p:nvSpPr>
          <p:spPr>
            <a:xfrm rot="10800000">
              <a:off x="7536331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2"/>
            <p:cNvSpPr/>
            <p:nvPr/>
          </p:nvSpPr>
          <p:spPr>
            <a:xfrm rot="10800000">
              <a:off x="7390210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12"/>
            <p:cNvSpPr/>
            <p:nvPr/>
          </p:nvSpPr>
          <p:spPr>
            <a:xfrm rot="10800000">
              <a:off x="7390210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12"/>
            <p:cNvSpPr/>
            <p:nvPr/>
          </p:nvSpPr>
          <p:spPr>
            <a:xfrm rot="10800000">
              <a:off x="7390210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2"/>
            <p:cNvSpPr/>
            <p:nvPr/>
          </p:nvSpPr>
          <p:spPr>
            <a:xfrm rot="10800000">
              <a:off x="7390210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2"/>
            <p:cNvSpPr/>
            <p:nvPr/>
          </p:nvSpPr>
          <p:spPr>
            <a:xfrm rot="10800000">
              <a:off x="7390210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2"/>
            <p:cNvSpPr/>
            <p:nvPr/>
          </p:nvSpPr>
          <p:spPr>
            <a:xfrm rot="10800000">
              <a:off x="7244066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2"/>
            <p:cNvSpPr/>
            <p:nvPr/>
          </p:nvSpPr>
          <p:spPr>
            <a:xfrm rot="10800000">
              <a:off x="7244066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2"/>
            <p:cNvSpPr/>
            <p:nvPr/>
          </p:nvSpPr>
          <p:spPr>
            <a:xfrm rot="10800000">
              <a:off x="7244066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2"/>
            <p:cNvSpPr/>
            <p:nvPr/>
          </p:nvSpPr>
          <p:spPr>
            <a:xfrm rot="10800000">
              <a:off x="7244066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2"/>
            <p:cNvSpPr/>
            <p:nvPr/>
          </p:nvSpPr>
          <p:spPr>
            <a:xfrm rot="10800000">
              <a:off x="7244066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2"/>
            <p:cNvSpPr/>
            <p:nvPr/>
          </p:nvSpPr>
          <p:spPr>
            <a:xfrm rot="10800000">
              <a:off x="7097945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2"/>
            <p:cNvSpPr/>
            <p:nvPr/>
          </p:nvSpPr>
          <p:spPr>
            <a:xfrm rot="10800000">
              <a:off x="6951800" y="382809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2"/>
            <p:cNvSpPr/>
            <p:nvPr/>
          </p:nvSpPr>
          <p:spPr>
            <a:xfrm rot="10800000">
              <a:off x="6951800" y="2659036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2"/>
            <p:cNvSpPr/>
            <p:nvPr/>
          </p:nvSpPr>
          <p:spPr>
            <a:xfrm rot="10800000">
              <a:off x="6805680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2"/>
            <p:cNvSpPr/>
            <p:nvPr/>
          </p:nvSpPr>
          <p:spPr>
            <a:xfrm rot="10800000">
              <a:off x="6513415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2"/>
            <p:cNvSpPr/>
            <p:nvPr/>
          </p:nvSpPr>
          <p:spPr>
            <a:xfrm rot="10800000">
              <a:off x="6367294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3669;p12"/>
          <p:cNvGrpSpPr/>
          <p:nvPr/>
        </p:nvGrpSpPr>
        <p:grpSpPr>
          <a:xfrm rot="10800000">
            <a:off x="28739" y="38264"/>
            <a:ext cx="1286904" cy="6781736"/>
            <a:chOff x="6367294" y="28698"/>
            <a:chExt cx="1286904" cy="5086302"/>
          </a:xfrm>
        </p:grpSpPr>
        <p:sp>
          <p:nvSpPr>
            <p:cNvPr id="3670" name="Google Shape;3670;p12"/>
            <p:cNvSpPr/>
            <p:nvPr/>
          </p:nvSpPr>
          <p:spPr>
            <a:xfrm rot="10800000">
              <a:off x="7536331" y="61320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2"/>
            <p:cNvSpPr/>
            <p:nvPr/>
          </p:nvSpPr>
          <p:spPr>
            <a:xfrm rot="10800000">
              <a:off x="7244066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2"/>
            <p:cNvSpPr/>
            <p:nvPr/>
          </p:nvSpPr>
          <p:spPr>
            <a:xfrm rot="10800000">
              <a:off x="7244066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2"/>
            <p:cNvSpPr/>
            <p:nvPr/>
          </p:nvSpPr>
          <p:spPr>
            <a:xfrm rot="10800000">
              <a:off x="6659535" y="426648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2"/>
            <p:cNvSpPr/>
            <p:nvPr/>
          </p:nvSpPr>
          <p:spPr>
            <a:xfrm rot="10800000">
              <a:off x="7536331" y="4704867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2"/>
            <p:cNvSpPr/>
            <p:nvPr/>
          </p:nvSpPr>
          <p:spPr>
            <a:xfrm rot="10800000">
              <a:off x="7536331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2"/>
            <p:cNvSpPr/>
            <p:nvPr/>
          </p:nvSpPr>
          <p:spPr>
            <a:xfrm rot="10800000">
              <a:off x="7536331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2"/>
            <p:cNvSpPr/>
            <p:nvPr/>
          </p:nvSpPr>
          <p:spPr>
            <a:xfrm rot="10800000">
              <a:off x="7536331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2"/>
            <p:cNvSpPr/>
            <p:nvPr/>
          </p:nvSpPr>
          <p:spPr>
            <a:xfrm rot="10800000">
              <a:off x="7536331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12"/>
            <p:cNvSpPr/>
            <p:nvPr/>
          </p:nvSpPr>
          <p:spPr>
            <a:xfrm rot="10800000">
              <a:off x="7536331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12"/>
            <p:cNvSpPr/>
            <p:nvPr/>
          </p:nvSpPr>
          <p:spPr>
            <a:xfrm rot="10800000">
              <a:off x="7536331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2"/>
            <p:cNvSpPr/>
            <p:nvPr/>
          </p:nvSpPr>
          <p:spPr>
            <a:xfrm rot="10800000">
              <a:off x="7536331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2"/>
            <p:cNvSpPr/>
            <p:nvPr/>
          </p:nvSpPr>
          <p:spPr>
            <a:xfrm rot="10800000">
              <a:off x="7536331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2"/>
            <p:cNvSpPr/>
            <p:nvPr/>
          </p:nvSpPr>
          <p:spPr>
            <a:xfrm rot="10800000">
              <a:off x="7536331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2"/>
            <p:cNvSpPr/>
            <p:nvPr/>
          </p:nvSpPr>
          <p:spPr>
            <a:xfrm rot="10800000">
              <a:off x="7536331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2"/>
            <p:cNvSpPr/>
            <p:nvPr/>
          </p:nvSpPr>
          <p:spPr>
            <a:xfrm rot="10800000">
              <a:off x="7536331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2"/>
            <p:cNvSpPr/>
            <p:nvPr/>
          </p:nvSpPr>
          <p:spPr>
            <a:xfrm rot="10800000">
              <a:off x="7536331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12"/>
            <p:cNvSpPr/>
            <p:nvPr/>
          </p:nvSpPr>
          <p:spPr>
            <a:xfrm rot="10800000">
              <a:off x="7536331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12"/>
            <p:cNvSpPr/>
            <p:nvPr/>
          </p:nvSpPr>
          <p:spPr>
            <a:xfrm rot="10800000">
              <a:off x="7536331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2"/>
            <p:cNvSpPr/>
            <p:nvPr/>
          </p:nvSpPr>
          <p:spPr>
            <a:xfrm rot="10800000">
              <a:off x="7536331" y="192838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2"/>
            <p:cNvSpPr/>
            <p:nvPr/>
          </p:nvSpPr>
          <p:spPr>
            <a:xfrm rot="10800000">
              <a:off x="7536331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2"/>
            <p:cNvSpPr/>
            <p:nvPr/>
          </p:nvSpPr>
          <p:spPr>
            <a:xfrm rot="10800000">
              <a:off x="7536331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2"/>
            <p:cNvSpPr/>
            <p:nvPr/>
          </p:nvSpPr>
          <p:spPr>
            <a:xfrm rot="10800000">
              <a:off x="7536331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2"/>
            <p:cNvSpPr/>
            <p:nvPr/>
          </p:nvSpPr>
          <p:spPr>
            <a:xfrm rot="10800000">
              <a:off x="7536331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2"/>
            <p:cNvSpPr/>
            <p:nvPr/>
          </p:nvSpPr>
          <p:spPr>
            <a:xfrm rot="10800000">
              <a:off x="7536331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2"/>
            <p:cNvSpPr/>
            <p:nvPr/>
          </p:nvSpPr>
          <p:spPr>
            <a:xfrm rot="10800000">
              <a:off x="7536331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2"/>
            <p:cNvSpPr/>
            <p:nvPr/>
          </p:nvSpPr>
          <p:spPr>
            <a:xfrm rot="10800000">
              <a:off x="7536331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2"/>
            <p:cNvSpPr/>
            <p:nvPr/>
          </p:nvSpPr>
          <p:spPr>
            <a:xfrm rot="10800000">
              <a:off x="7536331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2"/>
            <p:cNvSpPr/>
            <p:nvPr/>
          </p:nvSpPr>
          <p:spPr>
            <a:xfrm rot="10800000">
              <a:off x="7536331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2"/>
            <p:cNvSpPr/>
            <p:nvPr/>
          </p:nvSpPr>
          <p:spPr>
            <a:xfrm rot="10800000">
              <a:off x="7536331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2"/>
            <p:cNvSpPr/>
            <p:nvPr/>
          </p:nvSpPr>
          <p:spPr>
            <a:xfrm rot="10800000">
              <a:off x="7390210" y="485101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2"/>
            <p:cNvSpPr/>
            <p:nvPr/>
          </p:nvSpPr>
          <p:spPr>
            <a:xfrm rot="10800000">
              <a:off x="7390210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2"/>
            <p:cNvSpPr/>
            <p:nvPr/>
          </p:nvSpPr>
          <p:spPr>
            <a:xfrm rot="10800000">
              <a:off x="7390210" y="441262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2"/>
            <p:cNvSpPr/>
            <p:nvPr/>
          </p:nvSpPr>
          <p:spPr>
            <a:xfrm rot="10800000">
              <a:off x="7390210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2"/>
            <p:cNvSpPr/>
            <p:nvPr/>
          </p:nvSpPr>
          <p:spPr>
            <a:xfrm rot="10800000">
              <a:off x="7390210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2"/>
            <p:cNvSpPr/>
            <p:nvPr/>
          </p:nvSpPr>
          <p:spPr>
            <a:xfrm rot="10800000">
              <a:off x="7390210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2"/>
            <p:cNvSpPr/>
            <p:nvPr/>
          </p:nvSpPr>
          <p:spPr>
            <a:xfrm rot="10800000">
              <a:off x="7390210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2"/>
            <p:cNvSpPr/>
            <p:nvPr/>
          </p:nvSpPr>
          <p:spPr>
            <a:xfrm rot="10800000">
              <a:off x="7390210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2"/>
            <p:cNvSpPr/>
            <p:nvPr/>
          </p:nvSpPr>
          <p:spPr>
            <a:xfrm rot="10800000">
              <a:off x="7390210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2"/>
            <p:cNvSpPr/>
            <p:nvPr/>
          </p:nvSpPr>
          <p:spPr>
            <a:xfrm rot="10800000">
              <a:off x="7390210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2"/>
            <p:cNvSpPr/>
            <p:nvPr/>
          </p:nvSpPr>
          <p:spPr>
            <a:xfrm rot="10800000">
              <a:off x="7390210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2"/>
            <p:cNvSpPr/>
            <p:nvPr/>
          </p:nvSpPr>
          <p:spPr>
            <a:xfrm rot="10800000">
              <a:off x="7390210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2"/>
            <p:cNvSpPr/>
            <p:nvPr/>
          </p:nvSpPr>
          <p:spPr>
            <a:xfrm rot="10800000">
              <a:off x="7390210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2"/>
            <p:cNvSpPr/>
            <p:nvPr/>
          </p:nvSpPr>
          <p:spPr>
            <a:xfrm rot="10800000">
              <a:off x="7390210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2"/>
            <p:cNvSpPr/>
            <p:nvPr/>
          </p:nvSpPr>
          <p:spPr>
            <a:xfrm rot="10800000">
              <a:off x="7390210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2"/>
            <p:cNvSpPr/>
            <p:nvPr/>
          </p:nvSpPr>
          <p:spPr>
            <a:xfrm rot="10800000">
              <a:off x="7390210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2"/>
            <p:cNvSpPr/>
            <p:nvPr/>
          </p:nvSpPr>
          <p:spPr>
            <a:xfrm rot="10800000">
              <a:off x="7390210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2"/>
            <p:cNvSpPr/>
            <p:nvPr/>
          </p:nvSpPr>
          <p:spPr>
            <a:xfrm rot="10800000">
              <a:off x="7390210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2"/>
            <p:cNvSpPr/>
            <p:nvPr/>
          </p:nvSpPr>
          <p:spPr>
            <a:xfrm rot="10800000">
              <a:off x="7390210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2"/>
            <p:cNvSpPr/>
            <p:nvPr/>
          </p:nvSpPr>
          <p:spPr>
            <a:xfrm rot="10800000">
              <a:off x="7390210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2"/>
            <p:cNvSpPr/>
            <p:nvPr/>
          </p:nvSpPr>
          <p:spPr>
            <a:xfrm rot="10800000">
              <a:off x="7390210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2"/>
            <p:cNvSpPr/>
            <p:nvPr/>
          </p:nvSpPr>
          <p:spPr>
            <a:xfrm rot="10800000">
              <a:off x="7390210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2"/>
            <p:cNvSpPr/>
            <p:nvPr/>
          </p:nvSpPr>
          <p:spPr>
            <a:xfrm rot="10800000">
              <a:off x="7390210" y="61320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2"/>
            <p:cNvSpPr/>
            <p:nvPr/>
          </p:nvSpPr>
          <p:spPr>
            <a:xfrm rot="10800000">
              <a:off x="7390210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2"/>
            <p:cNvSpPr/>
            <p:nvPr/>
          </p:nvSpPr>
          <p:spPr>
            <a:xfrm rot="10800000">
              <a:off x="7390210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2"/>
            <p:cNvSpPr/>
            <p:nvPr/>
          </p:nvSpPr>
          <p:spPr>
            <a:xfrm rot="10800000">
              <a:off x="7244066" y="4704867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2"/>
            <p:cNvSpPr/>
            <p:nvPr/>
          </p:nvSpPr>
          <p:spPr>
            <a:xfrm rot="10800000">
              <a:off x="7244066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2"/>
            <p:cNvSpPr/>
            <p:nvPr/>
          </p:nvSpPr>
          <p:spPr>
            <a:xfrm rot="10800000">
              <a:off x="7244066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2"/>
            <p:cNvSpPr/>
            <p:nvPr/>
          </p:nvSpPr>
          <p:spPr>
            <a:xfrm rot="10800000">
              <a:off x="7244066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2"/>
            <p:cNvSpPr/>
            <p:nvPr/>
          </p:nvSpPr>
          <p:spPr>
            <a:xfrm rot="10800000">
              <a:off x="7244066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2"/>
            <p:cNvSpPr/>
            <p:nvPr/>
          </p:nvSpPr>
          <p:spPr>
            <a:xfrm rot="10800000">
              <a:off x="7244066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2"/>
            <p:cNvSpPr/>
            <p:nvPr/>
          </p:nvSpPr>
          <p:spPr>
            <a:xfrm rot="10800000">
              <a:off x="7244066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2"/>
            <p:cNvSpPr/>
            <p:nvPr/>
          </p:nvSpPr>
          <p:spPr>
            <a:xfrm rot="10800000">
              <a:off x="7244066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2"/>
            <p:cNvSpPr/>
            <p:nvPr/>
          </p:nvSpPr>
          <p:spPr>
            <a:xfrm rot="10800000">
              <a:off x="7244066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2"/>
            <p:cNvSpPr/>
            <p:nvPr/>
          </p:nvSpPr>
          <p:spPr>
            <a:xfrm rot="10800000">
              <a:off x="7244066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2"/>
            <p:cNvSpPr/>
            <p:nvPr/>
          </p:nvSpPr>
          <p:spPr>
            <a:xfrm rot="10800000">
              <a:off x="7244066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2"/>
            <p:cNvSpPr/>
            <p:nvPr/>
          </p:nvSpPr>
          <p:spPr>
            <a:xfrm rot="10800000">
              <a:off x="7244066" y="192838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2"/>
            <p:cNvSpPr/>
            <p:nvPr/>
          </p:nvSpPr>
          <p:spPr>
            <a:xfrm rot="10800000">
              <a:off x="7244066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2"/>
            <p:cNvSpPr/>
            <p:nvPr/>
          </p:nvSpPr>
          <p:spPr>
            <a:xfrm rot="10800000">
              <a:off x="7244066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2"/>
            <p:cNvSpPr/>
            <p:nvPr/>
          </p:nvSpPr>
          <p:spPr>
            <a:xfrm rot="10800000">
              <a:off x="7244066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2"/>
            <p:cNvSpPr/>
            <p:nvPr/>
          </p:nvSpPr>
          <p:spPr>
            <a:xfrm rot="10800000">
              <a:off x="7244066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2"/>
            <p:cNvSpPr/>
            <p:nvPr/>
          </p:nvSpPr>
          <p:spPr>
            <a:xfrm rot="10800000">
              <a:off x="7244066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2"/>
            <p:cNvSpPr/>
            <p:nvPr/>
          </p:nvSpPr>
          <p:spPr>
            <a:xfrm rot="10800000">
              <a:off x="7244066" y="75934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2"/>
            <p:cNvSpPr/>
            <p:nvPr/>
          </p:nvSpPr>
          <p:spPr>
            <a:xfrm rot="10800000">
              <a:off x="7244066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2"/>
            <p:cNvSpPr/>
            <p:nvPr/>
          </p:nvSpPr>
          <p:spPr>
            <a:xfrm rot="10800000">
              <a:off x="7244066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2"/>
            <p:cNvSpPr/>
            <p:nvPr/>
          </p:nvSpPr>
          <p:spPr>
            <a:xfrm rot="10800000">
              <a:off x="7097945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2"/>
            <p:cNvSpPr/>
            <p:nvPr/>
          </p:nvSpPr>
          <p:spPr>
            <a:xfrm rot="10800000">
              <a:off x="7097945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2"/>
            <p:cNvSpPr/>
            <p:nvPr/>
          </p:nvSpPr>
          <p:spPr>
            <a:xfrm rot="10800000">
              <a:off x="7097945" y="426648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2"/>
            <p:cNvSpPr/>
            <p:nvPr/>
          </p:nvSpPr>
          <p:spPr>
            <a:xfrm rot="10800000">
              <a:off x="7097945" y="382809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2"/>
            <p:cNvSpPr/>
            <p:nvPr/>
          </p:nvSpPr>
          <p:spPr>
            <a:xfrm rot="10800000">
              <a:off x="7097945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2"/>
            <p:cNvSpPr/>
            <p:nvPr/>
          </p:nvSpPr>
          <p:spPr>
            <a:xfrm rot="10800000">
              <a:off x="7097945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2"/>
            <p:cNvSpPr/>
            <p:nvPr/>
          </p:nvSpPr>
          <p:spPr>
            <a:xfrm rot="10800000">
              <a:off x="7097945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2"/>
            <p:cNvSpPr/>
            <p:nvPr/>
          </p:nvSpPr>
          <p:spPr>
            <a:xfrm rot="10800000">
              <a:off x="7097945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2"/>
            <p:cNvSpPr/>
            <p:nvPr/>
          </p:nvSpPr>
          <p:spPr>
            <a:xfrm rot="10800000">
              <a:off x="7097945" y="251291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2"/>
            <p:cNvSpPr/>
            <p:nvPr/>
          </p:nvSpPr>
          <p:spPr>
            <a:xfrm rot="10800000">
              <a:off x="7097945" y="2366770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2"/>
            <p:cNvSpPr/>
            <p:nvPr/>
          </p:nvSpPr>
          <p:spPr>
            <a:xfrm rot="10800000">
              <a:off x="7097945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2"/>
            <p:cNvSpPr/>
            <p:nvPr/>
          </p:nvSpPr>
          <p:spPr>
            <a:xfrm rot="10800000">
              <a:off x="7097945" y="178226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2"/>
            <p:cNvSpPr/>
            <p:nvPr/>
          </p:nvSpPr>
          <p:spPr>
            <a:xfrm rot="10800000">
              <a:off x="7097945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2"/>
            <p:cNvSpPr/>
            <p:nvPr/>
          </p:nvSpPr>
          <p:spPr>
            <a:xfrm rot="10800000">
              <a:off x="7097945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2"/>
            <p:cNvSpPr/>
            <p:nvPr/>
          </p:nvSpPr>
          <p:spPr>
            <a:xfrm rot="10800000">
              <a:off x="7097945" y="1197734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2"/>
            <p:cNvSpPr/>
            <p:nvPr/>
          </p:nvSpPr>
          <p:spPr>
            <a:xfrm rot="10800000">
              <a:off x="7097945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2"/>
            <p:cNvSpPr/>
            <p:nvPr/>
          </p:nvSpPr>
          <p:spPr>
            <a:xfrm rot="10800000">
              <a:off x="7097945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2"/>
            <p:cNvSpPr/>
            <p:nvPr/>
          </p:nvSpPr>
          <p:spPr>
            <a:xfrm rot="10800000">
              <a:off x="7097945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2"/>
            <p:cNvSpPr/>
            <p:nvPr/>
          </p:nvSpPr>
          <p:spPr>
            <a:xfrm rot="10800000">
              <a:off x="6951800" y="485101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2"/>
            <p:cNvSpPr/>
            <p:nvPr/>
          </p:nvSpPr>
          <p:spPr>
            <a:xfrm rot="10800000">
              <a:off x="6951800" y="4704867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2"/>
            <p:cNvSpPr/>
            <p:nvPr/>
          </p:nvSpPr>
          <p:spPr>
            <a:xfrm rot="10800000">
              <a:off x="6951800" y="426648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2"/>
            <p:cNvSpPr/>
            <p:nvPr/>
          </p:nvSpPr>
          <p:spPr>
            <a:xfrm rot="10800000">
              <a:off x="6951800" y="3974217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2"/>
            <p:cNvSpPr/>
            <p:nvPr/>
          </p:nvSpPr>
          <p:spPr>
            <a:xfrm rot="10800000">
              <a:off x="6951800" y="3681951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2"/>
            <p:cNvSpPr/>
            <p:nvPr/>
          </p:nvSpPr>
          <p:spPr>
            <a:xfrm rot="10800000">
              <a:off x="6951800" y="324356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2"/>
            <p:cNvSpPr/>
            <p:nvPr/>
          </p:nvSpPr>
          <p:spPr>
            <a:xfrm rot="10800000">
              <a:off x="6951800" y="2951301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2"/>
            <p:cNvSpPr/>
            <p:nvPr/>
          </p:nvSpPr>
          <p:spPr>
            <a:xfrm rot="10800000">
              <a:off x="6951800" y="2512915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2"/>
            <p:cNvSpPr/>
            <p:nvPr/>
          </p:nvSpPr>
          <p:spPr>
            <a:xfrm rot="10800000">
              <a:off x="6951800" y="222065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2"/>
            <p:cNvSpPr/>
            <p:nvPr/>
          </p:nvSpPr>
          <p:spPr>
            <a:xfrm rot="10800000">
              <a:off x="6951800" y="207452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2"/>
            <p:cNvSpPr/>
            <p:nvPr/>
          </p:nvSpPr>
          <p:spPr>
            <a:xfrm rot="10800000">
              <a:off x="6951800" y="178226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2"/>
            <p:cNvSpPr/>
            <p:nvPr/>
          </p:nvSpPr>
          <p:spPr>
            <a:xfrm rot="10800000">
              <a:off x="6951800" y="163612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2"/>
            <p:cNvSpPr/>
            <p:nvPr/>
          </p:nvSpPr>
          <p:spPr>
            <a:xfrm rot="10800000">
              <a:off x="6951800" y="148999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2"/>
            <p:cNvSpPr/>
            <p:nvPr/>
          </p:nvSpPr>
          <p:spPr>
            <a:xfrm rot="10800000">
              <a:off x="6951800" y="119773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2"/>
            <p:cNvSpPr/>
            <p:nvPr/>
          </p:nvSpPr>
          <p:spPr>
            <a:xfrm rot="10800000">
              <a:off x="6951800" y="1051613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2"/>
            <p:cNvSpPr/>
            <p:nvPr/>
          </p:nvSpPr>
          <p:spPr>
            <a:xfrm rot="10800000">
              <a:off x="6951800" y="613204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2"/>
            <p:cNvSpPr/>
            <p:nvPr/>
          </p:nvSpPr>
          <p:spPr>
            <a:xfrm rot="10800000">
              <a:off x="6951800" y="320938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2"/>
            <p:cNvSpPr/>
            <p:nvPr/>
          </p:nvSpPr>
          <p:spPr>
            <a:xfrm rot="10800000">
              <a:off x="6951800" y="17481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2"/>
            <p:cNvSpPr/>
            <p:nvPr/>
          </p:nvSpPr>
          <p:spPr>
            <a:xfrm rot="10800000">
              <a:off x="6805680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2"/>
            <p:cNvSpPr/>
            <p:nvPr/>
          </p:nvSpPr>
          <p:spPr>
            <a:xfrm rot="10800000">
              <a:off x="6805680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2"/>
            <p:cNvSpPr/>
            <p:nvPr/>
          </p:nvSpPr>
          <p:spPr>
            <a:xfrm rot="10800000">
              <a:off x="6805680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2"/>
            <p:cNvSpPr/>
            <p:nvPr/>
          </p:nvSpPr>
          <p:spPr>
            <a:xfrm rot="10800000">
              <a:off x="6805680" y="353583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2"/>
            <p:cNvSpPr/>
            <p:nvPr/>
          </p:nvSpPr>
          <p:spPr>
            <a:xfrm rot="10800000">
              <a:off x="6805680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2"/>
            <p:cNvSpPr/>
            <p:nvPr/>
          </p:nvSpPr>
          <p:spPr>
            <a:xfrm rot="10800000">
              <a:off x="6805680" y="222065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2"/>
            <p:cNvSpPr/>
            <p:nvPr/>
          </p:nvSpPr>
          <p:spPr>
            <a:xfrm rot="10800000">
              <a:off x="6805680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2"/>
            <p:cNvSpPr/>
            <p:nvPr/>
          </p:nvSpPr>
          <p:spPr>
            <a:xfrm rot="10800000">
              <a:off x="6805680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2"/>
            <p:cNvSpPr/>
            <p:nvPr/>
          </p:nvSpPr>
          <p:spPr>
            <a:xfrm rot="10800000">
              <a:off x="6805680" y="2869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2"/>
            <p:cNvSpPr/>
            <p:nvPr/>
          </p:nvSpPr>
          <p:spPr>
            <a:xfrm rot="10800000">
              <a:off x="6659535" y="4851012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2"/>
            <p:cNvSpPr/>
            <p:nvPr/>
          </p:nvSpPr>
          <p:spPr>
            <a:xfrm rot="10800000">
              <a:off x="6659535" y="3974217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2"/>
            <p:cNvSpPr/>
            <p:nvPr/>
          </p:nvSpPr>
          <p:spPr>
            <a:xfrm rot="10800000">
              <a:off x="6659535" y="324356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2"/>
            <p:cNvSpPr/>
            <p:nvPr/>
          </p:nvSpPr>
          <p:spPr>
            <a:xfrm rot="10800000">
              <a:off x="6659535" y="2512915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2"/>
            <p:cNvSpPr/>
            <p:nvPr/>
          </p:nvSpPr>
          <p:spPr>
            <a:xfrm rot="10800000">
              <a:off x="6659535" y="1636120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2"/>
            <p:cNvSpPr/>
            <p:nvPr/>
          </p:nvSpPr>
          <p:spPr>
            <a:xfrm rot="10800000">
              <a:off x="6659535" y="905469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2"/>
            <p:cNvSpPr/>
            <p:nvPr/>
          </p:nvSpPr>
          <p:spPr>
            <a:xfrm rot="10800000">
              <a:off x="6659535" y="75934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2"/>
            <p:cNvSpPr/>
            <p:nvPr/>
          </p:nvSpPr>
          <p:spPr>
            <a:xfrm rot="10800000">
              <a:off x="6659535" y="174818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2"/>
            <p:cNvSpPr/>
            <p:nvPr/>
          </p:nvSpPr>
          <p:spPr>
            <a:xfrm rot="10800000">
              <a:off x="6513415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2"/>
            <p:cNvSpPr/>
            <p:nvPr/>
          </p:nvSpPr>
          <p:spPr>
            <a:xfrm rot="10800000">
              <a:off x="6513415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2"/>
            <p:cNvSpPr/>
            <p:nvPr/>
          </p:nvSpPr>
          <p:spPr>
            <a:xfrm rot="10800000">
              <a:off x="6513415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2"/>
            <p:cNvSpPr/>
            <p:nvPr/>
          </p:nvSpPr>
          <p:spPr>
            <a:xfrm rot="10800000">
              <a:off x="6513415" y="148999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2"/>
            <p:cNvSpPr/>
            <p:nvPr/>
          </p:nvSpPr>
          <p:spPr>
            <a:xfrm rot="10800000">
              <a:off x="6513415" y="90546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2"/>
            <p:cNvSpPr/>
            <p:nvPr/>
          </p:nvSpPr>
          <p:spPr>
            <a:xfrm rot="10800000">
              <a:off x="6513415" y="174818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2"/>
            <p:cNvSpPr/>
            <p:nvPr/>
          </p:nvSpPr>
          <p:spPr>
            <a:xfrm rot="10800000">
              <a:off x="6367294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2"/>
            <p:cNvSpPr/>
            <p:nvPr/>
          </p:nvSpPr>
          <p:spPr>
            <a:xfrm rot="10800000">
              <a:off x="6367294" y="3681951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2"/>
            <p:cNvSpPr/>
            <p:nvPr/>
          </p:nvSpPr>
          <p:spPr>
            <a:xfrm rot="10800000">
              <a:off x="6367294" y="2659036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2"/>
            <p:cNvSpPr/>
            <p:nvPr/>
          </p:nvSpPr>
          <p:spPr>
            <a:xfrm rot="10800000">
              <a:off x="7536331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2"/>
            <p:cNvSpPr/>
            <p:nvPr/>
          </p:nvSpPr>
          <p:spPr>
            <a:xfrm rot="10800000">
              <a:off x="7536331" y="4851012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2"/>
            <p:cNvSpPr/>
            <p:nvPr/>
          </p:nvSpPr>
          <p:spPr>
            <a:xfrm rot="10800000">
              <a:off x="7536331" y="441262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12"/>
            <p:cNvSpPr/>
            <p:nvPr/>
          </p:nvSpPr>
          <p:spPr>
            <a:xfrm rot="10800000">
              <a:off x="7536331" y="412036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12"/>
            <p:cNvSpPr/>
            <p:nvPr/>
          </p:nvSpPr>
          <p:spPr>
            <a:xfrm rot="10800000">
              <a:off x="7536331" y="338971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2"/>
            <p:cNvSpPr/>
            <p:nvPr/>
          </p:nvSpPr>
          <p:spPr>
            <a:xfrm rot="10800000">
              <a:off x="7536331" y="3243566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2"/>
            <p:cNvSpPr/>
            <p:nvPr/>
          </p:nvSpPr>
          <p:spPr>
            <a:xfrm rot="10800000">
              <a:off x="7536331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12"/>
            <p:cNvSpPr/>
            <p:nvPr/>
          </p:nvSpPr>
          <p:spPr>
            <a:xfrm rot="10800000">
              <a:off x="7536331" y="1343854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12"/>
            <p:cNvSpPr/>
            <p:nvPr/>
          </p:nvSpPr>
          <p:spPr>
            <a:xfrm rot="10800000">
              <a:off x="7390210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2"/>
            <p:cNvSpPr/>
            <p:nvPr/>
          </p:nvSpPr>
          <p:spPr>
            <a:xfrm rot="10800000">
              <a:off x="7390210" y="397421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2"/>
            <p:cNvSpPr/>
            <p:nvPr/>
          </p:nvSpPr>
          <p:spPr>
            <a:xfrm rot="10800000">
              <a:off x="7390210" y="3097445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12"/>
            <p:cNvSpPr/>
            <p:nvPr/>
          </p:nvSpPr>
          <p:spPr>
            <a:xfrm rot="10800000">
              <a:off x="7390210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12"/>
            <p:cNvSpPr/>
            <p:nvPr/>
          </p:nvSpPr>
          <p:spPr>
            <a:xfrm rot="10800000">
              <a:off x="7390210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2"/>
            <p:cNvSpPr/>
            <p:nvPr/>
          </p:nvSpPr>
          <p:spPr>
            <a:xfrm rot="10800000">
              <a:off x="7244066" y="499713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2"/>
            <p:cNvSpPr/>
            <p:nvPr/>
          </p:nvSpPr>
          <p:spPr>
            <a:xfrm rot="10800000">
              <a:off x="7244066" y="4558747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12"/>
            <p:cNvSpPr/>
            <p:nvPr/>
          </p:nvSpPr>
          <p:spPr>
            <a:xfrm rot="10800000">
              <a:off x="7244066" y="2951301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12"/>
            <p:cNvSpPr/>
            <p:nvPr/>
          </p:nvSpPr>
          <p:spPr>
            <a:xfrm rot="10800000">
              <a:off x="7244066" y="2074529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12"/>
            <p:cNvSpPr/>
            <p:nvPr/>
          </p:nvSpPr>
          <p:spPr>
            <a:xfrm rot="10800000">
              <a:off x="7244066" y="163612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2"/>
            <p:cNvSpPr/>
            <p:nvPr/>
          </p:nvSpPr>
          <p:spPr>
            <a:xfrm rot="10800000">
              <a:off x="7097945" y="105161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2"/>
            <p:cNvSpPr/>
            <p:nvPr/>
          </p:nvSpPr>
          <p:spPr>
            <a:xfrm rot="10800000">
              <a:off x="6951800" y="3828096"/>
              <a:ext cx="117892" cy="117867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2"/>
            <p:cNvSpPr/>
            <p:nvPr/>
          </p:nvSpPr>
          <p:spPr>
            <a:xfrm rot="10800000">
              <a:off x="6951800" y="2659036"/>
              <a:ext cx="117892" cy="117892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2"/>
            <p:cNvSpPr/>
            <p:nvPr/>
          </p:nvSpPr>
          <p:spPr>
            <a:xfrm rot="10800000">
              <a:off x="6805680" y="320938"/>
              <a:ext cx="117867" cy="117892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2"/>
            <p:cNvSpPr/>
            <p:nvPr/>
          </p:nvSpPr>
          <p:spPr>
            <a:xfrm rot="10800000">
              <a:off x="6513415" y="2805180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2"/>
            <p:cNvSpPr/>
            <p:nvPr/>
          </p:nvSpPr>
          <p:spPr>
            <a:xfrm rot="10800000">
              <a:off x="6367294" y="467083"/>
              <a:ext cx="117867" cy="117867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1" name="Google Shape;3831;p12"/>
          <p:cNvSpPr txBox="1">
            <a:spLocks noGrp="1"/>
          </p:cNvSpPr>
          <p:nvPr>
            <p:ph type="sldNum" idx="12"/>
          </p:nvPr>
        </p:nvSpPr>
        <p:spPr>
          <a:xfrm>
            <a:off x="91531" y="629360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2A9AAE58-B069-A74F-ABF4-E96A59E7B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34349D9-D835-1C45-AEA0-8B00DD484DF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AE58-B069-A74F-ABF4-E96A59E7B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477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3838333"/>
            <a:ext cx="52689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5310740"/>
            <a:ext cx="52689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" name="Google Shape;529;p3"/>
          <p:cNvGrpSpPr/>
          <p:nvPr/>
        </p:nvGrpSpPr>
        <p:grpSpPr>
          <a:xfrm rot="10800000">
            <a:off x="8705367" y="38264"/>
            <a:ext cx="410132" cy="6781736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610;p3"/>
          <p:cNvGrpSpPr/>
          <p:nvPr/>
        </p:nvGrpSpPr>
        <p:grpSpPr>
          <a:xfrm rot="10800000">
            <a:off x="6659535" y="38264"/>
            <a:ext cx="2309844" cy="6781736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730;p3"/>
          <p:cNvGrpSpPr/>
          <p:nvPr/>
        </p:nvGrpSpPr>
        <p:grpSpPr>
          <a:xfrm rot="10800000">
            <a:off x="6367294" y="38264"/>
            <a:ext cx="2017554" cy="6781736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940;p3"/>
          <p:cNvGrpSpPr/>
          <p:nvPr/>
        </p:nvGrpSpPr>
        <p:grpSpPr>
          <a:xfrm rot="10800000">
            <a:off x="6367294" y="38264"/>
            <a:ext cx="2309820" cy="6781736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986067"/>
            <a:ext cx="4281000" cy="49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▪"/>
              <a:defRPr sz="3000" i="1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6" name="Google Shape;1046;p4"/>
          <p:cNvSpPr txBox="1"/>
          <p:nvPr/>
        </p:nvSpPr>
        <p:spPr>
          <a:xfrm>
            <a:off x="659925" y="552100"/>
            <a:ext cx="7524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>
              <a:solidFill>
                <a:schemeClr val="accen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47" name="Google Shape;1047;p4"/>
          <p:cNvSpPr txBox="1">
            <a:spLocks noGrp="1"/>
          </p:cNvSpPr>
          <p:nvPr>
            <p:ph type="sldNum" idx="12"/>
          </p:nvPr>
        </p:nvSpPr>
        <p:spPr>
          <a:xfrm>
            <a:off x="91531" y="629360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2A9AAE58-B069-A74F-ABF4-E96A59E7B2B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oogle Shape;1048;p4"/>
          <p:cNvGrpSpPr/>
          <p:nvPr/>
        </p:nvGrpSpPr>
        <p:grpSpPr>
          <a:xfrm rot="10800000">
            <a:off x="8705367" y="38264"/>
            <a:ext cx="410132" cy="6781736"/>
            <a:chOff x="836200" y="238125"/>
            <a:chExt cx="422425" cy="5238750"/>
          </a:xfrm>
        </p:grpSpPr>
        <p:sp>
          <p:nvSpPr>
            <p:cNvPr id="1049" name="Google Shape;1049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129;p4"/>
          <p:cNvGrpSpPr/>
          <p:nvPr/>
        </p:nvGrpSpPr>
        <p:grpSpPr>
          <a:xfrm rot="10800000">
            <a:off x="6659535" y="38264"/>
            <a:ext cx="2309844" cy="6781736"/>
            <a:chOff x="986700" y="238125"/>
            <a:chExt cx="2379075" cy="5238750"/>
          </a:xfrm>
        </p:grpSpPr>
        <p:sp>
          <p:nvSpPr>
            <p:cNvPr id="1130" name="Google Shape;1130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249;p4"/>
          <p:cNvGrpSpPr/>
          <p:nvPr/>
        </p:nvGrpSpPr>
        <p:grpSpPr>
          <a:xfrm rot="10800000">
            <a:off x="6367294" y="38264"/>
            <a:ext cx="2017554" cy="6781736"/>
            <a:chOff x="1588750" y="238125"/>
            <a:chExt cx="2078025" cy="5238750"/>
          </a:xfrm>
        </p:grpSpPr>
        <p:sp>
          <p:nvSpPr>
            <p:cNvPr id="1250" name="Google Shape;1250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1459;p4"/>
          <p:cNvGrpSpPr/>
          <p:nvPr/>
        </p:nvGrpSpPr>
        <p:grpSpPr>
          <a:xfrm rot="10800000">
            <a:off x="6367294" y="38264"/>
            <a:ext cx="2309820" cy="6781736"/>
            <a:chOff x="1287725" y="238125"/>
            <a:chExt cx="2379050" cy="5238750"/>
          </a:xfrm>
        </p:grpSpPr>
        <p:sp>
          <p:nvSpPr>
            <p:cNvPr id="1460" name="Google Shape;1460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985833"/>
            <a:ext cx="67611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2311400"/>
            <a:ext cx="6761100" cy="3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oogle Shape;1566;p5"/>
          <p:cNvGrpSpPr/>
          <p:nvPr/>
        </p:nvGrpSpPr>
        <p:grpSpPr>
          <a:xfrm rot="10800000">
            <a:off x="8851487" y="38276"/>
            <a:ext cx="264012" cy="6781736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624;p5"/>
          <p:cNvGrpSpPr/>
          <p:nvPr/>
        </p:nvGrpSpPr>
        <p:grpSpPr>
          <a:xfrm rot="10800000">
            <a:off x="7828572" y="38276"/>
            <a:ext cx="1140783" cy="6781736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687;p5"/>
          <p:cNvGrpSpPr/>
          <p:nvPr/>
        </p:nvGrpSpPr>
        <p:grpSpPr>
          <a:xfrm rot="10800000">
            <a:off x="7682452" y="38276"/>
            <a:ext cx="994639" cy="6586909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1789;p5"/>
          <p:cNvGrpSpPr/>
          <p:nvPr/>
        </p:nvGrpSpPr>
        <p:grpSpPr>
          <a:xfrm rot="10800000">
            <a:off x="7682452" y="38276"/>
            <a:ext cx="1140783" cy="6781736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629360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2A9AAE58-B069-A74F-ABF4-E96A59E7B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985833"/>
            <a:ext cx="67611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2350200"/>
            <a:ext cx="3242400" cy="4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2350200"/>
            <a:ext cx="3242400" cy="4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45" name="Google Shape;1845;p6"/>
          <p:cNvSpPr txBox="1">
            <a:spLocks noGrp="1"/>
          </p:cNvSpPr>
          <p:nvPr>
            <p:ph type="sldNum" idx="12"/>
          </p:nvPr>
        </p:nvSpPr>
        <p:spPr>
          <a:xfrm>
            <a:off x="91531" y="629360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2A9AAE58-B069-A74F-ABF4-E96A59E7B2B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oogle Shape;1846;p6"/>
          <p:cNvGrpSpPr/>
          <p:nvPr/>
        </p:nvGrpSpPr>
        <p:grpSpPr>
          <a:xfrm rot="10800000">
            <a:off x="8851487" y="38276"/>
            <a:ext cx="264012" cy="6781736"/>
            <a:chOff x="5307800" y="238125"/>
            <a:chExt cx="271925" cy="5238750"/>
          </a:xfrm>
        </p:grpSpPr>
        <p:sp>
          <p:nvSpPr>
            <p:cNvPr id="1847" name="Google Shape;1847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904;p6"/>
          <p:cNvGrpSpPr/>
          <p:nvPr/>
        </p:nvGrpSpPr>
        <p:grpSpPr>
          <a:xfrm rot="10800000">
            <a:off x="7828572" y="38276"/>
            <a:ext cx="1140783" cy="6781736"/>
            <a:chOff x="5458325" y="238125"/>
            <a:chExt cx="1174975" cy="5238750"/>
          </a:xfrm>
        </p:grpSpPr>
        <p:sp>
          <p:nvSpPr>
            <p:cNvPr id="1905" name="Google Shape;1905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967;p6"/>
          <p:cNvGrpSpPr/>
          <p:nvPr/>
        </p:nvGrpSpPr>
        <p:grpSpPr>
          <a:xfrm rot="10800000">
            <a:off x="7682452" y="38276"/>
            <a:ext cx="994639" cy="6586909"/>
            <a:chOff x="5759350" y="388625"/>
            <a:chExt cx="1024450" cy="5088250"/>
          </a:xfrm>
        </p:grpSpPr>
        <p:sp>
          <p:nvSpPr>
            <p:cNvPr id="1968" name="Google Shape;1968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2069;p6"/>
          <p:cNvGrpSpPr/>
          <p:nvPr/>
        </p:nvGrpSpPr>
        <p:grpSpPr>
          <a:xfrm rot="10800000">
            <a:off x="7682452" y="38276"/>
            <a:ext cx="1140783" cy="6781736"/>
            <a:chOff x="5608825" y="238125"/>
            <a:chExt cx="1174975" cy="5238750"/>
          </a:xfrm>
        </p:grpSpPr>
        <p:sp>
          <p:nvSpPr>
            <p:cNvPr id="2070" name="Google Shape;2070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7"/>
          <p:cNvSpPr txBox="1">
            <a:spLocks noGrp="1"/>
          </p:cNvSpPr>
          <p:nvPr>
            <p:ph type="title"/>
          </p:nvPr>
        </p:nvSpPr>
        <p:spPr>
          <a:xfrm>
            <a:off x="718300" y="985833"/>
            <a:ext cx="67611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122" name="Google Shape;2122;p7"/>
          <p:cNvSpPr txBox="1">
            <a:spLocks noGrp="1"/>
          </p:cNvSpPr>
          <p:nvPr>
            <p:ph type="body" idx="1"/>
          </p:nvPr>
        </p:nvSpPr>
        <p:spPr>
          <a:xfrm>
            <a:off x="718300" y="2340633"/>
            <a:ext cx="2179200" cy="4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23" name="Google Shape;2123;p7"/>
          <p:cNvSpPr txBox="1">
            <a:spLocks noGrp="1"/>
          </p:cNvSpPr>
          <p:nvPr>
            <p:ph type="body" idx="2"/>
          </p:nvPr>
        </p:nvSpPr>
        <p:spPr>
          <a:xfrm>
            <a:off x="3009263" y="2340633"/>
            <a:ext cx="2179200" cy="4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24" name="Google Shape;2124;p7"/>
          <p:cNvSpPr txBox="1">
            <a:spLocks noGrp="1"/>
          </p:cNvSpPr>
          <p:nvPr>
            <p:ph type="body" idx="3"/>
          </p:nvPr>
        </p:nvSpPr>
        <p:spPr>
          <a:xfrm>
            <a:off x="5300226" y="2340633"/>
            <a:ext cx="2179200" cy="4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25" name="Google Shape;2125;p7"/>
          <p:cNvSpPr txBox="1">
            <a:spLocks noGrp="1"/>
          </p:cNvSpPr>
          <p:nvPr>
            <p:ph type="sldNum" idx="12"/>
          </p:nvPr>
        </p:nvSpPr>
        <p:spPr>
          <a:xfrm>
            <a:off x="91531" y="629360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2A9AAE58-B069-A74F-ABF4-E96A59E7B2B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oogle Shape;2126;p7"/>
          <p:cNvGrpSpPr/>
          <p:nvPr/>
        </p:nvGrpSpPr>
        <p:grpSpPr>
          <a:xfrm rot="10800000">
            <a:off x="8851487" y="38276"/>
            <a:ext cx="264012" cy="6781736"/>
            <a:chOff x="5307800" y="238125"/>
            <a:chExt cx="271925" cy="5238750"/>
          </a:xfrm>
        </p:grpSpPr>
        <p:sp>
          <p:nvSpPr>
            <p:cNvPr id="2127" name="Google Shape;2127;p7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2184;p7"/>
          <p:cNvGrpSpPr/>
          <p:nvPr/>
        </p:nvGrpSpPr>
        <p:grpSpPr>
          <a:xfrm rot="10800000">
            <a:off x="7828572" y="38276"/>
            <a:ext cx="1140783" cy="6781736"/>
            <a:chOff x="5458325" y="238125"/>
            <a:chExt cx="1174975" cy="5238750"/>
          </a:xfrm>
        </p:grpSpPr>
        <p:sp>
          <p:nvSpPr>
            <p:cNvPr id="2185" name="Google Shape;2185;p7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2247;p7"/>
          <p:cNvGrpSpPr/>
          <p:nvPr/>
        </p:nvGrpSpPr>
        <p:grpSpPr>
          <a:xfrm rot="10800000">
            <a:off x="7682452" y="38276"/>
            <a:ext cx="994639" cy="6586909"/>
            <a:chOff x="5759350" y="388625"/>
            <a:chExt cx="1024450" cy="5088250"/>
          </a:xfrm>
        </p:grpSpPr>
        <p:sp>
          <p:nvSpPr>
            <p:cNvPr id="2248" name="Google Shape;2248;p7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2349;p7"/>
          <p:cNvGrpSpPr/>
          <p:nvPr/>
        </p:nvGrpSpPr>
        <p:grpSpPr>
          <a:xfrm rot="10800000">
            <a:off x="7682452" y="38276"/>
            <a:ext cx="1140783" cy="6781736"/>
            <a:chOff x="5608825" y="238125"/>
            <a:chExt cx="1174975" cy="5238750"/>
          </a:xfrm>
        </p:grpSpPr>
        <p:sp>
          <p:nvSpPr>
            <p:cNvPr id="2350" name="Google Shape;2350;p7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8"/>
          <p:cNvSpPr txBox="1">
            <a:spLocks noGrp="1"/>
          </p:cNvSpPr>
          <p:nvPr>
            <p:ph type="title"/>
          </p:nvPr>
        </p:nvSpPr>
        <p:spPr>
          <a:xfrm>
            <a:off x="718300" y="985833"/>
            <a:ext cx="67611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402" name="Google Shape;2402;p8"/>
          <p:cNvSpPr txBox="1">
            <a:spLocks noGrp="1"/>
          </p:cNvSpPr>
          <p:nvPr>
            <p:ph type="sldNum" idx="12"/>
          </p:nvPr>
        </p:nvSpPr>
        <p:spPr>
          <a:xfrm>
            <a:off x="91531" y="629360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2A9AAE58-B069-A74F-ABF4-E96A59E7B2B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oogle Shape;2403;p8"/>
          <p:cNvGrpSpPr/>
          <p:nvPr/>
        </p:nvGrpSpPr>
        <p:grpSpPr>
          <a:xfrm rot="10800000">
            <a:off x="8851487" y="38276"/>
            <a:ext cx="264012" cy="6781736"/>
            <a:chOff x="5307800" y="238125"/>
            <a:chExt cx="271925" cy="5238750"/>
          </a:xfrm>
        </p:grpSpPr>
        <p:sp>
          <p:nvSpPr>
            <p:cNvPr id="2404" name="Google Shape;2404;p8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8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8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8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8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8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8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8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8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8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8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8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8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8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8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8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8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8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8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8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8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8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8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8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8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8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8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8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8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8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8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8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8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8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8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8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8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8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8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8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8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8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8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8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8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8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8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8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8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8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8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8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8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8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8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8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8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2461;p8"/>
          <p:cNvGrpSpPr/>
          <p:nvPr/>
        </p:nvGrpSpPr>
        <p:grpSpPr>
          <a:xfrm rot="10800000">
            <a:off x="7828572" y="38276"/>
            <a:ext cx="1140783" cy="6781736"/>
            <a:chOff x="5458325" y="238125"/>
            <a:chExt cx="1174975" cy="5238750"/>
          </a:xfrm>
        </p:grpSpPr>
        <p:sp>
          <p:nvSpPr>
            <p:cNvPr id="2462" name="Google Shape;2462;p8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8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8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8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8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8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8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8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8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8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8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8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8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8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8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8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8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8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8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8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8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8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8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8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8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8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8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8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8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8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8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8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8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8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8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8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8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8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8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8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8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8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8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8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8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8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8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8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8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8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8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8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8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8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8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8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8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8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8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2524;p8"/>
          <p:cNvGrpSpPr/>
          <p:nvPr/>
        </p:nvGrpSpPr>
        <p:grpSpPr>
          <a:xfrm rot="10800000">
            <a:off x="7682452" y="38276"/>
            <a:ext cx="994639" cy="6586909"/>
            <a:chOff x="5759350" y="388625"/>
            <a:chExt cx="1024450" cy="5088250"/>
          </a:xfrm>
        </p:grpSpPr>
        <p:sp>
          <p:nvSpPr>
            <p:cNvPr id="2525" name="Google Shape;2525;p8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2626;p8"/>
          <p:cNvGrpSpPr/>
          <p:nvPr/>
        </p:nvGrpSpPr>
        <p:grpSpPr>
          <a:xfrm rot="10800000">
            <a:off x="7682452" y="38276"/>
            <a:ext cx="1140783" cy="6781736"/>
            <a:chOff x="5608825" y="238125"/>
            <a:chExt cx="1174975" cy="5238750"/>
          </a:xfrm>
        </p:grpSpPr>
        <p:sp>
          <p:nvSpPr>
            <p:cNvPr id="2627" name="Google Shape;2627;p8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9"/>
          <p:cNvSpPr txBox="1">
            <a:spLocks noGrp="1"/>
          </p:cNvSpPr>
          <p:nvPr>
            <p:ph type="body" idx="1"/>
          </p:nvPr>
        </p:nvSpPr>
        <p:spPr>
          <a:xfrm>
            <a:off x="624925" y="5570267"/>
            <a:ext cx="67593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79" name="Google Shape;2679;p9"/>
          <p:cNvSpPr txBox="1">
            <a:spLocks noGrp="1"/>
          </p:cNvSpPr>
          <p:nvPr>
            <p:ph type="sldNum" idx="12"/>
          </p:nvPr>
        </p:nvSpPr>
        <p:spPr>
          <a:xfrm>
            <a:off x="91531" y="629360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2A9AAE58-B069-A74F-ABF4-E96A59E7B2B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oogle Shape;2680;p9"/>
          <p:cNvGrpSpPr/>
          <p:nvPr/>
        </p:nvGrpSpPr>
        <p:grpSpPr>
          <a:xfrm rot="10800000">
            <a:off x="8851487" y="38276"/>
            <a:ext cx="264012" cy="6781736"/>
            <a:chOff x="5307800" y="238125"/>
            <a:chExt cx="271925" cy="5238750"/>
          </a:xfrm>
        </p:grpSpPr>
        <p:sp>
          <p:nvSpPr>
            <p:cNvPr id="2681" name="Google Shape;2681;p9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9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9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9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9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9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9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9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9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9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9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9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9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9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9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9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9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9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9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9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9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9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9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9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9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9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9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9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9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9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9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9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9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9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9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9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9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9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9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9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9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9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9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9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9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9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9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9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9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9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9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9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9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9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9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9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9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2738;p9"/>
          <p:cNvGrpSpPr/>
          <p:nvPr/>
        </p:nvGrpSpPr>
        <p:grpSpPr>
          <a:xfrm rot="10800000">
            <a:off x="7828572" y="38276"/>
            <a:ext cx="1140783" cy="6781736"/>
            <a:chOff x="5458325" y="238125"/>
            <a:chExt cx="1174975" cy="5238750"/>
          </a:xfrm>
        </p:grpSpPr>
        <p:sp>
          <p:nvSpPr>
            <p:cNvPr id="2739" name="Google Shape;2739;p9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9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9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9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9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9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9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9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9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9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9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9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9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9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9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9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9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9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9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9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9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9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9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9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9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9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9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9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9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9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9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9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9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9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9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9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9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9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9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9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9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9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9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9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9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9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9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9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9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9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9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9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9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9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9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9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9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9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9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9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9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9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2801;p9"/>
          <p:cNvGrpSpPr/>
          <p:nvPr/>
        </p:nvGrpSpPr>
        <p:grpSpPr>
          <a:xfrm rot="10800000">
            <a:off x="7682452" y="38276"/>
            <a:ext cx="994639" cy="6586909"/>
            <a:chOff x="5759350" y="388625"/>
            <a:chExt cx="1024450" cy="5088250"/>
          </a:xfrm>
        </p:grpSpPr>
        <p:sp>
          <p:nvSpPr>
            <p:cNvPr id="2802" name="Google Shape;2802;p9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9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9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9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9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9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9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9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9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9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9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9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9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9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9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9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9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9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9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9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9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9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9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9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9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9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9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9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9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9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9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9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9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9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9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9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9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9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9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9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9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9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9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9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9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9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9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9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9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9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9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9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9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9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9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9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9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9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9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9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9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9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9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9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9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9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9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9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9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9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9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9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9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9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9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9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9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9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9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9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9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9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9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9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9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9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9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9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9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9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9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9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9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9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9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9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9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9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9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9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9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2903;p9"/>
          <p:cNvGrpSpPr/>
          <p:nvPr/>
        </p:nvGrpSpPr>
        <p:grpSpPr>
          <a:xfrm rot="10800000">
            <a:off x="7682452" y="38276"/>
            <a:ext cx="1140783" cy="6781736"/>
            <a:chOff x="5608825" y="238125"/>
            <a:chExt cx="1174975" cy="5238750"/>
          </a:xfrm>
        </p:grpSpPr>
        <p:sp>
          <p:nvSpPr>
            <p:cNvPr id="2904" name="Google Shape;2904;p9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9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9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9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9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9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9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9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9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9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9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9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9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9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9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9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9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9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9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9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9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9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9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9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9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9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9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9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9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9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9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9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9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9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9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9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9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9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9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9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9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9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9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9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9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9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9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9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9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9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p10"/>
          <p:cNvSpPr txBox="1">
            <a:spLocks noGrp="1"/>
          </p:cNvSpPr>
          <p:nvPr>
            <p:ph type="sldNum" idx="12"/>
          </p:nvPr>
        </p:nvSpPr>
        <p:spPr>
          <a:xfrm>
            <a:off x="91531" y="629360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2A9AAE58-B069-A74F-ABF4-E96A59E7B2B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oogle Shape;2956;p10"/>
          <p:cNvGrpSpPr/>
          <p:nvPr/>
        </p:nvGrpSpPr>
        <p:grpSpPr>
          <a:xfrm rot="10800000">
            <a:off x="8851487" y="38276"/>
            <a:ext cx="264012" cy="6781736"/>
            <a:chOff x="5307800" y="238125"/>
            <a:chExt cx="271925" cy="5238750"/>
          </a:xfrm>
        </p:grpSpPr>
        <p:sp>
          <p:nvSpPr>
            <p:cNvPr id="2957" name="Google Shape;2957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3014;p10"/>
          <p:cNvGrpSpPr/>
          <p:nvPr/>
        </p:nvGrpSpPr>
        <p:grpSpPr>
          <a:xfrm rot="10800000">
            <a:off x="7828572" y="38276"/>
            <a:ext cx="1140783" cy="6781736"/>
            <a:chOff x="5458325" y="238125"/>
            <a:chExt cx="1174975" cy="5238750"/>
          </a:xfrm>
        </p:grpSpPr>
        <p:sp>
          <p:nvSpPr>
            <p:cNvPr id="3015" name="Google Shape;3015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3077;p10"/>
          <p:cNvGrpSpPr/>
          <p:nvPr/>
        </p:nvGrpSpPr>
        <p:grpSpPr>
          <a:xfrm rot="10800000">
            <a:off x="7682452" y="38276"/>
            <a:ext cx="994639" cy="6586909"/>
            <a:chOff x="5759350" y="388625"/>
            <a:chExt cx="1024450" cy="5088250"/>
          </a:xfrm>
        </p:grpSpPr>
        <p:sp>
          <p:nvSpPr>
            <p:cNvPr id="3078" name="Google Shape;3078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179;p10"/>
          <p:cNvGrpSpPr/>
          <p:nvPr/>
        </p:nvGrpSpPr>
        <p:grpSpPr>
          <a:xfrm rot="10800000">
            <a:off x="7682452" y="38276"/>
            <a:ext cx="1140783" cy="6781736"/>
            <a:chOff x="5608825" y="238125"/>
            <a:chExt cx="1174975" cy="5238750"/>
          </a:xfrm>
        </p:grpSpPr>
        <p:sp>
          <p:nvSpPr>
            <p:cNvPr id="3180" name="Google Shape;3180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985833"/>
            <a:ext cx="67611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2311400"/>
            <a:ext cx="6761100" cy="39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▪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●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○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■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629360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fld id="{2A9AAE58-B069-A74F-ABF4-E96A59E7B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1" r:id="rId12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smtClean="0"/>
              <a:t>LVOT Obstruction</a:t>
            </a: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578100" y="4991100"/>
            <a:ext cx="2961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/>
                </a:solidFill>
              </a:rPr>
              <a:t>Dr Cinosh Mathew</a:t>
            </a:r>
          </a:p>
          <a:p>
            <a:r>
              <a:rPr lang="en-US" i="1" dirty="0" smtClean="0">
                <a:solidFill>
                  <a:schemeClr val="accent6"/>
                </a:solidFill>
              </a:rPr>
              <a:t>MD,DM,FACC</a:t>
            </a:r>
          </a:p>
          <a:p>
            <a:r>
              <a:rPr lang="en-US" i="1" dirty="0" smtClean="0">
                <a:solidFill>
                  <a:schemeClr val="accent6"/>
                </a:solidFill>
              </a:rPr>
              <a:t>Professor, Cardiology</a:t>
            </a:r>
          </a:p>
          <a:p>
            <a:r>
              <a:rPr lang="en-US" i="1" dirty="0" smtClean="0">
                <a:solidFill>
                  <a:schemeClr val="accent6"/>
                </a:solidFill>
              </a:rPr>
              <a:t>SBKS MI &amp; RC</a:t>
            </a:r>
            <a:endParaRPr lang="en-IN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Aortic ejection click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Confirms the diagnosis of structural heart disease</a:t>
            </a:r>
          </a:p>
          <a:p>
            <a:r>
              <a:rPr lang="en-US" dirty="0" smtClean="0"/>
              <a:t>Localizes the abnormality of aortic valve</a:t>
            </a:r>
          </a:p>
          <a:p>
            <a:r>
              <a:rPr lang="en-US" dirty="0" smtClean="0"/>
              <a:t>Valve is pliable </a:t>
            </a:r>
          </a:p>
          <a:p>
            <a:r>
              <a:rPr lang="en-US" dirty="0" smtClean="0"/>
              <a:t>LV function is preserved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5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Aortic Ejection Click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Constant sharp sounds</a:t>
            </a:r>
          </a:p>
          <a:p>
            <a:r>
              <a:rPr lang="en-US" dirty="0" smtClean="0"/>
              <a:t>Heard best at the apex</a:t>
            </a:r>
          </a:p>
          <a:p>
            <a:r>
              <a:rPr lang="en-US" dirty="0" smtClean="0"/>
              <a:t>S1- click interval does not decrease with increasing severity unlike PS</a:t>
            </a:r>
          </a:p>
          <a:p>
            <a:r>
              <a:rPr lang="en-US" dirty="0" smtClean="0"/>
              <a:t>Can occur even with dilated ascending aorta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373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Ejection Systolic Murmur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Starts after 1</a:t>
            </a:r>
            <a:r>
              <a:rPr lang="en-US" baseline="30000" dirty="0" smtClean="0"/>
              <a:t>st</a:t>
            </a:r>
            <a:r>
              <a:rPr lang="en-US" dirty="0" smtClean="0"/>
              <a:t> HS, preceded by a click</a:t>
            </a:r>
          </a:p>
          <a:p>
            <a:r>
              <a:rPr lang="en-US" dirty="0" smtClean="0"/>
              <a:t>Ends before second heart sound </a:t>
            </a:r>
          </a:p>
          <a:p>
            <a:r>
              <a:rPr lang="en-US" dirty="0" smtClean="0"/>
              <a:t>Murmur – transmitted to the neck</a:t>
            </a:r>
          </a:p>
          <a:p>
            <a:r>
              <a:rPr lang="en-US" dirty="0" smtClean="0"/>
              <a:t>Peak of the murmur gets delayed with increasing severity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09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Indications for </a:t>
            </a:r>
            <a:r>
              <a:rPr lang="en-US" dirty="0" err="1" smtClean="0"/>
              <a:t>valvotomies</a:t>
            </a:r>
            <a:r>
              <a:rPr lang="en-US" dirty="0" smtClean="0"/>
              <a:t> in infants &amp; children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PG &gt; 60mm Hg irrespective of symptomatic status</a:t>
            </a:r>
          </a:p>
          <a:p>
            <a:r>
              <a:rPr lang="en-US" dirty="0" smtClean="0"/>
              <a:t>Symptomatic heart failure with borderline gradients</a:t>
            </a:r>
          </a:p>
          <a:p>
            <a:r>
              <a:rPr lang="en-US" dirty="0" smtClean="0"/>
              <a:t>Gradient of &gt;50mm Hg with symptoms or ST- T changes on ECG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273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in adults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50% have congenital bicuspid valve</a:t>
            </a:r>
          </a:p>
          <a:p>
            <a:r>
              <a:rPr lang="en-US" dirty="0" err="1" smtClean="0"/>
              <a:t>Pts</a:t>
            </a:r>
            <a:r>
              <a:rPr lang="en-US" dirty="0" smtClean="0"/>
              <a:t> with valve clicks – better prognosis</a:t>
            </a:r>
          </a:p>
          <a:p>
            <a:r>
              <a:rPr lang="en-US" dirty="0" smtClean="0"/>
              <a:t>Progressive stenosis</a:t>
            </a:r>
          </a:p>
          <a:p>
            <a:r>
              <a:rPr lang="en-US" dirty="0" smtClean="0"/>
              <a:t>Infective endocarditis</a:t>
            </a:r>
          </a:p>
          <a:p>
            <a:r>
              <a:rPr lang="en-US" smtClean="0"/>
              <a:t>Calcification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1762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in adults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50% have congenital bicuspid valve</a:t>
            </a:r>
          </a:p>
          <a:p>
            <a:r>
              <a:rPr lang="en-US" dirty="0" err="1" smtClean="0"/>
              <a:t>Pts</a:t>
            </a:r>
            <a:r>
              <a:rPr lang="en-US" dirty="0" smtClean="0"/>
              <a:t> with valve clicks – better prognosis</a:t>
            </a:r>
          </a:p>
          <a:p>
            <a:r>
              <a:rPr lang="en-US" dirty="0" smtClean="0"/>
              <a:t>Progressive stenosis</a:t>
            </a:r>
          </a:p>
          <a:p>
            <a:r>
              <a:rPr lang="en-US" dirty="0" smtClean="0"/>
              <a:t>Infective endocarditis</a:t>
            </a:r>
          </a:p>
          <a:p>
            <a:r>
              <a:rPr lang="en-US" dirty="0" smtClean="0"/>
              <a:t>Calcification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55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Arterial pulse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Pulsus</a:t>
            </a:r>
            <a:r>
              <a:rPr lang="en-US" dirty="0" smtClean="0"/>
              <a:t> </a:t>
            </a:r>
            <a:r>
              <a:rPr lang="en-US" dirty="0" err="1" smtClean="0"/>
              <a:t>Parvus</a:t>
            </a:r>
            <a:r>
              <a:rPr lang="en-US" dirty="0" smtClean="0"/>
              <a:t> et </a:t>
            </a:r>
            <a:r>
              <a:rPr lang="en-US" dirty="0" err="1" smtClean="0"/>
              <a:t>tardus</a:t>
            </a:r>
            <a:endParaRPr lang="en-US" dirty="0" smtClean="0"/>
          </a:p>
          <a:p>
            <a:r>
              <a:rPr lang="en-US" dirty="0" smtClean="0"/>
              <a:t>Small volume</a:t>
            </a:r>
          </a:p>
          <a:p>
            <a:r>
              <a:rPr lang="en-US" dirty="0" smtClean="0"/>
              <a:t>Slow rising, reduced amplitude , sustained contour , more gradual drop off , palpable thrill </a:t>
            </a:r>
          </a:p>
          <a:p>
            <a:r>
              <a:rPr lang="en-US" dirty="0" smtClean="0"/>
              <a:t>Rapid rate of rise &amp; normal pulse contour without sustained peak  excludes significant </a:t>
            </a:r>
            <a:r>
              <a:rPr lang="en-US" dirty="0" err="1" smtClean="0"/>
              <a:t>valvar</a:t>
            </a:r>
            <a:r>
              <a:rPr lang="en-US" dirty="0" smtClean="0"/>
              <a:t> 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83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Pitfalls in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Normalization of arterial pulse 							    High cardiac output										    Associated AR													Low stroke volume with heart failure</a:t>
            </a:r>
          </a:p>
          <a:p>
            <a:endParaRPr lang="en-US" dirty="0"/>
          </a:p>
          <a:p>
            <a:r>
              <a:rPr lang="en-US" dirty="0" smtClean="0"/>
              <a:t>Exaggerate the severity									 Associated mitral inflow abnormalities 			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174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Supravalvar</a:t>
            </a:r>
            <a:r>
              <a:rPr lang="en-US" dirty="0" smtClean="0"/>
              <a:t> Aortic Stenosis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Associated with Williams Syndrome</a:t>
            </a:r>
          </a:p>
          <a:p>
            <a:r>
              <a:rPr lang="en-US" dirty="0" smtClean="0"/>
              <a:t>Autosomal Dominant </a:t>
            </a:r>
          </a:p>
          <a:p>
            <a:r>
              <a:rPr lang="en-US" dirty="0" smtClean="0"/>
              <a:t>Obstructive arterial disease – systemic and often pulmonary circulation</a:t>
            </a:r>
          </a:p>
          <a:p>
            <a:r>
              <a:rPr lang="en-US" dirty="0" smtClean="0"/>
              <a:t>Potential for involving conducting arteries</a:t>
            </a:r>
          </a:p>
          <a:p>
            <a:r>
              <a:rPr lang="en-US" dirty="0" smtClean="0"/>
              <a:t>Pulmonary artery stenosis- improve </a:t>
            </a:r>
            <a:r>
              <a:rPr lang="en-US" dirty="0" err="1" smtClean="0"/>
              <a:t>spontaneosuly</a:t>
            </a:r>
            <a:endParaRPr lang="en-US" dirty="0" smtClean="0"/>
          </a:p>
          <a:p>
            <a:r>
              <a:rPr lang="en-US" dirty="0" smtClean="0"/>
              <a:t>Supra AS- static , may progress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3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" t="-74025" r="48235" b="74025"/>
          <a:stretch/>
        </p:blipFill>
        <p:spPr>
          <a:xfrm>
            <a:off x="154978" y="-7294269"/>
            <a:ext cx="7363424" cy="121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720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 smtClean="0"/>
              <a:t>Aortic valve stenosis</a:t>
            </a:r>
            <a:endParaRPr/>
          </a:p>
        </p:txBody>
      </p:sp>
      <p:sp>
        <p:nvSpPr>
          <p:cNvPr id="3871" name="Google Shape;3871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/>
              <a:t>Morphologically diverse condition</a:t>
            </a:r>
          </a:p>
          <a:p>
            <a:r>
              <a:rPr lang="en-US" dirty="0" smtClean="0"/>
              <a:t>Varies in severity</a:t>
            </a:r>
          </a:p>
          <a:p>
            <a:r>
              <a:rPr lang="en-US" dirty="0" smtClean="0"/>
              <a:t>Asymptomatic to critically ill</a:t>
            </a:r>
          </a:p>
          <a:p>
            <a:r>
              <a:rPr lang="en-US" dirty="0" smtClean="0"/>
              <a:t>Age at presentation – Neonatal life to 6-7</a:t>
            </a:r>
            <a:r>
              <a:rPr lang="en-US" baseline="30000" dirty="0" smtClean="0"/>
              <a:t>th</a:t>
            </a:r>
            <a:r>
              <a:rPr lang="en-US" dirty="0" smtClean="0"/>
              <a:t> decades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endParaRPr/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683" t="70717" r="48234" b="7696"/>
          <a:stretch/>
        </p:blipFill>
        <p:spPr>
          <a:xfrm>
            <a:off x="352127" y="1405468"/>
            <a:ext cx="7723313" cy="435186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Coronary Artery pattern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54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Characteristics of murmur in </a:t>
            </a:r>
            <a:r>
              <a:rPr lang="en-US" dirty="0" err="1" smtClean="0"/>
              <a:t>supravalvar</a:t>
            </a:r>
            <a:r>
              <a:rPr lang="en-US" dirty="0" smtClean="0"/>
              <a:t> 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Selected jet streaming of blood into </a:t>
            </a:r>
            <a:r>
              <a:rPr lang="en-US" dirty="0" err="1" smtClean="0"/>
              <a:t>rt</a:t>
            </a:r>
            <a:r>
              <a:rPr lang="en-US" dirty="0" smtClean="0"/>
              <a:t> innominate vessels</a:t>
            </a:r>
          </a:p>
          <a:p>
            <a:r>
              <a:rPr lang="en-US" dirty="0" smtClean="0"/>
              <a:t>Greater pulse amplitude – </a:t>
            </a:r>
            <a:r>
              <a:rPr lang="en-US" dirty="0" err="1" smtClean="0"/>
              <a:t>rt</a:t>
            </a:r>
            <a:r>
              <a:rPr lang="en-US" dirty="0" smtClean="0"/>
              <a:t> </a:t>
            </a:r>
            <a:r>
              <a:rPr lang="en-US" dirty="0" err="1" smtClean="0"/>
              <a:t>subclavian</a:t>
            </a:r>
            <a:r>
              <a:rPr lang="en-US" dirty="0" smtClean="0"/>
              <a:t>, brachial &amp; carotid arteries</a:t>
            </a:r>
          </a:p>
          <a:p>
            <a:r>
              <a:rPr lang="en-US" dirty="0" smtClean="0"/>
              <a:t>Systolic BP </a:t>
            </a:r>
            <a:r>
              <a:rPr lang="en-US" dirty="0" err="1" smtClean="0"/>
              <a:t>rt</a:t>
            </a:r>
            <a:r>
              <a:rPr lang="en-US" dirty="0" smtClean="0"/>
              <a:t> arm- higher than left arm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27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Supravalvar</a:t>
            </a:r>
            <a:r>
              <a:rPr lang="en-US" dirty="0" smtClean="0"/>
              <a:t> 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Facial features of William’s syndrome</a:t>
            </a:r>
          </a:p>
          <a:p>
            <a:r>
              <a:rPr lang="en-US" dirty="0" smtClean="0"/>
              <a:t>Absence of ejection click</a:t>
            </a:r>
          </a:p>
          <a:p>
            <a:r>
              <a:rPr lang="en-US" dirty="0" smtClean="0"/>
              <a:t>Disparity in pulses- tendency of the jet stream to adhere to the vessel wall </a:t>
            </a:r>
          </a:p>
          <a:p>
            <a:r>
              <a:rPr lang="en-US" dirty="0" smtClean="0"/>
              <a:t>Transmission of thrill &amp; murmur to jugular notch &amp; carotids</a:t>
            </a:r>
          </a:p>
          <a:p>
            <a:r>
              <a:rPr lang="en-US" dirty="0" smtClean="0"/>
              <a:t>Continuous murmur- peripheral PS</a:t>
            </a:r>
          </a:p>
          <a:p>
            <a:r>
              <a:rPr lang="en-US" dirty="0" smtClean="0"/>
              <a:t>Higher systolic BP in right arm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61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uredownload-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28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Subaortic</a:t>
            </a:r>
            <a:r>
              <a:rPr lang="en-US" dirty="0" smtClean="0"/>
              <a:t> stenosis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Absence of systolic ejection click</a:t>
            </a:r>
          </a:p>
          <a:p>
            <a:r>
              <a:rPr lang="en-US" dirty="0" smtClean="0"/>
              <a:t>Diastolic murmur more common</a:t>
            </a:r>
          </a:p>
          <a:p>
            <a:r>
              <a:rPr lang="en-US" dirty="0" smtClean="0"/>
              <a:t>Absence of valve calcification</a:t>
            </a:r>
          </a:p>
          <a:p>
            <a:r>
              <a:rPr lang="en-US" dirty="0" smtClean="0"/>
              <a:t>Dilatation of ascending aorta – may be present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72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Discrete</a:t>
            </a:r>
          </a:p>
          <a:p>
            <a:r>
              <a:rPr lang="en-US" dirty="0" smtClean="0"/>
              <a:t>Fibrous/ membranous</a:t>
            </a:r>
          </a:p>
          <a:p>
            <a:r>
              <a:rPr lang="en-US" dirty="0" err="1" smtClean="0"/>
              <a:t>Fibromuscular</a:t>
            </a:r>
            <a:endParaRPr lang="en-US" dirty="0" smtClean="0"/>
          </a:p>
          <a:p>
            <a:r>
              <a:rPr lang="en-US" dirty="0" smtClean="0"/>
              <a:t>Tunnel type</a:t>
            </a:r>
          </a:p>
          <a:p>
            <a:r>
              <a:rPr lang="en-US" dirty="0" smtClean="0"/>
              <a:t>May evolve from from less diffuse to more diffuse &amp; extensive form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57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the 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Adequacy of </a:t>
            </a:r>
            <a:r>
              <a:rPr lang="en-US" dirty="0" err="1" smtClean="0"/>
              <a:t>lt</a:t>
            </a:r>
            <a:r>
              <a:rPr lang="en-US" dirty="0" smtClean="0"/>
              <a:t> heart structures is not a issue</a:t>
            </a:r>
          </a:p>
          <a:p>
            <a:r>
              <a:rPr lang="en-US" dirty="0" smtClean="0"/>
              <a:t>Well formed left ventricle with LV hypertrophy</a:t>
            </a:r>
          </a:p>
          <a:p>
            <a:r>
              <a:rPr lang="en-US" dirty="0" smtClean="0"/>
              <a:t>Usually bicuspid aortic valve with varying degrees of fusion</a:t>
            </a:r>
          </a:p>
          <a:p>
            <a:r>
              <a:rPr lang="en-US" dirty="0" smtClean="0"/>
              <a:t>Calcification is uncommon</a:t>
            </a:r>
          </a:p>
          <a:p>
            <a:r>
              <a:rPr lang="en-US" dirty="0" smtClean="0"/>
              <a:t>Dilated ascending aorta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75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294" t="42855" r="-4932" b="14292"/>
          <a:stretch/>
        </p:blipFill>
        <p:spPr>
          <a:xfrm>
            <a:off x="2032004" y="1209068"/>
            <a:ext cx="5452947" cy="54086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Anatomical substrates for developing sub AS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14536" y="1083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78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47600" t="3830" r="50935" b="56011"/>
          <a:stretch/>
        </p:blipFill>
        <p:spPr>
          <a:xfrm>
            <a:off x="-4025901" y="1"/>
            <a:ext cx="11491455" cy="621266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266" y="1"/>
            <a:ext cx="7772400" cy="436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Types of Sub 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965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Congenital &amp; acquired features</a:t>
            </a:r>
          </a:p>
          <a:p>
            <a:r>
              <a:rPr lang="en-US" dirty="0" smtClean="0"/>
              <a:t>Male predominance</a:t>
            </a:r>
          </a:p>
          <a:p>
            <a:r>
              <a:rPr lang="en-US" dirty="0" smtClean="0"/>
              <a:t>Associated with VSD, bicuspid aortic valve</a:t>
            </a:r>
          </a:p>
          <a:p>
            <a:r>
              <a:rPr lang="en-US" dirty="0" smtClean="0"/>
              <a:t>Recurrence common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466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Neonatal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6-10 days old neonate</a:t>
            </a:r>
          </a:p>
          <a:p>
            <a:r>
              <a:rPr lang="en-US" dirty="0" smtClean="0"/>
              <a:t>Presentation with shock</a:t>
            </a:r>
          </a:p>
          <a:p>
            <a:r>
              <a:rPr lang="en-US" dirty="0" smtClean="0"/>
              <a:t>Near normal O2 </a:t>
            </a:r>
            <a:r>
              <a:rPr lang="en-US" dirty="0" err="1" smtClean="0"/>
              <a:t>sats</a:t>
            </a:r>
            <a:r>
              <a:rPr lang="en-US" dirty="0" smtClean="0"/>
              <a:t> in upper limbs</a:t>
            </a:r>
          </a:p>
          <a:p>
            <a:r>
              <a:rPr lang="en-US" dirty="0" smtClean="0"/>
              <a:t>Cardiomegaly on X- ray chest</a:t>
            </a:r>
          </a:p>
          <a:p>
            <a:r>
              <a:rPr lang="en-US" dirty="0" smtClean="0"/>
              <a:t>Feeble all limb pulses </a:t>
            </a:r>
          </a:p>
          <a:p>
            <a:r>
              <a:rPr lang="en-US" dirty="0" smtClean="0"/>
              <a:t>S1S2N LVS3   ESM</a:t>
            </a:r>
          </a:p>
          <a:p>
            <a:r>
              <a:rPr lang="en-US" dirty="0" smtClean="0"/>
              <a:t>Critical AS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917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Hypertrophic Cardiomyopathy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Complex inherited myocardial disorder</a:t>
            </a:r>
          </a:p>
          <a:p>
            <a:r>
              <a:rPr lang="en-US" dirty="0" smtClean="0"/>
              <a:t>Inappropriate myocardial hypertrophy in the absence of structural heart disease, hypertension </a:t>
            </a:r>
            <a:br>
              <a:rPr lang="en-US" dirty="0" smtClean="0"/>
            </a:br>
            <a:r>
              <a:rPr lang="en-US" dirty="0" smtClean="0"/>
              <a:t>Causes </a:t>
            </a:r>
            <a:r>
              <a:rPr lang="en-US" dirty="0" err="1" smtClean="0"/>
              <a:t>subaortic</a:t>
            </a:r>
            <a:r>
              <a:rPr lang="en-US" dirty="0" smtClean="0"/>
              <a:t> obstruction</a:t>
            </a:r>
          </a:p>
          <a:p>
            <a:r>
              <a:rPr lang="en-US" dirty="0" smtClean="0"/>
              <a:t>Association with syndromes – </a:t>
            </a:r>
            <a:r>
              <a:rPr lang="en-US" dirty="0" err="1" smtClean="0"/>
              <a:t>Noonans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3257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1_22502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33" t="4938" r="20001" b="6172"/>
          <a:stretch/>
        </p:blipFill>
        <p:spPr>
          <a:xfrm rot="5400000">
            <a:off x="2066715" y="-727286"/>
            <a:ext cx="5444067" cy="87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27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1_225003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63" t="9876" r="11296" b="4444"/>
          <a:stretch/>
        </p:blipFill>
        <p:spPr>
          <a:xfrm rot="5400000">
            <a:off x="1971695" y="26445"/>
            <a:ext cx="5858932" cy="67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61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211_22554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37" r="25185"/>
          <a:stretch/>
        </p:blipFill>
        <p:spPr>
          <a:xfrm rot="5400000">
            <a:off x="1804089" y="-1329950"/>
            <a:ext cx="5088471" cy="1010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6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Coarctation</a:t>
            </a:r>
            <a:r>
              <a:rPr lang="en-US" dirty="0" smtClean="0"/>
              <a:t> of aorta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Complex anatomy, pathophysiology, clinical presentation</a:t>
            </a:r>
          </a:p>
          <a:p>
            <a:r>
              <a:rPr lang="en-US" dirty="0" smtClean="0"/>
              <a:t>Associated </a:t>
            </a:r>
            <a:r>
              <a:rPr lang="en-US" dirty="0" err="1" smtClean="0"/>
              <a:t>intracardiac</a:t>
            </a:r>
            <a:r>
              <a:rPr lang="en-US" dirty="0" smtClean="0"/>
              <a:t> lesions</a:t>
            </a:r>
          </a:p>
          <a:p>
            <a:r>
              <a:rPr lang="en-US" dirty="0" smtClean="0"/>
              <a:t>Murmur in the asymptomatic </a:t>
            </a:r>
            <a:r>
              <a:rPr lang="en-US" dirty="0" err="1" smtClean="0"/>
              <a:t>hypetensive</a:t>
            </a:r>
            <a:r>
              <a:rPr lang="en-US" dirty="0" smtClean="0"/>
              <a:t> child to neonate in shock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4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Patterns of presentation  of </a:t>
            </a:r>
            <a:r>
              <a:rPr lang="en-US" dirty="0" err="1" smtClean="0"/>
              <a:t>coarctation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Infant with CHF</a:t>
            </a:r>
          </a:p>
          <a:p>
            <a:r>
              <a:rPr lang="en-US" dirty="0" smtClean="0"/>
              <a:t>Child or adolescent with systemic hypertension</a:t>
            </a:r>
          </a:p>
          <a:p>
            <a:r>
              <a:rPr lang="en-US" dirty="0" smtClean="0"/>
              <a:t>Child with heart murmur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5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Neonate in shock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Earlier neonatal presentation</a:t>
            </a:r>
          </a:p>
          <a:p>
            <a:r>
              <a:rPr lang="en-US" dirty="0" smtClean="0"/>
              <a:t>Presentation with collapse</a:t>
            </a:r>
          </a:p>
          <a:p>
            <a:r>
              <a:rPr lang="en-US" dirty="0" smtClean="0"/>
              <a:t>Normal upper limb O2 </a:t>
            </a:r>
            <a:r>
              <a:rPr lang="en-US" dirty="0" err="1" smtClean="0"/>
              <a:t>sats</a:t>
            </a:r>
            <a:endParaRPr lang="en-US" dirty="0" smtClean="0"/>
          </a:p>
          <a:p>
            <a:r>
              <a:rPr lang="en-US" dirty="0" smtClean="0"/>
              <a:t>Lower limb O2 </a:t>
            </a:r>
          </a:p>
          <a:p>
            <a:r>
              <a:rPr lang="en-US" dirty="0" smtClean="0"/>
              <a:t>Good upper limb pulses </a:t>
            </a:r>
          </a:p>
          <a:p>
            <a:r>
              <a:rPr lang="en-US" dirty="0" smtClean="0"/>
              <a:t>Lower limb not </a:t>
            </a:r>
            <a:r>
              <a:rPr lang="en-US" dirty="0" err="1" smtClean="0"/>
              <a:t>paplpable</a:t>
            </a:r>
            <a:endParaRPr lang="en-US" dirty="0" smtClean="0"/>
          </a:p>
          <a:p>
            <a:r>
              <a:rPr lang="en-US" dirty="0" smtClean="0"/>
              <a:t>Critical </a:t>
            </a:r>
            <a:r>
              <a:rPr lang="en-US" dirty="0" err="1" smtClean="0"/>
              <a:t>corcatation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411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Discrepancy in arterial pulses </a:t>
            </a:r>
          </a:p>
          <a:p>
            <a:r>
              <a:rPr lang="en-US" dirty="0" smtClean="0"/>
              <a:t>Abnormal  </a:t>
            </a:r>
            <a:r>
              <a:rPr lang="en-US" dirty="0" err="1" smtClean="0"/>
              <a:t>subclavian</a:t>
            </a:r>
            <a:r>
              <a:rPr lang="en-US" dirty="0" smtClean="0"/>
              <a:t> common – alter findings</a:t>
            </a:r>
          </a:p>
          <a:p>
            <a:r>
              <a:rPr lang="en-US" dirty="0" smtClean="0"/>
              <a:t>Upper limb hypertension</a:t>
            </a:r>
          </a:p>
          <a:p>
            <a:r>
              <a:rPr lang="en-US" dirty="0" smtClean="0"/>
              <a:t>Ejection click with systolic murmur</a:t>
            </a:r>
          </a:p>
          <a:p>
            <a:r>
              <a:rPr lang="en-US" dirty="0" smtClean="0"/>
              <a:t>ESM across the </a:t>
            </a:r>
            <a:r>
              <a:rPr lang="en-US" dirty="0" err="1" smtClean="0"/>
              <a:t>coarct</a:t>
            </a:r>
            <a:r>
              <a:rPr lang="en-US" dirty="0" smtClean="0"/>
              <a:t> segment</a:t>
            </a:r>
          </a:p>
          <a:p>
            <a:r>
              <a:rPr lang="en-US" dirty="0" smtClean="0"/>
              <a:t>Continuous murmur of collaterals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950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PADIABABY OF HARDIKA201502061126259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5593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432" t="-50376" r="-48432" b="54321"/>
          <a:stretch/>
        </p:blipFill>
        <p:spPr>
          <a:xfrm>
            <a:off x="3287707" y="-3814000"/>
            <a:ext cx="7494161" cy="887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in Neonates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Complex disorder</a:t>
            </a:r>
          </a:p>
          <a:p>
            <a:r>
              <a:rPr lang="en-US" dirty="0" smtClean="0"/>
              <a:t>Varying degrees of LV Hypoplasia</a:t>
            </a:r>
          </a:p>
          <a:p>
            <a:r>
              <a:rPr lang="en-US" dirty="0" smtClean="0"/>
              <a:t>Functional &amp; structural abnormalities of mitral &amp; aortic valves </a:t>
            </a:r>
          </a:p>
          <a:p>
            <a:r>
              <a:rPr lang="en-US" dirty="0" smtClean="0"/>
              <a:t>Presence of EFE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32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4212" y="361654"/>
            <a:ext cx="2768203" cy="360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194" name="Shape 49"/>
          <p:cNvSpPr>
            <a:spLocks noChangeArrowheads="1"/>
          </p:cNvSpPr>
          <p:nvPr/>
        </p:nvSpPr>
        <p:spPr bwMode="auto">
          <a:xfrm>
            <a:off x="6106527" y="1948470"/>
            <a:ext cx="738981" cy="34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Helvetica Light" charset="0"/>
              </a:rPr>
              <a:t>ECHO</a:t>
            </a:r>
          </a:p>
        </p:txBody>
      </p:sp>
      <p:pic>
        <p:nvPicPr>
          <p:cNvPr id="8195" name="Picture 8" descr="22-02-17-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8422" y="2411018"/>
            <a:ext cx="433982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" descr="ANd9GcQeodjVTQi-awCzpJNB4FFjFwV48eqykIVYpTN5869XLwmlG8p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41" y="4018359"/>
            <a:ext cx="3107531" cy="25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9836404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associations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Turners Syndrome 45 XO</a:t>
            </a:r>
          </a:p>
          <a:p>
            <a:r>
              <a:rPr lang="en-US" dirty="0" smtClean="0"/>
              <a:t>Common in females</a:t>
            </a:r>
          </a:p>
          <a:p>
            <a:r>
              <a:rPr lang="en-US" dirty="0" smtClean="0"/>
              <a:t>Webbing of neck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26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uredownloa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76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Associated abnormalities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in infants</a:t>
            </a:r>
          </a:p>
          <a:p>
            <a:r>
              <a:rPr lang="en-US" dirty="0" smtClean="0"/>
              <a:t>Bicuspid aortic valve   80%</a:t>
            </a:r>
          </a:p>
          <a:p>
            <a:r>
              <a:rPr lang="en-US" dirty="0" smtClean="0"/>
              <a:t>VSD</a:t>
            </a:r>
          </a:p>
          <a:p>
            <a:r>
              <a:rPr lang="en-US" dirty="0" smtClean="0"/>
              <a:t>Mitral valve abnormalities</a:t>
            </a:r>
          </a:p>
          <a:p>
            <a:r>
              <a:rPr lang="en-US" dirty="0" smtClean="0"/>
              <a:t>TGA</a:t>
            </a:r>
          </a:p>
          <a:p>
            <a:r>
              <a:rPr lang="en-US" dirty="0" smtClean="0"/>
              <a:t>DORV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641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45" t="4747" r="3400" b="74587"/>
          <a:stretch/>
        </p:blipFill>
        <p:spPr>
          <a:xfrm>
            <a:off x="770671" y="914401"/>
            <a:ext cx="7791904" cy="48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2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Interruption of aortic 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Uncommon anomaly</a:t>
            </a:r>
          </a:p>
          <a:p>
            <a:r>
              <a:rPr lang="en-US" dirty="0" smtClean="0"/>
              <a:t>Rarely occurs in isolation</a:t>
            </a:r>
          </a:p>
          <a:p>
            <a:r>
              <a:rPr lang="en-US" dirty="0" smtClean="0"/>
              <a:t>Complete lack of anatomic continuity between transverse arch or isthmus and descending aorta</a:t>
            </a:r>
          </a:p>
          <a:p>
            <a:r>
              <a:rPr lang="en-US" dirty="0" smtClean="0"/>
              <a:t>Commonly associated with Di George syndrome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41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</a:t>
            </a:r>
            <a:r>
              <a:rPr lang="en-US" dirty="0" err="1" smtClean="0"/>
              <a:t>prsentation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Extremely sick neonate</a:t>
            </a:r>
          </a:p>
          <a:p>
            <a:r>
              <a:rPr lang="en-US" dirty="0" smtClean="0"/>
              <a:t>Present with collapse</a:t>
            </a:r>
          </a:p>
          <a:p>
            <a:r>
              <a:rPr lang="en-US" dirty="0" smtClean="0"/>
              <a:t>Severe PAH</a:t>
            </a:r>
          </a:p>
          <a:p>
            <a:r>
              <a:rPr lang="en-US" dirty="0" smtClean="0"/>
              <a:t>Differential O2 </a:t>
            </a:r>
            <a:r>
              <a:rPr lang="en-US" dirty="0" err="1" smtClean="0"/>
              <a:t>sats</a:t>
            </a:r>
            <a:r>
              <a:rPr lang="en-US" dirty="0" smtClean="0"/>
              <a:t> – due to PDA dependent systemic circulation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154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28384" t="-25591" r="48582" b="27129"/>
          <a:stretch/>
        </p:blipFill>
        <p:spPr>
          <a:xfrm>
            <a:off x="-563263" y="-193598"/>
            <a:ext cx="6456064" cy="63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9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Mitral Valve Abnormalities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of </a:t>
            </a:r>
            <a:r>
              <a:rPr lang="en-US" dirty="0" err="1" smtClean="0"/>
              <a:t>Shone’s</a:t>
            </a:r>
            <a:r>
              <a:rPr lang="en-US" dirty="0" smtClean="0"/>
              <a:t> complex</a:t>
            </a:r>
          </a:p>
          <a:p>
            <a:r>
              <a:rPr lang="en-US" dirty="0" smtClean="0"/>
              <a:t>Mitral inflow abnormalities associated with LV outflow or aortic arch abnormalities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577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4" t="522" r="48914" b="73248"/>
          <a:stretch/>
        </p:blipFill>
        <p:spPr>
          <a:xfrm>
            <a:off x="1614706" y="1780132"/>
            <a:ext cx="6327029" cy="42488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Supramitral</a:t>
            </a:r>
            <a:r>
              <a:rPr lang="en-US" dirty="0" smtClean="0"/>
              <a:t> ring VS </a:t>
            </a:r>
            <a:r>
              <a:rPr lang="en-US" dirty="0" err="1" smtClean="0"/>
              <a:t>Cor</a:t>
            </a:r>
            <a:r>
              <a:rPr lang="en-US" dirty="0" smtClean="0"/>
              <a:t> </a:t>
            </a:r>
            <a:r>
              <a:rPr lang="en-US" smtClean="0"/>
              <a:t>triatratum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37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Suitability of biventricular repair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Dimensions of </a:t>
            </a:r>
            <a:r>
              <a:rPr lang="en-US" dirty="0"/>
              <a:t>L</a:t>
            </a:r>
            <a:r>
              <a:rPr lang="en-US" dirty="0" smtClean="0"/>
              <a:t>V inflow</a:t>
            </a:r>
          </a:p>
          <a:p>
            <a:r>
              <a:rPr lang="en-US" dirty="0" smtClean="0"/>
              <a:t>LV size- Mass &amp; volume</a:t>
            </a:r>
          </a:p>
          <a:p>
            <a:r>
              <a:rPr lang="en-US" dirty="0" smtClean="0"/>
              <a:t>LV outflow- Aortic annulus</a:t>
            </a:r>
          </a:p>
          <a:p>
            <a:r>
              <a:rPr lang="en-US" dirty="0" smtClean="0"/>
              <a:t>Rhode’s score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201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i="1" dirty="0" smtClean="0"/>
              <a:t>THANK YOU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xmlns="" val="23969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Aortic stenosis in children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CHF less common</a:t>
            </a:r>
          </a:p>
          <a:p>
            <a:r>
              <a:rPr lang="en-US" dirty="0" smtClean="0"/>
              <a:t>Neonates – Immaturity of myocardium, cant handle the pressure overload</a:t>
            </a:r>
          </a:p>
          <a:p>
            <a:r>
              <a:rPr lang="en-US" dirty="0" smtClean="0"/>
              <a:t>Neonates – More associated lesions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040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Balloon aortic </a:t>
            </a:r>
            <a:r>
              <a:rPr lang="en-US" dirty="0" err="1" smtClean="0"/>
              <a:t>valvotomy</a:t>
            </a:r>
            <a:r>
              <a:rPr lang="en-US" dirty="0" smtClean="0"/>
              <a:t> in neonates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Critical AS – Arterial duct dependent systemic circulation</a:t>
            </a:r>
          </a:p>
          <a:p>
            <a:r>
              <a:rPr lang="en-US" dirty="0" smtClean="0"/>
              <a:t>Asymptomatic with PG of 60mm or more</a:t>
            </a:r>
          </a:p>
          <a:p>
            <a:r>
              <a:rPr lang="en-US" dirty="0" smtClean="0"/>
              <a:t>Impaired valve mobility on echo</a:t>
            </a:r>
          </a:p>
          <a:p>
            <a:r>
              <a:rPr lang="en-US" dirty="0" smtClean="0"/>
              <a:t>Impaired LV function with less gradients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34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Auscultation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S1</a:t>
            </a:r>
          </a:p>
          <a:p>
            <a:r>
              <a:rPr lang="en-US" dirty="0" smtClean="0"/>
              <a:t>Normally split  S2 </a:t>
            </a:r>
          </a:p>
          <a:p>
            <a:r>
              <a:rPr lang="en-US" dirty="0" smtClean="0"/>
              <a:t>A2- not diminished in intensity unless the valve is immobile due to calcification</a:t>
            </a:r>
          </a:p>
          <a:p>
            <a:r>
              <a:rPr lang="en-US" dirty="0" smtClean="0"/>
              <a:t>Paradoxical splitting in severe AS</a:t>
            </a:r>
          </a:p>
          <a:p>
            <a:r>
              <a:rPr lang="en-US" dirty="0" smtClean="0"/>
              <a:t>Delay in the A2 component is roughly proportional to the severity of AS</a:t>
            </a:r>
          </a:p>
          <a:p>
            <a:r>
              <a:rPr lang="en-US" dirty="0" smtClean="0"/>
              <a:t>Audible S4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187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 AS- children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Asymptomatic</a:t>
            </a:r>
          </a:p>
          <a:p>
            <a:r>
              <a:rPr lang="en-US" dirty="0" smtClean="0"/>
              <a:t>Fatigue, </a:t>
            </a:r>
            <a:r>
              <a:rPr lang="en-US" dirty="0" err="1" smtClean="0"/>
              <a:t>exertional</a:t>
            </a:r>
            <a:r>
              <a:rPr lang="en-US" dirty="0" smtClean="0"/>
              <a:t> dyspnea- stenosis is moderately severe </a:t>
            </a:r>
          </a:p>
          <a:p>
            <a:r>
              <a:rPr lang="en-US" dirty="0" err="1" smtClean="0"/>
              <a:t>Exertional</a:t>
            </a:r>
            <a:r>
              <a:rPr lang="en-US" dirty="0" smtClean="0"/>
              <a:t> syncope- Critical stenosis- inability of LV to increase cardiac output </a:t>
            </a:r>
          </a:p>
          <a:p>
            <a:r>
              <a:rPr lang="en-US" dirty="0" smtClean="0"/>
              <a:t>Sudden death – Not uncommon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38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Custom 347">
      <a:dk1>
        <a:srgbClr val="003B55"/>
      </a:dk1>
      <a:lt1>
        <a:srgbClr val="FFFFFF"/>
      </a:lt1>
      <a:dk2>
        <a:srgbClr val="0B87A1"/>
      </a:dk2>
      <a:lt2>
        <a:srgbClr val="EEF1EE"/>
      </a:lt2>
      <a:accent1>
        <a:srgbClr val="D3EBD5"/>
      </a:accent1>
      <a:accent2>
        <a:srgbClr val="80BFB7"/>
      </a:accent2>
      <a:accent3>
        <a:srgbClr val="0B87A1"/>
      </a:accent3>
      <a:accent4>
        <a:srgbClr val="01597F"/>
      </a:accent4>
      <a:accent5>
        <a:srgbClr val="003B55"/>
      </a:accent5>
      <a:accent6>
        <a:srgbClr val="001120"/>
      </a:accent6>
      <a:hlink>
        <a:srgbClr val="01597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877</Words>
  <Application>Microsoft Office PowerPoint</Application>
  <PresentationFormat>On-screen Show (4:3)</PresentationFormat>
  <Paragraphs>187</Paragraphs>
  <Slides>50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Theme2</vt:lpstr>
      <vt:lpstr>LVOT Obstruction</vt:lpstr>
      <vt:lpstr>Aortic valve stenosis</vt:lpstr>
      <vt:lpstr>Neonatal presentation</vt:lpstr>
      <vt:lpstr>AS in Neonates </vt:lpstr>
      <vt:lpstr>Suitability of biventricular repair</vt:lpstr>
      <vt:lpstr>Aortic stenosis in children</vt:lpstr>
      <vt:lpstr>Balloon aortic valvotomy in neonates</vt:lpstr>
      <vt:lpstr>Auscultation</vt:lpstr>
      <vt:lpstr>Clinical presentation AS- children</vt:lpstr>
      <vt:lpstr>Aortic ejection click</vt:lpstr>
      <vt:lpstr>Aortic Ejection Click</vt:lpstr>
      <vt:lpstr>Ejection Systolic Murmur</vt:lpstr>
      <vt:lpstr>Indications for valvotomies in infants &amp; children</vt:lpstr>
      <vt:lpstr>AS in adults</vt:lpstr>
      <vt:lpstr>AS in adults</vt:lpstr>
      <vt:lpstr>Arterial pulse</vt:lpstr>
      <vt:lpstr>Pitfalls in evaluation</vt:lpstr>
      <vt:lpstr>Supravalvar Aortic Stenosis</vt:lpstr>
      <vt:lpstr>Slide 19</vt:lpstr>
      <vt:lpstr>Coronary Artery pattern</vt:lpstr>
      <vt:lpstr>Characteristics of murmur in supravalvar AS </vt:lpstr>
      <vt:lpstr>Supravalvar AS</vt:lpstr>
      <vt:lpstr>Slide 23</vt:lpstr>
      <vt:lpstr>Subaortic stenosis</vt:lpstr>
      <vt:lpstr>Fixed forms</vt:lpstr>
      <vt:lpstr>Characteristics of the AV</vt:lpstr>
      <vt:lpstr>Anatomical substrates for developing sub AS</vt:lpstr>
      <vt:lpstr>Types of Sub AS</vt:lpstr>
      <vt:lpstr>Clinical scenarios</vt:lpstr>
      <vt:lpstr>Hypertrophic Cardiomyopathy</vt:lpstr>
      <vt:lpstr>Slide 31</vt:lpstr>
      <vt:lpstr>Slide 32</vt:lpstr>
      <vt:lpstr>Slide 33</vt:lpstr>
      <vt:lpstr>Coarctation of aorta</vt:lpstr>
      <vt:lpstr>Patterns of presentation  of coarctation </vt:lpstr>
      <vt:lpstr>Neonate in shock</vt:lpstr>
      <vt:lpstr>Clinical findings</vt:lpstr>
      <vt:lpstr>Slide 38</vt:lpstr>
      <vt:lpstr>Slide 39</vt:lpstr>
      <vt:lpstr>Slide 40</vt:lpstr>
      <vt:lpstr>Common associations</vt:lpstr>
      <vt:lpstr>Slide 42</vt:lpstr>
      <vt:lpstr>Associated abnormalities</vt:lpstr>
      <vt:lpstr>Slide 44</vt:lpstr>
      <vt:lpstr>Interruption of aortic arch</vt:lpstr>
      <vt:lpstr>Clinical prsentation</vt:lpstr>
      <vt:lpstr>Slide 47</vt:lpstr>
      <vt:lpstr>Mitral Valve Abnormalities</vt:lpstr>
      <vt:lpstr>Supramitral ring VS Cor triatratum</vt:lpstr>
      <vt:lpstr>Slide 50</vt:lpstr>
    </vt:vector>
  </TitlesOfParts>
  <Company>kulkarnisnehal15@yahoo.com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LVOT Obstructions- From Bedside to Imaging</dc:title>
  <dc:creator>snehal kulkarni</dc:creator>
  <cp:lastModifiedBy>DC</cp:lastModifiedBy>
  <cp:revision>53</cp:revision>
  <dcterms:created xsi:type="dcterms:W3CDTF">2015-02-05T16:21:29Z</dcterms:created>
  <dcterms:modified xsi:type="dcterms:W3CDTF">2022-04-25T09:57:48Z</dcterms:modified>
</cp:coreProperties>
</file>