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1" r:id="rId3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116" d="100"/>
          <a:sy n="116" d="100"/>
        </p:scale>
        <p:origin x="-57" y="-1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1518A-C3F4-0440-9E4B-CB7975BAA733}" type="datetimeFigureOut">
              <a:rPr lang="en-US"/>
              <a:pPr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47CC3-0B51-0D44-8009-8E1202BA37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58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117A97-C807-494D-B10D-8F9E2E3D658E}"/>
              </a:ext>
            </a:extLst>
          </p:cNvPr>
          <p:cNvSpPr txBox="1"/>
          <p:nvPr/>
        </p:nvSpPr>
        <p:spPr>
          <a:xfrm>
            <a:off x="489858" y="550635"/>
            <a:ext cx="691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smtClean="0"/>
              <a:t>BREAST FEEDING</a:t>
            </a:r>
            <a:endParaRPr lang="en-US" sz="5400" b="1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/>
              <a:t>Dr. </a:t>
            </a:r>
            <a:r>
              <a:rPr lang="en-US" dirty="0" smtClean="0"/>
              <a:t>Manish </a:t>
            </a:r>
            <a:r>
              <a:rPr lang="en-US" dirty="0" err="1" smtClean="0"/>
              <a:t>Rasania</a:t>
            </a:r>
            <a:endParaRPr lang="en-US" dirty="0"/>
          </a:p>
          <a:p>
            <a:pPr algn="l"/>
            <a:r>
              <a:rPr lang="en-IN" dirty="0" smtClean="0"/>
              <a:t>Head of Department , Paediatrics</a:t>
            </a:r>
            <a:endParaRPr lang="en-US" dirty="0"/>
          </a:p>
          <a:p>
            <a:pPr algn="l"/>
            <a:r>
              <a:rPr lang="en-US" dirty="0"/>
              <a:t>SBKS MIRC</a:t>
            </a:r>
          </a:p>
          <a:p>
            <a:pPr algn="l"/>
            <a:r>
              <a:rPr lang="en-US" dirty="0" err="1"/>
              <a:t>Vadodara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259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047750"/>
          <a:ext cx="6096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152400" y="-171450"/>
          <a:ext cx="9524999" cy="797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44"/>
                <a:gridCol w="1049365"/>
                <a:gridCol w="807203"/>
                <a:gridCol w="4439618"/>
                <a:gridCol w="2260169"/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Author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Study design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Result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outcome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541782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Bernardo 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(blhorta@gmail.com), Christian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Loret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Cesar 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VictoraPostgraduate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in Epidemiology,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Universidade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Federal de Pelotas, Pelotas, Brazil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 ANALYSIS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Breastfeeding and intelligence: a systematic review and meta-analysis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found no evidence of publication bias. Studies that controlled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formaternal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IQ showed a smaller benefit from breastfeeding [mean difference 2.62 points(95% confidence interval: 1.25; 3.98)]. In the meta-regression, none of the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studycharacteristics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explained the heterogeneity among the studies.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Breastfeeding is related to improved performance in intelligence tests.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Apositive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effect of breastfeeding on cognition was also observed in 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randomised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trial.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Thissuggests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that the association is causal.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171</Words>
  <Application>Microsoft Office PowerPoint</Application>
  <PresentationFormat>On-screen Show (16:9)</PresentationFormat>
  <Paragraphs>55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karthik</cp:lastModifiedBy>
  <cp:revision>7</cp:revision>
  <dcterms:created xsi:type="dcterms:W3CDTF">2020-08-15T17:12:15Z</dcterms:created>
  <dcterms:modified xsi:type="dcterms:W3CDTF">2022-05-02T06:26:31Z</dcterms:modified>
</cp:coreProperties>
</file>