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1" r:id="rId1"/>
  </p:sldMasterIdLst>
  <p:notesMasterIdLst>
    <p:notesMasterId r:id="rId16"/>
  </p:notesMasterIdLst>
  <p:sldIdLst>
    <p:sldId id="256" r:id="rId2"/>
    <p:sldId id="258" r:id="rId3"/>
    <p:sldId id="257" r:id="rId4"/>
    <p:sldId id="259" r:id="rId5"/>
    <p:sldId id="260" r:id="rId6"/>
    <p:sldId id="262" r:id="rId7"/>
    <p:sldId id="264" r:id="rId8"/>
    <p:sldId id="261" r:id="rId9"/>
    <p:sldId id="268" r:id="rId10"/>
    <p:sldId id="265" r:id="rId11"/>
    <p:sldId id="266" r:id="rId12"/>
    <p:sldId id="270"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98876-D6B5-438B-B6FE-824851EB6EF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778E20-7D95-468F-AD46-88413ACD373E}">
      <dgm:prSet phldrT="[Text]"/>
      <dgm:spPr/>
      <dgm:t>
        <a:bodyPr/>
        <a:lstStyle/>
        <a:p>
          <a:r>
            <a:rPr lang="en-US" dirty="0" smtClean="0">
              <a:latin typeface="Times New Roman" panose="02020603050405020304" pitchFamily="18" charset="0"/>
              <a:cs typeface="Times New Roman" panose="02020603050405020304" pitchFamily="18" charset="0"/>
            </a:rPr>
            <a:t>Village Panchayat</a:t>
          </a:r>
          <a:endParaRPr lang="en-US" dirty="0">
            <a:latin typeface="Times New Roman" panose="02020603050405020304" pitchFamily="18" charset="0"/>
            <a:cs typeface="Times New Roman" panose="02020603050405020304" pitchFamily="18" charset="0"/>
          </a:endParaRPr>
        </a:p>
      </dgm:t>
    </dgm:pt>
    <dgm:pt modelId="{2BF52E85-3CF6-4BB7-8BE5-1C484E5E9836}" type="parTrans" cxnId="{DFAA7784-CFC5-4065-AD5E-B5DD1214B7FC}">
      <dgm:prSet/>
      <dgm:spPr/>
      <dgm:t>
        <a:bodyPr/>
        <a:lstStyle/>
        <a:p>
          <a:endParaRPr lang="en-US"/>
        </a:p>
      </dgm:t>
    </dgm:pt>
    <dgm:pt modelId="{ECCBB229-B555-4726-BAB1-415E80C5DB96}" type="sibTrans" cxnId="{DFAA7784-CFC5-4065-AD5E-B5DD1214B7FC}">
      <dgm:prSet/>
      <dgm:spPr/>
      <dgm:t>
        <a:bodyPr/>
        <a:lstStyle/>
        <a:p>
          <a:endParaRPr lang="en-US"/>
        </a:p>
      </dgm:t>
    </dgm:pt>
    <dgm:pt modelId="{9D0B890B-A703-43EF-8FA7-EB1F45BF6068}">
      <dgm:prSet phldrT="[Text]"/>
      <dgm:spPr/>
      <dgm:t>
        <a:bodyPr/>
        <a:lstStyle/>
        <a:p>
          <a:r>
            <a:rPr lang="en-IN" b="1" dirty="0" smtClean="0">
              <a:latin typeface="Times New Roman" panose="02020603050405020304" pitchFamily="18" charset="0"/>
              <a:cs typeface="Times New Roman" panose="02020603050405020304" pitchFamily="18" charset="0"/>
            </a:rPr>
            <a:t>Village Administrative Officers</a:t>
          </a:r>
          <a:endParaRPr lang="en-US" dirty="0">
            <a:latin typeface="Times New Roman" panose="02020603050405020304" pitchFamily="18" charset="0"/>
            <a:cs typeface="Times New Roman" panose="02020603050405020304" pitchFamily="18" charset="0"/>
          </a:endParaRPr>
        </a:p>
      </dgm:t>
    </dgm:pt>
    <dgm:pt modelId="{229AC489-FB76-4A06-B16F-611A4D9F479B}" type="parTrans" cxnId="{1C4088E0-9DBD-41C5-BC3B-F3A0ED0895FC}">
      <dgm:prSet/>
      <dgm:spPr/>
      <dgm:t>
        <a:bodyPr/>
        <a:lstStyle/>
        <a:p>
          <a:endParaRPr lang="en-US"/>
        </a:p>
      </dgm:t>
    </dgm:pt>
    <dgm:pt modelId="{31882AA8-F47F-44BC-805B-9E9985EEE85D}" type="sibTrans" cxnId="{1C4088E0-9DBD-41C5-BC3B-F3A0ED0895FC}">
      <dgm:prSet/>
      <dgm:spPr/>
      <dgm:t>
        <a:bodyPr/>
        <a:lstStyle/>
        <a:p>
          <a:endParaRPr lang="en-US"/>
        </a:p>
      </dgm:t>
    </dgm:pt>
    <dgm:pt modelId="{0481309B-3964-4501-8EDA-098B9AC9F2A1}">
      <dgm:prSet phldrT="[Text]"/>
      <dgm:spPr/>
      <dgm:t>
        <a:bodyPr/>
        <a:lstStyle/>
        <a:p>
          <a:r>
            <a:rPr lang="en-US" dirty="0" smtClean="0">
              <a:latin typeface="Times New Roman" panose="02020603050405020304" pitchFamily="18" charset="0"/>
              <a:cs typeface="Times New Roman" panose="02020603050405020304" pitchFamily="18" charset="0"/>
            </a:rPr>
            <a:t>Town Panchayat</a:t>
          </a:r>
          <a:endParaRPr lang="en-US" dirty="0">
            <a:latin typeface="Times New Roman" panose="02020603050405020304" pitchFamily="18" charset="0"/>
            <a:cs typeface="Times New Roman" panose="02020603050405020304" pitchFamily="18" charset="0"/>
          </a:endParaRPr>
        </a:p>
      </dgm:t>
    </dgm:pt>
    <dgm:pt modelId="{96D2A04F-ACE0-4AE1-A44D-DAD9521DAE3E}" type="parTrans" cxnId="{F8286C2D-3AB3-4035-9F96-9249586BF15D}">
      <dgm:prSet/>
      <dgm:spPr/>
      <dgm:t>
        <a:bodyPr/>
        <a:lstStyle/>
        <a:p>
          <a:endParaRPr lang="en-US"/>
        </a:p>
      </dgm:t>
    </dgm:pt>
    <dgm:pt modelId="{856C642E-345E-4144-AB55-9C51A821322C}" type="sibTrans" cxnId="{F8286C2D-3AB3-4035-9F96-9249586BF15D}">
      <dgm:prSet/>
      <dgm:spPr/>
      <dgm:t>
        <a:bodyPr/>
        <a:lstStyle/>
        <a:p>
          <a:endParaRPr lang="en-US"/>
        </a:p>
      </dgm:t>
    </dgm:pt>
    <dgm:pt modelId="{1E24B4D4-8E95-4421-893D-DA643AC195BA}">
      <dgm:prSet phldrT="[Text]"/>
      <dgm:spPr/>
      <dgm:t>
        <a:bodyPr/>
        <a:lstStyle/>
        <a:p>
          <a:r>
            <a:rPr lang="en-IN" b="1" dirty="0" smtClean="0">
              <a:latin typeface="Times New Roman" panose="02020603050405020304" pitchFamily="18" charset="0"/>
              <a:cs typeface="Times New Roman" panose="02020603050405020304" pitchFamily="18" charset="0"/>
            </a:rPr>
            <a:t>Sanitary Inspectors / Executive Officers</a:t>
          </a:r>
          <a:endParaRPr lang="en-US" dirty="0">
            <a:latin typeface="Times New Roman" panose="02020603050405020304" pitchFamily="18" charset="0"/>
            <a:cs typeface="Times New Roman" panose="02020603050405020304" pitchFamily="18" charset="0"/>
          </a:endParaRPr>
        </a:p>
      </dgm:t>
    </dgm:pt>
    <dgm:pt modelId="{ED8A50D4-ACBA-4795-9213-3A9D029291BF}" type="parTrans" cxnId="{AF5E4EE4-2E53-4E97-B27B-EF3AB0DB3F0F}">
      <dgm:prSet/>
      <dgm:spPr/>
      <dgm:t>
        <a:bodyPr/>
        <a:lstStyle/>
        <a:p>
          <a:endParaRPr lang="en-US"/>
        </a:p>
      </dgm:t>
    </dgm:pt>
    <dgm:pt modelId="{E4B9239C-2FA0-466F-9D07-C0127589D1F2}" type="sibTrans" cxnId="{AF5E4EE4-2E53-4E97-B27B-EF3AB0DB3F0F}">
      <dgm:prSet/>
      <dgm:spPr/>
      <dgm:t>
        <a:bodyPr/>
        <a:lstStyle/>
        <a:p>
          <a:endParaRPr lang="en-US"/>
        </a:p>
      </dgm:t>
    </dgm:pt>
    <dgm:pt modelId="{B1CA7B7B-4AC6-4F98-8488-342FB76CB092}">
      <dgm:prSet phldrT="[Text]"/>
      <dgm:spPr/>
      <dgm:t>
        <a:bodyPr/>
        <a:lstStyle/>
        <a:p>
          <a:r>
            <a:rPr lang="en-US" dirty="0" smtClean="0">
              <a:latin typeface="Times New Roman" panose="02020603050405020304" pitchFamily="18" charset="0"/>
              <a:cs typeface="Times New Roman" panose="02020603050405020304" pitchFamily="18" charset="0"/>
            </a:rPr>
            <a:t>Corporation/municipal areas</a:t>
          </a:r>
          <a:endParaRPr lang="en-US" dirty="0">
            <a:latin typeface="Times New Roman" panose="02020603050405020304" pitchFamily="18" charset="0"/>
            <a:cs typeface="Times New Roman" panose="02020603050405020304" pitchFamily="18" charset="0"/>
          </a:endParaRPr>
        </a:p>
      </dgm:t>
    </dgm:pt>
    <dgm:pt modelId="{39C6CF06-1D29-4BFF-A08E-F7422D7C5D83}" type="parTrans" cxnId="{60F6A61F-02D8-438D-95C0-A206812FD7D7}">
      <dgm:prSet/>
      <dgm:spPr/>
      <dgm:t>
        <a:bodyPr/>
        <a:lstStyle/>
        <a:p>
          <a:endParaRPr lang="en-US"/>
        </a:p>
      </dgm:t>
    </dgm:pt>
    <dgm:pt modelId="{FC234695-A0F6-462F-9A9E-AED3DE7371CE}" type="sibTrans" cxnId="{60F6A61F-02D8-438D-95C0-A206812FD7D7}">
      <dgm:prSet/>
      <dgm:spPr/>
      <dgm:t>
        <a:bodyPr/>
        <a:lstStyle/>
        <a:p>
          <a:endParaRPr lang="en-US"/>
        </a:p>
      </dgm:t>
    </dgm:pt>
    <dgm:pt modelId="{C1D98A3D-91EB-489A-9B21-6C4F7866509B}">
      <dgm:prSet phldrT="[Text]"/>
      <dgm:spPr/>
      <dgm:t>
        <a:bodyPr/>
        <a:lstStyle/>
        <a:p>
          <a:r>
            <a:rPr lang="en-IN" b="1" dirty="0" smtClean="0">
              <a:latin typeface="Times New Roman" panose="02020603050405020304" pitchFamily="18" charset="0"/>
              <a:cs typeface="Times New Roman" panose="02020603050405020304" pitchFamily="18" charset="0"/>
            </a:rPr>
            <a:t>Sanitary Inspectors of the Division</a:t>
          </a:r>
          <a:endParaRPr lang="en-US" dirty="0">
            <a:latin typeface="Times New Roman" panose="02020603050405020304" pitchFamily="18" charset="0"/>
            <a:cs typeface="Times New Roman" panose="02020603050405020304" pitchFamily="18" charset="0"/>
          </a:endParaRPr>
        </a:p>
      </dgm:t>
    </dgm:pt>
    <dgm:pt modelId="{69C4724F-4C4C-417D-BAD9-A5C485753EF8}" type="parTrans" cxnId="{734F8830-69CF-4DA4-956D-2F5CD0F060F0}">
      <dgm:prSet/>
      <dgm:spPr/>
      <dgm:t>
        <a:bodyPr/>
        <a:lstStyle/>
        <a:p>
          <a:endParaRPr lang="en-US"/>
        </a:p>
      </dgm:t>
    </dgm:pt>
    <dgm:pt modelId="{FB8B87F8-41A7-4179-838D-7B82F51A58F0}" type="sibTrans" cxnId="{734F8830-69CF-4DA4-956D-2F5CD0F060F0}">
      <dgm:prSet/>
      <dgm:spPr/>
      <dgm:t>
        <a:bodyPr/>
        <a:lstStyle/>
        <a:p>
          <a:endParaRPr lang="en-US"/>
        </a:p>
      </dgm:t>
    </dgm:pt>
    <dgm:pt modelId="{49479EB7-CBF0-48D7-B3C0-B349D3208655}" type="pres">
      <dgm:prSet presAssocID="{84798876-D6B5-438B-B6FE-824851EB6EF5}" presName="theList" presStyleCnt="0">
        <dgm:presLayoutVars>
          <dgm:dir/>
          <dgm:animLvl val="lvl"/>
          <dgm:resizeHandles val="exact"/>
        </dgm:presLayoutVars>
      </dgm:prSet>
      <dgm:spPr/>
      <dgm:t>
        <a:bodyPr/>
        <a:lstStyle/>
        <a:p>
          <a:endParaRPr lang="en-US"/>
        </a:p>
      </dgm:t>
    </dgm:pt>
    <dgm:pt modelId="{09992915-3F15-4365-A775-E3E7E435AC8F}" type="pres">
      <dgm:prSet presAssocID="{E7778E20-7D95-468F-AD46-88413ACD373E}" presName="compNode" presStyleCnt="0"/>
      <dgm:spPr/>
    </dgm:pt>
    <dgm:pt modelId="{81B0BE68-BE4A-4471-ACE3-4025CF21554E}" type="pres">
      <dgm:prSet presAssocID="{E7778E20-7D95-468F-AD46-88413ACD373E}" presName="aNode" presStyleLbl="bgShp" presStyleIdx="0" presStyleCnt="3"/>
      <dgm:spPr/>
      <dgm:t>
        <a:bodyPr/>
        <a:lstStyle/>
        <a:p>
          <a:endParaRPr lang="en-US"/>
        </a:p>
      </dgm:t>
    </dgm:pt>
    <dgm:pt modelId="{7DD3DC04-E6CA-4692-AB3C-160D3203770A}" type="pres">
      <dgm:prSet presAssocID="{E7778E20-7D95-468F-AD46-88413ACD373E}" presName="textNode" presStyleLbl="bgShp" presStyleIdx="0" presStyleCnt="3"/>
      <dgm:spPr/>
      <dgm:t>
        <a:bodyPr/>
        <a:lstStyle/>
        <a:p>
          <a:endParaRPr lang="en-US"/>
        </a:p>
      </dgm:t>
    </dgm:pt>
    <dgm:pt modelId="{41430C5C-C108-419E-9986-A3917F8CF49D}" type="pres">
      <dgm:prSet presAssocID="{E7778E20-7D95-468F-AD46-88413ACD373E}" presName="compChildNode" presStyleCnt="0"/>
      <dgm:spPr/>
    </dgm:pt>
    <dgm:pt modelId="{0D7BDB78-DC6C-478C-87B1-1CCD0EB16FA0}" type="pres">
      <dgm:prSet presAssocID="{E7778E20-7D95-468F-AD46-88413ACD373E}" presName="theInnerList" presStyleCnt="0"/>
      <dgm:spPr/>
    </dgm:pt>
    <dgm:pt modelId="{30BD299A-B9FC-4F32-98E2-688D97A17513}" type="pres">
      <dgm:prSet presAssocID="{9D0B890B-A703-43EF-8FA7-EB1F45BF6068}" presName="childNode" presStyleLbl="node1" presStyleIdx="0" presStyleCnt="3">
        <dgm:presLayoutVars>
          <dgm:bulletEnabled val="1"/>
        </dgm:presLayoutVars>
      </dgm:prSet>
      <dgm:spPr/>
      <dgm:t>
        <a:bodyPr/>
        <a:lstStyle/>
        <a:p>
          <a:endParaRPr lang="en-US"/>
        </a:p>
      </dgm:t>
    </dgm:pt>
    <dgm:pt modelId="{57268D2A-DAB9-46B5-850D-FE06557D12F3}" type="pres">
      <dgm:prSet presAssocID="{E7778E20-7D95-468F-AD46-88413ACD373E}" presName="aSpace" presStyleCnt="0"/>
      <dgm:spPr/>
    </dgm:pt>
    <dgm:pt modelId="{F0051C26-C899-499C-AEDD-2ED4450AAB35}" type="pres">
      <dgm:prSet presAssocID="{0481309B-3964-4501-8EDA-098B9AC9F2A1}" presName="compNode" presStyleCnt="0"/>
      <dgm:spPr/>
    </dgm:pt>
    <dgm:pt modelId="{86A038FB-5B9C-4F8B-A514-6FC6CB5EB163}" type="pres">
      <dgm:prSet presAssocID="{0481309B-3964-4501-8EDA-098B9AC9F2A1}" presName="aNode" presStyleLbl="bgShp" presStyleIdx="1" presStyleCnt="3"/>
      <dgm:spPr/>
      <dgm:t>
        <a:bodyPr/>
        <a:lstStyle/>
        <a:p>
          <a:endParaRPr lang="en-US"/>
        </a:p>
      </dgm:t>
    </dgm:pt>
    <dgm:pt modelId="{6088F159-3EA2-4DB3-8277-FC3FD9050199}" type="pres">
      <dgm:prSet presAssocID="{0481309B-3964-4501-8EDA-098B9AC9F2A1}" presName="textNode" presStyleLbl="bgShp" presStyleIdx="1" presStyleCnt="3"/>
      <dgm:spPr/>
      <dgm:t>
        <a:bodyPr/>
        <a:lstStyle/>
        <a:p>
          <a:endParaRPr lang="en-US"/>
        </a:p>
      </dgm:t>
    </dgm:pt>
    <dgm:pt modelId="{0C0C44A3-EC2F-4F27-9449-971673086556}" type="pres">
      <dgm:prSet presAssocID="{0481309B-3964-4501-8EDA-098B9AC9F2A1}" presName="compChildNode" presStyleCnt="0"/>
      <dgm:spPr/>
    </dgm:pt>
    <dgm:pt modelId="{723C18D5-79B5-4FF8-981C-D7B33EF67E98}" type="pres">
      <dgm:prSet presAssocID="{0481309B-3964-4501-8EDA-098B9AC9F2A1}" presName="theInnerList" presStyleCnt="0"/>
      <dgm:spPr/>
    </dgm:pt>
    <dgm:pt modelId="{94A1EAC8-5464-42D6-B5EA-BC96BB91AC21}" type="pres">
      <dgm:prSet presAssocID="{1E24B4D4-8E95-4421-893D-DA643AC195BA}" presName="childNode" presStyleLbl="node1" presStyleIdx="1" presStyleCnt="3">
        <dgm:presLayoutVars>
          <dgm:bulletEnabled val="1"/>
        </dgm:presLayoutVars>
      </dgm:prSet>
      <dgm:spPr/>
      <dgm:t>
        <a:bodyPr/>
        <a:lstStyle/>
        <a:p>
          <a:endParaRPr lang="en-US"/>
        </a:p>
      </dgm:t>
    </dgm:pt>
    <dgm:pt modelId="{C1D46199-2EB2-4BE2-8832-9B8FF60BBC68}" type="pres">
      <dgm:prSet presAssocID="{0481309B-3964-4501-8EDA-098B9AC9F2A1}" presName="aSpace" presStyleCnt="0"/>
      <dgm:spPr/>
    </dgm:pt>
    <dgm:pt modelId="{59493A6F-0AA9-4DF8-9B3D-9A78682E0AD0}" type="pres">
      <dgm:prSet presAssocID="{B1CA7B7B-4AC6-4F98-8488-342FB76CB092}" presName="compNode" presStyleCnt="0"/>
      <dgm:spPr/>
    </dgm:pt>
    <dgm:pt modelId="{362E0DC0-12E9-4DF5-9205-C55C4068B44B}" type="pres">
      <dgm:prSet presAssocID="{B1CA7B7B-4AC6-4F98-8488-342FB76CB092}" presName="aNode" presStyleLbl="bgShp" presStyleIdx="2" presStyleCnt="3"/>
      <dgm:spPr/>
      <dgm:t>
        <a:bodyPr/>
        <a:lstStyle/>
        <a:p>
          <a:endParaRPr lang="en-US"/>
        </a:p>
      </dgm:t>
    </dgm:pt>
    <dgm:pt modelId="{D0C2AEB5-8CB6-4BB1-8BD9-154518069D47}" type="pres">
      <dgm:prSet presAssocID="{B1CA7B7B-4AC6-4F98-8488-342FB76CB092}" presName="textNode" presStyleLbl="bgShp" presStyleIdx="2" presStyleCnt="3"/>
      <dgm:spPr/>
      <dgm:t>
        <a:bodyPr/>
        <a:lstStyle/>
        <a:p>
          <a:endParaRPr lang="en-US"/>
        </a:p>
      </dgm:t>
    </dgm:pt>
    <dgm:pt modelId="{99F37C70-D9A4-4F7C-8BC7-471470B88FC3}" type="pres">
      <dgm:prSet presAssocID="{B1CA7B7B-4AC6-4F98-8488-342FB76CB092}" presName="compChildNode" presStyleCnt="0"/>
      <dgm:spPr/>
    </dgm:pt>
    <dgm:pt modelId="{F93C3E60-6F68-4474-A93D-1F9430EA5039}" type="pres">
      <dgm:prSet presAssocID="{B1CA7B7B-4AC6-4F98-8488-342FB76CB092}" presName="theInnerList" presStyleCnt="0"/>
      <dgm:spPr/>
    </dgm:pt>
    <dgm:pt modelId="{9718CC6B-7EB0-4F5F-8EBB-90E60E7B5AE1}" type="pres">
      <dgm:prSet presAssocID="{C1D98A3D-91EB-489A-9B21-6C4F7866509B}" presName="childNode" presStyleLbl="node1" presStyleIdx="2" presStyleCnt="3">
        <dgm:presLayoutVars>
          <dgm:bulletEnabled val="1"/>
        </dgm:presLayoutVars>
      </dgm:prSet>
      <dgm:spPr/>
      <dgm:t>
        <a:bodyPr/>
        <a:lstStyle/>
        <a:p>
          <a:endParaRPr lang="en-US"/>
        </a:p>
      </dgm:t>
    </dgm:pt>
  </dgm:ptLst>
  <dgm:cxnLst>
    <dgm:cxn modelId="{862A8523-D949-44B9-A59C-9BC5A6DE6ACE}" type="presOf" srcId="{B1CA7B7B-4AC6-4F98-8488-342FB76CB092}" destId="{362E0DC0-12E9-4DF5-9205-C55C4068B44B}" srcOrd="0" destOrd="0" presId="urn:microsoft.com/office/officeart/2005/8/layout/lProcess2"/>
    <dgm:cxn modelId="{3D62EF25-E65C-4517-82D8-2ED5BDBA346D}" type="presOf" srcId="{1E24B4D4-8E95-4421-893D-DA643AC195BA}" destId="{94A1EAC8-5464-42D6-B5EA-BC96BB91AC21}" srcOrd="0" destOrd="0" presId="urn:microsoft.com/office/officeart/2005/8/layout/lProcess2"/>
    <dgm:cxn modelId="{FAF1C9EC-0555-4713-95B2-561A6766A1C1}" type="presOf" srcId="{C1D98A3D-91EB-489A-9B21-6C4F7866509B}" destId="{9718CC6B-7EB0-4F5F-8EBB-90E60E7B5AE1}" srcOrd="0" destOrd="0" presId="urn:microsoft.com/office/officeart/2005/8/layout/lProcess2"/>
    <dgm:cxn modelId="{AF5E4EE4-2E53-4E97-B27B-EF3AB0DB3F0F}" srcId="{0481309B-3964-4501-8EDA-098B9AC9F2A1}" destId="{1E24B4D4-8E95-4421-893D-DA643AC195BA}" srcOrd="0" destOrd="0" parTransId="{ED8A50D4-ACBA-4795-9213-3A9D029291BF}" sibTransId="{E4B9239C-2FA0-466F-9D07-C0127589D1F2}"/>
    <dgm:cxn modelId="{229C9EA0-31AA-4079-94A8-998CEEDD5219}" type="presOf" srcId="{0481309B-3964-4501-8EDA-098B9AC9F2A1}" destId="{6088F159-3EA2-4DB3-8277-FC3FD9050199}" srcOrd="1" destOrd="0" presId="urn:microsoft.com/office/officeart/2005/8/layout/lProcess2"/>
    <dgm:cxn modelId="{BAADB6DE-07E1-4469-A97E-9370FD527678}" type="presOf" srcId="{84798876-D6B5-438B-B6FE-824851EB6EF5}" destId="{49479EB7-CBF0-48D7-B3C0-B349D3208655}" srcOrd="0" destOrd="0" presId="urn:microsoft.com/office/officeart/2005/8/layout/lProcess2"/>
    <dgm:cxn modelId="{4DB57017-6E6C-4494-BA7E-859843503ED0}" type="presOf" srcId="{E7778E20-7D95-468F-AD46-88413ACD373E}" destId="{7DD3DC04-E6CA-4692-AB3C-160D3203770A}" srcOrd="1" destOrd="0" presId="urn:microsoft.com/office/officeart/2005/8/layout/lProcess2"/>
    <dgm:cxn modelId="{86D27514-357B-4AD8-B18E-D4ACAE18CBE6}" type="presOf" srcId="{0481309B-3964-4501-8EDA-098B9AC9F2A1}" destId="{86A038FB-5B9C-4F8B-A514-6FC6CB5EB163}" srcOrd="0" destOrd="0" presId="urn:microsoft.com/office/officeart/2005/8/layout/lProcess2"/>
    <dgm:cxn modelId="{1C4088E0-9DBD-41C5-BC3B-F3A0ED0895FC}" srcId="{E7778E20-7D95-468F-AD46-88413ACD373E}" destId="{9D0B890B-A703-43EF-8FA7-EB1F45BF6068}" srcOrd="0" destOrd="0" parTransId="{229AC489-FB76-4A06-B16F-611A4D9F479B}" sibTransId="{31882AA8-F47F-44BC-805B-9E9985EEE85D}"/>
    <dgm:cxn modelId="{60F6A61F-02D8-438D-95C0-A206812FD7D7}" srcId="{84798876-D6B5-438B-B6FE-824851EB6EF5}" destId="{B1CA7B7B-4AC6-4F98-8488-342FB76CB092}" srcOrd="2" destOrd="0" parTransId="{39C6CF06-1D29-4BFF-A08E-F7422D7C5D83}" sibTransId="{FC234695-A0F6-462F-9A9E-AED3DE7371CE}"/>
    <dgm:cxn modelId="{0D02D857-2FC3-4A91-898D-908812168744}" type="presOf" srcId="{E7778E20-7D95-468F-AD46-88413ACD373E}" destId="{81B0BE68-BE4A-4471-ACE3-4025CF21554E}" srcOrd="0" destOrd="0" presId="urn:microsoft.com/office/officeart/2005/8/layout/lProcess2"/>
    <dgm:cxn modelId="{6B2CC357-C7EF-41B7-A5D3-D4B581359C44}" type="presOf" srcId="{9D0B890B-A703-43EF-8FA7-EB1F45BF6068}" destId="{30BD299A-B9FC-4F32-98E2-688D97A17513}" srcOrd="0" destOrd="0" presId="urn:microsoft.com/office/officeart/2005/8/layout/lProcess2"/>
    <dgm:cxn modelId="{F8286C2D-3AB3-4035-9F96-9249586BF15D}" srcId="{84798876-D6B5-438B-B6FE-824851EB6EF5}" destId="{0481309B-3964-4501-8EDA-098B9AC9F2A1}" srcOrd="1" destOrd="0" parTransId="{96D2A04F-ACE0-4AE1-A44D-DAD9521DAE3E}" sibTransId="{856C642E-345E-4144-AB55-9C51A821322C}"/>
    <dgm:cxn modelId="{C67B6697-7842-4268-BF3C-DBCFA33AAD9D}" type="presOf" srcId="{B1CA7B7B-4AC6-4F98-8488-342FB76CB092}" destId="{D0C2AEB5-8CB6-4BB1-8BD9-154518069D47}" srcOrd="1" destOrd="0" presId="urn:microsoft.com/office/officeart/2005/8/layout/lProcess2"/>
    <dgm:cxn modelId="{DFAA7784-CFC5-4065-AD5E-B5DD1214B7FC}" srcId="{84798876-D6B5-438B-B6FE-824851EB6EF5}" destId="{E7778E20-7D95-468F-AD46-88413ACD373E}" srcOrd="0" destOrd="0" parTransId="{2BF52E85-3CF6-4BB7-8BE5-1C484E5E9836}" sibTransId="{ECCBB229-B555-4726-BAB1-415E80C5DB96}"/>
    <dgm:cxn modelId="{734F8830-69CF-4DA4-956D-2F5CD0F060F0}" srcId="{B1CA7B7B-4AC6-4F98-8488-342FB76CB092}" destId="{C1D98A3D-91EB-489A-9B21-6C4F7866509B}" srcOrd="0" destOrd="0" parTransId="{69C4724F-4C4C-417D-BAD9-A5C485753EF8}" sibTransId="{FB8B87F8-41A7-4179-838D-7B82F51A58F0}"/>
    <dgm:cxn modelId="{EA31A38E-4D8D-431D-A908-7B58574189CD}" type="presParOf" srcId="{49479EB7-CBF0-48D7-B3C0-B349D3208655}" destId="{09992915-3F15-4365-A775-E3E7E435AC8F}" srcOrd="0" destOrd="0" presId="urn:microsoft.com/office/officeart/2005/8/layout/lProcess2"/>
    <dgm:cxn modelId="{E1E8B8F8-47C5-4402-A685-09AD41627524}" type="presParOf" srcId="{09992915-3F15-4365-A775-E3E7E435AC8F}" destId="{81B0BE68-BE4A-4471-ACE3-4025CF21554E}" srcOrd="0" destOrd="0" presId="urn:microsoft.com/office/officeart/2005/8/layout/lProcess2"/>
    <dgm:cxn modelId="{8717C912-1CEE-4F6E-AA4A-E97EA5A670E1}" type="presParOf" srcId="{09992915-3F15-4365-A775-E3E7E435AC8F}" destId="{7DD3DC04-E6CA-4692-AB3C-160D3203770A}" srcOrd="1" destOrd="0" presId="urn:microsoft.com/office/officeart/2005/8/layout/lProcess2"/>
    <dgm:cxn modelId="{A62E5075-4195-4BA5-8D48-4CBE53A7A296}" type="presParOf" srcId="{09992915-3F15-4365-A775-E3E7E435AC8F}" destId="{41430C5C-C108-419E-9986-A3917F8CF49D}" srcOrd="2" destOrd="0" presId="urn:microsoft.com/office/officeart/2005/8/layout/lProcess2"/>
    <dgm:cxn modelId="{886600D2-D722-40BD-964D-EDB9FF53181C}" type="presParOf" srcId="{41430C5C-C108-419E-9986-A3917F8CF49D}" destId="{0D7BDB78-DC6C-478C-87B1-1CCD0EB16FA0}" srcOrd="0" destOrd="0" presId="urn:microsoft.com/office/officeart/2005/8/layout/lProcess2"/>
    <dgm:cxn modelId="{5AE9A29B-64F1-447F-B6FC-4D838C8A07B4}" type="presParOf" srcId="{0D7BDB78-DC6C-478C-87B1-1CCD0EB16FA0}" destId="{30BD299A-B9FC-4F32-98E2-688D97A17513}" srcOrd="0" destOrd="0" presId="urn:microsoft.com/office/officeart/2005/8/layout/lProcess2"/>
    <dgm:cxn modelId="{3EA73C2D-944F-4B14-ADB9-2694964691BB}" type="presParOf" srcId="{49479EB7-CBF0-48D7-B3C0-B349D3208655}" destId="{57268D2A-DAB9-46B5-850D-FE06557D12F3}" srcOrd="1" destOrd="0" presId="urn:microsoft.com/office/officeart/2005/8/layout/lProcess2"/>
    <dgm:cxn modelId="{E703D20F-F777-4EFF-AAA8-B8071B0AEBA8}" type="presParOf" srcId="{49479EB7-CBF0-48D7-B3C0-B349D3208655}" destId="{F0051C26-C899-499C-AEDD-2ED4450AAB35}" srcOrd="2" destOrd="0" presId="urn:microsoft.com/office/officeart/2005/8/layout/lProcess2"/>
    <dgm:cxn modelId="{DAB953FA-1CB2-47B6-8834-4F13BFD82A22}" type="presParOf" srcId="{F0051C26-C899-499C-AEDD-2ED4450AAB35}" destId="{86A038FB-5B9C-4F8B-A514-6FC6CB5EB163}" srcOrd="0" destOrd="0" presId="urn:microsoft.com/office/officeart/2005/8/layout/lProcess2"/>
    <dgm:cxn modelId="{C14952E2-4ADA-4427-8675-11165B14FE10}" type="presParOf" srcId="{F0051C26-C899-499C-AEDD-2ED4450AAB35}" destId="{6088F159-3EA2-4DB3-8277-FC3FD9050199}" srcOrd="1" destOrd="0" presId="urn:microsoft.com/office/officeart/2005/8/layout/lProcess2"/>
    <dgm:cxn modelId="{D08CE754-3419-4AAC-A8BC-C9B5568E98C5}" type="presParOf" srcId="{F0051C26-C899-499C-AEDD-2ED4450AAB35}" destId="{0C0C44A3-EC2F-4F27-9449-971673086556}" srcOrd="2" destOrd="0" presId="urn:microsoft.com/office/officeart/2005/8/layout/lProcess2"/>
    <dgm:cxn modelId="{7CE31592-D5C7-4857-A8FD-4049AAEA7ACA}" type="presParOf" srcId="{0C0C44A3-EC2F-4F27-9449-971673086556}" destId="{723C18D5-79B5-4FF8-981C-D7B33EF67E98}" srcOrd="0" destOrd="0" presId="urn:microsoft.com/office/officeart/2005/8/layout/lProcess2"/>
    <dgm:cxn modelId="{1285CCA2-0EE7-424B-A095-B1175369F157}" type="presParOf" srcId="{723C18D5-79B5-4FF8-981C-D7B33EF67E98}" destId="{94A1EAC8-5464-42D6-B5EA-BC96BB91AC21}" srcOrd="0" destOrd="0" presId="urn:microsoft.com/office/officeart/2005/8/layout/lProcess2"/>
    <dgm:cxn modelId="{5A365EDF-E3B0-459B-AE3F-94E3F980C393}" type="presParOf" srcId="{49479EB7-CBF0-48D7-B3C0-B349D3208655}" destId="{C1D46199-2EB2-4BE2-8832-9B8FF60BBC68}" srcOrd="3" destOrd="0" presId="urn:microsoft.com/office/officeart/2005/8/layout/lProcess2"/>
    <dgm:cxn modelId="{E5A50213-349D-4ABB-9E2D-72DA08BBA424}" type="presParOf" srcId="{49479EB7-CBF0-48D7-B3C0-B349D3208655}" destId="{59493A6F-0AA9-4DF8-9B3D-9A78682E0AD0}" srcOrd="4" destOrd="0" presId="urn:microsoft.com/office/officeart/2005/8/layout/lProcess2"/>
    <dgm:cxn modelId="{437C9F19-BB7E-4081-B17D-84E8ED8CEEBD}" type="presParOf" srcId="{59493A6F-0AA9-4DF8-9B3D-9A78682E0AD0}" destId="{362E0DC0-12E9-4DF5-9205-C55C4068B44B}" srcOrd="0" destOrd="0" presId="urn:microsoft.com/office/officeart/2005/8/layout/lProcess2"/>
    <dgm:cxn modelId="{F0786833-AFC7-4EDA-9DF5-28704E30132E}" type="presParOf" srcId="{59493A6F-0AA9-4DF8-9B3D-9A78682E0AD0}" destId="{D0C2AEB5-8CB6-4BB1-8BD9-154518069D47}" srcOrd="1" destOrd="0" presId="urn:microsoft.com/office/officeart/2005/8/layout/lProcess2"/>
    <dgm:cxn modelId="{35F157F9-170A-41D9-A43C-C5F40CB46EAF}" type="presParOf" srcId="{59493A6F-0AA9-4DF8-9B3D-9A78682E0AD0}" destId="{99F37C70-D9A4-4F7C-8BC7-471470B88FC3}" srcOrd="2" destOrd="0" presId="urn:microsoft.com/office/officeart/2005/8/layout/lProcess2"/>
    <dgm:cxn modelId="{EA958836-A547-44A3-8CF4-A3F1A4DECD95}" type="presParOf" srcId="{99F37C70-D9A4-4F7C-8BC7-471470B88FC3}" destId="{F93C3E60-6F68-4474-A93D-1F9430EA5039}" srcOrd="0" destOrd="0" presId="urn:microsoft.com/office/officeart/2005/8/layout/lProcess2"/>
    <dgm:cxn modelId="{B4481BAC-E660-4B70-8251-C8391C0ADCA4}" type="presParOf" srcId="{F93C3E60-6F68-4474-A93D-1F9430EA5039}" destId="{9718CC6B-7EB0-4F5F-8EBB-90E60E7B5AE1}"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33BD7-98D7-45E0-A9DC-E027E286F036}"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6300B848-88EE-4777-BA95-0EFA91C7937F}">
      <dgm:prSet phldrT="[Text]"/>
      <dgm:spPr/>
      <dgm:t>
        <a:bodyPr/>
        <a:lstStyle/>
        <a:p>
          <a:r>
            <a:rPr lang="en-US" dirty="0" smtClean="0">
              <a:latin typeface="Times New Roman" panose="02020603050405020304" pitchFamily="18" charset="0"/>
              <a:cs typeface="Times New Roman" panose="02020603050405020304" pitchFamily="18" charset="0"/>
            </a:rPr>
            <a:t>VITAL SATISTIC OF INDIA</a:t>
          </a:r>
          <a:endParaRPr lang="en-US" dirty="0">
            <a:latin typeface="Times New Roman" panose="02020603050405020304" pitchFamily="18" charset="0"/>
            <a:cs typeface="Times New Roman" panose="02020603050405020304" pitchFamily="18" charset="0"/>
          </a:endParaRPr>
        </a:p>
      </dgm:t>
    </dgm:pt>
    <dgm:pt modelId="{DB7E59EB-27AF-4D23-A1C6-414EA5A47D3C}" type="parTrans" cxnId="{09BEB83E-876D-4E10-AA8A-891EA2FDC69A}">
      <dgm:prSet/>
      <dgm:spPr/>
      <dgm:t>
        <a:bodyPr/>
        <a:lstStyle/>
        <a:p>
          <a:endParaRPr lang="en-US"/>
        </a:p>
      </dgm:t>
    </dgm:pt>
    <dgm:pt modelId="{8478531B-017C-4656-9862-0AB1A4A1049B}" type="sibTrans" cxnId="{09BEB83E-876D-4E10-AA8A-891EA2FDC69A}">
      <dgm:prSet/>
      <dgm:spPr/>
      <dgm:t>
        <a:bodyPr/>
        <a:lstStyle/>
        <a:p>
          <a:endParaRPr lang="en-US"/>
        </a:p>
      </dgm:t>
    </dgm:pt>
    <dgm:pt modelId="{D16A88EB-EB4C-40BA-A625-872A20A6C24A}">
      <dgm:prSet phldrT="[Text]"/>
      <dgm:spPr/>
      <dgm:t>
        <a:bodyPr/>
        <a:lstStyle/>
        <a:p>
          <a:r>
            <a:rPr lang="en-US" dirty="0" smtClean="0">
              <a:latin typeface="Times New Roman" panose="02020603050405020304" pitchFamily="18" charset="0"/>
              <a:cs typeface="Times New Roman" panose="02020603050405020304" pitchFamily="18" charset="0"/>
            </a:rPr>
            <a:t>REGISTRAR</a:t>
          </a:r>
          <a:endParaRPr lang="en-US" dirty="0">
            <a:latin typeface="Times New Roman" panose="02020603050405020304" pitchFamily="18" charset="0"/>
            <a:cs typeface="Times New Roman" panose="02020603050405020304" pitchFamily="18" charset="0"/>
          </a:endParaRPr>
        </a:p>
      </dgm:t>
    </dgm:pt>
    <dgm:pt modelId="{11A982AE-AE63-4D09-84F1-2F3805129140}" type="parTrans" cxnId="{9FCB4B7E-FC56-490A-BC5D-70DB39C4A883}">
      <dgm:prSet/>
      <dgm:spPr/>
      <dgm:t>
        <a:bodyPr/>
        <a:lstStyle/>
        <a:p>
          <a:endParaRPr lang="en-US"/>
        </a:p>
      </dgm:t>
    </dgm:pt>
    <dgm:pt modelId="{5C9C46E6-CF56-43D9-8D6A-E992DEEEFAE0}" type="sibTrans" cxnId="{9FCB4B7E-FC56-490A-BC5D-70DB39C4A883}">
      <dgm:prSet/>
      <dgm:spPr/>
      <dgm:t>
        <a:bodyPr/>
        <a:lstStyle/>
        <a:p>
          <a:endParaRPr lang="en-US"/>
        </a:p>
      </dgm:t>
    </dgm:pt>
    <dgm:pt modelId="{388BAD58-0EE4-4B7E-A88D-37FC53905A1D}">
      <dgm:prSet phldrT="[Text]"/>
      <dgm:spPr/>
      <dgm:t>
        <a:bodyPr/>
        <a:lstStyle/>
        <a:p>
          <a:r>
            <a:rPr lang="en-US" dirty="0" smtClean="0">
              <a:latin typeface="Times New Roman" panose="02020603050405020304" pitchFamily="18" charset="0"/>
              <a:cs typeface="Times New Roman" panose="02020603050405020304" pitchFamily="18" charset="0"/>
            </a:rPr>
            <a:t>CHIEF REGISTRAR</a:t>
          </a:r>
          <a:endParaRPr lang="en-US" dirty="0">
            <a:latin typeface="Times New Roman" panose="02020603050405020304" pitchFamily="18" charset="0"/>
            <a:cs typeface="Times New Roman" panose="02020603050405020304" pitchFamily="18" charset="0"/>
          </a:endParaRPr>
        </a:p>
      </dgm:t>
    </dgm:pt>
    <dgm:pt modelId="{19B38D30-63BD-4D69-BD66-D749E579A371}" type="parTrans" cxnId="{EA91A7DA-A171-423E-B2CB-8B8079D1CAE9}">
      <dgm:prSet/>
      <dgm:spPr/>
      <dgm:t>
        <a:bodyPr/>
        <a:lstStyle/>
        <a:p>
          <a:endParaRPr lang="en-US"/>
        </a:p>
      </dgm:t>
    </dgm:pt>
    <dgm:pt modelId="{5CBB9946-03B8-4516-8BA4-739B0B104053}" type="sibTrans" cxnId="{EA91A7DA-A171-423E-B2CB-8B8079D1CAE9}">
      <dgm:prSet/>
      <dgm:spPr/>
      <dgm:t>
        <a:bodyPr/>
        <a:lstStyle/>
        <a:p>
          <a:endParaRPr lang="en-US"/>
        </a:p>
      </dgm:t>
    </dgm:pt>
    <dgm:pt modelId="{B5EB66E4-EDB2-4287-9F72-B860F390626B}">
      <dgm:prSet phldrT="[Text]"/>
      <dgm:spPr/>
      <dgm:t>
        <a:bodyPr/>
        <a:lstStyle/>
        <a:p>
          <a:r>
            <a:rPr lang="en-US" dirty="0" smtClean="0">
              <a:latin typeface="Times New Roman" panose="02020603050405020304" pitchFamily="18" charset="0"/>
              <a:cs typeface="Times New Roman" panose="02020603050405020304" pitchFamily="18" charset="0"/>
            </a:rPr>
            <a:t>REGISTRAR GENERAL</a:t>
          </a:r>
          <a:endParaRPr lang="en-US" dirty="0">
            <a:latin typeface="Times New Roman" panose="02020603050405020304" pitchFamily="18" charset="0"/>
            <a:cs typeface="Times New Roman" panose="02020603050405020304" pitchFamily="18" charset="0"/>
          </a:endParaRPr>
        </a:p>
      </dgm:t>
    </dgm:pt>
    <dgm:pt modelId="{54F49708-B43D-4966-B7B0-BA027BB9F932}" type="parTrans" cxnId="{1BF52E1A-7BEE-4215-9308-A6772F4C495B}">
      <dgm:prSet/>
      <dgm:spPr/>
      <dgm:t>
        <a:bodyPr/>
        <a:lstStyle/>
        <a:p>
          <a:endParaRPr lang="en-US"/>
        </a:p>
      </dgm:t>
    </dgm:pt>
    <dgm:pt modelId="{BC5B6C05-897D-4F9A-BA91-FF865F02302F}" type="sibTrans" cxnId="{1BF52E1A-7BEE-4215-9308-A6772F4C495B}">
      <dgm:prSet/>
      <dgm:spPr/>
      <dgm:t>
        <a:bodyPr/>
        <a:lstStyle/>
        <a:p>
          <a:endParaRPr lang="en-US"/>
        </a:p>
      </dgm:t>
    </dgm:pt>
    <dgm:pt modelId="{45C21B3D-206A-460E-A4CB-BCB589D0F611}" type="pres">
      <dgm:prSet presAssocID="{42C33BD7-98D7-45E0-A9DC-E027E286F036}" presName="Name0" presStyleCnt="0">
        <dgm:presLayoutVars>
          <dgm:chMax val="1"/>
          <dgm:chPref val="1"/>
          <dgm:dir/>
          <dgm:resizeHandles/>
        </dgm:presLayoutVars>
      </dgm:prSet>
      <dgm:spPr/>
      <dgm:t>
        <a:bodyPr/>
        <a:lstStyle/>
        <a:p>
          <a:endParaRPr lang="en-US"/>
        </a:p>
      </dgm:t>
    </dgm:pt>
    <dgm:pt modelId="{75F69FFC-C696-477C-AC4F-CD12E975E7CF}" type="pres">
      <dgm:prSet presAssocID="{6300B848-88EE-4777-BA95-0EFA91C7937F}" presName="Parent" presStyleLbl="node1" presStyleIdx="0" presStyleCnt="2">
        <dgm:presLayoutVars>
          <dgm:chMax val="4"/>
          <dgm:chPref val="3"/>
        </dgm:presLayoutVars>
      </dgm:prSet>
      <dgm:spPr/>
      <dgm:t>
        <a:bodyPr/>
        <a:lstStyle/>
        <a:p>
          <a:endParaRPr lang="en-US"/>
        </a:p>
      </dgm:t>
    </dgm:pt>
    <dgm:pt modelId="{A3F65F11-5C48-46C8-A8AC-F7E41D2BB68A}" type="pres">
      <dgm:prSet presAssocID="{D16A88EB-EB4C-40BA-A625-872A20A6C24A}" presName="Accent" presStyleLbl="node1" presStyleIdx="1" presStyleCnt="2"/>
      <dgm:spPr/>
    </dgm:pt>
    <dgm:pt modelId="{20DC1EDA-1DCD-4FD2-B72F-C0146E23B84C}" type="pres">
      <dgm:prSet presAssocID="{D16A88EB-EB4C-40BA-A625-872A20A6C24A}" presName="Image1" presStyleLbl="fgImgPlace1" presStyleIdx="0" presStyleCnt="3"/>
      <dgm:spPr/>
    </dgm:pt>
    <dgm:pt modelId="{8A02D344-9DFF-4569-985F-BA0B4E55C26E}" type="pres">
      <dgm:prSet presAssocID="{D16A88EB-EB4C-40BA-A625-872A20A6C24A}" presName="Child1" presStyleLbl="revTx" presStyleIdx="0" presStyleCnt="3">
        <dgm:presLayoutVars>
          <dgm:chMax val="0"/>
          <dgm:chPref val="0"/>
          <dgm:bulletEnabled val="1"/>
        </dgm:presLayoutVars>
      </dgm:prSet>
      <dgm:spPr/>
      <dgm:t>
        <a:bodyPr/>
        <a:lstStyle/>
        <a:p>
          <a:endParaRPr lang="en-US"/>
        </a:p>
      </dgm:t>
    </dgm:pt>
    <dgm:pt modelId="{BA8065A8-7DAC-426D-A3E4-57B0688D7214}" type="pres">
      <dgm:prSet presAssocID="{388BAD58-0EE4-4B7E-A88D-37FC53905A1D}" presName="Image2" presStyleCnt="0"/>
      <dgm:spPr/>
    </dgm:pt>
    <dgm:pt modelId="{425BF8BE-8105-4D8F-A916-B1AE387083E1}" type="pres">
      <dgm:prSet presAssocID="{388BAD58-0EE4-4B7E-A88D-37FC53905A1D}" presName="Image" presStyleLbl="fgImgPlace1" presStyleIdx="1" presStyleCnt="3" custLinFactNeighborX="-3820"/>
      <dgm:spPr/>
    </dgm:pt>
    <dgm:pt modelId="{C1D70F71-EAA3-4D30-9F87-F6135D53859A}" type="pres">
      <dgm:prSet presAssocID="{388BAD58-0EE4-4B7E-A88D-37FC53905A1D}" presName="Child2" presStyleLbl="revTx" presStyleIdx="1" presStyleCnt="3">
        <dgm:presLayoutVars>
          <dgm:chMax val="0"/>
          <dgm:chPref val="0"/>
          <dgm:bulletEnabled val="1"/>
        </dgm:presLayoutVars>
      </dgm:prSet>
      <dgm:spPr/>
      <dgm:t>
        <a:bodyPr/>
        <a:lstStyle/>
        <a:p>
          <a:endParaRPr lang="en-US"/>
        </a:p>
      </dgm:t>
    </dgm:pt>
    <dgm:pt modelId="{86A96D0B-5F0A-42E7-A651-D02FDDDB4400}" type="pres">
      <dgm:prSet presAssocID="{B5EB66E4-EDB2-4287-9F72-B860F390626B}" presName="Image3" presStyleCnt="0"/>
      <dgm:spPr/>
    </dgm:pt>
    <dgm:pt modelId="{3A6519E7-DBA4-4ED6-8152-7E9FDD2840E7}" type="pres">
      <dgm:prSet presAssocID="{B5EB66E4-EDB2-4287-9F72-B860F390626B}" presName="Image" presStyleLbl="fgImgPlace1" presStyleIdx="2" presStyleCnt="3"/>
      <dgm:spPr/>
      <dgm:t>
        <a:bodyPr/>
        <a:lstStyle/>
        <a:p>
          <a:endParaRPr lang="en-US"/>
        </a:p>
      </dgm:t>
    </dgm:pt>
    <dgm:pt modelId="{699BCE2C-FA6B-48F3-BE36-21EF6E77C194}" type="pres">
      <dgm:prSet presAssocID="{B5EB66E4-EDB2-4287-9F72-B860F390626B}" presName="Child3" presStyleLbl="revTx" presStyleIdx="2" presStyleCnt="3">
        <dgm:presLayoutVars>
          <dgm:chMax val="0"/>
          <dgm:chPref val="0"/>
          <dgm:bulletEnabled val="1"/>
        </dgm:presLayoutVars>
      </dgm:prSet>
      <dgm:spPr/>
      <dgm:t>
        <a:bodyPr/>
        <a:lstStyle/>
        <a:p>
          <a:endParaRPr lang="en-US"/>
        </a:p>
      </dgm:t>
    </dgm:pt>
  </dgm:ptLst>
  <dgm:cxnLst>
    <dgm:cxn modelId="{28F85492-EFEC-4D33-8A7F-4345E2A611A6}" type="presOf" srcId="{D16A88EB-EB4C-40BA-A625-872A20A6C24A}" destId="{8A02D344-9DFF-4569-985F-BA0B4E55C26E}" srcOrd="0" destOrd="0" presId="urn:microsoft.com/office/officeart/2011/layout/RadialPictureList"/>
    <dgm:cxn modelId="{9FCB4B7E-FC56-490A-BC5D-70DB39C4A883}" srcId="{6300B848-88EE-4777-BA95-0EFA91C7937F}" destId="{D16A88EB-EB4C-40BA-A625-872A20A6C24A}" srcOrd="0" destOrd="0" parTransId="{11A982AE-AE63-4D09-84F1-2F3805129140}" sibTransId="{5C9C46E6-CF56-43D9-8D6A-E992DEEEFAE0}"/>
    <dgm:cxn modelId="{09BEB83E-876D-4E10-AA8A-891EA2FDC69A}" srcId="{42C33BD7-98D7-45E0-A9DC-E027E286F036}" destId="{6300B848-88EE-4777-BA95-0EFA91C7937F}" srcOrd="0" destOrd="0" parTransId="{DB7E59EB-27AF-4D23-A1C6-414EA5A47D3C}" sibTransId="{8478531B-017C-4656-9862-0AB1A4A1049B}"/>
    <dgm:cxn modelId="{C95DA232-4BC9-4AC8-BCB2-61C657DD4007}" type="presOf" srcId="{388BAD58-0EE4-4B7E-A88D-37FC53905A1D}" destId="{C1D70F71-EAA3-4D30-9F87-F6135D53859A}" srcOrd="0" destOrd="0" presId="urn:microsoft.com/office/officeart/2011/layout/RadialPictureList"/>
    <dgm:cxn modelId="{EA91A7DA-A171-423E-B2CB-8B8079D1CAE9}" srcId="{6300B848-88EE-4777-BA95-0EFA91C7937F}" destId="{388BAD58-0EE4-4B7E-A88D-37FC53905A1D}" srcOrd="1" destOrd="0" parTransId="{19B38D30-63BD-4D69-BD66-D749E579A371}" sibTransId="{5CBB9946-03B8-4516-8BA4-739B0B104053}"/>
    <dgm:cxn modelId="{1BF52E1A-7BEE-4215-9308-A6772F4C495B}" srcId="{6300B848-88EE-4777-BA95-0EFA91C7937F}" destId="{B5EB66E4-EDB2-4287-9F72-B860F390626B}" srcOrd="2" destOrd="0" parTransId="{54F49708-B43D-4966-B7B0-BA027BB9F932}" sibTransId="{BC5B6C05-897D-4F9A-BA91-FF865F02302F}"/>
    <dgm:cxn modelId="{CE7CC73A-4233-4411-B1D4-F3A74506B442}" type="presOf" srcId="{42C33BD7-98D7-45E0-A9DC-E027E286F036}" destId="{45C21B3D-206A-460E-A4CB-BCB589D0F611}" srcOrd="0" destOrd="0" presId="urn:microsoft.com/office/officeart/2011/layout/RadialPictureList"/>
    <dgm:cxn modelId="{02ACB4CB-64A5-45D9-AB75-044119444E20}" type="presOf" srcId="{B5EB66E4-EDB2-4287-9F72-B860F390626B}" destId="{699BCE2C-FA6B-48F3-BE36-21EF6E77C194}" srcOrd="0" destOrd="0" presId="urn:microsoft.com/office/officeart/2011/layout/RadialPictureList"/>
    <dgm:cxn modelId="{0AB2A58B-B016-4180-AD75-49C8133DEBAA}" type="presOf" srcId="{6300B848-88EE-4777-BA95-0EFA91C7937F}" destId="{75F69FFC-C696-477C-AC4F-CD12E975E7CF}" srcOrd="0" destOrd="0" presId="urn:microsoft.com/office/officeart/2011/layout/RadialPictureList"/>
    <dgm:cxn modelId="{D030B05C-3F06-4815-B742-5CAF1C8BDDD5}" type="presParOf" srcId="{45C21B3D-206A-460E-A4CB-BCB589D0F611}" destId="{75F69FFC-C696-477C-AC4F-CD12E975E7CF}" srcOrd="0" destOrd="0" presId="urn:microsoft.com/office/officeart/2011/layout/RadialPictureList"/>
    <dgm:cxn modelId="{FCDB7D82-6463-40C3-8ABE-1A69AB22A017}" type="presParOf" srcId="{45C21B3D-206A-460E-A4CB-BCB589D0F611}" destId="{A3F65F11-5C48-46C8-A8AC-F7E41D2BB68A}" srcOrd="1" destOrd="0" presId="urn:microsoft.com/office/officeart/2011/layout/RadialPictureList"/>
    <dgm:cxn modelId="{E2C5D412-70C0-408C-9C5C-17247FFD0459}" type="presParOf" srcId="{45C21B3D-206A-460E-A4CB-BCB589D0F611}" destId="{20DC1EDA-1DCD-4FD2-B72F-C0146E23B84C}" srcOrd="2" destOrd="0" presId="urn:microsoft.com/office/officeart/2011/layout/RadialPictureList"/>
    <dgm:cxn modelId="{DD1E2265-DF29-4E17-8A79-38B7A2AB634F}" type="presParOf" srcId="{45C21B3D-206A-460E-A4CB-BCB589D0F611}" destId="{8A02D344-9DFF-4569-985F-BA0B4E55C26E}" srcOrd="3" destOrd="0" presId="urn:microsoft.com/office/officeart/2011/layout/RadialPictureList"/>
    <dgm:cxn modelId="{B08BFC79-26E3-459F-A531-5ABFFA2A9EAF}" type="presParOf" srcId="{45C21B3D-206A-460E-A4CB-BCB589D0F611}" destId="{BA8065A8-7DAC-426D-A3E4-57B0688D7214}" srcOrd="4" destOrd="0" presId="urn:microsoft.com/office/officeart/2011/layout/RadialPictureList"/>
    <dgm:cxn modelId="{07BD99EA-90FE-4BC9-9855-74C9956462E3}" type="presParOf" srcId="{BA8065A8-7DAC-426D-A3E4-57B0688D7214}" destId="{425BF8BE-8105-4D8F-A916-B1AE387083E1}" srcOrd="0" destOrd="0" presId="urn:microsoft.com/office/officeart/2011/layout/RadialPictureList"/>
    <dgm:cxn modelId="{00A40E69-9AB9-42E2-9F11-D7B879791C10}" type="presParOf" srcId="{45C21B3D-206A-460E-A4CB-BCB589D0F611}" destId="{C1D70F71-EAA3-4D30-9F87-F6135D53859A}" srcOrd="5" destOrd="0" presId="urn:microsoft.com/office/officeart/2011/layout/RadialPictureList"/>
    <dgm:cxn modelId="{1EE974B6-8D12-4691-825F-0989F4DCFB8B}" type="presParOf" srcId="{45C21B3D-206A-460E-A4CB-BCB589D0F611}" destId="{86A96D0B-5F0A-42E7-A651-D02FDDDB4400}" srcOrd="6" destOrd="0" presId="urn:microsoft.com/office/officeart/2011/layout/RadialPictureList"/>
    <dgm:cxn modelId="{B3006598-8323-47F4-BB8B-D3038713D25A}" type="presParOf" srcId="{86A96D0B-5F0A-42E7-A651-D02FDDDB4400}" destId="{3A6519E7-DBA4-4ED6-8152-7E9FDD2840E7}" srcOrd="0" destOrd="0" presId="urn:microsoft.com/office/officeart/2011/layout/RadialPictureList"/>
    <dgm:cxn modelId="{1E4E9F53-5EE6-4884-9CC1-F96F97E8AD15}" type="presParOf" srcId="{45C21B3D-206A-460E-A4CB-BCB589D0F611}" destId="{699BCE2C-FA6B-48F3-BE36-21EF6E77C194}" srcOrd="7" destOrd="0" presId="urn:microsoft.com/office/officeart/2011/layout/Radial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0BE68-BE4A-4471-ACE3-4025CF21554E}">
      <dsp:nvSpPr>
        <dsp:cNvPr id="0" name=""/>
        <dsp:cNvSpPr/>
      </dsp:nvSpPr>
      <dsp:spPr>
        <a:xfrm>
          <a:off x="1320" y="0"/>
          <a:ext cx="3434208"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Village Panchayat</a:t>
          </a:r>
          <a:endParaRPr lang="en-US" sz="2700" kern="1200" dirty="0">
            <a:latin typeface="Times New Roman" panose="02020603050405020304" pitchFamily="18" charset="0"/>
            <a:cs typeface="Times New Roman" panose="02020603050405020304" pitchFamily="18" charset="0"/>
          </a:endParaRPr>
        </a:p>
      </dsp:txBody>
      <dsp:txXfrm>
        <a:off x="1320" y="0"/>
        <a:ext cx="3434208" cy="1207293"/>
      </dsp:txXfrm>
    </dsp:sp>
    <dsp:sp modelId="{30BD299A-B9FC-4F32-98E2-688D97A17513}">
      <dsp:nvSpPr>
        <dsp:cNvPr id="0" name=""/>
        <dsp:cNvSpPr/>
      </dsp:nvSpPr>
      <dsp:spPr>
        <a:xfrm>
          <a:off x="344741" y="1207293"/>
          <a:ext cx="2747367" cy="2615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IN" sz="2900" b="1" kern="1200" dirty="0" smtClean="0">
              <a:latin typeface="Times New Roman" panose="02020603050405020304" pitchFamily="18" charset="0"/>
              <a:cs typeface="Times New Roman" panose="02020603050405020304" pitchFamily="18" charset="0"/>
            </a:rPr>
            <a:t>Village Administrative Officers</a:t>
          </a:r>
          <a:endParaRPr lang="en-US" sz="2900" kern="1200" dirty="0">
            <a:latin typeface="Times New Roman" panose="02020603050405020304" pitchFamily="18" charset="0"/>
            <a:cs typeface="Times New Roman" panose="02020603050405020304" pitchFamily="18" charset="0"/>
          </a:endParaRPr>
        </a:p>
      </dsp:txBody>
      <dsp:txXfrm>
        <a:off x="421355" y="1283907"/>
        <a:ext cx="2594139" cy="2462575"/>
      </dsp:txXfrm>
    </dsp:sp>
    <dsp:sp modelId="{86A038FB-5B9C-4F8B-A514-6FC6CB5EB163}">
      <dsp:nvSpPr>
        <dsp:cNvPr id="0" name=""/>
        <dsp:cNvSpPr/>
      </dsp:nvSpPr>
      <dsp:spPr>
        <a:xfrm>
          <a:off x="3693095" y="0"/>
          <a:ext cx="3434208"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Town Panchayat</a:t>
          </a:r>
          <a:endParaRPr lang="en-US" sz="2700" kern="1200" dirty="0">
            <a:latin typeface="Times New Roman" panose="02020603050405020304" pitchFamily="18" charset="0"/>
            <a:cs typeface="Times New Roman" panose="02020603050405020304" pitchFamily="18" charset="0"/>
          </a:endParaRPr>
        </a:p>
      </dsp:txBody>
      <dsp:txXfrm>
        <a:off x="3693095" y="0"/>
        <a:ext cx="3434208" cy="1207293"/>
      </dsp:txXfrm>
    </dsp:sp>
    <dsp:sp modelId="{94A1EAC8-5464-42D6-B5EA-BC96BB91AC21}">
      <dsp:nvSpPr>
        <dsp:cNvPr id="0" name=""/>
        <dsp:cNvSpPr/>
      </dsp:nvSpPr>
      <dsp:spPr>
        <a:xfrm>
          <a:off x="4036516" y="1207293"/>
          <a:ext cx="2747367" cy="2615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IN" sz="2900" b="1" kern="1200" dirty="0" smtClean="0">
              <a:latin typeface="Times New Roman" panose="02020603050405020304" pitchFamily="18" charset="0"/>
              <a:cs typeface="Times New Roman" panose="02020603050405020304" pitchFamily="18" charset="0"/>
            </a:rPr>
            <a:t>Sanitary Inspectors / Executive Officers</a:t>
          </a:r>
          <a:endParaRPr lang="en-US" sz="2900" kern="1200" dirty="0">
            <a:latin typeface="Times New Roman" panose="02020603050405020304" pitchFamily="18" charset="0"/>
            <a:cs typeface="Times New Roman" panose="02020603050405020304" pitchFamily="18" charset="0"/>
          </a:endParaRPr>
        </a:p>
      </dsp:txBody>
      <dsp:txXfrm>
        <a:off x="4113130" y="1283907"/>
        <a:ext cx="2594139" cy="2462575"/>
      </dsp:txXfrm>
    </dsp:sp>
    <dsp:sp modelId="{362E0DC0-12E9-4DF5-9205-C55C4068B44B}">
      <dsp:nvSpPr>
        <dsp:cNvPr id="0" name=""/>
        <dsp:cNvSpPr/>
      </dsp:nvSpPr>
      <dsp:spPr>
        <a:xfrm>
          <a:off x="7384870" y="0"/>
          <a:ext cx="3434208"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Corporation/municipal areas</a:t>
          </a:r>
          <a:endParaRPr lang="en-US" sz="2700" kern="1200" dirty="0">
            <a:latin typeface="Times New Roman" panose="02020603050405020304" pitchFamily="18" charset="0"/>
            <a:cs typeface="Times New Roman" panose="02020603050405020304" pitchFamily="18" charset="0"/>
          </a:endParaRPr>
        </a:p>
      </dsp:txBody>
      <dsp:txXfrm>
        <a:off x="7384870" y="0"/>
        <a:ext cx="3434208" cy="1207293"/>
      </dsp:txXfrm>
    </dsp:sp>
    <dsp:sp modelId="{9718CC6B-7EB0-4F5F-8EBB-90E60E7B5AE1}">
      <dsp:nvSpPr>
        <dsp:cNvPr id="0" name=""/>
        <dsp:cNvSpPr/>
      </dsp:nvSpPr>
      <dsp:spPr>
        <a:xfrm>
          <a:off x="7728291" y="1207293"/>
          <a:ext cx="2747367" cy="2615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IN" sz="2900" b="1" kern="1200" dirty="0" smtClean="0">
              <a:latin typeface="Times New Roman" panose="02020603050405020304" pitchFamily="18" charset="0"/>
              <a:cs typeface="Times New Roman" panose="02020603050405020304" pitchFamily="18" charset="0"/>
            </a:rPr>
            <a:t>Sanitary Inspectors of the Division</a:t>
          </a:r>
          <a:endParaRPr lang="en-US" sz="2900" kern="1200" dirty="0">
            <a:latin typeface="Times New Roman" panose="02020603050405020304" pitchFamily="18" charset="0"/>
            <a:cs typeface="Times New Roman" panose="02020603050405020304" pitchFamily="18" charset="0"/>
          </a:endParaRPr>
        </a:p>
      </dsp:txBody>
      <dsp:txXfrm>
        <a:off x="7804905" y="1283907"/>
        <a:ext cx="2594139" cy="2462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69FFC-C696-477C-AC4F-CD12E975E7CF}">
      <dsp:nvSpPr>
        <dsp:cNvPr id="0" name=""/>
        <dsp:cNvSpPr/>
      </dsp:nvSpPr>
      <dsp:spPr>
        <a:xfrm>
          <a:off x="3536893" y="1064833"/>
          <a:ext cx="1915075" cy="19151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VITAL SATISTIC OF INDIA</a:t>
          </a:r>
          <a:endParaRPr lang="en-US" sz="2300" kern="1200" dirty="0">
            <a:latin typeface="Times New Roman" panose="02020603050405020304" pitchFamily="18" charset="0"/>
            <a:cs typeface="Times New Roman" panose="02020603050405020304" pitchFamily="18" charset="0"/>
          </a:endParaRPr>
        </a:p>
      </dsp:txBody>
      <dsp:txXfrm>
        <a:off x="3817349" y="1345303"/>
        <a:ext cx="1354163" cy="1354230"/>
      </dsp:txXfrm>
    </dsp:sp>
    <dsp:sp modelId="{A3F65F11-5C48-46C8-A8AC-F7E41D2BB68A}">
      <dsp:nvSpPr>
        <dsp:cNvPr id="0" name=""/>
        <dsp:cNvSpPr/>
      </dsp:nvSpPr>
      <dsp:spPr>
        <a:xfrm>
          <a:off x="2549315" y="0"/>
          <a:ext cx="3860477" cy="4024313"/>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C1EDA-1DCD-4FD2-B72F-C0146E23B84C}">
      <dsp:nvSpPr>
        <dsp:cNvPr id="0" name=""/>
        <dsp:cNvSpPr/>
      </dsp:nvSpPr>
      <dsp:spPr>
        <a:xfrm>
          <a:off x="5391890" y="339249"/>
          <a:ext cx="1025913" cy="102619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2D344-9DFF-4569-985F-BA0B4E55C26E}">
      <dsp:nvSpPr>
        <dsp:cNvPr id="0" name=""/>
        <dsp:cNvSpPr/>
      </dsp:nvSpPr>
      <dsp:spPr>
        <a:xfrm>
          <a:off x="6495619" y="355749"/>
          <a:ext cx="1373224" cy="99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US" sz="1800" kern="1200" dirty="0" smtClean="0">
              <a:latin typeface="Times New Roman" panose="02020603050405020304" pitchFamily="18" charset="0"/>
              <a:cs typeface="Times New Roman" panose="02020603050405020304" pitchFamily="18" charset="0"/>
            </a:rPr>
            <a:t>REGISTRAR</a:t>
          </a:r>
          <a:endParaRPr lang="en-US" sz="1800" kern="1200" dirty="0">
            <a:latin typeface="Times New Roman" panose="02020603050405020304" pitchFamily="18" charset="0"/>
            <a:cs typeface="Times New Roman" panose="02020603050405020304" pitchFamily="18" charset="0"/>
          </a:endParaRPr>
        </a:p>
      </dsp:txBody>
      <dsp:txXfrm>
        <a:off x="6495619" y="355749"/>
        <a:ext cx="1373224" cy="993200"/>
      </dsp:txXfrm>
    </dsp:sp>
    <dsp:sp modelId="{425BF8BE-8105-4D8F-A916-B1AE387083E1}">
      <dsp:nvSpPr>
        <dsp:cNvPr id="0" name=""/>
        <dsp:cNvSpPr/>
      </dsp:nvSpPr>
      <dsp:spPr>
        <a:xfrm>
          <a:off x="5749219" y="1506702"/>
          <a:ext cx="1025913" cy="102619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D70F71-EAA3-4D30-9F87-F6135D53859A}">
      <dsp:nvSpPr>
        <dsp:cNvPr id="0" name=""/>
        <dsp:cNvSpPr/>
      </dsp:nvSpPr>
      <dsp:spPr>
        <a:xfrm>
          <a:off x="6897859" y="1521190"/>
          <a:ext cx="1373224" cy="99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US" sz="1800" kern="1200" dirty="0" smtClean="0">
              <a:latin typeface="Times New Roman" panose="02020603050405020304" pitchFamily="18" charset="0"/>
              <a:cs typeface="Times New Roman" panose="02020603050405020304" pitchFamily="18" charset="0"/>
            </a:rPr>
            <a:t>CHIEF REGISTRAR</a:t>
          </a:r>
          <a:endParaRPr lang="en-US" sz="1800" kern="1200" dirty="0">
            <a:latin typeface="Times New Roman" panose="02020603050405020304" pitchFamily="18" charset="0"/>
            <a:cs typeface="Times New Roman" panose="02020603050405020304" pitchFamily="18" charset="0"/>
          </a:endParaRPr>
        </a:p>
      </dsp:txBody>
      <dsp:txXfrm>
        <a:off x="6897859" y="1521190"/>
        <a:ext cx="1373224" cy="993200"/>
      </dsp:txXfrm>
    </dsp:sp>
    <dsp:sp modelId="{3A6519E7-DBA4-4ED6-8152-7E9FDD2840E7}">
      <dsp:nvSpPr>
        <dsp:cNvPr id="0" name=""/>
        <dsp:cNvSpPr/>
      </dsp:nvSpPr>
      <dsp:spPr>
        <a:xfrm>
          <a:off x="5391890" y="2690655"/>
          <a:ext cx="1025913" cy="102619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BCE2C-FA6B-48F3-BE36-21EF6E77C194}">
      <dsp:nvSpPr>
        <dsp:cNvPr id="0" name=""/>
        <dsp:cNvSpPr/>
      </dsp:nvSpPr>
      <dsp:spPr>
        <a:xfrm>
          <a:off x="6495619" y="2711582"/>
          <a:ext cx="1373224" cy="99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US" sz="1800" kern="1200" dirty="0" smtClean="0">
              <a:latin typeface="Times New Roman" panose="02020603050405020304" pitchFamily="18" charset="0"/>
              <a:cs typeface="Times New Roman" panose="02020603050405020304" pitchFamily="18" charset="0"/>
            </a:rPr>
            <a:t>REGISTRAR GENERAL</a:t>
          </a:r>
          <a:endParaRPr lang="en-US" sz="1800" kern="1200" dirty="0">
            <a:latin typeface="Times New Roman" panose="02020603050405020304" pitchFamily="18" charset="0"/>
            <a:cs typeface="Times New Roman" panose="02020603050405020304" pitchFamily="18" charset="0"/>
          </a:endParaRPr>
        </a:p>
      </dsp:txBody>
      <dsp:txXfrm>
        <a:off x="6495619" y="2711582"/>
        <a:ext cx="1373224" cy="9932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79207-9CC5-49A3-8ABE-CBC32B5CBD8A}" type="datetimeFigureOut">
              <a:rPr lang="en-IN" smtClean="0"/>
              <a:pPr/>
              <a:t>02/08/2022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36002-C3F7-49A2-BCA3-A6DFEEE4C477}" type="slidenum">
              <a:rPr lang="en-IN" smtClean="0"/>
              <a:pPr/>
              <a:t>‹#›</a:t>
            </a:fld>
            <a:endParaRPr lang="en-IN"/>
          </a:p>
        </p:txBody>
      </p:sp>
    </p:spTree>
    <p:extLst>
      <p:ext uri="{BB962C8B-B14F-4D97-AF65-F5344CB8AC3E}">
        <p14:creationId xmlns:p14="http://schemas.microsoft.com/office/powerpoint/2010/main" xmlns="" val="184895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1AF0F9A-747B-45F7-97F8-BCEB1FD842F0}" type="datetime1">
              <a:rPr lang="en-US" smtClean="0"/>
              <a:pPr/>
              <a:t>8/2/2022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19352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5F8761-C626-4871-9FEC-FCDEB3B0AB22}" type="datetime1">
              <a:rPr lang="en-US" smtClean="0"/>
              <a:pPr/>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13374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A07759-D34B-4322-B500-C0FFBC2D2A40}" type="datetime1">
              <a:rPr lang="en-US" smtClean="0"/>
              <a:pPr/>
              <a:t>8/2/2022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66104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1261919-F031-4892-B451-BDFB4EAD6565}" type="datetime1">
              <a:rPr lang="en-US" smtClean="0"/>
              <a:pPr/>
              <a:t>8/2/2022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088790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911028-0BE0-4014-8897-7B168AAD0252}" type="datetime1">
              <a:rPr lang="en-US" smtClean="0"/>
              <a:pPr/>
              <a:t>8/2/2022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05175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9F6C746-5AF1-43AF-9261-52AECC51D12D}" type="datetime1">
              <a:rPr lang="en-US" smtClean="0"/>
              <a:pPr/>
              <a:t>8/2/2022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78944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0CF7A84-4096-4477-A6B6-60C6B3DBF67C}" type="datetime1">
              <a:rPr lang="en-US" smtClean="0"/>
              <a:pPr/>
              <a:t>8/2/2022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045987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506F33-7F10-414D-B142-BC038E24375D}" type="datetime1">
              <a:rPr lang="en-US" smtClean="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2093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9A42224-BC07-49E8-A656-567CAAA80A24}" type="datetime1">
              <a:rPr lang="en-US" smtClean="0"/>
              <a:pPr/>
              <a:t>8/2/2022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6308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2591B9-1DA9-49D8-AFC7-72B94A22007D}" type="datetime1">
              <a:rPr lang="en-US" smtClean="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83200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8A9498B-952F-402A-B65B-4971D3A39A92}" type="datetime1">
              <a:rPr lang="en-US" smtClean="0"/>
              <a:pPr/>
              <a:t>8/2/2022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15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217C0B-D839-4543-A04C-AAF3D4D0C8E3}" type="datetime1">
              <a:rPr lang="en-US" smtClean="0"/>
              <a:pPr/>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33065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D33B4F-E4BB-45E9-9756-BB3E256040F4}" type="datetime1">
              <a:rPr lang="en-US" smtClean="0"/>
              <a:pPr/>
              <a:t>8/2/2022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79647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E0BAEB-2BCE-4E86-9319-E04384063AB6}" type="datetime1">
              <a:rPr lang="en-US" smtClean="0"/>
              <a:pPr/>
              <a:t>8/2/2022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27730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B5791-E2AD-416C-B46B-B8022AD9CA66}" type="datetime1">
              <a:rPr lang="en-US" smtClean="0"/>
              <a:pPr/>
              <a:t>8/2/2022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9903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8C79C7-476A-4784-9207-4689EC583CDB}" type="datetime1">
              <a:rPr lang="en-US" smtClean="0"/>
              <a:pPr/>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4934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C791F6-60AA-4742-821C-1C8F7D078EC1}" type="datetime1">
              <a:rPr lang="en-US" smtClean="0"/>
              <a:pPr/>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8502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9FD269-5022-4257-B369-B466179CD892}" type="datetime1">
              <a:rPr lang="en-US" smtClean="0"/>
              <a:pPr/>
              <a:t>8/2/2022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96723125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276990" y="787165"/>
            <a:ext cx="9949535" cy="2200847"/>
          </a:xfrm>
          <a:prstGeom prst="rect">
            <a:avLst/>
          </a:prstGeom>
        </p:spPr>
      </p:pic>
      <p:pic>
        <p:nvPicPr>
          <p:cNvPr id="12" name="Picture 11"/>
          <p:cNvPicPr>
            <a:picLocks noChangeAspect="1"/>
          </p:cNvPicPr>
          <p:nvPr/>
        </p:nvPicPr>
        <p:blipFill>
          <a:blip r:embed="rId3"/>
          <a:stretch>
            <a:fillRect/>
          </a:stretch>
        </p:blipFill>
        <p:spPr>
          <a:xfrm>
            <a:off x="1689134" y="2722935"/>
            <a:ext cx="5269356" cy="21726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3643679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901538"/>
            <a:ext cx="8610600" cy="1293028"/>
          </a:xfrm>
        </p:spPr>
        <p:txBody>
          <a:bodyPr/>
          <a:lstStyle/>
          <a:p>
            <a:pPr algn="ctr"/>
            <a:r>
              <a:rPr lang="en-IN" b="1" dirty="0">
                <a:latin typeface="Times New Roman" panose="02020603050405020304" pitchFamily="18" charset="0"/>
                <a:cs typeface="Times New Roman" panose="02020603050405020304" pitchFamily="18" charset="0"/>
              </a:rPr>
              <a:t>Benefits of Registrations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On </a:t>
            </a:r>
            <a:r>
              <a:rPr lang="en-IN" dirty="0">
                <a:latin typeface="Times New Roman" panose="02020603050405020304" pitchFamily="18" charset="0"/>
                <a:cs typeface="Times New Roman" panose="02020603050405020304" pitchFamily="18" charset="0"/>
              </a:rPr>
              <a:t>registration of birth/death a person gets Certificate of Birth/Death which is extremely useful as well as a valid legal proof for different purpose at different level. </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For </a:t>
            </a:r>
            <a:r>
              <a:rPr lang="en-IN" dirty="0">
                <a:latin typeface="Times New Roman" panose="02020603050405020304" pitchFamily="18" charset="0"/>
                <a:cs typeface="Times New Roman" panose="02020603050405020304" pitchFamily="18" charset="0"/>
              </a:rPr>
              <a:t>instance a certificate of birth helps one in getting admission in School, inclusion of name in ration Card, getting citizenship certificate, registration as a Voter, getting employment marriage settlement etc.</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Again </a:t>
            </a:r>
            <a:r>
              <a:rPr lang="en-IN" dirty="0">
                <a:latin typeface="Times New Roman" panose="02020603050405020304" pitchFamily="18" charset="0"/>
                <a:cs typeface="Times New Roman" panose="02020603050405020304" pitchFamily="18" charset="0"/>
              </a:rPr>
              <a:t>a Certificate of Death helps the concerned family in distribution of properties among the survivors, getting final payment from Banks, insurance claims, family pension etc.</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It </a:t>
            </a:r>
            <a:r>
              <a:rPr lang="en-IN" dirty="0">
                <a:latin typeface="Times New Roman" panose="02020603050405020304" pitchFamily="18" charset="0"/>
                <a:cs typeface="Times New Roman" panose="02020603050405020304" pitchFamily="18" charset="0"/>
              </a:rPr>
              <a:t>benefits the nation and society also in planning and budget of the country. </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It </a:t>
            </a:r>
            <a:r>
              <a:rPr lang="en-IN" dirty="0">
                <a:latin typeface="Times New Roman" panose="02020603050405020304" pitchFamily="18" charset="0"/>
                <a:cs typeface="Times New Roman" panose="02020603050405020304" pitchFamily="18" charset="0"/>
              </a:rPr>
              <a:t>facilitates calculation of birth rate, death rate, population growth rate etc.</a:t>
            </a:r>
          </a:p>
          <a:p>
            <a:pPr>
              <a:buFont typeface="Wingdings" panose="05000000000000000000" pitchFamily="2" charset="2"/>
              <a:buChar char="Ø"/>
            </a:pP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xmlns="" val="251545164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72939"/>
            <a:ext cx="8610600" cy="1293028"/>
          </a:xfrm>
        </p:spPr>
        <p:txBody>
          <a:bodyPr/>
          <a:lstStyle/>
          <a:p>
            <a:pPr algn="ctr"/>
            <a:r>
              <a:rPr lang="en-IN" b="1" dirty="0">
                <a:latin typeface="Times New Roman" panose="02020603050405020304" pitchFamily="18" charset="0"/>
                <a:cs typeface="Times New Roman" panose="02020603050405020304" pitchFamily="18" charset="0"/>
              </a:rPr>
              <a:t>Key Issues &amp; Challenges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 Registration data are deficient due to incomplete coverage and under registration.</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The monthly basis data are incomplete due to some of the unit are not available for compilation at the state headquarter.</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This is because of wide scattered distribution of village where majority people are illiterate who do not understand the important of registration.</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the lengthy procedure of late reporting discourage the people to report all the events.</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also the attention point is the still birth, accident death or death of old aged woman who do not have any property do not attract attention of family member to get it registered.</a:t>
            </a:r>
          </a:p>
          <a:p>
            <a:pPr>
              <a:buFont typeface="Wingdings" panose="05000000000000000000" pitchFamily="2" charset="2"/>
              <a:buChar char="Ø"/>
            </a:pP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xmlns="" val="15027269"/>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0871"/>
            <a:ext cx="10820400" cy="4389120"/>
          </a:xfrm>
        </p:spPr>
        <p:txBody>
          <a:bodyPr/>
          <a:lstStyle/>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Lack of regular monitoring and supervision of civil registration work in the states.</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Inadequate budget allocation by the States for Civil Registration </a:t>
            </a:r>
            <a:r>
              <a:rPr lang="en-IN" dirty="0" smtClean="0">
                <a:latin typeface="Times New Roman" panose="02020603050405020304" pitchFamily="18" charset="0"/>
                <a:cs typeface="Times New Roman" panose="02020603050405020304" pitchFamily="18" charset="0"/>
              </a:rPr>
              <a:t>work.</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Recently the work of the registration and giving certification of birth and death is given to panchayat who do not have any experience of such work.</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But doing this there is no surety of quality and authenticity of data collection.</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One can get birth registered of any age if surpunch can be obliged.</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xmlns="" val="3344459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581499"/>
            <a:ext cx="8610600" cy="1293028"/>
          </a:xfrm>
        </p:spPr>
        <p:txBody>
          <a:bodyPr/>
          <a:lstStyle/>
          <a:p>
            <a:pPr algn="ctr"/>
            <a:r>
              <a:rPr lang="en-IN" b="1" dirty="0">
                <a:latin typeface="Times New Roman" panose="02020603050405020304" pitchFamily="18" charset="0"/>
                <a:cs typeface="Times New Roman" panose="02020603050405020304" pitchFamily="18" charset="0"/>
              </a:rPr>
              <a:t>Penalties </a:t>
            </a:r>
          </a:p>
        </p:txBody>
      </p:sp>
      <p:sp>
        <p:nvSpPr>
          <p:cNvPr id="3" name="Content Placeholder 2"/>
          <p:cNvSpPr>
            <a:spLocks noGrp="1"/>
          </p:cNvSpPr>
          <p:nvPr>
            <p:ph idx="1"/>
          </p:nvPr>
        </p:nvSpPr>
        <p:spPr/>
        <p:txBody>
          <a:bodyPr>
            <a:normAutofit lnSpcReduction="10000"/>
          </a:bodyPr>
          <a:lstStyle/>
          <a:p>
            <a:pPr marL="0" indent="0">
              <a:buNone/>
            </a:pPr>
            <a:r>
              <a:rPr lang="en-IN" b="1" dirty="0" smtClean="0">
                <a:latin typeface="Times New Roman" panose="02020603050405020304" pitchFamily="18" charset="0"/>
                <a:cs typeface="Times New Roman" panose="02020603050405020304" pitchFamily="18" charset="0"/>
              </a:rPr>
              <a:t>1. </a:t>
            </a:r>
            <a:r>
              <a:rPr lang="en-IN" dirty="0" smtClean="0">
                <a:latin typeface="Times New Roman" panose="02020603050405020304" pitchFamily="18" charset="0"/>
                <a:cs typeface="Times New Roman" panose="02020603050405020304" pitchFamily="18" charset="0"/>
              </a:rPr>
              <a:t>Any </a:t>
            </a:r>
            <a:r>
              <a:rPr lang="en-IN" dirty="0">
                <a:latin typeface="Times New Roman" panose="02020603050405020304" pitchFamily="18" charset="0"/>
                <a:cs typeface="Times New Roman" panose="02020603050405020304" pitchFamily="18" charset="0"/>
              </a:rPr>
              <a:t>person </a:t>
            </a:r>
            <a:r>
              <a:rPr lang="en-IN" dirty="0" smtClean="0">
                <a:latin typeface="Times New Roman" panose="02020603050405020304" pitchFamily="18" charset="0"/>
                <a:cs typeface="Times New Roman" panose="02020603050405020304" pitchFamily="18" charset="0"/>
              </a:rPr>
              <a:t>who-</a:t>
            </a:r>
          </a:p>
          <a:p>
            <a:pPr marL="0" indent="0">
              <a:buNone/>
            </a:pPr>
            <a:r>
              <a:rPr lang="en-IN" b="1" dirty="0" smtClean="0">
                <a:latin typeface="Times New Roman" panose="02020603050405020304" pitchFamily="18" charset="0"/>
                <a:cs typeface="Times New Roman" panose="02020603050405020304" pitchFamily="18" charset="0"/>
              </a:rPr>
              <a:t>(</a:t>
            </a:r>
            <a:r>
              <a:rPr lang="en-IN" b="1" dirty="0">
                <a:latin typeface="Times New Roman" panose="02020603050405020304" pitchFamily="18" charset="0"/>
                <a:cs typeface="Times New Roman" panose="02020603050405020304" pitchFamily="18" charset="0"/>
              </a:rPr>
              <a:t>a) </a:t>
            </a:r>
            <a:r>
              <a:rPr lang="en-IN" dirty="0">
                <a:latin typeface="Times New Roman" panose="02020603050405020304" pitchFamily="18" charset="0"/>
                <a:cs typeface="Times New Roman" panose="02020603050405020304" pitchFamily="18" charset="0"/>
              </a:rPr>
              <a:t>fails without reasonable cause to give any information</a:t>
            </a:r>
          </a:p>
          <a:p>
            <a:pPr marL="0" indent="0">
              <a:buNone/>
            </a:pPr>
            <a:r>
              <a:rPr lang="en-IN" b="1" dirty="0" smtClean="0">
                <a:latin typeface="Times New Roman" panose="02020603050405020304" pitchFamily="18" charset="0"/>
                <a:cs typeface="Times New Roman" panose="02020603050405020304" pitchFamily="18" charset="0"/>
              </a:rPr>
              <a:t>(</a:t>
            </a:r>
            <a:r>
              <a:rPr lang="en-IN" b="1" dirty="0">
                <a:latin typeface="Times New Roman" panose="02020603050405020304" pitchFamily="18" charset="0"/>
                <a:cs typeface="Times New Roman" panose="02020603050405020304" pitchFamily="18" charset="0"/>
              </a:rPr>
              <a:t>b) </a:t>
            </a:r>
            <a:r>
              <a:rPr lang="en-IN" dirty="0">
                <a:latin typeface="Times New Roman" panose="02020603050405020304" pitchFamily="18" charset="0"/>
                <a:cs typeface="Times New Roman" panose="02020603050405020304" pitchFamily="18" charset="0"/>
              </a:rPr>
              <a:t>gives or causes to be given, for the purpose of being inserted in any register of births and deaths , any information which he knows or believes to be false regarding any of the particulars required to be known and registered : or </a:t>
            </a:r>
          </a:p>
          <a:p>
            <a:pPr marL="0" indent="0">
              <a:buNone/>
            </a:pPr>
            <a:r>
              <a:rPr lang="en-IN" b="1" dirty="0" smtClean="0">
                <a:latin typeface="Times New Roman" panose="02020603050405020304" pitchFamily="18" charset="0"/>
                <a:cs typeface="Times New Roman" panose="02020603050405020304" pitchFamily="18" charset="0"/>
              </a:rPr>
              <a:t>(</a:t>
            </a:r>
            <a:r>
              <a:rPr lang="en-IN" b="1" dirty="0">
                <a:latin typeface="Times New Roman" panose="02020603050405020304" pitchFamily="18" charset="0"/>
                <a:cs typeface="Times New Roman" panose="02020603050405020304" pitchFamily="18" charset="0"/>
              </a:rPr>
              <a:t>c) </a:t>
            </a:r>
            <a:r>
              <a:rPr lang="en-IN" dirty="0">
                <a:latin typeface="Times New Roman" panose="02020603050405020304" pitchFamily="18" charset="0"/>
                <a:cs typeface="Times New Roman" panose="02020603050405020304" pitchFamily="18" charset="0"/>
              </a:rPr>
              <a:t>refuses to write his name, description and place of abode or to put his thumb mark in the register as required by section 11, shall be punishable with fine. </a:t>
            </a:r>
          </a:p>
          <a:p>
            <a:pPr marL="0" indent="0">
              <a:buNone/>
            </a:pPr>
            <a:r>
              <a:rPr lang="en-IN" b="1" dirty="0" smtClean="0">
                <a:latin typeface="Times New Roman" panose="02020603050405020304" pitchFamily="18" charset="0"/>
                <a:cs typeface="Times New Roman" panose="02020603050405020304" pitchFamily="18" charset="0"/>
              </a:rPr>
              <a:t>2. </a:t>
            </a:r>
            <a:r>
              <a:rPr lang="en-IN" dirty="0" smtClean="0">
                <a:latin typeface="Times New Roman" panose="02020603050405020304" pitchFamily="18" charset="0"/>
                <a:cs typeface="Times New Roman" panose="02020603050405020304" pitchFamily="18" charset="0"/>
              </a:rPr>
              <a:t>Any </a:t>
            </a:r>
            <a:r>
              <a:rPr lang="en-IN" dirty="0">
                <a:latin typeface="Times New Roman" panose="02020603050405020304" pitchFamily="18" charset="0"/>
                <a:cs typeface="Times New Roman" panose="02020603050405020304" pitchFamily="18" charset="0"/>
              </a:rPr>
              <a:t>Registrar or Sub-Registrar who neglects or refuses, without reasonable cause, to register any birth or deaths occurring in his jurisdiction ,shall be punishable with fine</a:t>
            </a:r>
            <a:r>
              <a:rPr lang="en-IN" dirty="0" smtClean="0">
                <a:latin typeface="Times New Roman" panose="02020603050405020304" pitchFamily="18" charset="0"/>
                <a:cs typeface="Times New Roman" panose="02020603050405020304" pitchFamily="18" charset="0"/>
              </a:rPr>
              <a:t>.</a:t>
            </a:r>
          </a:p>
          <a:p>
            <a:pPr marL="0" indent="0">
              <a:buNone/>
            </a:pPr>
            <a:r>
              <a:rPr lang="en-IN" b="1" dirty="0" smtClean="0">
                <a:latin typeface="Times New Roman" panose="02020603050405020304" pitchFamily="18" charset="0"/>
                <a:cs typeface="Times New Roman" panose="02020603050405020304" pitchFamily="18" charset="0"/>
              </a:rPr>
              <a:t>3. </a:t>
            </a:r>
            <a:r>
              <a:rPr lang="en-IN" dirty="0">
                <a:latin typeface="Times New Roman" panose="02020603050405020304" pitchFamily="18" charset="0"/>
                <a:cs typeface="Times New Roman" panose="02020603050405020304" pitchFamily="18" charset="0"/>
              </a:rPr>
              <a:t>Any medical practitioner who neglects or refuses to issue a certificate  and any person who neglects or refuses to deliver such certificates shall be punishable with fine. </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xmlns="" val="4814928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1028" name="Picture 4" descr="Thank You GIF - Thank You GIFs"/>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 y="4953000"/>
            <a:ext cx="25527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Bowing Lamb GIF - Bowing Lamb Cartoon GIFs"/>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5612" y="2634893"/>
            <a:ext cx="3368040" cy="16840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70561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27219"/>
            <a:ext cx="8610600" cy="1293028"/>
          </a:xfrm>
        </p:spPr>
        <p:txBody>
          <a:bodyPr/>
          <a:lstStyle/>
          <a:p>
            <a:pPr algn="ctr"/>
            <a:r>
              <a:rPr lang="en-IN" b="1" dirty="0">
                <a:latin typeface="Times New Roman" panose="02020603050405020304" pitchFamily="18" charset="0"/>
                <a:cs typeface="Times New Roman" panose="02020603050405020304" pitchFamily="18" charset="0"/>
              </a:rPr>
              <a:t>Historical Background</a:t>
            </a:r>
          </a:p>
        </p:txBody>
      </p:sp>
      <p:sp>
        <p:nvSpPr>
          <p:cNvPr id="3" name="Content Placeholder 2"/>
          <p:cNvSpPr>
            <a:spLocks noGrp="1"/>
          </p:cNvSpPr>
          <p:nvPr>
            <p:ph idx="1"/>
          </p:nvPr>
        </p:nvSpPr>
        <p:spPr>
          <a:xfrm>
            <a:off x="685800" y="1920247"/>
            <a:ext cx="10820400" cy="4767943"/>
          </a:xfrm>
        </p:spPr>
        <p:txBody>
          <a:bodyPr>
            <a:noAutofit/>
          </a:bodyPr>
          <a:lstStyle/>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history of civil registration in India dates </a:t>
            </a:r>
            <a:r>
              <a:rPr lang="en-IN" dirty="0" smtClean="0">
                <a:latin typeface="Times New Roman" panose="02020603050405020304" pitchFamily="18" charset="0"/>
                <a:cs typeface="Times New Roman" panose="02020603050405020304" pitchFamily="18" charset="0"/>
              </a:rPr>
              <a:t>back to </a:t>
            </a:r>
            <a:r>
              <a:rPr lang="en-IN" dirty="0">
                <a:latin typeface="Times New Roman" panose="02020603050405020304" pitchFamily="18" charset="0"/>
                <a:cs typeface="Times New Roman" panose="02020603050405020304" pitchFamily="18" charset="0"/>
              </a:rPr>
              <a:t>the middle of the </a:t>
            </a:r>
            <a:r>
              <a:rPr lang="en-IN" b="1" dirty="0">
                <a:latin typeface="Times New Roman" panose="02020603050405020304" pitchFamily="18" charset="0"/>
                <a:cs typeface="Times New Roman" panose="02020603050405020304" pitchFamily="18" charset="0"/>
              </a:rPr>
              <a:t>nineteenth century. </a:t>
            </a:r>
            <a:endParaRPr lang="en-IN"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It started with </a:t>
            </a:r>
            <a:r>
              <a:rPr lang="en-IN" dirty="0">
                <a:latin typeface="Times New Roman" panose="02020603050405020304" pitchFamily="18" charset="0"/>
                <a:cs typeface="Times New Roman" panose="02020603050405020304" pitchFamily="18" charset="0"/>
              </a:rPr>
              <a:t>the registration of deaths with a view </a:t>
            </a:r>
            <a:r>
              <a:rPr lang="en-IN" dirty="0" smtClean="0">
                <a:latin typeface="Times New Roman" panose="02020603050405020304" pitchFamily="18" charset="0"/>
                <a:cs typeface="Times New Roman" panose="02020603050405020304" pitchFamily="18" charset="0"/>
              </a:rPr>
              <a:t>to introducing </a:t>
            </a:r>
            <a:r>
              <a:rPr lang="en-IN" dirty="0">
                <a:latin typeface="Times New Roman" panose="02020603050405020304" pitchFamily="18" charset="0"/>
                <a:cs typeface="Times New Roman" panose="02020603050405020304" pitchFamily="18" charset="0"/>
              </a:rPr>
              <a:t>sanitary reforms for control </a:t>
            </a:r>
            <a:r>
              <a:rPr lang="en-IN" dirty="0" smtClean="0">
                <a:latin typeface="Times New Roman" panose="02020603050405020304" pitchFamily="18" charset="0"/>
                <a:cs typeface="Times New Roman" panose="02020603050405020304" pitchFamily="18" charset="0"/>
              </a:rPr>
              <a:t>of pestilence </a:t>
            </a:r>
            <a:r>
              <a:rPr lang="en-IN" dirty="0">
                <a:latin typeface="Times New Roman" panose="02020603050405020304" pitchFamily="18" charset="0"/>
                <a:cs typeface="Times New Roman" panose="02020603050405020304" pitchFamily="18" charset="0"/>
              </a:rPr>
              <a:t>and disease and not so much </a:t>
            </a:r>
            <a:r>
              <a:rPr lang="en-IN" dirty="0" smtClean="0">
                <a:latin typeface="Times New Roman" panose="02020603050405020304" pitchFamily="18" charset="0"/>
                <a:cs typeface="Times New Roman" panose="02020603050405020304" pitchFamily="18" charset="0"/>
              </a:rPr>
              <a:t>for studying </a:t>
            </a:r>
            <a:r>
              <a:rPr lang="en-IN" dirty="0">
                <a:latin typeface="Times New Roman" panose="02020603050405020304" pitchFamily="18" charset="0"/>
                <a:cs typeface="Times New Roman" panose="02020603050405020304" pitchFamily="18" charset="0"/>
              </a:rPr>
              <a:t>population trends</a:t>
            </a:r>
            <a:r>
              <a:rPr lang="en-IN"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Registration of Births and Deaths Bill was introduced </a:t>
            </a:r>
            <a:r>
              <a:rPr lang="en-IN" dirty="0" smtClean="0">
                <a:latin typeface="Times New Roman" panose="02020603050405020304" pitchFamily="18" charset="0"/>
                <a:cs typeface="Times New Roman" panose="02020603050405020304" pitchFamily="18" charset="0"/>
              </a:rPr>
              <a:t>in the </a:t>
            </a:r>
            <a:r>
              <a:rPr lang="en-IN" dirty="0">
                <a:latin typeface="Times New Roman" panose="02020603050405020304" pitchFamily="18" charset="0"/>
                <a:cs typeface="Times New Roman" panose="02020603050405020304" pitchFamily="18" charset="0"/>
              </a:rPr>
              <a:t>Rajya Sabah in 1964, which was passes in the </a:t>
            </a:r>
            <a:r>
              <a:rPr lang="en-IN" dirty="0" smtClean="0">
                <a:latin typeface="Times New Roman" panose="02020603050405020304" pitchFamily="18" charset="0"/>
                <a:cs typeface="Times New Roman" panose="02020603050405020304" pitchFamily="18" charset="0"/>
              </a:rPr>
              <a:t>Budget Session </a:t>
            </a:r>
            <a:r>
              <a:rPr lang="en-IN" dirty="0">
                <a:latin typeface="Times New Roman" panose="02020603050405020304" pitchFamily="18" charset="0"/>
                <a:cs typeface="Times New Roman" panose="02020603050405020304" pitchFamily="18" charset="0"/>
              </a:rPr>
              <a:t>of 1964 – 1965 but lapsed on the dissolution of </a:t>
            </a:r>
            <a:r>
              <a:rPr lang="en-IN" dirty="0" smtClean="0">
                <a:latin typeface="Times New Roman" panose="02020603050405020304" pitchFamily="18" charset="0"/>
                <a:cs typeface="Times New Roman" panose="02020603050405020304" pitchFamily="18" charset="0"/>
              </a:rPr>
              <a:t>the Parliament</a:t>
            </a:r>
            <a:r>
              <a:rPr lang="en-IN"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Bill was again passed by the Rajya Sabha on </a:t>
            </a:r>
            <a:r>
              <a:rPr lang="en-IN" dirty="0" smtClean="0">
                <a:latin typeface="Times New Roman" panose="02020603050405020304" pitchFamily="18" charset="0"/>
                <a:cs typeface="Times New Roman" panose="02020603050405020304" pitchFamily="18" charset="0"/>
              </a:rPr>
              <a:t>February 27</a:t>
            </a:r>
            <a:r>
              <a:rPr lang="en-IN" dirty="0">
                <a:latin typeface="Times New Roman" panose="02020603050405020304" pitchFamily="18" charset="0"/>
                <a:cs typeface="Times New Roman" panose="02020603050405020304" pitchFamily="18" charset="0"/>
              </a:rPr>
              <a:t>, 1968</a:t>
            </a:r>
            <a:r>
              <a:rPr lang="en-IN"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Lok Sabha passed the Bill on May 27, 1969 with </a:t>
            </a:r>
            <a:r>
              <a:rPr lang="en-IN" dirty="0" smtClean="0">
                <a:latin typeface="Times New Roman" panose="02020603050405020304" pitchFamily="18" charset="0"/>
                <a:cs typeface="Times New Roman" panose="02020603050405020304" pitchFamily="18" charset="0"/>
              </a:rPr>
              <a:t>certain amendments. These </a:t>
            </a:r>
            <a:r>
              <a:rPr lang="en-IN" dirty="0">
                <a:latin typeface="Times New Roman" panose="02020603050405020304" pitchFamily="18" charset="0"/>
                <a:cs typeface="Times New Roman" panose="02020603050405020304" pitchFamily="18" charset="0"/>
              </a:rPr>
              <a:t>amendments were approved by </a:t>
            </a:r>
            <a:r>
              <a:rPr lang="en-IN" dirty="0" smtClean="0">
                <a:latin typeface="Times New Roman" panose="02020603050405020304" pitchFamily="18" charset="0"/>
                <a:cs typeface="Times New Roman" panose="02020603050405020304" pitchFamily="18" charset="0"/>
              </a:rPr>
              <a:t>the Rajya </a:t>
            </a:r>
            <a:r>
              <a:rPr lang="en-IN" dirty="0">
                <a:latin typeface="Times New Roman" panose="02020603050405020304" pitchFamily="18" charset="0"/>
                <a:cs typeface="Times New Roman" panose="02020603050405020304" pitchFamily="18" charset="0"/>
              </a:rPr>
              <a:t>Sabha on May 16, 1969</a:t>
            </a:r>
            <a:r>
              <a:rPr lang="en-IN"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Bill was passed by both houses of Parliament </a:t>
            </a:r>
            <a:r>
              <a:rPr lang="en-IN" dirty="0" smtClean="0">
                <a:latin typeface="Times New Roman" panose="02020603050405020304" pitchFamily="18" charset="0"/>
                <a:cs typeface="Times New Roman" panose="02020603050405020304" pitchFamily="18" charset="0"/>
              </a:rPr>
              <a:t>received the </a:t>
            </a:r>
            <a:r>
              <a:rPr lang="en-IN" dirty="0">
                <a:latin typeface="Times New Roman" panose="02020603050405020304" pitchFamily="18" charset="0"/>
                <a:cs typeface="Times New Roman" panose="02020603050405020304" pitchFamily="18" charset="0"/>
              </a:rPr>
              <a:t>assent of the President on May 31, 1969. It was </a:t>
            </a:r>
            <a:r>
              <a:rPr lang="en-IN" dirty="0" smtClean="0">
                <a:latin typeface="Times New Roman" panose="02020603050405020304" pitchFamily="18" charset="0"/>
                <a:cs typeface="Times New Roman" panose="02020603050405020304" pitchFamily="18" charset="0"/>
              </a:rPr>
              <a:t>notified in </a:t>
            </a:r>
            <a:r>
              <a:rPr lang="en-IN" dirty="0">
                <a:latin typeface="Times New Roman" panose="02020603050405020304" pitchFamily="18" charset="0"/>
                <a:cs typeface="Times New Roman" panose="02020603050405020304" pitchFamily="18" charset="0"/>
              </a:rPr>
              <a:t>the Gazette of India Extraordinary, Part II Section I </a:t>
            </a:r>
            <a:r>
              <a:rPr lang="en-IN" dirty="0" smtClean="0">
                <a:latin typeface="Times New Roman" panose="02020603050405020304" pitchFamily="18" charset="0"/>
                <a:cs typeface="Times New Roman" panose="02020603050405020304" pitchFamily="18" charset="0"/>
              </a:rPr>
              <a:t>on   June </a:t>
            </a:r>
            <a:r>
              <a:rPr lang="en-IN" dirty="0">
                <a:latin typeface="Times New Roman" panose="02020603050405020304" pitchFamily="18" charset="0"/>
                <a:cs typeface="Times New Roman" panose="02020603050405020304" pitchFamily="18" charset="0"/>
              </a:rPr>
              <a:t>2, 1969.</a:t>
            </a: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xmlns="" val="226188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0937" y="607625"/>
            <a:ext cx="8610600" cy="1293028"/>
          </a:xfrm>
        </p:spPr>
        <p:txBody>
          <a:bodyPr/>
          <a:lstStyle/>
          <a:p>
            <a:pPr algn="ctr"/>
            <a:r>
              <a:rPr lang="en-IN" b="1" dirty="0" smtClean="0">
                <a:latin typeface="Times New Roman" panose="02020603050405020304" pitchFamily="18" charset="0"/>
                <a:cs typeface="Times New Roman" panose="02020603050405020304" pitchFamily="18" charset="0"/>
              </a:rPr>
              <a:t>INTRODUCTION</a:t>
            </a:r>
            <a:endParaRPr lang="en-IN"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685800" y="1900653"/>
            <a:ext cx="10820400" cy="4318039"/>
          </a:xfrm>
        </p:spPr>
        <p:txBody>
          <a:bodyPr>
            <a:normAutofit/>
          </a:bodyPr>
          <a:lstStyle/>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This act extends to whole India.</a:t>
            </a:r>
          </a:p>
          <a:p>
            <a:pPr>
              <a:buFont typeface="Wingdings" panose="05000000000000000000" pitchFamily="2" charset="2"/>
              <a:buChar char="Ø"/>
            </a:pPr>
            <a:r>
              <a:rPr lang="en-IN" b="1" dirty="0" smtClean="0">
                <a:latin typeface="Times New Roman" panose="02020603050405020304" pitchFamily="18" charset="0"/>
                <a:cs typeface="Times New Roman" panose="02020603050405020304" pitchFamily="18" charset="0"/>
              </a:rPr>
              <a:t>Birth</a:t>
            </a:r>
            <a:r>
              <a:rPr lang="en-IN" dirty="0" smtClean="0">
                <a:latin typeface="Times New Roman" panose="02020603050405020304" pitchFamily="18" charset="0"/>
                <a:cs typeface="Times New Roman" panose="02020603050405020304" pitchFamily="18" charset="0"/>
              </a:rPr>
              <a:t> means live birth or still birth.</a:t>
            </a:r>
          </a:p>
          <a:p>
            <a:pPr>
              <a:buFont typeface="Wingdings" panose="05000000000000000000" pitchFamily="2" charset="2"/>
              <a:buChar char="Ø"/>
            </a:pPr>
            <a:r>
              <a:rPr lang="en-IN" b="1" dirty="0" smtClean="0">
                <a:latin typeface="Times New Roman" panose="02020603050405020304" pitchFamily="18" charset="0"/>
                <a:cs typeface="Times New Roman" panose="02020603050405020304" pitchFamily="18" charset="0"/>
              </a:rPr>
              <a:t>Death </a:t>
            </a:r>
            <a:r>
              <a:rPr lang="en-IN" dirty="0" smtClean="0">
                <a:latin typeface="Times New Roman" panose="02020603050405020304" pitchFamily="18" charset="0"/>
                <a:cs typeface="Times New Roman" panose="02020603050405020304" pitchFamily="18" charset="0"/>
              </a:rPr>
              <a:t>means the permanent disappearance of all evidence of life at any time after life birth has taken place.</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As per provisions of the Registration of </a:t>
            </a:r>
            <a:r>
              <a:rPr lang="en-IN" dirty="0" smtClean="0">
                <a:latin typeface="Times New Roman" panose="02020603050405020304" pitchFamily="18" charset="0"/>
                <a:cs typeface="Times New Roman" panose="02020603050405020304" pitchFamily="18" charset="0"/>
              </a:rPr>
              <a:t>Births and </a:t>
            </a:r>
            <a:r>
              <a:rPr lang="en-IN" dirty="0">
                <a:latin typeface="Times New Roman" panose="02020603050405020304" pitchFamily="18" charset="0"/>
                <a:cs typeface="Times New Roman" panose="02020603050405020304" pitchFamily="18" charset="0"/>
              </a:rPr>
              <a:t>Deaths Act, 1969 registration of </a:t>
            </a:r>
            <a:r>
              <a:rPr lang="en-IN" dirty="0" smtClean="0">
                <a:latin typeface="Times New Roman" panose="02020603050405020304" pitchFamily="18" charset="0"/>
                <a:cs typeface="Times New Roman" panose="02020603050405020304" pitchFamily="18" charset="0"/>
              </a:rPr>
              <a:t>every birth </a:t>
            </a:r>
            <a:r>
              <a:rPr lang="en-IN" dirty="0">
                <a:latin typeface="Times New Roman" panose="02020603050405020304" pitchFamily="18" charset="0"/>
                <a:cs typeface="Times New Roman" panose="02020603050405020304" pitchFamily="18" charset="0"/>
              </a:rPr>
              <a:t>and death is compulsory</a:t>
            </a:r>
            <a:r>
              <a:rPr lang="en-IN"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a:t>
            </a:r>
            <a:r>
              <a:rPr lang="en-IN" dirty="0" smtClean="0">
                <a:latin typeface="Times New Roman" panose="02020603050405020304" pitchFamily="18" charset="0"/>
                <a:cs typeface="Times New Roman" panose="02020603050405020304" pitchFamily="18" charset="0"/>
              </a:rPr>
              <a:t>persons who </a:t>
            </a:r>
            <a:r>
              <a:rPr lang="en-IN" dirty="0">
                <a:latin typeface="Times New Roman" panose="02020603050405020304" pitchFamily="18" charset="0"/>
                <a:cs typeface="Times New Roman" panose="02020603050405020304" pitchFamily="18" charset="0"/>
              </a:rPr>
              <a:t>are responsible, are to report the </a:t>
            </a:r>
            <a:r>
              <a:rPr lang="en-IN" dirty="0" smtClean="0">
                <a:latin typeface="Times New Roman" panose="02020603050405020304" pitchFamily="18" charset="0"/>
                <a:cs typeface="Times New Roman" panose="02020603050405020304" pitchFamily="18" charset="0"/>
              </a:rPr>
              <a:t>events of </a:t>
            </a:r>
            <a:r>
              <a:rPr lang="en-IN" dirty="0">
                <a:latin typeface="Times New Roman" panose="02020603050405020304" pitchFamily="18" charset="0"/>
                <a:cs typeface="Times New Roman" panose="02020603050405020304" pitchFamily="18" charset="0"/>
              </a:rPr>
              <a:t>births and deaths to their </a:t>
            </a:r>
            <a:r>
              <a:rPr lang="en-IN" dirty="0" smtClean="0">
                <a:latin typeface="Times New Roman" panose="02020603050405020304" pitchFamily="18" charset="0"/>
                <a:cs typeface="Times New Roman" panose="02020603050405020304" pitchFamily="18" charset="0"/>
              </a:rPr>
              <a:t>nearest Registration </a:t>
            </a:r>
            <a:r>
              <a:rPr lang="en-IN" dirty="0">
                <a:latin typeface="Times New Roman" panose="02020603050405020304" pitchFamily="18" charset="0"/>
                <a:cs typeface="Times New Roman" panose="02020603050405020304" pitchFamily="18" charset="0"/>
              </a:rPr>
              <a:t>Units within 21 days </a:t>
            </a:r>
            <a:r>
              <a:rPr lang="en-IN" dirty="0" smtClean="0">
                <a:latin typeface="Times New Roman" panose="02020603050405020304" pitchFamily="18" charset="0"/>
                <a:cs typeface="Times New Roman" panose="02020603050405020304" pitchFamily="18" charset="0"/>
              </a:rPr>
              <a:t>of occurrence </a:t>
            </a:r>
            <a:r>
              <a:rPr lang="en-IN" dirty="0">
                <a:latin typeface="Times New Roman" panose="02020603050405020304" pitchFamily="18" charset="0"/>
                <a:cs typeface="Times New Roman" panose="02020603050405020304" pitchFamily="18" charset="0"/>
              </a:rPr>
              <a:t>of such events failing which </a:t>
            </a:r>
            <a:r>
              <a:rPr lang="en-IN" dirty="0" smtClean="0">
                <a:latin typeface="Times New Roman" panose="02020603050405020304" pitchFamily="18" charset="0"/>
                <a:cs typeface="Times New Roman" panose="02020603050405020304" pitchFamily="18" charset="0"/>
              </a:rPr>
              <a:t>late fees </a:t>
            </a:r>
            <a:r>
              <a:rPr lang="en-IN" dirty="0">
                <a:latin typeface="Times New Roman" panose="02020603050405020304" pitchFamily="18" charset="0"/>
                <a:cs typeface="Times New Roman" panose="02020603050405020304" pitchFamily="18" charset="0"/>
              </a:rPr>
              <a:t>for delayed registration are charged</a:t>
            </a:r>
            <a:r>
              <a:rPr lang="en-IN"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IN" b="1" dirty="0" smtClean="0">
                <a:latin typeface="Times New Roman" panose="02020603050405020304" pitchFamily="18" charset="0"/>
                <a:cs typeface="Times New Roman" panose="02020603050405020304" pitchFamily="18" charset="0"/>
              </a:rPr>
              <a:t>Births and deaths </a:t>
            </a:r>
            <a:r>
              <a:rPr lang="en-IN" dirty="0" smtClean="0">
                <a:latin typeface="Times New Roman" panose="02020603050405020304" pitchFamily="18" charset="0"/>
                <a:cs typeface="Times New Roman" panose="02020603050405020304" pitchFamily="18" charset="0"/>
              </a:rPr>
              <a:t>are the </a:t>
            </a:r>
            <a:r>
              <a:rPr lang="en-IN" b="1" dirty="0" smtClean="0">
                <a:latin typeface="Times New Roman" panose="02020603050405020304" pitchFamily="18" charset="0"/>
                <a:cs typeface="Times New Roman" panose="02020603050405020304" pitchFamily="18" charset="0"/>
              </a:rPr>
              <a:t>vital events </a:t>
            </a:r>
            <a:r>
              <a:rPr lang="en-IN" dirty="0" smtClean="0">
                <a:latin typeface="Times New Roman" panose="02020603050405020304" pitchFamily="18" charset="0"/>
                <a:cs typeface="Times New Roman" panose="02020603050405020304" pitchFamily="18" charset="0"/>
              </a:rPr>
              <a:t>in any population.</a:t>
            </a:r>
            <a:endParaRPr lang="en-IN"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xmlns="" val="13555807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555" y="1004752"/>
            <a:ext cx="6873240" cy="901336"/>
          </a:xfrm>
        </p:spPr>
        <p:txBody>
          <a:bodyPr/>
          <a:lstStyle/>
          <a:p>
            <a:pPr algn="ctr"/>
            <a:r>
              <a:rPr lang="en-IN" b="1" dirty="0">
                <a:latin typeface="Times New Roman" panose="02020603050405020304" pitchFamily="18" charset="0"/>
                <a:cs typeface="Times New Roman" panose="02020603050405020304" pitchFamily="18" charset="0"/>
              </a:rPr>
              <a:t>This Act provides for</a:t>
            </a:r>
          </a:p>
        </p:txBody>
      </p:sp>
      <p:pic>
        <p:nvPicPr>
          <p:cNvPr id="7" name="Picture Placeholder 6"/>
          <p:cNvPicPr>
            <a:picLocks noGrp="1" noChangeAspect="1"/>
          </p:cNvPicPr>
          <p:nvPr>
            <p:ph type="pic" idx="1"/>
          </p:nvPr>
        </p:nvPicPr>
        <p:blipFill>
          <a:blip r:embed="rId2"/>
          <a:srcRect l="24914" r="24914"/>
          <a:stretch>
            <a:fillRect/>
          </a:stretch>
        </p:blipFill>
        <p:spPr>
          <a:prstGeom prst="rect">
            <a:avLst/>
          </a:prstGeom>
        </p:spPr>
      </p:pic>
      <p:sp>
        <p:nvSpPr>
          <p:cNvPr id="3" name="Content Placeholder 2"/>
          <p:cNvSpPr>
            <a:spLocks noGrp="1"/>
          </p:cNvSpPr>
          <p:nvPr>
            <p:ph type="body" sz="half" idx="2"/>
          </p:nvPr>
        </p:nvSpPr>
        <p:spPr>
          <a:xfrm>
            <a:off x="842559" y="2129247"/>
            <a:ext cx="7112727" cy="4349931"/>
          </a:xfrm>
        </p:spPr>
        <p:txBody>
          <a:bodyPr>
            <a:normAutofit/>
          </a:bodyPr>
          <a:lstStyle/>
          <a:p>
            <a:pPr>
              <a:buFont typeface="Wingdings" panose="05000000000000000000" pitchFamily="2" charset="2"/>
              <a:buChar char="Ø"/>
            </a:pPr>
            <a:r>
              <a:rPr lang="en-IN" u="sng" dirty="0">
                <a:latin typeface="Times New Roman" panose="02020603050405020304" pitchFamily="18" charset="0"/>
                <a:cs typeface="Times New Roman" panose="02020603050405020304" pitchFamily="18" charset="0"/>
              </a:rPr>
              <a:t>Uniform law </a:t>
            </a:r>
            <a:r>
              <a:rPr lang="en-IN" dirty="0">
                <a:latin typeface="Times New Roman" panose="02020603050405020304" pitchFamily="18" charset="0"/>
                <a:cs typeface="Times New Roman" panose="02020603050405020304" pitchFamily="18" charset="0"/>
              </a:rPr>
              <a:t>across the country on </a:t>
            </a:r>
            <a:r>
              <a:rPr lang="en-IN" dirty="0" smtClean="0">
                <a:latin typeface="Times New Roman" panose="02020603050405020304" pitchFamily="18" charset="0"/>
                <a:cs typeface="Times New Roman" panose="02020603050405020304" pitchFamily="18" charset="0"/>
              </a:rPr>
              <a:t>the registration </a:t>
            </a:r>
            <a:r>
              <a:rPr lang="en-IN" dirty="0">
                <a:latin typeface="Times New Roman" panose="02020603050405020304" pitchFamily="18" charset="0"/>
                <a:cs typeface="Times New Roman" panose="02020603050405020304" pitchFamily="18" charset="0"/>
              </a:rPr>
              <a:t>of births and deaths</a:t>
            </a:r>
          </a:p>
          <a:p>
            <a:pPr>
              <a:buFont typeface="Wingdings" panose="05000000000000000000" pitchFamily="2" charset="2"/>
              <a:buChar char="Ø"/>
            </a:pPr>
            <a:r>
              <a:rPr lang="en-IN" u="sng" dirty="0" smtClean="0">
                <a:latin typeface="Times New Roman" panose="02020603050405020304" pitchFamily="18" charset="0"/>
                <a:cs typeface="Times New Roman" panose="02020603050405020304" pitchFamily="18" charset="0"/>
              </a:rPr>
              <a:t>Compulsory </a:t>
            </a:r>
            <a:r>
              <a:rPr lang="en-IN" u="sng" dirty="0">
                <a:latin typeface="Times New Roman" panose="02020603050405020304" pitchFamily="18" charset="0"/>
                <a:cs typeface="Times New Roman" panose="02020603050405020304" pitchFamily="18" charset="0"/>
              </a:rPr>
              <a:t>reporting </a:t>
            </a:r>
            <a:r>
              <a:rPr lang="en-IN" dirty="0">
                <a:latin typeface="Times New Roman" panose="02020603050405020304" pitchFamily="18" charset="0"/>
                <a:cs typeface="Times New Roman" panose="02020603050405020304" pitchFamily="18" charset="0"/>
              </a:rPr>
              <a:t>and registration of </a:t>
            </a:r>
            <a:r>
              <a:rPr lang="en-IN" dirty="0" smtClean="0">
                <a:latin typeface="Times New Roman" panose="02020603050405020304" pitchFamily="18" charset="0"/>
                <a:cs typeface="Times New Roman" panose="02020603050405020304" pitchFamily="18" charset="0"/>
              </a:rPr>
              <a:t>all births </a:t>
            </a:r>
            <a:r>
              <a:rPr lang="en-IN" dirty="0">
                <a:latin typeface="Times New Roman" panose="02020603050405020304" pitchFamily="18" charset="0"/>
                <a:cs typeface="Times New Roman" panose="02020603050405020304" pitchFamily="18" charset="0"/>
              </a:rPr>
              <a:t>and deaths</a:t>
            </a:r>
          </a:p>
          <a:p>
            <a:pPr>
              <a:buFont typeface="Wingdings" panose="05000000000000000000" pitchFamily="2" charset="2"/>
              <a:buChar char="Ø"/>
            </a:pPr>
            <a:r>
              <a:rPr lang="en-IN" u="sng" dirty="0" smtClean="0">
                <a:latin typeface="Times New Roman" panose="02020603050405020304" pitchFamily="18" charset="0"/>
                <a:cs typeface="Times New Roman" panose="02020603050405020304" pitchFamily="18" charset="0"/>
              </a:rPr>
              <a:t>Implementation</a:t>
            </a:r>
            <a:r>
              <a:rPr lang="en-IN" dirty="0" smtClean="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of the Act is the responsibility </a:t>
            </a:r>
            <a:r>
              <a:rPr lang="en-IN" dirty="0" smtClean="0">
                <a:latin typeface="Times New Roman" panose="02020603050405020304" pitchFamily="18" charset="0"/>
                <a:cs typeface="Times New Roman" panose="02020603050405020304" pitchFamily="18" charset="0"/>
              </a:rPr>
              <a:t>of the </a:t>
            </a:r>
            <a:r>
              <a:rPr lang="en-IN" dirty="0">
                <a:latin typeface="Times New Roman" panose="02020603050405020304" pitchFamily="18" charset="0"/>
                <a:cs typeface="Times New Roman" panose="02020603050405020304" pitchFamily="18" charset="0"/>
              </a:rPr>
              <a:t>State Governments</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Rules </a:t>
            </a:r>
            <a:r>
              <a:rPr lang="en-IN" dirty="0">
                <a:latin typeface="Times New Roman" panose="02020603050405020304" pitchFamily="18" charset="0"/>
                <a:cs typeface="Times New Roman" panose="02020603050405020304" pitchFamily="18" charset="0"/>
              </a:rPr>
              <a:t>framed by the state governments are </a:t>
            </a:r>
            <a:r>
              <a:rPr lang="en-IN" dirty="0" smtClean="0">
                <a:latin typeface="Times New Roman" panose="02020603050405020304" pitchFamily="18" charset="0"/>
                <a:cs typeface="Times New Roman" panose="02020603050405020304" pitchFamily="18" charset="0"/>
              </a:rPr>
              <a:t>based on </a:t>
            </a:r>
            <a:r>
              <a:rPr lang="en-IN" dirty="0">
                <a:latin typeface="Times New Roman" panose="02020603050405020304" pitchFamily="18" charset="0"/>
                <a:cs typeface="Times New Roman" panose="02020603050405020304" pitchFamily="18" charset="0"/>
              </a:rPr>
              <a:t>a </a:t>
            </a:r>
            <a:r>
              <a:rPr lang="en-IN" u="sng" dirty="0">
                <a:latin typeface="Times New Roman" panose="02020603050405020304" pitchFamily="18" charset="0"/>
                <a:cs typeface="Times New Roman" panose="02020603050405020304" pitchFamily="18" charset="0"/>
              </a:rPr>
              <a:t>model set of rules </a:t>
            </a:r>
            <a:r>
              <a:rPr lang="en-IN" dirty="0">
                <a:latin typeface="Times New Roman" panose="02020603050405020304" pitchFamily="18" charset="0"/>
                <a:cs typeface="Times New Roman" panose="02020603050405020304" pitchFamily="18" charset="0"/>
              </a:rPr>
              <a:t>provided by the </a:t>
            </a:r>
            <a:r>
              <a:rPr lang="en-IN" dirty="0" smtClean="0">
                <a:latin typeface="Times New Roman" panose="02020603050405020304" pitchFamily="18" charset="0"/>
                <a:cs typeface="Times New Roman" panose="02020603050405020304" pitchFamily="18" charset="0"/>
              </a:rPr>
              <a:t>Central Government </a:t>
            </a:r>
            <a:r>
              <a:rPr lang="en-IN" dirty="0">
                <a:latin typeface="Times New Roman" panose="02020603050405020304" pitchFamily="18" charset="0"/>
                <a:cs typeface="Times New Roman" panose="02020603050405020304" pitchFamily="18" charset="0"/>
              </a:rPr>
              <a:t>(Registrar General, India</a:t>
            </a:r>
            <a:r>
              <a:rPr lang="en-IN"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IN" u="sng" dirty="0" smtClean="0">
                <a:latin typeface="Times New Roman" panose="02020603050405020304" pitchFamily="18" charset="0"/>
                <a:cs typeface="Times New Roman" panose="02020603050405020304" pitchFamily="18" charset="0"/>
              </a:rPr>
              <a:t>Its aim </a:t>
            </a:r>
            <a:r>
              <a:rPr lang="en-IN" dirty="0" smtClean="0">
                <a:latin typeface="Times New Roman" panose="02020603050405020304" pitchFamily="18" charset="0"/>
                <a:cs typeface="Times New Roman" panose="02020603050405020304" pitchFamily="18" charset="0"/>
              </a:rPr>
              <a:t>to collect and compile vital statistics which is necessary for planning and administration.</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40757" y="1185817"/>
            <a:ext cx="3187700" cy="4826000"/>
          </a:xfrm>
          <a:prstGeom prst="rect">
            <a:avLst/>
          </a:prstGeom>
        </p:spPr>
      </p:pic>
    </p:spTree>
    <p:extLst>
      <p:ext uri="{BB962C8B-B14F-4D97-AF65-F5344CB8AC3E}">
        <p14:creationId xmlns:p14="http://schemas.microsoft.com/office/powerpoint/2010/main" xmlns="" val="29347541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947" y="746131"/>
            <a:ext cx="8610600" cy="1293028"/>
          </a:xfrm>
        </p:spPr>
        <p:txBody>
          <a:bodyPr/>
          <a:lstStyle/>
          <a:p>
            <a:pPr algn="ctr"/>
            <a:r>
              <a:rPr lang="en-IN" b="1" dirty="0">
                <a:latin typeface="Times New Roman" panose="02020603050405020304" pitchFamily="18" charset="0"/>
                <a:cs typeface="Times New Roman" panose="02020603050405020304" pitchFamily="18" charset="0"/>
              </a:rPr>
              <a:t>This Act actually </a:t>
            </a:r>
            <a:r>
              <a:rPr lang="en-IN" b="1" dirty="0" smtClean="0">
                <a:latin typeface="Times New Roman" panose="02020603050405020304" pitchFamily="18" charset="0"/>
                <a:cs typeface="Times New Roman" panose="02020603050405020304" pitchFamily="18" charset="0"/>
              </a:rPr>
              <a:t>states:</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IN" u="sng" dirty="0" smtClean="0">
                <a:latin typeface="Times New Roman" panose="02020603050405020304" pitchFamily="18" charset="0"/>
                <a:cs typeface="Times New Roman" panose="02020603050405020304" pitchFamily="18" charset="0"/>
              </a:rPr>
              <a:t>Knowledge</a:t>
            </a:r>
            <a:r>
              <a:rPr lang="en-IN" dirty="0" smtClean="0">
                <a:latin typeface="Times New Roman" panose="02020603050405020304" pitchFamily="18" charset="0"/>
                <a:cs typeface="Times New Roman" panose="02020603050405020304" pitchFamily="18" charset="0"/>
              </a:rPr>
              <a:t> about these events in any population and understanding of demography, health and service needs.</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A </a:t>
            </a:r>
            <a:r>
              <a:rPr lang="en-IN" dirty="0">
                <a:latin typeface="Times New Roman" panose="02020603050405020304" pitchFamily="18" charset="0"/>
                <a:cs typeface="Times New Roman" panose="02020603050405020304" pitchFamily="18" charset="0"/>
              </a:rPr>
              <a:t>Birth or Death has to be reported for registration, </a:t>
            </a:r>
            <a:r>
              <a:rPr lang="en-IN" u="sng" dirty="0">
                <a:latin typeface="Times New Roman" panose="02020603050405020304" pitchFamily="18" charset="0"/>
                <a:cs typeface="Times New Roman" panose="02020603050405020304" pitchFamily="18" charset="0"/>
              </a:rPr>
              <a:t>within 21 days </a:t>
            </a:r>
            <a:r>
              <a:rPr lang="en-IN" dirty="0">
                <a:latin typeface="Times New Roman" panose="02020603050405020304" pitchFamily="18" charset="0"/>
                <a:cs typeface="Times New Roman" panose="02020603050405020304" pitchFamily="18" charset="0"/>
              </a:rPr>
              <a:t>of occurrence. Free copy of the certificate can be obtained at the time</a:t>
            </a:r>
            <a:r>
              <a:rPr lang="en-IN"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Any birth or death of which information is given to the registrars, </a:t>
            </a:r>
            <a:r>
              <a:rPr lang="en-IN" u="sng" dirty="0">
                <a:latin typeface="Times New Roman" panose="02020603050405020304" pitchFamily="18" charset="0"/>
                <a:cs typeface="Times New Roman" panose="02020603050405020304" pitchFamily="18" charset="0"/>
              </a:rPr>
              <a:t>after the expiry of twenty one days</a:t>
            </a:r>
            <a:r>
              <a:rPr lang="en-IN" dirty="0">
                <a:latin typeface="Times New Roman" panose="02020603050405020304" pitchFamily="18" charset="0"/>
                <a:cs typeface="Times New Roman" panose="02020603050405020304" pitchFamily="18" charset="0"/>
              </a:rPr>
              <a:t>, but within thirty days of occurrence, shall be registered on </a:t>
            </a:r>
            <a:r>
              <a:rPr lang="en-IN" u="sng" dirty="0">
                <a:latin typeface="Times New Roman" panose="02020603050405020304" pitchFamily="18" charset="0"/>
                <a:cs typeface="Times New Roman" panose="02020603050405020304" pitchFamily="18" charset="0"/>
              </a:rPr>
              <a:t>payment of a late-fees.</a:t>
            </a: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Any birth or death of which information is given to the Registrar, </a:t>
            </a:r>
            <a:r>
              <a:rPr lang="en-IN" u="sng" dirty="0">
                <a:latin typeface="Times New Roman" panose="02020603050405020304" pitchFamily="18" charset="0"/>
                <a:cs typeface="Times New Roman" panose="02020603050405020304" pitchFamily="18" charset="0"/>
              </a:rPr>
              <a:t>after thirty days of </a:t>
            </a:r>
            <a:r>
              <a:rPr lang="en-IN" dirty="0">
                <a:latin typeface="Times New Roman" panose="02020603050405020304" pitchFamily="18" charset="0"/>
                <a:cs typeface="Times New Roman" panose="02020603050405020304" pitchFamily="18" charset="0"/>
              </a:rPr>
              <a:t>occurrence, but within one year shall be registered only with the written permission of the Officer prescribed in this behalf and on payment of late-fee</a:t>
            </a:r>
            <a:r>
              <a:rPr lang="en-IN" dirty="0" smtClean="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xmlns="" val="8163702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01538"/>
            <a:ext cx="8610600" cy="1293028"/>
          </a:xfrm>
        </p:spPr>
        <p:txBody>
          <a:bodyPr/>
          <a:lstStyle/>
          <a:p>
            <a:pPr algn="l"/>
            <a:r>
              <a:rPr lang="en-IN" dirty="0" smtClean="0">
                <a:latin typeface="Times New Roman" panose="02020603050405020304" pitchFamily="18" charset="0"/>
                <a:cs typeface="Times New Roman" panose="02020603050405020304" pitchFamily="18" charset="0"/>
              </a:rPr>
              <a:t>continuation</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Any </a:t>
            </a:r>
            <a:r>
              <a:rPr lang="en-IN" dirty="0">
                <a:latin typeface="Times New Roman" panose="02020603050405020304" pitchFamily="18" charset="0"/>
                <a:cs typeface="Times New Roman" panose="02020603050405020304" pitchFamily="18" charset="0"/>
              </a:rPr>
              <a:t>birth or death which has not been reported </a:t>
            </a:r>
            <a:r>
              <a:rPr lang="en-IN" u="sng" dirty="0">
                <a:latin typeface="Times New Roman" panose="02020603050405020304" pitchFamily="18" charset="0"/>
                <a:cs typeface="Times New Roman" panose="02020603050405020304" pitchFamily="18" charset="0"/>
              </a:rPr>
              <a:t>within one year </a:t>
            </a:r>
            <a:r>
              <a:rPr lang="en-IN" dirty="0">
                <a:latin typeface="Times New Roman" panose="02020603050405020304" pitchFamily="18" charset="0"/>
                <a:cs typeface="Times New Roman" panose="02020603050405020304" pitchFamily="18" charset="0"/>
              </a:rPr>
              <a:t>of its </a:t>
            </a:r>
            <a:r>
              <a:rPr lang="en-IN" dirty="0" smtClean="0">
                <a:latin typeface="Times New Roman" panose="02020603050405020304" pitchFamily="18" charset="0"/>
                <a:cs typeface="Times New Roman" panose="02020603050405020304" pitchFamily="18" charset="0"/>
              </a:rPr>
              <a:t>occurrence, </a:t>
            </a:r>
            <a:r>
              <a:rPr lang="en-IN" dirty="0">
                <a:latin typeface="Times New Roman" panose="02020603050405020304" pitchFamily="18" charset="0"/>
                <a:cs typeface="Times New Roman" panose="02020603050405020304" pitchFamily="18" charset="0"/>
              </a:rPr>
              <a:t>shall be registered only on orders of the First Class Judicial Magistrate and on payment of a late-fees.</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Entry </a:t>
            </a:r>
            <a:r>
              <a:rPr lang="en-IN" dirty="0">
                <a:latin typeface="Times New Roman" panose="02020603050405020304" pitchFamily="18" charset="0"/>
                <a:cs typeface="Times New Roman" panose="02020603050405020304" pitchFamily="18" charset="0"/>
              </a:rPr>
              <a:t>of name of the child is a must, and can be done free of cost within 12 months from the date of registration. After 12 months, the name can be registered by paying a </a:t>
            </a:r>
            <a:r>
              <a:rPr lang="en-IN" dirty="0" smtClean="0">
                <a:latin typeface="Times New Roman" panose="02020603050405020304" pitchFamily="18" charset="0"/>
                <a:cs typeface="Times New Roman" panose="02020603050405020304" pitchFamily="18" charset="0"/>
              </a:rPr>
              <a:t>fee. However, </a:t>
            </a:r>
            <a:r>
              <a:rPr lang="en-IN" dirty="0">
                <a:latin typeface="Times New Roman" panose="02020603050405020304" pitchFamily="18" charset="0"/>
                <a:cs typeface="Times New Roman" panose="02020603050405020304" pitchFamily="18" charset="0"/>
              </a:rPr>
              <a:t>a name cannot be registered after 15 years, from the date of registration of the birth. Name, once entered cannot be changed.</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It </a:t>
            </a:r>
            <a:r>
              <a:rPr lang="en-IN" dirty="0">
                <a:latin typeface="Times New Roman" panose="02020603050405020304" pitchFamily="18" charset="0"/>
                <a:cs typeface="Times New Roman" panose="02020603050405020304" pitchFamily="18" charset="0"/>
              </a:rPr>
              <a:t>is the responsibility of the </a:t>
            </a:r>
            <a:r>
              <a:rPr lang="en-IN" u="sng" dirty="0">
                <a:latin typeface="Times New Roman" panose="02020603050405020304" pitchFamily="18" charset="0"/>
                <a:cs typeface="Times New Roman" panose="02020603050405020304" pitchFamily="18" charset="0"/>
              </a:rPr>
              <a:t>Medical Officer </a:t>
            </a:r>
            <a:r>
              <a:rPr lang="en-IN" dirty="0" smtClean="0">
                <a:latin typeface="Times New Roman" panose="02020603050405020304" pitchFamily="18" charset="0"/>
                <a:cs typeface="Times New Roman" panose="02020603050405020304" pitchFamily="18" charset="0"/>
              </a:rPr>
              <a:t>in charge </a:t>
            </a:r>
            <a:r>
              <a:rPr lang="en-IN" dirty="0">
                <a:latin typeface="Times New Roman" panose="02020603050405020304" pitchFamily="18" charset="0"/>
                <a:cs typeface="Times New Roman" panose="02020603050405020304" pitchFamily="18" charset="0"/>
              </a:rPr>
              <a:t>of the hospital or Primary Health Centre, where the Delivery / death, has taken place, to report the Birth / Death, for registration.</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It </a:t>
            </a:r>
            <a:r>
              <a:rPr lang="en-IN" dirty="0">
                <a:latin typeface="Times New Roman" panose="02020603050405020304" pitchFamily="18" charset="0"/>
                <a:cs typeface="Times New Roman" panose="02020603050405020304" pitchFamily="18" charset="0"/>
              </a:rPr>
              <a:t>is the responsibility of the </a:t>
            </a:r>
            <a:r>
              <a:rPr lang="en-IN" u="sng" dirty="0">
                <a:latin typeface="Times New Roman" panose="02020603050405020304" pitchFamily="18" charset="0"/>
                <a:cs typeface="Times New Roman" panose="02020603050405020304" pitchFamily="18" charset="0"/>
              </a:rPr>
              <a:t>Head of the Household / Nearest relative, </a:t>
            </a:r>
            <a:r>
              <a:rPr lang="en-IN" dirty="0">
                <a:latin typeface="Times New Roman" panose="02020603050405020304" pitchFamily="18" charset="0"/>
                <a:cs typeface="Times New Roman" panose="02020603050405020304" pitchFamily="18" charset="0"/>
              </a:rPr>
              <a:t>to report the Births / Deaths that takes places in households.</a:t>
            </a:r>
          </a:p>
          <a:p>
            <a:pPr>
              <a:buFont typeface="Wingdings" panose="05000000000000000000" pitchFamily="2" charset="2"/>
              <a:buChar char="Ø"/>
            </a:pP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xmlns="" val="21128472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01538"/>
            <a:ext cx="8610600" cy="1293028"/>
          </a:xfrm>
        </p:spPr>
        <p:txBody>
          <a:bodyPr/>
          <a:lstStyle/>
          <a:p>
            <a:pPr algn="l"/>
            <a:r>
              <a:rPr lang="en-IN" dirty="0">
                <a:latin typeface="Times New Roman" panose="02020603050405020304" pitchFamily="18" charset="0"/>
                <a:cs typeface="Times New Roman" panose="02020603050405020304" pitchFamily="18" charset="0"/>
              </a:rPr>
              <a:t>continuation</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Acts provide for medical certification of causes od death.</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The enforcement of this is left to the state governments depending on the facility available.</a:t>
            </a:r>
          </a:p>
          <a:p>
            <a:pPr>
              <a:buFont typeface="Wingdings" panose="05000000000000000000" pitchFamily="2" charset="2"/>
              <a:buChar char="Ø"/>
            </a:pPr>
            <a:r>
              <a:rPr lang="en-IN" dirty="0" smtClean="0">
                <a:latin typeface="Times New Roman" panose="02020603050405020304" pitchFamily="18" charset="0"/>
                <a:cs typeface="Times New Roman" panose="02020603050405020304" pitchFamily="18" charset="0"/>
              </a:rPr>
              <a:t>A medical practitioner has to certify free of cost and in the prescribed formet,the cause of death if he/she attending the deceased during his last breath or illness.</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xmlns="" val="22614270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790700" y="1123411"/>
            <a:ext cx="8610600" cy="1070519"/>
          </a:xfrm>
        </p:spPr>
        <p:txBody>
          <a:bodyPr>
            <a:normAutofit fontScale="90000"/>
          </a:bodyPr>
          <a:lstStyle/>
          <a:p>
            <a:pPr algn="ctr"/>
            <a:r>
              <a:rPr lang="en-IN" sz="2800" b="1" dirty="0">
                <a:latin typeface="Times New Roman" panose="02020603050405020304" pitchFamily="18" charset="0"/>
                <a:cs typeface="Times New Roman" panose="02020603050405020304" pitchFamily="18" charset="0"/>
              </a:rPr>
              <a:t>The persons responsible for doing Births and Deaths Registration are</a:t>
            </a:r>
            <a:br>
              <a:rPr lang="en-IN" sz="2800" b="1" dirty="0">
                <a:latin typeface="Times New Roman" panose="02020603050405020304" pitchFamily="18" charset="0"/>
                <a:cs typeface="Times New Roman" panose="02020603050405020304" pitchFamily="18" charset="0"/>
              </a:rPr>
            </a:br>
            <a:endParaRPr lang="en-IN" sz="2800" b="1" dirty="0">
              <a:latin typeface="Times New Roman" panose="02020603050405020304" pitchFamily="18" charset="0"/>
              <a:cs typeface="Times New Roman" panose="02020603050405020304" pitchFamily="18" charset="0"/>
            </a:endParaRPr>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xmlns="" val="552756527"/>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Slide Number Placeholder 22"/>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xmlns="" val="3397596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72939"/>
            <a:ext cx="8610600" cy="1293028"/>
          </a:xfrm>
        </p:spPr>
        <p:txBody>
          <a:bodyPr/>
          <a:lstStyle/>
          <a:p>
            <a:pPr algn="ctr"/>
            <a:r>
              <a:rPr lang="en-IN" b="1" dirty="0" smtClean="0">
                <a:latin typeface="Times New Roman" panose="02020603050405020304" pitchFamily="18" charset="0"/>
                <a:cs typeface="Times New Roman" panose="02020603050405020304" pitchFamily="18" charset="0"/>
              </a:rPr>
              <a:t>Work hierarchy</a:t>
            </a:r>
            <a:endParaRPr lang="en-IN" b="1" dirty="0">
              <a:latin typeface="Times New Roman" panose="02020603050405020304" pitchFamily="18" charset="0"/>
              <a:cs typeface="Times New Roman" panose="020206030504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2354363946"/>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1"/>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xmlns="" val="32370587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TotalTime>
  <Words>1246</Words>
  <Application>Microsoft Office PowerPoint</Application>
  <PresentationFormat>Custom</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Vapor Trail</vt:lpstr>
      <vt:lpstr>Slide 1</vt:lpstr>
      <vt:lpstr>Historical Background</vt:lpstr>
      <vt:lpstr>INTRODUCTION</vt:lpstr>
      <vt:lpstr>This Act provides for</vt:lpstr>
      <vt:lpstr>This Act actually states:</vt:lpstr>
      <vt:lpstr>continuation</vt:lpstr>
      <vt:lpstr>continuation</vt:lpstr>
      <vt:lpstr>The persons responsible for doing Births and Deaths Registration are </vt:lpstr>
      <vt:lpstr>Work hierarchy</vt:lpstr>
      <vt:lpstr>Benefits of Registrations</vt:lpstr>
      <vt:lpstr>Key Issues &amp; Challenges</vt:lpstr>
      <vt:lpstr>Slide 12</vt:lpstr>
      <vt:lpstr>Penalties </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registration of birth and death act-1969</dc:title>
  <dc:creator>Dhruv Patel</dc:creator>
  <cp:lastModifiedBy>user</cp:lastModifiedBy>
  <cp:revision>27</cp:revision>
  <dcterms:created xsi:type="dcterms:W3CDTF">2020-06-07T09:02:31Z</dcterms:created>
  <dcterms:modified xsi:type="dcterms:W3CDTF">2022-08-02T06:43:21Z</dcterms:modified>
</cp:coreProperties>
</file>