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56" r:id="rId2"/>
    <p:sldId id="285" r:id="rId3"/>
    <p:sldId id="282" r:id="rId4"/>
    <p:sldId id="288" r:id="rId5"/>
    <p:sldId id="287" r:id="rId6"/>
    <p:sldId id="283" r:id="rId7"/>
    <p:sldId id="289" r:id="rId8"/>
    <p:sldId id="290" r:id="rId9"/>
    <p:sldId id="293" r:id="rId10"/>
    <p:sldId id="291" r:id="rId11"/>
    <p:sldId id="292" r:id="rId12"/>
    <p:sldId id="296" r:id="rId13"/>
    <p:sldId id="295" r:id="rId14"/>
    <p:sldId id="297" r:id="rId15"/>
    <p:sldId id="298" r:id="rId16"/>
    <p:sldId id="299" r:id="rId17"/>
    <p:sldId id="300" r:id="rId18"/>
    <p:sldId id="309" r:id="rId19"/>
    <p:sldId id="310" r:id="rId20"/>
    <p:sldId id="306" r:id="rId21"/>
    <p:sldId id="301" r:id="rId22"/>
    <p:sldId id="307" r:id="rId23"/>
    <p:sldId id="308" r:id="rId24"/>
    <p:sldId id="311" r:id="rId25"/>
    <p:sldId id="31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43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5C916-32BE-4598-ABC7-C0F8DE78542C}" type="datetimeFigureOut">
              <a:rPr lang="en-US" smtClean="0"/>
              <a:t>23-May-22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B7B83-7836-4FF7-9AE8-1241E9FF2F84}" type="slidenum">
              <a:rPr lang="en-US" smtClean="0"/>
              <a:t>‹#›</a:t>
            </a:fld>
            <a:endParaRPr lang="en-US"/>
          </a:p>
        </p:txBody>
      </p:sp>
    </p:spTree>
    <p:extLst>
      <p:ext uri="{BB962C8B-B14F-4D97-AF65-F5344CB8AC3E}">
        <p14:creationId xmlns:p14="http://schemas.microsoft.com/office/powerpoint/2010/main" val="345990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34E0-1F1A-40E9-926A-64E1C9ACC1B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B2A3FE3-2221-4056-8F55-225F53BD4F1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4E77B2-46DF-4B2D-8B6B-7283B433630D}"/>
              </a:ext>
            </a:extLst>
          </p:cNvPr>
          <p:cNvSpPr>
            <a:spLocks noGrp="1"/>
          </p:cNvSpPr>
          <p:nvPr>
            <p:ph type="dt" sz="half" idx="10"/>
          </p:nvPr>
        </p:nvSpPr>
        <p:spPr/>
        <p:txBody>
          <a:bodyPr/>
          <a:lstStyle/>
          <a:p>
            <a:fld id="{30D492F2-4690-4E5C-8EFC-2E6D6844AD37}" type="datetime1">
              <a:rPr lang="en-US" smtClean="0"/>
              <a:t>23-May-22</a:t>
            </a:fld>
            <a:endParaRPr lang="en-US"/>
          </a:p>
        </p:txBody>
      </p:sp>
      <p:sp>
        <p:nvSpPr>
          <p:cNvPr id="5" name="Footer Placeholder 4">
            <a:extLst>
              <a:ext uri="{FF2B5EF4-FFF2-40B4-BE49-F238E27FC236}">
                <a16:creationId xmlns:a16="http://schemas.microsoft.com/office/drawing/2014/main" id="{7E934CE3-92CD-4457-8462-791E45A54F41}"/>
              </a:ext>
            </a:extLst>
          </p:cNvPr>
          <p:cNvSpPr>
            <a:spLocks noGrp="1"/>
          </p:cNvSpPr>
          <p:nvPr>
            <p:ph type="ftr" sz="quarter" idx="11"/>
          </p:nvPr>
        </p:nvSpPr>
        <p:spPr/>
        <p:txBody>
          <a:bodyPr/>
          <a:lstStyle/>
          <a:p>
            <a:r>
              <a:rPr lang="en-US"/>
              <a:t>Levers in Human body</a:t>
            </a:r>
          </a:p>
        </p:txBody>
      </p:sp>
      <p:sp>
        <p:nvSpPr>
          <p:cNvPr id="6" name="Slide Number Placeholder 5">
            <a:extLst>
              <a:ext uri="{FF2B5EF4-FFF2-40B4-BE49-F238E27FC236}">
                <a16:creationId xmlns:a16="http://schemas.microsoft.com/office/drawing/2014/main" id="{14E01F08-5798-4A6B-A05C-4C31983AFD98}"/>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375987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8389-D431-4911-911D-6E1924E7F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DD819C-69C3-4A32-B1F5-9F719DFDA1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2166E-A5D0-44FB-82A0-3B62A94B58E2}"/>
              </a:ext>
            </a:extLst>
          </p:cNvPr>
          <p:cNvSpPr>
            <a:spLocks noGrp="1"/>
          </p:cNvSpPr>
          <p:nvPr>
            <p:ph type="dt" sz="half" idx="10"/>
          </p:nvPr>
        </p:nvSpPr>
        <p:spPr/>
        <p:txBody>
          <a:bodyPr/>
          <a:lstStyle/>
          <a:p>
            <a:fld id="{2F2AFFC5-1E20-4BD5-9C43-268DF2A04B08}" type="datetime1">
              <a:rPr lang="en-US" smtClean="0"/>
              <a:t>23-May-22</a:t>
            </a:fld>
            <a:endParaRPr lang="en-US"/>
          </a:p>
        </p:txBody>
      </p:sp>
      <p:sp>
        <p:nvSpPr>
          <p:cNvPr id="5" name="Footer Placeholder 4">
            <a:extLst>
              <a:ext uri="{FF2B5EF4-FFF2-40B4-BE49-F238E27FC236}">
                <a16:creationId xmlns:a16="http://schemas.microsoft.com/office/drawing/2014/main" id="{F66CA614-AD90-4611-B19B-EC0EC447CA53}"/>
              </a:ext>
            </a:extLst>
          </p:cNvPr>
          <p:cNvSpPr>
            <a:spLocks noGrp="1"/>
          </p:cNvSpPr>
          <p:nvPr>
            <p:ph type="ftr" sz="quarter" idx="11"/>
          </p:nvPr>
        </p:nvSpPr>
        <p:spPr/>
        <p:txBody>
          <a:bodyPr/>
          <a:lstStyle/>
          <a:p>
            <a:r>
              <a:rPr lang="en-US"/>
              <a:t>Levers in Human body</a:t>
            </a:r>
          </a:p>
        </p:txBody>
      </p:sp>
      <p:sp>
        <p:nvSpPr>
          <p:cNvPr id="6" name="Slide Number Placeholder 5">
            <a:extLst>
              <a:ext uri="{FF2B5EF4-FFF2-40B4-BE49-F238E27FC236}">
                <a16:creationId xmlns:a16="http://schemas.microsoft.com/office/drawing/2014/main" id="{9F747B57-D00A-4DB1-84A3-4CC69C952FF2}"/>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107831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6EAEA-D2AF-4E71-8F86-BC13C0AF80C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2AA25E-5D1E-4828-BA09-512B0E44C06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91E9B-96D8-446B-A7A9-B8C58E44EF97}"/>
              </a:ext>
            </a:extLst>
          </p:cNvPr>
          <p:cNvSpPr>
            <a:spLocks noGrp="1"/>
          </p:cNvSpPr>
          <p:nvPr>
            <p:ph type="dt" sz="half" idx="10"/>
          </p:nvPr>
        </p:nvSpPr>
        <p:spPr/>
        <p:txBody>
          <a:bodyPr/>
          <a:lstStyle/>
          <a:p>
            <a:fld id="{E01855C4-9563-431F-90F0-5E9C46AF914B}" type="datetime1">
              <a:rPr lang="en-US" smtClean="0"/>
              <a:t>23-May-22</a:t>
            </a:fld>
            <a:endParaRPr lang="en-US"/>
          </a:p>
        </p:txBody>
      </p:sp>
      <p:sp>
        <p:nvSpPr>
          <p:cNvPr id="5" name="Footer Placeholder 4">
            <a:extLst>
              <a:ext uri="{FF2B5EF4-FFF2-40B4-BE49-F238E27FC236}">
                <a16:creationId xmlns:a16="http://schemas.microsoft.com/office/drawing/2014/main" id="{4D530F4A-E815-4E75-9BFF-2A01E86AFD8A}"/>
              </a:ext>
            </a:extLst>
          </p:cNvPr>
          <p:cNvSpPr>
            <a:spLocks noGrp="1"/>
          </p:cNvSpPr>
          <p:nvPr>
            <p:ph type="ftr" sz="quarter" idx="11"/>
          </p:nvPr>
        </p:nvSpPr>
        <p:spPr/>
        <p:txBody>
          <a:bodyPr/>
          <a:lstStyle/>
          <a:p>
            <a:r>
              <a:rPr lang="en-US"/>
              <a:t>Levers in Human body</a:t>
            </a:r>
          </a:p>
        </p:txBody>
      </p:sp>
      <p:sp>
        <p:nvSpPr>
          <p:cNvPr id="6" name="Slide Number Placeholder 5">
            <a:extLst>
              <a:ext uri="{FF2B5EF4-FFF2-40B4-BE49-F238E27FC236}">
                <a16:creationId xmlns:a16="http://schemas.microsoft.com/office/drawing/2014/main" id="{E60D528B-5EB3-491D-A615-D0FF035B8C05}"/>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425776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A918-9CB0-4131-A4D9-FE4C0986A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9DE70-6A5A-49EC-8720-DF8BC89BFA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C655A-088B-48E2-8F05-A495865D40C0}"/>
              </a:ext>
            </a:extLst>
          </p:cNvPr>
          <p:cNvSpPr>
            <a:spLocks noGrp="1"/>
          </p:cNvSpPr>
          <p:nvPr>
            <p:ph type="dt" sz="half" idx="10"/>
          </p:nvPr>
        </p:nvSpPr>
        <p:spPr/>
        <p:txBody>
          <a:bodyPr/>
          <a:lstStyle/>
          <a:p>
            <a:fld id="{5427440A-3F2F-4EB1-863C-0376B20EB82B}" type="datetime1">
              <a:rPr lang="en-US" smtClean="0"/>
              <a:t>23-May-22</a:t>
            </a:fld>
            <a:endParaRPr lang="en-US"/>
          </a:p>
        </p:txBody>
      </p:sp>
      <p:sp>
        <p:nvSpPr>
          <p:cNvPr id="5" name="Footer Placeholder 4">
            <a:extLst>
              <a:ext uri="{FF2B5EF4-FFF2-40B4-BE49-F238E27FC236}">
                <a16:creationId xmlns:a16="http://schemas.microsoft.com/office/drawing/2014/main" id="{60F69350-87D2-4B7D-83AC-690F797E2933}"/>
              </a:ext>
            </a:extLst>
          </p:cNvPr>
          <p:cNvSpPr>
            <a:spLocks noGrp="1"/>
          </p:cNvSpPr>
          <p:nvPr>
            <p:ph type="ftr" sz="quarter" idx="11"/>
          </p:nvPr>
        </p:nvSpPr>
        <p:spPr/>
        <p:txBody>
          <a:bodyPr/>
          <a:lstStyle/>
          <a:p>
            <a:r>
              <a:rPr lang="en-US"/>
              <a:t>Levers in Human body</a:t>
            </a:r>
          </a:p>
        </p:txBody>
      </p:sp>
      <p:sp>
        <p:nvSpPr>
          <p:cNvPr id="6" name="Slide Number Placeholder 5">
            <a:extLst>
              <a:ext uri="{FF2B5EF4-FFF2-40B4-BE49-F238E27FC236}">
                <a16:creationId xmlns:a16="http://schemas.microsoft.com/office/drawing/2014/main" id="{61A6D4A8-865A-4CE8-B880-8FE258995FD8}"/>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289505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8EE2-83D8-4232-9323-AA0B84CEC35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5A3980-5E5A-42C6-955A-B3D627BF9D2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05758-93BE-4EB8-93CE-2D44BB480A3F}"/>
              </a:ext>
            </a:extLst>
          </p:cNvPr>
          <p:cNvSpPr>
            <a:spLocks noGrp="1"/>
          </p:cNvSpPr>
          <p:nvPr>
            <p:ph type="dt" sz="half" idx="10"/>
          </p:nvPr>
        </p:nvSpPr>
        <p:spPr/>
        <p:txBody>
          <a:bodyPr/>
          <a:lstStyle/>
          <a:p>
            <a:fld id="{EB66E669-45B1-4513-AD6A-3A235087A7F8}" type="datetime1">
              <a:rPr lang="en-US" smtClean="0"/>
              <a:t>23-May-22</a:t>
            </a:fld>
            <a:endParaRPr lang="en-US"/>
          </a:p>
        </p:txBody>
      </p:sp>
      <p:sp>
        <p:nvSpPr>
          <p:cNvPr id="5" name="Footer Placeholder 4">
            <a:extLst>
              <a:ext uri="{FF2B5EF4-FFF2-40B4-BE49-F238E27FC236}">
                <a16:creationId xmlns:a16="http://schemas.microsoft.com/office/drawing/2014/main" id="{0C261F57-9DDD-4F9D-8210-6A41C6F454D7}"/>
              </a:ext>
            </a:extLst>
          </p:cNvPr>
          <p:cNvSpPr>
            <a:spLocks noGrp="1"/>
          </p:cNvSpPr>
          <p:nvPr>
            <p:ph type="ftr" sz="quarter" idx="11"/>
          </p:nvPr>
        </p:nvSpPr>
        <p:spPr/>
        <p:txBody>
          <a:bodyPr/>
          <a:lstStyle/>
          <a:p>
            <a:r>
              <a:rPr lang="en-US"/>
              <a:t>Levers in Human body</a:t>
            </a:r>
          </a:p>
        </p:txBody>
      </p:sp>
      <p:sp>
        <p:nvSpPr>
          <p:cNvPr id="6" name="Slide Number Placeholder 5">
            <a:extLst>
              <a:ext uri="{FF2B5EF4-FFF2-40B4-BE49-F238E27FC236}">
                <a16:creationId xmlns:a16="http://schemas.microsoft.com/office/drawing/2014/main" id="{671AE666-B41C-491E-8281-2701082448DD}"/>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406004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FFC1-9909-444D-9675-401E7E126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AA4D4-703D-4C5F-8B28-37E71E9B6DF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F5A6FF-9FA7-4182-A34C-344413B669C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701EB9-41CC-4D33-855D-A02B4955FD1A}"/>
              </a:ext>
            </a:extLst>
          </p:cNvPr>
          <p:cNvSpPr>
            <a:spLocks noGrp="1"/>
          </p:cNvSpPr>
          <p:nvPr>
            <p:ph type="dt" sz="half" idx="10"/>
          </p:nvPr>
        </p:nvSpPr>
        <p:spPr/>
        <p:txBody>
          <a:bodyPr/>
          <a:lstStyle/>
          <a:p>
            <a:fld id="{34A7ABF6-3B9F-4932-903F-E6FE66F7E768}" type="datetime1">
              <a:rPr lang="en-US" smtClean="0"/>
              <a:t>23-May-22</a:t>
            </a:fld>
            <a:endParaRPr lang="en-US"/>
          </a:p>
        </p:txBody>
      </p:sp>
      <p:sp>
        <p:nvSpPr>
          <p:cNvPr id="6" name="Footer Placeholder 5">
            <a:extLst>
              <a:ext uri="{FF2B5EF4-FFF2-40B4-BE49-F238E27FC236}">
                <a16:creationId xmlns:a16="http://schemas.microsoft.com/office/drawing/2014/main" id="{0C92C391-3B68-4E0F-A164-0C1FF8056AEA}"/>
              </a:ext>
            </a:extLst>
          </p:cNvPr>
          <p:cNvSpPr>
            <a:spLocks noGrp="1"/>
          </p:cNvSpPr>
          <p:nvPr>
            <p:ph type="ftr" sz="quarter" idx="11"/>
          </p:nvPr>
        </p:nvSpPr>
        <p:spPr/>
        <p:txBody>
          <a:bodyPr/>
          <a:lstStyle/>
          <a:p>
            <a:r>
              <a:rPr lang="en-US"/>
              <a:t>Levers in Human body</a:t>
            </a:r>
          </a:p>
        </p:txBody>
      </p:sp>
      <p:sp>
        <p:nvSpPr>
          <p:cNvPr id="7" name="Slide Number Placeholder 6">
            <a:extLst>
              <a:ext uri="{FF2B5EF4-FFF2-40B4-BE49-F238E27FC236}">
                <a16:creationId xmlns:a16="http://schemas.microsoft.com/office/drawing/2014/main" id="{63DE8D18-874C-4674-A88F-35258CDD21AE}"/>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214003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B577-D221-4B9A-8825-34E8A874A59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2355F7-44F7-40A1-93CE-C0B2CF10C64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B304874-1011-4BC1-AC51-8B73587450C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3EF775-2AC0-44DD-8E82-1A5A14F1D5B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CD93B9D-50E1-4B48-B91A-7D21C7DD1BD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560018-BCEB-4ECA-90F9-7FC60E5A3C65}"/>
              </a:ext>
            </a:extLst>
          </p:cNvPr>
          <p:cNvSpPr>
            <a:spLocks noGrp="1"/>
          </p:cNvSpPr>
          <p:nvPr>
            <p:ph type="dt" sz="half" idx="10"/>
          </p:nvPr>
        </p:nvSpPr>
        <p:spPr/>
        <p:txBody>
          <a:bodyPr/>
          <a:lstStyle/>
          <a:p>
            <a:fld id="{8D0435A3-550D-4A46-BB14-65CB1F5510CA}" type="datetime1">
              <a:rPr lang="en-US" smtClean="0"/>
              <a:t>23-May-22</a:t>
            </a:fld>
            <a:endParaRPr lang="en-US"/>
          </a:p>
        </p:txBody>
      </p:sp>
      <p:sp>
        <p:nvSpPr>
          <p:cNvPr id="8" name="Footer Placeholder 7">
            <a:extLst>
              <a:ext uri="{FF2B5EF4-FFF2-40B4-BE49-F238E27FC236}">
                <a16:creationId xmlns:a16="http://schemas.microsoft.com/office/drawing/2014/main" id="{7A4A2266-8461-44BC-8E43-1ECCB750F879}"/>
              </a:ext>
            </a:extLst>
          </p:cNvPr>
          <p:cNvSpPr>
            <a:spLocks noGrp="1"/>
          </p:cNvSpPr>
          <p:nvPr>
            <p:ph type="ftr" sz="quarter" idx="11"/>
          </p:nvPr>
        </p:nvSpPr>
        <p:spPr/>
        <p:txBody>
          <a:bodyPr/>
          <a:lstStyle/>
          <a:p>
            <a:r>
              <a:rPr lang="en-US"/>
              <a:t>Levers in Human body</a:t>
            </a:r>
          </a:p>
        </p:txBody>
      </p:sp>
      <p:sp>
        <p:nvSpPr>
          <p:cNvPr id="9" name="Slide Number Placeholder 8">
            <a:extLst>
              <a:ext uri="{FF2B5EF4-FFF2-40B4-BE49-F238E27FC236}">
                <a16:creationId xmlns:a16="http://schemas.microsoft.com/office/drawing/2014/main" id="{4F00835A-E50D-43F0-9362-B757ED150AFB}"/>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191739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5831-2E1A-4697-AA35-3D53D975CA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4C0E94-5A72-4E10-9D70-EC427FB9DC11}"/>
              </a:ext>
            </a:extLst>
          </p:cNvPr>
          <p:cNvSpPr>
            <a:spLocks noGrp="1"/>
          </p:cNvSpPr>
          <p:nvPr>
            <p:ph type="dt" sz="half" idx="10"/>
          </p:nvPr>
        </p:nvSpPr>
        <p:spPr/>
        <p:txBody>
          <a:bodyPr/>
          <a:lstStyle/>
          <a:p>
            <a:fld id="{2054F3CB-1D62-4025-A3A1-4054EB13FC3C}" type="datetime1">
              <a:rPr lang="en-US" smtClean="0"/>
              <a:t>23-May-22</a:t>
            </a:fld>
            <a:endParaRPr lang="en-US"/>
          </a:p>
        </p:txBody>
      </p:sp>
      <p:sp>
        <p:nvSpPr>
          <p:cNvPr id="4" name="Footer Placeholder 3">
            <a:extLst>
              <a:ext uri="{FF2B5EF4-FFF2-40B4-BE49-F238E27FC236}">
                <a16:creationId xmlns:a16="http://schemas.microsoft.com/office/drawing/2014/main" id="{EDD6D761-C7B6-447F-9276-DA7F0772800A}"/>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8C5AA2A4-AD46-49CB-9193-18171DDA6BF2}"/>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144786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39C22-601B-4D1B-A93D-2D54CA221533}"/>
              </a:ext>
            </a:extLst>
          </p:cNvPr>
          <p:cNvSpPr>
            <a:spLocks noGrp="1"/>
          </p:cNvSpPr>
          <p:nvPr>
            <p:ph type="dt" sz="half" idx="10"/>
          </p:nvPr>
        </p:nvSpPr>
        <p:spPr/>
        <p:txBody>
          <a:bodyPr/>
          <a:lstStyle/>
          <a:p>
            <a:fld id="{6966A53E-AF8E-4AB5-9B1A-3D4E02FD089E}" type="datetime1">
              <a:rPr lang="en-US" smtClean="0"/>
              <a:t>23-May-22</a:t>
            </a:fld>
            <a:endParaRPr lang="en-US"/>
          </a:p>
        </p:txBody>
      </p:sp>
      <p:sp>
        <p:nvSpPr>
          <p:cNvPr id="3" name="Footer Placeholder 2">
            <a:extLst>
              <a:ext uri="{FF2B5EF4-FFF2-40B4-BE49-F238E27FC236}">
                <a16:creationId xmlns:a16="http://schemas.microsoft.com/office/drawing/2014/main" id="{ABF32857-0A4B-4F08-9E23-0DC8DB106E45}"/>
              </a:ext>
            </a:extLst>
          </p:cNvPr>
          <p:cNvSpPr>
            <a:spLocks noGrp="1"/>
          </p:cNvSpPr>
          <p:nvPr>
            <p:ph type="ftr" sz="quarter" idx="11"/>
          </p:nvPr>
        </p:nvSpPr>
        <p:spPr/>
        <p:txBody>
          <a:bodyPr/>
          <a:lstStyle/>
          <a:p>
            <a:r>
              <a:rPr lang="en-US"/>
              <a:t>Levers in Human body</a:t>
            </a:r>
          </a:p>
        </p:txBody>
      </p:sp>
      <p:sp>
        <p:nvSpPr>
          <p:cNvPr id="4" name="Slide Number Placeholder 3">
            <a:extLst>
              <a:ext uri="{FF2B5EF4-FFF2-40B4-BE49-F238E27FC236}">
                <a16:creationId xmlns:a16="http://schemas.microsoft.com/office/drawing/2014/main" id="{CC5254A3-C522-4F79-B7AF-B7928C643194}"/>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270332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6E4-93C9-4788-8BB3-084470981A4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7E365D0-2126-4461-9EAD-29EB6FCBF36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B8084B-BFB9-4477-873E-72A4707623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2EE678-5CBA-4157-B457-F0DB60D02873}"/>
              </a:ext>
            </a:extLst>
          </p:cNvPr>
          <p:cNvSpPr>
            <a:spLocks noGrp="1"/>
          </p:cNvSpPr>
          <p:nvPr>
            <p:ph type="dt" sz="half" idx="10"/>
          </p:nvPr>
        </p:nvSpPr>
        <p:spPr/>
        <p:txBody>
          <a:bodyPr/>
          <a:lstStyle/>
          <a:p>
            <a:fld id="{4A49B4C9-AAF1-4EA4-BD13-DC22A122788C}" type="datetime1">
              <a:rPr lang="en-US" smtClean="0"/>
              <a:t>23-May-22</a:t>
            </a:fld>
            <a:endParaRPr lang="en-US"/>
          </a:p>
        </p:txBody>
      </p:sp>
      <p:sp>
        <p:nvSpPr>
          <p:cNvPr id="6" name="Footer Placeholder 5">
            <a:extLst>
              <a:ext uri="{FF2B5EF4-FFF2-40B4-BE49-F238E27FC236}">
                <a16:creationId xmlns:a16="http://schemas.microsoft.com/office/drawing/2014/main" id="{317870CB-C64C-4BA5-A51A-FDB614054842}"/>
              </a:ext>
            </a:extLst>
          </p:cNvPr>
          <p:cNvSpPr>
            <a:spLocks noGrp="1"/>
          </p:cNvSpPr>
          <p:nvPr>
            <p:ph type="ftr" sz="quarter" idx="11"/>
          </p:nvPr>
        </p:nvSpPr>
        <p:spPr/>
        <p:txBody>
          <a:bodyPr/>
          <a:lstStyle/>
          <a:p>
            <a:r>
              <a:rPr lang="en-US"/>
              <a:t>Levers in Human body</a:t>
            </a:r>
          </a:p>
        </p:txBody>
      </p:sp>
      <p:sp>
        <p:nvSpPr>
          <p:cNvPr id="7" name="Slide Number Placeholder 6">
            <a:extLst>
              <a:ext uri="{FF2B5EF4-FFF2-40B4-BE49-F238E27FC236}">
                <a16:creationId xmlns:a16="http://schemas.microsoft.com/office/drawing/2014/main" id="{65E49C0C-A13B-4256-A67B-26364898003C}"/>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74469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CD2F-858C-4D24-9757-22D65E1A22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32BEAF0-6130-44C7-9CF5-BA738D5B120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1673030-17F3-438C-AD24-62217A6CAA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D91F350-6DA0-4BB7-852D-712189291944}"/>
              </a:ext>
            </a:extLst>
          </p:cNvPr>
          <p:cNvSpPr>
            <a:spLocks noGrp="1"/>
          </p:cNvSpPr>
          <p:nvPr>
            <p:ph type="dt" sz="half" idx="10"/>
          </p:nvPr>
        </p:nvSpPr>
        <p:spPr/>
        <p:txBody>
          <a:bodyPr/>
          <a:lstStyle/>
          <a:p>
            <a:fld id="{87F264DF-6F8A-41A5-8113-494067FD4ABC}" type="datetime1">
              <a:rPr lang="en-US" smtClean="0"/>
              <a:t>23-May-22</a:t>
            </a:fld>
            <a:endParaRPr lang="en-US"/>
          </a:p>
        </p:txBody>
      </p:sp>
      <p:sp>
        <p:nvSpPr>
          <p:cNvPr id="6" name="Footer Placeholder 5">
            <a:extLst>
              <a:ext uri="{FF2B5EF4-FFF2-40B4-BE49-F238E27FC236}">
                <a16:creationId xmlns:a16="http://schemas.microsoft.com/office/drawing/2014/main" id="{8AAE6D1B-98F9-4EC7-9D33-95968F36E34F}"/>
              </a:ext>
            </a:extLst>
          </p:cNvPr>
          <p:cNvSpPr>
            <a:spLocks noGrp="1"/>
          </p:cNvSpPr>
          <p:nvPr>
            <p:ph type="ftr" sz="quarter" idx="11"/>
          </p:nvPr>
        </p:nvSpPr>
        <p:spPr/>
        <p:txBody>
          <a:bodyPr/>
          <a:lstStyle/>
          <a:p>
            <a:r>
              <a:rPr lang="en-US"/>
              <a:t>Levers in Human body</a:t>
            </a:r>
          </a:p>
        </p:txBody>
      </p:sp>
      <p:sp>
        <p:nvSpPr>
          <p:cNvPr id="7" name="Slide Number Placeholder 6">
            <a:extLst>
              <a:ext uri="{FF2B5EF4-FFF2-40B4-BE49-F238E27FC236}">
                <a16:creationId xmlns:a16="http://schemas.microsoft.com/office/drawing/2014/main" id="{1298098E-3304-49F5-B932-3EDDA60D9995}"/>
              </a:ext>
            </a:extLst>
          </p:cNvPr>
          <p:cNvSpPr>
            <a:spLocks noGrp="1"/>
          </p:cNvSpPr>
          <p:nvPr>
            <p:ph type="sldNum" sz="quarter" idx="12"/>
          </p:nvPr>
        </p:nvSpPr>
        <p:spPr/>
        <p:txBody>
          <a:bodyPr/>
          <a:lstStyle/>
          <a:p>
            <a:fld id="{34798758-95DE-4A6A-AD63-8CE6DA1DF641}" type="slidenum">
              <a:rPr lang="en-US" smtClean="0"/>
              <a:t>‹#›</a:t>
            </a:fld>
            <a:endParaRPr lang="en-US"/>
          </a:p>
        </p:txBody>
      </p:sp>
    </p:spTree>
    <p:extLst>
      <p:ext uri="{BB962C8B-B14F-4D97-AF65-F5344CB8AC3E}">
        <p14:creationId xmlns:p14="http://schemas.microsoft.com/office/powerpoint/2010/main" val="354862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B8C012-1C10-4CC8-8D80-2869F4D0B2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6704EB-7E12-4AD7-B828-F1CD81CCA5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4C0D6-A184-401A-A943-28FC2521B6B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D3CCC8-DE7F-4F4F-A0CB-08B3F672456B}" type="datetime1">
              <a:rPr lang="en-US" smtClean="0"/>
              <a:t>23-May-22</a:t>
            </a:fld>
            <a:endParaRPr lang="en-US"/>
          </a:p>
        </p:txBody>
      </p:sp>
      <p:sp>
        <p:nvSpPr>
          <p:cNvPr id="5" name="Footer Placeholder 4">
            <a:extLst>
              <a:ext uri="{FF2B5EF4-FFF2-40B4-BE49-F238E27FC236}">
                <a16:creationId xmlns:a16="http://schemas.microsoft.com/office/drawing/2014/main" id="{8E41C5BA-1803-4A7B-953B-FFDCA77614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Levers in Human body</a:t>
            </a:r>
          </a:p>
        </p:txBody>
      </p:sp>
      <p:sp>
        <p:nvSpPr>
          <p:cNvPr id="6" name="Slide Number Placeholder 5">
            <a:extLst>
              <a:ext uri="{FF2B5EF4-FFF2-40B4-BE49-F238E27FC236}">
                <a16:creationId xmlns:a16="http://schemas.microsoft.com/office/drawing/2014/main" id="{2E7A48F4-E4A6-49FD-BAE8-85822ED8E8F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798758-95DE-4A6A-AD63-8CE6DA1DF641}" type="slidenum">
              <a:rPr lang="en-US" smtClean="0"/>
              <a:t>‹#›</a:t>
            </a:fld>
            <a:endParaRPr lang="en-US"/>
          </a:p>
        </p:txBody>
      </p:sp>
    </p:spTree>
    <p:extLst>
      <p:ext uri="{BB962C8B-B14F-4D97-AF65-F5344CB8AC3E}">
        <p14:creationId xmlns:p14="http://schemas.microsoft.com/office/powerpoint/2010/main" val="6946025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534400" cy="2747963"/>
          </a:xfrm>
        </p:spPr>
        <p:txBody>
          <a:bodyPr>
            <a:normAutofit/>
          </a:bodyPr>
          <a:lstStyle/>
          <a:p>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LEVERS </a:t>
            </a: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IN HUMANBODY </a:t>
            </a:r>
          </a:p>
        </p:txBody>
      </p:sp>
      <p:sp>
        <p:nvSpPr>
          <p:cNvPr id="3" name="Subtitle 2"/>
          <p:cNvSpPr>
            <a:spLocks noGrp="1"/>
          </p:cNvSpPr>
          <p:nvPr>
            <p:ph type="subTitle" idx="1"/>
          </p:nvPr>
        </p:nvSpPr>
        <p:spPr>
          <a:xfrm>
            <a:off x="1143000" y="4395840"/>
            <a:ext cx="6858000" cy="1655762"/>
          </a:xfrm>
        </p:spPr>
        <p:txBody>
          <a:bodyPr/>
          <a:lstStyle/>
          <a:p>
            <a:pPr algn="r"/>
            <a:r>
              <a:rPr lang="en-US" b="1" dirty="0">
                <a:latin typeface="Times New Roman" panose="02020603050405020304" pitchFamily="18" charset="0"/>
                <a:cs typeface="Times New Roman" panose="02020603050405020304" pitchFamily="18" charset="0"/>
              </a:rPr>
              <a:t>Dr. Jay Soni (P.T.)</a:t>
            </a:r>
          </a:p>
          <a:p>
            <a:pPr algn="r"/>
            <a:r>
              <a:rPr lang="en-US" b="1" dirty="0">
                <a:latin typeface="Times New Roman" panose="02020603050405020304" pitchFamily="18" charset="0"/>
                <a:cs typeface="Times New Roman" panose="02020603050405020304" pitchFamily="18" charset="0"/>
              </a:rPr>
              <a:t>B.P.T., M.P.T. (Musculoskeletal conditions), </a:t>
            </a:r>
          </a:p>
          <a:p>
            <a:pPr algn="r"/>
            <a:r>
              <a:rPr lang="en-US" b="1" dirty="0">
                <a:latin typeface="Times New Roman" panose="02020603050405020304" pitchFamily="18" charset="0"/>
                <a:cs typeface="Times New Roman" panose="02020603050405020304" pitchFamily="18" charset="0"/>
              </a:rPr>
              <a:t>Fellowship in Sports Rehabilitation,</a:t>
            </a:r>
          </a:p>
          <a:p>
            <a:pPr algn="r"/>
            <a:r>
              <a:rPr lang="en-US" b="1" dirty="0">
                <a:latin typeface="Times New Roman" panose="02020603050405020304" pitchFamily="18" charset="0"/>
                <a:cs typeface="Times New Roman" panose="02020603050405020304" pitchFamily="18" charset="0"/>
              </a:rPr>
              <a:t>Assistant Professor, College of Physiotherapy, SVDU</a:t>
            </a:r>
          </a:p>
        </p:txBody>
      </p:sp>
      <p:sp>
        <p:nvSpPr>
          <p:cNvPr id="4" name="Slide Number Placeholder 3"/>
          <p:cNvSpPr>
            <a:spLocks noGrp="1"/>
          </p:cNvSpPr>
          <p:nvPr>
            <p:ph type="sldNum" sz="quarter" idx="12"/>
          </p:nvPr>
        </p:nvSpPr>
        <p:spPr/>
        <p:txBody>
          <a:bodyPr/>
          <a:lstStyle/>
          <a:p>
            <a:fld id="{34798758-95DE-4A6A-AD63-8CE6DA1DF641}" type="slidenum">
              <a:rPr lang="en-US" smtClean="0"/>
              <a:t>1</a:t>
            </a:fld>
            <a:endParaRPr lang="en-US"/>
          </a:p>
        </p:txBody>
      </p:sp>
      <p:sp>
        <p:nvSpPr>
          <p:cNvPr id="5" name="Footer Placeholder 4">
            <a:extLst>
              <a:ext uri="{FF2B5EF4-FFF2-40B4-BE49-F238E27FC236}">
                <a16:creationId xmlns:a16="http://schemas.microsoft.com/office/drawing/2014/main" id="{D6BDA779-0D83-4831-8182-167EF4A8CACC}"/>
              </a:ext>
            </a:extLst>
          </p:cNvPr>
          <p:cNvSpPr>
            <a:spLocks noGrp="1"/>
          </p:cNvSpPr>
          <p:nvPr>
            <p:ph type="ftr" sz="quarter" idx="11"/>
          </p:nvPr>
        </p:nvSpPr>
        <p:spPr/>
        <p:txBody>
          <a:bodyPr/>
          <a:lstStyle/>
          <a:p>
            <a:r>
              <a:rPr lang="en-US" dirty="0"/>
              <a:t>Levers in Human body</a:t>
            </a:r>
          </a:p>
        </p:txBody>
      </p:sp>
      <p:pic>
        <p:nvPicPr>
          <p:cNvPr id="6" name="Picture 5">
            <a:extLst>
              <a:ext uri="{FF2B5EF4-FFF2-40B4-BE49-F238E27FC236}">
                <a16:creationId xmlns:a16="http://schemas.microsoft.com/office/drawing/2014/main" id="{4C7F484C-7B97-4B66-9320-2D4A1359A5E8}"/>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7" name="Picture 6">
            <a:extLst>
              <a:ext uri="{FF2B5EF4-FFF2-40B4-BE49-F238E27FC236}">
                <a16:creationId xmlns:a16="http://schemas.microsoft.com/office/drawing/2014/main" id="{B03A508C-172F-4F07-B82A-731C33493C08}"/>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192274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EE4367-D597-4F41-8660-1B814A4A5EEB}"/>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FIRST ORDER OF LEVER </a:t>
            </a:r>
            <a:endParaRPr lang="en-US" dirty="0"/>
          </a:p>
        </p:txBody>
      </p:sp>
      <p:sp>
        <p:nvSpPr>
          <p:cNvPr id="10" name="Content Placeholder 9">
            <a:extLst>
              <a:ext uri="{FF2B5EF4-FFF2-40B4-BE49-F238E27FC236}">
                <a16:creationId xmlns:a16="http://schemas.microsoft.com/office/drawing/2014/main" id="{003329B0-061B-4BAF-B4BB-3EA828E72730}"/>
              </a:ext>
            </a:extLst>
          </p:cNvPr>
          <p:cNvSpPr>
            <a:spLocks noGrp="1"/>
          </p:cNvSpPr>
          <p:nvPr>
            <p:ph sz="half" idx="1"/>
          </p:nvPr>
        </p:nvSpPr>
        <p:spPr>
          <a:xfrm>
            <a:off x="304800" y="1825625"/>
            <a:ext cx="4724400" cy="4530726"/>
          </a:xfrm>
        </p:spPr>
        <p:txBody>
          <a:bodyPr>
            <a:normAutofit/>
          </a:bodyPr>
          <a:lstStyle/>
          <a:p>
            <a:pPr algn="just"/>
            <a:r>
              <a:rPr lang="en-US" altLang="en-US" sz="3200" dirty="0">
                <a:latin typeface="Times New Roman" panose="02020603050405020304" pitchFamily="18" charset="0"/>
                <a:cs typeface="Times New Roman" panose="02020603050405020304" pitchFamily="18" charset="0"/>
              </a:rPr>
              <a:t>The fulcrum is between the effort and the weight.</a:t>
            </a:r>
          </a:p>
          <a:p>
            <a:pPr algn="just"/>
            <a:r>
              <a:rPr lang="en-US" altLang="en-US" sz="3200" dirty="0">
                <a:latin typeface="Times New Roman" panose="02020603050405020304" pitchFamily="18" charset="0"/>
                <a:cs typeface="Times New Roman" panose="02020603050405020304" pitchFamily="18" charset="0"/>
              </a:rPr>
              <a:t>It may be situate centrally, or towards either the effort or weight , consequently the effort’s and the weight’s arms may be equal, or one may exceed the other in length.</a:t>
            </a:r>
          </a:p>
          <a:p>
            <a:pPr algn="just"/>
            <a:endParaRPr lang="en-US" alt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7825E81-09F8-469E-A99D-A32B6F7B879C}"/>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F9CD3C29-C51D-4974-AA7B-F829564F3E1A}"/>
              </a:ext>
            </a:extLst>
          </p:cNvPr>
          <p:cNvSpPr>
            <a:spLocks noGrp="1"/>
          </p:cNvSpPr>
          <p:nvPr>
            <p:ph type="sldNum" sz="quarter" idx="12"/>
          </p:nvPr>
        </p:nvSpPr>
        <p:spPr/>
        <p:txBody>
          <a:bodyPr/>
          <a:lstStyle/>
          <a:p>
            <a:fld id="{34798758-95DE-4A6A-AD63-8CE6DA1DF641}" type="slidenum">
              <a:rPr lang="en-US" smtClean="0"/>
              <a:t>10</a:t>
            </a:fld>
            <a:endParaRPr lang="en-US"/>
          </a:p>
        </p:txBody>
      </p:sp>
      <p:pic>
        <p:nvPicPr>
          <p:cNvPr id="7" name="Picture 6">
            <a:extLst>
              <a:ext uri="{FF2B5EF4-FFF2-40B4-BE49-F238E27FC236}">
                <a16:creationId xmlns:a16="http://schemas.microsoft.com/office/drawing/2014/main" id="{A8CD79ED-1719-4686-B8B7-6F9627887DDB}"/>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F85F91D6-E9FD-4A8A-897C-EB8816A1F78B}"/>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pic>
        <p:nvPicPr>
          <p:cNvPr id="12" name="Content Placeholder 11">
            <a:extLst>
              <a:ext uri="{FF2B5EF4-FFF2-40B4-BE49-F238E27FC236}">
                <a16:creationId xmlns:a16="http://schemas.microsoft.com/office/drawing/2014/main" id="{572A1DD5-737F-439F-A397-3A7E9D98619A}"/>
              </a:ext>
            </a:extLst>
          </p:cNvPr>
          <p:cNvPicPr>
            <a:picLocks noGrp="1" noChangeAspect="1"/>
          </p:cNvPicPr>
          <p:nvPr>
            <p:ph sz="half" idx="2"/>
          </p:nvPr>
        </p:nvPicPr>
        <p:blipFill>
          <a:blip r:embed="rId4"/>
          <a:stretch>
            <a:fillRect/>
          </a:stretch>
        </p:blipFill>
        <p:spPr>
          <a:xfrm>
            <a:off x="5029200" y="1918417"/>
            <a:ext cx="3810000" cy="4005775"/>
          </a:xfrm>
          <a:prstGeom prst="rect">
            <a:avLst/>
          </a:prstGeom>
        </p:spPr>
      </p:pic>
    </p:spTree>
    <p:extLst>
      <p:ext uri="{BB962C8B-B14F-4D97-AF65-F5344CB8AC3E}">
        <p14:creationId xmlns:p14="http://schemas.microsoft.com/office/powerpoint/2010/main" val="77496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D79AC-2E5F-4D7D-8ED2-A516AC3B8FF4}"/>
              </a:ext>
            </a:extLst>
          </p:cNvPr>
          <p:cNvSpPr>
            <a:spLocks noGrp="1"/>
          </p:cNvSpPr>
          <p:nvPr>
            <p:ph idx="1"/>
          </p:nvPr>
        </p:nvSpPr>
        <p:spPr/>
        <p:txBody>
          <a:bodyPr>
            <a:normAutofit/>
          </a:bodyPr>
          <a:lstStyle/>
          <a:p>
            <a:r>
              <a:rPr lang="en-US" altLang="en-US" sz="3200" dirty="0">
                <a:latin typeface="Times New Roman" panose="02020603050405020304" pitchFamily="18" charset="0"/>
                <a:cs typeface="Times New Roman" panose="02020603050405020304" pitchFamily="18" charset="0"/>
              </a:rPr>
              <a:t>Example: </a:t>
            </a:r>
          </a:p>
          <a:p>
            <a:r>
              <a:rPr lang="en-IN" altLang="en-US" sz="3200" dirty="0">
                <a:latin typeface="Times New Roman" panose="02020603050405020304" pitchFamily="18" charset="0"/>
                <a:cs typeface="Times New Roman" panose="02020603050405020304" pitchFamily="18" charset="0"/>
              </a:rPr>
              <a:t>In day to day life, 1st order lever example is Seesaw</a:t>
            </a:r>
          </a:p>
          <a:p>
            <a:endParaRPr lang="en-IN" altLang="en-US" sz="3200" dirty="0">
              <a:latin typeface="Times New Roman" panose="02020603050405020304" pitchFamily="18" charset="0"/>
              <a:cs typeface="Times New Roman" panose="02020603050405020304" pitchFamily="18" charset="0"/>
            </a:endParaRPr>
          </a:p>
          <a:p>
            <a:endParaRPr lang="en-US" alt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11</a:t>
            </a:fld>
            <a:endParaRPr lang="en-US"/>
          </a:p>
        </p:txBody>
      </p:sp>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a:xfrm>
            <a:off x="628650" y="365126"/>
            <a:ext cx="7886700" cy="1325563"/>
          </a:xfrm>
        </p:spPr>
        <p:txBody>
          <a:bodyPr/>
          <a:lstStyle/>
          <a:p>
            <a:pPr algn="ctr"/>
            <a:r>
              <a:rPr lang="en-US" altLang="en-US" sz="3600" b="1" dirty="0">
                <a:latin typeface="Times New Roman" panose="02020603050405020304" pitchFamily="18" charset="0"/>
                <a:cs typeface="Times New Roman" panose="02020603050405020304" pitchFamily="18" charset="0"/>
              </a:rPr>
              <a:t>FIRST ORDER OF LEVER </a:t>
            </a:r>
            <a:endParaRPr lang="en-US" dirty="0"/>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pic>
        <p:nvPicPr>
          <p:cNvPr id="10" name="Picture 9">
            <a:extLst>
              <a:ext uri="{FF2B5EF4-FFF2-40B4-BE49-F238E27FC236}">
                <a16:creationId xmlns:a16="http://schemas.microsoft.com/office/drawing/2014/main" id="{DF96DF97-412F-424D-B56E-AAFE108C9938}"/>
              </a:ext>
            </a:extLst>
          </p:cNvPr>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5689" y="4267200"/>
            <a:ext cx="7886701" cy="1744448"/>
          </a:xfrm>
          <a:prstGeom prst="rect">
            <a:avLst/>
          </a:prstGeom>
        </p:spPr>
      </p:pic>
    </p:spTree>
    <p:extLst>
      <p:ext uri="{BB962C8B-B14F-4D97-AF65-F5344CB8AC3E}">
        <p14:creationId xmlns:p14="http://schemas.microsoft.com/office/powerpoint/2010/main" val="354886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1EA702-F35F-4B75-BA24-41653FE990DF}"/>
              </a:ext>
            </a:extLst>
          </p:cNvPr>
          <p:cNvSpPr>
            <a:spLocks noGrp="1"/>
          </p:cNvSpPr>
          <p:nvPr>
            <p:ph sz="half" idx="1"/>
          </p:nvPr>
        </p:nvSpPr>
        <p:spPr>
          <a:xfrm>
            <a:off x="467582" y="1862599"/>
            <a:ext cx="5552218" cy="4351338"/>
          </a:xfrm>
        </p:spPr>
        <p:txBody>
          <a:bodyPr>
            <a:normAutofit/>
          </a:bodyPr>
          <a:lstStyle/>
          <a:p>
            <a:r>
              <a:rPr lang="en-US" altLang="en-US" sz="3200" dirty="0">
                <a:latin typeface="Times New Roman" panose="02020603050405020304" pitchFamily="18" charset="0"/>
                <a:cs typeface="Times New Roman" panose="02020603050405020304" pitchFamily="18" charset="0"/>
              </a:rPr>
              <a:t>Example </a:t>
            </a:r>
            <a:r>
              <a:rPr lang="en-US" altLang="en-US" sz="3200" dirty="0" err="1">
                <a:latin typeface="Times New Roman" panose="02020603050405020304" pitchFamily="18" charset="0"/>
                <a:cs typeface="Times New Roman" panose="02020603050405020304" pitchFamily="18" charset="0"/>
              </a:rPr>
              <a:t>i</a:t>
            </a:r>
            <a:r>
              <a:rPr lang="en-IN" altLang="en-US" sz="3200" dirty="0">
                <a:latin typeface="Times New Roman" panose="02020603050405020304" pitchFamily="18" charset="0"/>
                <a:cs typeface="Times New Roman" panose="02020603050405020304" pitchFamily="18" charset="0"/>
              </a:rPr>
              <a:t>n Human Body, Nodding Movement of Head</a:t>
            </a:r>
          </a:p>
          <a:p>
            <a:pPr marL="398463"/>
            <a:r>
              <a:rPr lang="en-IN" altLang="en-US" sz="3200" dirty="0">
                <a:latin typeface="Times New Roman" panose="02020603050405020304" pitchFamily="18" charset="0"/>
                <a:cs typeface="Times New Roman" panose="02020603050405020304" pitchFamily="18" charset="0"/>
              </a:rPr>
              <a:t>Where Fulcrum is </a:t>
            </a:r>
            <a:r>
              <a:rPr lang="en-IN" altLang="en-US" sz="3200" dirty="0" err="1">
                <a:latin typeface="Times New Roman" panose="02020603050405020304" pitchFamily="18" charset="0"/>
                <a:cs typeface="Times New Roman" panose="02020603050405020304" pitchFamily="18" charset="0"/>
              </a:rPr>
              <a:t>Atlanto</a:t>
            </a:r>
            <a:r>
              <a:rPr lang="en-IN" altLang="en-US" sz="3200" dirty="0">
                <a:latin typeface="Times New Roman" panose="02020603050405020304" pitchFamily="18" charset="0"/>
                <a:cs typeface="Times New Roman" panose="02020603050405020304" pitchFamily="18" charset="0"/>
              </a:rPr>
              <a:t>- </a:t>
            </a:r>
          </a:p>
          <a:p>
            <a:pPr marL="398463">
              <a:buNone/>
            </a:pPr>
            <a:r>
              <a:rPr lang="en-IN" altLang="en-US" sz="3200" dirty="0">
                <a:latin typeface="Times New Roman" panose="02020603050405020304" pitchFamily="18" charset="0"/>
                <a:cs typeface="Times New Roman" panose="02020603050405020304" pitchFamily="18" charset="0"/>
              </a:rPr>
              <a:t>  Occipital joint,</a:t>
            </a:r>
          </a:p>
          <a:p>
            <a:pPr marL="398463"/>
            <a:r>
              <a:rPr lang="en-IN" altLang="en-US" sz="3200" dirty="0">
                <a:latin typeface="Times New Roman" panose="02020603050405020304" pitchFamily="18" charset="0"/>
                <a:cs typeface="Times New Roman" panose="02020603050405020304" pitchFamily="18" charset="0"/>
              </a:rPr>
              <a:t>Weight is weight of skull,</a:t>
            </a:r>
          </a:p>
          <a:p>
            <a:pPr marL="398463"/>
            <a:r>
              <a:rPr lang="en-IN" altLang="en-US" sz="3200" dirty="0">
                <a:latin typeface="Times New Roman" panose="02020603050405020304" pitchFamily="18" charset="0"/>
                <a:cs typeface="Times New Roman" panose="02020603050405020304" pitchFamily="18" charset="0"/>
              </a:rPr>
              <a:t>Effort is Posterior neck Muscles</a:t>
            </a:r>
            <a:endParaRPr lang="en-US" sz="2800" dirty="0"/>
          </a:p>
        </p:txBody>
      </p:sp>
      <p:sp>
        <p:nvSpPr>
          <p:cNvPr id="4" name="Footer Placeholder 3">
            <a:extLst>
              <a:ext uri="{FF2B5EF4-FFF2-40B4-BE49-F238E27FC236}">
                <a16:creationId xmlns:a16="http://schemas.microsoft.com/office/drawing/2014/main" id="{0A25AC29-9AE9-41E1-A821-A52540F5B5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D2590311-4A27-4309-8BFC-238AFEBA854C}"/>
              </a:ext>
            </a:extLst>
          </p:cNvPr>
          <p:cNvSpPr>
            <a:spLocks noGrp="1"/>
          </p:cNvSpPr>
          <p:nvPr>
            <p:ph type="sldNum" sz="quarter" idx="12"/>
          </p:nvPr>
        </p:nvSpPr>
        <p:spPr/>
        <p:txBody>
          <a:bodyPr/>
          <a:lstStyle/>
          <a:p>
            <a:fld id="{34798758-95DE-4A6A-AD63-8CE6DA1DF641}" type="slidenum">
              <a:rPr lang="en-US" smtClean="0"/>
              <a:t>12</a:t>
            </a:fld>
            <a:endParaRPr lang="en-US"/>
          </a:p>
        </p:txBody>
      </p:sp>
      <p:pic>
        <p:nvPicPr>
          <p:cNvPr id="9" name="Content Placeholder 8">
            <a:extLst>
              <a:ext uri="{FF2B5EF4-FFF2-40B4-BE49-F238E27FC236}">
                <a16:creationId xmlns:a16="http://schemas.microsoft.com/office/drawing/2014/main" id="{3C1F9B1E-2AC4-4593-ADC5-C96A82FB8FB6}"/>
              </a:ext>
            </a:extLst>
          </p:cNvPr>
          <p:cNvPicPr>
            <a:picLocks noGrp="1" noChangeAspect="1"/>
          </p:cNvPicPr>
          <p:nvPr>
            <p:ph sz="half" idx="2"/>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6288958" y="2040117"/>
            <a:ext cx="2427339" cy="3762375"/>
          </a:xfrm>
          <a:prstGeom prst="rect">
            <a:avLst/>
          </a:prstGeom>
          <a:pattFill prst="pct5">
            <a:fgClr>
              <a:schemeClr val="accent1"/>
            </a:fgClr>
            <a:bgClr>
              <a:schemeClr val="bg1"/>
            </a:bgClr>
          </a:pattFill>
          <a:effectLst>
            <a:glow>
              <a:schemeClr val="accent1">
                <a:alpha val="45000"/>
              </a:schemeClr>
            </a:glow>
            <a:softEdge rad="88900"/>
          </a:effectLst>
        </p:spPr>
      </p:pic>
      <p:sp>
        <p:nvSpPr>
          <p:cNvPr id="10" name="Title 1">
            <a:extLst>
              <a:ext uri="{FF2B5EF4-FFF2-40B4-BE49-F238E27FC236}">
                <a16:creationId xmlns:a16="http://schemas.microsoft.com/office/drawing/2014/main" id="{3169B514-7A7A-43B5-BA38-19EF4DA5A74F}"/>
              </a:ext>
            </a:extLst>
          </p:cNvPr>
          <p:cNvSpPr>
            <a:spLocks noGrp="1"/>
          </p:cNvSpPr>
          <p:nvPr>
            <p:ph type="title"/>
          </p:nvPr>
        </p:nvSpPr>
        <p:spPr>
          <a:xfrm>
            <a:off x="628650" y="365126"/>
            <a:ext cx="7886700" cy="1325563"/>
          </a:xfrm>
        </p:spPr>
        <p:txBody>
          <a:bodyPr/>
          <a:lstStyle/>
          <a:p>
            <a:pPr algn="ctr"/>
            <a:r>
              <a:rPr lang="en-US" altLang="en-US" sz="3600" b="1" dirty="0">
                <a:latin typeface="Times New Roman" panose="02020603050405020304" pitchFamily="18" charset="0"/>
                <a:cs typeface="Times New Roman" panose="02020603050405020304" pitchFamily="18" charset="0"/>
              </a:rPr>
              <a:t>FIRST ORDER OF LEVER </a:t>
            </a:r>
            <a:endParaRPr lang="en-US" dirty="0"/>
          </a:p>
        </p:txBody>
      </p:sp>
      <p:pic>
        <p:nvPicPr>
          <p:cNvPr id="11" name="Picture 10">
            <a:extLst>
              <a:ext uri="{FF2B5EF4-FFF2-40B4-BE49-F238E27FC236}">
                <a16:creationId xmlns:a16="http://schemas.microsoft.com/office/drawing/2014/main" id="{F90E8D56-599B-4D8E-ACCA-08340F0A10EA}"/>
              </a:ext>
            </a:extLst>
          </p:cNvPr>
          <p:cNvPicPr/>
          <p:nvPr/>
        </p:nvPicPr>
        <p:blipFill>
          <a:blip r:embed="rId4"/>
          <a:srcRect/>
          <a:stretch>
            <a:fillRect/>
          </a:stretch>
        </p:blipFill>
        <p:spPr bwMode="auto">
          <a:xfrm>
            <a:off x="467582" y="457251"/>
            <a:ext cx="881856" cy="1031240"/>
          </a:xfrm>
          <a:prstGeom prst="rect">
            <a:avLst/>
          </a:prstGeom>
          <a:noFill/>
          <a:ln w="9525">
            <a:noFill/>
            <a:miter lim="800000"/>
            <a:headEnd/>
            <a:tailEnd/>
          </a:ln>
        </p:spPr>
      </p:pic>
      <p:pic>
        <p:nvPicPr>
          <p:cNvPr id="12" name="Picture 11">
            <a:extLst>
              <a:ext uri="{FF2B5EF4-FFF2-40B4-BE49-F238E27FC236}">
                <a16:creationId xmlns:a16="http://schemas.microsoft.com/office/drawing/2014/main" id="{64F137E6-257B-4605-9E52-D4C38F37B92F}"/>
              </a:ext>
            </a:extLst>
          </p:cNvPr>
          <p:cNvPicPr/>
          <p:nvPr/>
        </p:nvPicPr>
        <p:blipFill>
          <a:blip r:embed="rId5"/>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18297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SECOND ORDER OF LEVER </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a:bodyPr>
          <a:lstStyle/>
          <a:p>
            <a:r>
              <a:rPr lang="en-US" sz="3200" dirty="0">
                <a:latin typeface="Times New Roman" panose="02020603050405020304" pitchFamily="18" charset="0"/>
                <a:cs typeface="Times New Roman" panose="02020603050405020304" pitchFamily="18" charset="0"/>
              </a:rPr>
              <a:t>In 2</a:t>
            </a:r>
            <a:r>
              <a:rPr lang="en-US" sz="3200" baseline="30000" dirty="0">
                <a:latin typeface="Times New Roman" panose="02020603050405020304" pitchFamily="18" charset="0"/>
                <a:cs typeface="Times New Roman" panose="02020603050405020304" pitchFamily="18" charset="0"/>
              </a:rPr>
              <a:t>nd</a:t>
            </a:r>
            <a:r>
              <a:rPr lang="en-US" sz="3200" dirty="0">
                <a:latin typeface="Times New Roman" panose="02020603050405020304" pitchFamily="18" charset="0"/>
                <a:cs typeface="Times New Roman" panose="02020603050405020304" pitchFamily="18" charset="0"/>
              </a:rPr>
              <a:t> order lever, Weight is located between Effort and Fulcrum</a:t>
            </a: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13</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pic>
        <p:nvPicPr>
          <p:cNvPr id="20" name="Content Placeholder 16">
            <a:extLst>
              <a:ext uri="{FF2B5EF4-FFF2-40B4-BE49-F238E27FC236}">
                <a16:creationId xmlns:a16="http://schemas.microsoft.com/office/drawing/2014/main" id="{16C8F4B6-AF41-4647-9A99-AB102D275B85}"/>
              </a:ext>
            </a:extLst>
          </p:cNvPr>
          <p:cNvPicPr>
            <a:picLocks noChangeAspect="1"/>
          </p:cNvPicPr>
          <p:nvPr/>
        </p:nvPicPr>
        <p:blipFill>
          <a:blip r:embed="rId4"/>
          <a:stretch>
            <a:fillRect/>
          </a:stretch>
        </p:blipFill>
        <p:spPr>
          <a:xfrm>
            <a:off x="1939591" y="3962400"/>
            <a:ext cx="5547059" cy="1823985"/>
          </a:xfrm>
          <a:prstGeom prst="rect">
            <a:avLst/>
          </a:prstGeom>
        </p:spPr>
      </p:pic>
    </p:spTree>
    <p:extLst>
      <p:ext uri="{BB962C8B-B14F-4D97-AF65-F5344CB8AC3E}">
        <p14:creationId xmlns:p14="http://schemas.microsoft.com/office/powerpoint/2010/main" val="309567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SECOND ORDER OF LEVER </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a:bodyPr>
          <a:lstStyle/>
          <a:p>
            <a:r>
              <a:rPr lang="en-US" altLang="en-US" sz="3200" dirty="0">
                <a:latin typeface="Times New Roman" panose="02020603050405020304" pitchFamily="18" charset="0"/>
                <a:cs typeface="Times New Roman" panose="02020603050405020304" pitchFamily="18" charset="0"/>
              </a:rPr>
              <a:t>Example: </a:t>
            </a:r>
          </a:p>
          <a:p>
            <a:r>
              <a:rPr lang="en-IN" altLang="en-US" sz="3200" dirty="0">
                <a:latin typeface="Times New Roman" panose="02020603050405020304" pitchFamily="18" charset="0"/>
                <a:cs typeface="Times New Roman" panose="02020603050405020304" pitchFamily="18" charset="0"/>
              </a:rPr>
              <a:t>In day to day life, 2nd order lever example is opening or closing door</a:t>
            </a:r>
          </a:p>
          <a:p>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14</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pic>
        <p:nvPicPr>
          <p:cNvPr id="3" name="Picture 2">
            <a:extLst>
              <a:ext uri="{FF2B5EF4-FFF2-40B4-BE49-F238E27FC236}">
                <a16:creationId xmlns:a16="http://schemas.microsoft.com/office/drawing/2014/main" id="{5F57FBC6-0021-4651-8DB3-0014CDB9499E}"/>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b="4484"/>
          <a:stretch/>
        </p:blipFill>
        <p:spPr>
          <a:xfrm>
            <a:off x="4876800" y="3374667"/>
            <a:ext cx="4114800" cy="3063874"/>
          </a:xfrm>
          <a:prstGeom prst="rect">
            <a:avLst/>
          </a:prstGeom>
        </p:spPr>
      </p:pic>
    </p:spTree>
    <p:extLst>
      <p:ext uri="{BB962C8B-B14F-4D97-AF65-F5344CB8AC3E}">
        <p14:creationId xmlns:p14="http://schemas.microsoft.com/office/powerpoint/2010/main" val="76221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SECOND ORDER OF LEVER </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28650" y="1825625"/>
            <a:ext cx="4705350" cy="4351338"/>
          </a:xfrm>
        </p:spPr>
        <p:txBody>
          <a:bodyPr>
            <a:normAutofit/>
          </a:bodyPr>
          <a:lstStyle/>
          <a:p>
            <a:r>
              <a:rPr lang="en-US" sz="3200" dirty="0">
                <a:latin typeface="Times New Roman" panose="02020603050405020304" pitchFamily="18" charset="0"/>
                <a:cs typeface="Times New Roman" panose="02020603050405020304" pitchFamily="18" charset="0"/>
              </a:rPr>
              <a:t>Example in Human Body is raising on toes.</a:t>
            </a:r>
          </a:p>
          <a:p>
            <a:r>
              <a:rPr lang="en-US" sz="3200" dirty="0">
                <a:latin typeface="Times New Roman" panose="02020603050405020304" pitchFamily="18" charset="0"/>
                <a:cs typeface="Times New Roman" panose="02020603050405020304" pitchFamily="18" charset="0"/>
              </a:rPr>
              <a:t>Where Fulcrum is Metatarsal Phalangeal joint, weight is Patient’s own body weight and Effort is produced by contraction of Calf muscles.</a:t>
            </a:r>
          </a:p>
          <a:p>
            <a:endParaRPr lang="en-US" sz="3200"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B4DA6806-E5E8-434E-9BED-5CA01D37B9BA}"/>
              </a:ext>
            </a:extLst>
          </p:cNvPr>
          <p:cNvSpPr>
            <a:spLocks noGrp="1"/>
          </p:cNvSpPr>
          <p:nvPr>
            <p:ph sz="half" idx="2"/>
          </p:nvPr>
        </p:nvSpPr>
        <p:spPr>
          <a:xfrm>
            <a:off x="5562600" y="1825625"/>
            <a:ext cx="2952750" cy="4351338"/>
          </a:xfrm>
        </p:spPr>
        <p:txBody>
          <a:bodyPr>
            <a:normAutofit/>
          </a:bodyPr>
          <a:lstStyle/>
          <a:p>
            <a:endParaRPr lang="en-US" dirty="0"/>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15</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pic>
        <p:nvPicPr>
          <p:cNvPr id="3" name="Picture 2">
            <a:extLst>
              <a:ext uri="{FF2B5EF4-FFF2-40B4-BE49-F238E27FC236}">
                <a16:creationId xmlns:a16="http://schemas.microsoft.com/office/drawing/2014/main" id="{02E893E3-DEE2-45C2-9294-B579295806F5}"/>
              </a:ext>
            </a:extLst>
          </p:cNvPr>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62600" y="1759121"/>
            <a:ext cx="3317453" cy="4392800"/>
          </a:xfrm>
          <a:prstGeom prst="rect">
            <a:avLst/>
          </a:prstGeom>
        </p:spPr>
      </p:pic>
    </p:spTree>
    <p:extLst>
      <p:ext uri="{BB962C8B-B14F-4D97-AF65-F5344CB8AC3E}">
        <p14:creationId xmlns:p14="http://schemas.microsoft.com/office/powerpoint/2010/main" val="330923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IN" altLang="en-US" sz="3600" b="1" dirty="0">
                <a:latin typeface="Times New Roman" panose="02020603050405020304" pitchFamily="18" charset="0"/>
                <a:cs typeface="Times New Roman" panose="02020603050405020304" pitchFamily="18" charset="0"/>
              </a:rPr>
              <a:t>MECHANICAL ADVANTAGE</a:t>
            </a:r>
            <a:endParaRPr lang="en-US" dirty="0">
              <a:latin typeface="Times New Roman" panose="02020603050405020304" pitchFamily="18" charset="0"/>
              <a:cs typeface="Times New Roman" panose="02020603050405020304" pitchFamily="18" charset="0"/>
            </a:endParaRPr>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a:bodyPr>
          <a:lstStyle/>
          <a:p>
            <a:pPr algn="just"/>
            <a:r>
              <a:rPr lang="en-IN" altLang="en-US" sz="3200" dirty="0">
                <a:latin typeface="Times New Roman" panose="02020603050405020304" pitchFamily="18" charset="0"/>
                <a:cs typeface="Times New Roman" panose="02020603050405020304" pitchFamily="18" charset="0"/>
              </a:rPr>
              <a:t>Mechanical Advantage of lever depends on two factors,  i.e. The force exerted (E) or Weight (W), and its perpendicular distance from the fulcrum (i.e. Weight’s arm or Effort’s arm).</a:t>
            </a:r>
          </a:p>
          <a:p>
            <a:pPr algn="just"/>
            <a:r>
              <a:rPr lang="en-IN" altLang="en-US" sz="3200" dirty="0">
                <a:latin typeface="Times New Roman" panose="02020603050405020304" pitchFamily="18" charset="0"/>
                <a:cs typeface="Times New Roman" panose="02020603050405020304" pitchFamily="18" charset="0"/>
              </a:rPr>
              <a:t>The product of these two factors is known as the Moment of Force</a:t>
            </a:r>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16</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21981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IN" altLang="en-US" sz="3600" b="1" dirty="0">
                <a:latin typeface="Times New Roman" panose="02020603050405020304" pitchFamily="18" charset="0"/>
                <a:cs typeface="Times New Roman" panose="02020603050405020304" pitchFamily="18" charset="0"/>
              </a:rPr>
              <a:t>MECHANICAL ADVANTAGE</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a:bodyPr>
          <a:lstStyle/>
          <a:p>
            <a:pPr algn="just"/>
            <a:r>
              <a:rPr lang="en-IN" altLang="en-US" sz="3200" dirty="0">
                <a:latin typeface="Times New Roman" panose="02020603050405020304" pitchFamily="18" charset="0"/>
                <a:cs typeface="Times New Roman" panose="02020603050405020304" pitchFamily="18" charset="0"/>
              </a:rPr>
              <a:t>If the length of effort’s arm greater than the  weight’s arm, it requires less effort to achieve a similar result so that an advantage will be gained by the use of the lever. This is known as </a:t>
            </a:r>
            <a:r>
              <a:rPr lang="en-IN" altLang="en-US" sz="3200" b="1" i="1" dirty="0">
                <a:latin typeface="Times New Roman" panose="02020603050405020304" pitchFamily="18" charset="0"/>
                <a:cs typeface="Times New Roman" panose="02020603050405020304" pitchFamily="18" charset="0"/>
              </a:rPr>
              <a:t>Mechanical Advantage</a:t>
            </a:r>
            <a:r>
              <a:rPr lang="en-IN" altLang="en-US" sz="3200" dirty="0">
                <a:latin typeface="Times New Roman" panose="02020603050405020304" pitchFamily="18" charset="0"/>
                <a:cs typeface="Times New Roman" panose="02020603050405020304" pitchFamily="18" charset="0"/>
              </a:rPr>
              <a:t>. </a:t>
            </a:r>
          </a:p>
          <a:p>
            <a:pPr marL="0" indent="0" algn="just">
              <a:buNone/>
            </a:pPr>
            <a:endParaRPr lang="en-IN" alt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17</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72950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B1A72D-6051-4A63-8F05-E278A1004EA3}"/>
              </a:ext>
            </a:extLst>
          </p:cNvPr>
          <p:cNvSpPr>
            <a:spLocks noGrp="1"/>
          </p:cNvSpPr>
          <p:nvPr>
            <p:ph type="title"/>
          </p:nvPr>
        </p:nvSpPr>
        <p:spPr>
          <a:xfrm>
            <a:off x="675815" y="235196"/>
            <a:ext cx="7886700" cy="1325563"/>
          </a:xfrm>
        </p:spPr>
        <p:txBody>
          <a:bodyPr/>
          <a:lstStyle/>
          <a:p>
            <a:pPr algn="ctr"/>
            <a:r>
              <a:rPr lang="en-IN" altLang="en-US" sz="3600" b="1" dirty="0">
                <a:latin typeface="Times New Roman" panose="02020603050405020304" pitchFamily="18" charset="0"/>
                <a:cs typeface="Times New Roman" panose="02020603050405020304" pitchFamily="18" charset="0"/>
              </a:rPr>
              <a:t>MECHANICAL ADVANTAGE</a:t>
            </a:r>
            <a:endParaRPr lang="en-US" dirty="0"/>
          </a:p>
        </p:txBody>
      </p:sp>
      <p:sp>
        <p:nvSpPr>
          <p:cNvPr id="3" name="Content Placeholder 2">
            <a:extLst>
              <a:ext uri="{FF2B5EF4-FFF2-40B4-BE49-F238E27FC236}">
                <a16:creationId xmlns:a16="http://schemas.microsoft.com/office/drawing/2014/main" id="{26290AF5-3F23-4838-831F-323572C82097}"/>
              </a:ext>
            </a:extLst>
          </p:cNvPr>
          <p:cNvSpPr>
            <a:spLocks noGrp="1"/>
          </p:cNvSpPr>
          <p:nvPr>
            <p:ph idx="1"/>
          </p:nvPr>
        </p:nvSpPr>
        <p:spPr>
          <a:xfrm>
            <a:off x="266700" y="1460499"/>
            <a:ext cx="8610600" cy="4812992"/>
          </a:xfrm>
        </p:spPr>
        <p:txBody>
          <a:bodyPr>
            <a:noAutofit/>
          </a:bodyPr>
          <a:lstStyle/>
          <a:p>
            <a:pPr marL="0" indent="0" algn="ctr">
              <a:buNone/>
            </a:pPr>
            <a:r>
              <a:rPr lang="en-IN" altLang="en-US" sz="2800" dirty="0">
                <a:latin typeface="Times New Roman" panose="02020603050405020304" pitchFamily="18" charset="0"/>
                <a:cs typeface="Times New Roman" panose="02020603050405020304" pitchFamily="18" charset="0"/>
              </a:rPr>
              <a:t> </a:t>
            </a:r>
            <a:r>
              <a:rPr lang="en-IN" altLang="en-US" sz="2800" b="1" u="sng" dirty="0">
                <a:latin typeface="Times New Roman" panose="02020603050405020304" pitchFamily="18" charset="0"/>
                <a:cs typeface="Times New Roman" panose="02020603050405020304" pitchFamily="18" charset="0"/>
              </a:rPr>
              <a:t>Example of lever gives mechanical Advantage </a:t>
            </a:r>
            <a:endParaRPr lang="en-IN" altLang="en-US" sz="2800" dirty="0">
              <a:latin typeface="Times New Roman" panose="02020603050405020304" pitchFamily="18" charset="0"/>
              <a:cs typeface="Times New Roman" panose="02020603050405020304" pitchFamily="18" charset="0"/>
            </a:endParaRPr>
          </a:p>
          <a:p>
            <a:pPr algn="just"/>
            <a:r>
              <a:rPr lang="en-IN" altLang="en-US" sz="2800" dirty="0">
                <a:latin typeface="Times New Roman" panose="02020603050405020304" pitchFamily="18" charset="0"/>
                <a:cs typeface="Times New Roman" panose="02020603050405020304" pitchFamily="18" charset="0"/>
              </a:rPr>
              <a:t>It is obtained in the 1</a:t>
            </a:r>
            <a:r>
              <a:rPr lang="en-IN" altLang="en-US" sz="2800" baseline="30000" dirty="0">
                <a:latin typeface="Times New Roman" panose="02020603050405020304" pitchFamily="18" charset="0"/>
                <a:cs typeface="Times New Roman" panose="02020603050405020304" pitchFamily="18" charset="0"/>
              </a:rPr>
              <a:t>st</a:t>
            </a:r>
            <a:r>
              <a:rPr lang="en-IN" altLang="en-US" sz="2800" dirty="0">
                <a:latin typeface="Times New Roman" panose="02020603050405020304" pitchFamily="18" charset="0"/>
                <a:cs typeface="Times New Roman" panose="02020603050405020304" pitchFamily="18" charset="0"/>
              </a:rPr>
              <a:t> order lever </a:t>
            </a:r>
            <a:r>
              <a:rPr lang="en-IN" altLang="en-US" sz="2800" u="sng" dirty="0">
                <a:latin typeface="Times New Roman" panose="02020603050405020304" pitchFamily="18" charset="0"/>
                <a:cs typeface="Times New Roman" panose="02020603050405020304" pitchFamily="18" charset="0"/>
              </a:rPr>
              <a:t>when the fulcrum is nearer to the weight than to the effort.</a:t>
            </a:r>
          </a:p>
          <a:p>
            <a:pPr algn="just"/>
            <a:endParaRPr lang="en-IN" altLang="en-US" sz="2800" dirty="0">
              <a:latin typeface="Times New Roman" panose="02020603050405020304" pitchFamily="18" charset="0"/>
              <a:cs typeface="Times New Roman" panose="02020603050405020304" pitchFamily="18" charset="0"/>
            </a:endParaRPr>
          </a:p>
          <a:p>
            <a:pPr marL="0" indent="0" algn="just">
              <a:buNone/>
            </a:pPr>
            <a:endParaRPr lang="en-IN" altLang="en-US" sz="2800" dirty="0">
              <a:latin typeface="Times New Roman" panose="02020603050405020304" pitchFamily="18" charset="0"/>
              <a:cs typeface="Times New Roman" panose="02020603050405020304" pitchFamily="18" charset="0"/>
            </a:endParaRPr>
          </a:p>
          <a:p>
            <a:pPr algn="just"/>
            <a:r>
              <a:rPr lang="en-IN" altLang="en-US" sz="2800" dirty="0">
                <a:latin typeface="Times New Roman" panose="02020603050405020304" pitchFamily="18" charset="0"/>
                <a:cs typeface="Times New Roman" panose="02020603050405020304" pitchFamily="18" charset="0"/>
              </a:rPr>
              <a:t>In all levers of the 2</a:t>
            </a:r>
            <a:r>
              <a:rPr lang="en-IN" altLang="en-US" sz="2800" baseline="30000" dirty="0">
                <a:latin typeface="Times New Roman" panose="02020603050405020304" pitchFamily="18" charset="0"/>
                <a:cs typeface="Times New Roman" panose="02020603050405020304" pitchFamily="18" charset="0"/>
              </a:rPr>
              <a:t>nd</a:t>
            </a:r>
            <a:r>
              <a:rPr lang="en-IN" altLang="en-US" sz="2800" dirty="0">
                <a:latin typeface="Times New Roman" panose="02020603050405020304" pitchFamily="18" charset="0"/>
                <a:cs typeface="Times New Roman" panose="02020603050405020304" pitchFamily="18" charset="0"/>
              </a:rPr>
              <a:t> order</a:t>
            </a:r>
          </a:p>
          <a:p>
            <a:pPr algn="just"/>
            <a:endParaRPr lang="en-IN" altLang="en-US" sz="2800" dirty="0">
              <a:latin typeface="Times New Roman" panose="02020603050405020304" pitchFamily="18" charset="0"/>
              <a:cs typeface="Times New Roman" panose="02020603050405020304" pitchFamily="18" charset="0"/>
            </a:endParaRPr>
          </a:p>
          <a:p>
            <a:pPr algn="just"/>
            <a:endParaRPr lang="en-IN" altLang="en-US" sz="2800" dirty="0">
              <a:latin typeface="Times New Roman" panose="02020603050405020304" pitchFamily="18" charset="0"/>
              <a:cs typeface="Times New Roman" panose="02020603050405020304" pitchFamily="18" charset="0"/>
            </a:endParaRPr>
          </a:p>
          <a:p>
            <a:pPr algn="just"/>
            <a:endParaRPr lang="en-IN" altLang="en-US" sz="2800" dirty="0">
              <a:latin typeface="Times New Roman" panose="02020603050405020304" pitchFamily="18" charset="0"/>
              <a:cs typeface="Times New Roman" panose="02020603050405020304" pitchFamily="18" charset="0"/>
            </a:endParaRPr>
          </a:p>
          <a:p>
            <a:pPr algn="just"/>
            <a:r>
              <a:rPr lang="en-IN" altLang="en-US" sz="2800" dirty="0">
                <a:latin typeface="Times New Roman" panose="02020603050405020304" pitchFamily="18" charset="0"/>
                <a:cs typeface="Times New Roman" panose="02020603050405020304" pitchFamily="18" charset="0"/>
              </a:rPr>
              <a:t>Mechanical Advantage is never gained in 3</a:t>
            </a:r>
            <a:r>
              <a:rPr lang="en-IN" altLang="en-US" sz="2800" baseline="30000" dirty="0">
                <a:latin typeface="Times New Roman" panose="02020603050405020304" pitchFamily="18" charset="0"/>
                <a:cs typeface="Times New Roman" panose="02020603050405020304" pitchFamily="18" charset="0"/>
              </a:rPr>
              <a:t>rd</a:t>
            </a:r>
            <a:r>
              <a:rPr lang="en-IN" altLang="en-US" sz="2800" dirty="0">
                <a:latin typeface="Times New Roman" panose="02020603050405020304" pitchFamily="18" charset="0"/>
                <a:cs typeface="Times New Roman" panose="02020603050405020304" pitchFamily="18" charset="0"/>
              </a:rPr>
              <a:t> order lever</a:t>
            </a:r>
          </a:p>
          <a:p>
            <a:pPr algn="just"/>
            <a:endParaRPr lang="en-IN" altLang="en-US" sz="2800" dirty="0">
              <a:latin typeface="Times New Roman" panose="02020603050405020304" pitchFamily="18" charset="0"/>
              <a:cs typeface="Times New Roman" panose="02020603050405020304" pitchFamily="18" charset="0"/>
            </a:endParaRPr>
          </a:p>
          <a:p>
            <a:endParaRPr lang="en-US" sz="2800" dirty="0"/>
          </a:p>
        </p:txBody>
      </p:sp>
      <p:sp>
        <p:nvSpPr>
          <p:cNvPr id="5" name="Footer Placeholder 4">
            <a:extLst>
              <a:ext uri="{FF2B5EF4-FFF2-40B4-BE49-F238E27FC236}">
                <a16:creationId xmlns:a16="http://schemas.microsoft.com/office/drawing/2014/main" id="{6DBD7019-A34C-4302-9700-26E98295E38F}"/>
              </a:ext>
            </a:extLst>
          </p:cNvPr>
          <p:cNvSpPr>
            <a:spLocks noGrp="1"/>
          </p:cNvSpPr>
          <p:nvPr>
            <p:ph type="ftr" sz="quarter" idx="11"/>
          </p:nvPr>
        </p:nvSpPr>
        <p:spPr/>
        <p:txBody>
          <a:bodyPr/>
          <a:lstStyle/>
          <a:p>
            <a:r>
              <a:rPr lang="en-US"/>
              <a:t>Levers in Human body</a:t>
            </a:r>
          </a:p>
        </p:txBody>
      </p:sp>
      <p:sp>
        <p:nvSpPr>
          <p:cNvPr id="6" name="Slide Number Placeholder 5">
            <a:extLst>
              <a:ext uri="{FF2B5EF4-FFF2-40B4-BE49-F238E27FC236}">
                <a16:creationId xmlns:a16="http://schemas.microsoft.com/office/drawing/2014/main" id="{BE558A9D-550A-44F9-A566-611DB82D0602}"/>
              </a:ext>
            </a:extLst>
          </p:cNvPr>
          <p:cNvSpPr>
            <a:spLocks noGrp="1"/>
          </p:cNvSpPr>
          <p:nvPr>
            <p:ph type="sldNum" sz="quarter" idx="12"/>
          </p:nvPr>
        </p:nvSpPr>
        <p:spPr/>
        <p:txBody>
          <a:bodyPr/>
          <a:lstStyle/>
          <a:p>
            <a:fld id="{34798758-95DE-4A6A-AD63-8CE6DA1DF641}" type="slidenum">
              <a:rPr lang="en-US" smtClean="0"/>
              <a:t>18</a:t>
            </a:fld>
            <a:endParaRPr lang="en-US"/>
          </a:p>
        </p:txBody>
      </p:sp>
      <p:pic>
        <p:nvPicPr>
          <p:cNvPr id="8" name="Picture 7">
            <a:extLst>
              <a:ext uri="{FF2B5EF4-FFF2-40B4-BE49-F238E27FC236}">
                <a16:creationId xmlns:a16="http://schemas.microsoft.com/office/drawing/2014/main" id="{FDACC37D-AA77-458D-86DA-4FB280F4532E}"/>
              </a:ext>
            </a:extLst>
          </p:cNvPr>
          <p:cNvPicPr/>
          <p:nvPr/>
        </p:nvPicPr>
        <p:blipFill>
          <a:blip r:embed="rId2"/>
          <a:srcRect/>
          <a:stretch>
            <a:fillRect/>
          </a:stretch>
        </p:blipFill>
        <p:spPr bwMode="auto">
          <a:xfrm>
            <a:off x="467582" y="228600"/>
            <a:ext cx="881856" cy="1031240"/>
          </a:xfrm>
          <a:prstGeom prst="rect">
            <a:avLst/>
          </a:prstGeom>
          <a:noFill/>
          <a:ln w="9525">
            <a:noFill/>
            <a:miter lim="800000"/>
            <a:headEnd/>
            <a:tailEnd/>
          </a:ln>
        </p:spPr>
      </p:pic>
      <p:pic>
        <p:nvPicPr>
          <p:cNvPr id="9" name="Picture 8">
            <a:extLst>
              <a:ext uri="{FF2B5EF4-FFF2-40B4-BE49-F238E27FC236}">
                <a16:creationId xmlns:a16="http://schemas.microsoft.com/office/drawing/2014/main" id="{572C4A4D-5708-49CD-96DF-DD80C3CB1E84}"/>
              </a:ext>
            </a:extLst>
          </p:cNvPr>
          <p:cNvPicPr/>
          <p:nvPr/>
        </p:nvPicPr>
        <p:blipFill>
          <a:blip r:embed="rId3"/>
          <a:srcRect/>
          <a:stretch>
            <a:fillRect/>
          </a:stretch>
        </p:blipFill>
        <p:spPr bwMode="auto">
          <a:xfrm>
            <a:off x="7791450" y="228600"/>
            <a:ext cx="895350" cy="1066800"/>
          </a:xfrm>
          <a:prstGeom prst="rect">
            <a:avLst/>
          </a:prstGeom>
          <a:solidFill>
            <a:schemeClr val="bg1"/>
          </a:solidFill>
          <a:ln w="9525">
            <a:noFill/>
            <a:miter lim="800000"/>
            <a:headEnd/>
            <a:tailEnd/>
          </a:ln>
        </p:spPr>
      </p:pic>
      <p:pic>
        <p:nvPicPr>
          <p:cNvPr id="10" name="Picture 9">
            <a:extLst>
              <a:ext uri="{FF2B5EF4-FFF2-40B4-BE49-F238E27FC236}">
                <a16:creationId xmlns:a16="http://schemas.microsoft.com/office/drawing/2014/main" id="{F4426BAC-2DB9-429B-A4B8-7FDCF5261D28}"/>
              </a:ext>
            </a:extLst>
          </p:cNvPr>
          <p:cNvPicPr>
            <a:picLocks noChangeAspect="1"/>
          </p:cNvPicPr>
          <p:nvPr/>
        </p:nvPicPr>
        <p:blipFill rotWithShape="1">
          <a:blip r:embed="rId4"/>
          <a:srcRect t="15619"/>
          <a:stretch/>
        </p:blipFill>
        <p:spPr>
          <a:xfrm>
            <a:off x="657838" y="2767677"/>
            <a:ext cx="4904762" cy="1118523"/>
          </a:xfrm>
          <a:prstGeom prst="rect">
            <a:avLst/>
          </a:prstGeom>
        </p:spPr>
      </p:pic>
      <p:pic>
        <p:nvPicPr>
          <p:cNvPr id="12" name="Content Placeholder 16">
            <a:extLst>
              <a:ext uri="{FF2B5EF4-FFF2-40B4-BE49-F238E27FC236}">
                <a16:creationId xmlns:a16="http://schemas.microsoft.com/office/drawing/2014/main" id="{6002B670-E4F2-4EF1-90D4-1167B086CEB9}"/>
              </a:ext>
            </a:extLst>
          </p:cNvPr>
          <p:cNvPicPr>
            <a:picLocks noChangeAspect="1"/>
          </p:cNvPicPr>
          <p:nvPr/>
        </p:nvPicPr>
        <p:blipFill rotWithShape="1">
          <a:blip r:embed="rId5"/>
          <a:srcRect t="15619"/>
          <a:stretch/>
        </p:blipFill>
        <p:spPr>
          <a:xfrm>
            <a:off x="3662668" y="4419600"/>
            <a:ext cx="4904763" cy="1118523"/>
          </a:xfrm>
          <a:prstGeom prst="rect">
            <a:avLst/>
          </a:prstGeom>
        </p:spPr>
      </p:pic>
    </p:spTree>
    <p:extLst>
      <p:ext uri="{BB962C8B-B14F-4D97-AF65-F5344CB8AC3E}">
        <p14:creationId xmlns:p14="http://schemas.microsoft.com/office/powerpoint/2010/main" val="220401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1413A-2731-488E-926D-2AC4A58CD69B}"/>
              </a:ext>
            </a:extLst>
          </p:cNvPr>
          <p:cNvSpPr>
            <a:spLocks noGrp="1"/>
          </p:cNvSpPr>
          <p:nvPr>
            <p:ph sz="half" idx="1"/>
          </p:nvPr>
        </p:nvSpPr>
        <p:spPr>
          <a:xfrm>
            <a:off x="628650" y="1825625"/>
            <a:ext cx="4324350" cy="4351338"/>
          </a:xfrm>
        </p:spPr>
        <p:txBody>
          <a:bodyPr>
            <a:normAutofit/>
          </a:bodyPr>
          <a:lstStyle/>
          <a:p>
            <a:r>
              <a:rPr lang="en-US" altLang="en-US" sz="3200" dirty="0">
                <a:latin typeface="Times New Roman" panose="02020603050405020304" pitchFamily="18" charset="0"/>
                <a:cs typeface="Times New Roman" panose="02020603050405020304" pitchFamily="18" charset="0"/>
              </a:rPr>
              <a:t>The effort is between the fulcrum and the weight. </a:t>
            </a:r>
          </a:p>
          <a:p>
            <a:r>
              <a:rPr lang="en-US" altLang="en-US" sz="3200" dirty="0">
                <a:latin typeface="Times New Roman" panose="02020603050405020304" pitchFamily="18" charset="0"/>
                <a:cs typeface="Times New Roman" panose="02020603050405020304" pitchFamily="18" charset="0"/>
              </a:rPr>
              <a:t>Mechanical advantage is reduced but more movement is possible, therefore it is also known as lever of velocity.</a:t>
            </a:r>
          </a:p>
          <a:p>
            <a:endParaRPr lang="en-US" sz="32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66F3A155-454C-4B16-9F85-A04E11D78EE3}"/>
              </a:ext>
            </a:extLst>
          </p:cNvPr>
          <p:cNvPicPr>
            <a:picLocks noGrp="1" noChangeAspect="1"/>
          </p:cNvPicPr>
          <p:nvPr>
            <p:ph sz="half" idx="2"/>
          </p:nvPr>
        </p:nvPicPr>
        <p:blipFill>
          <a:blip r:embed="rId2"/>
          <a:stretch>
            <a:fillRect/>
          </a:stretch>
        </p:blipFill>
        <p:spPr>
          <a:xfrm>
            <a:off x="5134897" y="2514600"/>
            <a:ext cx="3409950" cy="1240443"/>
          </a:xfrm>
          <a:prstGeom prst="rect">
            <a:avLst/>
          </a:prstGeom>
        </p:spPr>
      </p:pic>
      <p:sp>
        <p:nvSpPr>
          <p:cNvPr id="5" name="Footer Placeholder 4">
            <a:extLst>
              <a:ext uri="{FF2B5EF4-FFF2-40B4-BE49-F238E27FC236}">
                <a16:creationId xmlns:a16="http://schemas.microsoft.com/office/drawing/2014/main" id="{C0FDD4D3-EE4C-4BD2-864C-D1D185B2084C}"/>
              </a:ext>
            </a:extLst>
          </p:cNvPr>
          <p:cNvSpPr>
            <a:spLocks noGrp="1"/>
          </p:cNvSpPr>
          <p:nvPr>
            <p:ph type="ftr" sz="quarter" idx="11"/>
          </p:nvPr>
        </p:nvSpPr>
        <p:spPr/>
        <p:txBody>
          <a:bodyPr/>
          <a:lstStyle/>
          <a:p>
            <a:r>
              <a:rPr lang="en-US"/>
              <a:t>Levers in Human body</a:t>
            </a:r>
          </a:p>
        </p:txBody>
      </p:sp>
      <p:sp>
        <p:nvSpPr>
          <p:cNvPr id="6" name="Slide Number Placeholder 5">
            <a:extLst>
              <a:ext uri="{FF2B5EF4-FFF2-40B4-BE49-F238E27FC236}">
                <a16:creationId xmlns:a16="http://schemas.microsoft.com/office/drawing/2014/main" id="{99263B36-77F9-453D-96C5-8B3632784E53}"/>
              </a:ext>
            </a:extLst>
          </p:cNvPr>
          <p:cNvSpPr>
            <a:spLocks noGrp="1"/>
          </p:cNvSpPr>
          <p:nvPr>
            <p:ph type="sldNum" sz="quarter" idx="12"/>
          </p:nvPr>
        </p:nvSpPr>
        <p:spPr/>
        <p:txBody>
          <a:bodyPr/>
          <a:lstStyle/>
          <a:p>
            <a:fld id="{34798758-95DE-4A6A-AD63-8CE6DA1DF641}" type="slidenum">
              <a:rPr lang="en-US" smtClean="0"/>
              <a:t>19</a:t>
            </a:fld>
            <a:endParaRPr lang="en-US"/>
          </a:p>
        </p:txBody>
      </p:sp>
      <p:sp>
        <p:nvSpPr>
          <p:cNvPr id="8" name="Title 1">
            <a:extLst>
              <a:ext uri="{FF2B5EF4-FFF2-40B4-BE49-F238E27FC236}">
                <a16:creationId xmlns:a16="http://schemas.microsoft.com/office/drawing/2014/main" id="{88DD0D58-E658-4660-9FB7-726A63BEC70E}"/>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latin typeface="Times New Roman" panose="02020603050405020304" pitchFamily="18" charset="0"/>
                <a:cs typeface="Times New Roman" panose="02020603050405020304" pitchFamily="18" charset="0"/>
              </a:rPr>
              <a:t>THIRD ORDER OF LEVER </a:t>
            </a:r>
            <a:endParaRPr lang="en-US" dirty="0"/>
          </a:p>
        </p:txBody>
      </p:sp>
      <p:pic>
        <p:nvPicPr>
          <p:cNvPr id="9" name="Picture 8">
            <a:extLst>
              <a:ext uri="{FF2B5EF4-FFF2-40B4-BE49-F238E27FC236}">
                <a16:creationId xmlns:a16="http://schemas.microsoft.com/office/drawing/2014/main" id="{D09EF418-8AC2-4E84-B5B8-94994DE7D792}"/>
              </a:ext>
            </a:extLst>
          </p:cNvPr>
          <p:cNvPicPr/>
          <p:nvPr/>
        </p:nvPicPr>
        <p:blipFill>
          <a:blip r:embed="rId3"/>
          <a:srcRect/>
          <a:stretch>
            <a:fillRect/>
          </a:stretch>
        </p:blipFill>
        <p:spPr bwMode="auto">
          <a:xfrm>
            <a:off x="467582" y="457251"/>
            <a:ext cx="881856" cy="1031240"/>
          </a:xfrm>
          <a:prstGeom prst="rect">
            <a:avLst/>
          </a:prstGeom>
          <a:noFill/>
          <a:ln w="9525">
            <a:noFill/>
            <a:miter lim="800000"/>
            <a:headEnd/>
            <a:tailEnd/>
          </a:ln>
        </p:spPr>
      </p:pic>
      <p:pic>
        <p:nvPicPr>
          <p:cNvPr id="10" name="Picture 9">
            <a:extLst>
              <a:ext uri="{FF2B5EF4-FFF2-40B4-BE49-F238E27FC236}">
                <a16:creationId xmlns:a16="http://schemas.microsoft.com/office/drawing/2014/main" id="{ED31A45C-9BCC-4870-8603-B290EAD98AFF}"/>
              </a:ext>
            </a:extLst>
          </p:cNvPr>
          <p:cNvPicPr/>
          <p:nvPr/>
        </p:nvPicPr>
        <p:blipFill>
          <a:blip r:embed="rId4"/>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46761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00F104F-FC80-4514-ACBE-1F3E83E2B796}"/>
              </a:ext>
            </a:extLst>
          </p:cNvPr>
          <p:cNvSpPr>
            <a:spLocks noGrp="1"/>
          </p:cNvSpPr>
          <p:nvPr>
            <p:ph type="title"/>
          </p:nvPr>
        </p:nvSpPr>
        <p:spPr/>
        <p:txBody>
          <a:bodyPr/>
          <a:lstStyle/>
          <a:p>
            <a:pPr algn="ctr" eaLnBrk="1" hangingPunct="1"/>
            <a:r>
              <a:rPr lang="en-IN" altLang="en-US" b="1" dirty="0">
                <a:latin typeface="Times New Roman" panose="02020603050405020304" pitchFamily="18" charset="0"/>
                <a:cs typeface="Times New Roman" panose="02020603050405020304" pitchFamily="18" charset="0"/>
              </a:rPr>
              <a:t>OBJECTIVES </a:t>
            </a:r>
          </a:p>
        </p:txBody>
      </p:sp>
      <p:sp>
        <p:nvSpPr>
          <p:cNvPr id="3" name="Content Placeholder 2">
            <a:extLst>
              <a:ext uri="{FF2B5EF4-FFF2-40B4-BE49-F238E27FC236}">
                <a16:creationId xmlns:a16="http://schemas.microsoft.com/office/drawing/2014/main" id="{5137C664-C7D8-4021-B117-0238A787FC73}"/>
              </a:ext>
            </a:extLst>
          </p:cNvPr>
          <p:cNvSpPr>
            <a:spLocks noGrp="1"/>
          </p:cNvSpPr>
          <p:nvPr>
            <p:ph idx="1"/>
          </p:nvPr>
        </p:nvSpPr>
        <p:spPr/>
        <p:txBody>
          <a:bodyPr rtlCol="0">
            <a:normAutofit/>
          </a:bodyPr>
          <a:lstStyle/>
          <a:p>
            <a:pPr eaLnBrk="1" fontAlgn="auto" hangingPunct="1">
              <a:spcAft>
                <a:spcPts val="0"/>
              </a:spcAft>
              <a:defRPr/>
            </a:pPr>
            <a:r>
              <a:rPr lang="en-IN" sz="2800" b="1" dirty="0">
                <a:latin typeface="Times New Roman" panose="02020603050405020304" pitchFamily="18" charset="0"/>
                <a:cs typeface="Times New Roman" panose="02020603050405020304" pitchFamily="18" charset="0"/>
              </a:rPr>
              <a:t>At the end of the lecture, student should learn,</a:t>
            </a:r>
          </a:p>
          <a:p>
            <a:pPr marL="514350" indent="-514350" eaLnBrk="1" fontAlgn="auto" hangingPunct="1">
              <a:spcAft>
                <a:spcPts val="0"/>
              </a:spcAft>
              <a:buFont typeface="+mj-lt"/>
              <a:buAutoNum type="arabicPeriod"/>
              <a:defRPr/>
            </a:pPr>
            <a:r>
              <a:rPr lang="en-IN" sz="2800" b="1" dirty="0">
                <a:latin typeface="Times New Roman" panose="02020603050405020304" pitchFamily="18" charset="0"/>
                <a:cs typeface="Times New Roman" panose="02020603050405020304" pitchFamily="18" charset="0"/>
              </a:rPr>
              <a:t>What is lever ?</a:t>
            </a:r>
          </a:p>
          <a:p>
            <a:pPr marL="514350" indent="-514350" eaLnBrk="1" fontAlgn="auto" hangingPunct="1">
              <a:spcAft>
                <a:spcPts val="0"/>
              </a:spcAft>
              <a:buFont typeface="+mj-lt"/>
              <a:buAutoNum type="arabicPeriod"/>
              <a:defRPr/>
            </a:pPr>
            <a:r>
              <a:rPr lang="en-IN" sz="2800" b="1" dirty="0">
                <a:latin typeface="Times New Roman" panose="02020603050405020304" pitchFamily="18" charset="0"/>
                <a:cs typeface="Times New Roman" panose="02020603050405020304" pitchFamily="18" charset="0"/>
              </a:rPr>
              <a:t>Which are the different parts of the lever ?</a:t>
            </a:r>
          </a:p>
          <a:p>
            <a:pPr marL="514350" indent="-514350" eaLnBrk="1" fontAlgn="auto" hangingPunct="1">
              <a:spcAft>
                <a:spcPts val="0"/>
              </a:spcAft>
              <a:buFont typeface="+mj-lt"/>
              <a:buAutoNum type="arabicPeriod"/>
              <a:defRPr/>
            </a:pPr>
            <a:r>
              <a:rPr lang="en-IN" sz="2800" b="1" dirty="0">
                <a:latin typeface="Times New Roman" panose="02020603050405020304" pitchFamily="18" charset="0"/>
                <a:cs typeface="Times New Roman" panose="02020603050405020304" pitchFamily="18" charset="0"/>
              </a:rPr>
              <a:t>Which are the different types of lever? </a:t>
            </a:r>
          </a:p>
          <a:p>
            <a:pPr marL="514350" indent="-514350">
              <a:buFont typeface="+mj-lt"/>
              <a:buAutoNum type="arabicPeriod"/>
              <a:defRPr/>
            </a:pPr>
            <a:r>
              <a:rPr lang="en-IN" sz="2800" b="1" dirty="0">
                <a:latin typeface="Times New Roman" panose="02020603050405020304" pitchFamily="18" charset="0"/>
                <a:cs typeface="Times New Roman" panose="02020603050405020304" pitchFamily="18" charset="0"/>
              </a:rPr>
              <a:t>Different examples of levers in Human Body  &amp; at home</a:t>
            </a:r>
          </a:p>
          <a:p>
            <a:pPr marL="514350" indent="-514350">
              <a:buFont typeface="+mj-lt"/>
              <a:buAutoNum type="arabicPeriod"/>
              <a:defRPr/>
            </a:pPr>
            <a:r>
              <a:rPr lang="en-IN" sz="2800" b="1" dirty="0">
                <a:latin typeface="Times New Roman" panose="02020603050405020304" pitchFamily="18" charset="0"/>
                <a:cs typeface="Times New Roman" panose="02020603050405020304" pitchFamily="18" charset="0"/>
              </a:rPr>
              <a:t>Importance of levers in physiotherapy</a:t>
            </a:r>
          </a:p>
          <a:p>
            <a:pPr marL="0" indent="0">
              <a:buNone/>
              <a:defRPr/>
            </a:pPr>
            <a:endParaRPr lang="en-IN" sz="28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7CB61C0-3CF9-418D-AD4A-1DF5D589903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973897-8F0F-4D64-A90E-CEF17FB826C9}" type="slidenum">
              <a:rPr lang="en-US" altLang="en-US">
                <a:solidFill>
                  <a:srgbClr val="898989"/>
                </a:solidFill>
              </a:rPr>
              <a:pPr eaLnBrk="1" hangingPunct="1"/>
              <a:t>2</a:t>
            </a:fld>
            <a:endParaRPr lang="en-US" altLang="en-US">
              <a:solidFill>
                <a:srgbClr val="898989"/>
              </a:solidFill>
            </a:endParaRPr>
          </a:p>
        </p:txBody>
      </p:sp>
      <p:sp>
        <p:nvSpPr>
          <p:cNvPr id="5" name="Footer Placeholder 4">
            <a:extLst>
              <a:ext uri="{FF2B5EF4-FFF2-40B4-BE49-F238E27FC236}">
                <a16:creationId xmlns:a16="http://schemas.microsoft.com/office/drawing/2014/main" id="{0003A5EA-64F7-42A0-800F-5CFBB837E8D0}"/>
              </a:ext>
            </a:extLst>
          </p:cNvPr>
          <p:cNvSpPr>
            <a:spLocks noGrp="1"/>
          </p:cNvSpPr>
          <p:nvPr>
            <p:ph type="ftr" sz="quarter" idx="11"/>
          </p:nvPr>
        </p:nvSpPr>
        <p:spPr/>
        <p:txBody>
          <a:bodyPr/>
          <a:lstStyle/>
          <a:p>
            <a:pPr>
              <a:defRPr/>
            </a:pPr>
            <a:r>
              <a:rPr lang="en-US"/>
              <a:t>Levers in Human body</a:t>
            </a:r>
          </a:p>
        </p:txBody>
      </p:sp>
      <p:pic>
        <p:nvPicPr>
          <p:cNvPr id="7" name="Picture 6">
            <a:extLst>
              <a:ext uri="{FF2B5EF4-FFF2-40B4-BE49-F238E27FC236}">
                <a16:creationId xmlns:a16="http://schemas.microsoft.com/office/drawing/2014/main" id="{B41345D9-5A14-4C9D-B371-E0EE61924637}"/>
              </a:ext>
            </a:extLst>
          </p:cNvPr>
          <p:cNvPicPr/>
          <p:nvPr/>
        </p:nvPicPr>
        <p:blipFill>
          <a:blip r:embed="rId2"/>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6C0CD24F-E888-4040-8918-ADC9FFEC5998}"/>
              </a:ext>
            </a:extLst>
          </p:cNvPr>
          <p:cNvPicPr/>
          <p:nvPr/>
        </p:nvPicPr>
        <p:blipFill>
          <a:blip r:embed="rId3"/>
          <a:srcRect/>
          <a:stretch>
            <a:fillRect/>
          </a:stretch>
        </p:blipFill>
        <p:spPr bwMode="auto">
          <a:xfrm>
            <a:off x="8001000" y="457251"/>
            <a:ext cx="895350" cy="1066800"/>
          </a:xfrm>
          <a:prstGeom prst="rect">
            <a:avLst/>
          </a:prstGeom>
          <a:solidFill>
            <a:schemeClr val="bg1"/>
          </a:solid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THIRD ORDER OF LEVER </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a:bodyPr>
          <a:lstStyle/>
          <a:p>
            <a:r>
              <a:rPr lang="en-US" sz="3200" dirty="0">
                <a:latin typeface="Times New Roman" panose="02020603050405020304" pitchFamily="18" charset="0"/>
                <a:cs typeface="Times New Roman" panose="02020603050405020304" pitchFamily="18" charset="0"/>
              </a:rPr>
              <a:t>Example in day to day life is Forceps</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20</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pic>
        <p:nvPicPr>
          <p:cNvPr id="2" name="Picture 1">
            <a:extLst>
              <a:ext uri="{FF2B5EF4-FFF2-40B4-BE49-F238E27FC236}">
                <a16:creationId xmlns:a16="http://schemas.microsoft.com/office/drawing/2014/main" id="{9C1DC61F-44CD-4122-A698-BDA2F2AB5F2F}"/>
              </a:ext>
            </a:extLst>
          </p:cNvPr>
          <p:cNvPicPr>
            <a:picLocks noChangeAspect="1"/>
          </p:cNvPicPr>
          <p:nvPr/>
        </p:nvPicPr>
        <p:blipFill>
          <a:blip r:embed="rId4"/>
          <a:stretch>
            <a:fillRect/>
          </a:stretch>
        </p:blipFill>
        <p:spPr>
          <a:xfrm>
            <a:off x="1383851" y="3241471"/>
            <a:ext cx="4176713" cy="1500188"/>
          </a:xfrm>
          <a:prstGeom prst="rect">
            <a:avLst/>
          </a:prstGeom>
        </p:spPr>
      </p:pic>
    </p:spTree>
    <p:extLst>
      <p:ext uri="{BB962C8B-B14F-4D97-AF65-F5344CB8AC3E}">
        <p14:creationId xmlns:p14="http://schemas.microsoft.com/office/powerpoint/2010/main" val="3245764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THIRD ORDER OF LEVER </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a:bodyPr>
          <a:lstStyle/>
          <a:p>
            <a:r>
              <a:rPr lang="en-US" sz="3200" dirty="0">
                <a:latin typeface="Times New Roman" panose="02020603050405020304" pitchFamily="18" charset="0"/>
                <a:cs typeface="Times New Roman" panose="02020603050405020304" pitchFamily="18" charset="0"/>
              </a:rPr>
              <a:t>Example in human body is elbow flexion</a:t>
            </a:r>
          </a:p>
          <a:p>
            <a:r>
              <a:rPr lang="en-US" sz="3200" dirty="0">
                <a:latin typeface="Times New Roman" panose="02020603050405020304" pitchFamily="18" charset="0"/>
                <a:cs typeface="Times New Roman" panose="02020603050405020304" pitchFamily="18" charset="0"/>
              </a:rPr>
              <a:t>Where Fulcrum is elbow joint</a:t>
            </a:r>
          </a:p>
          <a:p>
            <a:r>
              <a:rPr lang="en-US" sz="3200" dirty="0">
                <a:latin typeface="Times New Roman" panose="02020603050405020304" pitchFamily="18" charset="0"/>
                <a:cs typeface="Times New Roman" panose="02020603050405020304" pitchFamily="18" charset="0"/>
              </a:rPr>
              <a:t>Effort is biceps contraction acting applied at insertion site</a:t>
            </a:r>
          </a:p>
          <a:p>
            <a:r>
              <a:rPr lang="en-US" sz="3200" dirty="0">
                <a:latin typeface="Times New Roman" panose="02020603050405020304" pitchFamily="18" charset="0"/>
                <a:cs typeface="Times New Roman" panose="02020603050405020304" pitchFamily="18" charset="0"/>
              </a:rPr>
              <a:t> weight is weight of </a:t>
            </a:r>
          </a:p>
          <a:p>
            <a:pPr marL="176213" indent="0">
              <a:buNone/>
            </a:pPr>
            <a:r>
              <a:rPr lang="en-US" sz="3200" dirty="0">
                <a:latin typeface="Times New Roman" panose="02020603050405020304" pitchFamily="18" charset="0"/>
                <a:cs typeface="Times New Roman" panose="02020603050405020304" pitchFamily="18" charset="0"/>
              </a:rPr>
              <a:t>forearm and </a:t>
            </a:r>
          </a:p>
          <a:p>
            <a:pPr marL="176213" indent="0">
              <a:buNone/>
            </a:pPr>
            <a:r>
              <a:rPr lang="en-US" sz="3200" dirty="0">
                <a:latin typeface="Times New Roman" panose="02020603050405020304" pitchFamily="18" charset="0"/>
                <a:cs typeface="Times New Roman" panose="02020603050405020304" pitchFamily="18" charset="0"/>
              </a:rPr>
              <a:t>object in the hand</a:t>
            </a: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21</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pic>
        <p:nvPicPr>
          <p:cNvPr id="3" name="Picture 2">
            <a:extLst>
              <a:ext uri="{FF2B5EF4-FFF2-40B4-BE49-F238E27FC236}">
                <a16:creationId xmlns:a16="http://schemas.microsoft.com/office/drawing/2014/main" id="{8B8F658E-89A3-437E-A9CD-8EAA4C2DD0BE}"/>
              </a:ext>
            </a:extLst>
          </p:cNvPr>
          <p:cNvPicPr>
            <a:picLocks noChangeAspect="1"/>
          </p:cNvPicPr>
          <p:nvPr/>
        </p:nvPicPr>
        <p:blipFill rotWithShape="1">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harpenSoften amount="100000"/>
                    </a14:imgEffect>
                    <a14:imgEffect>
                      <a14:brightnessContrast bright="95000" contrast="68000"/>
                    </a14:imgEffect>
                  </a14:imgLayer>
                </a14:imgProps>
              </a:ext>
              <a:ext uri="{28A0092B-C50C-407E-A947-70E740481C1C}">
                <a14:useLocalDpi xmlns:a14="http://schemas.microsoft.com/office/drawing/2010/main" val="0"/>
              </a:ext>
            </a:extLst>
          </a:blip>
          <a:srcRect l="12222" t="5555" b="15926"/>
          <a:stretch/>
        </p:blipFill>
        <p:spPr>
          <a:xfrm>
            <a:off x="4800600" y="3669379"/>
            <a:ext cx="4005109" cy="2686972"/>
          </a:xfrm>
          <a:prstGeom prst="rect">
            <a:avLst/>
          </a:prstGeom>
        </p:spPr>
      </p:pic>
    </p:spTree>
    <p:extLst>
      <p:ext uri="{BB962C8B-B14F-4D97-AF65-F5344CB8AC3E}">
        <p14:creationId xmlns:p14="http://schemas.microsoft.com/office/powerpoint/2010/main" val="359108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LEVER IN PHYSIOTHERAPY</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a:bodyPr>
          <a:lstStyle/>
          <a:p>
            <a:pPr algn="just"/>
            <a:r>
              <a:rPr lang="en-IN" altLang="en-US" sz="3200" dirty="0"/>
              <a:t>A system of levers is the means by which the human body achieves movement and resilience.</a:t>
            </a:r>
          </a:p>
          <a:p>
            <a:pPr algn="just"/>
            <a:r>
              <a:rPr lang="en-IN" altLang="en-US" sz="3200" dirty="0"/>
              <a:t>A knowledge of lever principle is necessary for the understanding of a method of progression in the strengthening muscles.</a:t>
            </a:r>
          </a:p>
          <a:p>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22</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498412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LEVER IN PHYSIOTHERAPY</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lnSpcReduction="10000"/>
          </a:bodyPr>
          <a:lstStyle/>
          <a:p>
            <a:pPr algn="just"/>
            <a:r>
              <a:rPr lang="en-IN" altLang="en-US" sz="3200" dirty="0"/>
              <a:t>As the strength of the muscle increases, the resistance or weight which is to be overcome must also be increased until such time as no further progression is possible or desirable.</a:t>
            </a:r>
          </a:p>
          <a:p>
            <a:pPr algn="just"/>
            <a:r>
              <a:rPr lang="en-IN" altLang="en-US" sz="3200" dirty="0"/>
              <a:t>As the insertion of the muscle, constituting the effort factors, are at fixed points in relation to the joint, the only factors capable of variation are the weight and its perpendicular distance from the fulcrum.</a:t>
            </a:r>
          </a:p>
          <a:p>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23</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87638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LEVER IN PHYSIOTHERAPY</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a:bodyPr>
          <a:lstStyle/>
          <a:p>
            <a:pPr algn="just"/>
            <a:r>
              <a:rPr lang="en-IN" altLang="en-US" sz="3200" dirty="0"/>
              <a:t>Added resistance to the muscle action can be applied, either by increasing the weight to be overcome or by increasing the length of weight’s arm.</a:t>
            </a:r>
          </a:p>
          <a:p>
            <a:pPr algn="just"/>
            <a:r>
              <a:rPr lang="en-IN" altLang="en-US" sz="3200" dirty="0"/>
              <a:t>The latter is usually referred to as increasing the leverage.</a:t>
            </a:r>
          </a:p>
          <a:p>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24</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422463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B47C6-B312-4B01-85DD-A8A6C555C42E}"/>
              </a:ext>
            </a:extLst>
          </p:cNvPr>
          <p:cNvSpPr>
            <a:spLocks noGrp="1"/>
          </p:cNvSpPr>
          <p:nvPr>
            <p:ph type="title"/>
          </p:nvPr>
        </p:nvSpPr>
        <p:spPr/>
        <p:txBody>
          <a:bodyPr/>
          <a:lstStyle/>
          <a:p>
            <a:pPr algn="ctr"/>
            <a:r>
              <a:rPr lang="en-US" altLang="en-US" sz="3600" b="1" dirty="0">
                <a:latin typeface="Times New Roman" panose="02020603050405020304" pitchFamily="18" charset="0"/>
                <a:cs typeface="Times New Roman" panose="02020603050405020304" pitchFamily="18" charset="0"/>
              </a:rPr>
              <a:t>LEVER IN PHYSIOTHERAPY</a:t>
            </a:r>
            <a:endParaRPr lang="en-US" dirty="0"/>
          </a:p>
        </p:txBody>
      </p:sp>
      <p:sp>
        <p:nvSpPr>
          <p:cNvPr id="15" name="Content Placeholder 14">
            <a:extLst>
              <a:ext uri="{FF2B5EF4-FFF2-40B4-BE49-F238E27FC236}">
                <a16:creationId xmlns:a16="http://schemas.microsoft.com/office/drawing/2014/main" id="{0597E7EA-DA2F-4F78-8266-3B9458E53764}"/>
              </a:ext>
            </a:extLst>
          </p:cNvPr>
          <p:cNvSpPr>
            <a:spLocks noGrp="1"/>
          </p:cNvSpPr>
          <p:nvPr>
            <p:ph sz="half" idx="1"/>
          </p:nvPr>
        </p:nvSpPr>
        <p:spPr>
          <a:xfrm>
            <a:off x="619432" y="1962944"/>
            <a:ext cx="7686368" cy="4393407"/>
          </a:xfrm>
        </p:spPr>
        <p:txBody>
          <a:bodyPr>
            <a:normAutofit/>
          </a:bodyPr>
          <a:lstStyle/>
          <a:p>
            <a:r>
              <a:rPr lang="en-IN" altLang="en-US" sz="3200" dirty="0"/>
              <a:t>For example, abduction of the arm at the shoulder joint with elbow flexed reduces the leverage, and relatively weak muscles can perform the movement, whereas when the elbow is straight and the leverage is increased a more powerful contraction is required.</a:t>
            </a:r>
          </a:p>
          <a:p>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33BD4B-4E4B-42F4-B1F2-6763465E4C5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90EE8C02-95C6-4CC3-A96C-647932F8817E}"/>
              </a:ext>
            </a:extLst>
          </p:cNvPr>
          <p:cNvSpPr>
            <a:spLocks noGrp="1"/>
          </p:cNvSpPr>
          <p:nvPr>
            <p:ph type="sldNum" sz="quarter" idx="12"/>
          </p:nvPr>
        </p:nvSpPr>
        <p:spPr/>
        <p:txBody>
          <a:bodyPr/>
          <a:lstStyle/>
          <a:p>
            <a:fld id="{34798758-95DE-4A6A-AD63-8CE6DA1DF641}" type="slidenum">
              <a:rPr lang="en-US" smtClean="0"/>
              <a:t>25</a:t>
            </a:fld>
            <a:endParaRPr lang="en-US"/>
          </a:p>
        </p:txBody>
      </p:sp>
      <p:pic>
        <p:nvPicPr>
          <p:cNvPr id="7" name="Picture 6">
            <a:extLst>
              <a:ext uri="{FF2B5EF4-FFF2-40B4-BE49-F238E27FC236}">
                <a16:creationId xmlns:a16="http://schemas.microsoft.com/office/drawing/2014/main" id="{81D1B1D3-415E-40A0-98DE-62ACB6EB65CE}"/>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3A05032E-10C7-4E16-9419-3D557F3BFB9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31939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AC8FB7E-65D6-4001-8674-47959FD2D984}"/>
              </a:ext>
            </a:extLst>
          </p:cNvPr>
          <p:cNvSpPr>
            <a:spLocks noGrp="1" noChangeArrowheads="1"/>
          </p:cNvSpPr>
          <p:nvPr>
            <p:ph type="title"/>
          </p:nvPr>
        </p:nvSpPr>
        <p:spPr>
          <a:xfrm>
            <a:off x="609600" y="180769"/>
            <a:ext cx="8229600" cy="1143000"/>
          </a:xfrm>
        </p:spPr>
        <p:txBody>
          <a:bodyPr>
            <a:normAutofit/>
          </a:bodyPr>
          <a:lstStyle/>
          <a:p>
            <a:pPr algn="ctr" eaLnBrk="1" hangingPunct="1"/>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DEFINITION </a:t>
            </a:r>
          </a:p>
        </p:txBody>
      </p:sp>
      <p:sp>
        <p:nvSpPr>
          <p:cNvPr id="5123" name="Rectangle 3">
            <a:extLst>
              <a:ext uri="{FF2B5EF4-FFF2-40B4-BE49-F238E27FC236}">
                <a16:creationId xmlns:a16="http://schemas.microsoft.com/office/drawing/2014/main" id="{DAB13593-E3CF-443A-BDEB-24E4604D1818}"/>
              </a:ext>
            </a:extLst>
          </p:cNvPr>
          <p:cNvSpPr>
            <a:spLocks noGrp="1" noChangeArrowheads="1"/>
          </p:cNvSpPr>
          <p:nvPr>
            <p:ph idx="1"/>
          </p:nvPr>
        </p:nvSpPr>
        <p:spPr>
          <a:xfrm>
            <a:off x="457200" y="1762741"/>
            <a:ext cx="8229600" cy="4603442"/>
          </a:xfrm>
        </p:spPr>
        <p:txBody>
          <a:bodyPr>
            <a:normAutofit/>
          </a:bodyPr>
          <a:lstStyle/>
          <a:p>
            <a:pPr algn="just" eaLnBrk="1" hangingPunct="1"/>
            <a:r>
              <a:rPr lang="en-US" altLang="en-US" sz="3200" dirty="0">
                <a:latin typeface="Times New Roman" panose="02020603050405020304" pitchFamily="18" charset="0"/>
                <a:cs typeface="Times New Roman" panose="02020603050405020304" pitchFamily="18" charset="0"/>
              </a:rPr>
              <a:t>A lever is a rigid bar which is capable of movement about a fixed point called fulcrum (F).</a:t>
            </a:r>
          </a:p>
        </p:txBody>
      </p:sp>
      <p:sp>
        <p:nvSpPr>
          <p:cNvPr id="6" name="Slide Number Placeholder 5">
            <a:extLst>
              <a:ext uri="{FF2B5EF4-FFF2-40B4-BE49-F238E27FC236}">
                <a16:creationId xmlns:a16="http://schemas.microsoft.com/office/drawing/2014/main" id="{08890B63-6DA4-4EFD-B22F-5816ACDC0D9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826526-7A10-413A-8E3A-45B93C2AA892}" type="slidenum">
              <a:rPr lang="en-US" altLang="en-US">
                <a:solidFill>
                  <a:srgbClr val="898989"/>
                </a:solidFill>
              </a:rPr>
              <a:pPr eaLnBrk="1" hangingPunct="1"/>
              <a:t>3</a:t>
            </a:fld>
            <a:endParaRPr lang="en-US" altLang="en-US">
              <a:solidFill>
                <a:srgbClr val="898989"/>
              </a:solidFill>
            </a:endParaRPr>
          </a:p>
        </p:txBody>
      </p:sp>
      <p:sp>
        <p:nvSpPr>
          <p:cNvPr id="7" name="Footer Placeholder 6">
            <a:extLst>
              <a:ext uri="{FF2B5EF4-FFF2-40B4-BE49-F238E27FC236}">
                <a16:creationId xmlns:a16="http://schemas.microsoft.com/office/drawing/2014/main" id="{509B22A1-E88B-488E-A16D-6535A73C3E69}"/>
              </a:ext>
            </a:extLst>
          </p:cNvPr>
          <p:cNvSpPr>
            <a:spLocks noGrp="1"/>
          </p:cNvSpPr>
          <p:nvPr>
            <p:ph type="ftr" sz="quarter" idx="11"/>
          </p:nvPr>
        </p:nvSpPr>
        <p:spPr/>
        <p:txBody>
          <a:bodyPr/>
          <a:lstStyle/>
          <a:p>
            <a:pPr>
              <a:defRPr/>
            </a:pPr>
            <a:r>
              <a:rPr lang="en-US"/>
              <a:t>Levers in Human body</a:t>
            </a:r>
          </a:p>
        </p:txBody>
      </p:sp>
      <p:pic>
        <p:nvPicPr>
          <p:cNvPr id="9" name="Content Placeholder 5">
            <a:extLst>
              <a:ext uri="{FF2B5EF4-FFF2-40B4-BE49-F238E27FC236}">
                <a16:creationId xmlns:a16="http://schemas.microsoft.com/office/drawing/2014/main" id="{DC1882C1-0EBA-4D8D-AB80-0EC59757E505}"/>
              </a:ext>
            </a:extLst>
          </p:cNvPr>
          <p:cNvPicPr>
            <a:picLocks noChangeAspect="1"/>
          </p:cNvPicPr>
          <p:nvPr/>
        </p:nvPicPr>
        <p:blipFill>
          <a:blip r:embed="rId2"/>
          <a:stretch>
            <a:fillRect/>
          </a:stretch>
        </p:blipFill>
        <p:spPr>
          <a:xfrm>
            <a:off x="2288458" y="4216606"/>
            <a:ext cx="6477000" cy="2171700"/>
          </a:xfrm>
          <a:prstGeom prst="rect">
            <a:avLst/>
          </a:prstGeom>
        </p:spPr>
      </p:pic>
      <p:pic>
        <p:nvPicPr>
          <p:cNvPr id="10" name="Picture 9">
            <a:extLst>
              <a:ext uri="{FF2B5EF4-FFF2-40B4-BE49-F238E27FC236}">
                <a16:creationId xmlns:a16="http://schemas.microsoft.com/office/drawing/2014/main" id="{0812A66A-06C9-4008-A89C-3A2DA4DF1330}"/>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1070485-5454-426D-8AB6-171C4800A265}"/>
              </a:ext>
            </a:extLst>
          </p:cNvPr>
          <p:cNvPicPr/>
          <p:nvPr/>
        </p:nvPicPr>
        <p:blipFill>
          <a:blip r:embed="rId4"/>
          <a:srcRect/>
          <a:stretch>
            <a:fillRect/>
          </a:stretch>
        </p:blipFill>
        <p:spPr bwMode="auto">
          <a:xfrm>
            <a:off x="7791450" y="419459"/>
            <a:ext cx="895350" cy="1066800"/>
          </a:xfrm>
          <a:prstGeom prst="rect">
            <a:avLst/>
          </a:prstGeom>
          <a:solidFill>
            <a:schemeClr val="bg1"/>
          </a:solid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F3AB-AE68-48F6-87B4-CB2E7A2EF9A5}"/>
              </a:ext>
            </a:extLst>
          </p:cNvPr>
          <p:cNvSpPr>
            <a:spLocks noGrp="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				DEFINITION</a:t>
            </a:r>
            <a:endParaRPr lang="en-US" dirty="0"/>
          </a:p>
        </p:txBody>
      </p:sp>
      <p:sp>
        <p:nvSpPr>
          <p:cNvPr id="3" name="Content Placeholder 2">
            <a:extLst>
              <a:ext uri="{FF2B5EF4-FFF2-40B4-BE49-F238E27FC236}">
                <a16:creationId xmlns:a16="http://schemas.microsoft.com/office/drawing/2014/main" id="{44F3FACE-D598-4B1F-9D90-19E0C4B7EB57}"/>
              </a:ext>
            </a:extLst>
          </p:cNvPr>
          <p:cNvSpPr>
            <a:spLocks noGrp="1"/>
          </p:cNvSpPr>
          <p:nvPr>
            <p:ph idx="1"/>
          </p:nvPr>
        </p:nvSpPr>
        <p:spPr/>
        <p:txBody>
          <a:bodyPr>
            <a:normAutofit/>
          </a:bodyPr>
          <a:lstStyle/>
          <a:p>
            <a:pPr marL="0" indent="0" algn="just">
              <a:buNone/>
            </a:pPr>
            <a:r>
              <a:rPr lang="en-US" altLang="en-US" sz="3200" dirty="0">
                <a:latin typeface="Times New Roman" panose="02020603050405020304" pitchFamily="18" charset="0"/>
                <a:cs typeface="Times New Roman" panose="02020603050405020304" pitchFamily="18" charset="0"/>
              </a:rPr>
              <a:t>Lever has three Parts </a:t>
            </a:r>
          </a:p>
          <a:p>
            <a:pPr marL="457200" indent="-457200" algn="just">
              <a:buAutoNum type="arabicPeriod"/>
            </a:pPr>
            <a:r>
              <a:rPr lang="en-US" altLang="en-US" sz="3200" dirty="0">
                <a:latin typeface="Times New Roman" panose="02020603050405020304" pitchFamily="18" charset="0"/>
                <a:cs typeface="Times New Roman" panose="02020603050405020304" pitchFamily="18" charset="0"/>
              </a:rPr>
              <a:t>W=Weight or Load, </a:t>
            </a:r>
          </a:p>
          <a:p>
            <a:pPr marL="457200" indent="-457200" algn="just">
              <a:buAutoNum type="arabicPeriod"/>
            </a:pPr>
            <a:r>
              <a:rPr lang="en-US" altLang="en-US" sz="3200" dirty="0">
                <a:latin typeface="Times New Roman" panose="02020603050405020304" pitchFamily="18" charset="0"/>
                <a:cs typeface="Times New Roman" panose="02020603050405020304" pitchFamily="18" charset="0"/>
              </a:rPr>
              <a:t>F= Fulcrum,</a:t>
            </a:r>
          </a:p>
          <a:p>
            <a:pPr marL="457200" indent="-457200" algn="just">
              <a:buAutoNum type="arabicPeriod"/>
            </a:pPr>
            <a:r>
              <a:rPr lang="en-US" altLang="en-US" sz="3200" dirty="0">
                <a:latin typeface="Times New Roman" panose="02020603050405020304" pitchFamily="18" charset="0"/>
                <a:cs typeface="Times New Roman" panose="02020603050405020304" pitchFamily="18" charset="0"/>
              </a:rPr>
              <a:t>E= Effort</a:t>
            </a:r>
          </a:p>
          <a:p>
            <a:pPr lvl="1"/>
            <a:endParaRPr lang="en-US" sz="3200" dirty="0"/>
          </a:p>
          <a:p>
            <a:endParaRPr lang="en-US" sz="3200" dirty="0"/>
          </a:p>
        </p:txBody>
      </p:sp>
      <p:sp>
        <p:nvSpPr>
          <p:cNvPr id="4" name="Footer Placeholder 3">
            <a:extLst>
              <a:ext uri="{FF2B5EF4-FFF2-40B4-BE49-F238E27FC236}">
                <a16:creationId xmlns:a16="http://schemas.microsoft.com/office/drawing/2014/main" id="{0ACF37F3-9D4C-4331-8228-4B42475AB5E6}"/>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C2DBE7FB-DD21-409A-94E6-5EE1401DC147}"/>
              </a:ext>
            </a:extLst>
          </p:cNvPr>
          <p:cNvSpPr>
            <a:spLocks noGrp="1"/>
          </p:cNvSpPr>
          <p:nvPr>
            <p:ph type="sldNum" sz="quarter" idx="12"/>
          </p:nvPr>
        </p:nvSpPr>
        <p:spPr/>
        <p:txBody>
          <a:bodyPr/>
          <a:lstStyle/>
          <a:p>
            <a:fld id="{34798758-95DE-4A6A-AD63-8CE6DA1DF641}" type="slidenum">
              <a:rPr lang="en-US" smtClean="0"/>
              <a:t>4</a:t>
            </a:fld>
            <a:endParaRPr lang="en-US"/>
          </a:p>
        </p:txBody>
      </p:sp>
      <p:pic>
        <p:nvPicPr>
          <p:cNvPr id="6" name="Content Placeholder 5">
            <a:extLst>
              <a:ext uri="{FF2B5EF4-FFF2-40B4-BE49-F238E27FC236}">
                <a16:creationId xmlns:a16="http://schemas.microsoft.com/office/drawing/2014/main" id="{5108B888-2AB8-44DC-8CE3-496A56943D6C}"/>
              </a:ext>
            </a:extLst>
          </p:cNvPr>
          <p:cNvPicPr>
            <a:picLocks noChangeAspect="1"/>
          </p:cNvPicPr>
          <p:nvPr/>
        </p:nvPicPr>
        <p:blipFill>
          <a:blip r:embed="rId2"/>
          <a:stretch>
            <a:fillRect/>
          </a:stretch>
        </p:blipFill>
        <p:spPr>
          <a:xfrm>
            <a:off x="2667000" y="4162322"/>
            <a:ext cx="6477000" cy="2171700"/>
          </a:xfrm>
          <a:prstGeom prst="rect">
            <a:avLst/>
          </a:prstGeom>
        </p:spPr>
      </p:pic>
      <p:pic>
        <p:nvPicPr>
          <p:cNvPr id="7" name="Picture 6">
            <a:extLst>
              <a:ext uri="{FF2B5EF4-FFF2-40B4-BE49-F238E27FC236}">
                <a16:creationId xmlns:a16="http://schemas.microsoft.com/office/drawing/2014/main" id="{1288CACE-0D61-48BD-BE3F-FBA0B3FE3939}"/>
              </a:ext>
            </a:extLst>
          </p:cNvPr>
          <p:cNvPicPr/>
          <p:nvPr/>
        </p:nvPicPr>
        <p:blipFill>
          <a:blip r:embed="rId3"/>
          <a:srcRect/>
          <a:stretch>
            <a:fillRect/>
          </a:stretch>
        </p:blipFill>
        <p:spPr bwMode="auto">
          <a:xfrm>
            <a:off x="457200" y="457251"/>
            <a:ext cx="873125"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12A3D980-0B84-4E3D-9653-C50AF4829F67}"/>
              </a:ext>
            </a:extLst>
          </p:cNvPr>
          <p:cNvPicPr/>
          <p:nvPr/>
        </p:nvPicPr>
        <p:blipFill>
          <a:blip r:embed="rId4"/>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65837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65A0-0450-4280-9504-321B4F052841}"/>
              </a:ext>
            </a:extLst>
          </p:cNvPr>
          <p:cNvSpPr>
            <a:spLocks noGrp="1"/>
          </p:cNvSpPr>
          <p:nvPr>
            <p:ph type="title"/>
          </p:nvPr>
        </p:nvSpPr>
        <p:spPr/>
        <p:txBody>
          <a:bodyPr/>
          <a:lstStyle/>
          <a:p>
            <a:r>
              <a:rPr lang="en-US" altLang="en-US" sz="3600" b="1" dirty="0">
                <a:latin typeface="Times New Roman" panose="02020603050405020304" pitchFamily="18" charset="0"/>
                <a:cs typeface="Times New Roman" panose="02020603050405020304" pitchFamily="18" charset="0"/>
              </a:rPr>
              <a:t>				DEFINITION</a:t>
            </a:r>
            <a:endParaRPr lang="en-US" dirty="0"/>
          </a:p>
        </p:txBody>
      </p:sp>
      <p:sp>
        <p:nvSpPr>
          <p:cNvPr id="3" name="Content Placeholder 2">
            <a:extLst>
              <a:ext uri="{FF2B5EF4-FFF2-40B4-BE49-F238E27FC236}">
                <a16:creationId xmlns:a16="http://schemas.microsoft.com/office/drawing/2014/main" id="{48458B11-474A-4822-BFC6-D31A79D6B2D1}"/>
              </a:ext>
            </a:extLst>
          </p:cNvPr>
          <p:cNvSpPr>
            <a:spLocks noGrp="1"/>
          </p:cNvSpPr>
          <p:nvPr>
            <p:ph idx="1"/>
          </p:nvPr>
        </p:nvSpPr>
        <p:spPr/>
        <p:txBody>
          <a:bodyPr>
            <a:normAutofit/>
          </a:bodyPr>
          <a:lstStyle/>
          <a:p>
            <a:r>
              <a:rPr lang="en-US" altLang="en-US" sz="3200" dirty="0">
                <a:latin typeface="Times New Roman" panose="02020603050405020304" pitchFamily="18" charset="0"/>
                <a:cs typeface="Times New Roman" panose="02020603050405020304" pitchFamily="18" charset="0"/>
              </a:rPr>
              <a:t>Work is done when a force or effort (E), is applied at one point on the lever, </a:t>
            </a:r>
          </a:p>
          <a:p>
            <a:pPr marL="176213" indent="0">
              <a:buNone/>
            </a:pPr>
            <a:r>
              <a:rPr lang="en-US" altLang="en-US" sz="3200" dirty="0">
                <a:latin typeface="Times New Roman" panose="02020603050405020304" pitchFamily="18" charset="0"/>
                <a:cs typeface="Times New Roman" panose="02020603050405020304" pitchFamily="18" charset="0"/>
              </a:rPr>
              <a:t>which acts upon another weight (W), located    at a second point on the lever.</a:t>
            </a:r>
          </a:p>
          <a:p>
            <a:endParaRPr lang="en-US" sz="3200" dirty="0"/>
          </a:p>
        </p:txBody>
      </p:sp>
      <p:sp>
        <p:nvSpPr>
          <p:cNvPr id="4" name="Footer Placeholder 3">
            <a:extLst>
              <a:ext uri="{FF2B5EF4-FFF2-40B4-BE49-F238E27FC236}">
                <a16:creationId xmlns:a16="http://schemas.microsoft.com/office/drawing/2014/main" id="{9784855C-A09F-4025-9FB5-00836E94ABE1}"/>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1632261A-BB40-4715-B568-4DD4526D90D5}"/>
              </a:ext>
            </a:extLst>
          </p:cNvPr>
          <p:cNvSpPr>
            <a:spLocks noGrp="1"/>
          </p:cNvSpPr>
          <p:nvPr>
            <p:ph type="sldNum" sz="quarter" idx="12"/>
          </p:nvPr>
        </p:nvSpPr>
        <p:spPr/>
        <p:txBody>
          <a:bodyPr/>
          <a:lstStyle/>
          <a:p>
            <a:fld id="{34798758-95DE-4A6A-AD63-8CE6DA1DF641}" type="slidenum">
              <a:rPr lang="en-US" smtClean="0"/>
              <a:t>5</a:t>
            </a:fld>
            <a:endParaRPr lang="en-US"/>
          </a:p>
        </p:txBody>
      </p:sp>
      <p:pic>
        <p:nvPicPr>
          <p:cNvPr id="7" name="Content Placeholder 5">
            <a:extLst>
              <a:ext uri="{FF2B5EF4-FFF2-40B4-BE49-F238E27FC236}">
                <a16:creationId xmlns:a16="http://schemas.microsoft.com/office/drawing/2014/main" id="{967C07B2-FF56-4B07-8566-AB3FD4634850}"/>
              </a:ext>
            </a:extLst>
          </p:cNvPr>
          <p:cNvPicPr>
            <a:picLocks noChangeAspect="1"/>
          </p:cNvPicPr>
          <p:nvPr/>
        </p:nvPicPr>
        <p:blipFill>
          <a:blip r:embed="rId2"/>
          <a:stretch>
            <a:fillRect/>
          </a:stretch>
        </p:blipFill>
        <p:spPr>
          <a:xfrm>
            <a:off x="2209800" y="4094957"/>
            <a:ext cx="6477000" cy="2171700"/>
          </a:xfrm>
          <a:prstGeom prst="rect">
            <a:avLst/>
          </a:prstGeom>
        </p:spPr>
      </p:pic>
      <p:pic>
        <p:nvPicPr>
          <p:cNvPr id="8" name="Picture 7">
            <a:extLst>
              <a:ext uri="{FF2B5EF4-FFF2-40B4-BE49-F238E27FC236}">
                <a16:creationId xmlns:a16="http://schemas.microsoft.com/office/drawing/2014/main" id="{50A47AAC-02FF-4F8B-B685-34535FA817D7}"/>
              </a:ext>
            </a:extLst>
          </p:cNvPr>
          <p:cNvPicPr/>
          <p:nvPr/>
        </p:nvPicPr>
        <p:blipFill>
          <a:blip r:embed="rId3"/>
          <a:srcRect/>
          <a:stretch>
            <a:fillRect/>
          </a:stretch>
        </p:blipFill>
        <p:spPr bwMode="auto">
          <a:xfrm>
            <a:off x="471948" y="457251"/>
            <a:ext cx="873125" cy="1031240"/>
          </a:xfrm>
          <a:prstGeom prst="rect">
            <a:avLst/>
          </a:prstGeom>
          <a:noFill/>
          <a:ln w="9525">
            <a:noFill/>
            <a:miter lim="800000"/>
            <a:headEnd/>
            <a:tailEnd/>
          </a:ln>
        </p:spPr>
      </p:pic>
      <p:pic>
        <p:nvPicPr>
          <p:cNvPr id="9" name="Picture 8">
            <a:extLst>
              <a:ext uri="{FF2B5EF4-FFF2-40B4-BE49-F238E27FC236}">
                <a16:creationId xmlns:a16="http://schemas.microsoft.com/office/drawing/2014/main" id="{CEF851B9-FDC5-4D1D-B2E7-3FF79A28A7D2}"/>
              </a:ext>
            </a:extLst>
          </p:cNvPr>
          <p:cNvPicPr/>
          <p:nvPr/>
        </p:nvPicPr>
        <p:blipFill>
          <a:blip r:embed="rId4"/>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76453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4F5FDDA5-F4ED-4038-BD96-4F73C9258F34}"/>
              </a:ext>
            </a:extLst>
          </p:cNvPr>
          <p:cNvSpPr>
            <a:spLocks noGrp="1" noChangeArrowheads="1"/>
          </p:cNvSpPr>
          <p:nvPr>
            <p:ph idx="1"/>
          </p:nvPr>
        </p:nvSpPr>
        <p:spPr>
          <a:xfrm>
            <a:off x="457200" y="1646238"/>
            <a:ext cx="8229600" cy="4525962"/>
          </a:xfrm>
        </p:spPr>
        <p:txBody>
          <a:bodyPr>
            <a:normAutofit/>
          </a:bodyPr>
          <a:lstStyle/>
          <a:p>
            <a:pPr algn="just" eaLnBrk="1" hangingPunct="1">
              <a:lnSpc>
                <a:spcPct val="90000"/>
              </a:lnSpc>
            </a:pPr>
            <a:r>
              <a:rPr lang="en-US" altLang="en-US" sz="3200" dirty="0">
                <a:latin typeface="Times New Roman" panose="02020603050405020304" pitchFamily="18" charset="0"/>
                <a:cs typeface="Times New Roman" panose="02020603050405020304" pitchFamily="18" charset="0"/>
              </a:rPr>
              <a:t>What is Effort arm and what is weight arm?</a:t>
            </a:r>
          </a:p>
          <a:p>
            <a:pPr marL="0" indent="0" algn="just">
              <a:buNone/>
            </a:pPr>
            <a:r>
              <a:rPr lang="en-US" altLang="en-US" sz="3200" dirty="0">
                <a:latin typeface="Times New Roman" panose="02020603050405020304" pitchFamily="18" charset="0"/>
                <a:cs typeface="Times New Roman" panose="02020603050405020304" pitchFamily="18" charset="0"/>
              </a:rPr>
              <a:t>The perpendicular distance from the fulcrum to the effort (E) is called as effort’s arm and The perpendicular distance from the fulcrum to the Weight (W) is called weight’s arm.</a:t>
            </a:r>
          </a:p>
          <a:p>
            <a:pPr marL="0" indent="0" algn="just">
              <a:buNone/>
            </a:pPr>
            <a:endParaRPr lang="en-US" altLang="en-US" sz="32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D34B464-26B2-4BF7-A82A-287FA6443AA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EA8383-5BB1-4A8B-8364-96EEE1B6E91D}" type="slidenum">
              <a:rPr lang="en-US" altLang="en-US">
                <a:solidFill>
                  <a:srgbClr val="898989"/>
                </a:solidFill>
              </a:rPr>
              <a:pPr eaLnBrk="1" hangingPunct="1"/>
              <a:t>6</a:t>
            </a:fld>
            <a:endParaRPr lang="en-US" altLang="en-US">
              <a:solidFill>
                <a:srgbClr val="898989"/>
              </a:solidFill>
            </a:endParaRPr>
          </a:p>
        </p:txBody>
      </p:sp>
      <p:sp>
        <p:nvSpPr>
          <p:cNvPr id="7" name="Footer Placeholder 6">
            <a:extLst>
              <a:ext uri="{FF2B5EF4-FFF2-40B4-BE49-F238E27FC236}">
                <a16:creationId xmlns:a16="http://schemas.microsoft.com/office/drawing/2014/main" id="{533DE662-EB70-450C-A7FB-984A04A6F8FE}"/>
              </a:ext>
            </a:extLst>
          </p:cNvPr>
          <p:cNvSpPr>
            <a:spLocks noGrp="1"/>
          </p:cNvSpPr>
          <p:nvPr>
            <p:ph type="ftr" sz="quarter" idx="11"/>
          </p:nvPr>
        </p:nvSpPr>
        <p:spPr/>
        <p:txBody>
          <a:bodyPr/>
          <a:lstStyle/>
          <a:p>
            <a:pPr>
              <a:defRPr/>
            </a:pPr>
            <a:r>
              <a:rPr lang="en-US"/>
              <a:t>Levers in Human body</a:t>
            </a:r>
          </a:p>
        </p:txBody>
      </p:sp>
      <p:sp>
        <p:nvSpPr>
          <p:cNvPr id="10" name="Title 1">
            <a:extLst>
              <a:ext uri="{FF2B5EF4-FFF2-40B4-BE49-F238E27FC236}">
                <a16:creationId xmlns:a16="http://schemas.microsoft.com/office/drawing/2014/main" id="{F5812BBE-8393-4FBF-A9BD-8007095D794B}"/>
              </a:ext>
            </a:extLst>
          </p:cNvPr>
          <p:cNvSpPr>
            <a:spLocks noGrp="1"/>
          </p:cNvSpPr>
          <p:nvPr>
            <p:ph type="title"/>
          </p:nvPr>
        </p:nvSpPr>
        <p:spPr>
          <a:xfrm>
            <a:off x="628650" y="365126"/>
            <a:ext cx="7886700" cy="1325563"/>
          </a:xfrm>
        </p:spPr>
        <p:txBody>
          <a:bodyPr/>
          <a:lstStyle/>
          <a:p>
            <a:r>
              <a:rPr lang="en-US" altLang="en-US" sz="3600" b="1" dirty="0">
                <a:latin typeface="Times New Roman" panose="02020603050405020304" pitchFamily="18" charset="0"/>
                <a:cs typeface="Times New Roman" panose="02020603050405020304" pitchFamily="18" charset="0"/>
              </a:rPr>
              <a:t>				DEFINITION</a:t>
            </a:r>
            <a:endParaRPr lang="en-US" dirty="0"/>
          </a:p>
        </p:txBody>
      </p:sp>
      <p:pic>
        <p:nvPicPr>
          <p:cNvPr id="11" name="Picture 10">
            <a:extLst>
              <a:ext uri="{FF2B5EF4-FFF2-40B4-BE49-F238E27FC236}">
                <a16:creationId xmlns:a16="http://schemas.microsoft.com/office/drawing/2014/main" id="{DE67FC8F-F327-475C-A992-A9EB8E10A673}"/>
              </a:ext>
            </a:extLst>
          </p:cNvPr>
          <p:cNvPicPr/>
          <p:nvPr/>
        </p:nvPicPr>
        <p:blipFill>
          <a:blip r:embed="rId2"/>
          <a:srcRect/>
          <a:stretch>
            <a:fillRect/>
          </a:stretch>
        </p:blipFill>
        <p:spPr bwMode="auto">
          <a:xfrm>
            <a:off x="471948" y="457251"/>
            <a:ext cx="873125" cy="1031240"/>
          </a:xfrm>
          <a:prstGeom prst="rect">
            <a:avLst/>
          </a:prstGeom>
          <a:noFill/>
          <a:ln w="9525">
            <a:noFill/>
            <a:miter lim="800000"/>
            <a:headEnd/>
            <a:tailEnd/>
          </a:ln>
        </p:spPr>
      </p:pic>
      <p:pic>
        <p:nvPicPr>
          <p:cNvPr id="12" name="Picture 11">
            <a:extLst>
              <a:ext uri="{FF2B5EF4-FFF2-40B4-BE49-F238E27FC236}">
                <a16:creationId xmlns:a16="http://schemas.microsoft.com/office/drawing/2014/main" id="{85725A95-3189-4E6E-8E71-F781F39B7367}"/>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pic>
        <p:nvPicPr>
          <p:cNvPr id="3" name="Picture 2">
            <a:extLst>
              <a:ext uri="{FF2B5EF4-FFF2-40B4-BE49-F238E27FC236}">
                <a16:creationId xmlns:a16="http://schemas.microsoft.com/office/drawing/2014/main" id="{4BA0F450-BA7F-469A-9C51-33765D3FFA16}"/>
              </a:ext>
            </a:extLst>
          </p:cNvPr>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028950" y="4114800"/>
            <a:ext cx="5840361" cy="15700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4F5FDDA5-F4ED-4038-BD96-4F73C9258F34}"/>
              </a:ext>
            </a:extLst>
          </p:cNvPr>
          <p:cNvSpPr>
            <a:spLocks noGrp="1" noChangeArrowheads="1"/>
          </p:cNvSpPr>
          <p:nvPr>
            <p:ph idx="1"/>
          </p:nvPr>
        </p:nvSpPr>
        <p:spPr>
          <a:xfrm>
            <a:off x="457200" y="1646238"/>
            <a:ext cx="8229600" cy="4525962"/>
          </a:xfrm>
        </p:spPr>
        <p:txBody>
          <a:bodyPr>
            <a:normAutofit/>
          </a:bodyPr>
          <a:lstStyle/>
          <a:p>
            <a:pPr marL="0" indent="0" algn="just">
              <a:buNone/>
            </a:pPr>
            <a:r>
              <a:rPr lang="en-US" altLang="en-US" sz="3200" dirty="0">
                <a:latin typeface="Times New Roman" panose="02020603050405020304" pitchFamily="18" charset="0"/>
                <a:cs typeface="Times New Roman" panose="02020603050405020304" pitchFamily="18" charset="0"/>
              </a:rPr>
              <a:t>What are the different parts of Human body which from lever?</a:t>
            </a:r>
          </a:p>
          <a:p>
            <a:pPr algn="just"/>
            <a:r>
              <a:rPr lang="en-US" altLang="en-US" sz="3200" dirty="0">
                <a:latin typeface="Times New Roman" panose="02020603050405020304" pitchFamily="18" charset="0"/>
                <a:cs typeface="Times New Roman" panose="02020603050405020304" pitchFamily="18" charset="0"/>
              </a:rPr>
              <a:t>Fulcrum is formed by Joint</a:t>
            </a:r>
          </a:p>
          <a:p>
            <a:pPr algn="just"/>
            <a:r>
              <a:rPr lang="en-US" altLang="en-US" sz="3200" dirty="0">
                <a:latin typeface="Times New Roman" panose="02020603050405020304" pitchFamily="18" charset="0"/>
                <a:cs typeface="Times New Roman" panose="02020603050405020304" pitchFamily="18" charset="0"/>
              </a:rPr>
              <a:t>Weight is of weight of limb / body / Gravitational Force / Resistance </a:t>
            </a:r>
          </a:p>
          <a:p>
            <a:pPr algn="just"/>
            <a:r>
              <a:rPr lang="en-US" altLang="en-US" sz="3200" dirty="0">
                <a:latin typeface="Times New Roman" panose="02020603050405020304" pitchFamily="18" charset="0"/>
                <a:cs typeface="Times New Roman" panose="02020603050405020304" pitchFamily="18" charset="0"/>
              </a:rPr>
              <a:t>Effort is Contraction of Muscles</a:t>
            </a:r>
          </a:p>
          <a:p>
            <a:pPr marL="0" indent="0" algn="just">
              <a:buNone/>
            </a:pPr>
            <a:endParaRPr lang="en-US" altLang="en-US" sz="32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D34B464-26B2-4BF7-A82A-287FA6443AA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EA8383-5BB1-4A8B-8364-96EEE1B6E91D}" type="slidenum">
              <a:rPr lang="en-US" altLang="en-US">
                <a:solidFill>
                  <a:srgbClr val="898989"/>
                </a:solidFill>
              </a:rPr>
              <a:pPr eaLnBrk="1" hangingPunct="1"/>
              <a:t>7</a:t>
            </a:fld>
            <a:endParaRPr lang="en-US" altLang="en-US">
              <a:solidFill>
                <a:srgbClr val="898989"/>
              </a:solidFill>
            </a:endParaRPr>
          </a:p>
        </p:txBody>
      </p:sp>
      <p:sp>
        <p:nvSpPr>
          <p:cNvPr id="7" name="Footer Placeholder 6">
            <a:extLst>
              <a:ext uri="{FF2B5EF4-FFF2-40B4-BE49-F238E27FC236}">
                <a16:creationId xmlns:a16="http://schemas.microsoft.com/office/drawing/2014/main" id="{533DE662-EB70-450C-A7FB-984A04A6F8FE}"/>
              </a:ext>
            </a:extLst>
          </p:cNvPr>
          <p:cNvSpPr>
            <a:spLocks noGrp="1"/>
          </p:cNvSpPr>
          <p:nvPr>
            <p:ph type="ftr" sz="quarter" idx="11"/>
          </p:nvPr>
        </p:nvSpPr>
        <p:spPr/>
        <p:txBody>
          <a:bodyPr/>
          <a:lstStyle/>
          <a:p>
            <a:pPr>
              <a:defRPr/>
            </a:pPr>
            <a:r>
              <a:rPr lang="en-US"/>
              <a:t>Levers in Human body</a:t>
            </a:r>
          </a:p>
        </p:txBody>
      </p:sp>
      <p:sp>
        <p:nvSpPr>
          <p:cNvPr id="10" name="Title 1">
            <a:extLst>
              <a:ext uri="{FF2B5EF4-FFF2-40B4-BE49-F238E27FC236}">
                <a16:creationId xmlns:a16="http://schemas.microsoft.com/office/drawing/2014/main" id="{F5812BBE-8393-4FBF-A9BD-8007095D794B}"/>
              </a:ext>
            </a:extLst>
          </p:cNvPr>
          <p:cNvSpPr>
            <a:spLocks noGrp="1"/>
          </p:cNvSpPr>
          <p:nvPr>
            <p:ph type="title"/>
          </p:nvPr>
        </p:nvSpPr>
        <p:spPr>
          <a:xfrm>
            <a:off x="628650" y="365126"/>
            <a:ext cx="7886700" cy="1325563"/>
          </a:xfrm>
        </p:spPr>
        <p:txBody>
          <a:bodyPr/>
          <a:lstStyle/>
          <a:p>
            <a:r>
              <a:rPr lang="en-US" altLang="en-US" sz="3600" b="1" dirty="0">
                <a:latin typeface="Times New Roman" panose="02020603050405020304" pitchFamily="18" charset="0"/>
                <a:cs typeface="Times New Roman" panose="02020603050405020304" pitchFamily="18" charset="0"/>
              </a:rPr>
              <a:t>				</a:t>
            </a:r>
            <a:endParaRPr lang="en-US" dirty="0"/>
          </a:p>
        </p:txBody>
      </p:sp>
      <p:pic>
        <p:nvPicPr>
          <p:cNvPr id="11" name="Picture 10">
            <a:extLst>
              <a:ext uri="{FF2B5EF4-FFF2-40B4-BE49-F238E27FC236}">
                <a16:creationId xmlns:a16="http://schemas.microsoft.com/office/drawing/2014/main" id="{DE67FC8F-F327-475C-A992-A9EB8E10A673}"/>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12" name="Picture 11">
            <a:extLst>
              <a:ext uri="{FF2B5EF4-FFF2-40B4-BE49-F238E27FC236}">
                <a16:creationId xmlns:a16="http://schemas.microsoft.com/office/drawing/2014/main" id="{85725A95-3189-4E6E-8E71-F781F39B7367}"/>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408435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A4608-FFEB-4FFE-9F6E-F7627AEA9DBB}"/>
              </a:ext>
            </a:extLst>
          </p:cNvPr>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1. First order Lever </a:t>
            </a:r>
          </a:p>
          <a:p>
            <a:pPr marL="0" indent="0">
              <a:buNone/>
            </a:pPr>
            <a:r>
              <a:rPr lang="en-US" sz="3200" dirty="0">
                <a:latin typeface="Times New Roman" panose="02020603050405020304" pitchFamily="18" charset="0"/>
                <a:cs typeface="Times New Roman" panose="02020603050405020304" pitchFamily="18" charset="0"/>
              </a:rPr>
              <a:t>2. Second order Lever</a:t>
            </a:r>
          </a:p>
          <a:p>
            <a:pPr marL="0" indent="0">
              <a:buNone/>
            </a:pPr>
            <a:r>
              <a:rPr lang="en-US" sz="3200" dirty="0">
                <a:latin typeface="Times New Roman" panose="02020603050405020304" pitchFamily="18" charset="0"/>
                <a:cs typeface="Times New Roman" panose="02020603050405020304" pitchFamily="18" charset="0"/>
              </a:rPr>
              <a:t>3. Third order Lever</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These types are based on the relative Position of Fulcrum (F), Weight (W), Effort (E)</a:t>
            </a:r>
          </a:p>
        </p:txBody>
      </p:sp>
      <p:sp>
        <p:nvSpPr>
          <p:cNvPr id="4" name="Footer Placeholder 3">
            <a:extLst>
              <a:ext uri="{FF2B5EF4-FFF2-40B4-BE49-F238E27FC236}">
                <a16:creationId xmlns:a16="http://schemas.microsoft.com/office/drawing/2014/main" id="{AB388BE6-B191-437A-B99B-2178D358C918}"/>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BADE046F-6EB9-451F-8217-D3E302BB3A7B}"/>
              </a:ext>
            </a:extLst>
          </p:cNvPr>
          <p:cNvSpPr>
            <a:spLocks noGrp="1"/>
          </p:cNvSpPr>
          <p:nvPr>
            <p:ph type="sldNum" sz="quarter" idx="12"/>
          </p:nvPr>
        </p:nvSpPr>
        <p:spPr/>
        <p:txBody>
          <a:bodyPr/>
          <a:lstStyle/>
          <a:p>
            <a:fld id="{34798758-95DE-4A6A-AD63-8CE6DA1DF641}" type="slidenum">
              <a:rPr lang="en-US" smtClean="0"/>
              <a:t>8</a:t>
            </a:fld>
            <a:endParaRPr lang="en-US"/>
          </a:p>
        </p:txBody>
      </p:sp>
      <p:sp>
        <p:nvSpPr>
          <p:cNvPr id="6" name="Title 1">
            <a:extLst>
              <a:ext uri="{FF2B5EF4-FFF2-40B4-BE49-F238E27FC236}">
                <a16:creationId xmlns:a16="http://schemas.microsoft.com/office/drawing/2014/main" id="{C9B568BE-B191-4CBD-9390-60957B3196C1}"/>
              </a:ext>
            </a:extLst>
          </p:cNvPr>
          <p:cNvSpPr>
            <a:spLocks noGrp="1"/>
          </p:cNvSpPr>
          <p:nvPr>
            <p:ph type="title"/>
          </p:nvPr>
        </p:nvSpPr>
        <p:spPr>
          <a:xfrm>
            <a:off x="628650" y="365126"/>
            <a:ext cx="7886700" cy="1325563"/>
          </a:xfrm>
        </p:spPr>
        <p:txBody>
          <a:bodyPr/>
          <a:lstStyle/>
          <a:p>
            <a:pPr algn="ctr"/>
            <a:r>
              <a:rPr lang="en-US" altLang="en-US" sz="3600" b="1" dirty="0">
                <a:latin typeface="Times New Roman" panose="02020603050405020304" pitchFamily="18" charset="0"/>
                <a:cs typeface="Times New Roman" panose="02020603050405020304" pitchFamily="18" charset="0"/>
              </a:rPr>
              <a:t>TYPES OF LEVER </a:t>
            </a:r>
            <a:endParaRPr lang="en-US" dirty="0"/>
          </a:p>
        </p:txBody>
      </p:sp>
      <p:pic>
        <p:nvPicPr>
          <p:cNvPr id="7" name="Picture 6">
            <a:extLst>
              <a:ext uri="{FF2B5EF4-FFF2-40B4-BE49-F238E27FC236}">
                <a16:creationId xmlns:a16="http://schemas.microsoft.com/office/drawing/2014/main" id="{7140A0BD-DCEF-480E-A7A1-FC2845EC6A81}"/>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EBC1E6C6-23CA-4038-A479-67339FAE7B90}"/>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92808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1ACD0-B157-4D07-B4CC-80A9B495F0D8}"/>
              </a:ext>
            </a:extLst>
          </p:cNvPr>
          <p:cNvSpPr>
            <a:spLocks noGrp="1"/>
          </p:cNvSpPr>
          <p:nvPr>
            <p:ph idx="1"/>
          </p:nvPr>
        </p:nvSpPr>
        <p:spPr/>
        <p:txBody>
          <a:bodyPr>
            <a:normAutofit/>
          </a:bodyPr>
          <a:lstStyle/>
          <a:p>
            <a:pPr marL="0" indent="0" algn="ctr">
              <a:buNone/>
            </a:pPr>
            <a:r>
              <a:rPr lang="en-US" sz="4000" dirty="0">
                <a:solidFill>
                  <a:srgbClr val="FF0000"/>
                </a:solidFill>
              </a:rPr>
              <a:t>F</a:t>
            </a:r>
            <a:r>
              <a:rPr lang="en-US" sz="3200" dirty="0"/>
              <a:t>ather </a:t>
            </a:r>
            <a:r>
              <a:rPr lang="en-US" sz="4000" dirty="0">
                <a:solidFill>
                  <a:srgbClr val="FF0000"/>
                </a:solidFill>
              </a:rPr>
              <a:t>W</a:t>
            </a:r>
            <a:r>
              <a:rPr lang="en-US" sz="3200" dirty="0"/>
              <a:t>ent to </a:t>
            </a:r>
            <a:r>
              <a:rPr lang="en-US" sz="4000" dirty="0">
                <a:solidFill>
                  <a:srgbClr val="FF0000"/>
                </a:solidFill>
              </a:rPr>
              <a:t>E</a:t>
            </a:r>
            <a:r>
              <a:rPr lang="en-US" sz="3200" dirty="0"/>
              <a:t>ngland</a:t>
            </a:r>
          </a:p>
          <a:p>
            <a:r>
              <a:rPr lang="en-US" sz="3200" dirty="0"/>
              <a:t>The first character of each word defines that fulcrum/weight/effort is located in middle position  </a:t>
            </a:r>
          </a:p>
          <a:p>
            <a:r>
              <a:rPr lang="en-US" sz="3200" dirty="0"/>
              <a:t>In 1</a:t>
            </a:r>
            <a:r>
              <a:rPr lang="en-US" sz="3200" baseline="30000" dirty="0"/>
              <a:t>st</a:t>
            </a:r>
            <a:r>
              <a:rPr lang="en-US" sz="3200" dirty="0"/>
              <a:t> order lever Fulcrum is located in between weight and effort the same way in 2</a:t>
            </a:r>
            <a:r>
              <a:rPr lang="en-US" sz="3200" baseline="30000" dirty="0"/>
              <a:t>nd</a:t>
            </a:r>
            <a:r>
              <a:rPr lang="en-US" sz="3200" dirty="0"/>
              <a:t> order and third order lever weight  and effort is located in middle, respectively.</a:t>
            </a:r>
          </a:p>
          <a:p>
            <a:pPr marL="0" indent="0" algn="ctr">
              <a:buNone/>
            </a:pPr>
            <a:endParaRPr lang="en-US" sz="3200" dirty="0"/>
          </a:p>
        </p:txBody>
      </p:sp>
      <p:sp>
        <p:nvSpPr>
          <p:cNvPr id="4" name="Footer Placeholder 3">
            <a:extLst>
              <a:ext uri="{FF2B5EF4-FFF2-40B4-BE49-F238E27FC236}">
                <a16:creationId xmlns:a16="http://schemas.microsoft.com/office/drawing/2014/main" id="{E81E22A6-F58E-476E-AD71-AD1F61CFEC89}"/>
              </a:ext>
            </a:extLst>
          </p:cNvPr>
          <p:cNvSpPr>
            <a:spLocks noGrp="1"/>
          </p:cNvSpPr>
          <p:nvPr>
            <p:ph type="ftr" sz="quarter" idx="11"/>
          </p:nvPr>
        </p:nvSpPr>
        <p:spPr/>
        <p:txBody>
          <a:bodyPr/>
          <a:lstStyle/>
          <a:p>
            <a:r>
              <a:rPr lang="en-US"/>
              <a:t>Levers in Human body</a:t>
            </a:r>
          </a:p>
        </p:txBody>
      </p:sp>
      <p:sp>
        <p:nvSpPr>
          <p:cNvPr id="5" name="Slide Number Placeholder 4">
            <a:extLst>
              <a:ext uri="{FF2B5EF4-FFF2-40B4-BE49-F238E27FC236}">
                <a16:creationId xmlns:a16="http://schemas.microsoft.com/office/drawing/2014/main" id="{78C2589D-98BE-42DA-8A00-11C4A89ED74E}"/>
              </a:ext>
            </a:extLst>
          </p:cNvPr>
          <p:cNvSpPr>
            <a:spLocks noGrp="1"/>
          </p:cNvSpPr>
          <p:nvPr>
            <p:ph type="sldNum" sz="quarter" idx="12"/>
          </p:nvPr>
        </p:nvSpPr>
        <p:spPr/>
        <p:txBody>
          <a:bodyPr/>
          <a:lstStyle/>
          <a:p>
            <a:fld id="{34798758-95DE-4A6A-AD63-8CE6DA1DF641}" type="slidenum">
              <a:rPr lang="en-US" smtClean="0"/>
              <a:t>9</a:t>
            </a:fld>
            <a:endParaRPr lang="en-US"/>
          </a:p>
        </p:txBody>
      </p:sp>
      <p:sp>
        <p:nvSpPr>
          <p:cNvPr id="6" name="Title 1">
            <a:extLst>
              <a:ext uri="{FF2B5EF4-FFF2-40B4-BE49-F238E27FC236}">
                <a16:creationId xmlns:a16="http://schemas.microsoft.com/office/drawing/2014/main" id="{038867CC-E790-454A-BA88-AB7CBC4A70CC}"/>
              </a:ext>
            </a:extLst>
          </p:cNvPr>
          <p:cNvSpPr>
            <a:spLocks noGrp="1"/>
          </p:cNvSpPr>
          <p:nvPr>
            <p:ph type="title"/>
          </p:nvPr>
        </p:nvSpPr>
        <p:spPr>
          <a:xfrm>
            <a:off x="628650" y="365126"/>
            <a:ext cx="7886700" cy="1325563"/>
          </a:xfrm>
        </p:spPr>
        <p:txBody>
          <a:bodyPr/>
          <a:lstStyle/>
          <a:p>
            <a:pPr algn="ctr"/>
            <a:r>
              <a:rPr lang="en-US" altLang="en-US" sz="4000" b="1" dirty="0">
                <a:latin typeface="Times New Roman" panose="02020603050405020304" pitchFamily="18" charset="0"/>
                <a:cs typeface="Times New Roman" panose="02020603050405020304" pitchFamily="18" charset="0"/>
              </a:rPr>
              <a:t>MNEMONICS</a:t>
            </a:r>
            <a:r>
              <a:rPr lang="en-US" altLang="en-US" sz="3600" b="1" dirty="0">
                <a:latin typeface="Times New Roman" panose="02020603050405020304" pitchFamily="18" charset="0"/>
                <a:cs typeface="Times New Roman" panose="02020603050405020304" pitchFamily="18" charset="0"/>
              </a:rPr>
              <a:t> </a:t>
            </a:r>
            <a:endParaRPr lang="en-US" dirty="0"/>
          </a:p>
        </p:txBody>
      </p:sp>
      <p:pic>
        <p:nvPicPr>
          <p:cNvPr id="7" name="Picture 6">
            <a:extLst>
              <a:ext uri="{FF2B5EF4-FFF2-40B4-BE49-F238E27FC236}">
                <a16:creationId xmlns:a16="http://schemas.microsoft.com/office/drawing/2014/main" id="{EFB81AB0-D5DC-4B82-A053-2812190820DB}"/>
              </a:ext>
            </a:extLst>
          </p:cNvPr>
          <p:cNvPicPr/>
          <p:nvPr/>
        </p:nvPicPr>
        <p:blipFill>
          <a:blip r:embed="rId2"/>
          <a:srcRect/>
          <a:stretch>
            <a:fillRect/>
          </a:stretch>
        </p:blipFill>
        <p:spPr bwMode="auto">
          <a:xfrm>
            <a:off x="467582" y="457251"/>
            <a:ext cx="881856" cy="1031240"/>
          </a:xfrm>
          <a:prstGeom prst="rect">
            <a:avLst/>
          </a:prstGeom>
          <a:noFill/>
          <a:ln w="9525">
            <a:noFill/>
            <a:miter lim="800000"/>
            <a:headEnd/>
            <a:tailEnd/>
          </a:ln>
        </p:spPr>
      </p:pic>
      <p:pic>
        <p:nvPicPr>
          <p:cNvPr id="8" name="Picture 7">
            <a:extLst>
              <a:ext uri="{FF2B5EF4-FFF2-40B4-BE49-F238E27FC236}">
                <a16:creationId xmlns:a16="http://schemas.microsoft.com/office/drawing/2014/main" id="{D501598E-9E37-4FA2-AA5C-F777D4B4DE29}"/>
              </a:ext>
            </a:extLst>
          </p:cNvPr>
          <p:cNvPicPr/>
          <p:nvPr/>
        </p:nvPicPr>
        <p:blipFill>
          <a:blip r:embed="rId3"/>
          <a:srcRect/>
          <a:stretch>
            <a:fillRect/>
          </a:stretch>
        </p:blipFill>
        <p:spPr bwMode="auto">
          <a:xfrm>
            <a:off x="7791450" y="419459"/>
            <a:ext cx="895350" cy="1066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01591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1090</Words>
  <Application>Microsoft Office PowerPoint</Application>
  <PresentationFormat>On-screen Show (4:3)</PresentationFormat>
  <Paragraphs>150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 LEVERS  IN HUMANBODY </vt:lpstr>
      <vt:lpstr>OBJECTIVES </vt:lpstr>
      <vt:lpstr> DEFINITION </vt:lpstr>
      <vt:lpstr>    DEFINITION</vt:lpstr>
      <vt:lpstr>    DEFINITION</vt:lpstr>
      <vt:lpstr>    DEFINITION</vt:lpstr>
      <vt:lpstr>    </vt:lpstr>
      <vt:lpstr>TYPES OF LEVER </vt:lpstr>
      <vt:lpstr>MNEMONICS </vt:lpstr>
      <vt:lpstr>FIRST ORDER OF LEVER </vt:lpstr>
      <vt:lpstr>FIRST ORDER OF LEVER </vt:lpstr>
      <vt:lpstr>FIRST ORDER OF LEVER </vt:lpstr>
      <vt:lpstr>SECOND ORDER OF LEVER </vt:lpstr>
      <vt:lpstr>SECOND ORDER OF LEVER </vt:lpstr>
      <vt:lpstr>SECOND ORDER OF LEVER </vt:lpstr>
      <vt:lpstr>MECHANICAL ADVANTAGE</vt:lpstr>
      <vt:lpstr>MECHANICAL ADVANTAGE</vt:lpstr>
      <vt:lpstr>MECHANICAL ADVANTAGE</vt:lpstr>
      <vt:lpstr>PowerPoint Presentation</vt:lpstr>
      <vt:lpstr>THIRD ORDER OF LEVER </vt:lpstr>
      <vt:lpstr>THIRD ORDER OF LEVER </vt:lpstr>
      <vt:lpstr>LEVER IN PHYSIOTHERAPY</vt:lpstr>
      <vt:lpstr>LEVER IN PHYSIOTHERAPY</vt:lpstr>
      <vt:lpstr>LEVER IN PHYSIOTHERAPY</vt:lpstr>
      <vt:lpstr>LEVER IN PHYSIOTHERAPY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LEVERS</dc:title>
  <dc:creator>admin</dc:creator>
  <cp:lastModifiedBy>Jay Soni</cp:lastModifiedBy>
  <cp:revision>32</cp:revision>
  <dcterms:created xsi:type="dcterms:W3CDTF">2015-04-10T09:01:43Z</dcterms:created>
  <dcterms:modified xsi:type="dcterms:W3CDTF">2022-05-23T08:30:00Z</dcterms:modified>
</cp:coreProperties>
</file>