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11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2BD9E8-8BBA-3B25-F4B7-2A61B219B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8D7D2-B8E1-C534-6B7F-637356FD7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CBAF7-92D6-4FF0-8283-8DEC7686E1C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152C1-8247-1DA4-967D-6417556534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15B54-8587-B1BC-59FA-648F5FADDA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A25EE-9D7D-4C15-8D64-28745D19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13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3E4AE-49C3-4E7D-9996-D17CE4EFECA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8DC2C-173E-4638-859B-D9367DFC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169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B20B-870B-FA0D-135D-8C48B302D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6C54B-0430-1B9D-908B-88C93948D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FD1E8-7848-4A07-2665-DB87A940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A0B6A-F47F-8EA2-67FB-AC836C6C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AA17C-D7A9-5D37-7B94-6D843A6D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0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D108-E6A0-8A72-718A-F2230767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04276-C9FA-491A-FB99-668272020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4B00B-084A-A93D-5EFC-B6719CCA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52D3A-9B2B-5CA4-0668-E481B230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9E367-198F-F39F-37B8-9EE56214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9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3688E-533B-31DB-0BFA-97A509C6F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29D73-B28E-D69E-A16A-5D5D60031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0DCF5-3AE8-7D15-9FBA-DF5F4B92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B47F7-633B-FA2C-EDD7-4AE61F40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280D-7146-3115-8A4B-97DA0694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B027-28A6-53A2-6C50-93F26A5F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A91A1-2BF8-983B-8D13-220551DFA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ED811-845B-A130-B355-143BE99F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C9613-5498-DDBB-DF9C-738AF785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A491-974D-B606-FC95-E8495054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9F93-1F57-2CC6-2A10-EAD8BF92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1D147-E7BB-9BD9-B850-C9D1D7F75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F25A-7006-FAAB-DC03-CB5AEBC2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38E5-D35A-6DE2-5F11-A8629AC1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A0C03-0679-FF8E-6DE4-BFA187E2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4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08B9-82A8-0EDD-F3D5-9E20E948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D7D9A-2B75-ACC1-1C22-F38DD164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C9544-DFFB-1236-F0E9-B26C7537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EF90-D68C-D546-AAE8-945E6A2D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E9F21-9CA4-6B23-4609-BAE377D7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0A1A1-61B4-E1E5-AF02-121CF756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A79D-F1A5-A922-D299-F9F17C4F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0AA30-649C-5D31-BC49-E71F80342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F32F2-9640-886F-A1FA-ED06EAD6D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BE2F5-D39C-9A29-8DA7-295FBB903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1736A-820C-016E-F9AA-0FB14C604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3A7BC-B64C-7CE1-B802-B9C1D41C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1761E-A967-468B-9F59-56E8C94E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EAEC5-9E41-3975-6D11-6ED53EE2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2FC4-20C5-DF23-B822-25E7F57F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949AD-C0D1-38C3-01B0-BC3005E5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CB8F9-CAC8-A1A1-E8E4-AC6416CF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E6305-8E06-F3CA-0B22-82C5719C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9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D58EE-7E3C-E9AD-6A5A-83CA1641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2053A-FF34-65F6-2A57-3563B105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7B3C7-BA29-10BD-9521-106F63F5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1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599D-3BC7-0172-2D4C-82FE0524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8280-D33D-1E43-CF93-241122DF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2BDD4-92AD-9A7A-E9D4-86C20024E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E5813-5BFE-151B-7C30-41E9D9B9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CF76A-5C03-6D07-A4A7-600DA8CE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516B2-2AB4-DE3C-DE6D-2307B5D7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0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0B92-5BBE-5EC2-1E6A-74D49906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CD4DD-5885-C72A-2029-0915558AB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7092B-9140-DCA9-3EAC-73EC24519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F5D6A-CCD3-0136-F6A7-311EA900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89907-9481-ED96-00F4-FBCBFBD8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373EB-69C6-17B8-4959-94C330A4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F6346-7E43-1A11-D709-3B63AE5A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A1426-FAEC-C2F8-65DC-A47C7923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25EDF-1A27-E4B8-A79A-5C4EB6A84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B43DA-3425-4FA4-8554-1D06761A46A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7A5AA-E6D0-D3CE-112B-8AEEF6125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0C44-D021-EA69-F038-CA56A603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D732-0B41-4187-8217-15ABF0A0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0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28F7-2AC0-EB7F-C99C-C6DC5702D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DISEASE PREVENTION, HEALTH PROMOTION AND RESTORATION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CBE67-5667-1F05-1223-240A79FD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/>
              <a:t>Megha</a:t>
            </a:r>
            <a:r>
              <a:rPr lang="en-US" dirty="0"/>
              <a:t> </a:t>
            </a:r>
            <a:r>
              <a:rPr lang="en-US" dirty="0" err="1"/>
              <a:t>jayswal</a:t>
            </a:r>
            <a:r>
              <a:rPr lang="en-US" dirty="0"/>
              <a:t>,</a:t>
            </a:r>
          </a:p>
          <a:p>
            <a:pPr algn="r"/>
            <a:r>
              <a:rPr lang="en-US" dirty="0"/>
              <a:t>Assistant professor,</a:t>
            </a:r>
          </a:p>
          <a:p>
            <a:pPr algn="r"/>
            <a:r>
              <a:rPr lang="en-US" dirty="0"/>
              <a:t>COP,SVDU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8E22D-23E2-DD30-5396-E6714AB6F16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972B88-9674-1AF5-FEDD-52BCC7A8BBF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18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jpeg">
            <a:extLst>
              <a:ext uri="{FF2B5EF4-FFF2-40B4-BE49-F238E27FC236}">
                <a16:creationId xmlns:a16="http://schemas.microsoft.com/office/drawing/2014/main" id="{8CB30082-B002-37C4-97BC-F2C85DFFA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2837"/>
          <a:stretch/>
        </p:blipFill>
        <p:spPr>
          <a:xfrm>
            <a:off x="914399" y="409073"/>
            <a:ext cx="9805737" cy="4764506"/>
          </a:xfrm>
          <a:prstGeom prst="rect">
            <a:avLst/>
          </a:prstGeom>
        </p:spPr>
      </p:pic>
      <p:pic>
        <p:nvPicPr>
          <p:cNvPr id="3" name="image5.jpeg">
            <a:extLst>
              <a:ext uri="{FF2B5EF4-FFF2-40B4-BE49-F238E27FC236}">
                <a16:creationId xmlns:a16="http://schemas.microsoft.com/office/drawing/2014/main" id="{84D2B439-E8B0-6A73-EF36-57615B144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87417"/>
          <a:stretch/>
        </p:blipFill>
        <p:spPr>
          <a:xfrm>
            <a:off x="180474" y="5396104"/>
            <a:ext cx="10840453" cy="1353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490BA-07B9-3350-DA8D-9E3886009D7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0D4398-EAFF-5E97-68CE-D9390221CF30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50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jpeg">
            <a:extLst>
              <a:ext uri="{FF2B5EF4-FFF2-40B4-BE49-F238E27FC236}">
                <a16:creationId xmlns:a16="http://schemas.microsoft.com/office/drawing/2014/main" id="{253AD12B-D912-6240-7483-F47BB9985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5947"/>
          <a:stretch/>
        </p:blipFill>
        <p:spPr>
          <a:xfrm>
            <a:off x="2081463" y="595329"/>
            <a:ext cx="7784432" cy="6262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C68FB6-AB97-A6C9-C75A-22BC102B2C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9B15E4-BA2D-2CB7-0E1B-0ACC5363AA3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663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eg">
            <a:extLst>
              <a:ext uri="{FF2B5EF4-FFF2-40B4-BE49-F238E27FC236}">
                <a16:creationId xmlns:a16="http://schemas.microsoft.com/office/drawing/2014/main" id="{010D636E-B9DA-71B3-1773-31219902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81647"/>
          <a:stretch/>
        </p:blipFill>
        <p:spPr>
          <a:xfrm>
            <a:off x="1624263" y="1792707"/>
            <a:ext cx="9131969" cy="3765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381192-A863-73E7-1EE3-A3882707956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22ABA-6524-2203-316E-2D71394B8AF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88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eg">
            <a:extLst>
              <a:ext uri="{FF2B5EF4-FFF2-40B4-BE49-F238E27FC236}">
                <a16:creationId xmlns:a16="http://schemas.microsoft.com/office/drawing/2014/main" id="{A4F12DC1-17AB-240A-B7B2-3ADB6F1D09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2239"/>
          <a:stretch/>
        </p:blipFill>
        <p:spPr>
          <a:xfrm>
            <a:off x="1866449" y="709863"/>
            <a:ext cx="8459102" cy="6009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335F80-C32A-60B2-A83B-906B98A04B8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471274-1DE5-737D-92CD-E8DEAE588B1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51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3CA9E7-0183-0DD7-0BE9-2D93A028F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597"/>
          <a:stretch/>
        </p:blipFill>
        <p:spPr>
          <a:xfrm>
            <a:off x="1794710" y="1395663"/>
            <a:ext cx="8602579" cy="4993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7F672F-5BB4-F2D7-C29D-FD1A030FD8A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D00BC6-8149-62E9-6625-FD78EC81366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098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>
            <a:extLst>
              <a:ext uri="{FF2B5EF4-FFF2-40B4-BE49-F238E27FC236}">
                <a16:creationId xmlns:a16="http://schemas.microsoft.com/office/drawing/2014/main" id="{275A54B1-D190-38CF-4A7F-71C7E2C5F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t="41851" r="-853" b="26621"/>
          <a:stretch/>
        </p:blipFill>
        <p:spPr>
          <a:xfrm>
            <a:off x="1804737" y="1179095"/>
            <a:ext cx="8289758" cy="5101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24B44F-2173-4CC2-B5AD-DD995933491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8F7A56-C754-60A1-6C28-03B9A51483F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99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>
            <a:extLst>
              <a:ext uri="{FF2B5EF4-FFF2-40B4-BE49-F238E27FC236}">
                <a16:creationId xmlns:a16="http://schemas.microsoft.com/office/drawing/2014/main" id="{46D85544-D5F6-1128-EEC1-2517983E7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3512" r="1283"/>
          <a:stretch/>
        </p:blipFill>
        <p:spPr>
          <a:xfrm>
            <a:off x="1397668" y="251017"/>
            <a:ext cx="9396663" cy="4791860"/>
          </a:xfrm>
          <a:prstGeom prst="rect">
            <a:avLst/>
          </a:prstGeom>
        </p:spPr>
      </p:pic>
      <p:pic>
        <p:nvPicPr>
          <p:cNvPr id="3" name="image8.jpeg">
            <a:extLst>
              <a:ext uri="{FF2B5EF4-FFF2-40B4-BE49-F238E27FC236}">
                <a16:creationId xmlns:a16="http://schemas.microsoft.com/office/drawing/2014/main" id="{0B967F74-8D9A-F956-9A55-E698D1101F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94669"/>
          <a:stretch/>
        </p:blipFill>
        <p:spPr>
          <a:xfrm>
            <a:off x="1397668" y="5378117"/>
            <a:ext cx="8985585" cy="770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75370B-8CBE-1DB2-05FD-3E3B35B2387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01F62-C55D-806D-F8C2-956CCE6879A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2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>
            <a:extLst>
              <a:ext uri="{FF2B5EF4-FFF2-40B4-BE49-F238E27FC236}">
                <a16:creationId xmlns:a16="http://schemas.microsoft.com/office/drawing/2014/main" id="{AD6953BB-7808-1AEF-F5B0-5DE9E9E9D3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713" b="53050"/>
          <a:stretch/>
        </p:blipFill>
        <p:spPr>
          <a:xfrm>
            <a:off x="1419726" y="794083"/>
            <a:ext cx="9673390" cy="5053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B7D0A8-46CD-BA9B-9FE6-AFF844F63F2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4ABB2E-11D2-D2F7-8C18-352EB4D0219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446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>
            <a:extLst>
              <a:ext uri="{FF2B5EF4-FFF2-40B4-BE49-F238E27FC236}">
                <a16:creationId xmlns:a16="http://schemas.microsoft.com/office/drawing/2014/main" id="{F70B4582-6B7B-B2F2-B5FA-871A57971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1973"/>
          <a:stretch/>
        </p:blipFill>
        <p:spPr>
          <a:xfrm>
            <a:off x="1814648" y="898040"/>
            <a:ext cx="7973208" cy="5061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766E3-3E01-6038-4630-CC9A1366A06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C15A40-466E-2E8A-3DDE-C517E9419D3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84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>
            <a:extLst>
              <a:ext uri="{FF2B5EF4-FFF2-40B4-BE49-F238E27FC236}">
                <a16:creationId xmlns:a16="http://schemas.microsoft.com/office/drawing/2014/main" id="{D5A17297-29C3-BA37-7D3E-98F1016DB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1" r="-3847" b="58066"/>
          <a:stretch/>
        </p:blipFill>
        <p:spPr>
          <a:xfrm>
            <a:off x="1915026" y="1082842"/>
            <a:ext cx="8361948" cy="5077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06913C-FE66-DFD4-2427-7DA8D1BB2D7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DA66D1-2A92-ED23-D972-5DD86A7D4DE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01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063C4478-9F5A-42C0-B53B-407E210D3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1321" b="32448"/>
          <a:stretch/>
        </p:blipFill>
        <p:spPr>
          <a:xfrm>
            <a:off x="1087437" y="1284923"/>
            <a:ext cx="9753600" cy="5573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A644E1-1538-0133-DFF8-555083DE968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6BE5F5-8911-3AF2-B5A3-E99C36F0D5A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665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>
            <a:extLst>
              <a:ext uri="{FF2B5EF4-FFF2-40B4-BE49-F238E27FC236}">
                <a16:creationId xmlns:a16="http://schemas.microsoft.com/office/drawing/2014/main" id="{37300DE0-4668-E728-046B-0831E13E21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1" t="42071" r="109" b="12266"/>
          <a:stretch/>
        </p:blipFill>
        <p:spPr>
          <a:xfrm>
            <a:off x="1419726" y="1359568"/>
            <a:ext cx="9468853" cy="5498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F790E-7A7E-7A7D-9BA3-BDB9D684D19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121530-FBF3-6E0F-0C5F-68236B88802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191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>
            <a:extLst>
              <a:ext uri="{FF2B5EF4-FFF2-40B4-BE49-F238E27FC236}">
                <a16:creationId xmlns:a16="http://schemas.microsoft.com/office/drawing/2014/main" id="{8A3483EB-89D0-BBDF-F0ED-AEB14A9D45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t="86093" r="575"/>
          <a:stretch/>
        </p:blipFill>
        <p:spPr>
          <a:xfrm>
            <a:off x="806117" y="842210"/>
            <a:ext cx="9180094" cy="2586790"/>
          </a:xfrm>
          <a:prstGeom prst="rect">
            <a:avLst/>
          </a:prstGeom>
        </p:spPr>
      </p:pic>
      <p:pic>
        <p:nvPicPr>
          <p:cNvPr id="3" name="image10.jpeg">
            <a:extLst>
              <a:ext uri="{FF2B5EF4-FFF2-40B4-BE49-F238E27FC236}">
                <a16:creationId xmlns:a16="http://schemas.microsoft.com/office/drawing/2014/main" id="{D1ECC708-9C82-269E-1709-1668767F33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" r="-359" b="82946"/>
          <a:stretch/>
        </p:blipFill>
        <p:spPr>
          <a:xfrm>
            <a:off x="806117" y="3874169"/>
            <a:ext cx="9180094" cy="2791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43EB9-F8E0-19AF-4556-A734CB75B7F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CC6BF-E944-4030-0F76-D54411740D8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038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jpeg">
            <a:extLst>
              <a:ext uri="{FF2B5EF4-FFF2-40B4-BE49-F238E27FC236}">
                <a16:creationId xmlns:a16="http://schemas.microsoft.com/office/drawing/2014/main" id="{97DEDB70-91E5-E21A-B2C4-7DFA90EE23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2611" r="-359" b="42193"/>
          <a:stretch/>
        </p:blipFill>
        <p:spPr>
          <a:xfrm>
            <a:off x="1265321" y="1540042"/>
            <a:ext cx="9661357" cy="5317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800686-9B9C-9400-431E-3D8C07D666E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81FA1-D956-6612-0875-49FAFBF5B1E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890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jpeg">
            <a:extLst>
              <a:ext uri="{FF2B5EF4-FFF2-40B4-BE49-F238E27FC236}">
                <a16:creationId xmlns:a16="http://schemas.microsoft.com/office/drawing/2014/main" id="{C85A8CAF-D733-BCEE-84EA-AA975030EE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1379" r="-122"/>
          <a:stretch/>
        </p:blipFill>
        <p:spPr>
          <a:xfrm>
            <a:off x="938463" y="1287379"/>
            <a:ext cx="10010274" cy="4979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47E9D-EC9B-121C-C0C2-4C4C8866547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3CC1D4-31E0-B6F5-8D80-E9F8E83A09E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70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eg">
            <a:extLst>
              <a:ext uri="{FF2B5EF4-FFF2-40B4-BE49-F238E27FC236}">
                <a16:creationId xmlns:a16="http://schemas.microsoft.com/office/drawing/2014/main" id="{CAFD2E51-A458-DCAA-00F0-2F7ACA6235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-1" b="59876"/>
          <a:stretch/>
        </p:blipFill>
        <p:spPr>
          <a:xfrm>
            <a:off x="1313447" y="1323474"/>
            <a:ext cx="9565106" cy="4943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D3ABF1-0D65-DD82-EFE7-E3FB293EA0E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812AF9-CB0E-3EEE-B45B-5C58478BC37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627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eg">
            <a:extLst>
              <a:ext uri="{FF2B5EF4-FFF2-40B4-BE49-F238E27FC236}">
                <a16:creationId xmlns:a16="http://schemas.microsoft.com/office/drawing/2014/main" id="{DBBF9066-18B8-C9D8-B350-D3696B0C9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8880" b="33685"/>
          <a:stretch/>
        </p:blipFill>
        <p:spPr>
          <a:xfrm>
            <a:off x="1431758" y="981061"/>
            <a:ext cx="9778819" cy="5323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51536-9C3B-BBF2-53DF-0FC7E2D538F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5388D2-7E48-EDEE-C074-FE08DE4F2FB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70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eg">
            <a:extLst>
              <a:ext uri="{FF2B5EF4-FFF2-40B4-BE49-F238E27FC236}">
                <a16:creationId xmlns:a16="http://schemas.microsoft.com/office/drawing/2014/main" id="{DB5622AA-E47B-C97B-B4E6-0F1F8AB105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4689"/>
          <a:stretch/>
        </p:blipFill>
        <p:spPr>
          <a:xfrm>
            <a:off x="1661911" y="667752"/>
            <a:ext cx="8868178" cy="5793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A411BE-3010-6F55-9E1A-99C726B4AD8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F513F-E850-DE92-DF59-3CD9DD660D3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90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eg">
            <a:extLst>
              <a:ext uri="{FF2B5EF4-FFF2-40B4-BE49-F238E27FC236}">
                <a16:creationId xmlns:a16="http://schemas.microsoft.com/office/drawing/2014/main" id="{2E56F76D-18DB-13F7-20D3-5CB636FE0E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0721"/>
          <a:stretch/>
        </p:blipFill>
        <p:spPr>
          <a:xfrm>
            <a:off x="1171023" y="1509963"/>
            <a:ext cx="10403356" cy="5055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E5996-EF62-84B3-C265-292E4647264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048372-88EE-7B0E-3466-13670D2C01A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174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eg">
            <a:extLst>
              <a:ext uri="{FF2B5EF4-FFF2-40B4-BE49-F238E27FC236}">
                <a16:creationId xmlns:a16="http://schemas.microsoft.com/office/drawing/2014/main" id="{96AB3C10-D2C9-94E0-BC55-94AB482EC8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6160"/>
          <a:stretch/>
        </p:blipFill>
        <p:spPr>
          <a:xfrm>
            <a:off x="1431657" y="409072"/>
            <a:ext cx="10022406" cy="62620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87155E-8376-B7A4-A215-C1090DE694D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E1E318-38DA-FB88-BD8D-7700D3F3F59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677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eg">
            <a:extLst>
              <a:ext uri="{FF2B5EF4-FFF2-40B4-BE49-F238E27FC236}">
                <a16:creationId xmlns:a16="http://schemas.microsoft.com/office/drawing/2014/main" id="{4CE91D45-731B-E861-3CB7-4D0E83173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75106"/>
          <a:stretch/>
        </p:blipFill>
        <p:spPr>
          <a:xfrm>
            <a:off x="1202255" y="1342839"/>
            <a:ext cx="10432281" cy="4456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72598C-0C12-A058-CD73-BF18701C917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CB1F0C-5BC6-698B-4F89-97204875293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95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79621BE9-A0AC-2FEE-5DD7-2BD17AE3E7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970" b="165"/>
          <a:stretch/>
        </p:blipFill>
        <p:spPr>
          <a:xfrm>
            <a:off x="1290320" y="711200"/>
            <a:ext cx="9408160" cy="5151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6C7BC-4DD1-FBDA-E7E2-426BC2B2415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E9C84-DC46-C23F-D0AF-80E4CE20F0D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082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eg">
            <a:extLst>
              <a:ext uri="{FF2B5EF4-FFF2-40B4-BE49-F238E27FC236}">
                <a16:creationId xmlns:a16="http://schemas.microsoft.com/office/drawing/2014/main" id="{10A8A28B-B4BD-A670-B043-A8032CF6A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5337" b="25928"/>
          <a:stretch/>
        </p:blipFill>
        <p:spPr>
          <a:xfrm>
            <a:off x="1226318" y="409072"/>
            <a:ext cx="9758514" cy="6148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FFF756-5FED-1607-6883-088C6683DB8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103CBC-56B6-E23F-636F-8338091BF1A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7177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eg">
            <a:extLst>
              <a:ext uri="{FF2B5EF4-FFF2-40B4-BE49-F238E27FC236}">
                <a16:creationId xmlns:a16="http://schemas.microsoft.com/office/drawing/2014/main" id="{C7DBE5EE-F6F5-D69C-3403-DC2B1A890F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5401"/>
          <a:stretch/>
        </p:blipFill>
        <p:spPr>
          <a:xfrm>
            <a:off x="1250381" y="974558"/>
            <a:ext cx="10290217" cy="4608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CBD2FE-D0FB-FB47-940C-C3E7000103F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D085F-EE12-F8F0-8FF4-FDE0FBACF03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5151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17CD-E2EA-2DBA-C97B-FF1494AC4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83C3A-5B7A-912A-7660-A01902D4D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3B4C3-440E-B6F9-8279-04A7F247018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238B5-0FE0-7741-0D1F-F523B5C85A4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2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>
            <a:extLst>
              <a:ext uri="{FF2B5EF4-FFF2-40B4-BE49-F238E27FC236}">
                <a16:creationId xmlns:a16="http://schemas.microsoft.com/office/drawing/2014/main" id="{B97695F6-FCB7-A88A-2E04-821474EC5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2915"/>
          <a:stretch/>
        </p:blipFill>
        <p:spPr>
          <a:xfrm>
            <a:off x="1203158" y="928804"/>
            <a:ext cx="9613231" cy="5000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1BD132-4C18-2A5D-AC4E-E865451B3B6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A238A-B9C2-6FC5-A270-CFEAE7C2658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65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>
            <a:extLst>
              <a:ext uri="{FF2B5EF4-FFF2-40B4-BE49-F238E27FC236}">
                <a16:creationId xmlns:a16="http://schemas.microsoft.com/office/drawing/2014/main" id="{43B05281-4C47-B73B-0547-08800ECB75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5714" b="23671"/>
          <a:stretch/>
        </p:blipFill>
        <p:spPr>
          <a:xfrm>
            <a:off x="1415715" y="1624263"/>
            <a:ext cx="9360569" cy="3609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B4A68-8021-D037-EFC9-D84C596C397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FEF80-F747-6DAE-18E7-9520B5610E5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39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>
            <a:extLst>
              <a:ext uri="{FF2B5EF4-FFF2-40B4-BE49-F238E27FC236}">
                <a16:creationId xmlns:a16="http://schemas.microsoft.com/office/drawing/2014/main" id="{B26A62F3-F6A3-1C8A-754D-A41C12BB1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8157"/>
          <a:stretch/>
        </p:blipFill>
        <p:spPr>
          <a:xfrm>
            <a:off x="2117558" y="866274"/>
            <a:ext cx="6689558" cy="3056021"/>
          </a:xfrm>
          <a:prstGeom prst="rect">
            <a:avLst/>
          </a:prstGeom>
        </p:spPr>
      </p:pic>
      <p:pic>
        <p:nvPicPr>
          <p:cNvPr id="5" name="image3.jpeg">
            <a:extLst>
              <a:ext uri="{FF2B5EF4-FFF2-40B4-BE49-F238E27FC236}">
                <a16:creationId xmlns:a16="http://schemas.microsoft.com/office/drawing/2014/main" id="{A4F218EF-D845-3174-3142-6C7CB22578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84375"/>
          <a:stretch/>
        </p:blipFill>
        <p:spPr>
          <a:xfrm>
            <a:off x="2117558" y="4439653"/>
            <a:ext cx="5920416" cy="2285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E87710-37FB-EC72-9D7E-A3C93A940A7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AAA33-BBE2-8741-706F-C4F716A70F3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508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jpeg">
            <a:extLst>
              <a:ext uri="{FF2B5EF4-FFF2-40B4-BE49-F238E27FC236}">
                <a16:creationId xmlns:a16="http://schemas.microsoft.com/office/drawing/2014/main" id="{059C79F7-676D-9C8E-3937-B50C1309F4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253" b="36653"/>
          <a:stretch/>
        </p:blipFill>
        <p:spPr>
          <a:xfrm>
            <a:off x="2358189" y="180474"/>
            <a:ext cx="7832557" cy="5751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4B2931-17CA-31BF-EC58-27C76CBA8F4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F90A82-49C4-B4EC-3D96-746BA232152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48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jpeg">
            <a:extLst>
              <a:ext uri="{FF2B5EF4-FFF2-40B4-BE49-F238E27FC236}">
                <a16:creationId xmlns:a16="http://schemas.microsoft.com/office/drawing/2014/main" id="{7810C9D1-5F21-D52A-3878-B94780E87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4091"/>
          <a:stretch/>
        </p:blipFill>
        <p:spPr>
          <a:xfrm>
            <a:off x="1491915" y="392495"/>
            <a:ext cx="8614610" cy="4251694"/>
          </a:xfrm>
          <a:prstGeom prst="rect">
            <a:avLst/>
          </a:prstGeom>
        </p:spPr>
      </p:pic>
      <p:pic>
        <p:nvPicPr>
          <p:cNvPr id="5" name="image4.jpeg">
            <a:extLst>
              <a:ext uri="{FF2B5EF4-FFF2-40B4-BE49-F238E27FC236}">
                <a16:creationId xmlns:a16="http://schemas.microsoft.com/office/drawing/2014/main" id="{CC8B1C08-F3FF-6F6D-366B-9C25DA1D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82144"/>
          <a:stretch/>
        </p:blipFill>
        <p:spPr>
          <a:xfrm>
            <a:off x="1491915" y="4860757"/>
            <a:ext cx="8746957" cy="1780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84039E-7099-7104-3FA7-5C6DA71652C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75" y="496888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98AD7-E7E0-9BB9-2FE8-6B1E61E474D0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257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4.jpeg">
            <a:extLst>
              <a:ext uri="{FF2B5EF4-FFF2-40B4-BE49-F238E27FC236}">
                <a16:creationId xmlns:a16="http://schemas.microsoft.com/office/drawing/2014/main" id="{1C460245-A2A0-0177-458F-2CC764DD0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904" b="32571"/>
          <a:stretch/>
        </p:blipFill>
        <p:spPr>
          <a:xfrm>
            <a:off x="1744579" y="733926"/>
            <a:ext cx="9071810" cy="6124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724A6-9756-7DC2-2932-CF80AD3B39E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508920"/>
            <a:ext cx="873125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5ED887-2484-94E3-9793-C1612B1D9A2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61328"/>
            <a:ext cx="895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440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DISEASE PREVENTION, HEALTH PROMOTION AND RESTORATION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PREVENTION, HEALTH PROMOTION AND RESTORATION</dc:title>
  <dc:creator>riya patel</dc:creator>
  <cp:lastModifiedBy>riya patel</cp:lastModifiedBy>
  <cp:revision>1</cp:revision>
  <dcterms:created xsi:type="dcterms:W3CDTF">2022-12-01T09:23:30Z</dcterms:created>
  <dcterms:modified xsi:type="dcterms:W3CDTF">2022-12-01T09:23:52Z</dcterms:modified>
</cp:coreProperties>
</file>