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hit Mohinani" userId="2cafd522cce808df" providerId="LiveId" clId="{FFF3C89A-8D6B-4C49-97F2-2A29B68A97A0}"/>
    <pc:docChg chg="custSel addSld modSld">
      <pc:chgData name="Rohit Mohinani" userId="2cafd522cce808df" providerId="LiveId" clId="{FFF3C89A-8D6B-4C49-97F2-2A29B68A97A0}" dt="2023-04-11T18:17:59.948" v="376" actId="14100"/>
      <pc:docMkLst>
        <pc:docMk/>
      </pc:docMkLst>
      <pc:sldChg chg="modSp mod">
        <pc:chgData name="Rohit Mohinani" userId="2cafd522cce808df" providerId="LiveId" clId="{FFF3C89A-8D6B-4C49-97F2-2A29B68A97A0}" dt="2023-04-11T18:12:40.175" v="256"/>
        <pc:sldMkLst>
          <pc:docMk/>
          <pc:sldMk cId="2025740832" sldId="256"/>
        </pc:sldMkLst>
        <pc:spChg chg="mod">
          <ac:chgData name="Rohit Mohinani" userId="2cafd522cce808df" providerId="LiveId" clId="{FFF3C89A-8D6B-4C49-97F2-2A29B68A97A0}" dt="2023-04-11T18:12:40.175" v="256"/>
          <ac:spMkLst>
            <pc:docMk/>
            <pc:sldMk cId="2025740832" sldId="256"/>
            <ac:spMk id="2" creationId="{5A498D65-4601-37C9-34AA-EE489AF95840}"/>
          </ac:spMkLst>
        </pc:spChg>
        <pc:spChg chg="mod">
          <ac:chgData name="Rohit Mohinani" userId="2cafd522cce808df" providerId="LiveId" clId="{FFF3C89A-8D6B-4C49-97F2-2A29B68A97A0}" dt="2023-04-11T18:12:40.175" v="256"/>
          <ac:spMkLst>
            <pc:docMk/>
            <pc:sldMk cId="2025740832" sldId="256"/>
            <ac:spMk id="3" creationId="{1A69DD56-8B1F-43BD-8EC5-52A6E8EF2BBB}"/>
          </ac:spMkLst>
        </pc:spChg>
      </pc:sldChg>
      <pc:sldChg chg="modSp mod">
        <pc:chgData name="Rohit Mohinani" userId="2cafd522cce808df" providerId="LiveId" clId="{FFF3C89A-8D6B-4C49-97F2-2A29B68A97A0}" dt="2023-04-11T18:12:40.175" v="256"/>
        <pc:sldMkLst>
          <pc:docMk/>
          <pc:sldMk cId="627187839" sldId="257"/>
        </pc:sldMkLst>
        <pc:spChg chg="mod">
          <ac:chgData name="Rohit Mohinani" userId="2cafd522cce808df" providerId="LiveId" clId="{FFF3C89A-8D6B-4C49-97F2-2A29B68A97A0}" dt="2023-04-11T18:12:40.175" v="256"/>
          <ac:spMkLst>
            <pc:docMk/>
            <pc:sldMk cId="627187839" sldId="257"/>
            <ac:spMk id="2" creationId="{A6F270E7-C1D6-D2B8-D2F0-BE2BAE49B164}"/>
          </ac:spMkLst>
        </pc:spChg>
        <pc:spChg chg="mod">
          <ac:chgData name="Rohit Mohinani" userId="2cafd522cce808df" providerId="LiveId" clId="{FFF3C89A-8D6B-4C49-97F2-2A29B68A97A0}" dt="2023-04-11T18:12:40.175" v="256"/>
          <ac:spMkLst>
            <pc:docMk/>
            <pc:sldMk cId="627187839" sldId="257"/>
            <ac:spMk id="3" creationId="{F705B48E-2C98-693A-007D-1C843549E9FF}"/>
          </ac:spMkLst>
        </pc:spChg>
      </pc:sldChg>
      <pc:sldChg chg="modSp mod">
        <pc:chgData name="Rohit Mohinani" userId="2cafd522cce808df" providerId="LiveId" clId="{FFF3C89A-8D6B-4C49-97F2-2A29B68A97A0}" dt="2023-04-11T18:12:40.175" v="256"/>
        <pc:sldMkLst>
          <pc:docMk/>
          <pc:sldMk cId="1778784408" sldId="258"/>
        </pc:sldMkLst>
        <pc:spChg chg="mod">
          <ac:chgData name="Rohit Mohinani" userId="2cafd522cce808df" providerId="LiveId" clId="{FFF3C89A-8D6B-4C49-97F2-2A29B68A97A0}" dt="2023-04-11T18:12:40.175" v="256"/>
          <ac:spMkLst>
            <pc:docMk/>
            <pc:sldMk cId="1778784408" sldId="258"/>
            <ac:spMk id="2" creationId="{AA70D4BA-FB0A-0756-341B-17CA5E88073E}"/>
          </ac:spMkLst>
        </pc:spChg>
        <pc:spChg chg="mod">
          <ac:chgData name="Rohit Mohinani" userId="2cafd522cce808df" providerId="LiveId" clId="{FFF3C89A-8D6B-4C49-97F2-2A29B68A97A0}" dt="2023-04-11T18:12:40.175" v="256"/>
          <ac:spMkLst>
            <pc:docMk/>
            <pc:sldMk cId="1778784408" sldId="258"/>
            <ac:spMk id="3" creationId="{D5D57C29-500F-FFE4-F29C-A1F20A210290}"/>
          </ac:spMkLst>
        </pc:spChg>
      </pc:sldChg>
      <pc:sldChg chg="modSp">
        <pc:chgData name="Rohit Mohinani" userId="2cafd522cce808df" providerId="LiveId" clId="{FFF3C89A-8D6B-4C49-97F2-2A29B68A97A0}" dt="2023-04-11T18:12:40.175" v="256"/>
        <pc:sldMkLst>
          <pc:docMk/>
          <pc:sldMk cId="1954821531" sldId="259"/>
        </pc:sldMkLst>
        <pc:spChg chg="mod">
          <ac:chgData name="Rohit Mohinani" userId="2cafd522cce808df" providerId="LiveId" clId="{FFF3C89A-8D6B-4C49-97F2-2A29B68A97A0}" dt="2023-04-11T18:12:40.175" v="256"/>
          <ac:spMkLst>
            <pc:docMk/>
            <pc:sldMk cId="1954821531" sldId="259"/>
            <ac:spMk id="2" creationId="{DF221F2F-133F-6929-CC20-4CB1FFA69523}"/>
          </ac:spMkLst>
        </pc:spChg>
        <pc:spChg chg="mod">
          <ac:chgData name="Rohit Mohinani" userId="2cafd522cce808df" providerId="LiveId" clId="{FFF3C89A-8D6B-4C49-97F2-2A29B68A97A0}" dt="2023-04-11T18:12:40.175" v="256"/>
          <ac:spMkLst>
            <pc:docMk/>
            <pc:sldMk cId="1954821531" sldId="259"/>
            <ac:spMk id="3" creationId="{CD251457-C3EE-6764-0F35-60BB3C07E7C8}"/>
          </ac:spMkLst>
        </pc:spChg>
      </pc:sldChg>
      <pc:sldChg chg="addSp delSp modSp new mod">
        <pc:chgData name="Rohit Mohinani" userId="2cafd522cce808df" providerId="LiveId" clId="{FFF3C89A-8D6B-4C49-97F2-2A29B68A97A0}" dt="2023-04-11T18:13:10.004" v="259" actId="14100"/>
        <pc:sldMkLst>
          <pc:docMk/>
          <pc:sldMk cId="4187021728" sldId="260"/>
        </pc:sldMkLst>
        <pc:spChg chg="mod">
          <ac:chgData name="Rohit Mohinani" userId="2cafd522cce808df" providerId="LiveId" clId="{FFF3C89A-8D6B-4C49-97F2-2A29B68A97A0}" dt="2023-04-11T17:01:21.520" v="62" actId="20577"/>
          <ac:spMkLst>
            <pc:docMk/>
            <pc:sldMk cId="4187021728" sldId="260"/>
            <ac:spMk id="2" creationId="{0257ABDC-692D-3A46-F717-9CE673C32829}"/>
          </ac:spMkLst>
        </pc:spChg>
        <pc:spChg chg="mod">
          <ac:chgData name="Rohit Mohinani" userId="2cafd522cce808df" providerId="LiveId" clId="{FFF3C89A-8D6B-4C49-97F2-2A29B68A97A0}" dt="2023-04-11T18:12:40.175" v="256"/>
          <ac:spMkLst>
            <pc:docMk/>
            <pc:sldMk cId="4187021728" sldId="260"/>
            <ac:spMk id="3" creationId="{537B375B-FE9C-310C-DFD3-7ED6A129BDB6}"/>
          </ac:spMkLst>
        </pc:spChg>
        <pc:picChg chg="add mod">
          <ac:chgData name="Rohit Mohinani" userId="2cafd522cce808df" providerId="LiveId" clId="{FFF3C89A-8D6B-4C49-97F2-2A29B68A97A0}" dt="2023-04-11T18:13:10.004" v="259" actId="14100"/>
          <ac:picMkLst>
            <pc:docMk/>
            <pc:sldMk cId="4187021728" sldId="260"/>
            <ac:picMk id="4" creationId="{FC5DC5AC-69C2-0AB6-1333-F9EF7380BD0F}"/>
          </ac:picMkLst>
        </pc:picChg>
        <pc:picChg chg="add del mod">
          <ac:chgData name="Rohit Mohinani" userId="2cafd522cce808df" providerId="LiveId" clId="{FFF3C89A-8D6B-4C49-97F2-2A29B68A97A0}" dt="2023-04-11T18:12:58.292" v="257" actId="21"/>
          <ac:picMkLst>
            <pc:docMk/>
            <pc:sldMk cId="4187021728" sldId="260"/>
            <ac:picMk id="1026" creationId="{B2E81D11-2188-5CAF-E8A3-459961946390}"/>
          </ac:picMkLst>
        </pc:picChg>
      </pc:sldChg>
      <pc:sldChg chg="modSp new mod">
        <pc:chgData name="Rohit Mohinani" userId="2cafd522cce808df" providerId="LiveId" clId="{FFF3C89A-8D6B-4C49-97F2-2A29B68A97A0}" dt="2023-04-11T18:13:27.880" v="261" actId="207"/>
        <pc:sldMkLst>
          <pc:docMk/>
          <pc:sldMk cId="1836546483" sldId="261"/>
        </pc:sldMkLst>
        <pc:spChg chg="mod">
          <ac:chgData name="Rohit Mohinani" userId="2cafd522cce808df" providerId="LiveId" clId="{FFF3C89A-8D6B-4C49-97F2-2A29B68A97A0}" dt="2023-04-11T18:12:40.175" v="256"/>
          <ac:spMkLst>
            <pc:docMk/>
            <pc:sldMk cId="1836546483" sldId="261"/>
            <ac:spMk id="2" creationId="{4DC64464-6EBE-0E01-8227-065F0B6DDB59}"/>
          </ac:spMkLst>
        </pc:spChg>
        <pc:spChg chg="mod">
          <ac:chgData name="Rohit Mohinani" userId="2cafd522cce808df" providerId="LiveId" clId="{FFF3C89A-8D6B-4C49-97F2-2A29B68A97A0}" dt="2023-04-11T18:13:27.880" v="261" actId="207"/>
          <ac:spMkLst>
            <pc:docMk/>
            <pc:sldMk cId="1836546483" sldId="261"/>
            <ac:spMk id="3" creationId="{6EB577DA-62E0-0DBB-4DCE-0E590EB925A0}"/>
          </ac:spMkLst>
        </pc:spChg>
      </pc:sldChg>
      <pc:sldChg chg="modSp new mod">
        <pc:chgData name="Rohit Mohinani" userId="2cafd522cce808df" providerId="LiveId" clId="{FFF3C89A-8D6B-4C49-97F2-2A29B68A97A0}" dt="2023-04-11T18:13:38.913" v="262" actId="3626"/>
        <pc:sldMkLst>
          <pc:docMk/>
          <pc:sldMk cId="834787746" sldId="262"/>
        </pc:sldMkLst>
        <pc:spChg chg="mod">
          <ac:chgData name="Rohit Mohinani" userId="2cafd522cce808df" providerId="LiveId" clId="{FFF3C89A-8D6B-4C49-97F2-2A29B68A97A0}" dt="2023-04-11T18:12:40.175" v="256"/>
          <ac:spMkLst>
            <pc:docMk/>
            <pc:sldMk cId="834787746" sldId="262"/>
            <ac:spMk id="2" creationId="{03DC250A-61A4-78C5-1AC3-5C8DC38B9C0A}"/>
          </ac:spMkLst>
        </pc:spChg>
        <pc:spChg chg="mod">
          <ac:chgData name="Rohit Mohinani" userId="2cafd522cce808df" providerId="LiveId" clId="{FFF3C89A-8D6B-4C49-97F2-2A29B68A97A0}" dt="2023-04-11T18:13:38.913" v="262" actId="3626"/>
          <ac:spMkLst>
            <pc:docMk/>
            <pc:sldMk cId="834787746" sldId="262"/>
            <ac:spMk id="3" creationId="{C9C452C0-2294-E84F-BC54-1A149C60AA29}"/>
          </ac:spMkLst>
        </pc:spChg>
      </pc:sldChg>
      <pc:sldChg chg="modSp new mod">
        <pc:chgData name="Rohit Mohinani" userId="2cafd522cce808df" providerId="LiveId" clId="{FFF3C89A-8D6B-4C49-97F2-2A29B68A97A0}" dt="2023-04-11T18:12:40.175" v="256"/>
        <pc:sldMkLst>
          <pc:docMk/>
          <pc:sldMk cId="1240511956" sldId="263"/>
        </pc:sldMkLst>
        <pc:spChg chg="mod">
          <ac:chgData name="Rohit Mohinani" userId="2cafd522cce808df" providerId="LiveId" clId="{FFF3C89A-8D6B-4C49-97F2-2A29B68A97A0}" dt="2023-04-11T18:12:40.175" v="256"/>
          <ac:spMkLst>
            <pc:docMk/>
            <pc:sldMk cId="1240511956" sldId="263"/>
            <ac:spMk id="2" creationId="{2800C295-8F72-26ED-CF62-9F1AE4D0B749}"/>
          </ac:spMkLst>
        </pc:spChg>
        <pc:spChg chg="mod">
          <ac:chgData name="Rohit Mohinani" userId="2cafd522cce808df" providerId="LiveId" clId="{FFF3C89A-8D6B-4C49-97F2-2A29B68A97A0}" dt="2023-04-11T18:12:40.175" v="256"/>
          <ac:spMkLst>
            <pc:docMk/>
            <pc:sldMk cId="1240511956" sldId="263"/>
            <ac:spMk id="3" creationId="{9C121D3A-0595-183B-B838-F6FBF1335EBF}"/>
          </ac:spMkLst>
        </pc:spChg>
      </pc:sldChg>
      <pc:sldChg chg="addSp delSp modSp new mod">
        <pc:chgData name="Rohit Mohinani" userId="2cafd522cce808df" providerId="LiveId" clId="{FFF3C89A-8D6B-4C49-97F2-2A29B68A97A0}" dt="2023-04-11T18:14:32.762" v="299" actId="20577"/>
        <pc:sldMkLst>
          <pc:docMk/>
          <pc:sldMk cId="3367069501" sldId="264"/>
        </pc:sldMkLst>
        <pc:spChg chg="mod">
          <ac:chgData name="Rohit Mohinani" userId="2cafd522cce808df" providerId="LiveId" clId="{FFF3C89A-8D6B-4C49-97F2-2A29B68A97A0}" dt="2023-04-11T18:14:32.762" v="299" actId="20577"/>
          <ac:spMkLst>
            <pc:docMk/>
            <pc:sldMk cId="3367069501" sldId="264"/>
            <ac:spMk id="2" creationId="{EAE803A9-0A9B-3942-CD84-3E3CE87F2554}"/>
          </ac:spMkLst>
        </pc:spChg>
        <pc:spChg chg="mod">
          <ac:chgData name="Rohit Mohinani" userId="2cafd522cce808df" providerId="LiveId" clId="{FFF3C89A-8D6B-4C49-97F2-2A29B68A97A0}" dt="2023-04-11T18:12:40.175" v="256"/>
          <ac:spMkLst>
            <pc:docMk/>
            <pc:sldMk cId="3367069501" sldId="264"/>
            <ac:spMk id="3" creationId="{23634841-9E84-DB40-E3F2-208855057933}"/>
          </ac:spMkLst>
        </pc:spChg>
        <pc:spChg chg="add del">
          <ac:chgData name="Rohit Mohinani" userId="2cafd522cce808df" providerId="LiveId" clId="{FFF3C89A-8D6B-4C49-97F2-2A29B68A97A0}" dt="2023-04-11T17:20:41.079" v="112"/>
          <ac:spMkLst>
            <pc:docMk/>
            <pc:sldMk cId="3367069501" sldId="264"/>
            <ac:spMk id="4" creationId="{93D4ED1E-234B-A075-255F-B572B4AC470C}"/>
          </ac:spMkLst>
        </pc:spChg>
        <pc:picChg chg="add del">
          <ac:chgData name="Rohit Mohinani" userId="2cafd522cce808df" providerId="LiveId" clId="{FFF3C89A-8D6B-4C49-97F2-2A29B68A97A0}" dt="2023-04-11T17:20:41.079" v="112"/>
          <ac:picMkLst>
            <pc:docMk/>
            <pc:sldMk cId="3367069501" sldId="264"/>
            <ac:picMk id="2050" creationId="{C1B85604-7018-BBB3-713C-6D7E43A39BA3}"/>
          </ac:picMkLst>
        </pc:picChg>
      </pc:sldChg>
      <pc:sldChg chg="modSp new mod">
        <pc:chgData name="Rohit Mohinani" userId="2cafd522cce808df" providerId="LiveId" clId="{FFF3C89A-8D6B-4C49-97F2-2A29B68A97A0}" dt="2023-04-11T18:14:39.974" v="308" actId="20577"/>
        <pc:sldMkLst>
          <pc:docMk/>
          <pc:sldMk cId="1487705088" sldId="265"/>
        </pc:sldMkLst>
        <pc:spChg chg="mod">
          <ac:chgData name="Rohit Mohinani" userId="2cafd522cce808df" providerId="LiveId" clId="{FFF3C89A-8D6B-4C49-97F2-2A29B68A97A0}" dt="2023-04-11T18:14:39.974" v="308" actId="20577"/>
          <ac:spMkLst>
            <pc:docMk/>
            <pc:sldMk cId="1487705088" sldId="265"/>
            <ac:spMk id="2" creationId="{6C68E077-DDCA-FF83-5F13-00FB91DD7CF7}"/>
          </ac:spMkLst>
        </pc:spChg>
        <pc:spChg chg="mod">
          <ac:chgData name="Rohit Mohinani" userId="2cafd522cce808df" providerId="LiveId" clId="{FFF3C89A-8D6B-4C49-97F2-2A29B68A97A0}" dt="2023-04-11T18:12:40.175" v="256"/>
          <ac:spMkLst>
            <pc:docMk/>
            <pc:sldMk cId="1487705088" sldId="265"/>
            <ac:spMk id="3" creationId="{4F8470B0-7588-1739-38AD-89E56F1A6A1E}"/>
          </ac:spMkLst>
        </pc:spChg>
      </pc:sldChg>
      <pc:sldChg chg="modSp new mod">
        <pc:chgData name="Rohit Mohinani" userId="2cafd522cce808df" providerId="LiveId" clId="{FFF3C89A-8D6B-4C49-97F2-2A29B68A97A0}" dt="2023-04-11T18:15:09.076" v="320" actId="27636"/>
        <pc:sldMkLst>
          <pc:docMk/>
          <pc:sldMk cId="3377684856" sldId="266"/>
        </pc:sldMkLst>
        <pc:spChg chg="mod">
          <ac:chgData name="Rohit Mohinani" userId="2cafd522cce808df" providerId="LiveId" clId="{FFF3C89A-8D6B-4C49-97F2-2A29B68A97A0}" dt="2023-04-11T18:15:03.985" v="318" actId="20577"/>
          <ac:spMkLst>
            <pc:docMk/>
            <pc:sldMk cId="3377684856" sldId="266"/>
            <ac:spMk id="2" creationId="{FE719A63-B0BF-0854-0524-6EBBF871BD8D}"/>
          </ac:spMkLst>
        </pc:spChg>
        <pc:spChg chg="mod">
          <ac:chgData name="Rohit Mohinani" userId="2cafd522cce808df" providerId="LiveId" clId="{FFF3C89A-8D6B-4C49-97F2-2A29B68A97A0}" dt="2023-04-11T18:15:09.076" v="320" actId="27636"/>
          <ac:spMkLst>
            <pc:docMk/>
            <pc:sldMk cId="3377684856" sldId="266"/>
            <ac:spMk id="3" creationId="{6F31F8BB-4B8B-0B93-EC1A-91986FFC1A48}"/>
          </ac:spMkLst>
        </pc:spChg>
      </pc:sldChg>
      <pc:sldChg chg="modSp new mod">
        <pc:chgData name="Rohit Mohinani" userId="2cafd522cce808df" providerId="LiveId" clId="{FFF3C89A-8D6B-4C49-97F2-2A29B68A97A0}" dt="2023-04-11T18:15:42.635" v="350" actId="20577"/>
        <pc:sldMkLst>
          <pc:docMk/>
          <pc:sldMk cId="469850325" sldId="267"/>
        </pc:sldMkLst>
        <pc:spChg chg="mod">
          <ac:chgData name="Rohit Mohinani" userId="2cafd522cce808df" providerId="LiveId" clId="{FFF3C89A-8D6B-4C49-97F2-2A29B68A97A0}" dt="2023-04-11T18:15:20.495" v="331" actId="20577"/>
          <ac:spMkLst>
            <pc:docMk/>
            <pc:sldMk cId="469850325" sldId="267"/>
            <ac:spMk id="2" creationId="{9CD10C38-CFF8-21B1-6443-9569CC4CDCF8}"/>
          </ac:spMkLst>
        </pc:spChg>
        <pc:spChg chg="mod">
          <ac:chgData name="Rohit Mohinani" userId="2cafd522cce808df" providerId="LiveId" clId="{FFF3C89A-8D6B-4C49-97F2-2A29B68A97A0}" dt="2023-04-11T18:15:42.635" v="350" actId="20577"/>
          <ac:spMkLst>
            <pc:docMk/>
            <pc:sldMk cId="469850325" sldId="267"/>
            <ac:spMk id="3" creationId="{FBBEF4AD-8922-8B3A-8285-FFEE355F3B32}"/>
          </ac:spMkLst>
        </pc:spChg>
      </pc:sldChg>
      <pc:sldChg chg="modSp new mod">
        <pc:chgData name="Rohit Mohinani" userId="2cafd522cce808df" providerId="LiveId" clId="{FFF3C89A-8D6B-4C49-97F2-2A29B68A97A0}" dt="2023-04-11T18:16:15.840" v="354" actId="207"/>
        <pc:sldMkLst>
          <pc:docMk/>
          <pc:sldMk cId="990957439" sldId="268"/>
        </pc:sldMkLst>
        <pc:spChg chg="mod">
          <ac:chgData name="Rohit Mohinani" userId="2cafd522cce808df" providerId="LiveId" clId="{FFF3C89A-8D6B-4C49-97F2-2A29B68A97A0}" dt="2023-04-11T18:16:10.228" v="353" actId="207"/>
          <ac:spMkLst>
            <pc:docMk/>
            <pc:sldMk cId="990957439" sldId="268"/>
            <ac:spMk id="2" creationId="{5815E22F-21B5-9C72-2B4B-AF68672C8847}"/>
          </ac:spMkLst>
        </pc:spChg>
        <pc:spChg chg="mod">
          <ac:chgData name="Rohit Mohinani" userId="2cafd522cce808df" providerId="LiveId" clId="{FFF3C89A-8D6B-4C49-97F2-2A29B68A97A0}" dt="2023-04-11T18:16:15.840" v="354" actId="207"/>
          <ac:spMkLst>
            <pc:docMk/>
            <pc:sldMk cId="990957439" sldId="268"/>
            <ac:spMk id="3" creationId="{8A1C9316-DBF7-83E7-3CD6-B5B6737E40B7}"/>
          </ac:spMkLst>
        </pc:spChg>
      </pc:sldChg>
      <pc:sldChg chg="modSp new mod">
        <pc:chgData name="Rohit Mohinani" userId="2cafd522cce808df" providerId="LiveId" clId="{FFF3C89A-8D6B-4C49-97F2-2A29B68A97A0}" dt="2023-04-11T18:16:37.379" v="365" actId="14100"/>
        <pc:sldMkLst>
          <pc:docMk/>
          <pc:sldMk cId="2681146436" sldId="269"/>
        </pc:sldMkLst>
        <pc:spChg chg="mod">
          <ac:chgData name="Rohit Mohinani" userId="2cafd522cce808df" providerId="LiveId" clId="{FFF3C89A-8D6B-4C49-97F2-2A29B68A97A0}" dt="2023-04-11T18:16:33.806" v="364" actId="14100"/>
          <ac:spMkLst>
            <pc:docMk/>
            <pc:sldMk cId="2681146436" sldId="269"/>
            <ac:spMk id="2" creationId="{3E5E60D4-72C4-9503-7E4E-B0C3C56676E8}"/>
          </ac:spMkLst>
        </pc:spChg>
        <pc:spChg chg="mod">
          <ac:chgData name="Rohit Mohinani" userId="2cafd522cce808df" providerId="LiveId" clId="{FFF3C89A-8D6B-4C49-97F2-2A29B68A97A0}" dt="2023-04-11T18:16:37.379" v="365" actId="14100"/>
          <ac:spMkLst>
            <pc:docMk/>
            <pc:sldMk cId="2681146436" sldId="269"/>
            <ac:spMk id="3" creationId="{66B360AF-BCC3-F8E5-BB73-D16E75911CD2}"/>
          </ac:spMkLst>
        </pc:spChg>
      </pc:sldChg>
      <pc:sldChg chg="modSp new mod">
        <pc:chgData name="Rohit Mohinani" userId="2cafd522cce808df" providerId="LiveId" clId="{FFF3C89A-8D6B-4C49-97F2-2A29B68A97A0}" dt="2023-04-11T18:12:40.175" v="256"/>
        <pc:sldMkLst>
          <pc:docMk/>
          <pc:sldMk cId="872000499" sldId="270"/>
        </pc:sldMkLst>
        <pc:spChg chg="mod">
          <ac:chgData name="Rohit Mohinani" userId="2cafd522cce808df" providerId="LiveId" clId="{FFF3C89A-8D6B-4C49-97F2-2A29B68A97A0}" dt="2023-04-11T18:12:40.175" v="256"/>
          <ac:spMkLst>
            <pc:docMk/>
            <pc:sldMk cId="872000499" sldId="270"/>
            <ac:spMk id="2" creationId="{9FA3FFEB-E01C-C0FE-4295-A2C632232387}"/>
          </ac:spMkLst>
        </pc:spChg>
        <pc:spChg chg="mod">
          <ac:chgData name="Rohit Mohinani" userId="2cafd522cce808df" providerId="LiveId" clId="{FFF3C89A-8D6B-4C49-97F2-2A29B68A97A0}" dt="2023-04-11T18:12:40.175" v="256"/>
          <ac:spMkLst>
            <pc:docMk/>
            <pc:sldMk cId="872000499" sldId="270"/>
            <ac:spMk id="3" creationId="{1788397B-D417-3E5E-4E37-F1E8E82361C1}"/>
          </ac:spMkLst>
        </pc:spChg>
      </pc:sldChg>
      <pc:sldChg chg="modSp new mod">
        <pc:chgData name="Rohit Mohinani" userId="2cafd522cce808df" providerId="LiveId" clId="{FFF3C89A-8D6B-4C49-97F2-2A29B68A97A0}" dt="2023-04-11T18:16:54.807" v="366" actId="3626"/>
        <pc:sldMkLst>
          <pc:docMk/>
          <pc:sldMk cId="383669128" sldId="271"/>
        </pc:sldMkLst>
        <pc:spChg chg="mod">
          <ac:chgData name="Rohit Mohinani" userId="2cafd522cce808df" providerId="LiveId" clId="{FFF3C89A-8D6B-4C49-97F2-2A29B68A97A0}" dt="2023-04-11T18:12:40.175" v="256"/>
          <ac:spMkLst>
            <pc:docMk/>
            <pc:sldMk cId="383669128" sldId="271"/>
            <ac:spMk id="2" creationId="{AC624625-C9E0-A34C-4E41-966A7BCA1218}"/>
          </ac:spMkLst>
        </pc:spChg>
        <pc:spChg chg="mod">
          <ac:chgData name="Rohit Mohinani" userId="2cafd522cce808df" providerId="LiveId" clId="{FFF3C89A-8D6B-4C49-97F2-2A29B68A97A0}" dt="2023-04-11T18:16:54.807" v="366" actId="3626"/>
          <ac:spMkLst>
            <pc:docMk/>
            <pc:sldMk cId="383669128" sldId="271"/>
            <ac:spMk id="3" creationId="{6401D1F8-8CCA-4E40-1EF3-C6C35AF5BF69}"/>
          </ac:spMkLst>
        </pc:spChg>
      </pc:sldChg>
      <pc:sldChg chg="modSp new mod">
        <pc:chgData name="Rohit Mohinani" userId="2cafd522cce808df" providerId="LiveId" clId="{FFF3C89A-8D6B-4C49-97F2-2A29B68A97A0}" dt="2023-04-11T18:17:06.303" v="367" actId="3626"/>
        <pc:sldMkLst>
          <pc:docMk/>
          <pc:sldMk cId="1851826146" sldId="272"/>
        </pc:sldMkLst>
        <pc:spChg chg="mod">
          <ac:chgData name="Rohit Mohinani" userId="2cafd522cce808df" providerId="LiveId" clId="{FFF3C89A-8D6B-4C49-97F2-2A29B68A97A0}" dt="2023-04-11T18:12:40.175" v="256"/>
          <ac:spMkLst>
            <pc:docMk/>
            <pc:sldMk cId="1851826146" sldId="272"/>
            <ac:spMk id="2" creationId="{6B8DCC4D-0087-B0B4-FBCA-4AA91B9A90AD}"/>
          </ac:spMkLst>
        </pc:spChg>
        <pc:spChg chg="mod">
          <ac:chgData name="Rohit Mohinani" userId="2cafd522cce808df" providerId="LiveId" clId="{FFF3C89A-8D6B-4C49-97F2-2A29B68A97A0}" dt="2023-04-11T18:17:06.303" v="367" actId="3626"/>
          <ac:spMkLst>
            <pc:docMk/>
            <pc:sldMk cId="1851826146" sldId="272"/>
            <ac:spMk id="3" creationId="{B7831E6B-7EF9-0051-DAD3-D712B08E5A6D}"/>
          </ac:spMkLst>
        </pc:spChg>
      </pc:sldChg>
      <pc:sldChg chg="addSp modSp new">
        <pc:chgData name="Rohit Mohinani" userId="2cafd522cce808df" providerId="LiveId" clId="{FFF3C89A-8D6B-4C49-97F2-2A29B68A97A0}" dt="2023-04-11T18:12:40.175" v="256"/>
        <pc:sldMkLst>
          <pc:docMk/>
          <pc:sldMk cId="1802098909" sldId="273"/>
        </pc:sldMkLst>
        <pc:spChg chg="mod">
          <ac:chgData name="Rohit Mohinani" userId="2cafd522cce808df" providerId="LiveId" clId="{FFF3C89A-8D6B-4C49-97F2-2A29B68A97A0}" dt="2023-04-11T18:12:40.175" v="256"/>
          <ac:spMkLst>
            <pc:docMk/>
            <pc:sldMk cId="1802098909" sldId="273"/>
            <ac:spMk id="2" creationId="{33ED0CCA-35DC-82A6-0BF8-88A0D7082FCB}"/>
          </ac:spMkLst>
        </pc:spChg>
        <pc:spChg chg="mod">
          <ac:chgData name="Rohit Mohinani" userId="2cafd522cce808df" providerId="LiveId" clId="{FFF3C89A-8D6B-4C49-97F2-2A29B68A97A0}" dt="2023-04-11T18:12:40.175" v="256"/>
          <ac:spMkLst>
            <pc:docMk/>
            <pc:sldMk cId="1802098909" sldId="273"/>
            <ac:spMk id="3" creationId="{A21997B9-6050-5E41-D653-659C3AEDB95A}"/>
          </ac:spMkLst>
        </pc:spChg>
        <pc:picChg chg="add mod">
          <ac:chgData name="Rohit Mohinani" userId="2cafd522cce808df" providerId="LiveId" clId="{FFF3C89A-8D6B-4C49-97F2-2A29B68A97A0}" dt="2023-04-11T18:03:14.204" v="147" actId="14100"/>
          <ac:picMkLst>
            <pc:docMk/>
            <pc:sldMk cId="1802098909" sldId="273"/>
            <ac:picMk id="3074" creationId="{EB4134DA-62FB-5E77-0A70-BE57A73B05EC}"/>
          </ac:picMkLst>
        </pc:picChg>
      </pc:sldChg>
      <pc:sldChg chg="addSp delSp modSp new">
        <pc:chgData name="Rohit Mohinani" userId="2cafd522cce808df" providerId="LiveId" clId="{FFF3C89A-8D6B-4C49-97F2-2A29B68A97A0}" dt="2023-04-11T18:17:59.948" v="376" actId="14100"/>
        <pc:sldMkLst>
          <pc:docMk/>
          <pc:sldMk cId="2471830806" sldId="274"/>
        </pc:sldMkLst>
        <pc:picChg chg="add del mod">
          <ac:chgData name="Rohit Mohinani" userId="2cafd522cce808df" providerId="LiveId" clId="{FFF3C89A-8D6B-4C49-97F2-2A29B68A97A0}" dt="2023-04-11T18:17:47.365" v="372" actId="478"/>
          <ac:picMkLst>
            <pc:docMk/>
            <pc:sldMk cId="2471830806" sldId="274"/>
            <ac:picMk id="4" creationId="{39477AEA-8EAF-FF7F-E763-43456A1738A3}"/>
          </ac:picMkLst>
        </pc:picChg>
        <pc:picChg chg="add mod">
          <ac:chgData name="Rohit Mohinani" userId="2cafd522cce808df" providerId="LiveId" clId="{FFF3C89A-8D6B-4C49-97F2-2A29B68A97A0}" dt="2023-04-11T18:17:59.948" v="376" actId="14100"/>
          <ac:picMkLst>
            <pc:docMk/>
            <pc:sldMk cId="2471830806" sldId="274"/>
            <ac:picMk id="4098" creationId="{D9D1BFBA-E9C9-C589-DDE6-6B447BEA00FF}"/>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F58B0B0-EB4E-4FA5-956C-5A248E6A4C88}" type="datetimeFigureOut">
              <a:rPr lang="en-IN" smtClean="0"/>
              <a:pPr/>
              <a:t>26-04-2023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CB7E24-EAFE-4991-862F-26F522734AE2}" type="slidenum">
              <a:rPr lang="en-IN" smtClean="0"/>
              <a:pPr/>
              <a:t>‹#›</a:t>
            </a:fld>
            <a:endParaRPr lang="en-IN"/>
          </a:p>
        </p:txBody>
      </p:sp>
    </p:spTree>
    <p:extLst>
      <p:ext uri="{BB962C8B-B14F-4D97-AF65-F5344CB8AC3E}">
        <p14:creationId xmlns:p14="http://schemas.microsoft.com/office/powerpoint/2010/main" xmlns="" val="2430898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58B0B0-EB4E-4FA5-956C-5A248E6A4C88}" type="datetimeFigureOut">
              <a:rPr lang="en-IN" smtClean="0"/>
              <a:pPr/>
              <a:t>26-04-2023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CB7E24-EAFE-4991-862F-26F522734AE2}" type="slidenum">
              <a:rPr lang="en-IN" smtClean="0"/>
              <a:pPr/>
              <a:t>‹#›</a:t>
            </a:fld>
            <a:endParaRPr lang="en-IN"/>
          </a:p>
        </p:txBody>
      </p:sp>
    </p:spTree>
    <p:extLst>
      <p:ext uri="{BB962C8B-B14F-4D97-AF65-F5344CB8AC3E}">
        <p14:creationId xmlns:p14="http://schemas.microsoft.com/office/powerpoint/2010/main" xmlns="" val="254773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58B0B0-EB4E-4FA5-956C-5A248E6A4C88}" type="datetimeFigureOut">
              <a:rPr lang="en-IN" smtClean="0"/>
              <a:pPr/>
              <a:t>26-04-2023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CB7E24-EAFE-4991-862F-26F522734AE2}" type="slidenum">
              <a:rPr lang="en-IN" smtClean="0"/>
              <a:pPr/>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32815874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58B0B0-EB4E-4FA5-956C-5A248E6A4C88}" type="datetimeFigureOut">
              <a:rPr lang="en-IN" smtClean="0"/>
              <a:pPr/>
              <a:t>26-04-2023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CB7E24-EAFE-4991-862F-26F522734AE2}" type="slidenum">
              <a:rPr lang="en-IN" smtClean="0"/>
              <a:pPr/>
              <a:t>‹#›</a:t>
            </a:fld>
            <a:endParaRPr lang="en-IN"/>
          </a:p>
        </p:txBody>
      </p:sp>
    </p:spTree>
    <p:extLst>
      <p:ext uri="{BB962C8B-B14F-4D97-AF65-F5344CB8AC3E}">
        <p14:creationId xmlns:p14="http://schemas.microsoft.com/office/powerpoint/2010/main" xmlns="" val="524070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58B0B0-EB4E-4FA5-956C-5A248E6A4C88}" type="datetimeFigureOut">
              <a:rPr lang="en-IN" smtClean="0"/>
              <a:pPr/>
              <a:t>26-04-2023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CB7E24-EAFE-4991-862F-26F522734AE2}" type="slidenum">
              <a:rPr lang="en-IN" smtClean="0"/>
              <a:pPr/>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6519860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58B0B0-EB4E-4FA5-956C-5A248E6A4C88}" type="datetimeFigureOut">
              <a:rPr lang="en-IN" smtClean="0"/>
              <a:pPr/>
              <a:t>26-04-2023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CB7E24-EAFE-4991-862F-26F522734AE2}" type="slidenum">
              <a:rPr lang="en-IN" smtClean="0"/>
              <a:pPr/>
              <a:t>‹#›</a:t>
            </a:fld>
            <a:endParaRPr lang="en-IN"/>
          </a:p>
        </p:txBody>
      </p:sp>
    </p:spTree>
    <p:extLst>
      <p:ext uri="{BB962C8B-B14F-4D97-AF65-F5344CB8AC3E}">
        <p14:creationId xmlns:p14="http://schemas.microsoft.com/office/powerpoint/2010/main" xmlns="" val="17931899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58B0B0-EB4E-4FA5-956C-5A248E6A4C88}" type="datetimeFigureOut">
              <a:rPr lang="en-IN" smtClean="0"/>
              <a:pPr/>
              <a:t>26-04-2023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CB7E24-EAFE-4991-862F-26F522734AE2}" type="slidenum">
              <a:rPr lang="en-IN" smtClean="0"/>
              <a:pPr/>
              <a:t>‹#›</a:t>
            </a:fld>
            <a:endParaRPr lang="en-IN"/>
          </a:p>
        </p:txBody>
      </p:sp>
    </p:spTree>
    <p:extLst>
      <p:ext uri="{BB962C8B-B14F-4D97-AF65-F5344CB8AC3E}">
        <p14:creationId xmlns:p14="http://schemas.microsoft.com/office/powerpoint/2010/main" xmlns="" val="9004861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58B0B0-EB4E-4FA5-956C-5A248E6A4C88}" type="datetimeFigureOut">
              <a:rPr lang="en-IN" smtClean="0"/>
              <a:pPr/>
              <a:t>26-04-2023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CB7E24-EAFE-4991-862F-26F522734AE2}" type="slidenum">
              <a:rPr lang="en-IN" smtClean="0"/>
              <a:pPr/>
              <a:t>‹#›</a:t>
            </a:fld>
            <a:endParaRPr lang="en-IN"/>
          </a:p>
        </p:txBody>
      </p:sp>
    </p:spTree>
    <p:extLst>
      <p:ext uri="{BB962C8B-B14F-4D97-AF65-F5344CB8AC3E}">
        <p14:creationId xmlns:p14="http://schemas.microsoft.com/office/powerpoint/2010/main" xmlns="" val="10472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58B0B0-EB4E-4FA5-956C-5A248E6A4C88}" type="datetimeFigureOut">
              <a:rPr lang="en-IN" smtClean="0"/>
              <a:pPr/>
              <a:t>26-04-2023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CB7E24-EAFE-4991-862F-26F522734AE2}" type="slidenum">
              <a:rPr lang="en-IN" smtClean="0"/>
              <a:pPr/>
              <a:t>‹#›</a:t>
            </a:fld>
            <a:endParaRPr lang="en-IN"/>
          </a:p>
        </p:txBody>
      </p:sp>
    </p:spTree>
    <p:extLst>
      <p:ext uri="{BB962C8B-B14F-4D97-AF65-F5344CB8AC3E}">
        <p14:creationId xmlns:p14="http://schemas.microsoft.com/office/powerpoint/2010/main" xmlns="" val="541499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58B0B0-EB4E-4FA5-956C-5A248E6A4C88}" type="datetimeFigureOut">
              <a:rPr lang="en-IN" smtClean="0"/>
              <a:pPr/>
              <a:t>26-04-2023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CB7E24-EAFE-4991-862F-26F522734AE2}" type="slidenum">
              <a:rPr lang="en-IN" smtClean="0"/>
              <a:pPr/>
              <a:t>‹#›</a:t>
            </a:fld>
            <a:endParaRPr lang="en-IN"/>
          </a:p>
        </p:txBody>
      </p:sp>
    </p:spTree>
    <p:extLst>
      <p:ext uri="{BB962C8B-B14F-4D97-AF65-F5344CB8AC3E}">
        <p14:creationId xmlns:p14="http://schemas.microsoft.com/office/powerpoint/2010/main" xmlns="" val="1332097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F58B0B0-EB4E-4FA5-956C-5A248E6A4C88}" type="datetimeFigureOut">
              <a:rPr lang="en-IN" smtClean="0"/>
              <a:pPr/>
              <a:t>26-04-2023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3CB7E24-EAFE-4991-862F-26F522734AE2}" type="slidenum">
              <a:rPr lang="en-IN" smtClean="0"/>
              <a:pPr/>
              <a:t>‹#›</a:t>
            </a:fld>
            <a:endParaRPr lang="en-IN"/>
          </a:p>
        </p:txBody>
      </p:sp>
    </p:spTree>
    <p:extLst>
      <p:ext uri="{BB962C8B-B14F-4D97-AF65-F5344CB8AC3E}">
        <p14:creationId xmlns:p14="http://schemas.microsoft.com/office/powerpoint/2010/main" xmlns="" val="1867995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58B0B0-EB4E-4FA5-956C-5A248E6A4C88}" type="datetimeFigureOut">
              <a:rPr lang="en-IN" smtClean="0"/>
              <a:pPr/>
              <a:t>26-04-2023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3CB7E24-EAFE-4991-862F-26F522734AE2}" type="slidenum">
              <a:rPr lang="en-IN" smtClean="0"/>
              <a:pPr/>
              <a:t>‹#›</a:t>
            </a:fld>
            <a:endParaRPr lang="en-IN"/>
          </a:p>
        </p:txBody>
      </p:sp>
    </p:spTree>
    <p:extLst>
      <p:ext uri="{BB962C8B-B14F-4D97-AF65-F5344CB8AC3E}">
        <p14:creationId xmlns:p14="http://schemas.microsoft.com/office/powerpoint/2010/main" xmlns="" val="3048743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F58B0B0-EB4E-4FA5-956C-5A248E6A4C88}" type="datetimeFigureOut">
              <a:rPr lang="en-IN" smtClean="0"/>
              <a:pPr/>
              <a:t>26-04-2023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3CB7E24-EAFE-4991-862F-26F522734AE2}" type="slidenum">
              <a:rPr lang="en-IN" smtClean="0"/>
              <a:pPr/>
              <a:t>‹#›</a:t>
            </a:fld>
            <a:endParaRPr lang="en-IN"/>
          </a:p>
        </p:txBody>
      </p:sp>
    </p:spTree>
    <p:extLst>
      <p:ext uri="{BB962C8B-B14F-4D97-AF65-F5344CB8AC3E}">
        <p14:creationId xmlns:p14="http://schemas.microsoft.com/office/powerpoint/2010/main" xmlns="" val="897738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58B0B0-EB4E-4FA5-956C-5A248E6A4C88}" type="datetimeFigureOut">
              <a:rPr lang="en-IN" smtClean="0"/>
              <a:pPr/>
              <a:t>26-04-2023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3CB7E24-EAFE-4991-862F-26F522734AE2}" type="slidenum">
              <a:rPr lang="en-IN" smtClean="0"/>
              <a:pPr/>
              <a:t>‹#›</a:t>
            </a:fld>
            <a:endParaRPr lang="en-IN"/>
          </a:p>
        </p:txBody>
      </p:sp>
    </p:spTree>
    <p:extLst>
      <p:ext uri="{BB962C8B-B14F-4D97-AF65-F5344CB8AC3E}">
        <p14:creationId xmlns:p14="http://schemas.microsoft.com/office/powerpoint/2010/main" xmlns="" val="3349946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F58B0B0-EB4E-4FA5-956C-5A248E6A4C88}" type="datetimeFigureOut">
              <a:rPr lang="en-IN" smtClean="0"/>
              <a:pPr/>
              <a:t>26-04-2023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3CB7E24-EAFE-4991-862F-26F522734AE2}" type="slidenum">
              <a:rPr lang="en-IN" smtClean="0"/>
              <a:pPr/>
              <a:t>‹#›</a:t>
            </a:fld>
            <a:endParaRPr lang="en-IN"/>
          </a:p>
        </p:txBody>
      </p:sp>
    </p:spTree>
    <p:extLst>
      <p:ext uri="{BB962C8B-B14F-4D97-AF65-F5344CB8AC3E}">
        <p14:creationId xmlns:p14="http://schemas.microsoft.com/office/powerpoint/2010/main" xmlns="" val="2359733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3CB7E24-EAFE-4991-862F-26F522734AE2}" type="slidenum">
              <a:rPr lang="en-IN" smtClean="0"/>
              <a:pPr/>
              <a:t>‹#›</a:t>
            </a:fld>
            <a:endParaRPr lang="en-IN"/>
          </a:p>
        </p:txBody>
      </p:sp>
      <p:sp>
        <p:nvSpPr>
          <p:cNvPr id="5" name="Date Placeholder 4"/>
          <p:cNvSpPr>
            <a:spLocks noGrp="1"/>
          </p:cNvSpPr>
          <p:nvPr>
            <p:ph type="dt" sz="half" idx="10"/>
          </p:nvPr>
        </p:nvSpPr>
        <p:spPr/>
        <p:txBody>
          <a:bodyPr/>
          <a:lstStyle/>
          <a:p>
            <a:fld id="{5F58B0B0-EB4E-4FA5-956C-5A248E6A4C88}" type="datetimeFigureOut">
              <a:rPr lang="en-IN" smtClean="0"/>
              <a:pPr/>
              <a:t>26-04-2023</a:t>
            </a:fld>
            <a:endParaRPr lang="en-IN"/>
          </a:p>
        </p:txBody>
      </p:sp>
    </p:spTree>
    <p:extLst>
      <p:ext uri="{BB962C8B-B14F-4D97-AF65-F5344CB8AC3E}">
        <p14:creationId xmlns:p14="http://schemas.microsoft.com/office/powerpoint/2010/main" xmlns="" val="2090380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F58B0B0-EB4E-4FA5-956C-5A248E6A4C88}" type="datetimeFigureOut">
              <a:rPr lang="en-IN" smtClean="0"/>
              <a:pPr/>
              <a:t>26-04-2023</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3CB7E24-EAFE-4991-862F-26F522734AE2}" type="slidenum">
              <a:rPr lang="en-IN" smtClean="0"/>
              <a:pPr/>
              <a:t>‹#›</a:t>
            </a:fld>
            <a:endParaRPr lang="en-IN"/>
          </a:p>
        </p:txBody>
      </p:sp>
    </p:spTree>
    <p:extLst>
      <p:ext uri="{BB962C8B-B14F-4D97-AF65-F5344CB8AC3E}">
        <p14:creationId xmlns:p14="http://schemas.microsoft.com/office/powerpoint/2010/main" xmlns="" val="344338029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image.slidesharecdn.com/radiationprote-160620201916/75/radiation-protection-10-2048.jpg?cb=1665796860"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498D65-4601-37C9-34AA-EE489AF95840}"/>
              </a:ext>
            </a:extLst>
          </p:cNvPr>
          <p:cNvSpPr>
            <a:spLocks noGrp="1"/>
          </p:cNvSpPr>
          <p:nvPr>
            <p:ph type="ctrTitle"/>
          </p:nvPr>
        </p:nvSpPr>
        <p:spPr>
          <a:xfrm>
            <a:off x="1716073" y="588796"/>
            <a:ext cx="7766936" cy="1646302"/>
          </a:xfrm>
        </p:spPr>
        <p:txBody>
          <a:bodyPr/>
          <a:lstStyle/>
          <a:p>
            <a:r>
              <a:rPr lang="en-IN" dirty="0"/>
              <a:t>RADIATION SAFETY </a:t>
            </a:r>
          </a:p>
        </p:txBody>
      </p:sp>
      <p:sp>
        <p:nvSpPr>
          <p:cNvPr id="3" name="Subtitle 2">
            <a:extLst>
              <a:ext uri="{FF2B5EF4-FFF2-40B4-BE49-F238E27FC236}">
                <a16:creationId xmlns:a16="http://schemas.microsoft.com/office/drawing/2014/main" xmlns="" id="{1A69DD56-8B1F-43BD-8EC5-52A6E8EF2BBB}"/>
              </a:ext>
            </a:extLst>
          </p:cNvPr>
          <p:cNvSpPr>
            <a:spLocks noGrp="1"/>
          </p:cNvSpPr>
          <p:nvPr>
            <p:ph type="subTitle" idx="1"/>
          </p:nvPr>
        </p:nvSpPr>
        <p:spPr>
          <a:xfrm>
            <a:off x="4376057" y="2666170"/>
            <a:ext cx="4192552" cy="2062584"/>
          </a:xfrm>
        </p:spPr>
        <p:txBody>
          <a:bodyPr>
            <a:normAutofit/>
          </a:bodyPr>
          <a:lstStyle/>
          <a:p>
            <a:pPr algn="ctr"/>
            <a:r>
              <a:rPr lang="en-IN" b="1" dirty="0" smtClean="0"/>
              <a:t>Prepared By:</a:t>
            </a:r>
          </a:p>
          <a:p>
            <a:pPr algn="ctr"/>
            <a:r>
              <a:rPr lang="en-IN" b="1" dirty="0" smtClean="0"/>
              <a:t>Ms. </a:t>
            </a:r>
            <a:r>
              <a:rPr lang="en-IN" b="1" dirty="0" smtClean="0"/>
              <a:t>Mital Thakkar</a:t>
            </a:r>
          </a:p>
          <a:p>
            <a:pPr algn="ctr"/>
            <a:r>
              <a:rPr lang="en-IN" b="1" dirty="0" smtClean="0"/>
              <a:t>Assistant Professor</a:t>
            </a:r>
          </a:p>
          <a:p>
            <a:pPr algn="ctr"/>
            <a:r>
              <a:rPr lang="en-IN" b="1" dirty="0" smtClean="0"/>
              <a:t>Department of Management</a:t>
            </a:r>
          </a:p>
          <a:p>
            <a:pPr algn="ctr"/>
            <a:r>
              <a:rPr lang="en-IN" b="1" dirty="0" smtClean="0"/>
              <a:t>SVDU</a:t>
            </a:r>
            <a:endParaRPr lang="en-IN" b="1" dirty="0"/>
          </a:p>
          <a:p>
            <a:endParaRPr lang="en-IN" dirty="0"/>
          </a:p>
        </p:txBody>
      </p:sp>
    </p:spTree>
    <p:extLst>
      <p:ext uri="{BB962C8B-B14F-4D97-AF65-F5344CB8AC3E}">
        <p14:creationId xmlns:p14="http://schemas.microsoft.com/office/powerpoint/2010/main" xmlns="" val="2025740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68E077-DDCA-FF83-5F13-00FB91DD7CF7}"/>
              </a:ext>
            </a:extLst>
          </p:cNvPr>
          <p:cNvSpPr>
            <a:spLocks noGrp="1"/>
          </p:cNvSpPr>
          <p:nvPr>
            <p:ph type="title"/>
          </p:nvPr>
        </p:nvSpPr>
        <p:spPr/>
        <p:txBody>
          <a:bodyPr/>
          <a:lstStyle/>
          <a:p>
            <a:r>
              <a:rPr lang="en-IN" dirty="0"/>
              <a:t>SHIELD </a:t>
            </a:r>
          </a:p>
        </p:txBody>
      </p:sp>
      <p:sp>
        <p:nvSpPr>
          <p:cNvPr id="3" name="Content Placeholder 2">
            <a:extLst>
              <a:ext uri="{FF2B5EF4-FFF2-40B4-BE49-F238E27FC236}">
                <a16:creationId xmlns:a16="http://schemas.microsoft.com/office/drawing/2014/main" xmlns="" id="{4F8470B0-7588-1739-38AD-89E56F1A6A1E}"/>
              </a:ext>
            </a:extLst>
          </p:cNvPr>
          <p:cNvSpPr>
            <a:spLocks noGrp="1"/>
          </p:cNvSpPr>
          <p:nvPr>
            <p:ph idx="1"/>
          </p:nvPr>
        </p:nvSpPr>
        <p:spPr/>
        <p:txBody>
          <a:bodyPr/>
          <a:lstStyle/>
          <a:p>
            <a:pPr algn="just">
              <a:lnSpc>
                <a:spcPct val="150000"/>
              </a:lnSpc>
            </a:pPr>
            <a:r>
              <a:rPr lang="en-US" b="0" i="0" dirty="0">
                <a:solidFill>
                  <a:srgbClr val="000000"/>
                </a:solidFill>
                <a:effectLst/>
                <a:latin typeface="Open Sans" panose="020B0606030504020204" pitchFamily="34" charset="0"/>
              </a:rPr>
              <a:t>To shield yourself from a radiation source, you need to put something between you and the radiation source. The most effective shielding will depend on what kind of radiation the source is emitting. Some radionuclides emit more than one kind of radiation.</a:t>
            </a:r>
          </a:p>
          <a:p>
            <a:pPr algn="just">
              <a:lnSpc>
                <a:spcPct val="150000"/>
              </a:lnSpc>
            </a:pPr>
            <a:r>
              <a:rPr lang="en-US" b="0" i="0" dirty="0">
                <a:solidFill>
                  <a:srgbClr val="000000"/>
                </a:solidFill>
                <a:effectLst/>
                <a:latin typeface="Open Sans" panose="020B0606030504020204" pitchFamily="34" charset="0"/>
              </a:rPr>
              <a:t>If you are in a multistory building, move to the center floors.</a:t>
            </a:r>
          </a:p>
          <a:p>
            <a:pPr algn="just">
              <a:lnSpc>
                <a:spcPct val="150000"/>
              </a:lnSpc>
            </a:pPr>
            <a:r>
              <a:rPr lang="en-US" b="0" i="0" dirty="0">
                <a:solidFill>
                  <a:srgbClr val="000000"/>
                </a:solidFill>
                <a:effectLst/>
                <a:latin typeface="Open Sans" panose="020B0606030504020204" pitchFamily="34" charset="0"/>
              </a:rPr>
              <a:t>If you are in a single story building, stay in the center away from windows, doors, and exterior walls.</a:t>
            </a:r>
          </a:p>
          <a:p>
            <a:pPr algn="just">
              <a:lnSpc>
                <a:spcPct val="150000"/>
              </a:lnSpc>
            </a:pPr>
            <a:r>
              <a:rPr lang="en-US" b="0" i="0" dirty="0">
                <a:solidFill>
                  <a:srgbClr val="000000"/>
                </a:solidFill>
                <a:effectLst/>
                <a:latin typeface="Open Sans" panose="020B0606030504020204" pitchFamily="34" charset="0"/>
              </a:rPr>
              <a:t>You can also take shelter in a basement.</a:t>
            </a:r>
          </a:p>
          <a:p>
            <a:endParaRPr lang="en-IN" dirty="0"/>
          </a:p>
        </p:txBody>
      </p:sp>
    </p:spTree>
    <p:extLst>
      <p:ext uri="{BB962C8B-B14F-4D97-AF65-F5344CB8AC3E}">
        <p14:creationId xmlns:p14="http://schemas.microsoft.com/office/powerpoint/2010/main" xmlns="" val="1487705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719A63-B0BF-0854-0524-6EBBF871BD8D}"/>
              </a:ext>
            </a:extLst>
          </p:cNvPr>
          <p:cNvSpPr>
            <a:spLocks noGrp="1"/>
          </p:cNvSpPr>
          <p:nvPr>
            <p:ph type="title"/>
          </p:nvPr>
        </p:nvSpPr>
        <p:spPr>
          <a:xfrm>
            <a:off x="677334" y="609600"/>
            <a:ext cx="8596668" cy="741528"/>
          </a:xfrm>
        </p:spPr>
        <p:txBody>
          <a:bodyPr/>
          <a:lstStyle/>
          <a:p>
            <a:r>
              <a:rPr lang="en-IN" dirty="0"/>
              <a:t>CONTINUE </a:t>
            </a:r>
          </a:p>
        </p:txBody>
      </p:sp>
      <p:sp>
        <p:nvSpPr>
          <p:cNvPr id="3" name="Content Placeholder 2">
            <a:extLst>
              <a:ext uri="{FF2B5EF4-FFF2-40B4-BE49-F238E27FC236}">
                <a16:creationId xmlns:a16="http://schemas.microsoft.com/office/drawing/2014/main" xmlns="" id="{6F31F8BB-4B8B-0B93-EC1A-91986FFC1A48}"/>
              </a:ext>
            </a:extLst>
          </p:cNvPr>
          <p:cNvSpPr>
            <a:spLocks noGrp="1"/>
          </p:cNvSpPr>
          <p:nvPr>
            <p:ph idx="1"/>
          </p:nvPr>
        </p:nvSpPr>
        <p:spPr>
          <a:xfrm>
            <a:off x="677334" y="1319349"/>
            <a:ext cx="8596668" cy="5042262"/>
          </a:xfrm>
        </p:spPr>
        <p:txBody>
          <a:bodyPr>
            <a:normAutofit fontScale="92500" lnSpcReduction="20000"/>
          </a:bodyPr>
          <a:lstStyle/>
          <a:p>
            <a:pPr algn="just">
              <a:buFont typeface="+mj-lt"/>
              <a:buAutoNum type="arabicPeriod"/>
            </a:pPr>
            <a:r>
              <a:rPr lang="en-US" b="0" i="0" dirty="0">
                <a:solidFill>
                  <a:srgbClr val="3B3835"/>
                </a:solidFill>
                <a:effectLst/>
                <a:latin typeface="Source Sans Pro" panose="020B0503030403020204" pitchFamily="34" charset="0"/>
              </a:rPr>
              <a:t> </a:t>
            </a:r>
            <a:r>
              <a:rPr lang="en-US" b="0" i="0" dirty="0">
                <a:solidFill>
                  <a:srgbClr val="3B3835"/>
                </a:solidFill>
                <a:effectLst/>
                <a:latin typeface="Times New Roman" pitchFamily="18" charset="0"/>
                <a:cs typeface="Times New Roman" pitchFamily="18" charset="0"/>
              </a:rPr>
              <a:t>Use of Protective Barriers These barriers are against scatter radiation not against primary beam. Barrier used are; a) Aprons: Should have a minimum of 0.25mm lead covering.  Material used is lead rubber covered with cloth or plastic impregnated with metallic lead.  Aprons should not be folded as protective material tend to separate, should keep flat.</a:t>
            </a:r>
          </a:p>
          <a:p>
            <a:pPr algn="just">
              <a:buFont typeface="+mj-lt"/>
              <a:buAutoNum type="arabicPeriod"/>
            </a:pPr>
            <a:r>
              <a:rPr lang="en-US" b="0" i="0" u="none" strike="noStrike" dirty="0">
                <a:solidFill>
                  <a:srgbClr val="027EB0"/>
                </a:solidFill>
                <a:effectLst/>
                <a:latin typeface="Times New Roman" pitchFamily="18" charset="0"/>
                <a:cs typeface="Times New Roman" pitchFamily="18" charset="0"/>
                <a:hlinkClick r:id="rId2" tooltip="Use of Protective Barriers&#10;b) Gloves and Goggles: The lead ..."/>
              </a:rPr>
              <a:t>.</a:t>
            </a:r>
            <a:r>
              <a:rPr lang="en-US" b="0" i="0" dirty="0">
                <a:solidFill>
                  <a:srgbClr val="3B3835"/>
                </a:solidFill>
                <a:effectLst/>
                <a:latin typeface="Times New Roman" pitchFamily="18" charset="0"/>
                <a:cs typeface="Times New Roman" pitchFamily="18" charset="0"/>
              </a:rPr>
              <a:t> Use of Protective Barriers b) Gloves and Goggles: The lead equivalent of gloves should not be less than 0.33mm.  Gloves should be checked by radiography for cracks which can easily be missed on visual inspection.  Lead goggles should be used during fluoroscopic examination c) X ray room and equipment: Room should be away from public places  Equipment should be checked for possible leakage.</a:t>
            </a:r>
          </a:p>
          <a:p>
            <a:pPr algn="just">
              <a:buFont typeface="+mj-lt"/>
              <a:buAutoNum type="arabicPeriod"/>
            </a:pPr>
            <a:r>
              <a:rPr lang="en-US" b="0" i="0" dirty="0">
                <a:solidFill>
                  <a:srgbClr val="3B3835"/>
                </a:solidFill>
                <a:effectLst/>
                <a:latin typeface="Times New Roman" pitchFamily="18" charset="0"/>
                <a:cs typeface="Times New Roman" pitchFamily="18" charset="0"/>
              </a:rPr>
              <a:t> Room should also be well coated with lead along with free from any leakage.  The wall of room should be at least 22cm thick and should be of concrete into which iron may be introduced.  Warning signs must be placed near X ray room regarding potential hazards.</a:t>
            </a:r>
          </a:p>
          <a:p>
            <a:pPr algn="just">
              <a:buFont typeface="+mj-lt"/>
              <a:buAutoNum type="arabicPeriod"/>
            </a:pPr>
            <a:r>
              <a:rPr lang="en-US" b="0" i="0" dirty="0">
                <a:solidFill>
                  <a:srgbClr val="3B3835"/>
                </a:solidFill>
                <a:effectLst/>
                <a:latin typeface="Times New Roman" pitchFamily="18" charset="0"/>
                <a:cs typeface="Times New Roman" pitchFamily="18" charset="0"/>
              </a:rPr>
              <a:t>  Reduction of Exposure factors and unnecessary Radiography  Correct exposure factors must be used in first attempt. Repeated exposures definitely enhance exposure level.  Many time owners demand radiography when it is not justified, unnecessary exposure should be avoided.</a:t>
            </a:r>
          </a:p>
          <a:p>
            <a:pPr algn="just">
              <a:buFont typeface="+mj-lt"/>
              <a:buAutoNum type="arabicPeriod"/>
            </a:pPr>
            <a:r>
              <a:rPr lang="en-US" b="0" i="0" dirty="0">
                <a:solidFill>
                  <a:srgbClr val="3B3835"/>
                </a:solidFill>
                <a:effectLst/>
                <a:latin typeface="Times New Roman" pitchFamily="18" charset="0"/>
                <a:cs typeface="Times New Roman" pitchFamily="18" charset="0"/>
              </a:rPr>
              <a:t> 4) Use of Radiation Monitoring Devices  Radiation monitoring devices like “film badges” should be worn all the time by individuals involved in radiographic work.  Ideally one film badge should be at belt level to monitor whole body exposure while other at neckline to estimate exposure to skin of head neck and eyed.  Radiation monitoring badges available in rings, clips and wrist badges.</a:t>
            </a:r>
          </a:p>
          <a:p>
            <a:endParaRPr lang="en-IN" dirty="0"/>
          </a:p>
        </p:txBody>
      </p:sp>
    </p:spTree>
    <p:extLst>
      <p:ext uri="{BB962C8B-B14F-4D97-AF65-F5344CB8AC3E}">
        <p14:creationId xmlns:p14="http://schemas.microsoft.com/office/powerpoint/2010/main" xmlns="" val="3377684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D10C38-CFF8-21B1-6443-9569CC4CDCF8}"/>
              </a:ext>
            </a:extLst>
          </p:cNvPr>
          <p:cNvSpPr>
            <a:spLocks noGrp="1"/>
          </p:cNvSpPr>
          <p:nvPr>
            <p:ph type="title"/>
          </p:nvPr>
        </p:nvSpPr>
        <p:spPr>
          <a:xfrm>
            <a:off x="677334" y="609600"/>
            <a:ext cx="8596668" cy="564107"/>
          </a:xfrm>
        </p:spPr>
        <p:txBody>
          <a:bodyPr>
            <a:normAutofit fontScale="90000"/>
          </a:bodyPr>
          <a:lstStyle/>
          <a:p>
            <a:r>
              <a:rPr lang="en-IN" dirty="0"/>
              <a:t>CONTINUE </a:t>
            </a:r>
          </a:p>
        </p:txBody>
      </p:sp>
      <p:sp>
        <p:nvSpPr>
          <p:cNvPr id="3" name="Content Placeholder 2">
            <a:extLst>
              <a:ext uri="{FF2B5EF4-FFF2-40B4-BE49-F238E27FC236}">
                <a16:creationId xmlns:a16="http://schemas.microsoft.com/office/drawing/2014/main" xmlns="" id="{FBBEF4AD-8922-8B3A-8285-FFEE355F3B32}"/>
              </a:ext>
            </a:extLst>
          </p:cNvPr>
          <p:cNvSpPr>
            <a:spLocks noGrp="1"/>
          </p:cNvSpPr>
          <p:nvPr>
            <p:ph idx="1"/>
          </p:nvPr>
        </p:nvSpPr>
        <p:spPr>
          <a:xfrm>
            <a:off x="677334" y="1678675"/>
            <a:ext cx="8596668" cy="4362687"/>
          </a:xfrm>
        </p:spPr>
        <p:txBody>
          <a:bodyPr>
            <a:normAutofit fontScale="92500"/>
          </a:bodyPr>
          <a:lstStyle/>
          <a:p>
            <a:pPr algn="just">
              <a:buFont typeface="+mj-lt"/>
              <a:buAutoNum type="arabicPeriod"/>
            </a:pPr>
            <a:r>
              <a:rPr lang="en-US" b="0" i="0" dirty="0">
                <a:solidFill>
                  <a:srgbClr val="3B3835"/>
                </a:solidFill>
                <a:effectLst/>
                <a:latin typeface="Times New Roman" pitchFamily="18" charset="0"/>
                <a:cs typeface="Times New Roman" pitchFamily="18" charset="0"/>
              </a:rPr>
              <a:t>Use of Radiation Monitoring Devices  Radiation monitoring devices like “film badges” should be worn all the time by individuals involved in radiographic work.  Ideally one film badge should be at belt level to monitor whole body exposure while other at neckline to estimate exposure to skin of head neck and eyed.  Radiation monitoring badges available in rings, clips and wrist badges.</a:t>
            </a:r>
          </a:p>
          <a:p>
            <a:pPr algn="just">
              <a:buFont typeface="+mj-lt"/>
              <a:buAutoNum type="arabicPeriod"/>
            </a:pPr>
            <a:r>
              <a:rPr lang="en-US" b="0" i="0" dirty="0">
                <a:solidFill>
                  <a:srgbClr val="3B3835"/>
                </a:solidFill>
                <a:effectLst/>
                <a:latin typeface="Times New Roman" pitchFamily="18" charset="0"/>
                <a:cs typeface="Times New Roman" pitchFamily="18" charset="0"/>
              </a:rPr>
              <a:t>  X-ray beam Filtration and Shielding of tube head a) Filtration: Aluminum filters of at least 2.5mm thickness should be used to absorb the soft X rays to reduce the amount of scatter radiation. By this exposure dose can be reduced </a:t>
            </a:r>
            <a:r>
              <a:rPr lang="en-US" b="0" i="0" dirty="0" err="1">
                <a:solidFill>
                  <a:srgbClr val="3B3835"/>
                </a:solidFill>
                <a:effectLst/>
                <a:latin typeface="Times New Roman" pitchFamily="18" charset="0"/>
                <a:cs typeface="Times New Roman" pitchFamily="18" charset="0"/>
              </a:rPr>
              <a:t>upto</a:t>
            </a:r>
            <a:r>
              <a:rPr lang="en-US" b="0" i="0" dirty="0">
                <a:solidFill>
                  <a:srgbClr val="3B3835"/>
                </a:solidFill>
                <a:effectLst/>
                <a:latin typeface="Times New Roman" pitchFamily="18" charset="0"/>
                <a:cs typeface="Times New Roman" pitchFamily="18" charset="0"/>
              </a:rPr>
              <a:t> three to four times. b) X-ray tube head: It should be well shielded from all sides except the exit window.</a:t>
            </a:r>
          </a:p>
          <a:p>
            <a:pPr algn="just">
              <a:buFont typeface="+mj-lt"/>
              <a:buAutoNum type="arabicPeriod"/>
            </a:pPr>
            <a:r>
              <a:rPr lang="en-US" b="0" i="0" dirty="0">
                <a:solidFill>
                  <a:srgbClr val="3B3835"/>
                </a:solidFill>
                <a:effectLst/>
                <a:latin typeface="Times New Roman" pitchFamily="18" charset="0"/>
                <a:cs typeface="Times New Roman" pitchFamily="18" charset="0"/>
              </a:rPr>
              <a:t> Age and Sex of involved Personnel  Persons under 18 years of age should not be involved in radiography because of the sensitivity of the growing tissues.  Pregnant females should not be involved because of extreme sensitivity of embryos at certain stages of development.</a:t>
            </a:r>
          </a:p>
          <a:p>
            <a:pPr algn="just">
              <a:buFont typeface="+mj-lt"/>
              <a:buAutoNum type="arabicPeriod"/>
            </a:pPr>
            <a:r>
              <a:rPr lang="en-US" b="0" i="0" dirty="0">
                <a:solidFill>
                  <a:srgbClr val="3B3835"/>
                </a:solidFill>
                <a:effectLst/>
                <a:latin typeface="Times New Roman" pitchFamily="18" charset="0"/>
                <a:cs typeface="Times New Roman" pitchFamily="18" charset="0"/>
              </a:rPr>
              <a:t> Practice ALARA  ALARA means “ As LOW As Reasonably Achievable”.  Any type of ionizing radiation poses some risk. As exposure increases so does risk.  Limit your exposure whenever possible.</a:t>
            </a:r>
          </a:p>
          <a:p>
            <a:endParaRPr lang="en-IN" dirty="0"/>
          </a:p>
        </p:txBody>
      </p:sp>
    </p:spTree>
    <p:extLst>
      <p:ext uri="{BB962C8B-B14F-4D97-AF65-F5344CB8AC3E}">
        <p14:creationId xmlns:p14="http://schemas.microsoft.com/office/powerpoint/2010/main" xmlns="" val="4698503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15E22F-21B5-9C72-2B4B-AF68672C8847}"/>
              </a:ext>
            </a:extLst>
          </p:cNvPr>
          <p:cNvSpPr>
            <a:spLocks noGrp="1"/>
          </p:cNvSpPr>
          <p:nvPr>
            <p:ph type="title"/>
          </p:nvPr>
        </p:nvSpPr>
        <p:spPr/>
        <p:txBody>
          <a:bodyPr/>
          <a:lstStyle/>
          <a:p>
            <a:r>
              <a:rPr lang="en-US" b="0" i="0" dirty="0">
                <a:solidFill>
                  <a:schemeClr val="tx1"/>
                </a:solidFill>
                <a:effectLst/>
                <a:latin typeface="arial" panose="020B0604020202020204" pitchFamily="34" charset="0"/>
              </a:rPr>
              <a:t>What is radiation survey?</a:t>
            </a:r>
            <a:br>
              <a:rPr lang="en-US" b="0" i="0" dirty="0">
                <a:solidFill>
                  <a:schemeClr val="tx1"/>
                </a:solidFill>
                <a:effectLst/>
                <a:latin typeface="arial" panose="020B0604020202020204" pitchFamily="34" charset="0"/>
              </a:rPr>
            </a:br>
            <a:endParaRPr lang="en-IN" dirty="0">
              <a:solidFill>
                <a:schemeClr val="tx1"/>
              </a:solidFill>
            </a:endParaRPr>
          </a:p>
        </p:txBody>
      </p:sp>
      <p:sp>
        <p:nvSpPr>
          <p:cNvPr id="3" name="Content Placeholder 2">
            <a:extLst>
              <a:ext uri="{FF2B5EF4-FFF2-40B4-BE49-F238E27FC236}">
                <a16:creationId xmlns:a16="http://schemas.microsoft.com/office/drawing/2014/main" xmlns="" id="{8A1C9316-DBF7-83E7-3CD6-B5B6737E40B7}"/>
              </a:ext>
            </a:extLst>
          </p:cNvPr>
          <p:cNvSpPr>
            <a:spLocks noGrp="1"/>
          </p:cNvSpPr>
          <p:nvPr>
            <p:ph idx="1"/>
          </p:nvPr>
        </p:nvSpPr>
        <p:spPr/>
        <p:txBody>
          <a:bodyPr/>
          <a:lstStyle/>
          <a:p>
            <a:pPr algn="just">
              <a:lnSpc>
                <a:spcPct val="150000"/>
              </a:lnSpc>
            </a:pPr>
            <a:r>
              <a:rPr lang="en-US" b="0" i="0" dirty="0">
                <a:solidFill>
                  <a:schemeClr val="tx1"/>
                </a:solidFill>
                <a:effectLst/>
                <a:latin typeface="arial" panose="020B0604020202020204" pitchFamily="34" charset="0"/>
              </a:rPr>
              <a:t>Surveys </a:t>
            </a:r>
            <a:r>
              <a:rPr lang="en-US" b="1" i="0" dirty="0">
                <a:solidFill>
                  <a:schemeClr val="tx1"/>
                </a:solidFill>
                <a:effectLst/>
                <a:latin typeface="arial" panose="020B0604020202020204" pitchFamily="34" charset="0"/>
              </a:rPr>
              <a:t>provide a direct measure of area radiation levels and detect the presence of radioactive material inadvertently spilled on a person, surface or piece of equipment</a:t>
            </a:r>
            <a:r>
              <a:rPr lang="en-US" b="0" i="0" dirty="0">
                <a:solidFill>
                  <a:schemeClr val="tx1"/>
                </a:solidFill>
                <a:effectLst/>
                <a:latin typeface="arial" panose="020B0604020202020204" pitchFamily="34" charset="0"/>
              </a:rPr>
              <a:t>. Surveys are therefore an indication of the radiation hazard present either during or after an experiment.</a:t>
            </a:r>
          </a:p>
          <a:p>
            <a:endParaRPr lang="en-IN" dirty="0"/>
          </a:p>
        </p:txBody>
      </p:sp>
    </p:spTree>
    <p:extLst>
      <p:ext uri="{BB962C8B-B14F-4D97-AF65-F5344CB8AC3E}">
        <p14:creationId xmlns:p14="http://schemas.microsoft.com/office/powerpoint/2010/main" xmlns="" val="9909574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5E60D4-72C4-9503-7E4E-B0C3C56676E8}"/>
              </a:ext>
            </a:extLst>
          </p:cNvPr>
          <p:cNvSpPr>
            <a:spLocks noGrp="1"/>
          </p:cNvSpPr>
          <p:nvPr>
            <p:ph type="title"/>
          </p:nvPr>
        </p:nvSpPr>
        <p:spPr>
          <a:xfrm>
            <a:off x="677334" y="609600"/>
            <a:ext cx="8596668" cy="864358"/>
          </a:xfrm>
        </p:spPr>
        <p:txBody>
          <a:bodyPr/>
          <a:lstStyle/>
          <a:p>
            <a:r>
              <a:rPr lang="en-IN" dirty="0"/>
              <a:t>CONTNIUE </a:t>
            </a:r>
          </a:p>
        </p:txBody>
      </p:sp>
      <p:sp>
        <p:nvSpPr>
          <p:cNvPr id="3" name="Content Placeholder 2">
            <a:extLst>
              <a:ext uri="{FF2B5EF4-FFF2-40B4-BE49-F238E27FC236}">
                <a16:creationId xmlns:a16="http://schemas.microsoft.com/office/drawing/2014/main" xmlns="" id="{66B360AF-BCC3-F8E5-BB73-D16E75911CD2}"/>
              </a:ext>
            </a:extLst>
          </p:cNvPr>
          <p:cNvSpPr>
            <a:spLocks noGrp="1"/>
          </p:cNvSpPr>
          <p:nvPr>
            <p:ph idx="1"/>
          </p:nvPr>
        </p:nvSpPr>
        <p:spPr>
          <a:xfrm>
            <a:off x="677334" y="1624085"/>
            <a:ext cx="8596668" cy="4417278"/>
          </a:xfrm>
        </p:spPr>
        <p:txBody>
          <a:bodyPr>
            <a:normAutofit fontScale="92500" lnSpcReduction="10000"/>
          </a:bodyPr>
          <a:lstStyle/>
          <a:p>
            <a:pPr algn="just">
              <a:lnSpc>
                <a:spcPct val="150000"/>
              </a:lnSpc>
            </a:pPr>
            <a:r>
              <a:rPr lang="en-US" b="0" i="0" dirty="0">
                <a:solidFill>
                  <a:srgbClr val="555555"/>
                </a:solidFill>
                <a:effectLst/>
                <a:latin typeface="Times New Roman" pitchFamily="18" charset="0"/>
                <a:cs typeface="Times New Roman" pitchFamily="18" charset="0"/>
              </a:rPr>
              <a:t>individuals are required to survey themselves and their work areas on an “as used” or “daily basis”. The DMPRS recommends frequent surveys of hands and other skin areas to identify and rectify contamination, thus preventing significant doses and internal exposures. An operating survey meter should be accessible whenever working with </a:t>
            </a:r>
            <a:r>
              <a:rPr lang="en-US" b="0" i="0" dirty="0" err="1">
                <a:solidFill>
                  <a:srgbClr val="555555"/>
                </a:solidFill>
                <a:effectLst/>
                <a:latin typeface="Times New Roman" pitchFamily="18" charset="0"/>
                <a:cs typeface="Times New Roman" pitchFamily="18" charset="0"/>
              </a:rPr>
              <a:t>radiation.The</a:t>
            </a:r>
            <a:r>
              <a:rPr lang="en-US" b="0" i="0" dirty="0">
                <a:solidFill>
                  <a:srgbClr val="555555"/>
                </a:solidFill>
                <a:effectLst/>
                <a:latin typeface="Times New Roman" pitchFamily="18" charset="0"/>
                <a:cs typeface="Times New Roman" pitchFamily="18" charset="0"/>
              </a:rPr>
              <a:t> Permit Holder of a radiation laboratory is required to have a radiation survey conducted under the following conditions:</a:t>
            </a:r>
          </a:p>
          <a:p>
            <a:pPr algn="just">
              <a:lnSpc>
                <a:spcPct val="150000"/>
              </a:lnSpc>
            </a:pPr>
            <a:r>
              <a:rPr lang="en-US" b="0" i="0" dirty="0">
                <a:solidFill>
                  <a:srgbClr val="555555"/>
                </a:solidFill>
                <a:effectLst/>
                <a:latin typeface="Times New Roman" pitchFamily="18" charset="0"/>
                <a:cs typeface="Times New Roman" pitchFamily="18" charset="0"/>
              </a:rPr>
              <a:t>1. After each day of radioactive material usage/experimentation.</a:t>
            </a:r>
            <a:br>
              <a:rPr lang="en-US" b="0" i="0" dirty="0">
                <a:solidFill>
                  <a:srgbClr val="555555"/>
                </a:solidFill>
                <a:effectLst/>
                <a:latin typeface="Times New Roman" pitchFamily="18" charset="0"/>
                <a:cs typeface="Times New Roman" pitchFamily="18" charset="0"/>
              </a:rPr>
            </a:br>
            <a:r>
              <a:rPr lang="en-US" b="0" i="0" dirty="0">
                <a:solidFill>
                  <a:srgbClr val="555555"/>
                </a:solidFill>
                <a:effectLst/>
                <a:latin typeface="Times New Roman" pitchFamily="18" charset="0"/>
                <a:cs typeface="Times New Roman" pitchFamily="18" charset="0"/>
              </a:rPr>
              <a:t>2. After transfer of radioactive material from stock solutions.</a:t>
            </a:r>
            <a:br>
              <a:rPr lang="en-US" b="0" i="0" dirty="0">
                <a:solidFill>
                  <a:srgbClr val="555555"/>
                </a:solidFill>
                <a:effectLst/>
                <a:latin typeface="Times New Roman" pitchFamily="18" charset="0"/>
                <a:cs typeface="Times New Roman" pitchFamily="18" charset="0"/>
              </a:rPr>
            </a:br>
            <a:r>
              <a:rPr lang="en-US" b="0" i="0" dirty="0">
                <a:solidFill>
                  <a:srgbClr val="555555"/>
                </a:solidFill>
                <a:effectLst/>
                <a:latin typeface="Times New Roman" pitchFamily="18" charset="0"/>
                <a:cs typeface="Times New Roman" pitchFamily="18" charset="0"/>
              </a:rPr>
              <a:t>3. After each experimental run if there is a possibility of a change in radiation levels or contamination.</a:t>
            </a:r>
            <a:br>
              <a:rPr lang="en-US" b="0" i="0" dirty="0">
                <a:solidFill>
                  <a:srgbClr val="555555"/>
                </a:solidFill>
                <a:effectLst/>
                <a:latin typeface="Times New Roman" pitchFamily="18" charset="0"/>
                <a:cs typeface="Times New Roman" pitchFamily="18" charset="0"/>
              </a:rPr>
            </a:br>
            <a:r>
              <a:rPr lang="en-US" b="0" i="0" dirty="0">
                <a:solidFill>
                  <a:srgbClr val="555555"/>
                </a:solidFill>
                <a:effectLst/>
                <a:latin typeface="Times New Roman" pitchFamily="18" charset="0"/>
                <a:cs typeface="Times New Roman" pitchFamily="18" charset="0"/>
              </a:rPr>
              <a:t>4. After a minor radioactive spill clean-up or emergency.</a:t>
            </a:r>
          </a:p>
          <a:p>
            <a:endParaRPr lang="en-IN" dirty="0"/>
          </a:p>
        </p:txBody>
      </p:sp>
    </p:spTree>
    <p:extLst>
      <p:ext uri="{BB962C8B-B14F-4D97-AF65-F5344CB8AC3E}">
        <p14:creationId xmlns:p14="http://schemas.microsoft.com/office/powerpoint/2010/main" xmlns="" val="2681146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A3FFEB-E01C-C0FE-4295-A2C63223238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1788397B-D417-3E5E-4E37-F1E8E82361C1}"/>
              </a:ext>
            </a:extLst>
          </p:cNvPr>
          <p:cNvSpPr>
            <a:spLocks noGrp="1"/>
          </p:cNvSpPr>
          <p:nvPr>
            <p:ph idx="1"/>
          </p:nvPr>
        </p:nvSpPr>
        <p:spPr/>
        <p:txBody>
          <a:bodyPr/>
          <a:lstStyle/>
          <a:p>
            <a:pPr algn="just">
              <a:lnSpc>
                <a:spcPct val="150000"/>
              </a:lnSpc>
            </a:pPr>
            <a:r>
              <a:rPr lang="en-US" b="1" i="0" dirty="0">
                <a:solidFill>
                  <a:srgbClr val="2B2B2B"/>
                </a:solidFill>
                <a:effectLst/>
                <a:latin typeface="Open Sans" panose="020B0606030504020204" pitchFamily="34" charset="0"/>
              </a:rPr>
              <a:t>What is a Radiation Emergency?</a:t>
            </a:r>
          </a:p>
          <a:p>
            <a:pPr algn="just">
              <a:lnSpc>
                <a:spcPct val="150000"/>
              </a:lnSpc>
            </a:pPr>
            <a:r>
              <a:rPr lang="en-US" b="0" i="0" dirty="0">
                <a:solidFill>
                  <a:srgbClr val="2B2B2B"/>
                </a:solidFill>
                <a:effectLst/>
                <a:latin typeface="Open Sans" panose="020B0606030504020204" pitchFamily="34" charset="0"/>
              </a:rPr>
              <a:t>A radiation emergency is defined as any unplanned event involving nuclear materials or radiation producing devices that may result in an increased exposure of individuals to ionizing radiation. The Radiation Safety Office should be promptly notified of any radiation incident to assure the proper response is taken to minimize personnel exposure, contain radioactive contamination, and address any injury from possible overexposure to sources of radiation.</a:t>
            </a:r>
          </a:p>
          <a:p>
            <a:endParaRPr lang="en-IN" dirty="0"/>
          </a:p>
        </p:txBody>
      </p:sp>
    </p:spTree>
    <p:extLst>
      <p:ext uri="{BB962C8B-B14F-4D97-AF65-F5344CB8AC3E}">
        <p14:creationId xmlns:p14="http://schemas.microsoft.com/office/powerpoint/2010/main" xmlns="" val="8720004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624625-C9E0-A34C-4E41-966A7BCA121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6401D1F8-8CCA-4E40-1EF3-C6C35AF5BF69}"/>
              </a:ext>
            </a:extLst>
          </p:cNvPr>
          <p:cNvSpPr>
            <a:spLocks noGrp="1"/>
          </p:cNvSpPr>
          <p:nvPr>
            <p:ph idx="1"/>
          </p:nvPr>
        </p:nvSpPr>
        <p:spPr/>
        <p:txBody>
          <a:bodyPr>
            <a:normAutofit fontScale="92500" lnSpcReduction="20000"/>
          </a:bodyPr>
          <a:lstStyle/>
          <a:p>
            <a:pPr algn="l">
              <a:lnSpc>
                <a:spcPct val="150000"/>
              </a:lnSpc>
            </a:pPr>
            <a:r>
              <a:rPr lang="en-US" b="0" i="0" dirty="0">
                <a:solidFill>
                  <a:srgbClr val="000000"/>
                </a:solidFill>
                <a:effectLst/>
                <a:latin typeface="Open Sans" panose="020B0606030504020204" pitchFamily="34" charset="0"/>
              </a:rPr>
              <a:t>some examples of different types of radiation emergencies.</a:t>
            </a:r>
          </a:p>
          <a:p>
            <a:pPr algn="l">
              <a:lnSpc>
                <a:spcPct val="150000"/>
              </a:lnSpc>
              <a:buFont typeface="Arial" panose="020B0604020202020204" pitchFamily="34" charset="0"/>
              <a:buChar char="•"/>
            </a:pPr>
            <a:r>
              <a:rPr lang="en-US" b="0" i="0" u="sng" dirty="0">
                <a:solidFill>
                  <a:srgbClr val="075290"/>
                </a:solidFill>
                <a:effectLst/>
                <a:latin typeface="Open Sans" panose="020B0606030504020204" pitchFamily="34" charset="0"/>
              </a:rPr>
              <a:t>Nuclear Emergencies</a:t>
            </a:r>
            <a:endParaRPr lang="en-US" b="0" i="0" dirty="0">
              <a:solidFill>
                <a:srgbClr val="000000"/>
              </a:solidFill>
              <a:effectLst/>
              <a:latin typeface="Open Sans" panose="020B0606030504020204" pitchFamily="34" charset="0"/>
            </a:endParaRPr>
          </a:p>
          <a:p>
            <a:pPr algn="l">
              <a:lnSpc>
                <a:spcPct val="150000"/>
              </a:lnSpc>
              <a:buFont typeface="Arial" panose="020B0604020202020204" pitchFamily="34" charset="0"/>
              <a:buChar char="•"/>
            </a:pPr>
            <a:r>
              <a:rPr lang="en-US" b="0" i="0" u="sng" dirty="0">
                <a:solidFill>
                  <a:srgbClr val="075290"/>
                </a:solidFill>
                <a:effectLst/>
                <a:latin typeface="Open Sans" panose="020B0606030504020204" pitchFamily="34" charset="0"/>
              </a:rPr>
              <a:t>Dirty Bomb or Radiological Dispersal Device (RDD)</a:t>
            </a:r>
            <a:endParaRPr lang="en-US" b="0" i="0" dirty="0">
              <a:solidFill>
                <a:srgbClr val="000000"/>
              </a:solidFill>
              <a:effectLst/>
              <a:latin typeface="Open Sans" panose="020B0606030504020204" pitchFamily="34" charset="0"/>
            </a:endParaRPr>
          </a:p>
          <a:p>
            <a:pPr algn="l">
              <a:lnSpc>
                <a:spcPct val="150000"/>
              </a:lnSpc>
              <a:buFont typeface="Arial" panose="020B0604020202020204" pitchFamily="34" charset="0"/>
              <a:buChar char="•"/>
            </a:pPr>
            <a:r>
              <a:rPr lang="en-US" b="0" i="0" u="sng" dirty="0">
                <a:solidFill>
                  <a:srgbClr val="075290"/>
                </a:solidFill>
                <a:effectLst/>
                <a:latin typeface="Open Sans" panose="020B0606030504020204" pitchFamily="34" charset="0"/>
              </a:rPr>
              <a:t>Radiological Exposure Device (RED)</a:t>
            </a:r>
            <a:endParaRPr lang="en-US" b="0" i="0" dirty="0">
              <a:solidFill>
                <a:srgbClr val="000000"/>
              </a:solidFill>
              <a:effectLst/>
              <a:latin typeface="Open Sans" panose="020B0606030504020204" pitchFamily="34" charset="0"/>
            </a:endParaRPr>
          </a:p>
          <a:p>
            <a:pPr algn="l">
              <a:lnSpc>
                <a:spcPct val="150000"/>
              </a:lnSpc>
              <a:buFont typeface="Arial" panose="020B0604020202020204" pitchFamily="34" charset="0"/>
              <a:buChar char="•"/>
            </a:pPr>
            <a:r>
              <a:rPr lang="en-US" b="0" i="0" u="sng" dirty="0">
                <a:solidFill>
                  <a:srgbClr val="075290"/>
                </a:solidFill>
                <a:effectLst/>
                <a:latin typeface="Open Sans" panose="020B0606030504020204" pitchFamily="34" charset="0"/>
              </a:rPr>
              <a:t>Nuclear Power Plant Accident</a:t>
            </a:r>
            <a:endParaRPr lang="en-US" b="0" i="0" dirty="0">
              <a:solidFill>
                <a:srgbClr val="000000"/>
              </a:solidFill>
              <a:effectLst/>
              <a:latin typeface="Open Sans" panose="020B0606030504020204" pitchFamily="34" charset="0"/>
            </a:endParaRPr>
          </a:p>
          <a:p>
            <a:pPr algn="l">
              <a:lnSpc>
                <a:spcPct val="150000"/>
              </a:lnSpc>
              <a:buFont typeface="Arial" panose="020B0604020202020204" pitchFamily="34" charset="0"/>
              <a:buChar char="•"/>
            </a:pPr>
            <a:r>
              <a:rPr lang="en-US" b="0" i="0" u="sng" dirty="0">
                <a:solidFill>
                  <a:srgbClr val="075290"/>
                </a:solidFill>
                <a:effectLst/>
                <a:latin typeface="Open Sans" panose="020B0606030504020204" pitchFamily="34" charset="0"/>
              </a:rPr>
              <a:t>Transportation Accidents</a:t>
            </a:r>
            <a:endParaRPr lang="en-US" b="0" i="0" dirty="0">
              <a:solidFill>
                <a:srgbClr val="000000"/>
              </a:solidFill>
              <a:effectLst/>
              <a:latin typeface="Open Sans" panose="020B0606030504020204" pitchFamily="34" charset="0"/>
            </a:endParaRPr>
          </a:p>
          <a:p>
            <a:pPr algn="l">
              <a:lnSpc>
                <a:spcPct val="150000"/>
              </a:lnSpc>
              <a:buFont typeface="Arial" panose="020B0604020202020204" pitchFamily="34" charset="0"/>
              <a:buChar char="•"/>
            </a:pPr>
            <a:r>
              <a:rPr lang="en-US" b="0" i="0" u="sng" dirty="0">
                <a:solidFill>
                  <a:srgbClr val="075290"/>
                </a:solidFill>
                <a:effectLst/>
                <a:latin typeface="Open Sans" panose="020B0606030504020204" pitchFamily="34" charset="0"/>
              </a:rPr>
              <a:t>Occupational Accident</a:t>
            </a:r>
            <a:endParaRPr lang="en-US" b="0" i="0" dirty="0">
              <a:solidFill>
                <a:srgbClr val="000000"/>
              </a:solidFill>
              <a:effectLst/>
              <a:latin typeface="Open Sans" panose="020B0606030504020204" pitchFamily="34" charset="0"/>
            </a:endParaRPr>
          </a:p>
          <a:p>
            <a:r>
              <a:rPr lang="en-US" dirty="0"/>
              <a:t/>
            </a:r>
            <a:br>
              <a:rPr lang="en-US" dirty="0"/>
            </a:br>
            <a:endParaRPr lang="en-IN" dirty="0"/>
          </a:p>
        </p:txBody>
      </p:sp>
    </p:spTree>
    <p:extLst>
      <p:ext uri="{BB962C8B-B14F-4D97-AF65-F5344CB8AC3E}">
        <p14:creationId xmlns:p14="http://schemas.microsoft.com/office/powerpoint/2010/main" xmlns="" val="3836691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8DCC4D-0087-B0B4-FBCA-4AA91B9A90A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B7831E6B-7EF9-0051-DAD3-D712B08E5A6D}"/>
              </a:ext>
            </a:extLst>
          </p:cNvPr>
          <p:cNvSpPr>
            <a:spLocks noGrp="1"/>
          </p:cNvSpPr>
          <p:nvPr>
            <p:ph idx="1"/>
          </p:nvPr>
        </p:nvSpPr>
        <p:spPr/>
        <p:txBody>
          <a:bodyPr>
            <a:normAutofit/>
          </a:bodyPr>
          <a:lstStyle/>
          <a:p>
            <a:pPr algn="just">
              <a:lnSpc>
                <a:spcPct val="150000"/>
              </a:lnSpc>
            </a:pPr>
            <a:r>
              <a:rPr lang="en-US" b="0" i="0" dirty="0">
                <a:solidFill>
                  <a:srgbClr val="000000"/>
                </a:solidFill>
                <a:effectLst/>
                <a:latin typeface="Open Sans" panose="020B0606030504020204" pitchFamily="34" charset="0"/>
              </a:rPr>
              <a:t>Protect yourself, your family, and your pets in a radiation emergency.</a:t>
            </a:r>
          </a:p>
          <a:p>
            <a:pPr algn="just">
              <a:lnSpc>
                <a:spcPct val="150000"/>
              </a:lnSpc>
              <a:buFont typeface="Arial" panose="020B0604020202020204" pitchFamily="34" charset="0"/>
              <a:buChar char="•"/>
            </a:pPr>
            <a:r>
              <a:rPr lang="en-US" b="1" i="0" u="sng" dirty="0">
                <a:solidFill>
                  <a:srgbClr val="075290"/>
                </a:solidFill>
                <a:effectLst/>
                <a:latin typeface="Open Sans" panose="020B0606030504020204" pitchFamily="34" charset="0"/>
              </a:rPr>
              <a:t>Get inside</a:t>
            </a:r>
            <a:r>
              <a:rPr lang="en-US" b="0" i="0" dirty="0">
                <a:solidFill>
                  <a:srgbClr val="000000"/>
                </a:solidFill>
                <a:effectLst/>
                <a:latin typeface="Open Sans" panose="020B0606030504020204" pitchFamily="34" charset="0"/>
              </a:rPr>
              <a:t> or take shelter,</a:t>
            </a:r>
          </a:p>
          <a:p>
            <a:pPr algn="just">
              <a:lnSpc>
                <a:spcPct val="150000"/>
              </a:lnSpc>
              <a:buFont typeface="Arial" panose="020B0604020202020204" pitchFamily="34" charset="0"/>
              <a:buChar char="•"/>
            </a:pPr>
            <a:r>
              <a:rPr lang="en-US" b="1" i="0" u="sng" dirty="0">
                <a:solidFill>
                  <a:srgbClr val="075290"/>
                </a:solidFill>
                <a:effectLst/>
                <a:latin typeface="Open Sans" panose="020B0606030504020204" pitchFamily="34" charset="0"/>
              </a:rPr>
              <a:t>Stay inside</a:t>
            </a:r>
            <a:r>
              <a:rPr lang="en-US" b="0" i="0" dirty="0">
                <a:solidFill>
                  <a:srgbClr val="000000"/>
                </a:solidFill>
                <a:effectLst/>
                <a:latin typeface="Open Sans" panose="020B0606030504020204" pitchFamily="34" charset="0"/>
              </a:rPr>
              <a:t> to reduce your exposure to radiation, and</a:t>
            </a:r>
          </a:p>
          <a:p>
            <a:pPr algn="just">
              <a:lnSpc>
                <a:spcPct val="150000"/>
              </a:lnSpc>
              <a:buFont typeface="Arial" panose="020B0604020202020204" pitchFamily="34" charset="0"/>
              <a:buChar char="•"/>
            </a:pPr>
            <a:r>
              <a:rPr lang="en-US" b="1" i="0" u="sng" dirty="0">
                <a:solidFill>
                  <a:srgbClr val="075290"/>
                </a:solidFill>
                <a:effectLst/>
                <a:latin typeface="Open Sans" panose="020B0606030504020204" pitchFamily="34" charset="0"/>
              </a:rPr>
              <a:t>Stay tuned</a:t>
            </a:r>
            <a:r>
              <a:rPr lang="en-US" b="0" i="0" dirty="0">
                <a:solidFill>
                  <a:srgbClr val="000000"/>
                </a:solidFill>
                <a:effectLst/>
                <a:latin typeface="Open Sans" panose="020B0606030504020204" pitchFamily="34" charset="0"/>
              </a:rPr>
              <a:t> for further instructions on what to do.</a:t>
            </a:r>
          </a:p>
          <a:p>
            <a:pPr algn="just">
              <a:lnSpc>
                <a:spcPct val="150000"/>
              </a:lnSpc>
            </a:pPr>
            <a:r>
              <a:rPr lang="en-US" b="0" i="0" dirty="0">
                <a:solidFill>
                  <a:srgbClr val="000000"/>
                </a:solidFill>
                <a:effectLst/>
                <a:latin typeface="Open Sans" panose="020B0606030504020204" pitchFamily="34" charset="0"/>
              </a:rPr>
              <a:t>Because radioactive materials become weaker over time, staying inside for at least 24 hours can protect you and your family until it is safe to leave the area. If you have loved ones in schools, day cares, hospitals, nursing homes, or other facilities during a radiation emergency, </a:t>
            </a:r>
            <a:r>
              <a:rPr lang="en-US" b="1" i="0" dirty="0">
                <a:solidFill>
                  <a:srgbClr val="000000"/>
                </a:solidFill>
                <a:effectLst/>
                <a:latin typeface="Open Sans" panose="020B0606030504020204" pitchFamily="34" charset="0"/>
              </a:rPr>
              <a:t>stay where you are!</a:t>
            </a:r>
            <a:r>
              <a:rPr lang="en-US" b="0" i="0" dirty="0">
                <a:solidFill>
                  <a:srgbClr val="000000"/>
                </a:solidFill>
                <a:effectLst/>
                <a:latin typeface="Open Sans" panose="020B0606030504020204" pitchFamily="34" charset="0"/>
              </a:rPr>
              <a:t> </a:t>
            </a:r>
            <a:endParaRPr lang="en-IN" dirty="0"/>
          </a:p>
        </p:txBody>
      </p:sp>
    </p:spTree>
    <p:extLst>
      <p:ext uri="{BB962C8B-B14F-4D97-AF65-F5344CB8AC3E}">
        <p14:creationId xmlns:p14="http://schemas.microsoft.com/office/powerpoint/2010/main" xmlns="" val="18518261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ED0CCA-35DC-82A6-0BF8-88A0D7082FC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A21997B9-6050-5E41-D653-659C3AEDB95A}"/>
              </a:ext>
            </a:extLst>
          </p:cNvPr>
          <p:cNvSpPr>
            <a:spLocks noGrp="1"/>
          </p:cNvSpPr>
          <p:nvPr>
            <p:ph idx="1"/>
          </p:nvPr>
        </p:nvSpPr>
        <p:spPr/>
        <p:txBody>
          <a:bodyPr/>
          <a:lstStyle/>
          <a:p>
            <a:endParaRPr lang="en-IN"/>
          </a:p>
        </p:txBody>
      </p:sp>
      <p:pic>
        <p:nvPicPr>
          <p:cNvPr id="3074" name="Picture 2" descr="Protect Yourself and Your Family in a Radiation Emergency | Environmental  Health Toolkits | NCEH">
            <a:extLst>
              <a:ext uri="{FF2B5EF4-FFF2-40B4-BE49-F238E27FC236}">
                <a16:creationId xmlns:a16="http://schemas.microsoft.com/office/drawing/2014/main" xmlns="" id="{EB4134DA-62FB-5E77-0A70-BE57A73B05EC}"/>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38200" y="779929"/>
            <a:ext cx="10515600" cy="481404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8020989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a:extLst>
              <a:ext uri="{FF2B5EF4-FFF2-40B4-BE49-F238E27FC236}">
                <a16:creationId xmlns:a16="http://schemas.microsoft.com/office/drawing/2014/main" xmlns="" id="{D9D1BFBA-E9C9-C589-DDE6-6B447BEA00FF}"/>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b="6321"/>
          <a:stretch>
            <a:fillRect/>
          </a:stretch>
        </p:blipFill>
        <p:spPr bwMode="auto">
          <a:xfrm>
            <a:off x="1842447" y="1576539"/>
            <a:ext cx="7562809" cy="372698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471830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F270E7-C1D6-D2B8-D2F0-BE2BAE49B164}"/>
              </a:ext>
            </a:extLst>
          </p:cNvPr>
          <p:cNvSpPr>
            <a:spLocks noGrp="1"/>
          </p:cNvSpPr>
          <p:nvPr>
            <p:ph type="title"/>
          </p:nvPr>
        </p:nvSpPr>
        <p:spPr/>
        <p:txBody>
          <a:bodyPr/>
          <a:lstStyle/>
          <a:p>
            <a:r>
              <a:rPr lang="en-IN" dirty="0"/>
              <a:t>INTRODUCTION</a:t>
            </a:r>
          </a:p>
        </p:txBody>
      </p:sp>
      <p:sp>
        <p:nvSpPr>
          <p:cNvPr id="3" name="Content Placeholder 2">
            <a:extLst>
              <a:ext uri="{FF2B5EF4-FFF2-40B4-BE49-F238E27FC236}">
                <a16:creationId xmlns:a16="http://schemas.microsoft.com/office/drawing/2014/main" xmlns="" id="{F705B48E-2C98-693A-007D-1C843549E9FF}"/>
              </a:ext>
            </a:extLst>
          </p:cNvPr>
          <p:cNvSpPr>
            <a:spLocks noGrp="1"/>
          </p:cNvSpPr>
          <p:nvPr>
            <p:ph idx="1"/>
          </p:nvPr>
        </p:nvSpPr>
        <p:spPr/>
        <p:txBody>
          <a:bodyPr>
            <a:normAutofit/>
          </a:bodyPr>
          <a:lstStyle/>
          <a:p>
            <a:pPr algn="just">
              <a:lnSpc>
                <a:spcPct val="150000"/>
              </a:lnSpc>
            </a:pPr>
            <a:r>
              <a:rPr lang="en-US" sz="2000" b="0" i="0" dirty="0">
                <a:solidFill>
                  <a:schemeClr val="tx1"/>
                </a:solidFill>
                <a:effectLst/>
                <a:latin typeface="Times New Roman" pitchFamily="18" charset="0"/>
                <a:cs typeface="Times New Roman" pitchFamily="18" charset="0"/>
              </a:rPr>
              <a:t>Radiation protection, also known as radiological protection, is defined by the International Atomic Energy Agency (IAEA) as "The protection of people from harmful effects of exposure to ionizing radiation, and the means for achieving this". Exposure can be from a source of radiation external to the human body or due to internal irradiation caused by the ingestion of radioactive contamination.</a:t>
            </a:r>
            <a:endParaRPr lang="en-IN" sz="2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627187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70D4BA-FB0A-0756-341B-17CA5E88073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D5D57C29-500F-FFE4-F29C-A1F20A210290}"/>
              </a:ext>
            </a:extLst>
          </p:cNvPr>
          <p:cNvSpPr>
            <a:spLocks noGrp="1"/>
          </p:cNvSpPr>
          <p:nvPr>
            <p:ph idx="1"/>
          </p:nvPr>
        </p:nvSpPr>
        <p:spPr/>
        <p:txBody>
          <a:bodyPr/>
          <a:lstStyle/>
          <a:p>
            <a:pPr algn="just">
              <a:lnSpc>
                <a:spcPct val="150000"/>
              </a:lnSpc>
            </a:pPr>
            <a:r>
              <a:rPr lang="en-US" b="0" i="0" dirty="0">
                <a:solidFill>
                  <a:srgbClr val="000000"/>
                </a:solidFill>
                <a:effectLst/>
                <a:latin typeface="Times New Roman" panose="02020603050405020304" pitchFamily="18" charset="0"/>
              </a:rPr>
              <a:t>Radiation protection aims to reduce unnecessary radiation exposure with a goal to minimize the harmful effects of ionizing radiation. In the medical field, ionizing radiation has become an inescapable tool used for the diagnosis and treatment of a variety of medical conditions. As its use has evolved, so have the cumulative doses of lifetime radiation that both patients and medical providers receive. Most radiation exposure in medical settings arises from fluoroscopic imaging, which uses x-rays to obtain dynamic and cinematic functional imaging. Formal radiation protection training helps reduce radiation exposure to medical staff and patients</a:t>
            </a:r>
            <a:endParaRPr lang="en-IN" dirty="0"/>
          </a:p>
        </p:txBody>
      </p:sp>
    </p:spTree>
    <p:extLst>
      <p:ext uri="{BB962C8B-B14F-4D97-AF65-F5344CB8AC3E}">
        <p14:creationId xmlns:p14="http://schemas.microsoft.com/office/powerpoint/2010/main" xmlns="" val="1778784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221F2F-133F-6929-CC20-4CB1FFA6952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CD251457-C3EE-6764-0F35-60BB3C07E7C8}"/>
              </a:ext>
            </a:extLst>
          </p:cNvPr>
          <p:cNvSpPr>
            <a:spLocks noGrp="1"/>
          </p:cNvSpPr>
          <p:nvPr>
            <p:ph idx="1"/>
          </p:nvPr>
        </p:nvSpPr>
        <p:spPr/>
        <p:txBody>
          <a:bodyPr/>
          <a:lstStyle/>
          <a:p>
            <a:pPr algn="just">
              <a:lnSpc>
                <a:spcPct val="150000"/>
              </a:lnSpc>
            </a:pPr>
            <a:r>
              <a:rPr lang="en-US" b="0" i="0" dirty="0">
                <a:solidFill>
                  <a:srgbClr val="230050"/>
                </a:solidFill>
                <a:effectLst/>
                <a:latin typeface="Noto Sans" panose="020B0502040504020204" pitchFamily="34" charset="0"/>
              </a:rPr>
              <a:t>T</a:t>
            </a:r>
            <a:r>
              <a:rPr lang="en-US" b="0" i="0" dirty="0">
                <a:solidFill>
                  <a:srgbClr val="230050"/>
                </a:solidFill>
                <a:effectLst/>
                <a:latin typeface="Times New Roman" pitchFamily="18" charset="0"/>
                <a:cs typeface="Times New Roman" pitchFamily="18" charset="0"/>
              </a:rPr>
              <a:t>he purpose of radiation protection is to provide an appropriate level of protection for humans without unduly limiting the beneficial actions giving rise to radiation exposure. Radiation protection is to prevent the occurrence of harmful deterministic effects and to reduce the probability of occurrence of stochastic effects (e.g. cancer and hereditary effects).</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xmlns="" val="1954821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57ABDC-692D-3A46-F717-9CE673C32829}"/>
              </a:ext>
            </a:extLst>
          </p:cNvPr>
          <p:cNvSpPr>
            <a:spLocks noGrp="1"/>
          </p:cNvSpPr>
          <p:nvPr>
            <p:ph type="title"/>
          </p:nvPr>
        </p:nvSpPr>
        <p:spPr>
          <a:xfrm>
            <a:off x="838200" y="365126"/>
            <a:ext cx="10515600" cy="710640"/>
          </a:xfrm>
        </p:spPr>
        <p:txBody>
          <a:bodyPr/>
          <a:lstStyle/>
          <a:p>
            <a:r>
              <a:rPr lang="en-IN" dirty="0"/>
              <a:t>RADIATION HAZARDS </a:t>
            </a:r>
          </a:p>
        </p:txBody>
      </p:sp>
      <p:pic>
        <p:nvPicPr>
          <p:cNvPr id="4" name="Picture 2" descr="Radiation Hazard Scale | CDC">
            <a:extLst>
              <a:ext uri="{FF2B5EF4-FFF2-40B4-BE49-F238E27FC236}">
                <a16:creationId xmlns:a16="http://schemas.microsoft.com/office/drawing/2014/main" xmlns="" id="{FC5DC5AC-69C2-0AB6-1333-F9EF7380BD0F}"/>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990012" y="2046008"/>
            <a:ext cx="4747434" cy="399535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187021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EB577DA-62E0-0DBB-4DCE-0E590EB925A0}"/>
              </a:ext>
            </a:extLst>
          </p:cNvPr>
          <p:cNvSpPr>
            <a:spLocks noGrp="1"/>
          </p:cNvSpPr>
          <p:nvPr>
            <p:ph idx="1"/>
          </p:nvPr>
        </p:nvSpPr>
        <p:spPr>
          <a:xfrm>
            <a:off x="677334" y="574767"/>
            <a:ext cx="8596668" cy="5466596"/>
          </a:xfrm>
        </p:spPr>
        <p:txBody>
          <a:bodyPr>
            <a:normAutofit/>
          </a:bodyPr>
          <a:lstStyle/>
          <a:p>
            <a:pPr algn="just">
              <a:lnSpc>
                <a:spcPct val="150000"/>
              </a:lnSpc>
            </a:pPr>
            <a:r>
              <a:rPr lang="en-US" b="0" i="0" dirty="0" err="1">
                <a:solidFill>
                  <a:schemeClr val="tx1"/>
                </a:solidFill>
                <a:effectLst/>
                <a:latin typeface="arial" panose="020B0604020202020204" pitchFamily="34" charset="0"/>
              </a:rPr>
              <a:t>Ionising</a:t>
            </a:r>
            <a:r>
              <a:rPr lang="en-US" b="0" i="0" dirty="0">
                <a:solidFill>
                  <a:schemeClr val="tx1"/>
                </a:solidFill>
                <a:effectLst/>
                <a:latin typeface="arial" panose="020B0604020202020204" pitchFamily="34" charset="0"/>
              </a:rPr>
              <a:t> radiations can cause </a:t>
            </a:r>
            <a:r>
              <a:rPr lang="en-US" b="1" i="0" dirty="0">
                <a:solidFill>
                  <a:schemeClr val="tx1"/>
                </a:solidFill>
                <a:effectLst/>
                <a:latin typeface="arial" panose="020B0604020202020204" pitchFamily="34" charset="0"/>
              </a:rPr>
              <a:t>dermatitis, burns, cell damage, cataracts and changes to blood</a:t>
            </a:r>
            <a:r>
              <a:rPr lang="en-US" b="0" i="0" dirty="0">
                <a:solidFill>
                  <a:schemeClr val="tx1"/>
                </a:solidFill>
                <a:effectLst/>
                <a:latin typeface="arial" panose="020B0604020202020204" pitchFamily="34" charset="0"/>
              </a:rPr>
              <a:t>. Microwaves and radio frequencies can cause heating of any exposed part of the body, infra-red rays can cause skin burns and cataracts and UV light can cause skin burns, skin cancer, conjunctivitis and arc eye.</a:t>
            </a:r>
          </a:p>
          <a:p>
            <a:pPr algn="just">
              <a:lnSpc>
                <a:spcPct val="150000"/>
              </a:lnSpc>
            </a:pPr>
            <a:r>
              <a:rPr lang="en-US" b="0" i="0" dirty="0">
                <a:solidFill>
                  <a:srgbClr val="1B1B1B"/>
                </a:solidFill>
                <a:effectLst/>
                <a:latin typeface="Source Sans Pro Web"/>
              </a:rPr>
              <a:t>Exposure to very high levels of radiation, such as being close to an atomic blast, can cause acute health effects such as skin burns and acute radiation syndrome (“radiation sickness"). It can also result in long-term health effects such as cancer and cardiovascular disease. Exposure to low levels of radiation encountered in the environment does not cause immediate health effects, but is a minor contributor to our overall cancer risk.</a:t>
            </a:r>
            <a:endParaRPr lang="en-IN" dirty="0"/>
          </a:p>
        </p:txBody>
      </p:sp>
    </p:spTree>
    <p:extLst>
      <p:ext uri="{BB962C8B-B14F-4D97-AF65-F5344CB8AC3E}">
        <p14:creationId xmlns:p14="http://schemas.microsoft.com/office/powerpoint/2010/main" xmlns="" val="1836546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DC250A-61A4-78C5-1AC3-5C8DC38B9C0A}"/>
              </a:ext>
            </a:extLst>
          </p:cNvPr>
          <p:cNvSpPr>
            <a:spLocks noGrp="1"/>
          </p:cNvSpPr>
          <p:nvPr>
            <p:ph type="title"/>
          </p:nvPr>
        </p:nvSpPr>
        <p:spPr/>
        <p:txBody>
          <a:bodyPr/>
          <a:lstStyle/>
          <a:p>
            <a:r>
              <a:rPr lang="en-IN" dirty="0"/>
              <a:t>REGULATION </a:t>
            </a:r>
          </a:p>
        </p:txBody>
      </p:sp>
      <p:sp>
        <p:nvSpPr>
          <p:cNvPr id="3" name="Content Placeholder 2">
            <a:extLst>
              <a:ext uri="{FF2B5EF4-FFF2-40B4-BE49-F238E27FC236}">
                <a16:creationId xmlns:a16="http://schemas.microsoft.com/office/drawing/2014/main" xmlns="" id="{C9C452C0-2294-E84F-BC54-1A149C60AA29}"/>
              </a:ext>
            </a:extLst>
          </p:cNvPr>
          <p:cNvSpPr>
            <a:spLocks noGrp="1"/>
          </p:cNvSpPr>
          <p:nvPr>
            <p:ph idx="1"/>
          </p:nvPr>
        </p:nvSpPr>
        <p:spPr/>
        <p:txBody>
          <a:bodyPr/>
          <a:lstStyle/>
          <a:p>
            <a:pPr algn="just">
              <a:lnSpc>
                <a:spcPct val="150000"/>
              </a:lnSpc>
            </a:pPr>
            <a:r>
              <a:rPr lang="en-US" b="0" i="0" u="sng" dirty="0">
                <a:solidFill>
                  <a:srgbClr val="075290"/>
                </a:solidFill>
                <a:effectLst/>
                <a:latin typeface="Open Sans" panose="020B0606030504020204" pitchFamily="34" charset="0"/>
              </a:rPr>
              <a:t>The guiding principle of radiation safety is “</a:t>
            </a:r>
            <a:r>
              <a:rPr lang="en-US" b="1" i="0" u="sng" dirty="0">
                <a:solidFill>
                  <a:srgbClr val="075290"/>
                </a:solidFill>
                <a:effectLst/>
                <a:latin typeface="Open Sans" panose="020B0606030504020204" pitchFamily="34" charset="0"/>
              </a:rPr>
              <a:t>ALARA</a:t>
            </a:r>
            <a:r>
              <a:rPr lang="en-US" b="0" i="0" u="sng" dirty="0">
                <a:solidFill>
                  <a:srgbClr val="075290"/>
                </a:solidFill>
                <a:effectLst/>
                <a:latin typeface="Open Sans" panose="020B0606030504020204" pitchFamily="34" charset="0"/>
              </a:rPr>
              <a:t>”.</a:t>
            </a:r>
            <a:r>
              <a:rPr lang="en-US" b="0" i="0" dirty="0">
                <a:solidFill>
                  <a:srgbClr val="000000"/>
                </a:solidFill>
                <a:effectLst/>
                <a:latin typeface="Open Sans" panose="020B0606030504020204" pitchFamily="34" charset="0"/>
              </a:rPr>
              <a:t> ALARA stands for “as low as reasonably achievable”. This principle means that even if it is a small dose, if receiving that dose has no direct benefit, you should try to avoid it. To do this, you can use three basic protective measures in radiation safety: time, distance, and shielding</a:t>
            </a:r>
            <a:endParaRPr lang="en-IN" dirty="0"/>
          </a:p>
        </p:txBody>
      </p:sp>
    </p:spTree>
    <p:extLst>
      <p:ext uri="{BB962C8B-B14F-4D97-AF65-F5344CB8AC3E}">
        <p14:creationId xmlns:p14="http://schemas.microsoft.com/office/powerpoint/2010/main" xmlns="" val="834787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00C295-8F72-26ED-CF62-9F1AE4D0B749}"/>
              </a:ext>
            </a:extLst>
          </p:cNvPr>
          <p:cNvSpPr>
            <a:spLocks noGrp="1"/>
          </p:cNvSpPr>
          <p:nvPr>
            <p:ph type="title"/>
          </p:nvPr>
        </p:nvSpPr>
        <p:spPr/>
        <p:txBody>
          <a:bodyPr/>
          <a:lstStyle/>
          <a:p>
            <a:r>
              <a:rPr lang="en-IN" dirty="0"/>
              <a:t>TIME</a:t>
            </a:r>
          </a:p>
        </p:txBody>
      </p:sp>
      <p:sp>
        <p:nvSpPr>
          <p:cNvPr id="3" name="Content Placeholder 2">
            <a:extLst>
              <a:ext uri="{FF2B5EF4-FFF2-40B4-BE49-F238E27FC236}">
                <a16:creationId xmlns:a16="http://schemas.microsoft.com/office/drawing/2014/main" xmlns="" id="{9C121D3A-0595-183B-B838-F6FBF1335EBF}"/>
              </a:ext>
            </a:extLst>
          </p:cNvPr>
          <p:cNvSpPr>
            <a:spLocks noGrp="1"/>
          </p:cNvSpPr>
          <p:nvPr>
            <p:ph idx="1"/>
          </p:nvPr>
        </p:nvSpPr>
        <p:spPr/>
        <p:txBody>
          <a:bodyPr/>
          <a:lstStyle/>
          <a:p>
            <a:pPr algn="just">
              <a:lnSpc>
                <a:spcPct val="150000"/>
              </a:lnSpc>
            </a:pPr>
            <a:r>
              <a:rPr lang="en-US" b="0" i="0" dirty="0">
                <a:solidFill>
                  <a:srgbClr val="000000"/>
                </a:solidFill>
                <a:effectLst/>
                <a:latin typeface="Open Sans" panose="020B0606030504020204" pitchFamily="34" charset="0"/>
              </a:rPr>
              <a:t>“Time” simply refers to the amount of time you spend near a radioactive source. Minimize your time near a radioactive source to only what it takes to get the job done. If you are in an area where radiation levels are elevated,</a:t>
            </a:r>
          </a:p>
          <a:p>
            <a:pPr algn="just">
              <a:lnSpc>
                <a:spcPct val="150000"/>
              </a:lnSpc>
              <a:buFont typeface="Arial" panose="020B0604020202020204" pitchFamily="34" charset="0"/>
              <a:buChar char="•"/>
            </a:pPr>
            <a:r>
              <a:rPr lang="en-US" b="0" i="0" dirty="0">
                <a:solidFill>
                  <a:srgbClr val="000000"/>
                </a:solidFill>
                <a:effectLst/>
                <a:latin typeface="Open Sans" panose="020B0606030504020204" pitchFamily="34" charset="0"/>
              </a:rPr>
              <a:t>complete your work as quickly as possible, and then</a:t>
            </a:r>
          </a:p>
          <a:p>
            <a:pPr algn="just">
              <a:lnSpc>
                <a:spcPct val="150000"/>
              </a:lnSpc>
              <a:buFont typeface="Arial" panose="020B0604020202020204" pitchFamily="34" charset="0"/>
              <a:buChar char="•"/>
            </a:pPr>
            <a:r>
              <a:rPr lang="en-US" b="0" i="0" dirty="0">
                <a:solidFill>
                  <a:srgbClr val="000000"/>
                </a:solidFill>
                <a:effectLst/>
                <a:latin typeface="Open Sans" panose="020B0606030504020204" pitchFamily="34" charset="0"/>
              </a:rPr>
              <a:t>leave the area.</a:t>
            </a:r>
          </a:p>
          <a:p>
            <a:pPr algn="just">
              <a:lnSpc>
                <a:spcPct val="150000"/>
              </a:lnSpc>
            </a:pPr>
            <a:r>
              <a:rPr lang="en-US" b="0" i="0" dirty="0">
                <a:solidFill>
                  <a:srgbClr val="000000"/>
                </a:solidFill>
                <a:effectLst/>
                <a:latin typeface="Open Sans" panose="020B0606030504020204" pitchFamily="34" charset="0"/>
              </a:rPr>
              <a:t>There is no reason to spend more time around it than necessary</a:t>
            </a:r>
          </a:p>
          <a:p>
            <a:endParaRPr lang="en-IN" dirty="0"/>
          </a:p>
        </p:txBody>
      </p:sp>
    </p:spTree>
    <p:extLst>
      <p:ext uri="{BB962C8B-B14F-4D97-AF65-F5344CB8AC3E}">
        <p14:creationId xmlns:p14="http://schemas.microsoft.com/office/powerpoint/2010/main" xmlns="" val="1240511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E803A9-0A9B-3942-CD84-3E3CE87F2554}"/>
              </a:ext>
            </a:extLst>
          </p:cNvPr>
          <p:cNvSpPr>
            <a:spLocks noGrp="1"/>
          </p:cNvSpPr>
          <p:nvPr>
            <p:ph type="title"/>
          </p:nvPr>
        </p:nvSpPr>
        <p:spPr/>
        <p:txBody>
          <a:bodyPr/>
          <a:lstStyle/>
          <a:p>
            <a:r>
              <a:rPr lang="en-IN" dirty="0"/>
              <a:t>DISTANCE</a:t>
            </a:r>
          </a:p>
        </p:txBody>
      </p:sp>
      <p:sp>
        <p:nvSpPr>
          <p:cNvPr id="3" name="Content Placeholder 2">
            <a:extLst>
              <a:ext uri="{FF2B5EF4-FFF2-40B4-BE49-F238E27FC236}">
                <a16:creationId xmlns:a16="http://schemas.microsoft.com/office/drawing/2014/main" xmlns="" id="{23634841-9E84-DB40-E3F2-208855057933}"/>
              </a:ext>
            </a:extLst>
          </p:cNvPr>
          <p:cNvSpPr>
            <a:spLocks noGrp="1"/>
          </p:cNvSpPr>
          <p:nvPr>
            <p:ph idx="1"/>
          </p:nvPr>
        </p:nvSpPr>
        <p:spPr/>
        <p:txBody>
          <a:bodyPr/>
          <a:lstStyle/>
          <a:p>
            <a:pPr algn="just">
              <a:lnSpc>
                <a:spcPct val="150000"/>
              </a:lnSpc>
            </a:pPr>
            <a:r>
              <a:rPr lang="en-US" b="0" i="0" dirty="0">
                <a:solidFill>
                  <a:srgbClr val="000000"/>
                </a:solidFill>
                <a:effectLst/>
                <a:latin typeface="Open Sans" panose="020B0606030504020204" pitchFamily="34" charset="0"/>
              </a:rPr>
              <a:t>Distance” refers to how close you are to a radioactive source.  Maximize your distance from a radioactive source as much as you can.  If you increase your distance, you decrease your dose.</a:t>
            </a:r>
          </a:p>
          <a:p>
            <a:pPr algn="just">
              <a:lnSpc>
                <a:spcPct val="150000"/>
              </a:lnSpc>
            </a:pPr>
            <a:r>
              <a:rPr lang="en-US" b="0" i="0" dirty="0">
                <a:solidFill>
                  <a:srgbClr val="000000"/>
                </a:solidFill>
                <a:effectLst/>
                <a:latin typeface="Open Sans" panose="020B0606030504020204" pitchFamily="34" charset="0"/>
              </a:rPr>
              <a:t>How long you need to stay inside will depend on</a:t>
            </a:r>
          </a:p>
          <a:p>
            <a:pPr algn="just">
              <a:lnSpc>
                <a:spcPct val="150000"/>
              </a:lnSpc>
              <a:buFont typeface="Arial" panose="020B0604020202020204" pitchFamily="34" charset="0"/>
              <a:buChar char="•"/>
            </a:pPr>
            <a:r>
              <a:rPr lang="en-US" b="0" i="0" dirty="0">
                <a:solidFill>
                  <a:srgbClr val="000000"/>
                </a:solidFill>
                <a:effectLst/>
                <a:latin typeface="Open Sans" panose="020B0606030504020204" pitchFamily="34" charset="0"/>
              </a:rPr>
              <a:t>the type and magnitude of the incident and</a:t>
            </a:r>
          </a:p>
          <a:p>
            <a:pPr algn="just">
              <a:lnSpc>
                <a:spcPct val="150000"/>
              </a:lnSpc>
              <a:buFont typeface="Arial" panose="020B0604020202020204" pitchFamily="34" charset="0"/>
              <a:buChar char="•"/>
            </a:pPr>
            <a:r>
              <a:rPr lang="en-US" b="0" i="0" dirty="0">
                <a:solidFill>
                  <a:srgbClr val="000000"/>
                </a:solidFill>
                <a:effectLst/>
                <a:latin typeface="Open Sans" panose="020B0606030504020204" pitchFamily="34" charset="0"/>
              </a:rPr>
              <a:t>the amount of damage to critical infrastructure, like roads and bridges.</a:t>
            </a:r>
          </a:p>
          <a:p>
            <a:endParaRPr lang="en-IN" dirty="0"/>
          </a:p>
        </p:txBody>
      </p:sp>
    </p:spTree>
    <p:extLst>
      <p:ext uri="{BB962C8B-B14F-4D97-AF65-F5344CB8AC3E}">
        <p14:creationId xmlns:p14="http://schemas.microsoft.com/office/powerpoint/2010/main" xmlns="" val="336706950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113</TotalTime>
  <Words>594</Words>
  <Application>Microsoft Office PowerPoint</Application>
  <PresentationFormat>Custom</PresentationFormat>
  <Paragraphs>61</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Facet</vt:lpstr>
      <vt:lpstr>RADIATION SAFETY </vt:lpstr>
      <vt:lpstr>INTRODUCTION</vt:lpstr>
      <vt:lpstr>Slide 3</vt:lpstr>
      <vt:lpstr>Slide 4</vt:lpstr>
      <vt:lpstr>RADIATION HAZARDS </vt:lpstr>
      <vt:lpstr>Slide 6</vt:lpstr>
      <vt:lpstr>REGULATION </vt:lpstr>
      <vt:lpstr>TIME</vt:lpstr>
      <vt:lpstr>DISTANCE</vt:lpstr>
      <vt:lpstr>SHIELD </vt:lpstr>
      <vt:lpstr>CONTINUE </vt:lpstr>
      <vt:lpstr>CONTINUE </vt:lpstr>
      <vt:lpstr>What is radiation survey? </vt:lpstr>
      <vt:lpstr>CONTNIUE </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Rohit Mohinani</dc:creator>
  <cp:lastModifiedBy>User</cp:lastModifiedBy>
  <cp:revision>4</cp:revision>
  <dcterms:created xsi:type="dcterms:W3CDTF">2023-04-04T14:35:06Z</dcterms:created>
  <dcterms:modified xsi:type="dcterms:W3CDTF">2023-04-26T05:22:32Z</dcterms:modified>
</cp:coreProperties>
</file>