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507" r:id="rId2"/>
    <p:sldId id="327" r:id="rId3"/>
    <p:sldId id="483" r:id="rId4"/>
    <p:sldId id="486" r:id="rId5"/>
    <p:sldId id="487" r:id="rId6"/>
    <p:sldId id="489" r:id="rId7"/>
    <p:sldId id="490" r:id="rId8"/>
    <p:sldId id="491" r:id="rId9"/>
    <p:sldId id="488" r:id="rId10"/>
    <p:sldId id="492" r:id="rId11"/>
    <p:sldId id="493" r:id="rId12"/>
    <p:sldId id="494" r:id="rId13"/>
    <p:sldId id="495" r:id="rId14"/>
    <p:sldId id="496" r:id="rId15"/>
    <p:sldId id="505" r:id="rId16"/>
    <p:sldId id="497" r:id="rId17"/>
    <p:sldId id="498" r:id="rId18"/>
    <p:sldId id="499" r:id="rId19"/>
    <p:sldId id="500" r:id="rId20"/>
    <p:sldId id="501" r:id="rId21"/>
    <p:sldId id="502" r:id="rId22"/>
    <p:sldId id="504" r:id="rId23"/>
    <p:sldId id="506" r:id="rId24"/>
    <p:sldId id="421" r:id="rId25"/>
  </p:sldIdLst>
  <p:sldSz cx="10287000" cy="6858000" type="35mm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CC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351" autoAdjust="0"/>
    <p:restoredTop sz="87105" autoAdjust="0"/>
  </p:normalViewPr>
  <p:slideViewPr>
    <p:cSldViewPr snapToGrid="0" showGuides="1">
      <p:cViewPr varScale="1">
        <p:scale>
          <a:sx n="58" d="100"/>
          <a:sy n="58" d="100"/>
        </p:scale>
        <p:origin x="-1632" y="-9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71C91-697A-4E8F-B0E7-D8B152C90E4B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149C7-1499-4909-893D-96954851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927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380931"/>
            <a:ext cx="8743950" cy="2129032"/>
          </a:xfrm>
          <a:noFill/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66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622" y="3696600"/>
            <a:ext cx="77152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99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FCCF-2AF3-45A1-922C-99FCB2701CFD}" type="datetime1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D3986AB-FE8F-424F-81E5-EA3CF61B2131}"/>
              </a:ext>
            </a:extLst>
          </p:cNvPr>
          <p:cNvSpPr/>
          <p:nvPr userDrawn="1"/>
        </p:nvSpPr>
        <p:spPr>
          <a:xfrm flipV="1">
            <a:off x="771525" y="3509963"/>
            <a:ext cx="8743950" cy="92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5C1DD2-1DAC-4C35-A88F-5ACAFD82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1" y="180726"/>
            <a:ext cx="1554897" cy="1149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384DAC-56C5-4C37-89FE-70F34B354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19" y="5559077"/>
            <a:ext cx="1132960" cy="11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878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620" y="1251186"/>
            <a:ext cx="8292147" cy="4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B6D9-4FA9-436B-8F02-34217C36887C}" type="datetime1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45C139-65D2-4D36-A6E0-00614415980E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EB5E78-A43D-4A29-974E-56FD23C940B0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4FCB6D-8704-4AED-B002-82880A93D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764500-EDE5-4C31-8A80-1BF2F17C83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7517B3D-476E-4F6E-85F4-C20C8A1ED4F6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102265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620" y="1184988"/>
            <a:ext cx="4068152" cy="4991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612" y="1184988"/>
            <a:ext cx="4068152" cy="4991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A3AA-9DCA-4F08-A8AD-03FF2200F96D}" type="datetime1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16972C-A768-433E-B7FC-02012A8FA205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022CDAA-FB71-48E9-8BDC-73EF2899BD97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B43E924-6A30-4BFE-885C-BD7147E81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28FEB98-E39A-4257-AE9E-5C1921020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36BA0B-49FC-4D32-AC48-38B45833ED41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254657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6274" y="1283219"/>
            <a:ext cx="4069497" cy="726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1612" y="1283219"/>
            <a:ext cx="4069497" cy="726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B8-1341-4CCC-8225-ABC995F4169B}" type="datetime1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6988550-7997-4A86-AF38-30A9D0AF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23" y="365127"/>
            <a:ext cx="7856377" cy="726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78EAF47-F350-4C6B-B698-7920C7F127D0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5CAC0E4-177A-42FC-B7A6-AECDD72174BC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EE4140-8378-4318-9363-E4DAED8D7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8AB01AF-2070-477B-B16E-F51D4121D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35212D3-3D71-47A9-8A51-4982A66350B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87620" y="2076012"/>
            <a:ext cx="4068152" cy="4100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="" xmlns:a16="http://schemas.microsoft.com/office/drawing/2014/main" id="{92707A85-8BBB-4C47-B0FB-4955D0B3F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1612" y="2076012"/>
            <a:ext cx="4068152" cy="4100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BECB54C-1C89-46A2-836A-8D7AE6FCC7C1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20100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179C-F912-4C76-9519-CC71BA5C0032}" type="datetime1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0FF9F98-0C38-4294-9CE9-98BE9E076CBC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1586BAD-470B-43E5-849C-1F1F5911BE29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D383E1-BB33-4C7A-B369-0170E151E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A57A98-F6C9-4069-9114-B650096E6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CFBA849-0696-4BF7-BAF1-20772CC78757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160431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E1D8-3114-4482-85ED-57E4FF503260}" type="datetime1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CA9FF21-151B-4610-A403-511D69EE4189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D1482E-2034-425E-ADC9-74DD726BB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ACA42A-FD03-47BB-9B0A-5CC958820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A39D128-5771-4A21-8A1B-296E8EC0529B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166972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185863"/>
            <a:ext cx="435188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103956"/>
            <a:ext cx="4351883" cy="408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185863"/>
            <a:ext cx="437331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103956"/>
            <a:ext cx="4373315" cy="408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6988550-7997-4A86-AF38-30A9D0AF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23" y="365127"/>
            <a:ext cx="7856377" cy="726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F7001FD-25BF-486C-9402-8BFA76A37BC1}"/>
              </a:ext>
            </a:extLst>
          </p:cNvPr>
          <p:cNvSpPr/>
          <p:nvPr userDrawn="1"/>
        </p:nvSpPr>
        <p:spPr>
          <a:xfrm flipV="1">
            <a:off x="1287622" y="1148575"/>
            <a:ext cx="7856377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1D67DD-80E7-4AEA-81E1-BE0989F1C843}"/>
              </a:ext>
            </a:extLst>
          </p:cNvPr>
          <p:cNvSpPr/>
          <p:nvPr userDrawn="1"/>
        </p:nvSpPr>
        <p:spPr>
          <a:xfrm flipV="1">
            <a:off x="707231" y="6251632"/>
            <a:ext cx="8872538" cy="457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70E703C-3231-4142-8C75-E34759F17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258086A-00EC-46DA-A32A-C1AA37A7DE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24" y="223837"/>
            <a:ext cx="891241" cy="9144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B5CCCAB1-E75E-4122-A02B-8D9DF7D1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076C9F-61BA-492A-8025-604416302CD8}" type="datetime1">
              <a:rPr lang="en-US" smtClean="0"/>
              <a:pPr/>
              <a:t>1/11/2023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FE3546EA-9279-40E6-9E40-DF590396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327835" y="3540399"/>
            <a:ext cx="4908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Prof Shreyas Shah</a:t>
            </a:r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="" xmlns:a16="http://schemas.microsoft.com/office/drawing/2014/main" id="{B3115F8F-326C-4577-9E16-B36D77C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6C4A6DE-026D-439C-9631-B7C68F50028F}"/>
              </a:ext>
            </a:extLst>
          </p:cNvPr>
          <p:cNvSpPr/>
          <p:nvPr userDrawn="1"/>
        </p:nvSpPr>
        <p:spPr>
          <a:xfrm>
            <a:off x="2689499" y="6274528"/>
            <a:ext cx="4908001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</a:t>
            </a:r>
          </a:p>
        </p:txBody>
      </p:sp>
    </p:spTree>
    <p:extLst>
      <p:ext uri="{BB962C8B-B14F-4D97-AF65-F5344CB8AC3E}">
        <p14:creationId xmlns="" xmlns:p14="http://schemas.microsoft.com/office/powerpoint/2010/main" val="322651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7623" y="365127"/>
            <a:ext cx="8292146" cy="726555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621" y="1268963"/>
            <a:ext cx="8292147" cy="49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7621" y="6356352"/>
            <a:ext cx="1734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82A4D4-F210-4437-95C6-E236161BC5B2}" type="datetime1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Prof Shreyas Shah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979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32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8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588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4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60525" indent="-288925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2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117725" indent="-288925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0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3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6.wav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9.wav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0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oleObject" Target="../embeddings/oleObject3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audio" Target="../media/audio7.wav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9.wav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Subject:</a:t>
            </a:r>
            <a:r>
              <a:rPr lang="en-GB" sz="2800" dirty="0" smtClean="0"/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Oral Radiology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200" dirty="0" smtClean="0">
                <a:solidFill>
                  <a:srgbClr val="C00000"/>
                </a:solidFill>
              </a:rPr>
              <a:t>Topic:</a:t>
            </a:r>
            <a:r>
              <a:rPr lang="en-GB" sz="3200" dirty="0" smtClean="0"/>
              <a:t> 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</a:rPr>
              <a:t>Intra oral Radiographic Techniques:</a:t>
            </a:r>
            <a:b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</a:rPr>
            </a:b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</a:rPr>
              <a:t>Periapical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</a:rPr>
              <a:t> Radiography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Akansha Budakoti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i="1" dirty="0" err="1" smtClean="0"/>
              <a:t>S.Lecturer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/>
              <a:t>Dept. of Oral Medicine and Radiology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~PP3393.WAV">
            <a:hlinkClick r:id="" action="ppaction://media"/>
          </p:cNvPr>
          <p:cNvPicPr>
            <a:picLocks noRot="1" noChangeAspect="1"/>
          </p:cNvPicPr>
          <p:nvPr>
            <a:wavAudioFile r:embed="rId1" name="~PP3393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45819" y="511630"/>
            <a:ext cx="82778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3.  Direction of the Central Ray: </a:t>
            </a:r>
            <a:r>
              <a:rPr lang="en-US" sz="2800" dirty="0">
                <a:latin typeface="Amerigo Md BT" pitchFamily="34" charset="0"/>
                <a:cs typeface="Arial" charset="0"/>
              </a:rPr>
              <a:t>Perpendicular to both- image receptor and long axis of the tooth in both -vertical and horizontal planes.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83771" y="2131559"/>
          <a:ext cx="4886325" cy="2881312"/>
        </p:xfrm>
        <a:graphic>
          <a:graphicData uri="http://schemas.openxmlformats.org/presentationml/2006/ole">
            <p:oleObj spid="_x0000_s14338" r:id="rId5" imgW="5349240" imgH="3549960" progId="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057775" y="3476626"/>
          <a:ext cx="4371975" cy="3127375"/>
        </p:xfrm>
        <a:graphic>
          <a:graphicData uri="http://schemas.openxmlformats.org/presentationml/2006/ole">
            <p:oleObj spid="_x0000_s14339" name="CorelDRAW" r:id="rId6" imgW="4562280" imgH="3672000" progId="">
              <p:embed/>
            </p:oleObj>
          </a:graphicData>
        </a:graphic>
      </p:graphicFrame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571750" y="2057400"/>
            <a:ext cx="0" cy="3276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35037" y="5302704"/>
            <a:ext cx="136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u="sng">
                <a:solidFill>
                  <a:srgbClr val="66FFFF"/>
                </a:solidFill>
                <a:latin typeface="Amerigo Md BT" pitchFamily="34" charset="0"/>
                <a:cs typeface="Arial" charset="0"/>
              </a:rPr>
              <a:t>Vertical</a:t>
            </a:r>
            <a:endParaRPr lang="en-US" sz="2800">
              <a:solidFill>
                <a:srgbClr val="66FFFF"/>
              </a:solidFill>
              <a:latin typeface="Amerigo Md BT" pitchFamily="34" charset="0"/>
              <a:cs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943726" y="2819401"/>
            <a:ext cx="18053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u="sng">
                <a:solidFill>
                  <a:srgbClr val="66FFFF"/>
                </a:solidFill>
                <a:latin typeface="Amerigo Md BT" pitchFamily="34" charset="0"/>
                <a:cs typeface="Arial" charset="0"/>
              </a:rPr>
              <a:t>Horizontal</a:t>
            </a:r>
            <a:endParaRPr lang="en-US" sz="2800">
              <a:solidFill>
                <a:srgbClr val="66FFFF"/>
              </a:solidFill>
              <a:latin typeface="Amerigo Md BT" pitchFamily="34" charset="0"/>
              <a:cs typeface="Arial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7209831" y="3324225"/>
            <a:ext cx="1046559" cy="2895600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11" name="~PP2684.WAV">
            <a:hlinkClick r:id="" action="ppaction://media"/>
          </p:cNvPr>
          <p:cNvPicPr>
            <a:picLocks noRot="1" noChangeAspect="1"/>
          </p:cNvPicPr>
          <p:nvPr>
            <a:wavAudioFile r:embed="rId3" name="~PP2684.WAV"/>
          </p:nvPr>
        </p:nvPicPr>
        <p:blipFill>
          <a:blip r:embed="rId7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314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1270" grpId="0" animBg="1"/>
      <p:bldP spid="11271" grpId="0" autoUpdateAnimBg="0"/>
      <p:bldP spid="11272" grpId="0" autoUpdateAnimBg="0"/>
      <p:bldP spid="112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706337" y="206830"/>
            <a:ext cx="6971780" cy="6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66FFFF"/>
              </a:buClr>
              <a:defRPr/>
            </a:pPr>
            <a:r>
              <a:rPr lang="en-US" sz="32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Advantages: </a:t>
            </a:r>
            <a:r>
              <a:rPr lang="en-US" sz="3200" i="1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Related to image quality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7" name="~PP2321.WAV">
            <a:hlinkClick r:id="" action="ppaction://media"/>
          </p:cNvPr>
          <p:cNvPicPr>
            <a:picLocks noRot="1" noChangeAspect="1"/>
          </p:cNvPicPr>
          <p:nvPr>
            <a:wavAudioFile r:embed="rId1" name="~PP2321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0586" y="1110343"/>
            <a:ext cx="8213271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66FFFF"/>
              </a:buClr>
              <a:buFont typeface="Monotype Sorts" pitchFamily="2" charset="2"/>
              <a:buChar char="]"/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Better image quality i.e. sharper image with least </a:t>
            </a:r>
          </a:p>
          <a:p>
            <a:pPr eaLnBrk="0" hangingPunct="0">
              <a:lnSpc>
                <a:spcPct val="120000"/>
              </a:lnSpc>
              <a:buClr>
                <a:srgbClr val="66FFFF"/>
              </a:buClr>
              <a:buFont typeface="Monotype Sorts" pitchFamily="2" charset="2"/>
              <a:buNone/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   image size and shape distortion.</a:t>
            </a:r>
          </a:p>
          <a:p>
            <a:pPr eaLnBrk="0" hangingPunct="0">
              <a:lnSpc>
                <a:spcPct val="110000"/>
              </a:lnSpc>
              <a:buClr>
                <a:srgbClr val="66FFFF"/>
              </a:buClr>
              <a:buFont typeface="Monotype Sorts" pitchFamily="2" charset="2"/>
              <a:buChar char="]"/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Detection of early caries at the D-E junction and at </a:t>
            </a:r>
          </a:p>
          <a:p>
            <a:pPr eaLnBrk="0" hangingPunct="0">
              <a:lnSpc>
                <a:spcPct val="110000"/>
              </a:lnSpc>
              <a:buClr>
                <a:srgbClr val="66FFFF"/>
              </a:buClr>
              <a:buFont typeface="Monotype Sorts" pitchFamily="2" charset="2"/>
              <a:buNone/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   the proximal surfaces possible due to perfect </a:t>
            </a:r>
          </a:p>
          <a:p>
            <a:pPr eaLnBrk="0" hangingPunct="0">
              <a:lnSpc>
                <a:spcPct val="110000"/>
              </a:lnSpc>
              <a:buClr>
                <a:srgbClr val="66FFFF"/>
              </a:buClr>
              <a:buFont typeface="Monotype Sorts" pitchFamily="2" charset="2"/>
              <a:buNone/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   superimposition of </a:t>
            </a:r>
            <a:r>
              <a:rPr lang="en-US" sz="2400" dirty="0" err="1" smtClean="0">
                <a:latin typeface="Amerigo Md BT" pitchFamily="34" charset="0"/>
                <a:cs typeface="Arial" charset="0"/>
              </a:rPr>
              <a:t>buccal</a:t>
            </a:r>
            <a:r>
              <a:rPr lang="en-US" sz="2400" dirty="0" smtClean="0">
                <a:latin typeface="Amerigo Md BT" pitchFamily="34" charset="0"/>
                <a:cs typeface="Arial" charset="0"/>
              </a:rPr>
              <a:t> cusps over the lingual </a:t>
            </a:r>
          </a:p>
          <a:p>
            <a:pPr eaLnBrk="0" hangingPunct="0">
              <a:lnSpc>
                <a:spcPct val="110000"/>
              </a:lnSpc>
              <a:buClr>
                <a:srgbClr val="66FFFF"/>
              </a:buClr>
              <a:buFont typeface="Monotype Sorts" pitchFamily="2" charset="2"/>
              <a:buNone/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   cusps.</a:t>
            </a:r>
          </a:p>
          <a:p>
            <a:pPr eaLnBrk="0" hangingPunct="0">
              <a:lnSpc>
                <a:spcPct val="110000"/>
              </a:lnSpc>
              <a:buClr>
                <a:srgbClr val="66FFFF"/>
              </a:buClr>
              <a:buFont typeface="Monotype Sorts" pitchFamily="2" charset="2"/>
              <a:buChar char="]"/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Detection of early </a:t>
            </a:r>
            <a:r>
              <a:rPr lang="en-US" sz="2400" dirty="0" smtClean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periodontal disease </a:t>
            </a:r>
            <a:r>
              <a:rPr lang="en-US" sz="2400" dirty="0" smtClean="0">
                <a:latin typeface="Amerigo Md BT" pitchFamily="34" charset="0"/>
                <a:cs typeface="Arial" charset="0"/>
              </a:rPr>
              <a:t>possible due to   </a:t>
            </a:r>
          </a:p>
          <a:p>
            <a:pPr eaLnBrk="0" hangingPunct="0">
              <a:lnSpc>
                <a:spcPct val="110000"/>
              </a:lnSpc>
              <a:buClr>
                <a:srgbClr val="66FFFF"/>
              </a:buClr>
              <a:buFont typeface="Monotype Sorts" pitchFamily="2" charset="2"/>
              <a:buNone/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   perfect superimposition of </a:t>
            </a:r>
            <a:r>
              <a:rPr lang="en-US" sz="2400" dirty="0" err="1" smtClean="0">
                <a:latin typeface="Amerigo Md BT" pitchFamily="34" charset="0"/>
                <a:cs typeface="Arial" charset="0"/>
              </a:rPr>
              <a:t>buccal</a:t>
            </a:r>
            <a:r>
              <a:rPr lang="en-US" sz="2400" dirty="0" smtClean="0">
                <a:latin typeface="Amerigo Md BT" pitchFamily="34" charset="0"/>
                <a:cs typeface="Arial" charset="0"/>
              </a:rPr>
              <a:t> alveolar crest over   </a:t>
            </a:r>
          </a:p>
          <a:p>
            <a:pPr eaLnBrk="0" hangingPunct="0">
              <a:lnSpc>
                <a:spcPct val="110000"/>
              </a:lnSpc>
              <a:buClr>
                <a:srgbClr val="66FFFF"/>
              </a:buClr>
              <a:buFont typeface="Monotype Sorts" pitchFamily="2" charset="2"/>
              <a:buNone/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   the lingual alveolar crest.</a:t>
            </a:r>
          </a:p>
          <a:p>
            <a:pPr eaLnBrk="0" hangingPunct="0">
              <a:lnSpc>
                <a:spcPct val="110000"/>
              </a:lnSpc>
              <a:buClr>
                <a:srgbClr val="66FFFF"/>
              </a:buClr>
              <a:buFont typeface="Monotype Sorts" pitchFamily="2" charset="2"/>
              <a:buChar char="]"/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Avoids superimposition of </a:t>
            </a:r>
            <a:r>
              <a:rPr lang="en-US" sz="2400" dirty="0" err="1" smtClean="0">
                <a:latin typeface="Amerigo Md BT" pitchFamily="34" charset="0"/>
                <a:cs typeface="Arial" charset="0"/>
              </a:rPr>
              <a:t>zygomatic</a:t>
            </a:r>
            <a:r>
              <a:rPr lang="en-US" sz="2400" dirty="0" smtClean="0">
                <a:latin typeface="Amerigo Md BT" pitchFamily="34" charset="0"/>
                <a:cs typeface="Arial" charset="0"/>
              </a:rPr>
              <a:t> process of </a:t>
            </a:r>
          </a:p>
          <a:p>
            <a:pPr eaLnBrk="0" hangingPunct="0">
              <a:lnSpc>
                <a:spcPct val="110000"/>
              </a:lnSpc>
              <a:buClr>
                <a:srgbClr val="66FFFF"/>
              </a:buClr>
              <a:buFont typeface="Monotype Sorts" pitchFamily="2" charset="2"/>
              <a:buNone/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   maxilla over the </a:t>
            </a:r>
            <a:r>
              <a:rPr lang="en-US" sz="2400" dirty="0" err="1" smtClean="0">
                <a:latin typeface="Amerigo Md BT" pitchFamily="34" charset="0"/>
                <a:cs typeface="Arial" charset="0"/>
              </a:rPr>
              <a:t>periapical</a:t>
            </a:r>
            <a:r>
              <a:rPr lang="en-US" sz="2400" dirty="0" smtClean="0">
                <a:latin typeface="Amerigo Md BT" pitchFamily="34" charset="0"/>
                <a:cs typeface="Arial" charset="0"/>
              </a:rPr>
              <a:t> region of maxillary molars</a:t>
            </a:r>
            <a:r>
              <a:rPr lang="en-US" sz="2400" dirty="0" smtClean="0">
                <a:solidFill>
                  <a:srgbClr val="FFC000"/>
                </a:solidFill>
                <a:latin typeface="Amerigo Md BT" pitchFamily="34" charset="0"/>
                <a:cs typeface="Arial" charset="0"/>
              </a:rPr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  <p:transition advTm="68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885951" y="76201"/>
            <a:ext cx="6971780" cy="6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66FFFF"/>
              </a:buClr>
              <a:defRPr/>
            </a:pPr>
            <a:r>
              <a:rPr lang="en-US" sz="32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Advantages: </a:t>
            </a:r>
            <a:r>
              <a:rPr lang="en-US" sz="3200" i="1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Related to image quality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6" name="~PP201.WAV">
            <a:hlinkClick r:id="" action="ppaction://media"/>
          </p:cNvPr>
          <p:cNvPicPr>
            <a:picLocks noRot="1" noChangeAspect="1"/>
          </p:cNvPicPr>
          <p:nvPr>
            <a:wavAudioFile r:embed="rId1" name="~PP201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5757" y="1420586"/>
            <a:ext cx="638447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66FFFF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merigo Md BT" pitchFamily="34" charset="0"/>
                <a:cs typeface="Arial" charset="0"/>
              </a:rPr>
              <a:t>Reproducible</a:t>
            </a:r>
          </a:p>
          <a:p>
            <a:pPr eaLnBrk="0" hangingPunct="0">
              <a:lnSpc>
                <a:spcPct val="120000"/>
              </a:lnSpc>
              <a:buClr>
                <a:srgbClr val="66FFFF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merigo Md BT" pitchFamily="34" charset="0"/>
                <a:cs typeface="Arial" charset="0"/>
              </a:rPr>
              <a:t>Less cone cutting</a:t>
            </a:r>
          </a:p>
          <a:p>
            <a:pPr eaLnBrk="0" hangingPunct="0">
              <a:lnSpc>
                <a:spcPct val="120000"/>
              </a:lnSpc>
              <a:buClr>
                <a:srgbClr val="66FFFF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merigo Md BT" pitchFamily="34" charset="0"/>
                <a:cs typeface="Arial" charset="0"/>
              </a:rPr>
              <a:t>Min short n elongation</a:t>
            </a:r>
          </a:p>
          <a:p>
            <a:pPr eaLnBrk="0" hangingPunct="0">
              <a:lnSpc>
                <a:spcPct val="120000"/>
              </a:lnSpc>
              <a:buClr>
                <a:srgbClr val="66FFFF"/>
              </a:buClr>
              <a:buFont typeface="Wingdings" pitchFamily="2" charset="2"/>
              <a:buChar char="§"/>
              <a:defRPr/>
            </a:pPr>
            <a:r>
              <a:rPr lang="en-US" sz="2800" dirty="0" err="1" smtClean="0">
                <a:latin typeface="Amerigo Md BT" pitchFamily="34" charset="0"/>
                <a:cs typeface="Arial" charset="0"/>
              </a:rPr>
              <a:t>Aautomatic</a:t>
            </a:r>
            <a:r>
              <a:rPr lang="en-US" sz="2800" dirty="0" smtClean="0">
                <a:latin typeface="Amerigo Md BT" pitchFamily="34" charset="0"/>
                <a:cs typeface="Arial" charset="0"/>
              </a:rPr>
              <a:t> angulations.</a:t>
            </a:r>
            <a:endParaRPr lang="en-US" sz="2800" dirty="0">
              <a:latin typeface="Amerigo Md BT" pitchFamily="34" charset="0"/>
              <a:cs typeface="Arial" charset="0"/>
            </a:endParaRPr>
          </a:p>
        </p:txBody>
      </p:sp>
    </p:spTree>
  </p:cSld>
  <p:clrMapOvr>
    <a:masterClrMapping/>
  </p:clrMapOvr>
  <p:transition advTm="24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847679" y="1499508"/>
            <a:ext cx="6345007" cy="389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Marlett" pitchFamily="2" charset="2"/>
              <a:buChar char="r"/>
              <a:defRPr/>
            </a:pPr>
            <a:r>
              <a:rPr lang="en-US" sz="2800" dirty="0">
                <a:latin typeface="Amerigo Md BT" pitchFamily="34" charset="0"/>
                <a:cs typeface="Arial" charset="0"/>
              </a:rPr>
              <a:t> Difficult to master.</a:t>
            </a:r>
          </a:p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Marlett" pitchFamily="2" charset="2"/>
              <a:buChar char="r"/>
              <a:defRPr/>
            </a:pPr>
            <a:r>
              <a:rPr lang="en-US" sz="2800" dirty="0" err="1" smtClean="0">
                <a:latin typeface="Amerigo Md BT" pitchFamily="34" charset="0"/>
                <a:cs typeface="Arial" charset="0"/>
              </a:rPr>
              <a:t>Uncomfort</a:t>
            </a:r>
            <a:r>
              <a:rPr lang="en-US" sz="2800" dirty="0" smtClean="0">
                <a:latin typeface="Amerigo Md BT" pitchFamily="34" charset="0"/>
                <a:cs typeface="Arial" charset="0"/>
              </a:rPr>
              <a:t> </a:t>
            </a:r>
            <a:r>
              <a:rPr lang="en-US" sz="2800" dirty="0">
                <a:latin typeface="Amerigo Md BT" pitchFamily="34" charset="0"/>
                <a:cs typeface="Arial" charset="0"/>
              </a:rPr>
              <a:t>to patient</a:t>
            </a:r>
          </a:p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Marlett" pitchFamily="2" charset="2"/>
              <a:buChar char="r"/>
              <a:defRPr/>
            </a:pPr>
            <a:r>
              <a:rPr lang="en-US" sz="2800" dirty="0">
                <a:latin typeface="Amerigo Md BT" pitchFamily="34" charset="0"/>
                <a:cs typeface="Arial" charset="0"/>
              </a:rPr>
              <a:t>Long cone </a:t>
            </a:r>
            <a:r>
              <a:rPr lang="en-US" sz="2800" dirty="0" smtClean="0">
                <a:latin typeface="Amerigo Md BT" pitchFamily="34" charset="0"/>
                <a:cs typeface="Arial" charset="0"/>
              </a:rPr>
              <a:t>required</a:t>
            </a:r>
            <a:endParaRPr lang="en-US" sz="2800" dirty="0">
              <a:latin typeface="Amerigo Md BT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Marlett" pitchFamily="2" charset="2"/>
              <a:buChar char="r"/>
              <a:defRPr/>
            </a:pPr>
            <a:r>
              <a:rPr lang="en-US" sz="2800" dirty="0">
                <a:latin typeface="Amerigo Md BT" pitchFamily="34" charset="0"/>
                <a:cs typeface="Arial" charset="0"/>
              </a:rPr>
              <a:t> Difficult to practice in </a:t>
            </a:r>
            <a:r>
              <a:rPr lang="en-US" sz="2800" dirty="0" err="1">
                <a:latin typeface="Amerigo Md BT" pitchFamily="34" charset="0"/>
                <a:cs typeface="Arial" charset="0"/>
              </a:rPr>
              <a:t>endodontics</a:t>
            </a:r>
            <a:r>
              <a:rPr lang="en-US" sz="2800" dirty="0">
                <a:latin typeface="Amerigo Md BT" pitchFamily="34" charset="0"/>
                <a:cs typeface="Arial" charset="0"/>
              </a:rPr>
              <a:t>.</a:t>
            </a:r>
          </a:p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Marlett" pitchFamily="2" charset="2"/>
              <a:buChar char="r"/>
              <a:defRPr/>
            </a:pPr>
            <a:r>
              <a:rPr lang="en-US" sz="2800" dirty="0">
                <a:latin typeface="Amerigo Md BT" pitchFamily="34" charset="0"/>
                <a:cs typeface="Arial" charset="0"/>
              </a:rPr>
              <a:t> Needs special receptor holders.</a:t>
            </a:r>
          </a:p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Marlett" pitchFamily="2" charset="2"/>
              <a:buChar char="r"/>
              <a:defRPr/>
            </a:pPr>
            <a:r>
              <a:rPr lang="en-US" sz="2800" dirty="0">
                <a:latin typeface="Amerigo Md BT" pitchFamily="34" charset="0"/>
                <a:cs typeface="Arial" charset="0"/>
              </a:rPr>
              <a:t> More number of exposures </a:t>
            </a:r>
            <a:r>
              <a:rPr lang="en-US" sz="2800" dirty="0" smtClean="0">
                <a:latin typeface="Amerigo Md BT" pitchFamily="34" charset="0"/>
                <a:cs typeface="Arial" charset="0"/>
              </a:rPr>
              <a:t>needed.</a:t>
            </a:r>
            <a:endParaRPr lang="en-US" sz="2800" dirty="0">
              <a:latin typeface="Amerigo Md BT" pitchFamily="34" charset="0"/>
              <a:cs typeface="Arial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57625" y="685800"/>
            <a:ext cx="2257349" cy="59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buFont typeface="Marlett" pitchFamily="2" charset="2"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Limitations: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6" name="~PP3044.WAV">
            <a:hlinkClick r:id="" action="ppaction://media"/>
          </p:cNvPr>
          <p:cNvPicPr>
            <a:picLocks noRot="1" noChangeAspect="1"/>
          </p:cNvPicPr>
          <p:nvPr>
            <a:wavAudioFile r:embed="rId1" name="~PP3044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664495" y="77788"/>
            <a:ext cx="62872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Bisecting - Angle Technique of 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Intra-oral </a:t>
            </a:r>
            <a:r>
              <a:rPr lang="en-US" sz="3200" dirty="0" err="1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Periapical</a:t>
            </a:r>
            <a:r>
              <a:rPr lang="en-US" sz="32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 Radiography 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1861457" y="2204357"/>
            <a:ext cx="7380513" cy="1506145"/>
          </a:xfrm>
          <a:prstGeom prst="wedgeRoundRectCallout">
            <a:avLst>
              <a:gd name="adj1" fmla="val -2588"/>
              <a:gd name="adj2" fmla="val -1148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dirty="0">
                <a:latin typeface="Amerigo Md BT" pitchFamily="34" charset="0"/>
              </a:rPr>
              <a:t>First described by Weston Price in 1904</a:t>
            </a:r>
          </a:p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dirty="0">
                <a:latin typeface="Amerigo Md BT" pitchFamily="34" charset="0"/>
              </a:rPr>
              <a:t>Independently described by </a:t>
            </a:r>
            <a:r>
              <a:rPr lang="en-US" dirty="0" err="1">
                <a:latin typeface="Amerigo Md BT" pitchFamily="34" charset="0"/>
              </a:rPr>
              <a:t>Cieszynski</a:t>
            </a:r>
            <a:r>
              <a:rPr lang="en-US" dirty="0">
                <a:latin typeface="Amerigo Md BT" pitchFamily="34" charset="0"/>
              </a:rPr>
              <a:t> in 1907</a:t>
            </a:r>
          </a:p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dirty="0">
                <a:latin typeface="Amerigo Md BT" pitchFamily="34" charset="0"/>
              </a:rPr>
              <a:t>Also called as technique based on Principle  </a:t>
            </a:r>
          </a:p>
          <a:p>
            <a:pPr eaLnBrk="0" hangingPunct="0">
              <a:lnSpc>
                <a:spcPct val="110000"/>
              </a:lnSpc>
            </a:pPr>
            <a:r>
              <a:rPr lang="en-US" dirty="0">
                <a:latin typeface="Amerigo Md BT" pitchFamily="34" charset="0"/>
              </a:rPr>
              <a:t> of Isometric Triangulation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628775" y="1143000"/>
            <a:ext cx="711517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IN">
              <a:cs typeface="Arial" charset="0"/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1" y="4049500"/>
            <a:ext cx="7298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eaLnBrk="0" hangingPunct="0">
              <a:buAutoNum type="arabicPeriod"/>
              <a:defRPr/>
            </a:pPr>
            <a:r>
              <a:rPr lang="en-US" dirty="0" smtClean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Patient Position: </a:t>
            </a:r>
            <a:r>
              <a:rPr lang="en-US" dirty="0" smtClean="0">
                <a:latin typeface="Amerigo Md BT" pitchFamily="34" charset="0"/>
                <a:cs typeface="Arial" charset="0"/>
              </a:rPr>
              <a:t>Patient; sit upright in dental chair with </a:t>
            </a:r>
            <a:r>
              <a:rPr lang="en-US" dirty="0" err="1" smtClean="0">
                <a:latin typeface="Amerigo Md BT" pitchFamily="34" charset="0"/>
                <a:cs typeface="Arial" charset="0"/>
              </a:rPr>
              <a:t>sagittal</a:t>
            </a:r>
            <a:r>
              <a:rPr lang="en-US" dirty="0" smtClean="0">
                <a:latin typeface="Amerigo Md BT" pitchFamily="34" charset="0"/>
                <a:cs typeface="Arial" charset="0"/>
              </a:rPr>
              <a:t> plane perpendicular to floor. </a:t>
            </a:r>
          </a:p>
          <a:p>
            <a:pPr marL="514350" indent="-514350" algn="just" eaLnBrk="0" hangingPunct="0">
              <a:defRPr/>
            </a:pPr>
            <a:r>
              <a:rPr lang="en-US" dirty="0" smtClean="0">
                <a:latin typeface="Amerigo Md BT" pitchFamily="34" charset="0"/>
                <a:cs typeface="Arial" charset="0"/>
              </a:rPr>
              <a:t>     For maxillary teeth, the ala-tragus line is kept parallel to floor. For </a:t>
            </a:r>
            <a:r>
              <a:rPr lang="en-US" dirty="0" err="1" smtClean="0">
                <a:latin typeface="Amerigo Md BT" pitchFamily="34" charset="0"/>
                <a:cs typeface="Arial" charset="0"/>
              </a:rPr>
              <a:t>mandibular</a:t>
            </a:r>
            <a:r>
              <a:rPr lang="en-US" dirty="0" smtClean="0">
                <a:latin typeface="Amerigo Md BT" pitchFamily="34" charset="0"/>
                <a:cs typeface="Arial" charset="0"/>
              </a:rPr>
              <a:t> teeth, lower border of mandible is kept parallel to floor</a:t>
            </a:r>
            <a:endParaRPr lang="en-US" dirty="0"/>
          </a:p>
        </p:txBody>
      </p:sp>
      <p:pic>
        <p:nvPicPr>
          <p:cNvPr id="14" name="~PP3453.WAV">
            <a:hlinkClick r:id="" action="ppaction://media"/>
          </p:cNvPr>
          <p:cNvPicPr>
            <a:picLocks noRot="1" noChangeAspect="1"/>
          </p:cNvPicPr>
          <p:nvPr>
            <a:wavAudioFile r:embed="rId1" name="~PP3453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4345" grpId="0" animBg="1" autoUpdateAnimBg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8533" y="1400022"/>
            <a:ext cx="82289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eaLnBrk="0" hangingPunct="0">
              <a:buAutoNum type="arabicPeriod" startAt="2"/>
              <a:defRPr/>
            </a:pPr>
            <a:r>
              <a:rPr lang="en-US" sz="2400" dirty="0" smtClean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Placement of Image Receptor</a:t>
            </a:r>
            <a:r>
              <a:rPr lang="en-US" sz="2400" dirty="0" smtClean="0">
                <a:solidFill>
                  <a:srgbClr val="66FFFF"/>
                </a:solidFill>
                <a:latin typeface="Amerigo Md BT" pitchFamily="34" charset="0"/>
                <a:cs typeface="Arial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Amerigo Md BT" pitchFamily="34" charset="0"/>
                <a:cs typeface="Arial" charset="0"/>
              </a:rPr>
              <a:t> </a:t>
            </a:r>
            <a:r>
              <a:rPr lang="en-US" sz="2400" dirty="0" smtClean="0">
                <a:latin typeface="Amerigo Md BT" pitchFamily="34" charset="0"/>
                <a:cs typeface="Arial" charset="0"/>
              </a:rPr>
              <a:t>Image receptor is placed close to teeth making an angle at </a:t>
            </a:r>
            <a:r>
              <a:rPr lang="en-US" sz="2400" dirty="0" err="1" smtClean="0">
                <a:latin typeface="Amerigo Md BT" pitchFamily="34" charset="0"/>
                <a:cs typeface="Arial" charset="0"/>
              </a:rPr>
              <a:t>occlusal</a:t>
            </a:r>
            <a:r>
              <a:rPr lang="en-US" sz="2400" dirty="0" smtClean="0">
                <a:latin typeface="Amerigo Md BT" pitchFamily="34" charset="0"/>
                <a:cs typeface="Arial" charset="0"/>
              </a:rPr>
              <a:t> level with long axis of the tooth to be </a:t>
            </a:r>
            <a:r>
              <a:rPr lang="en-US" sz="2400" dirty="0" err="1" smtClean="0">
                <a:latin typeface="Amerigo Md BT" pitchFamily="34" charset="0"/>
                <a:cs typeface="Arial" charset="0"/>
              </a:rPr>
              <a:t>radiographed</a:t>
            </a:r>
            <a:r>
              <a:rPr lang="en-US" sz="2400" dirty="0" smtClean="0">
                <a:latin typeface="Amerigo Md BT" pitchFamily="34" charset="0"/>
                <a:cs typeface="Arial" charset="0"/>
              </a:rPr>
              <a:t>. </a:t>
            </a:r>
          </a:p>
          <a:p>
            <a:pPr marL="514350" indent="-514350" algn="just" eaLnBrk="0" hangingPunct="0">
              <a:defRPr/>
            </a:pPr>
            <a:r>
              <a:rPr lang="en-US" sz="2400" dirty="0" smtClean="0">
                <a:latin typeface="Amerigo Md BT" pitchFamily="34" charset="0"/>
                <a:cs typeface="Arial" charset="0"/>
              </a:rPr>
              <a:t>      The receptor extends beyond the </a:t>
            </a:r>
            <a:r>
              <a:rPr lang="en-US" sz="2400" dirty="0" err="1" smtClean="0">
                <a:latin typeface="Amerigo Md BT" pitchFamily="34" charset="0"/>
                <a:cs typeface="Arial" charset="0"/>
              </a:rPr>
              <a:t>occlusal</a:t>
            </a:r>
            <a:r>
              <a:rPr lang="en-US" sz="2400" dirty="0" smtClean="0">
                <a:latin typeface="Amerigo Md BT" pitchFamily="34" charset="0"/>
                <a:cs typeface="Arial" charset="0"/>
              </a:rPr>
              <a:t> plane by 5 mm. Receptor position is maintained either with patient’s finger or with a holder. </a:t>
            </a:r>
          </a:p>
          <a:p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8" name="~PP3498.WAV">
            <a:hlinkClick r:id="" action="ppaction://media"/>
          </p:cNvPr>
          <p:cNvPicPr>
            <a:picLocks noRot="1" noChangeAspect="1"/>
          </p:cNvPicPr>
          <p:nvPr>
            <a:wavAudioFile r:embed="rId1" name="~PP3498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1" name="Rectangle 171"/>
          <p:cNvSpPr>
            <a:spLocks noChangeArrowheads="1"/>
          </p:cNvSpPr>
          <p:nvPr/>
        </p:nvSpPr>
        <p:spPr bwMode="auto">
          <a:xfrm rot="2622703">
            <a:off x="7050116" y="632960"/>
            <a:ext cx="164306" cy="47021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176"/>
          <p:cNvGrpSpPr>
            <a:grpSpLocks/>
          </p:cNvGrpSpPr>
          <p:nvPr/>
        </p:nvGrpSpPr>
        <p:grpSpPr bwMode="auto">
          <a:xfrm>
            <a:off x="5140949" y="996496"/>
            <a:ext cx="4325541" cy="2979738"/>
            <a:chOff x="2474" y="607"/>
            <a:chExt cx="2422" cy="1877"/>
          </a:xfrm>
        </p:grpSpPr>
        <p:sp>
          <p:nvSpPr>
            <p:cNvPr id="31771" name="Freeform 138"/>
            <p:cNvSpPr>
              <a:spLocks/>
            </p:cNvSpPr>
            <p:nvPr/>
          </p:nvSpPr>
          <p:spPr bwMode="auto">
            <a:xfrm>
              <a:off x="2909" y="607"/>
              <a:ext cx="1987" cy="1480"/>
            </a:xfrm>
            <a:custGeom>
              <a:avLst/>
              <a:gdLst>
                <a:gd name="T0" fmla="*/ 91889489 w 810"/>
                <a:gd name="T1" fmla="*/ 0 h 897"/>
                <a:gd name="T2" fmla="*/ 85947919 w 810"/>
                <a:gd name="T3" fmla="*/ 15612 h 897"/>
                <a:gd name="T4" fmla="*/ 79926693 w 810"/>
                <a:gd name="T5" fmla="*/ 34276 h 897"/>
                <a:gd name="T6" fmla="*/ 73599184 w 810"/>
                <a:gd name="T7" fmla="*/ 55016 h 897"/>
                <a:gd name="T8" fmla="*/ 67419370 w 810"/>
                <a:gd name="T9" fmla="*/ 77135 h 897"/>
                <a:gd name="T10" fmla="*/ 61397614 w 810"/>
                <a:gd name="T11" fmla="*/ 103310 h 897"/>
                <a:gd name="T12" fmla="*/ 54993687 w 810"/>
                <a:gd name="T13" fmla="*/ 130912 h 897"/>
                <a:gd name="T14" fmla="*/ 51953627 w 810"/>
                <a:gd name="T15" fmla="*/ 146537 h 897"/>
                <a:gd name="T16" fmla="*/ 48916864 w 810"/>
                <a:gd name="T17" fmla="*/ 162414 h 897"/>
                <a:gd name="T18" fmla="*/ 45919115 w 810"/>
                <a:gd name="T19" fmla="*/ 179578 h 897"/>
                <a:gd name="T20" fmla="*/ 42737953 w 810"/>
                <a:gd name="T21" fmla="*/ 196622 h 897"/>
                <a:gd name="T22" fmla="*/ 39935891 w 810"/>
                <a:gd name="T23" fmla="*/ 214867 h 897"/>
                <a:gd name="T24" fmla="*/ 36953548 w 810"/>
                <a:gd name="T25" fmla="*/ 233083 h 897"/>
                <a:gd name="T26" fmla="*/ 33994341 w 810"/>
                <a:gd name="T27" fmla="*/ 253101 h 897"/>
                <a:gd name="T28" fmla="*/ 31105588 w 810"/>
                <a:gd name="T29" fmla="*/ 273718 h 897"/>
                <a:gd name="T30" fmla="*/ 28297962 w 810"/>
                <a:gd name="T31" fmla="*/ 294901 h 897"/>
                <a:gd name="T32" fmla="*/ 25393293 w 810"/>
                <a:gd name="T33" fmla="*/ 316992 h 897"/>
                <a:gd name="T34" fmla="*/ 22606666 w 810"/>
                <a:gd name="T35" fmla="*/ 340733 h 897"/>
                <a:gd name="T36" fmla="*/ 19901222 w 810"/>
                <a:gd name="T37" fmla="*/ 364621 h 897"/>
                <a:gd name="T38" fmla="*/ 17225376 w 810"/>
                <a:gd name="T39" fmla="*/ 388730 h 897"/>
                <a:gd name="T40" fmla="*/ 14575102 w 810"/>
                <a:gd name="T41" fmla="*/ 415232 h 897"/>
                <a:gd name="T42" fmla="*/ 11866032 w 810"/>
                <a:gd name="T43" fmla="*/ 441438 h 897"/>
                <a:gd name="T44" fmla="*/ 9313054 w 810"/>
                <a:gd name="T45" fmla="*/ 469054 h 897"/>
                <a:gd name="T46" fmla="*/ 6890990 w 810"/>
                <a:gd name="T47" fmla="*/ 497879 h 897"/>
                <a:gd name="T48" fmla="*/ 4544782 w 810"/>
                <a:gd name="T49" fmla="*/ 526774 h 897"/>
                <a:gd name="T50" fmla="*/ 2091712 w 810"/>
                <a:gd name="T51" fmla="*/ 557231 h 897"/>
                <a:gd name="T52" fmla="*/ 0 w 810"/>
                <a:gd name="T53" fmla="*/ 588012 h 897"/>
                <a:gd name="T54" fmla="*/ 5941538 w 810"/>
                <a:gd name="T55" fmla="*/ 602449 h 897"/>
                <a:gd name="T56" fmla="*/ 8031734 w 810"/>
                <a:gd name="T57" fmla="*/ 571646 h 897"/>
                <a:gd name="T58" fmla="*/ 10351575 w 810"/>
                <a:gd name="T59" fmla="*/ 542261 h 897"/>
                <a:gd name="T60" fmla="*/ 12587151 w 810"/>
                <a:gd name="T61" fmla="*/ 513456 h 897"/>
                <a:gd name="T62" fmla="*/ 15157131 w 810"/>
                <a:gd name="T63" fmla="*/ 485481 h 897"/>
                <a:gd name="T64" fmla="*/ 17572871 w 810"/>
                <a:gd name="T65" fmla="*/ 459633 h 897"/>
                <a:gd name="T66" fmla="*/ 20033944 w 810"/>
                <a:gd name="T67" fmla="*/ 432677 h 897"/>
                <a:gd name="T68" fmla="*/ 22606666 w 810"/>
                <a:gd name="T69" fmla="*/ 408348 h 897"/>
                <a:gd name="T70" fmla="*/ 25258197 w 810"/>
                <a:gd name="T71" fmla="*/ 384416 h 897"/>
                <a:gd name="T72" fmla="*/ 27972683 w 810"/>
                <a:gd name="T73" fmla="*/ 361391 h 897"/>
                <a:gd name="T74" fmla="*/ 30622840 w 810"/>
                <a:gd name="T75" fmla="*/ 338941 h 897"/>
                <a:gd name="T76" fmla="*/ 33196794 w 810"/>
                <a:gd name="T77" fmla="*/ 316992 h 897"/>
                <a:gd name="T78" fmla="*/ 36085410 w 810"/>
                <a:gd name="T79" fmla="*/ 297525 h 897"/>
                <a:gd name="T80" fmla="*/ 38790752 w 810"/>
                <a:gd name="T81" fmla="*/ 277352 h 897"/>
                <a:gd name="T82" fmla="*/ 41695529 w 810"/>
                <a:gd name="T83" fmla="*/ 258081 h 897"/>
                <a:gd name="T84" fmla="*/ 44503037 w 810"/>
                <a:gd name="T85" fmla="*/ 239849 h 897"/>
                <a:gd name="T86" fmla="*/ 47385314 w 810"/>
                <a:gd name="T87" fmla="*/ 222261 h 897"/>
                <a:gd name="T88" fmla="*/ 50193803 w 810"/>
                <a:gd name="T89" fmla="*/ 205426 h 897"/>
                <a:gd name="T90" fmla="*/ 53365858 w 810"/>
                <a:gd name="T91" fmla="*/ 189301 h 897"/>
                <a:gd name="T92" fmla="*/ 56135294 w 810"/>
                <a:gd name="T93" fmla="*/ 173891 h 897"/>
                <a:gd name="T94" fmla="*/ 59078212 w 810"/>
                <a:gd name="T95" fmla="*/ 159894 h 897"/>
                <a:gd name="T96" fmla="*/ 65101067 w 810"/>
                <a:gd name="T97" fmla="*/ 132182 h 897"/>
                <a:gd name="T98" fmla="*/ 71040792 w 810"/>
                <a:gd name="T99" fmla="*/ 107494 h 897"/>
                <a:gd name="T100" fmla="*/ 76960461 w 810"/>
                <a:gd name="T101" fmla="*/ 85791 h 897"/>
                <a:gd name="T102" fmla="*/ 82966066 w 810"/>
                <a:gd name="T103" fmla="*/ 65965 h 897"/>
                <a:gd name="T104" fmla="*/ 88653300 w 810"/>
                <a:gd name="T105" fmla="*/ 48259 h 897"/>
                <a:gd name="T106" fmla="*/ 94344066 w 810"/>
                <a:gd name="T107" fmla="*/ 33055 h 897"/>
                <a:gd name="T108" fmla="*/ 91889489 w 810"/>
                <a:gd name="T109" fmla="*/ 0 h 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0"/>
                <a:gd name="T166" fmla="*/ 0 h 897"/>
                <a:gd name="T167" fmla="*/ 810 w 810"/>
                <a:gd name="T168" fmla="*/ 897 h 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0" h="897">
                  <a:moveTo>
                    <a:pt x="789" y="0"/>
                  </a:moveTo>
                  <a:lnTo>
                    <a:pt x="738" y="23"/>
                  </a:lnTo>
                  <a:lnTo>
                    <a:pt x="686" y="51"/>
                  </a:lnTo>
                  <a:lnTo>
                    <a:pt x="632" y="82"/>
                  </a:lnTo>
                  <a:lnTo>
                    <a:pt x="579" y="115"/>
                  </a:lnTo>
                  <a:lnTo>
                    <a:pt x="527" y="154"/>
                  </a:lnTo>
                  <a:lnTo>
                    <a:pt x="472" y="195"/>
                  </a:lnTo>
                  <a:lnTo>
                    <a:pt x="446" y="218"/>
                  </a:lnTo>
                  <a:lnTo>
                    <a:pt x="420" y="242"/>
                  </a:lnTo>
                  <a:lnTo>
                    <a:pt x="394" y="267"/>
                  </a:lnTo>
                  <a:lnTo>
                    <a:pt x="367" y="293"/>
                  </a:lnTo>
                  <a:lnTo>
                    <a:pt x="343" y="320"/>
                  </a:lnTo>
                  <a:lnTo>
                    <a:pt x="317" y="347"/>
                  </a:lnTo>
                  <a:lnTo>
                    <a:pt x="292" y="377"/>
                  </a:lnTo>
                  <a:lnTo>
                    <a:pt x="267" y="408"/>
                  </a:lnTo>
                  <a:lnTo>
                    <a:pt x="243" y="439"/>
                  </a:lnTo>
                  <a:lnTo>
                    <a:pt x="218" y="472"/>
                  </a:lnTo>
                  <a:lnTo>
                    <a:pt x="194" y="507"/>
                  </a:lnTo>
                  <a:lnTo>
                    <a:pt x="171" y="543"/>
                  </a:lnTo>
                  <a:lnTo>
                    <a:pt x="148" y="579"/>
                  </a:lnTo>
                  <a:lnTo>
                    <a:pt x="125" y="618"/>
                  </a:lnTo>
                  <a:lnTo>
                    <a:pt x="102" y="657"/>
                  </a:lnTo>
                  <a:lnTo>
                    <a:pt x="80" y="698"/>
                  </a:lnTo>
                  <a:lnTo>
                    <a:pt x="59" y="741"/>
                  </a:lnTo>
                  <a:lnTo>
                    <a:pt x="39" y="784"/>
                  </a:lnTo>
                  <a:lnTo>
                    <a:pt x="18" y="830"/>
                  </a:lnTo>
                  <a:lnTo>
                    <a:pt x="0" y="876"/>
                  </a:lnTo>
                  <a:lnTo>
                    <a:pt x="51" y="897"/>
                  </a:lnTo>
                  <a:lnTo>
                    <a:pt x="69" y="851"/>
                  </a:lnTo>
                  <a:lnTo>
                    <a:pt x="89" y="807"/>
                  </a:lnTo>
                  <a:lnTo>
                    <a:pt x="108" y="764"/>
                  </a:lnTo>
                  <a:lnTo>
                    <a:pt x="130" y="723"/>
                  </a:lnTo>
                  <a:lnTo>
                    <a:pt x="151" y="684"/>
                  </a:lnTo>
                  <a:lnTo>
                    <a:pt x="172" y="644"/>
                  </a:lnTo>
                  <a:lnTo>
                    <a:pt x="194" y="608"/>
                  </a:lnTo>
                  <a:lnTo>
                    <a:pt x="217" y="572"/>
                  </a:lnTo>
                  <a:lnTo>
                    <a:pt x="240" y="538"/>
                  </a:lnTo>
                  <a:lnTo>
                    <a:pt x="263" y="505"/>
                  </a:lnTo>
                  <a:lnTo>
                    <a:pt x="285" y="472"/>
                  </a:lnTo>
                  <a:lnTo>
                    <a:pt x="310" y="443"/>
                  </a:lnTo>
                  <a:lnTo>
                    <a:pt x="333" y="413"/>
                  </a:lnTo>
                  <a:lnTo>
                    <a:pt x="358" y="384"/>
                  </a:lnTo>
                  <a:lnTo>
                    <a:pt x="382" y="357"/>
                  </a:lnTo>
                  <a:lnTo>
                    <a:pt x="407" y="331"/>
                  </a:lnTo>
                  <a:lnTo>
                    <a:pt x="431" y="306"/>
                  </a:lnTo>
                  <a:lnTo>
                    <a:pt x="458" y="282"/>
                  </a:lnTo>
                  <a:lnTo>
                    <a:pt x="482" y="259"/>
                  </a:lnTo>
                  <a:lnTo>
                    <a:pt x="507" y="238"/>
                  </a:lnTo>
                  <a:lnTo>
                    <a:pt x="559" y="197"/>
                  </a:lnTo>
                  <a:lnTo>
                    <a:pt x="610" y="160"/>
                  </a:lnTo>
                  <a:lnTo>
                    <a:pt x="661" y="128"/>
                  </a:lnTo>
                  <a:lnTo>
                    <a:pt x="712" y="98"/>
                  </a:lnTo>
                  <a:lnTo>
                    <a:pt x="761" y="72"/>
                  </a:lnTo>
                  <a:lnTo>
                    <a:pt x="810" y="49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39"/>
            <p:cNvGrpSpPr>
              <a:grpSpLocks/>
            </p:cNvGrpSpPr>
            <p:nvPr/>
          </p:nvGrpSpPr>
          <p:grpSpPr bwMode="auto">
            <a:xfrm>
              <a:off x="2474" y="1294"/>
              <a:ext cx="572" cy="1190"/>
              <a:chOff x="1611" y="2400"/>
              <a:chExt cx="500" cy="961"/>
            </a:xfrm>
          </p:grpSpPr>
          <p:sp>
            <p:nvSpPr>
              <p:cNvPr id="31773" name="Freeform 140"/>
              <p:cNvSpPr>
                <a:spLocks/>
              </p:cNvSpPr>
              <p:nvPr/>
            </p:nvSpPr>
            <p:spPr bwMode="auto">
              <a:xfrm>
                <a:off x="1613" y="2400"/>
                <a:ext cx="472" cy="646"/>
              </a:xfrm>
              <a:custGeom>
                <a:avLst/>
                <a:gdLst>
                  <a:gd name="T0" fmla="*/ 6 w 472"/>
                  <a:gd name="T1" fmla="*/ 348 h 646"/>
                  <a:gd name="T2" fmla="*/ 13 w 472"/>
                  <a:gd name="T3" fmla="*/ 435 h 646"/>
                  <a:gd name="T4" fmla="*/ 11 w 472"/>
                  <a:gd name="T5" fmla="*/ 545 h 646"/>
                  <a:gd name="T6" fmla="*/ 24 w 472"/>
                  <a:gd name="T7" fmla="*/ 587 h 646"/>
                  <a:gd name="T8" fmla="*/ 47 w 472"/>
                  <a:gd name="T9" fmla="*/ 587 h 646"/>
                  <a:gd name="T10" fmla="*/ 87 w 472"/>
                  <a:gd name="T11" fmla="*/ 595 h 646"/>
                  <a:gd name="T12" fmla="*/ 120 w 472"/>
                  <a:gd name="T13" fmla="*/ 610 h 646"/>
                  <a:gd name="T14" fmla="*/ 151 w 472"/>
                  <a:gd name="T15" fmla="*/ 625 h 646"/>
                  <a:gd name="T16" fmla="*/ 164 w 472"/>
                  <a:gd name="T17" fmla="*/ 630 h 646"/>
                  <a:gd name="T18" fmla="*/ 170 w 472"/>
                  <a:gd name="T19" fmla="*/ 633 h 646"/>
                  <a:gd name="T20" fmla="*/ 177 w 472"/>
                  <a:gd name="T21" fmla="*/ 636 h 646"/>
                  <a:gd name="T22" fmla="*/ 193 w 472"/>
                  <a:gd name="T23" fmla="*/ 643 h 646"/>
                  <a:gd name="T24" fmla="*/ 216 w 472"/>
                  <a:gd name="T25" fmla="*/ 646 h 646"/>
                  <a:gd name="T26" fmla="*/ 262 w 472"/>
                  <a:gd name="T27" fmla="*/ 641 h 646"/>
                  <a:gd name="T28" fmla="*/ 307 w 472"/>
                  <a:gd name="T29" fmla="*/ 620 h 646"/>
                  <a:gd name="T30" fmla="*/ 331 w 472"/>
                  <a:gd name="T31" fmla="*/ 600 h 646"/>
                  <a:gd name="T32" fmla="*/ 339 w 472"/>
                  <a:gd name="T33" fmla="*/ 594 h 646"/>
                  <a:gd name="T34" fmla="*/ 348 w 472"/>
                  <a:gd name="T35" fmla="*/ 589 h 646"/>
                  <a:gd name="T36" fmla="*/ 367 w 472"/>
                  <a:gd name="T37" fmla="*/ 577 h 646"/>
                  <a:gd name="T38" fmla="*/ 398 w 472"/>
                  <a:gd name="T39" fmla="*/ 569 h 646"/>
                  <a:gd name="T40" fmla="*/ 421 w 472"/>
                  <a:gd name="T41" fmla="*/ 571 h 646"/>
                  <a:gd name="T42" fmla="*/ 433 w 472"/>
                  <a:gd name="T43" fmla="*/ 577 h 646"/>
                  <a:gd name="T44" fmla="*/ 441 w 472"/>
                  <a:gd name="T45" fmla="*/ 582 h 646"/>
                  <a:gd name="T46" fmla="*/ 444 w 472"/>
                  <a:gd name="T47" fmla="*/ 586 h 646"/>
                  <a:gd name="T48" fmla="*/ 456 w 472"/>
                  <a:gd name="T49" fmla="*/ 589 h 646"/>
                  <a:gd name="T50" fmla="*/ 459 w 472"/>
                  <a:gd name="T51" fmla="*/ 569 h 646"/>
                  <a:gd name="T52" fmla="*/ 452 w 472"/>
                  <a:gd name="T53" fmla="*/ 482 h 646"/>
                  <a:gd name="T54" fmla="*/ 461 w 472"/>
                  <a:gd name="T55" fmla="*/ 369 h 646"/>
                  <a:gd name="T56" fmla="*/ 467 w 472"/>
                  <a:gd name="T57" fmla="*/ 248 h 646"/>
                  <a:gd name="T58" fmla="*/ 472 w 472"/>
                  <a:gd name="T59" fmla="*/ 144 h 646"/>
                  <a:gd name="T60" fmla="*/ 456 w 472"/>
                  <a:gd name="T61" fmla="*/ 67 h 646"/>
                  <a:gd name="T62" fmla="*/ 446 w 472"/>
                  <a:gd name="T63" fmla="*/ 33 h 646"/>
                  <a:gd name="T64" fmla="*/ 425 w 472"/>
                  <a:gd name="T65" fmla="*/ 8 h 646"/>
                  <a:gd name="T66" fmla="*/ 390 w 472"/>
                  <a:gd name="T67" fmla="*/ 5 h 646"/>
                  <a:gd name="T68" fmla="*/ 375 w 472"/>
                  <a:gd name="T69" fmla="*/ 18 h 646"/>
                  <a:gd name="T70" fmla="*/ 349 w 472"/>
                  <a:gd name="T71" fmla="*/ 95 h 646"/>
                  <a:gd name="T72" fmla="*/ 305 w 472"/>
                  <a:gd name="T73" fmla="*/ 208 h 646"/>
                  <a:gd name="T74" fmla="*/ 293 w 472"/>
                  <a:gd name="T75" fmla="*/ 238 h 646"/>
                  <a:gd name="T76" fmla="*/ 282 w 472"/>
                  <a:gd name="T77" fmla="*/ 267 h 646"/>
                  <a:gd name="T78" fmla="*/ 270 w 472"/>
                  <a:gd name="T79" fmla="*/ 299 h 646"/>
                  <a:gd name="T80" fmla="*/ 259 w 472"/>
                  <a:gd name="T81" fmla="*/ 333 h 646"/>
                  <a:gd name="T82" fmla="*/ 249 w 472"/>
                  <a:gd name="T83" fmla="*/ 356 h 646"/>
                  <a:gd name="T84" fmla="*/ 238 w 472"/>
                  <a:gd name="T85" fmla="*/ 358 h 646"/>
                  <a:gd name="T86" fmla="*/ 205 w 472"/>
                  <a:gd name="T87" fmla="*/ 269 h 646"/>
                  <a:gd name="T88" fmla="*/ 157 w 472"/>
                  <a:gd name="T89" fmla="*/ 149 h 646"/>
                  <a:gd name="T90" fmla="*/ 128 w 472"/>
                  <a:gd name="T91" fmla="*/ 54 h 646"/>
                  <a:gd name="T92" fmla="*/ 83 w 472"/>
                  <a:gd name="T93" fmla="*/ 2 h 646"/>
                  <a:gd name="T94" fmla="*/ 59 w 472"/>
                  <a:gd name="T95" fmla="*/ 2 h 646"/>
                  <a:gd name="T96" fmla="*/ 42 w 472"/>
                  <a:gd name="T97" fmla="*/ 11 h 646"/>
                  <a:gd name="T98" fmla="*/ 31 w 472"/>
                  <a:gd name="T99" fmla="*/ 38 h 646"/>
                  <a:gd name="T100" fmla="*/ 10 w 472"/>
                  <a:gd name="T101" fmla="*/ 107 h 646"/>
                  <a:gd name="T102" fmla="*/ 0 w 472"/>
                  <a:gd name="T103" fmla="*/ 190 h 646"/>
                  <a:gd name="T104" fmla="*/ 3 w 472"/>
                  <a:gd name="T105" fmla="*/ 282 h 6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72"/>
                  <a:gd name="T160" fmla="*/ 0 h 646"/>
                  <a:gd name="T161" fmla="*/ 472 w 472"/>
                  <a:gd name="T162" fmla="*/ 646 h 6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72" h="646">
                    <a:moveTo>
                      <a:pt x="3" y="282"/>
                    </a:moveTo>
                    <a:lnTo>
                      <a:pt x="5" y="299"/>
                    </a:lnTo>
                    <a:lnTo>
                      <a:pt x="5" y="315"/>
                    </a:lnTo>
                    <a:lnTo>
                      <a:pt x="6" y="331"/>
                    </a:lnTo>
                    <a:lnTo>
                      <a:pt x="6" y="348"/>
                    </a:lnTo>
                    <a:lnTo>
                      <a:pt x="8" y="364"/>
                    </a:lnTo>
                    <a:lnTo>
                      <a:pt x="10" y="381"/>
                    </a:lnTo>
                    <a:lnTo>
                      <a:pt x="11" y="397"/>
                    </a:lnTo>
                    <a:lnTo>
                      <a:pt x="13" y="413"/>
                    </a:lnTo>
                    <a:lnTo>
                      <a:pt x="13" y="435"/>
                    </a:lnTo>
                    <a:lnTo>
                      <a:pt x="11" y="458"/>
                    </a:lnTo>
                    <a:lnTo>
                      <a:pt x="11" y="479"/>
                    </a:lnTo>
                    <a:lnTo>
                      <a:pt x="11" y="502"/>
                    </a:lnTo>
                    <a:lnTo>
                      <a:pt x="11" y="523"/>
                    </a:lnTo>
                    <a:lnTo>
                      <a:pt x="11" y="545"/>
                    </a:lnTo>
                    <a:lnTo>
                      <a:pt x="11" y="566"/>
                    </a:lnTo>
                    <a:lnTo>
                      <a:pt x="10" y="589"/>
                    </a:lnTo>
                    <a:lnTo>
                      <a:pt x="15" y="587"/>
                    </a:lnTo>
                    <a:lnTo>
                      <a:pt x="20" y="587"/>
                    </a:lnTo>
                    <a:lnTo>
                      <a:pt x="24" y="587"/>
                    </a:lnTo>
                    <a:lnTo>
                      <a:pt x="29" y="586"/>
                    </a:lnTo>
                    <a:lnTo>
                      <a:pt x="34" y="586"/>
                    </a:lnTo>
                    <a:lnTo>
                      <a:pt x="39" y="586"/>
                    </a:lnTo>
                    <a:lnTo>
                      <a:pt x="42" y="586"/>
                    </a:lnTo>
                    <a:lnTo>
                      <a:pt x="47" y="587"/>
                    </a:lnTo>
                    <a:lnTo>
                      <a:pt x="56" y="589"/>
                    </a:lnTo>
                    <a:lnTo>
                      <a:pt x="64" y="589"/>
                    </a:lnTo>
                    <a:lnTo>
                      <a:pt x="72" y="591"/>
                    </a:lnTo>
                    <a:lnTo>
                      <a:pt x="79" y="592"/>
                    </a:lnTo>
                    <a:lnTo>
                      <a:pt x="87" y="595"/>
                    </a:lnTo>
                    <a:lnTo>
                      <a:pt x="93" y="597"/>
                    </a:lnTo>
                    <a:lnTo>
                      <a:pt x="100" y="600"/>
                    </a:lnTo>
                    <a:lnTo>
                      <a:pt x="108" y="604"/>
                    </a:lnTo>
                    <a:lnTo>
                      <a:pt x="113" y="607"/>
                    </a:lnTo>
                    <a:lnTo>
                      <a:pt x="120" y="610"/>
                    </a:lnTo>
                    <a:lnTo>
                      <a:pt x="126" y="613"/>
                    </a:lnTo>
                    <a:lnTo>
                      <a:pt x="133" y="615"/>
                    </a:lnTo>
                    <a:lnTo>
                      <a:pt x="138" y="618"/>
                    </a:lnTo>
                    <a:lnTo>
                      <a:pt x="144" y="622"/>
                    </a:lnTo>
                    <a:lnTo>
                      <a:pt x="151" y="625"/>
                    </a:lnTo>
                    <a:lnTo>
                      <a:pt x="157" y="628"/>
                    </a:lnTo>
                    <a:lnTo>
                      <a:pt x="159" y="628"/>
                    </a:lnTo>
                    <a:lnTo>
                      <a:pt x="161" y="628"/>
                    </a:lnTo>
                    <a:lnTo>
                      <a:pt x="162" y="630"/>
                    </a:lnTo>
                    <a:lnTo>
                      <a:pt x="164" y="630"/>
                    </a:lnTo>
                    <a:lnTo>
                      <a:pt x="165" y="630"/>
                    </a:lnTo>
                    <a:lnTo>
                      <a:pt x="167" y="632"/>
                    </a:lnTo>
                    <a:lnTo>
                      <a:pt x="169" y="632"/>
                    </a:lnTo>
                    <a:lnTo>
                      <a:pt x="170" y="633"/>
                    </a:lnTo>
                    <a:lnTo>
                      <a:pt x="172" y="633"/>
                    </a:lnTo>
                    <a:lnTo>
                      <a:pt x="174" y="635"/>
                    </a:lnTo>
                    <a:lnTo>
                      <a:pt x="175" y="636"/>
                    </a:lnTo>
                    <a:lnTo>
                      <a:pt x="177" y="636"/>
                    </a:lnTo>
                    <a:lnTo>
                      <a:pt x="177" y="638"/>
                    </a:lnTo>
                    <a:lnTo>
                      <a:pt x="179" y="638"/>
                    </a:lnTo>
                    <a:lnTo>
                      <a:pt x="184" y="640"/>
                    </a:lnTo>
                    <a:lnTo>
                      <a:pt x="188" y="641"/>
                    </a:lnTo>
                    <a:lnTo>
                      <a:pt x="193" y="643"/>
                    </a:lnTo>
                    <a:lnTo>
                      <a:pt x="197" y="643"/>
                    </a:lnTo>
                    <a:lnTo>
                      <a:pt x="202" y="645"/>
                    </a:lnTo>
                    <a:lnTo>
                      <a:pt x="206" y="646"/>
                    </a:lnTo>
                    <a:lnTo>
                      <a:pt x="211" y="646"/>
                    </a:lnTo>
                    <a:lnTo>
                      <a:pt x="216" y="646"/>
                    </a:lnTo>
                    <a:lnTo>
                      <a:pt x="228" y="646"/>
                    </a:lnTo>
                    <a:lnTo>
                      <a:pt x="236" y="646"/>
                    </a:lnTo>
                    <a:lnTo>
                      <a:pt x="246" y="645"/>
                    </a:lnTo>
                    <a:lnTo>
                      <a:pt x="254" y="643"/>
                    </a:lnTo>
                    <a:lnTo>
                      <a:pt x="262" y="641"/>
                    </a:lnTo>
                    <a:lnTo>
                      <a:pt x="270" y="638"/>
                    </a:lnTo>
                    <a:lnTo>
                      <a:pt x="280" y="633"/>
                    </a:lnTo>
                    <a:lnTo>
                      <a:pt x="290" y="630"/>
                    </a:lnTo>
                    <a:lnTo>
                      <a:pt x="300" y="625"/>
                    </a:lnTo>
                    <a:lnTo>
                      <a:pt x="307" y="620"/>
                    </a:lnTo>
                    <a:lnTo>
                      <a:pt x="313" y="615"/>
                    </a:lnTo>
                    <a:lnTo>
                      <a:pt x="320" y="610"/>
                    </a:lnTo>
                    <a:lnTo>
                      <a:pt x="323" y="607"/>
                    </a:lnTo>
                    <a:lnTo>
                      <a:pt x="328" y="604"/>
                    </a:lnTo>
                    <a:lnTo>
                      <a:pt x="331" y="600"/>
                    </a:lnTo>
                    <a:lnTo>
                      <a:pt x="336" y="597"/>
                    </a:lnTo>
                    <a:lnTo>
                      <a:pt x="338" y="595"/>
                    </a:lnTo>
                    <a:lnTo>
                      <a:pt x="339" y="595"/>
                    </a:lnTo>
                    <a:lnTo>
                      <a:pt x="339" y="594"/>
                    </a:lnTo>
                    <a:lnTo>
                      <a:pt x="341" y="594"/>
                    </a:lnTo>
                    <a:lnTo>
                      <a:pt x="341" y="592"/>
                    </a:lnTo>
                    <a:lnTo>
                      <a:pt x="343" y="592"/>
                    </a:lnTo>
                    <a:lnTo>
                      <a:pt x="343" y="591"/>
                    </a:lnTo>
                    <a:lnTo>
                      <a:pt x="348" y="589"/>
                    </a:lnTo>
                    <a:lnTo>
                      <a:pt x="351" y="586"/>
                    </a:lnTo>
                    <a:lnTo>
                      <a:pt x="354" y="584"/>
                    </a:lnTo>
                    <a:lnTo>
                      <a:pt x="357" y="581"/>
                    </a:lnTo>
                    <a:lnTo>
                      <a:pt x="362" y="579"/>
                    </a:lnTo>
                    <a:lnTo>
                      <a:pt x="367" y="577"/>
                    </a:lnTo>
                    <a:lnTo>
                      <a:pt x="375" y="574"/>
                    </a:lnTo>
                    <a:lnTo>
                      <a:pt x="385" y="571"/>
                    </a:lnTo>
                    <a:lnTo>
                      <a:pt x="390" y="571"/>
                    </a:lnTo>
                    <a:lnTo>
                      <a:pt x="393" y="569"/>
                    </a:lnTo>
                    <a:lnTo>
                      <a:pt x="398" y="569"/>
                    </a:lnTo>
                    <a:lnTo>
                      <a:pt x="403" y="569"/>
                    </a:lnTo>
                    <a:lnTo>
                      <a:pt x="408" y="569"/>
                    </a:lnTo>
                    <a:lnTo>
                      <a:pt x="411" y="569"/>
                    </a:lnTo>
                    <a:lnTo>
                      <a:pt x="416" y="569"/>
                    </a:lnTo>
                    <a:lnTo>
                      <a:pt x="421" y="571"/>
                    </a:lnTo>
                    <a:lnTo>
                      <a:pt x="423" y="572"/>
                    </a:lnTo>
                    <a:lnTo>
                      <a:pt x="426" y="572"/>
                    </a:lnTo>
                    <a:lnTo>
                      <a:pt x="428" y="574"/>
                    </a:lnTo>
                    <a:lnTo>
                      <a:pt x="430" y="576"/>
                    </a:lnTo>
                    <a:lnTo>
                      <a:pt x="433" y="577"/>
                    </a:lnTo>
                    <a:lnTo>
                      <a:pt x="434" y="579"/>
                    </a:lnTo>
                    <a:lnTo>
                      <a:pt x="436" y="579"/>
                    </a:lnTo>
                    <a:lnTo>
                      <a:pt x="439" y="581"/>
                    </a:lnTo>
                    <a:lnTo>
                      <a:pt x="439" y="582"/>
                    </a:lnTo>
                    <a:lnTo>
                      <a:pt x="441" y="582"/>
                    </a:lnTo>
                    <a:lnTo>
                      <a:pt x="441" y="584"/>
                    </a:lnTo>
                    <a:lnTo>
                      <a:pt x="443" y="584"/>
                    </a:lnTo>
                    <a:lnTo>
                      <a:pt x="443" y="586"/>
                    </a:lnTo>
                    <a:lnTo>
                      <a:pt x="444" y="586"/>
                    </a:lnTo>
                    <a:lnTo>
                      <a:pt x="448" y="587"/>
                    </a:lnTo>
                    <a:lnTo>
                      <a:pt x="449" y="587"/>
                    </a:lnTo>
                    <a:lnTo>
                      <a:pt x="452" y="589"/>
                    </a:lnTo>
                    <a:lnTo>
                      <a:pt x="456" y="589"/>
                    </a:lnTo>
                    <a:lnTo>
                      <a:pt x="457" y="589"/>
                    </a:lnTo>
                    <a:lnTo>
                      <a:pt x="461" y="591"/>
                    </a:lnTo>
                    <a:lnTo>
                      <a:pt x="464" y="591"/>
                    </a:lnTo>
                    <a:lnTo>
                      <a:pt x="467" y="592"/>
                    </a:lnTo>
                    <a:lnTo>
                      <a:pt x="459" y="569"/>
                    </a:lnTo>
                    <a:lnTo>
                      <a:pt x="456" y="549"/>
                    </a:lnTo>
                    <a:lnTo>
                      <a:pt x="452" y="533"/>
                    </a:lnTo>
                    <a:lnTo>
                      <a:pt x="451" y="517"/>
                    </a:lnTo>
                    <a:lnTo>
                      <a:pt x="451" y="500"/>
                    </a:lnTo>
                    <a:lnTo>
                      <a:pt x="452" y="482"/>
                    </a:lnTo>
                    <a:lnTo>
                      <a:pt x="454" y="463"/>
                    </a:lnTo>
                    <a:lnTo>
                      <a:pt x="454" y="440"/>
                    </a:lnTo>
                    <a:lnTo>
                      <a:pt x="456" y="417"/>
                    </a:lnTo>
                    <a:lnTo>
                      <a:pt x="457" y="394"/>
                    </a:lnTo>
                    <a:lnTo>
                      <a:pt x="461" y="369"/>
                    </a:lnTo>
                    <a:lnTo>
                      <a:pt x="462" y="344"/>
                    </a:lnTo>
                    <a:lnTo>
                      <a:pt x="464" y="321"/>
                    </a:lnTo>
                    <a:lnTo>
                      <a:pt x="466" y="297"/>
                    </a:lnTo>
                    <a:lnTo>
                      <a:pt x="467" y="272"/>
                    </a:lnTo>
                    <a:lnTo>
                      <a:pt x="467" y="248"/>
                    </a:lnTo>
                    <a:lnTo>
                      <a:pt x="469" y="226"/>
                    </a:lnTo>
                    <a:lnTo>
                      <a:pt x="471" y="207"/>
                    </a:lnTo>
                    <a:lnTo>
                      <a:pt x="472" y="185"/>
                    </a:lnTo>
                    <a:lnTo>
                      <a:pt x="472" y="166"/>
                    </a:lnTo>
                    <a:lnTo>
                      <a:pt x="472" y="144"/>
                    </a:lnTo>
                    <a:lnTo>
                      <a:pt x="471" y="125"/>
                    </a:lnTo>
                    <a:lnTo>
                      <a:pt x="467" y="103"/>
                    </a:lnTo>
                    <a:lnTo>
                      <a:pt x="461" y="82"/>
                    </a:lnTo>
                    <a:lnTo>
                      <a:pt x="459" y="74"/>
                    </a:lnTo>
                    <a:lnTo>
                      <a:pt x="456" y="67"/>
                    </a:lnTo>
                    <a:lnTo>
                      <a:pt x="454" y="61"/>
                    </a:lnTo>
                    <a:lnTo>
                      <a:pt x="452" y="54"/>
                    </a:lnTo>
                    <a:lnTo>
                      <a:pt x="449" y="46"/>
                    </a:lnTo>
                    <a:lnTo>
                      <a:pt x="448" y="39"/>
                    </a:lnTo>
                    <a:lnTo>
                      <a:pt x="446" y="33"/>
                    </a:lnTo>
                    <a:lnTo>
                      <a:pt x="443" y="26"/>
                    </a:lnTo>
                    <a:lnTo>
                      <a:pt x="439" y="20"/>
                    </a:lnTo>
                    <a:lnTo>
                      <a:pt x="436" y="15"/>
                    </a:lnTo>
                    <a:lnTo>
                      <a:pt x="430" y="11"/>
                    </a:lnTo>
                    <a:lnTo>
                      <a:pt x="425" y="8"/>
                    </a:lnTo>
                    <a:lnTo>
                      <a:pt x="416" y="5"/>
                    </a:lnTo>
                    <a:lnTo>
                      <a:pt x="410" y="3"/>
                    </a:lnTo>
                    <a:lnTo>
                      <a:pt x="402" y="3"/>
                    </a:lnTo>
                    <a:lnTo>
                      <a:pt x="395" y="5"/>
                    </a:lnTo>
                    <a:lnTo>
                      <a:pt x="390" y="5"/>
                    </a:lnTo>
                    <a:lnTo>
                      <a:pt x="385" y="7"/>
                    </a:lnTo>
                    <a:lnTo>
                      <a:pt x="382" y="10"/>
                    </a:lnTo>
                    <a:lnTo>
                      <a:pt x="380" y="11"/>
                    </a:lnTo>
                    <a:lnTo>
                      <a:pt x="377" y="15"/>
                    </a:lnTo>
                    <a:lnTo>
                      <a:pt x="375" y="18"/>
                    </a:lnTo>
                    <a:lnTo>
                      <a:pt x="374" y="21"/>
                    </a:lnTo>
                    <a:lnTo>
                      <a:pt x="372" y="26"/>
                    </a:lnTo>
                    <a:lnTo>
                      <a:pt x="364" y="49"/>
                    </a:lnTo>
                    <a:lnTo>
                      <a:pt x="357" y="72"/>
                    </a:lnTo>
                    <a:lnTo>
                      <a:pt x="349" y="95"/>
                    </a:lnTo>
                    <a:lnTo>
                      <a:pt x="343" y="118"/>
                    </a:lnTo>
                    <a:lnTo>
                      <a:pt x="334" y="139"/>
                    </a:lnTo>
                    <a:lnTo>
                      <a:pt x="326" y="162"/>
                    </a:lnTo>
                    <a:lnTo>
                      <a:pt x="316" y="185"/>
                    </a:lnTo>
                    <a:lnTo>
                      <a:pt x="305" y="208"/>
                    </a:lnTo>
                    <a:lnTo>
                      <a:pt x="303" y="212"/>
                    </a:lnTo>
                    <a:lnTo>
                      <a:pt x="302" y="217"/>
                    </a:lnTo>
                    <a:lnTo>
                      <a:pt x="300" y="223"/>
                    </a:lnTo>
                    <a:lnTo>
                      <a:pt x="297" y="231"/>
                    </a:lnTo>
                    <a:lnTo>
                      <a:pt x="293" y="238"/>
                    </a:lnTo>
                    <a:lnTo>
                      <a:pt x="292" y="244"/>
                    </a:lnTo>
                    <a:lnTo>
                      <a:pt x="290" y="249"/>
                    </a:lnTo>
                    <a:lnTo>
                      <a:pt x="288" y="253"/>
                    </a:lnTo>
                    <a:lnTo>
                      <a:pt x="285" y="261"/>
                    </a:lnTo>
                    <a:lnTo>
                      <a:pt x="282" y="267"/>
                    </a:lnTo>
                    <a:lnTo>
                      <a:pt x="280" y="274"/>
                    </a:lnTo>
                    <a:lnTo>
                      <a:pt x="279" y="277"/>
                    </a:lnTo>
                    <a:lnTo>
                      <a:pt x="275" y="284"/>
                    </a:lnTo>
                    <a:lnTo>
                      <a:pt x="274" y="290"/>
                    </a:lnTo>
                    <a:lnTo>
                      <a:pt x="270" y="299"/>
                    </a:lnTo>
                    <a:lnTo>
                      <a:pt x="266" y="312"/>
                    </a:lnTo>
                    <a:lnTo>
                      <a:pt x="264" y="318"/>
                    </a:lnTo>
                    <a:lnTo>
                      <a:pt x="262" y="325"/>
                    </a:lnTo>
                    <a:lnTo>
                      <a:pt x="261" y="330"/>
                    </a:lnTo>
                    <a:lnTo>
                      <a:pt x="259" y="333"/>
                    </a:lnTo>
                    <a:lnTo>
                      <a:pt x="257" y="338"/>
                    </a:lnTo>
                    <a:lnTo>
                      <a:pt x="256" y="343"/>
                    </a:lnTo>
                    <a:lnTo>
                      <a:pt x="254" y="349"/>
                    </a:lnTo>
                    <a:lnTo>
                      <a:pt x="252" y="354"/>
                    </a:lnTo>
                    <a:lnTo>
                      <a:pt x="249" y="356"/>
                    </a:lnTo>
                    <a:lnTo>
                      <a:pt x="246" y="358"/>
                    </a:lnTo>
                    <a:lnTo>
                      <a:pt x="244" y="359"/>
                    </a:lnTo>
                    <a:lnTo>
                      <a:pt x="241" y="359"/>
                    </a:lnTo>
                    <a:lnTo>
                      <a:pt x="239" y="359"/>
                    </a:lnTo>
                    <a:lnTo>
                      <a:pt x="238" y="358"/>
                    </a:lnTo>
                    <a:lnTo>
                      <a:pt x="234" y="356"/>
                    </a:lnTo>
                    <a:lnTo>
                      <a:pt x="233" y="353"/>
                    </a:lnTo>
                    <a:lnTo>
                      <a:pt x="225" y="323"/>
                    </a:lnTo>
                    <a:lnTo>
                      <a:pt x="215" y="295"/>
                    </a:lnTo>
                    <a:lnTo>
                      <a:pt x="205" y="269"/>
                    </a:lnTo>
                    <a:lnTo>
                      <a:pt x="195" y="243"/>
                    </a:lnTo>
                    <a:lnTo>
                      <a:pt x="185" y="218"/>
                    </a:lnTo>
                    <a:lnTo>
                      <a:pt x="175" y="195"/>
                    </a:lnTo>
                    <a:lnTo>
                      <a:pt x="165" y="172"/>
                    </a:lnTo>
                    <a:lnTo>
                      <a:pt x="157" y="149"/>
                    </a:lnTo>
                    <a:lnTo>
                      <a:pt x="151" y="130"/>
                    </a:lnTo>
                    <a:lnTo>
                      <a:pt x="146" y="110"/>
                    </a:lnTo>
                    <a:lnTo>
                      <a:pt x="141" y="92"/>
                    </a:lnTo>
                    <a:lnTo>
                      <a:pt x="134" y="72"/>
                    </a:lnTo>
                    <a:lnTo>
                      <a:pt x="128" y="54"/>
                    </a:lnTo>
                    <a:lnTo>
                      <a:pt x="118" y="36"/>
                    </a:lnTo>
                    <a:lnTo>
                      <a:pt x="106" y="20"/>
                    </a:lnTo>
                    <a:lnTo>
                      <a:pt x="92" y="5"/>
                    </a:lnTo>
                    <a:lnTo>
                      <a:pt x="88" y="3"/>
                    </a:lnTo>
                    <a:lnTo>
                      <a:pt x="83" y="2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59" y="2"/>
                    </a:lnTo>
                    <a:lnTo>
                      <a:pt x="54" y="5"/>
                    </a:lnTo>
                    <a:lnTo>
                      <a:pt x="51" y="7"/>
                    </a:lnTo>
                    <a:lnTo>
                      <a:pt x="47" y="8"/>
                    </a:lnTo>
                    <a:lnTo>
                      <a:pt x="46" y="10"/>
                    </a:lnTo>
                    <a:lnTo>
                      <a:pt x="42" y="11"/>
                    </a:lnTo>
                    <a:lnTo>
                      <a:pt x="41" y="15"/>
                    </a:lnTo>
                    <a:lnTo>
                      <a:pt x="39" y="18"/>
                    </a:lnTo>
                    <a:lnTo>
                      <a:pt x="38" y="21"/>
                    </a:lnTo>
                    <a:lnTo>
                      <a:pt x="36" y="23"/>
                    </a:lnTo>
                    <a:lnTo>
                      <a:pt x="31" y="38"/>
                    </a:lnTo>
                    <a:lnTo>
                      <a:pt x="26" y="51"/>
                    </a:lnTo>
                    <a:lnTo>
                      <a:pt x="23" y="66"/>
                    </a:lnTo>
                    <a:lnTo>
                      <a:pt x="18" y="79"/>
                    </a:lnTo>
                    <a:lnTo>
                      <a:pt x="13" y="92"/>
                    </a:lnTo>
                    <a:lnTo>
                      <a:pt x="10" y="107"/>
                    </a:lnTo>
                    <a:lnTo>
                      <a:pt x="6" y="120"/>
                    </a:lnTo>
                    <a:lnTo>
                      <a:pt x="5" y="134"/>
                    </a:lnTo>
                    <a:lnTo>
                      <a:pt x="3" y="153"/>
                    </a:lnTo>
                    <a:lnTo>
                      <a:pt x="1" y="172"/>
                    </a:lnTo>
                    <a:lnTo>
                      <a:pt x="0" y="190"/>
                    </a:lnTo>
                    <a:lnTo>
                      <a:pt x="0" y="208"/>
                    </a:lnTo>
                    <a:lnTo>
                      <a:pt x="1" y="226"/>
                    </a:lnTo>
                    <a:lnTo>
                      <a:pt x="1" y="246"/>
                    </a:lnTo>
                    <a:lnTo>
                      <a:pt x="1" y="264"/>
                    </a:lnTo>
                    <a:lnTo>
                      <a:pt x="3" y="28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4" name="Freeform 141"/>
              <p:cNvSpPr>
                <a:spLocks/>
              </p:cNvSpPr>
              <p:nvPr/>
            </p:nvSpPr>
            <p:spPr bwMode="auto">
              <a:xfrm>
                <a:off x="1613" y="2400"/>
                <a:ext cx="472" cy="646"/>
              </a:xfrm>
              <a:custGeom>
                <a:avLst/>
                <a:gdLst>
                  <a:gd name="T0" fmla="*/ 6 w 472"/>
                  <a:gd name="T1" fmla="*/ 348 h 646"/>
                  <a:gd name="T2" fmla="*/ 13 w 472"/>
                  <a:gd name="T3" fmla="*/ 435 h 646"/>
                  <a:gd name="T4" fmla="*/ 11 w 472"/>
                  <a:gd name="T5" fmla="*/ 545 h 646"/>
                  <a:gd name="T6" fmla="*/ 24 w 472"/>
                  <a:gd name="T7" fmla="*/ 587 h 646"/>
                  <a:gd name="T8" fmla="*/ 47 w 472"/>
                  <a:gd name="T9" fmla="*/ 587 h 646"/>
                  <a:gd name="T10" fmla="*/ 87 w 472"/>
                  <a:gd name="T11" fmla="*/ 595 h 646"/>
                  <a:gd name="T12" fmla="*/ 120 w 472"/>
                  <a:gd name="T13" fmla="*/ 610 h 646"/>
                  <a:gd name="T14" fmla="*/ 151 w 472"/>
                  <a:gd name="T15" fmla="*/ 625 h 646"/>
                  <a:gd name="T16" fmla="*/ 164 w 472"/>
                  <a:gd name="T17" fmla="*/ 630 h 646"/>
                  <a:gd name="T18" fmla="*/ 170 w 472"/>
                  <a:gd name="T19" fmla="*/ 633 h 646"/>
                  <a:gd name="T20" fmla="*/ 177 w 472"/>
                  <a:gd name="T21" fmla="*/ 636 h 646"/>
                  <a:gd name="T22" fmla="*/ 193 w 472"/>
                  <a:gd name="T23" fmla="*/ 643 h 646"/>
                  <a:gd name="T24" fmla="*/ 216 w 472"/>
                  <a:gd name="T25" fmla="*/ 646 h 646"/>
                  <a:gd name="T26" fmla="*/ 262 w 472"/>
                  <a:gd name="T27" fmla="*/ 641 h 646"/>
                  <a:gd name="T28" fmla="*/ 307 w 472"/>
                  <a:gd name="T29" fmla="*/ 620 h 646"/>
                  <a:gd name="T30" fmla="*/ 331 w 472"/>
                  <a:gd name="T31" fmla="*/ 600 h 646"/>
                  <a:gd name="T32" fmla="*/ 339 w 472"/>
                  <a:gd name="T33" fmla="*/ 594 h 646"/>
                  <a:gd name="T34" fmla="*/ 348 w 472"/>
                  <a:gd name="T35" fmla="*/ 589 h 646"/>
                  <a:gd name="T36" fmla="*/ 367 w 472"/>
                  <a:gd name="T37" fmla="*/ 577 h 646"/>
                  <a:gd name="T38" fmla="*/ 398 w 472"/>
                  <a:gd name="T39" fmla="*/ 569 h 646"/>
                  <a:gd name="T40" fmla="*/ 421 w 472"/>
                  <a:gd name="T41" fmla="*/ 571 h 646"/>
                  <a:gd name="T42" fmla="*/ 433 w 472"/>
                  <a:gd name="T43" fmla="*/ 577 h 646"/>
                  <a:gd name="T44" fmla="*/ 441 w 472"/>
                  <a:gd name="T45" fmla="*/ 582 h 646"/>
                  <a:gd name="T46" fmla="*/ 444 w 472"/>
                  <a:gd name="T47" fmla="*/ 586 h 646"/>
                  <a:gd name="T48" fmla="*/ 456 w 472"/>
                  <a:gd name="T49" fmla="*/ 589 h 646"/>
                  <a:gd name="T50" fmla="*/ 459 w 472"/>
                  <a:gd name="T51" fmla="*/ 569 h 646"/>
                  <a:gd name="T52" fmla="*/ 452 w 472"/>
                  <a:gd name="T53" fmla="*/ 482 h 646"/>
                  <a:gd name="T54" fmla="*/ 461 w 472"/>
                  <a:gd name="T55" fmla="*/ 369 h 646"/>
                  <a:gd name="T56" fmla="*/ 467 w 472"/>
                  <a:gd name="T57" fmla="*/ 248 h 646"/>
                  <a:gd name="T58" fmla="*/ 472 w 472"/>
                  <a:gd name="T59" fmla="*/ 144 h 646"/>
                  <a:gd name="T60" fmla="*/ 456 w 472"/>
                  <a:gd name="T61" fmla="*/ 67 h 646"/>
                  <a:gd name="T62" fmla="*/ 446 w 472"/>
                  <a:gd name="T63" fmla="*/ 33 h 646"/>
                  <a:gd name="T64" fmla="*/ 425 w 472"/>
                  <a:gd name="T65" fmla="*/ 8 h 646"/>
                  <a:gd name="T66" fmla="*/ 390 w 472"/>
                  <a:gd name="T67" fmla="*/ 5 h 646"/>
                  <a:gd name="T68" fmla="*/ 375 w 472"/>
                  <a:gd name="T69" fmla="*/ 18 h 646"/>
                  <a:gd name="T70" fmla="*/ 349 w 472"/>
                  <a:gd name="T71" fmla="*/ 95 h 646"/>
                  <a:gd name="T72" fmla="*/ 305 w 472"/>
                  <a:gd name="T73" fmla="*/ 208 h 646"/>
                  <a:gd name="T74" fmla="*/ 293 w 472"/>
                  <a:gd name="T75" fmla="*/ 238 h 646"/>
                  <a:gd name="T76" fmla="*/ 282 w 472"/>
                  <a:gd name="T77" fmla="*/ 267 h 646"/>
                  <a:gd name="T78" fmla="*/ 270 w 472"/>
                  <a:gd name="T79" fmla="*/ 299 h 646"/>
                  <a:gd name="T80" fmla="*/ 259 w 472"/>
                  <a:gd name="T81" fmla="*/ 333 h 646"/>
                  <a:gd name="T82" fmla="*/ 249 w 472"/>
                  <a:gd name="T83" fmla="*/ 356 h 646"/>
                  <a:gd name="T84" fmla="*/ 238 w 472"/>
                  <a:gd name="T85" fmla="*/ 358 h 646"/>
                  <a:gd name="T86" fmla="*/ 205 w 472"/>
                  <a:gd name="T87" fmla="*/ 269 h 646"/>
                  <a:gd name="T88" fmla="*/ 157 w 472"/>
                  <a:gd name="T89" fmla="*/ 149 h 646"/>
                  <a:gd name="T90" fmla="*/ 128 w 472"/>
                  <a:gd name="T91" fmla="*/ 54 h 646"/>
                  <a:gd name="T92" fmla="*/ 83 w 472"/>
                  <a:gd name="T93" fmla="*/ 2 h 646"/>
                  <a:gd name="T94" fmla="*/ 59 w 472"/>
                  <a:gd name="T95" fmla="*/ 2 h 646"/>
                  <a:gd name="T96" fmla="*/ 42 w 472"/>
                  <a:gd name="T97" fmla="*/ 11 h 646"/>
                  <a:gd name="T98" fmla="*/ 31 w 472"/>
                  <a:gd name="T99" fmla="*/ 38 h 646"/>
                  <a:gd name="T100" fmla="*/ 10 w 472"/>
                  <a:gd name="T101" fmla="*/ 107 h 646"/>
                  <a:gd name="T102" fmla="*/ 0 w 472"/>
                  <a:gd name="T103" fmla="*/ 190 h 646"/>
                  <a:gd name="T104" fmla="*/ 3 w 472"/>
                  <a:gd name="T105" fmla="*/ 282 h 6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72"/>
                  <a:gd name="T160" fmla="*/ 0 h 646"/>
                  <a:gd name="T161" fmla="*/ 472 w 472"/>
                  <a:gd name="T162" fmla="*/ 646 h 6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72" h="646">
                    <a:moveTo>
                      <a:pt x="3" y="282"/>
                    </a:moveTo>
                    <a:lnTo>
                      <a:pt x="5" y="299"/>
                    </a:lnTo>
                    <a:lnTo>
                      <a:pt x="5" y="315"/>
                    </a:lnTo>
                    <a:lnTo>
                      <a:pt x="6" y="331"/>
                    </a:lnTo>
                    <a:lnTo>
                      <a:pt x="6" y="348"/>
                    </a:lnTo>
                    <a:lnTo>
                      <a:pt x="8" y="364"/>
                    </a:lnTo>
                    <a:lnTo>
                      <a:pt x="10" y="381"/>
                    </a:lnTo>
                    <a:lnTo>
                      <a:pt x="11" y="397"/>
                    </a:lnTo>
                    <a:lnTo>
                      <a:pt x="13" y="413"/>
                    </a:lnTo>
                    <a:lnTo>
                      <a:pt x="13" y="435"/>
                    </a:lnTo>
                    <a:lnTo>
                      <a:pt x="11" y="458"/>
                    </a:lnTo>
                    <a:lnTo>
                      <a:pt x="11" y="479"/>
                    </a:lnTo>
                    <a:lnTo>
                      <a:pt x="11" y="502"/>
                    </a:lnTo>
                    <a:lnTo>
                      <a:pt x="11" y="523"/>
                    </a:lnTo>
                    <a:lnTo>
                      <a:pt x="11" y="545"/>
                    </a:lnTo>
                    <a:lnTo>
                      <a:pt x="11" y="566"/>
                    </a:lnTo>
                    <a:lnTo>
                      <a:pt x="10" y="589"/>
                    </a:lnTo>
                    <a:lnTo>
                      <a:pt x="15" y="587"/>
                    </a:lnTo>
                    <a:lnTo>
                      <a:pt x="20" y="587"/>
                    </a:lnTo>
                    <a:lnTo>
                      <a:pt x="24" y="587"/>
                    </a:lnTo>
                    <a:lnTo>
                      <a:pt x="29" y="586"/>
                    </a:lnTo>
                    <a:lnTo>
                      <a:pt x="34" y="586"/>
                    </a:lnTo>
                    <a:lnTo>
                      <a:pt x="39" y="586"/>
                    </a:lnTo>
                    <a:lnTo>
                      <a:pt x="42" y="586"/>
                    </a:lnTo>
                    <a:lnTo>
                      <a:pt x="47" y="587"/>
                    </a:lnTo>
                    <a:lnTo>
                      <a:pt x="56" y="589"/>
                    </a:lnTo>
                    <a:lnTo>
                      <a:pt x="64" y="589"/>
                    </a:lnTo>
                    <a:lnTo>
                      <a:pt x="72" y="591"/>
                    </a:lnTo>
                    <a:lnTo>
                      <a:pt x="79" y="592"/>
                    </a:lnTo>
                    <a:lnTo>
                      <a:pt x="87" y="595"/>
                    </a:lnTo>
                    <a:lnTo>
                      <a:pt x="93" y="597"/>
                    </a:lnTo>
                    <a:lnTo>
                      <a:pt x="100" y="600"/>
                    </a:lnTo>
                    <a:lnTo>
                      <a:pt x="108" y="604"/>
                    </a:lnTo>
                    <a:lnTo>
                      <a:pt x="113" y="607"/>
                    </a:lnTo>
                    <a:lnTo>
                      <a:pt x="120" y="610"/>
                    </a:lnTo>
                    <a:lnTo>
                      <a:pt x="126" y="613"/>
                    </a:lnTo>
                    <a:lnTo>
                      <a:pt x="133" y="615"/>
                    </a:lnTo>
                    <a:lnTo>
                      <a:pt x="138" y="618"/>
                    </a:lnTo>
                    <a:lnTo>
                      <a:pt x="144" y="622"/>
                    </a:lnTo>
                    <a:lnTo>
                      <a:pt x="151" y="625"/>
                    </a:lnTo>
                    <a:lnTo>
                      <a:pt x="157" y="628"/>
                    </a:lnTo>
                    <a:lnTo>
                      <a:pt x="159" y="628"/>
                    </a:lnTo>
                    <a:lnTo>
                      <a:pt x="161" y="628"/>
                    </a:lnTo>
                    <a:lnTo>
                      <a:pt x="162" y="630"/>
                    </a:lnTo>
                    <a:lnTo>
                      <a:pt x="164" y="630"/>
                    </a:lnTo>
                    <a:lnTo>
                      <a:pt x="165" y="630"/>
                    </a:lnTo>
                    <a:lnTo>
                      <a:pt x="167" y="632"/>
                    </a:lnTo>
                    <a:lnTo>
                      <a:pt x="169" y="632"/>
                    </a:lnTo>
                    <a:lnTo>
                      <a:pt x="170" y="633"/>
                    </a:lnTo>
                    <a:lnTo>
                      <a:pt x="172" y="633"/>
                    </a:lnTo>
                    <a:lnTo>
                      <a:pt x="174" y="635"/>
                    </a:lnTo>
                    <a:lnTo>
                      <a:pt x="175" y="636"/>
                    </a:lnTo>
                    <a:lnTo>
                      <a:pt x="177" y="636"/>
                    </a:lnTo>
                    <a:lnTo>
                      <a:pt x="177" y="638"/>
                    </a:lnTo>
                    <a:lnTo>
                      <a:pt x="179" y="638"/>
                    </a:lnTo>
                    <a:lnTo>
                      <a:pt x="184" y="640"/>
                    </a:lnTo>
                    <a:lnTo>
                      <a:pt x="188" y="641"/>
                    </a:lnTo>
                    <a:lnTo>
                      <a:pt x="193" y="643"/>
                    </a:lnTo>
                    <a:lnTo>
                      <a:pt x="197" y="643"/>
                    </a:lnTo>
                    <a:lnTo>
                      <a:pt x="202" y="645"/>
                    </a:lnTo>
                    <a:lnTo>
                      <a:pt x="206" y="646"/>
                    </a:lnTo>
                    <a:lnTo>
                      <a:pt x="211" y="646"/>
                    </a:lnTo>
                    <a:lnTo>
                      <a:pt x="216" y="646"/>
                    </a:lnTo>
                    <a:lnTo>
                      <a:pt x="228" y="646"/>
                    </a:lnTo>
                    <a:lnTo>
                      <a:pt x="236" y="646"/>
                    </a:lnTo>
                    <a:lnTo>
                      <a:pt x="246" y="645"/>
                    </a:lnTo>
                    <a:lnTo>
                      <a:pt x="254" y="643"/>
                    </a:lnTo>
                    <a:lnTo>
                      <a:pt x="262" y="641"/>
                    </a:lnTo>
                    <a:lnTo>
                      <a:pt x="270" y="638"/>
                    </a:lnTo>
                    <a:lnTo>
                      <a:pt x="280" y="633"/>
                    </a:lnTo>
                    <a:lnTo>
                      <a:pt x="290" y="630"/>
                    </a:lnTo>
                    <a:lnTo>
                      <a:pt x="300" y="625"/>
                    </a:lnTo>
                    <a:lnTo>
                      <a:pt x="307" y="620"/>
                    </a:lnTo>
                    <a:lnTo>
                      <a:pt x="313" y="615"/>
                    </a:lnTo>
                    <a:lnTo>
                      <a:pt x="320" y="610"/>
                    </a:lnTo>
                    <a:lnTo>
                      <a:pt x="323" y="607"/>
                    </a:lnTo>
                    <a:lnTo>
                      <a:pt x="328" y="604"/>
                    </a:lnTo>
                    <a:lnTo>
                      <a:pt x="331" y="600"/>
                    </a:lnTo>
                    <a:lnTo>
                      <a:pt x="336" y="597"/>
                    </a:lnTo>
                    <a:lnTo>
                      <a:pt x="338" y="595"/>
                    </a:lnTo>
                    <a:lnTo>
                      <a:pt x="339" y="595"/>
                    </a:lnTo>
                    <a:lnTo>
                      <a:pt x="339" y="594"/>
                    </a:lnTo>
                    <a:lnTo>
                      <a:pt x="341" y="594"/>
                    </a:lnTo>
                    <a:lnTo>
                      <a:pt x="341" y="592"/>
                    </a:lnTo>
                    <a:lnTo>
                      <a:pt x="343" y="592"/>
                    </a:lnTo>
                    <a:lnTo>
                      <a:pt x="343" y="591"/>
                    </a:lnTo>
                    <a:lnTo>
                      <a:pt x="348" y="589"/>
                    </a:lnTo>
                    <a:lnTo>
                      <a:pt x="351" y="586"/>
                    </a:lnTo>
                    <a:lnTo>
                      <a:pt x="354" y="584"/>
                    </a:lnTo>
                    <a:lnTo>
                      <a:pt x="357" y="581"/>
                    </a:lnTo>
                    <a:lnTo>
                      <a:pt x="362" y="579"/>
                    </a:lnTo>
                    <a:lnTo>
                      <a:pt x="367" y="577"/>
                    </a:lnTo>
                    <a:lnTo>
                      <a:pt x="375" y="574"/>
                    </a:lnTo>
                    <a:lnTo>
                      <a:pt x="385" y="571"/>
                    </a:lnTo>
                    <a:lnTo>
                      <a:pt x="390" y="571"/>
                    </a:lnTo>
                    <a:lnTo>
                      <a:pt x="393" y="569"/>
                    </a:lnTo>
                    <a:lnTo>
                      <a:pt x="398" y="569"/>
                    </a:lnTo>
                    <a:lnTo>
                      <a:pt x="403" y="569"/>
                    </a:lnTo>
                    <a:lnTo>
                      <a:pt x="408" y="569"/>
                    </a:lnTo>
                    <a:lnTo>
                      <a:pt x="411" y="569"/>
                    </a:lnTo>
                    <a:lnTo>
                      <a:pt x="416" y="569"/>
                    </a:lnTo>
                    <a:lnTo>
                      <a:pt x="421" y="571"/>
                    </a:lnTo>
                    <a:lnTo>
                      <a:pt x="423" y="572"/>
                    </a:lnTo>
                    <a:lnTo>
                      <a:pt x="426" y="572"/>
                    </a:lnTo>
                    <a:lnTo>
                      <a:pt x="428" y="574"/>
                    </a:lnTo>
                    <a:lnTo>
                      <a:pt x="430" y="576"/>
                    </a:lnTo>
                    <a:lnTo>
                      <a:pt x="433" y="577"/>
                    </a:lnTo>
                    <a:lnTo>
                      <a:pt x="434" y="579"/>
                    </a:lnTo>
                    <a:lnTo>
                      <a:pt x="436" y="579"/>
                    </a:lnTo>
                    <a:lnTo>
                      <a:pt x="439" y="581"/>
                    </a:lnTo>
                    <a:lnTo>
                      <a:pt x="439" y="582"/>
                    </a:lnTo>
                    <a:lnTo>
                      <a:pt x="441" y="582"/>
                    </a:lnTo>
                    <a:lnTo>
                      <a:pt x="441" y="584"/>
                    </a:lnTo>
                    <a:lnTo>
                      <a:pt x="443" y="584"/>
                    </a:lnTo>
                    <a:lnTo>
                      <a:pt x="443" y="586"/>
                    </a:lnTo>
                    <a:lnTo>
                      <a:pt x="444" y="586"/>
                    </a:lnTo>
                    <a:lnTo>
                      <a:pt x="448" y="587"/>
                    </a:lnTo>
                    <a:lnTo>
                      <a:pt x="449" y="587"/>
                    </a:lnTo>
                    <a:lnTo>
                      <a:pt x="452" y="589"/>
                    </a:lnTo>
                    <a:lnTo>
                      <a:pt x="456" y="589"/>
                    </a:lnTo>
                    <a:lnTo>
                      <a:pt x="457" y="589"/>
                    </a:lnTo>
                    <a:lnTo>
                      <a:pt x="461" y="591"/>
                    </a:lnTo>
                    <a:lnTo>
                      <a:pt x="464" y="591"/>
                    </a:lnTo>
                    <a:lnTo>
                      <a:pt x="467" y="592"/>
                    </a:lnTo>
                    <a:lnTo>
                      <a:pt x="459" y="569"/>
                    </a:lnTo>
                    <a:lnTo>
                      <a:pt x="456" y="549"/>
                    </a:lnTo>
                    <a:lnTo>
                      <a:pt x="452" y="533"/>
                    </a:lnTo>
                    <a:lnTo>
                      <a:pt x="451" y="517"/>
                    </a:lnTo>
                    <a:lnTo>
                      <a:pt x="451" y="500"/>
                    </a:lnTo>
                    <a:lnTo>
                      <a:pt x="452" y="482"/>
                    </a:lnTo>
                    <a:lnTo>
                      <a:pt x="454" y="463"/>
                    </a:lnTo>
                    <a:lnTo>
                      <a:pt x="454" y="440"/>
                    </a:lnTo>
                    <a:lnTo>
                      <a:pt x="456" y="417"/>
                    </a:lnTo>
                    <a:lnTo>
                      <a:pt x="457" y="394"/>
                    </a:lnTo>
                    <a:lnTo>
                      <a:pt x="461" y="369"/>
                    </a:lnTo>
                    <a:lnTo>
                      <a:pt x="462" y="344"/>
                    </a:lnTo>
                    <a:lnTo>
                      <a:pt x="464" y="321"/>
                    </a:lnTo>
                    <a:lnTo>
                      <a:pt x="466" y="297"/>
                    </a:lnTo>
                    <a:lnTo>
                      <a:pt x="467" y="272"/>
                    </a:lnTo>
                    <a:lnTo>
                      <a:pt x="467" y="248"/>
                    </a:lnTo>
                    <a:lnTo>
                      <a:pt x="469" y="226"/>
                    </a:lnTo>
                    <a:lnTo>
                      <a:pt x="471" y="207"/>
                    </a:lnTo>
                    <a:lnTo>
                      <a:pt x="472" y="185"/>
                    </a:lnTo>
                    <a:lnTo>
                      <a:pt x="472" y="166"/>
                    </a:lnTo>
                    <a:lnTo>
                      <a:pt x="472" y="144"/>
                    </a:lnTo>
                    <a:lnTo>
                      <a:pt x="471" y="125"/>
                    </a:lnTo>
                    <a:lnTo>
                      <a:pt x="467" y="103"/>
                    </a:lnTo>
                    <a:lnTo>
                      <a:pt x="461" y="82"/>
                    </a:lnTo>
                    <a:lnTo>
                      <a:pt x="459" y="74"/>
                    </a:lnTo>
                    <a:lnTo>
                      <a:pt x="456" y="67"/>
                    </a:lnTo>
                    <a:lnTo>
                      <a:pt x="454" y="61"/>
                    </a:lnTo>
                    <a:lnTo>
                      <a:pt x="452" y="54"/>
                    </a:lnTo>
                    <a:lnTo>
                      <a:pt x="449" y="46"/>
                    </a:lnTo>
                    <a:lnTo>
                      <a:pt x="448" y="39"/>
                    </a:lnTo>
                    <a:lnTo>
                      <a:pt x="446" y="33"/>
                    </a:lnTo>
                    <a:lnTo>
                      <a:pt x="443" y="26"/>
                    </a:lnTo>
                    <a:lnTo>
                      <a:pt x="439" y="20"/>
                    </a:lnTo>
                    <a:lnTo>
                      <a:pt x="436" y="15"/>
                    </a:lnTo>
                    <a:lnTo>
                      <a:pt x="430" y="11"/>
                    </a:lnTo>
                    <a:lnTo>
                      <a:pt x="425" y="8"/>
                    </a:lnTo>
                    <a:lnTo>
                      <a:pt x="416" y="5"/>
                    </a:lnTo>
                    <a:lnTo>
                      <a:pt x="410" y="3"/>
                    </a:lnTo>
                    <a:lnTo>
                      <a:pt x="402" y="3"/>
                    </a:lnTo>
                    <a:lnTo>
                      <a:pt x="395" y="5"/>
                    </a:lnTo>
                    <a:lnTo>
                      <a:pt x="390" y="5"/>
                    </a:lnTo>
                    <a:lnTo>
                      <a:pt x="385" y="7"/>
                    </a:lnTo>
                    <a:lnTo>
                      <a:pt x="382" y="10"/>
                    </a:lnTo>
                    <a:lnTo>
                      <a:pt x="380" y="11"/>
                    </a:lnTo>
                    <a:lnTo>
                      <a:pt x="377" y="15"/>
                    </a:lnTo>
                    <a:lnTo>
                      <a:pt x="375" y="18"/>
                    </a:lnTo>
                    <a:lnTo>
                      <a:pt x="374" y="21"/>
                    </a:lnTo>
                    <a:lnTo>
                      <a:pt x="372" y="26"/>
                    </a:lnTo>
                    <a:lnTo>
                      <a:pt x="364" y="49"/>
                    </a:lnTo>
                    <a:lnTo>
                      <a:pt x="357" y="72"/>
                    </a:lnTo>
                    <a:lnTo>
                      <a:pt x="349" y="95"/>
                    </a:lnTo>
                    <a:lnTo>
                      <a:pt x="343" y="118"/>
                    </a:lnTo>
                    <a:lnTo>
                      <a:pt x="334" y="139"/>
                    </a:lnTo>
                    <a:lnTo>
                      <a:pt x="326" y="162"/>
                    </a:lnTo>
                    <a:lnTo>
                      <a:pt x="316" y="185"/>
                    </a:lnTo>
                    <a:lnTo>
                      <a:pt x="305" y="208"/>
                    </a:lnTo>
                    <a:lnTo>
                      <a:pt x="303" y="212"/>
                    </a:lnTo>
                    <a:lnTo>
                      <a:pt x="302" y="217"/>
                    </a:lnTo>
                    <a:lnTo>
                      <a:pt x="300" y="223"/>
                    </a:lnTo>
                    <a:lnTo>
                      <a:pt x="297" y="231"/>
                    </a:lnTo>
                    <a:lnTo>
                      <a:pt x="293" y="238"/>
                    </a:lnTo>
                    <a:lnTo>
                      <a:pt x="292" y="244"/>
                    </a:lnTo>
                    <a:lnTo>
                      <a:pt x="290" y="249"/>
                    </a:lnTo>
                    <a:lnTo>
                      <a:pt x="288" y="253"/>
                    </a:lnTo>
                    <a:lnTo>
                      <a:pt x="285" y="261"/>
                    </a:lnTo>
                    <a:lnTo>
                      <a:pt x="282" y="267"/>
                    </a:lnTo>
                    <a:lnTo>
                      <a:pt x="280" y="274"/>
                    </a:lnTo>
                    <a:lnTo>
                      <a:pt x="279" y="277"/>
                    </a:lnTo>
                    <a:lnTo>
                      <a:pt x="275" y="284"/>
                    </a:lnTo>
                    <a:lnTo>
                      <a:pt x="274" y="290"/>
                    </a:lnTo>
                    <a:lnTo>
                      <a:pt x="270" y="299"/>
                    </a:lnTo>
                    <a:lnTo>
                      <a:pt x="266" y="312"/>
                    </a:lnTo>
                    <a:lnTo>
                      <a:pt x="264" y="318"/>
                    </a:lnTo>
                    <a:lnTo>
                      <a:pt x="262" y="325"/>
                    </a:lnTo>
                    <a:lnTo>
                      <a:pt x="261" y="330"/>
                    </a:lnTo>
                    <a:lnTo>
                      <a:pt x="259" y="333"/>
                    </a:lnTo>
                    <a:lnTo>
                      <a:pt x="257" y="338"/>
                    </a:lnTo>
                    <a:lnTo>
                      <a:pt x="256" y="343"/>
                    </a:lnTo>
                    <a:lnTo>
                      <a:pt x="254" y="349"/>
                    </a:lnTo>
                    <a:lnTo>
                      <a:pt x="252" y="354"/>
                    </a:lnTo>
                    <a:lnTo>
                      <a:pt x="249" y="356"/>
                    </a:lnTo>
                    <a:lnTo>
                      <a:pt x="246" y="358"/>
                    </a:lnTo>
                    <a:lnTo>
                      <a:pt x="244" y="359"/>
                    </a:lnTo>
                    <a:lnTo>
                      <a:pt x="241" y="359"/>
                    </a:lnTo>
                    <a:lnTo>
                      <a:pt x="239" y="359"/>
                    </a:lnTo>
                    <a:lnTo>
                      <a:pt x="238" y="358"/>
                    </a:lnTo>
                    <a:lnTo>
                      <a:pt x="234" y="356"/>
                    </a:lnTo>
                    <a:lnTo>
                      <a:pt x="233" y="353"/>
                    </a:lnTo>
                    <a:lnTo>
                      <a:pt x="225" y="323"/>
                    </a:lnTo>
                    <a:lnTo>
                      <a:pt x="215" y="295"/>
                    </a:lnTo>
                    <a:lnTo>
                      <a:pt x="205" y="269"/>
                    </a:lnTo>
                    <a:lnTo>
                      <a:pt x="195" y="243"/>
                    </a:lnTo>
                    <a:lnTo>
                      <a:pt x="185" y="218"/>
                    </a:lnTo>
                    <a:lnTo>
                      <a:pt x="175" y="195"/>
                    </a:lnTo>
                    <a:lnTo>
                      <a:pt x="165" y="172"/>
                    </a:lnTo>
                    <a:lnTo>
                      <a:pt x="157" y="149"/>
                    </a:lnTo>
                    <a:lnTo>
                      <a:pt x="151" y="130"/>
                    </a:lnTo>
                    <a:lnTo>
                      <a:pt x="146" y="110"/>
                    </a:lnTo>
                    <a:lnTo>
                      <a:pt x="141" y="92"/>
                    </a:lnTo>
                    <a:lnTo>
                      <a:pt x="134" y="72"/>
                    </a:lnTo>
                    <a:lnTo>
                      <a:pt x="128" y="54"/>
                    </a:lnTo>
                    <a:lnTo>
                      <a:pt x="118" y="36"/>
                    </a:lnTo>
                    <a:lnTo>
                      <a:pt x="106" y="20"/>
                    </a:lnTo>
                    <a:lnTo>
                      <a:pt x="92" y="5"/>
                    </a:lnTo>
                    <a:lnTo>
                      <a:pt x="88" y="3"/>
                    </a:lnTo>
                    <a:lnTo>
                      <a:pt x="83" y="2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59" y="2"/>
                    </a:lnTo>
                    <a:lnTo>
                      <a:pt x="54" y="5"/>
                    </a:lnTo>
                    <a:lnTo>
                      <a:pt x="51" y="7"/>
                    </a:lnTo>
                    <a:lnTo>
                      <a:pt x="47" y="8"/>
                    </a:lnTo>
                    <a:lnTo>
                      <a:pt x="46" y="10"/>
                    </a:lnTo>
                    <a:lnTo>
                      <a:pt x="42" y="11"/>
                    </a:lnTo>
                    <a:lnTo>
                      <a:pt x="41" y="15"/>
                    </a:lnTo>
                    <a:lnTo>
                      <a:pt x="39" y="18"/>
                    </a:lnTo>
                    <a:lnTo>
                      <a:pt x="38" y="21"/>
                    </a:lnTo>
                    <a:lnTo>
                      <a:pt x="36" y="23"/>
                    </a:lnTo>
                    <a:lnTo>
                      <a:pt x="31" y="38"/>
                    </a:lnTo>
                    <a:lnTo>
                      <a:pt x="26" y="51"/>
                    </a:lnTo>
                    <a:lnTo>
                      <a:pt x="23" y="66"/>
                    </a:lnTo>
                    <a:lnTo>
                      <a:pt x="18" y="79"/>
                    </a:lnTo>
                    <a:lnTo>
                      <a:pt x="13" y="92"/>
                    </a:lnTo>
                    <a:lnTo>
                      <a:pt x="10" y="107"/>
                    </a:lnTo>
                    <a:lnTo>
                      <a:pt x="6" y="120"/>
                    </a:lnTo>
                    <a:lnTo>
                      <a:pt x="5" y="134"/>
                    </a:lnTo>
                    <a:lnTo>
                      <a:pt x="3" y="153"/>
                    </a:lnTo>
                    <a:lnTo>
                      <a:pt x="1" y="172"/>
                    </a:lnTo>
                    <a:lnTo>
                      <a:pt x="0" y="190"/>
                    </a:lnTo>
                    <a:lnTo>
                      <a:pt x="0" y="208"/>
                    </a:lnTo>
                    <a:lnTo>
                      <a:pt x="1" y="226"/>
                    </a:lnTo>
                    <a:lnTo>
                      <a:pt x="1" y="246"/>
                    </a:lnTo>
                    <a:lnTo>
                      <a:pt x="1" y="264"/>
                    </a:lnTo>
                    <a:lnTo>
                      <a:pt x="3" y="28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Freeform 142"/>
              <p:cNvSpPr>
                <a:spLocks/>
              </p:cNvSpPr>
              <p:nvPr/>
            </p:nvSpPr>
            <p:spPr bwMode="auto">
              <a:xfrm>
                <a:off x="1611" y="2968"/>
                <a:ext cx="500" cy="393"/>
              </a:xfrm>
              <a:custGeom>
                <a:avLst/>
                <a:gdLst>
                  <a:gd name="T0" fmla="*/ 26 w 500"/>
                  <a:gd name="T1" fmla="*/ 16 h 393"/>
                  <a:gd name="T2" fmla="*/ 46 w 500"/>
                  <a:gd name="T3" fmla="*/ 14 h 393"/>
                  <a:gd name="T4" fmla="*/ 74 w 500"/>
                  <a:gd name="T5" fmla="*/ 19 h 393"/>
                  <a:gd name="T6" fmla="*/ 104 w 500"/>
                  <a:gd name="T7" fmla="*/ 29 h 393"/>
                  <a:gd name="T8" fmla="*/ 128 w 500"/>
                  <a:gd name="T9" fmla="*/ 42 h 393"/>
                  <a:gd name="T10" fmla="*/ 153 w 500"/>
                  <a:gd name="T11" fmla="*/ 54 h 393"/>
                  <a:gd name="T12" fmla="*/ 167 w 500"/>
                  <a:gd name="T13" fmla="*/ 59 h 393"/>
                  <a:gd name="T14" fmla="*/ 179 w 500"/>
                  <a:gd name="T15" fmla="*/ 62 h 393"/>
                  <a:gd name="T16" fmla="*/ 184 w 500"/>
                  <a:gd name="T17" fmla="*/ 65 h 393"/>
                  <a:gd name="T18" fmla="*/ 189 w 500"/>
                  <a:gd name="T19" fmla="*/ 68 h 393"/>
                  <a:gd name="T20" fmla="*/ 205 w 500"/>
                  <a:gd name="T21" fmla="*/ 73 h 393"/>
                  <a:gd name="T22" fmla="*/ 223 w 500"/>
                  <a:gd name="T23" fmla="*/ 77 h 393"/>
                  <a:gd name="T24" fmla="*/ 261 w 500"/>
                  <a:gd name="T25" fmla="*/ 75 h 393"/>
                  <a:gd name="T26" fmla="*/ 300 w 500"/>
                  <a:gd name="T27" fmla="*/ 57 h 393"/>
                  <a:gd name="T28" fmla="*/ 328 w 500"/>
                  <a:gd name="T29" fmla="*/ 36 h 393"/>
                  <a:gd name="T30" fmla="*/ 343 w 500"/>
                  <a:gd name="T31" fmla="*/ 29 h 393"/>
                  <a:gd name="T32" fmla="*/ 351 w 500"/>
                  <a:gd name="T33" fmla="*/ 26 h 393"/>
                  <a:gd name="T34" fmla="*/ 354 w 500"/>
                  <a:gd name="T35" fmla="*/ 23 h 393"/>
                  <a:gd name="T36" fmla="*/ 366 w 500"/>
                  <a:gd name="T37" fmla="*/ 14 h 393"/>
                  <a:gd name="T38" fmla="*/ 387 w 500"/>
                  <a:gd name="T39" fmla="*/ 4 h 393"/>
                  <a:gd name="T40" fmla="*/ 410 w 500"/>
                  <a:gd name="T41" fmla="*/ 0 h 393"/>
                  <a:gd name="T42" fmla="*/ 428 w 500"/>
                  <a:gd name="T43" fmla="*/ 0 h 393"/>
                  <a:gd name="T44" fmla="*/ 440 w 500"/>
                  <a:gd name="T45" fmla="*/ 4 h 393"/>
                  <a:gd name="T46" fmla="*/ 448 w 500"/>
                  <a:gd name="T47" fmla="*/ 11 h 393"/>
                  <a:gd name="T48" fmla="*/ 456 w 500"/>
                  <a:gd name="T49" fmla="*/ 16 h 393"/>
                  <a:gd name="T50" fmla="*/ 468 w 500"/>
                  <a:gd name="T51" fmla="*/ 23 h 393"/>
                  <a:gd name="T52" fmla="*/ 473 w 500"/>
                  <a:gd name="T53" fmla="*/ 36 h 393"/>
                  <a:gd name="T54" fmla="*/ 476 w 500"/>
                  <a:gd name="T55" fmla="*/ 54 h 393"/>
                  <a:gd name="T56" fmla="*/ 482 w 500"/>
                  <a:gd name="T57" fmla="*/ 75 h 393"/>
                  <a:gd name="T58" fmla="*/ 487 w 500"/>
                  <a:gd name="T59" fmla="*/ 100 h 393"/>
                  <a:gd name="T60" fmla="*/ 491 w 500"/>
                  <a:gd name="T61" fmla="*/ 114 h 393"/>
                  <a:gd name="T62" fmla="*/ 494 w 500"/>
                  <a:gd name="T63" fmla="*/ 123 h 393"/>
                  <a:gd name="T64" fmla="*/ 494 w 500"/>
                  <a:gd name="T65" fmla="*/ 129 h 393"/>
                  <a:gd name="T66" fmla="*/ 494 w 500"/>
                  <a:gd name="T67" fmla="*/ 132 h 393"/>
                  <a:gd name="T68" fmla="*/ 495 w 500"/>
                  <a:gd name="T69" fmla="*/ 141 h 393"/>
                  <a:gd name="T70" fmla="*/ 497 w 500"/>
                  <a:gd name="T71" fmla="*/ 152 h 393"/>
                  <a:gd name="T72" fmla="*/ 499 w 500"/>
                  <a:gd name="T73" fmla="*/ 219 h 393"/>
                  <a:gd name="T74" fmla="*/ 468 w 500"/>
                  <a:gd name="T75" fmla="*/ 305 h 393"/>
                  <a:gd name="T76" fmla="*/ 440 w 500"/>
                  <a:gd name="T77" fmla="*/ 342 h 393"/>
                  <a:gd name="T78" fmla="*/ 420 w 500"/>
                  <a:gd name="T79" fmla="*/ 369 h 393"/>
                  <a:gd name="T80" fmla="*/ 412 w 500"/>
                  <a:gd name="T81" fmla="*/ 377 h 393"/>
                  <a:gd name="T82" fmla="*/ 404 w 500"/>
                  <a:gd name="T83" fmla="*/ 378 h 393"/>
                  <a:gd name="T84" fmla="*/ 353 w 500"/>
                  <a:gd name="T85" fmla="*/ 369 h 393"/>
                  <a:gd name="T86" fmla="*/ 297 w 500"/>
                  <a:gd name="T87" fmla="*/ 334 h 393"/>
                  <a:gd name="T88" fmla="*/ 253 w 500"/>
                  <a:gd name="T89" fmla="*/ 313 h 393"/>
                  <a:gd name="T90" fmla="*/ 210 w 500"/>
                  <a:gd name="T91" fmla="*/ 311 h 393"/>
                  <a:gd name="T92" fmla="*/ 182 w 500"/>
                  <a:gd name="T93" fmla="*/ 326 h 393"/>
                  <a:gd name="T94" fmla="*/ 158 w 500"/>
                  <a:gd name="T95" fmla="*/ 342 h 393"/>
                  <a:gd name="T96" fmla="*/ 135 w 500"/>
                  <a:gd name="T97" fmla="*/ 362 h 393"/>
                  <a:gd name="T98" fmla="*/ 113 w 500"/>
                  <a:gd name="T99" fmla="*/ 382 h 393"/>
                  <a:gd name="T100" fmla="*/ 87 w 500"/>
                  <a:gd name="T101" fmla="*/ 392 h 393"/>
                  <a:gd name="T102" fmla="*/ 63 w 500"/>
                  <a:gd name="T103" fmla="*/ 390 h 393"/>
                  <a:gd name="T104" fmla="*/ 35 w 500"/>
                  <a:gd name="T105" fmla="*/ 355 h 393"/>
                  <a:gd name="T106" fmla="*/ 18 w 500"/>
                  <a:gd name="T107" fmla="*/ 310 h 393"/>
                  <a:gd name="T108" fmla="*/ 3 w 500"/>
                  <a:gd name="T109" fmla="*/ 208 h 393"/>
                  <a:gd name="T110" fmla="*/ 2 w 500"/>
                  <a:gd name="T111" fmla="*/ 88 h 393"/>
                  <a:gd name="T112" fmla="*/ 7 w 500"/>
                  <a:gd name="T113" fmla="*/ 44 h 393"/>
                  <a:gd name="T114" fmla="*/ 12 w 500"/>
                  <a:gd name="T115" fmla="*/ 23 h 3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0"/>
                  <a:gd name="T175" fmla="*/ 0 h 393"/>
                  <a:gd name="T176" fmla="*/ 500 w 500"/>
                  <a:gd name="T177" fmla="*/ 393 h 3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0" h="393">
                    <a:moveTo>
                      <a:pt x="13" y="18"/>
                    </a:moveTo>
                    <a:lnTo>
                      <a:pt x="18" y="18"/>
                    </a:lnTo>
                    <a:lnTo>
                      <a:pt x="22" y="16"/>
                    </a:lnTo>
                    <a:lnTo>
                      <a:pt x="26" y="16"/>
                    </a:lnTo>
                    <a:lnTo>
                      <a:pt x="31" y="14"/>
                    </a:lnTo>
                    <a:lnTo>
                      <a:pt x="36" y="14"/>
                    </a:lnTo>
                    <a:lnTo>
                      <a:pt x="41" y="14"/>
                    </a:lnTo>
                    <a:lnTo>
                      <a:pt x="46" y="14"/>
                    </a:lnTo>
                    <a:lnTo>
                      <a:pt x="51" y="16"/>
                    </a:lnTo>
                    <a:lnTo>
                      <a:pt x="58" y="18"/>
                    </a:lnTo>
                    <a:lnTo>
                      <a:pt x="66" y="18"/>
                    </a:lnTo>
                    <a:lnTo>
                      <a:pt x="74" y="19"/>
                    </a:lnTo>
                    <a:lnTo>
                      <a:pt x="81" y="21"/>
                    </a:lnTo>
                    <a:lnTo>
                      <a:pt x="89" y="24"/>
                    </a:lnTo>
                    <a:lnTo>
                      <a:pt x="95" y="26"/>
                    </a:lnTo>
                    <a:lnTo>
                      <a:pt x="104" y="29"/>
                    </a:lnTo>
                    <a:lnTo>
                      <a:pt x="110" y="32"/>
                    </a:lnTo>
                    <a:lnTo>
                      <a:pt x="117" y="36"/>
                    </a:lnTo>
                    <a:lnTo>
                      <a:pt x="122" y="39"/>
                    </a:lnTo>
                    <a:lnTo>
                      <a:pt x="128" y="42"/>
                    </a:lnTo>
                    <a:lnTo>
                      <a:pt x="135" y="44"/>
                    </a:lnTo>
                    <a:lnTo>
                      <a:pt x="141" y="47"/>
                    </a:lnTo>
                    <a:lnTo>
                      <a:pt x="146" y="50"/>
                    </a:lnTo>
                    <a:lnTo>
                      <a:pt x="153" y="54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64" y="57"/>
                    </a:lnTo>
                    <a:lnTo>
                      <a:pt x="167" y="59"/>
                    </a:lnTo>
                    <a:lnTo>
                      <a:pt x="171" y="59"/>
                    </a:lnTo>
                    <a:lnTo>
                      <a:pt x="174" y="60"/>
                    </a:lnTo>
                    <a:lnTo>
                      <a:pt x="176" y="60"/>
                    </a:lnTo>
                    <a:lnTo>
                      <a:pt x="179" y="62"/>
                    </a:lnTo>
                    <a:lnTo>
                      <a:pt x="181" y="62"/>
                    </a:lnTo>
                    <a:lnTo>
                      <a:pt x="182" y="64"/>
                    </a:lnTo>
                    <a:lnTo>
                      <a:pt x="184" y="64"/>
                    </a:lnTo>
                    <a:lnTo>
                      <a:pt x="184" y="65"/>
                    </a:lnTo>
                    <a:lnTo>
                      <a:pt x="186" y="65"/>
                    </a:lnTo>
                    <a:lnTo>
                      <a:pt x="187" y="67"/>
                    </a:lnTo>
                    <a:lnTo>
                      <a:pt x="189" y="67"/>
                    </a:lnTo>
                    <a:lnTo>
                      <a:pt x="189" y="68"/>
                    </a:lnTo>
                    <a:lnTo>
                      <a:pt x="190" y="68"/>
                    </a:lnTo>
                    <a:lnTo>
                      <a:pt x="195" y="70"/>
                    </a:lnTo>
                    <a:lnTo>
                      <a:pt x="200" y="72"/>
                    </a:lnTo>
                    <a:lnTo>
                      <a:pt x="205" y="73"/>
                    </a:lnTo>
                    <a:lnTo>
                      <a:pt x="210" y="73"/>
                    </a:lnTo>
                    <a:lnTo>
                      <a:pt x="213" y="75"/>
                    </a:lnTo>
                    <a:lnTo>
                      <a:pt x="218" y="77"/>
                    </a:lnTo>
                    <a:lnTo>
                      <a:pt x="223" y="77"/>
                    </a:lnTo>
                    <a:lnTo>
                      <a:pt x="228" y="77"/>
                    </a:lnTo>
                    <a:lnTo>
                      <a:pt x="240" y="77"/>
                    </a:lnTo>
                    <a:lnTo>
                      <a:pt x="251" y="77"/>
                    </a:lnTo>
                    <a:lnTo>
                      <a:pt x="261" y="75"/>
                    </a:lnTo>
                    <a:lnTo>
                      <a:pt x="272" y="72"/>
                    </a:lnTo>
                    <a:lnTo>
                      <a:pt x="282" y="68"/>
                    </a:lnTo>
                    <a:lnTo>
                      <a:pt x="292" y="64"/>
                    </a:lnTo>
                    <a:lnTo>
                      <a:pt x="300" y="57"/>
                    </a:lnTo>
                    <a:lnTo>
                      <a:pt x="309" y="50"/>
                    </a:lnTo>
                    <a:lnTo>
                      <a:pt x="317" y="44"/>
                    </a:lnTo>
                    <a:lnTo>
                      <a:pt x="323" y="39"/>
                    </a:lnTo>
                    <a:lnTo>
                      <a:pt x="328" y="36"/>
                    </a:lnTo>
                    <a:lnTo>
                      <a:pt x="333" y="32"/>
                    </a:lnTo>
                    <a:lnTo>
                      <a:pt x="336" y="32"/>
                    </a:lnTo>
                    <a:lnTo>
                      <a:pt x="340" y="31"/>
                    </a:lnTo>
                    <a:lnTo>
                      <a:pt x="343" y="29"/>
                    </a:lnTo>
                    <a:lnTo>
                      <a:pt x="348" y="27"/>
                    </a:lnTo>
                    <a:lnTo>
                      <a:pt x="350" y="27"/>
                    </a:lnTo>
                    <a:lnTo>
                      <a:pt x="351" y="26"/>
                    </a:lnTo>
                    <a:lnTo>
                      <a:pt x="351" y="24"/>
                    </a:lnTo>
                    <a:lnTo>
                      <a:pt x="353" y="24"/>
                    </a:lnTo>
                    <a:lnTo>
                      <a:pt x="353" y="23"/>
                    </a:lnTo>
                    <a:lnTo>
                      <a:pt x="354" y="23"/>
                    </a:lnTo>
                    <a:lnTo>
                      <a:pt x="354" y="21"/>
                    </a:lnTo>
                    <a:lnTo>
                      <a:pt x="359" y="19"/>
                    </a:lnTo>
                    <a:lnTo>
                      <a:pt x="363" y="16"/>
                    </a:lnTo>
                    <a:lnTo>
                      <a:pt x="366" y="14"/>
                    </a:lnTo>
                    <a:lnTo>
                      <a:pt x="369" y="11"/>
                    </a:lnTo>
                    <a:lnTo>
                      <a:pt x="374" y="9"/>
                    </a:lnTo>
                    <a:lnTo>
                      <a:pt x="379" y="8"/>
                    </a:lnTo>
                    <a:lnTo>
                      <a:pt x="387" y="4"/>
                    </a:lnTo>
                    <a:lnTo>
                      <a:pt x="397" y="1"/>
                    </a:lnTo>
                    <a:lnTo>
                      <a:pt x="402" y="1"/>
                    </a:lnTo>
                    <a:lnTo>
                      <a:pt x="407" y="0"/>
                    </a:lnTo>
                    <a:lnTo>
                      <a:pt x="410" y="0"/>
                    </a:lnTo>
                    <a:lnTo>
                      <a:pt x="415" y="0"/>
                    </a:lnTo>
                    <a:lnTo>
                      <a:pt x="420" y="0"/>
                    </a:lnTo>
                    <a:lnTo>
                      <a:pt x="423" y="0"/>
                    </a:lnTo>
                    <a:lnTo>
                      <a:pt x="428" y="0"/>
                    </a:lnTo>
                    <a:lnTo>
                      <a:pt x="433" y="1"/>
                    </a:lnTo>
                    <a:lnTo>
                      <a:pt x="435" y="3"/>
                    </a:lnTo>
                    <a:lnTo>
                      <a:pt x="438" y="3"/>
                    </a:lnTo>
                    <a:lnTo>
                      <a:pt x="440" y="4"/>
                    </a:lnTo>
                    <a:lnTo>
                      <a:pt x="441" y="6"/>
                    </a:lnTo>
                    <a:lnTo>
                      <a:pt x="445" y="8"/>
                    </a:lnTo>
                    <a:lnTo>
                      <a:pt x="446" y="9"/>
                    </a:lnTo>
                    <a:lnTo>
                      <a:pt x="448" y="11"/>
                    </a:lnTo>
                    <a:lnTo>
                      <a:pt x="451" y="11"/>
                    </a:lnTo>
                    <a:lnTo>
                      <a:pt x="451" y="13"/>
                    </a:lnTo>
                    <a:lnTo>
                      <a:pt x="454" y="14"/>
                    </a:lnTo>
                    <a:lnTo>
                      <a:pt x="456" y="16"/>
                    </a:lnTo>
                    <a:lnTo>
                      <a:pt x="459" y="18"/>
                    </a:lnTo>
                    <a:lnTo>
                      <a:pt x="463" y="19"/>
                    </a:lnTo>
                    <a:lnTo>
                      <a:pt x="466" y="23"/>
                    </a:lnTo>
                    <a:lnTo>
                      <a:pt x="468" y="23"/>
                    </a:lnTo>
                    <a:lnTo>
                      <a:pt x="469" y="24"/>
                    </a:lnTo>
                    <a:lnTo>
                      <a:pt x="471" y="27"/>
                    </a:lnTo>
                    <a:lnTo>
                      <a:pt x="471" y="32"/>
                    </a:lnTo>
                    <a:lnTo>
                      <a:pt x="473" y="36"/>
                    </a:lnTo>
                    <a:lnTo>
                      <a:pt x="473" y="41"/>
                    </a:lnTo>
                    <a:lnTo>
                      <a:pt x="474" y="45"/>
                    </a:lnTo>
                    <a:lnTo>
                      <a:pt x="476" y="49"/>
                    </a:lnTo>
                    <a:lnTo>
                      <a:pt x="476" y="54"/>
                    </a:lnTo>
                    <a:lnTo>
                      <a:pt x="477" y="57"/>
                    </a:lnTo>
                    <a:lnTo>
                      <a:pt x="479" y="64"/>
                    </a:lnTo>
                    <a:lnTo>
                      <a:pt x="481" y="68"/>
                    </a:lnTo>
                    <a:lnTo>
                      <a:pt x="482" y="75"/>
                    </a:lnTo>
                    <a:lnTo>
                      <a:pt x="484" y="82"/>
                    </a:lnTo>
                    <a:lnTo>
                      <a:pt x="486" y="88"/>
                    </a:lnTo>
                    <a:lnTo>
                      <a:pt x="486" y="95"/>
                    </a:lnTo>
                    <a:lnTo>
                      <a:pt x="487" y="100"/>
                    </a:lnTo>
                    <a:lnTo>
                      <a:pt x="489" y="106"/>
                    </a:lnTo>
                    <a:lnTo>
                      <a:pt x="491" y="109"/>
                    </a:lnTo>
                    <a:lnTo>
                      <a:pt x="491" y="111"/>
                    </a:lnTo>
                    <a:lnTo>
                      <a:pt x="491" y="114"/>
                    </a:lnTo>
                    <a:lnTo>
                      <a:pt x="492" y="116"/>
                    </a:lnTo>
                    <a:lnTo>
                      <a:pt x="492" y="118"/>
                    </a:lnTo>
                    <a:lnTo>
                      <a:pt x="494" y="121"/>
                    </a:lnTo>
                    <a:lnTo>
                      <a:pt x="494" y="123"/>
                    </a:lnTo>
                    <a:lnTo>
                      <a:pt x="494" y="126"/>
                    </a:lnTo>
                    <a:lnTo>
                      <a:pt x="494" y="127"/>
                    </a:lnTo>
                    <a:lnTo>
                      <a:pt x="494" y="129"/>
                    </a:lnTo>
                    <a:lnTo>
                      <a:pt x="494" y="131"/>
                    </a:lnTo>
                    <a:lnTo>
                      <a:pt x="494" y="132"/>
                    </a:lnTo>
                    <a:lnTo>
                      <a:pt x="494" y="134"/>
                    </a:lnTo>
                    <a:lnTo>
                      <a:pt x="494" y="136"/>
                    </a:lnTo>
                    <a:lnTo>
                      <a:pt x="494" y="139"/>
                    </a:lnTo>
                    <a:lnTo>
                      <a:pt x="495" y="141"/>
                    </a:lnTo>
                    <a:lnTo>
                      <a:pt x="495" y="144"/>
                    </a:lnTo>
                    <a:lnTo>
                      <a:pt x="495" y="147"/>
                    </a:lnTo>
                    <a:lnTo>
                      <a:pt x="495" y="149"/>
                    </a:lnTo>
                    <a:lnTo>
                      <a:pt x="497" y="152"/>
                    </a:lnTo>
                    <a:lnTo>
                      <a:pt x="497" y="154"/>
                    </a:lnTo>
                    <a:lnTo>
                      <a:pt x="500" y="175"/>
                    </a:lnTo>
                    <a:lnTo>
                      <a:pt x="500" y="198"/>
                    </a:lnTo>
                    <a:lnTo>
                      <a:pt x="499" y="219"/>
                    </a:lnTo>
                    <a:lnTo>
                      <a:pt x="494" y="242"/>
                    </a:lnTo>
                    <a:lnTo>
                      <a:pt x="487" y="264"/>
                    </a:lnTo>
                    <a:lnTo>
                      <a:pt x="479" y="285"/>
                    </a:lnTo>
                    <a:lnTo>
                      <a:pt x="468" y="305"/>
                    </a:lnTo>
                    <a:lnTo>
                      <a:pt x="454" y="324"/>
                    </a:lnTo>
                    <a:lnTo>
                      <a:pt x="450" y="329"/>
                    </a:lnTo>
                    <a:lnTo>
                      <a:pt x="445" y="336"/>
                    </a:lnTo>
                    <a:lnTo>
                      <a:pt x="440" y="342"/>
                    </a:lnTo>
                    <a:lnTo>
                      <a:pt x="435" y="349"/>
                    </a:lnTo>
                    <a:lnTo>
                      <a:pt x="430" y="355"/>
                    </a:lnTo>
                    <a:lnTo>
                      <a:pt x="425" y="362"/>
                    </a:lnTo>
                    <a:lnTo>
                      <a:pt x="420" y="369"/>
                    </a:lnTo>
                    <a:lnTo>
                      <a:pt x="415" y="374"/>
                    </a:lnTo>
                    <a:lnTo>
                      <a:pt x="415" y="375"/>
                    </a:lnTo>
                    <a:lnTo>
                      <a:pt x="413" y="375"/>
                    </a:lnTo>
                    <a:lnTo>
                      <a:pt x="412" y="377"/>
                    </a:lnTo>
                    <a:lnTo>
                      <a:pt x="409" y="377"/>
                    </a:lnTo>
                    <a:lnTo>
                      <a:pt x="407" y="377"/>
                    </a:lnTo>
                    <a:lnTo>
                      <a:pt x="405" y="378"/>
                    </a:lnTo>
                    <a:lnTo>
                      <a:pt x="404" y="378"/>
                    </a:lnTo>
                    <a:lnTo>
                      <a:pt x="402" y="378"/>
                    </a:lnTo>
                    <a:lnTo>
                      <a:pt x="384" y="377"/>
                    </a:lnTo>
                    <a:lnTo>
                      <a:pt x="368" y="374"/>
                    </a:lnTo>
                    <a:lnTo>
                      <a:pt x="353" y="369"/>
                    </a:lnTo>
                    <a:lnTo>
                      <a:pt x="338" y="360"/>
                    </a:lnTo>
                    <a:lnTo>
                      <a:pt x="325" y="352"/>
                    </a:lnTo>
                    <a:lnTo>
                      <a:pt x="312" y="344"/>
                    </a:lnTo>
                    <a:lnTo>
                      <a:pt x="297" y="334"/>
                    </a:lnTo>
                    <a:lnTo>
                      <a:pt x="284" y="326"/>
                    </a:lnTo>
                    <a:lnTo>
                      <a:pt x="274" y="321"/>
                    </a:lnTo>
                    <a:lnTo>
                      <a:pt x="263" y="316"/>
                    </a:lnTo>
                    <a:lnTo>
                      <a:pt x="253" y="313"/>
                    </a:lnTo>
                    <a:lnTo>
                      <a:pt x="241" y="310"/>
                    </a:lnTo>
                    <a:lnTo>
                      <a:pt x="231" y="310"/>
                    </a:lnTo>
                    <a:lnTo>
                      <a:pt x="220" y="310"/>
                    </a:lnTo>
                    <a:lnTo>
                      <a:pt x="210" y="311"/>
                    </a:lnTo>
                    <a:lnTo>
                      <a:pt x="200" y="314"/>
                    </a:lnTo>
                    <a:lnTo>
                      <a:pt x="194" y="318"/>
                    </a:lnTo>
                    <a:lnTo>
                      <a:pt x="187" y="321"/>
                    </a:lnTo>
                    <a:lnTo>
                      <a:pt x="182" y="326"/>
                    </a:lnTo>
                    <a:lnTo>
                      <a:pt x="176" y="329"/>
                    </a:lnTo>
                    <a:lnTo>
                      <a:pt x="169" y="334"/>
                    </a:lnTo>
                    <a:lnTo>
                      <a:pt x="164" y="339"/>
                    </a:lnTo>
                    <a:lnTo>
                      <a:pt x="158" y="342"/>
                    </a:lnTo>
                    <a:lnTo>
                      <a:pt x="151" y="347"/>
                    </a:lnTo>
                    <a:lnTo>
                      <a:pt x="146" y="352"/>
                    </a:lnTo>
                    <a:lnTo>
                      <a:pt x="140" y="357"/>
                    </a:lnTo>
                    <a:lnTo>
                      <a:pt x="135" y="362"/>
                    </a:lnTo>
                    <a:lnTo>
                      <a:pt x="130" y="367"/>
                    </a:lnTo>
                    <a:lnTo>
                      <a:pt x="125" y="372"/>
                    </a:lnTo>
                    <a:lnTo>
                      <a:pt x="120" y="377"/>
                    </a:lnTo>
                    <a:lnTo>
                      <a:pt x="113" y="382"/>
                    </a:lnTo>
                    <a:lnTo>
                      <a:pt x="107" y="385"/>
                    </a:lnTo>
                    <a:lnTo>
                      <a:pt x="100" y="387"/>
                    </a:lnTo>
                    <a:lnTo>
                      <a:pt x="94" y="390"/>
                    </a:lnTo>
                    <a:lnTo>
                      <a:pt x="87" y="392"/>
                    </a:lnTo>
                    <a:lnTo>
                      <a:pt x="81" y="393"/>
                    </a:lnTo>
                    <a:lnTo>
                      <a:pt x="74" y="393"/>
                    </a:lnTo>
                    <a:lnTo>
                      <a:pt x="67" y="393"/>
                    </a:lnTo>
                    <a:lnTo>
                      <a:pt x="63" y="390"/>
                    </a:lnTo>
                    <a:lnTo>
                      <a:pt x="58" y="387"/>
                    </a:lnTo>
                    <a:lnTo>
                      <a:pt x="49" y="377"/>
                    </a:lnTo>
                    <a:lnTo>
                      <a:pt x="41" y="367"/>
                    </a:lnTo>
                    <a:lnTo>
                      <a:pt x="35" y="355"/>
                    </a:lnTo>
                    <a:lnTo>
                      <a:pt x="30" y="346"/>
                    </a:lnTo>
                    <a:lnTo>
                      <a:pt x="25" y="334"/>
                    </a:lnTo>
                    <a:lnTo>
                      <a:pt x="22" y="323"/>
                    </a:lnTo>
                    <a:lnTo>
                      <a:pt x="18" y="310"/>
                    </a:lnTo>
                    <a:lnTo>
                      <a:pt x="15" y="298"/>
                    </a:lnTo>
                    <a:lnTo>
                      <a:pt x="10" y="269"/>
                    </a:lnTo>
                    <a:lnTo>
                      <a:pt x="7" y="237"/>
                    </a:lnTo>
                    <a:lnTo>
                      <a:pt x="3" y="208"/>
                    </a:lnTo>
                    <a:lnTo>
                      <a:pt x="2" y="178"/>
                    </a:lnTo>
                    <a:lnTo>
                      <a:pt x="0" y="147"/>
                    </a:lnTo>
                    <a:lnTo>
                      <a:pt x="0" y="118"/>
                    </a:lnTo>
                    <a:lnTo>
                      <a:pt x="2" y="88"/>
                    </a:lnTo>
                    <a:lnTo>
                      <a:pt x="3" y="59"/>
                    </a:lnTo>
                    <a:lnTo>
                      <a:pt x="5" y="54"/>
                    </a:lnTo>
                    <a:lnTo>
                      <a:pt x="5" y="49"/>
                    </a:lnTo>
                    <a:lnTo>
                      <a:pt x="7" y="44"/>
                    </a:lnTo>
                    <a:lnTo>
                      <a:pt x="8" y="39"/>
                    </a:lnTo>
                    <a:lnTo>
                      <a:pt x="8" y="32"/>
                    </a:lnTo>
                    <a:lnTo>
                      <a:pt x="10" y="27"/>
                    </a:lnTo>
                    <a:lnTo>
                      <a:pt x="12" y="23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6" name="Freeform 143"/>
              <p:cNvSpPr>
                <a:spLocks/>
              </p:cNvSpPr>
              <p:nvPr/>
            </p:nvSpPr>
            <p:spPr bwMode="auto">
              <a:xfrm>
                <a:off x="1611" y="2968"/>
                <a:ext cx="500" cy="393"/>
              </a:xfrm>
              <a:custGeom>
                <a:avLst/>
                <a:gdLst>
                  <a:gd name="T0" fmla="*/ 26 w 500"/>
                  <a:gd name="T1" fmla="*/ 16 h 393"/>
                  <a:gd name="T2" fmla="*/ 46 w 500"/>
                  <a:gd name="T3" fmla="*/ 14 h 393"/>
                  <a:gd name="T4" fmla="*/ 74 w 500"/>
                  <a:gd name="T5" fmla="*/ 19 h 393"/>
                  <a:gd name="T6" fmla="*/ 104 w 500"/>
                  <a:gd name="T7" fmla="*/ 29 h 393"/>
                  <a:gd name="T8" fmla="*/ 128 w 500"/>
                  <a:gd name="T9" fmla="*/ 42 h 393"/>
                  <a:gd name="T10" fmla="*/ 153 w 500"/>
                  <a:gd name="T11" fmla="*/ 54 h 393"/>
                  <a:gd name="T12" fmla="*/ 167 w 500"/>
                  <a:gd name="T13" fmla="*/ 59 h 393"/>
                  <a:gd name="T14" fmla="*/ 179 w 500"/>
                  <a:gd name="T15" fmla="*/ 62 h 393"/>
                  <a:gd name="T16" fmla="*/ 184 w 500"/>
                  <a:gd name="T17" fmla="*/ 65 h 393"/>
                  <a:gd name="T18" fmla="*/ 189 w 500"/>
                  <a:gd name="T19" fmla="*/ 68 h 393"/>
                  <a:gd name="T20" fmla="*/ 205 w 500"/>
                  <a:gd name="T21" fmla="*/ 73 h 393"/>
                  <a:gd name="T22" fmla="*/ 223 w 500"/>
                  <a:gd name="T23" fmla="*/ 77 h 393"/>
                  <a:gd name="T24" fmla="*/ 261 w 500"/>
                  <a:gd name="T25" fmla="*/ 75 h 393"/>
                  <a:gd name="T26" fmla="*/ 300 w 500"/>
                  <a:gd name="T27" fmla="*/ 57 h 393"/>
                  <a:gd name="T28" fmla="*/ 328 w 500"/>
                  <a:gd name="T29" fmla="*/ 36 h 393"/>
                  <a:gd name="T30" fmla="*/ 343 w 500"/>
                  <a:gd name="T31" fmla="*/ 29 h 393"/>
                  <a:gd name="T32" fmla="*/ 351 w 500"/>
                  <a:gd name="T33" fmla="*/ 26 h 393"/>
                  <a:gd name="T34" fmla="*/ 354 w 500"/>
                  <a:gd name="T35" fmla="*/ 23 h 393"/>
                  <a:gd name="T36" fmla="*/ 366 w 500"/>
                  <a:gd name="T37" fmla="*/ 14 h 393"/>
                  <a:gd name="T38" fmla="*/ 387 w 500"/>
                  <a:gd name="T39" fmla="*/ 4 h 393"/>
                  <a:gd name="T40" fmla="*/ 410 w 500"/>
                  <a:gd name="T41" fmla="*/ 0 h 393"/>
                  <a:gd name="T42" fmla="*/ 428 w 500"/>
                  <a:gd name="T43" fmla="*/ 0 h 393"/>
                  <a:gd name="T44" fmla="*/ 440 w 500"/>
                  <a:gd name="T45" fmla="*/ 4 h 393"/>
                  <a:gd name="T46" fmla="*/ 448 w 500"/>
                  <a:gd name="T47" fmla="*/ 11 h 393"/>
                  <a:gd name="T48" fmla="*/ 456 w 500"/>
                  <a:gd name="T49" fmla="*/ 16 h 393"/>
                  <a:gd name="T50" fmla="*/ 468 w 500"/>
                  <a:gd name="T51" fmla="*/ 23 h 393"/>
                  <a:gd name="T52" fmla="*/ 473 w 500"/>
                  <a:gd name="T53" fmla="*/ 36 h 393"/>
                  <a:gd name="T54" fmla="*/ 476 w 500"/>
                  <a:gd name="T55" fmla="*/ 54 h 393"/>
                  <a:gd name="T56" fmla="*/ 482 w 500"/>
                  <a:gd name="T57" fmla="*/ 75 h 393"/>
                  <a:gd name="T58" fmla="*/ 487 w 500"/>
                  <a:gd name="T59" fmla="*/ 100 h 393"/>
                  <a:gd name="T60" fmla="*/ 491 w 500"/>
                  <a:gd name="T61" fmla="*/ 114 h 393"/>
                  <a:gd name="T62" fmla="*/ 494 w 500"/>
                  <a:gd name="T63" fmla="*/ 123 h 393"/>
                  <a:gd name="T64" fmla="*/ 494 w 500"/>
                  <a:gd name="T65" fmla="*/ 129 h 393"/>
                  <a:gd name="T66" fmla="*/ 494 w 500"/>
                  <a:gd name="T67" fmla="*/ 132 h 393"/>
                  <a:gd name="T68" fmla="*/ 495 w 500"/>
                  <a:gd name="T69" fmla="*/ 141 h 393"/>
                  <a:gd name="T70" fmla="*/ 497 w 500"/>
                  <a:gd name="T71" fmla="*/ 152 h 393"/>
                  <a:gd name="T72" fmla="*/ 499 w 500"/>
                  <a:gd name="T73" fmla="*/ 219 h 393"/>
                  <a:gd name="T74" fmla="*/ 468 w 500"/>
                  <a:gd name="T75" fmla="*/ 305 h 393"/>
                  <a:gd name="T76" fmla="*/ 440 w 500"/>
                  <a:gd name="T77" fmla="*/ 342 h 393"/>
                  <a:gd name="T78" fmla="*/ 420 w 500"/>
                  <a:gd name="T79" fmla="*/ 369 h 393"/>
                  <a:gd name="T80" fmla="*/ 412 w 500"/>
                  <a:gd name="T81" fmla="*/ 377 h 393"/>
                  <a:gd name="T82" fmla="*/ 404 w 500"/>
                  <a:gd name="T83" fmla="*/ 378 h 393"/>
                  <a:gd name="T84" fmla="*/ 353 w 500"/>
                  <a:gd name="T85" fmla="*/ 369 h 393"/>
                  <a:gd name="T86" fmla="*/ 297 w 500"/>
                  <a:gd name="T87" fmla="*/ 334 h 393"/>
                  <a:gd name="T88" fmla="*/ 253 w 500"/>
                  <a:gd name="T89" fmla="*/ 313 h 393"/>
                  <a:gd name="T90" fmla="*/ 210 w 500"/>
                  <a:gd name="T91" fmla="*/ 311 h 393"/>
                  <a:gd name="T92" fmla="*/ 182 w 500"/>
                  <a:gd name="T93" fmla="*/ 326 h 393"/>
                  <a:gd name="T94" fmla="*/ 158 w 500"/>
                  <a:gd name="T95" fmla="*/ 342 h 393"/>
                  <a:gd name="T96" fmla="*/ 135 w 500"/>
                  <a:gd name="T97" fmla="*/ 362 h 393"/>
                  <a:gd name="T98" fmla="*/ 113 w 500"/>
                  <a:gd name="T99" fmla="*/ 382 h 393"/>
                  <a:gd name="T100" fmla="*/ 87 w 500"/>
                  <a:gd name="T101" fmla="*/ 392 h 393"/>
                  <a:gd name="T102" fmla="*/ 63 w 500"/>
                  <a:gd name="T103" fmla="*/ 390 h 393"/>
                  <a:gd name="T104" fmla="*/ 35 w 500"/>
                  <a:gd name="T105" fmla="*/ 355 h 393"/>
                  <a:gd name="T106" fmla="*/ 18 w 500"/>
                  <a:gd name="T107" fmla="*/ 310 h 393"/>
                  <a:gd name="T108" fmla="*/ 3 w 500"/>
                  <a:gd name="T109" fmla="*/ 208 h 393"/>
                  <a:gd name="T110" fmla="*/ 2 w 500"/>
                  <a:gd name="T111" fmla="*/ 88 h 393"/>
                  <a:gd name="T112" fmla="*/ 7 w 500"/>
                  <a:gd name="T113" fmla="*/ 44 h 393"/>
                  <a:gd name="T114" fmla="*/ 12 w 500"/>
                  <a:gd name="T115" fmla="*/ 23 h 3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0"/>
                  <a:gd name="T175" fmla="*/ 0 h 393"/>
                  <a:gd name="T176" fmla="*/ 500 w 500"/>
                  <a:gd name="T177" fmla="*/ 393 h 3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0" h="393">
                    <a:moveTo>
                      <a:pt x="13" y="18"/>
                    </a:moveTo>
                    <a:lnTo>
                      <a:pt x="18" y="18"/>
                    </a:lnTo>
                    <a:lnTo>
                      <a:pt x="22" y="16"/>
                    </a:lnTo>
                    <a:lnTo>
                      <a:pt x="26" y="16"/>
                    </a:lnTo>
                    <a:lnTo>
                      <a:pt x="31" y="14"/>
                    </a:lnTo>
                    <a:lnTo>
                      <a:pt x="36" y="14"/>
                    </a:lnTo>
                    <a:lnTo>
                      <a:pt x="41" y="14"/>
                    </a:lnTo>
                    <a:lnTo>
                      <a:pt x="46" y="14"/>
                    </a:lnTo>
                    <a:lnTo>
                      <a:pt x="51" y="16"/>
                    </a:lnTo>
                    <a:lnTo>
                      <a:pt x="58" y="18"/>
                    </a:lnTo>
                    <a:lnTo>
                      <a:pt x="66" y="18"/>
                    </a:lnTo>
                    <a:lnTo>
                      <a:pt x="74" y="19"/>
                    </a:lnTo>
                    <a:lnTo>
                      <a:pt x="81" y="21"/>
                    </a:lnTo>
                    <a:lnTo>
                      <a:pt x="89" y="24"/>
                    </a:lnTo>
                    <a:lnTo>
                      <a:pt x="95" y="26"/>
                    </a:lnTo>
                    <a:lnTo>
                      <a:pt x="104" y="29"/>
                    </a:lnTo>
                    <a:lnTo>
                      <a:pt x="110" y="32"/>
                    </a:lnTo>
                    <a:lnTo>
                      <a:pt x="117" y="36"/>
                    </a:lnTo>
                    <a:lnTo>
                      <a:pt x="122" y="39"/>
                    </a:lnTo>
                    <a:lnTo>
                      <a:pt x="128" y="42"/>
                    </a:lnTo>
                    <a:lnTo>
                      <a:pt x="135" y="44"/>
                    </a:lnTo>
                    <a:lnTo>
                      <a:pt x="141" y="47"/>
                    </a:lnTo>
                    <a:lnTo>
                      <a:pt x="146" y="50"/>
                    </a:lnTo>
                    <a:lnTo>
                      <a:pt x="153" y="54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64" y="57"/>
                    </a:lnTo>
                    <a:lnTo>
                      <a:pt x="167" y="59"/>
                    </a:lnTo>
                    <a:lnTo>
                      <a:pt x="171" y="59"/>
                    </a:lnTo>
                    <a:lnTo>
                      <a:pt x="174" y="60"/>
                    </a:lnTo>
                    <a:lnTo>
                      <a:pt x="176" y="60"/>
                    </a:lnTo>
                    <a:lnTo>
                      <a:pt x="179" y="62"/>
                    </a:lnTo>
                    <a:lnTo>
                      <a:pt x="181" y="62"/>
                    </a:lnTo>
                    <a:lnTo>
                      <a:pt x="182" y="64"/>
                    </a:lnTo>
                    <a:lnTo>
                      <a:pt x="184" y="64"/>
                    </a:lnTo>
                    <a:lnTo>
                      <a:pt x="184" y="65"/>
                    </a:lnTo>
                    <a:lnTo>
                      <a:pt x="186" y="65"/>
                    </a:lnTo>
                    <a:lnTo>
                      <a:pt x="187" y="67"/>
                    </a:lnTo>
                    <a:lnTo>
                      <a:pt x="189" y="67"/>
                    </a:lnTo>
                    <a:lnTo>
                      <a:pt x="189" y="68"/>
                    </a:lnTo>
                    <a:lnTo>
                      <a:pt x="190" y="68"/>
                    </a:lnTo>
                    <a:lnTo>
                      <a:pt x="195" y="70"/>
                    </a:lnTo>
                    <a:lnTo>
                      <a:pt x="200" y="72"/>
                    </a:lnTo>
                    <a:lnTo>
                      <a:pt x="205" y="73"/>
                    </a:lnTo>
                    <a:lnTo>
                      <a:pt x="210" y="73"/>
                    </a:lnTo>
                    <a:lnTo>
                      <a:pt x="213" y="75"/>
                    </a:lnTo>
                    <a:lnTo>
                      <a:pt x="218" y="77"/>
                    </a:lnTo>
                    <a:lnTo>
                      <a:pt x="223" y="77"/>
                    </a:lnTo>
                    <a:lnTo>
                      <a:pt x="228" y="77"/>
                    </a:lnTo>
                    <a:lnTo>
                      <a:pt x="240" y="77"/>
                    </a:lnTo>
                    <a:lnTo>
                      <a:pt x="251" y="77"/>
                    </a:lnTo>
                    <a:lnTo>
                      <a:pt x="261" y="75"/>
                    </a:lnTo>
                    <a:lnTo>
                      <a:pt x="272" y="72"/>
                    </a:lnTo>
                    <a:lnTo>
                      <a:pt x="282" y="68"/>
                    </a:lnTo>
                    <a:lnTo>
                      <a:pt x="292" y="64"/>
                    </a:lnTo>
                    <a:lnTo>
                      <a:pt x="300" y="57"/>
                    </a:lnTo>
                    <a:lnTo>
                      <a:pt x="309" y="50"/>
                    </a:lnTo>
                    <a:lnTo>
                      <a:pt x="317" y="44"/>
                    </a:lnTo>
                    <a:lnTo>
                      <a:pt x="323" y="39"/>
                    </a:lnTo>
                    <a:lnTo>
                      <a:pt x="328" y="36"/>
                    </a:lnTo>
                    <a:lnTo>
                      <a:pt x="333" y="32"/>
                    </a:lnTo>
                    <a:lnTo>
                      <a:pt x="336" y="32"/>
                    </a:lnTo>
                    <a:lnTo>
                      <a:pt x="340" y="31"/>
                    </a:lnTo>
                    <a:lnTo>
                      <a:pt x="343" y="29"/>
                    </a:lnTo>
                    <a:lnTo>
                      <a:pt x="348" y="27"/>
                    </a:lnTo>
                    <a:lnTo>
                      <a:pt x="350" y="27"/>
                    </a:lnTo>
                    <a:lnTo>
                      <a:pt x="351" y="26"/>
                    </a:lnTo>
                    <a:lnTo>
                      <a:pt x="351" y="24"/>
                    </a:lnTo>
                    <a:lnTo>
                      <a:pt x="353" y="24"/>
                    </a:lnTo>
                    <a:lnTo>
                      <a:pt x="353" y="23"/>
                    </a:lnTo>
                    <a:lnTo>
                      <a:pt x="354" y="23"/>
                    </a:lnTo>
                    <a:lnTo>
                      <a:pt x="354" y="21"/>
                    </a:lnTo>
                    <a:lnTo>
                      <a:pt x="359" y="19"/>
                    </a:lnTo>
                    <a:lnTo>
                      <a:pt x="363" y="16"/>
                    </a:lnTo>
                    <a:lnTo>
                      <a:pt x="366" y="14"/>
                    </a:lnTo>
                    <a:lnTo>
                      <a:pt x="369" y="11"/>
                    </a:lnTo>
                    <a:lnTo>
                      <a:pt x="374" y="9"/>
                    </a:lnTo>
                    <a:lnTo>
                      <a:pt x="379" y="8"/>
                    </a:lnTo>
                    <a:lnTo>
                      <a:pt x="387" y="4"/>
                    </a:lnTo>
                    <a:lnTo>
                      <a:pt x="397" y="1"/>
                    </a:lnTo>
                    <a:lnTo>
                      <a:pt x="402" y="1"/>
                    </a:lnTo>
                    <a:lnTo>
                      <a:pt x="407" y="0"/>
                    </a:lnTo>
                    <a:lnTo>
                      <a:pt x="410" y="0"/>
                    </a:lnTo>
                    <a:lnTo>
                      <a:pt x="415" y="0"/>
                    </a:lnTo>
                    <a:lnTo>
                      <a:pt x="420" y="0"/>
                    </a:lnTo>
                    <a:lnTo>
                      <a:pt x="423" y="0"/>
                    </a:lnTo>
                    <a:lnTo>
                      <a:pt x="428" y="0"/>
                    </a:lnTo>
                    <a:lnTo>
                      <a:pt x="433" y="1"/>
                    </a:lnTo>
                    <a:lnTo>
                      <a:pt x="435" y="3"/>
                    </a:lnTo>
                    <a:lnTo>
                      <a:pt x="438" y="3"/>
                    </a:lnTo>
                    <a:lnTo>
                      <a:pt x="440" y="4"/>
                    </a:lnTo>
                    <a:lnTo>
                      <a:pt x="441" y="6"/>
                    </a:lnTo>
                    <a:lnTo>
                      <a:pt x="445" y="8"/>
                    </a:lnTo>
                    <a:lnTo>
                      <a:pt x="446" y="9"/>
                    </a:lnTo>
                    <a:lnTo>
                      <a:pt x="448" y="11"/>
                    </a:lnTo>
                    <a:lnTo>
                      <a:pt x="451" y="11"/>
                    </a:lnTo>
                    <a:lnTo>
                      <a:pt x="451" y="13"/>
                    </a:lnTo>
                    <a:lnTo>
                      <a:pt x="454" y="14"/>
                    </a:lnTo>
                    <a:lnTo>
                      <a:pt x="456" y="16"/>
                    </a:lnTo>
                    <a:lnTo>
                      <a:pt x="459" y="18"/>
                    </a:lnTo>
                    <a:lnTo>
                      <a:pt x="463" y="19"/>
                    </a:lnTo>
                    <a:lnTo>
                      <a:pt x="466" y="23"/>
                    </a:lnTo>
                    <a:lnTo>
                      <a:pt x="468" y="23"/>
                    </a:lnTo>
                    <a:lnTo>
                      <a:pt x="469" y="24"/>
                    </a:lnTo>
                    <a:lnTo>
                      <a:pt x="471" y="27"/>
                    </a:lnTo>
                    <a:lnTo>
                      <a:pt x="471" y="32"/>
                    </a:lnTo>
                    <a:lnTo>
                      <a:pt x="473" y="36"/>
                    </a:lnTo>
                    <a:lnTo>
                      <a:pt x="473" y="41"/>
                    </a:lnTo>
                    <a:lnTo>
                      <a:pt x="474" y="45"/>
                    </a:lnTo>
                    <a:lnTo>
                      <a:pt x="476" y="49"/>
                    </a:lnTo>
                    <a:lnTo>
                      <a:pt x="476" y="54"/>
                    </a:lnTo>
                    <a:lnTo>
                      <a:pt x="477" y="57"/>
                    </a:lnTo>
                    <a:lnTo>
                      <a:pt x="479" y="64"/>
                    </a:lnTo>
                    <a:lnTo>
                      <a:pt x="481" y="68"/>
                    </a:lnTo>
                    <a:lnTo>
                      <a:pt x="482" y="75"/>
                    </a:lnTo>
                    <a:lnTo>
                      <a:pt x="484" y="82"/>
                    </a:lnTo>
                    <a:lnTo>
                      <a:pt x="486" y="88"/>
                    </a:lnTo>
                    <a:lnTo>
                      <a:pt x="486" y="95"/>
                    </a:lnTo>
                    <a:lnTo>
                      <a:pt x="487" y="100"/>
                    </a:lnTo>
                    <a:lnTo>
                      <a:pt x="489" y="106"/>
                    </a:lnTo>
                    <a:lnTo>
                      <a:pt x="491" y="109"/>
                    </a:lnTo>
                    <a:lnTo>
                      <a:pt x="491" y="111"/>
                    </a:lnTo>
                    <a:lnTo>
                      <a:pt x="491" y="114"/>
                    </a:lnTo>
                    <a:lnTo>
                      <a:pt x="492" y="116"/>
                    </a:lnTo>
                    <a:lnTo>
                      <a:pt x="492" y="118"/>
                    </a:lnTo>
                    <a:lnTo>
                      <a:pt x="494" y="121"/>
                    </a:lnTo>
                    <a:lnTo>
                      <a:pt x="494" y="123"/>
                    </a:lnTo>
                    <a:lnTo>
                      <a:pt x="494" y="126"/>
                    </a:lnTo>
                    <a:lnTo>
                      <a:pt x="494" y="127"/>
                    </a:lnTo>
                    <a:lnTo>
                      <a:pt x="494" y="129"/>
                    </a:lnTo>
                    <a:lnTo>
                      <a:pt x="494" y="131"/>
                    </a:lnTo>
                    <a:lnTo>
                      <a:pt x="494" y="132"/>
                    </a:lnTo>
                    <a:lnTo>
                      <a:pt x="494" y="134"/>
                    </a:lnTo>
                    <a:lnTo>
                      <a:pt x="494" y="136"/>
                    </a:lnTo>
                    <a:lnTo>
                      <a:pt x="494" y="139"/>
                    </a:lnTo>
                    <a:lnTo>
                      <a:pt x="495" y="141"/>
                    </a:lnTo>
                    <a:lnTo>
                      <a:pt x="495" y="144"/>
                    </a:lnTo>
                    <a:lnTo>
                      <a:pt x="495" y="147"/>
                    </a:lnTo>
                    <a:lnTo>
                      <a:pt x="495" y="149"/>
                    </a:lnTo>
                    <a:lnTo>
                      <a:pt x="497" y="152"/>
                    </a:lnTo>
                    <a:lnTo>
                      <a:pt x="497" y="154"/>
                    </a:lnTo>
                    <a:lnTo>
                      <a:pt x="500" y="175"/>
                    </a:lnTo>
                    <a:lnTo>
                      <a:pt x="500" y="198"/>
                    </a:lnTo>
                    <a:lnTo>
                      <a:pt x="499" y="219"/>
                    </a:lnTo>
                    <a:lnTo>
                      <a:pt x="494" y="242"/>
                    </a:lnTo>
                    <a:lnTo>
                      <a:pt x="487" y="264"/>
                    </a:lnTo>
                    <a:lnTo>
                      <a:pt x="479" y="285"/>
                    </a:lnTo>
                    <a:lnTo>
                      <a:pt x="468" y="305"/>
                    </a:lnTo>
                    <a:lnTo>
                      <a:pt x="454" y="324"/>
                    </a:lnTo>
                    <a:lnTo>
                      <a:pt x="450" y="329"/>
                    </a:lnTo>
                    <a:lnTo>
                      <a:pt x="445" y="336"/>
                    </a:lnTo>
                    <a:lnTo>
                      <a:pt x="440" y="342"/>
                    </a:lnTo>
                    <a:lnTo>
                      <a:pt x="435" y="349"/>
                    </a:lnTo>
                    <a:lnTo>
                      <a:pt x="430" y="355"/>
                    </a:lnTo>
                    <a:lnTo>
                      <a:pt x="425" y="362"/>
                    </a:lnTo>
                    <a:lnTo>
                      <a:pt x="420" y="369"/>
                    </a:lnTo>
                    <a:lnTo>
                      <a:pt x="415" y="374"/>
                    </a:lnTo>
                    <a:lnTo>
                      <a:pt x="415" y="375"/>
                    </a:lnTo>
                    <a:lnTo>
                      <a:pt x="413" y="375"/>
                    </a:lnTo>
                    <a:lnTo>
                      <a:pt x="412" y="377"/>
                    </a:lnTo>
                    <a:lnTo>
                      <a:pt x="409" y="377"/>
                    </a:lnTo>
                    <a:lnTo>
                      <a:pt x="407" y="377"/>
                    </a:lnTo>
                    <a:lnTo>
                      <a:pt x="405" y="378"/>
                    </a:lnTo>
                    <a:lnTo>
                      <a:pt x="404" y="378"/>
                    </a:lnTo>
                    <a:lnTo>
                      <a:pt x="402" y="378"/>
                    </a:lnTo>
                    <a:lnTo>
                      <a:pt x="384" y="377"/>
                    </a:lnTo>
                    <a:lnTo>
                      <a:pt x="368" y="374"/>
                    </a:lnTo>
                    <a:lnTo>
                      <a:pt x="353" y="369"/>
                    </a:lnTo>
                    <a:lnTo>
                      <a:pt x="338" y="360"/>
                    </a:lnTo>
                    <a:lnTo>
                      <a:pt x="325" y="352"/>
                    </a:lnTo>
                    <a:lnTo>
                      <a:pt x="312" y="344"/>
                    </a:lnTo>
                    <a:lnTo>
                      <a:pt x="297" y="334"/>
                    </a:lnTo>
                    <a:lnTo>
                      <a:pt x="284" y="326"/>
                    </a:lnTo>
                    <a:lnTo>
                      <a:pt x="274" y="321"/>
                    </a:lnTo>
                    <a:lnTo>
                      <a:pt x="263" y="316"/>
                    </a:lnTo>
                    <a:lnTo>
                      <a:pt x="253" y="313"/>
                    </a:lnTo>
                    <a:lnTo>
                      <a:pt x="241" y="310"/>
                    </a:lnTo>
                    <a:lnTo>
                      <a:pt x="231" y="310"/>
                    </a:lnTo>
                    <a:lnTo>
                      <a:pt x="220" y="310"/>
                    </a:lnTo>
                    <a:lnTo>
                      <a:pt x="210" y="311"/>
                    </a:lnTo>
                    <a:lnTo>
                      <a:pt x="200" y="314"/>
                    </a:lnTo>
                    <a:lnTo>
                      <a:pt x="194" y="318"/>
                    </a:lnTo>
                    <a:lnTo>
                      <a:pt x="187" y="321"/>
                    </a:lnTo>
                    <a:lnTo>
                      <a:pt x="182" y="326"/>
                    </a:lnTo>
                    <a:lnTo>
                      <a:pt x="176" y="329"/>
                    </a:lnTo>
                    <a:lnTo>
                      <a:pt x="169" y="334"/>
                    </a:lnTo>
                    <a:lnTo>
                      <a:pt x="164" y="339"/>
                    </a:lnTo>
                    <a:lnTo>
                      <a:pt x="158" y="342"/>
                    </a:lnTo>
                    <a:lnTo>
                      <a:pt x="151" y="347"/>
                    </a:lnTo>
                    <a:lnTo>
                      <a:pt x="146" y="352"/>
                    </a:lnTo>
                    <a:lnTo>
                      <a:pt x="140" y="357"/>
                    </a:lnTo>
                    <a:lnTo>
                      <a:pt x="135" y="362"/>
                    </a:lnTo>
                    <a:lnTo>
                      <a:pt x="130" y="367"/>
                    </a:lnTo>
                    <a:lnTo>
                      <a:pt x="125" y="372"/>
                    </a:lnTo>
                    <a:lnTo>
                      <a:pt x="120" y="377"/>
                    </a:lnTo>
                    <a:lnTo>
                      <a:pt x="113" y="382"/>
                    </a:lnTo>
                    <a:lnTo>
                      <a:pt x="107" y="385"/>
                    </a:lnTo>
                    <a:lnTo>
                      <a:pt x="100" y="387"/>
                    </a:lnTo>
                    <a:lnTo>
                      <a:pt x="94" y="390"/>
                    </a:lnTo>
                    <a:lnTo>
                      <a:pt x="87" y="392"/>
                    </a:lnTo>
                    <a:lnTo>
                      <a:pt x="81" y="393"/>
                    </a:lnTo>
                    <a:lnTo>
                      <a:pt x="74" y="393"/>
                    </a:lnTo>
                    <a:lnTo>
                      <a:pt x="67" y="393"/>
                    </a:lnTo>
                    <a:lnTo>
                      <a:pt x="63" y="390"/>
                    </a:lnTo>
                    <a:lnTo>
                      <a:pt x="58" y="387"/>
                    </a:lnTo>
                    <a:lnTo>
                      <a:pt x="49" y="377"/>
                    </a:lnTo>
                    <a:lnTo>
                      <a:pt x="41" y="367"/>
                    </a:lnTo>
                    <a:lnTo>
                      <a:pt x="35" y="355"/>
                    </a:lnTo>
                    <a:lnTo>
                      <a:pt x="30" y="346"/>
                    </a:lnTo>
                    <a:lnTo>
                      <a:pt x="25" y="334"/>
                    </a:lnTo>
                    <a:lnTo>
                      <a:pt x="22" y="323"/>
                    </a:lnTo>
                    <a:lnTo>
                      <a:pt x="18" y="310"/>
                    </a:lnTo>
                    <a:lnTo>
                      <a:pt x="15" y="298"/>
                    </a:lnTo>
                    <a:lnTo>
                      <a:pt x="10" y="269"/>
                    </a:lnTo>
                    <a:lnTo>
                      <a:pt x="7" y="237"/>
                    </a:lnTo>
                    <a:lnTo>
                      <a:pt x="3" y="208"/>
                    </a:lnTo>
                    <a:lnTo>
                      <a:pt x="2" y="178"/>
                    </a:lnTo>
                    <a:lnTo>
                      <a:pt x="0" y="147"/>
                    </a:lnTo>
                    <a:lnTo>
                      <a:pt x="0" y="118"/>
                    </a:lnTo>
                    <a:lnTo>
                      <a:pt x="2" y="88"/>
                    </a:lnTo>
                    <a:lnTo>
                      <a:pt x="3" y="59"/>
                    </a:lnTo>
                    <a:lnTo>
                      <a:pt x="5" y="54"/>
                    </a:lnTo>
                    <a:lnTo>
                      <a:pt x="5" y="49"/>
                    </a:lnTo>
                    <a:lnTo>
                      <a:pt x="7" y="44"/>
                    </a:lnTo>
                    <a:lnTo>
                      <a:pt x="8" y="39"/>
                    </a:lnTo>
                    <a:lnTo>
                      <a:pt x="8" y="32"/>
                    </a:lnTo>
                    <a:lnTo>
                      <a:pt x="10" y="27"/>
                    </a:lnTo>
                    <a:lnTo>
                      <a:pt x="12" y="23"/>
                    </a:lnTo>
                    <a:lnTo>
                      <a:pt x="13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7" name="Freeform 144"/>
              <p:cNvSpPr>
                <a:spLocks/>
              </p:cNvSpPr>
              <p:nvPr/>
            </p:nvSpPr>
            <p:spPr bwMode="auto">
              <a:xfrm>
                <a:off x="1962" y="3315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5 h 7"/>
                  <a:gd name="T4" fmla="*/ 5 w 7"/>
                  <a:gd name="T5" fmla="*/ 4 h 7"/>
                  <a:gd name="T6" fmla="*/ 5 w 7"/>
                  <a:gd name="T7" fmla="*/ 4 h 7"/>
                  <a:gd name="T8" fmla="*/ 3 w 7"/>
                  <a:gd name="T9" fmla="*/ 4 h 7"/>
                  <a:gd name="T10" fmla="*/ 3 w 7"/>
                  <a:gd name="T11" fmla="*/ 2 h 7"/>
                  <a:gd name="T12" fmla="*/ 2 w 7"/>
                  <a:gd name="T13" fmla="*/ 2 h 7"/>
                  <a:gd name="T14" fmla="*/ 0 w 7"/>
                  <a:gd name="T15" fmla="*/ 2 h 7"/>
                  <a:gd name="T16" fmla="*/ 0 w 7"/>
                  <a:gd name="T17" fmla="*/ 0 h 7"/>
                  <a:gd name="T18" fmla="*/ 0 w 7"/>
                  <a:gd name="T19" fmla="*/ 2 h 7"/>
                  <a:gd name="T20" fmla="*/ 2 w 7"/>
                  <a:gd name="T21" fmla="*/ 2 h 7"/>
                  <a:gd name="T22" fmla="*/ 2 w 7"/>
                  <a:gd name="T23" fmla="*/ 2 h 7"/>
                  <a:gd name="T24" fmla="*/ 3 w 7"/>
                  <a:gd name="T25" fmla="*/ 4 h 7"/>
                  <a:gd name="T26" fmla="*/ 5 w 7"/>
                  <a:gd name="T27" fmla="*/ 4 h 7"/>
                  <a:gd name="T28" fmla="*/ 5 w 7"/>
                  <a:gd name="T29" fmla="*/ 5 h 7"/>
                  <a:gd name="T30" fmla="*/ 7 w 7"/>
                  <a:gd name="T31" fmla="*/ 5 h 7"/>
                  <a:gd name="T32" fmla="*/ 7 w 7"/>
                  <a:gd name="T33" fmla="*/ 7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7"/>
                  <a:gd name="T53" fmla="*/ 7 w 7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7">
                    <a:moveTo>
                      <a:pt x="7" y="7"/>
                    </a:moveTo>
                    <a:lnTo>
                      <a:pt x="7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8" name="Freeform 145"/>
              <p:cNvSpPr>
                <a:spLocks/>
              </p:cNvSpPr>
              <p:nvPr/>
            </p:nvSpPr>
            <p:spPr bwMode="auto">
              <a:xfrm>
                <a:off x="1962" y="3315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5 h 7"/>
                  <a:gd name="T4" fmla="*/ 5 w 7"/>
                  <a:gd name="T5" fmla="*/ 4 h 7"/>
                  <a:gd name="T6" fmla="*/ 5 w 7"/>
                  <a:gd name="T7" fmla="*/ 4 h 7"/>
                  <a:gd name="T8" fmla="*/ 3 w 7"/>
                  <a:gd name="T9" fmla="*/ 4 h 7"/>
                  <a:gd name="T10" fmla="*/ 3 w 7"/>
                  <a:gd name="T11" fmla="*/ 2 h 7"/>
                  <a:gd name="T12" fmla="*/ 2 w 7"/>
                  <a:gd name="T13" fmla="*/ 2 h 7"/>
                  <a:gd name="T14" fmla="*/ 0 w 7"/>
                  <a:gd name="T15" fmla="*/ 2 h 7"/>
                  <a:gd name="T16" fmla="*/ 0 w 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7"/>
                    </a:moveTo>
                    <a:lnTo>
                      <a:pt x="7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9" name="Freeform 146"/>
              <p:cNvSpPr>
                <a:spLocks/>
              </p:cNvSpPr>
              <p:nvPr/>
            </p:nvSpPr>
            <p:spPr bwMode="auto">
              <a:xfrm>
                <a:off x="1701" y="3325"/>
                <a:ext cx="10" cy="15"/>
              </a:xfrm>
              <a:custGeom>
                <a:avLst/>
                <a:gdLst>
                  <a:gd name="T0" fmla="*/ 0 w 10"/>
                  <a:gd name="T1" fmla="*/ 15 h 15"/>
                  <a:gd name="T2" fmla="*/ 2 w 10"/>
                  <a:gd name="T3" fmla="*/ 13 h 15"/>
                  <a:gd name="T4" fmla="*/ 5 w 10"/>
                  <a:gd name="T5" fmla="*/ 12 h 15"/>
                  <a:gd name="T6" fmla="*/ 7 w 10"/>
                  <a:gd name="T7" fmla="*/ 10 h 15"/>
                  <a:gd name="T8" fmla="*/ 9 w 10"/>
                  <a:gd name="T9" fmla="*/ 8 h 15"/>
                  <a:gd name="T10" fmla="*/ 9 w 10"/>
                  <a:gd name="T11" fmla="*/ 5 h 15"/>
                  <a:gd name="T12" fmla="*/ 10 w 10"/>
                  <a:gd name="T13" fmla="*/ 3 h 15"/>
                  <a:gd name="T14" fmla="*/ 9 w 10"/>
                  <a:gd name="T15" fmla="*/ 2 h 15"/>
                  <a:gd name="T16" fmla="*/ 9 w 10"/>
                  <a:gd name="T17" fmla="*/ 0 h 15"/>
                  <a:gd name="T18" fmla="*/ 7 w 10"/>
                  <a:gd name="T19" fmla="*/ 0 h 15"/>
                  <a:gd name="T20" fmla="*/ 5 w 10"/>
                  <a:gd name="T21" fmla="*/ 2 h 15"/>
                  <a:gd name="T22" fmla="*/ 4 w 10"/>
                  <a:gd name="T23" fmla="*/ 3 h 15"/>
                  <a:gd name="T24" fmla="*/ 4 w 10"/>
                  <a:gd name="T25" fmla="*/ 5 h 15"/>
                  <a:gd name="T26" fmla="*/ 2 w 10"/>
                  <a:gd name="T27" fmla="*/ 8 h 15"/>
                  <a:gd name="T28" fmla="*/ 2 w 10"/>
                  <a:gd name="T29" fmla="*/ 10 h 15"/>
                  <a:gd name="T30" fmla="*/ 2 w 10"/>
                  <a:gd name="T31" fmla="*/ 13 h 15"/>
                  <a:gd name="T32" fmla="*/ 0 w 1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5"/>
                  <a:gd name="T53" fmla="*/ 10 w 1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5">
                    <a:moveTo>
                      <a:pt x="0" y="15"/>
                    </a:moveTo>
                    <a:lnTo>
                      <a:pt x="2" y="13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Freeform 147"/>
              <p:cNvSpPr>
                <a:spLocks/>
              </p:cNvSpPr>
              <p:nvPr/>
            </p:nvSpPr>
            <p:spPr bwMode="auto">
              <a:xfrm>
                <a:off x="1701" y="3325"/>
                <a:ext cx="9" cy="15"/>
              </a:xfrm>
              <a:custGeom>
                <a:avLst/>
                <a:gdLst>
                  <a:gd name="T0" fmla="*/ 0 w 9"/>
                  <a:gd name="T1" fmla="*/ 15 h 15"/>
                  <a:gd name="T2" fmla="*/ 2 w 9"/>
                  <a:gd name="T3" fmla="*/ 13 h 15"/>
                  <a:gd name="T4" fmla="*/ 4 w 9"/>
                  <a:gd name="T5" fmla="*/ 12 h 15"/>
                  <a:gd name="T6" fmla="*/ 5 w 9"/>
                  <a:gd name="T7" fmla="*/ 10 h 15"/>
                  <a:gd name="T8" fmla="*/ 5 w 9"/>
                  <a:gd name="T9" fmla="*/ 8 h 15"/>
                  <a:gd name="T10" fmla="*/ 5 w 9"/>
                  <a:gd name="T11" fmla="*/ 7 h 15"/>
                  <a:gd name="T12" fmla="*/ 7 w 9"/>
                  <a:gd name="T13" fmla="*/ 5 h 15"/>
                  <a:gd name="T14" fmla="*/ 7 w 9"/>
                  <a:gd name="T15" fmla="*/ 3 h 15"/>
                  <a:gd name="T16" fmla="*/ 9 w 9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5"/>
                  <a:gd name="T29" fmla="*/ 9 w 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5">
                    <a:moveTo>
                      <a:pt x="0" y="15"/>
                    </a:moveTo>
                    <a:lnTo>
                      <a:pt x="2" y="13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1" name="Freeform 148"/>
              <p:cNvSpPr>
                <a:spLocks/>
              </p:cNvSpPr>
              <p:nvPr/>
            </p:nvSpPr>
            <p:spPr bwMode="auto">
              <a:xfrm>
                <a:off x="1718" y="3266"/>
                <a:ext cx="233" cy="51"/>
              </a:xfrm>
              <a:custGeom>
                <a:avLst/>
                <a:gdLst>
                  <a:gd name="T0" fmla="*/ 233 w 233"/>
                  <a:gd name="T1" fmla="*/ 41 h 51"/>
                  <a:gd name="T2" fmla="*/ 226 w 233"/>
                  <a:gd name="T3" fmla="*/ 36 h 51"/>
                  <a:gd name="T4" fmla="*/ 221 w 233"/>
                  <a:gd name="T5" fmla="*/ 33 h 51"/>
                  <a:gd name="T6" fmla="*/ 215 w 233"/>
                  <a:gd name="T7" fmla="*/ 28 h 51"/>
                  <a:gd name="T8" fmla="*/ 210 w 233"/>
                  <a:gd name="T9" fmla="*/ 25 h 51"/>
                  <a:gd name="T10" fmla="*/ 203 w 233"/>
                  <a:gd name="T11" fmla="*/ 21 h 51"/>
                  <a:gd name="T12" fmla="*/ 198 w 233"/>
                  <a:gd name="T13" fmla="*/ 18 h 51"/>
                  <a:gd name="T14" fmla="*/ 192 w 233"/>
                  <a:gd name="T15" fmla="*/ 15 h 51"/>
                  <a:gd name="T16" fmla="*/ 183 w 233"/>
                  <a:gd name="T17" fmla="*/ 12 h 51"/>
                  <a:gd name="T18" fmla="*/ 180 w 233"/>
                  <a:gd name="T19" fmla="*/ 10 h 51"/>
                  <a:gd name="T20" fmla="*/ 175 w 233"/>
                  <a:gd name="T21" fmla="*/ 10 h 51"/>
                  <a:gd name="T22" fmla="*/ 170 w 233"/>
                  <a:gd name="T23" fmla="*/ 8 h 51"/>
                  <a:gd name="T24" fmla="*/ 167 w 233"/>
                  <a:gd name="T25" fmla="*/ 7 h 51"/>
                  <a:gd name="T26" fmla="*/ 162 w 233"/>
                  <a:gd name="T27" fmla="*/ 5 h 51"/>
                  <a:gd name="T28" fmla="*/ 159 w 233"/>
                  <a:gd name="T29" fmla="*/ 3 h 51"/>
                  <a:gd name="T30" fmla="*/ 154 w 233"/>
                  <a:gd name="T31" fmla="*/ 3 h 51"/>
                  <a:gd name="T32" fmla="*/ 151 w 233"/>
                  <a:gd name="T33" fmla="*/ 2 h 51"/>
                  <a:gd name="T34" fmla="*/ 149 w 233"/>
                  <a:gd name="T35" fmla="*/ 0 h 51"/>
                  <a:gd name="T36" fmla="*/ 147 w 233"/>
                  <a:gd name="T37" fmla="*/ 0 h 51"/>
                  <a:gd name="T38" fmla="*/ 146 w 233"/>
                  <a:gd name="T39" fmla="*/ 0 h 51"/>
                  <a:gd name="T40" fmla="*/ 144 w 233"/>
                  <a:gd name="T41" fmla="*/ 0 h 51"/>
                  <a:gd name="T42" fmla="*/ 142 w 233"/>
                  <a:gd name="T43" fmla="*/ 0 h 51"/>
                  <a:gd name="T44" fmla="*/ 141 w 233"/>
                  <a:gd name="T45" fmla="*/ 0 h 51"/>
                  <a:gd name="T46" fmla="*/ 138 w 233"/>
                  <a:gd name="T47" fmla="*/ 0 h 51"/>
                  <a:gd name="T48" fmla="*/ 136 w 233"/>
                  <a:gd name="T49" fmla="*/ 0 h 51"/>
                  <a:gd name="T50" fmla="*/ 131 w 233"/>
                  <a:gd name="T51" fmla="*/ 0 h 51"/>
                  <a:gd name="T52" fmla="*/ 128 w 233"/>
                  <a:gd name="T53" fmla="*/ 0 h 51"/>
                  <a:gd name="T54" fmla="*/ 123 w 233"/>
                  <a:gd name="T55" fmla="*/ 0 h 51"/>
                  <a:gd name="T56" fmla="*/ 118 w 233"/>
                  <a:gd name="T57" fmla="*/ 0 h 51"/>
                  <a:gd name="T58" fmla="*/ 115 w 233"/>
                  <a:gd name="T59" fmla="*/ 0 h 51"/>
                  <a:gd name="T60" fmla="*/ 110 w 233"/>
                  <a:gd name="T61" fmla="*/ 2 h 51"/>
                  <a:gd name="T62" fmla="*/ 105 w 233"/>
                  <a:gd name="T63" fmla="*/ 2 h 51"/>
                  <a:gd name="T64" fmla="*/ 101 w 233"/>
                  <a:gd name="T65" fmla="*/ 3 h 51"/>
                  <a:gd name="T66" fmla="*/ 100 w 233"/>
                  <a:gd name="T67" fmla="*/ 3 h 51"/>
                  <a:gd name="T68" fmla="*/ 98 w 233"/>
                  <a:gd name="T69" fmla="*/ 3 h 51"/>
                  <a:gd name="T70" fmla="*/ 97 w 233"/>
                  <a:gd name="T71" fmla="*/ 3 h 51"/>
                  <a:gd name="T72" fmla="*/ 97 w 233"/>
                  <a:gd name="T73" fmla="*/ 3 h 51"/>
                  <a:gd name="T74" fmla="*/ 95 w 233"/>
                  <a:gd name="T75" fmla="*/ 5 h 51"/>
                  <a:gd name="T76" fmla="*/ 93 w 233"/>
                  <a:gd name="T77" fmla="*/ 5 h 51"/>
                  <a:gd name="T78" fmla="*/ 93 w 233"/>
                  <a:gd name="T79" fmla="*/ 5 h 51"/>
                  <a:gd name="T80" fmla="*/ 92 w 233"/>
                  <a:gd name="T81" fmla="*/ 5 h 51"/>
                  <a:gd name="T82" fmla="*/ 87 w 233"/>
                  <a:gd name="T83" fmla="*/ 7 h 51"/>
                  <a:gd name="T84" fmla="*/ 83 w 233"/>
                  <a:gd name="T85" fmla="*/ 7 h 51"/>
                  <a:gd name="T86" fmla="*/ 79 w 233"/>
                  <a:gd name="T87" fmla="*/ 8 h 51"/>
                  <a:gd name="T88" fmla="*/ 74 w 233"/>
                  <a:gd name="T89" fmla="*/ 10 h 51"/>
                  <a:gd name="T90" fmla="*/ 69 w 233"/>
                  <a:gd name="T91" fmla="*/ 12 h 51"/>
                  <a:gd name="T92" fmla="*/ 64 w 233"/>
                  <a:gd name="T93" fmla="*/ 15 h 51"/>
                  <a:gd name="T94" fmla="*/ 57 w 233"/>
                  <a:gd name="T95" fmla="*/ 16 h 51"/>
                  <a:gd name="T96" fmla="*/ 52 w 233"/>
                  <a:gd name="T97" fmla="*/ 20 h 51"/>
                  <a:gd name="T98" fmla="*/ 46 w 233"/>
                  <a:gd name="T99" fmla="*/ 23 h 51"/>
                  <a:gd name="T100" fmla="*/ 39 w 233"/>
                  <a:gd name="T101" fmla="*/ 26 h 51"/>
                  <a:gd name="T102" fmla="*/ 31 w 233"/>
                  <a:gd name="T103" fmla="*/ 31 h 51"/>
                  <a:gd name="T104" fmla="*/ 24 w 233"/>
                  <a:gd name="T105" fmla="*/ 35 h 51"/>
                  <a:gd name="T106" fmla="*/ 18 w 233"/>
                  <a:gd name="T107" fmla="*/ 38 h 51"/>
                  <a:gd name="T108" fmla="*/ 13 w 233"/>
                  <a:gd name="T109" fmla="*/ 43 h 51"/>
                  <a:gd name="T110" fmla="*/ 6 w 233"/>
                  <a:gd name="T111" fmla="*/ 48 h 51"/>
                  <a:gd name="T112" fmla="*/ 0 w 233"/>
                  <a:gd name="T113" fmla="*/ 51 h 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3"/>
                  <a:gd name="T172" fmla="*/ 0 h 51"/>
                  <a:gd name="T173" fmla="*/ 233 w 233"/>
                  <a:gd name="T174" fmla="*/ 51 h 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3" h="51">
                    <a:moveTo>
                      <a:pt x="233" y="41"/>
                    </a:moveTo>
                    <a:lnTo>
                      <a:pt x="226" y="36"/>
                    </a:lnTo>
                    <a:lnTo>
                      <a:pt x="221" y="33"/>
                    </a:lnTo>
                    <a:lnTo>
                      <a:pt x="215" y="28"/>
                    </a:lnTo>
                    <a:lnTo>
                      <a:pt x="210" y="25"/>
                    </a:lnTo>
                    <a:lnTo>
                      <a:pt x="203" y="21"/>
                    </a:lnTo>
                    <a:lnTo>
                      <a:pt x="198" y="18"/>
                    </a:lnTo>
                    <a:lnTo>
                      <a:pt x="192" y="15"/>
                    </a:lnTo>
                    <a:lnTo>
                      <a:pt x="183" y="12"/>
                    </a:lnTo>
                    <a:lnTo>
                      <a:pt x="180" y="10"/>
                    </a:lnTo>
                    <a:lnTo>
                      <a:pt x="175" y="10"/>
                    </a:lnTo>
                    <a:lnTo>
                      <a:pt x="170" y="8"/>
                    </a:lnTo>
                    <a:lnTo>
                      <a:pt x="167" y="7"/>
                    </a:lnTo>
                    <a:lnTo>
                      <a:pt x="162" y="5"/>
                    </a:lnTo>
                    <a:lnTo>
                      <a:pt x="159" y="3"/>
                    </a:lnTo>
                    <a:lnTo>
                      <a:pt x="154" y="3"/>
                    </a:lnTo>
                    <a:lnTo>
                      <a:pt x="151" y="2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6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0" y="2"/>
                    </a:lnTo>
                    <a:lnTo>
                      <a:pt x="105" y="2"/>
                    </a:lnTo>
                    <a:lnTo>
                      <a:pt x="101" y="3"/>
                    </a:lnTo>
                    <a:lnTo>
                      <a:pt x="100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5" y="5"/>
                    </a:lnTo>
                    <a:lnTo>
                      <a:pt x="93" y="5"/>
                    </a:lnTo>
                    <a:lnTo>
                      <a:pt x="92" y="5"/>
                    </a:lnTo>
                    <a:lnTo>
                      <a:pt x="87" y="7"/>
                    </a:lnTo>
                    <a:lnTo>
                      <a:pt x="83" y="7"/>
                    </a:lnTo>
                    <a:lnTo>
                      <a:pt x="79" y="8"/>
                    </a:lnTo>
                    <a:lnTo>
                      <a:pt x="74" y="10"/>
                    </a:lnTo>
                    <a:lnTo>
                      <a:pt x="69" y="12"/>
                    </a:lnTo>
                    <a:lnTo>
                      <a:pt x="64" y="15"/>
                    </a:lnTo>
                    <a:lnTo>
                      <a:pt x="57" y="16"/>
                    </a:lnTo>
                    <a:lnTo>
                      <a:pt x="52" y="20"/>
                    </a:lnTo>
                    <a:lnTo>
                      <a:pt x="46" y="23"/>
                    </a:lnTo>
                    <a:lnTo>
                      <a:pt x="39" y="26"/>
                    </a:lnTo>
                    <a:lnTo>
                      <a:pt x="31" y="31"/>
                    </a:lnTo>
                    <a:lnTo>
                      <a:pt x="24" y="35"/>
                    </a:lnTo>
                    <a:lnTo>
                      <a:pt x="18" y="38"/>
                    </a:lnTo>
                    <a:lnTo>
                      <a:pt x="13" y="43"/>
                    </a:lnTo>
                    <a:lnTo>
                      <a:pt x="6" y="48"/>
                    </a:lnTo>
                    <a:lnTo>
                      <a:pt x="0" y="5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2" name="Freeform 149"/>
              <p:cNvSpPr>
                <a:spLocks/>
              </p:cNvSpPr>
              <p:nvPr/>
            </p:nvSpPr>
            <p:spPr bwMode="auto">
              <a:xfrm>
                <a:off x="1841" y="3123"/>
                <a:ext cx="24" cy="143"/>
              </a:xfrm>
              <a:custGeom>
                <a:avLst/>
                <a:gdLst>
                  <a:gd name="T0" fmla="*/ 0 w 24"/>
                  <a:gd name="T1" fmla="*/ 143 h 143"/>
                  <a:gd name="T2" fmla="*/ 1 w 24"/>
                  <a:gd name="T3" fmla="*/ 140 h 143"/>
                  <a:gd name="T4" fmla="*/ 1 w 24"/>
                  <a:gd name="T5" fmla="*/ 137 h 143"/>
                  <a:gd name="T6" fmla="*/ 3 w 24"/>
                  <a:gd name="T7" fmla="*/ 135 h 143"/>
                  <a:gd name="T8" fmla="*/ 5 w 24"/>
                  <a:gd name="T9" fmla="*/ 132 h 143"/>
                  <a:gd name="T10" fmla="*/ 6 w 24"/>
                  <a:gd name="T11" fmla="*/ 130 h 143"/>
                  <a:gd name="T12" fmla="*/ 8 w 24"/>
                  <a:gd name="T13" fmla="*/ 127 h 143"/>
                  <a:gd name="T14" fmla="*/ 10 w 24"/>
                  <a:gd name="T15" fmla="*/ 123 h 143"/>
                  <a:gd name="T16" fmla="*/ 11 w 24"/>
                  <a:gd name="T17" fmla="*/ 122 h 143"/>
                  <a:gd name="T18" fmla="*/ 11 w 24"/>
                  <a:gd name="T19" fmla="*/ 118 h 143"/>
                  <a:gd name="T20" fmla="*/ 13 w 24"/>
                  <a:gd name="T21" fmla="*/ 115 h 143"/>
                  <a:gd name="T22" fmla="*/ 15 w 24"/>
                  <a:gd name="T23" fmla="*/ 112 h 143"/>
                  <a:gd name="T24" fmla="*/ 15 w 24"/>
                  <a:gd name="T25" fmla="*/ 107 h 143"/>
                  <a:gd name="T26" fmla="*/ 16 w 24"/>
                  <a:gd name="T27" fmla="*/ 104 h 143"/>
                  <a:gd name="T28" fmla="*/ 16 w 24"/>
                  <a:gd name="T29" fmla="*/ 100 h 143"/>
                  <a:gd name="T30" fmla="*/ 18 w 24"/>
                  <a:gd name="T31" fmla="*/ 97 h 143"/>
                  <a:gd name="T32" fmla="*/ 18 w 24"/>
                  <a:gd name="T33" fmla="*/ 94 h 143"/>
                  <a:gd name="T34" fmla="*/ 21 w 24"/>
                  <a:gd name="T35" fmla="*/ 73 h 143"/>
                  <a:gd name="T36" fmla="*/ 23 w 24"/>
                  <a:gd name="T37" fmla="*/ 53 h 143"/>
                  <a:gd name="T38" fmla="*/ 24 w 24"/>
                  <a:gd name="T39" fmla="*/ 36 h 143"/>
                  <a:gd name="T40" fmla="*/ 24 w 24"/>
                  <a:gd name="T41" fmla="*/ 22 h 143"/>
                  <a:gd name="T42" fmla="*/ 24 w 24"/>
                  <a:gd name="T43" fmla="*/ 12 h 143"/>
                  <a:gd name="T44" fmla="*/ 23 w 24"/>
                  <a:gd name="T45" fmla="*/ 4 h 143"/>
                  <a:gd name="T46" fmla="*/ 23 w 24"/>
                  <a:gd name="T47" fmla="*/ 2 h 143"/>
                  <a:gd name="T48" fmla="*/ 23 w 24"/>
                  <a:gd name="T49" fmla="*/ 0 h 143"/>
                  <a:gd name="T50" fmla="*/ 23 w 24"/>
                  <a:gd name="T51" fmla="*/ 2 h 143"/>
                  <a:gd name="T52" fmla="*/ 21 w 24"/>
                  <a:gd name="T53" fmla="*/ 4 h 143"/>
                  <a:gd name="T54" fmla="*/ 18 w 24"/>
                  <a:gd name="T55" fmla="*/ 20 h 143"/>
                  <a:gd name="T56" fmla="*/ 16 w 24"/>
                  <a:gd name="T57" fmla="*/ 38 h 143"/>
                  <a:gd name="T58" fmla="*/ 13 w 24"/>
                  <a:gd name="T59" fmla="*/ 56 h 143"/>
                  <a:gd name="T60" fmla="*/ 10 w 24"/>
                  <a:gd name="T61" fmla="*/ 73 h 143"/>
                  <a:gd name="T62" fmla="*/ 8 w 24"/>
                  <a:gd name="T63" fmla="*/ 91 h 143"/>
                  <a:gd name="T64" fmla="*/ 5 w 24"/>
                  <a:gd name="T65" fmla="*/ 109 h 143"/>
                  <a:gd name="T66" fmla="*/ 3 w 24"/>
                  <a:gd name="T67" fmla="*/ 125 h 143"/>
                  <a:gd name="T68" fmla="*/ 0 w 24"/>
                  <a:gd name="T69" fmla="*/ 143 h 1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143"/>
                  <a:gd name="T107" fmla="*/ 24 w 24"/>
                  <a:gd name="T108" fmla="*/ 143 h 1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143">
                    <a:moveTo>
                      <a:pt x="0" y="143"/>
                    </a:moveTo>
                    <a:lnTo>
                      <a:pt x="1" y="140"/>
                    </a:lnTo>
                    <a:lnTo>
                      <a:pt x="1" y="137"/>
                    </a:lnTo>
                    <a:lnTo>
                      <a:pt x="3" y="135"/>
                    </a:lnTo>
                    <a:lnTo>
                      <a:pt x="5" y="132"/>
                    </a:lnTo>
                    <a:lnTo>
                      <a:pt x="6" y="130"/>
                    </a:lnTo>
                    <a:lnTo>
                      <a:pt x="8" y="127"/>
                    </a:lnTo>
                    <a:lnTo>
                      <a:pt x="10" y="123"/>
                    </a:lnTo>
                    <a:lnTo>
                      <a:pt x="11" y="122"/>
                    </a:lnTo>
                    <a:lnTo>
                      <a:pt x="11" y="118"/>
                    </a:lnTo>
                    <a:lnTo>
                      <a:pt x="13" y="115"/>
                    </a:lnTo>
                    <a:lnTo>
                      <a:pt x="15" y="112"/>
                    </a:lnTo>
                    <a:lnTo>
                      <a:pt x="15" y="107"/>
                    </a:lnTo>
                    <a:lnTo>
                      <a:pt x="16" y="104"/>
                    </a:lnTo>
                    <a:lnTo>
                      <a:pt x="16" y="100"/>
                    </a:lnTo>
                    <a:lnTo>
                      <a:pt x="18" y="97"/>
                    </a:lnTo>
                    <a:lnTo>
                      <a:pt x="18" y="94"/>
                    </a:lnTo>
                    <a:lnTo>
                      <a:pt x="21" y="73"/>
                    </a:lnTo>
                    <a:lnTo>
                      <a:pt x="23" y="53"/>
                    </a:lnTo>
                    <a:lnTo>
                      <a:pt x="24" y="36"/>
                    </a:lnTo>
                    <a:lnTo>
                      <a:pt x="24" y="22"/>
                    </a:lnTo>
                    <a:lnTo>
                      <a:pt x="24" y="12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18" y="20"/>
                    </a:lnTo>
                    <a:lnTo>
                      <a:pt x="16" y="38"/>
                    </a:lnTo>
                    <a:lnTo>
                      <a:pt x="13" y="56"/>
                    </a:lnTo>
                    <a:lnTo>
                      <a:pt x="10" y="73"/>
                    </a:lnTo>
                    <a:lnTo>
                      <a:pt x="8" y="91"/>
                    </a:lnTo>
                    <a:lnTo>
                      <a:pt x="5" y="109"/>
                    </a:lnTo>
                    <a:lnTo>
                      <a:pt x="3" y="12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3" name="Freeform 150"/>
              <p:cNvSpPr>
                <a:spLocks/>
              </p:cNvSpPr>
              <p:nvPr/>
            </p:nvSpPr>
            <p:spPr bwMode="auto">
              <a:xfrm>
                <a:off x="1841" y="3127"/>
                <a:ext cx="23" cy="139"/>
              </a:xfrm>
              <a:custGeom>
                <a:avLst/>
                <a:gdLst>
                  <a:gd name="T0" fmla="*/ 0 w 23"/>
                  <a:gd name="T1" fmla="*/ 139 h 139"/>
                  <a:gd name="T2" fmla="*/ 1 w 23"/>
                  <a:gd name="T3" fmla="*/ 136 h 139"/>
                  <a:gd name="T4" fmla="*/ 1 w 23"/>
                  <a:gd name="T5" fmla="*/ 133 h 139"/>
                  <a:gd name="T6" fmla="*/ 3 w 23"/>
                  <a:gd name="T7" fmla="*/ 131 h 139"/>
                  <a:gd name="T8" fmla="*/ 5 w 23"/>
                  <a:gd name="T9" fmla="*/ 128 h 139"/>
                  <a:gd name="T10" fmla="*/ 6 w 23"/>
                  <a:gd name="T11" fmla="*/ 126 h 139"/>
                  <a:gd name="T12" fmla="*/ 8 w 23"/>
                  <a:gd name="T13" fmla="*/ 123 h 139"/>
                  <a:gd name="T14" fmla="*/ 10 w 23"/>
                  <a:gd name="T15" fmla="*/ 119 h 139"/>
                  <a:gd name="T16" fmla="*/ 11 w 23"/>
                  <a:gd name="T17" fmla="*/ 118 h 139"/>
                  <a:gd name="T18" fmla="*/ 11 w 23"/>
                  <a:gd name="T19" fmla="*/ 114 h 139"/>
                  <a:gd name="T20" fmla="*/ 13 w 23"/>
                  <a:gd name="T21" fmla="*/ 111 h 139"/>
                  <a:gd name="T22" fmla="*/ 15 w 23"/>
                  <a:gd name="T23" fmla="*/ 108 h 139"/>
                  <a:gd name="T24" fmla="*/ 15 w 23"/>
                  <a:gd name="T25" fmla="*/ 103 h 139"/>
                  <a:gd name="T26" fmla="*/ 16 w 23"/>
                  <a:gd name="T27" fmla="*/ 100 h 139"/>
                  <a:gd name="T28" fmla="*/ 16 w 23"/>
                  <a:gd name="T29" fmla="*/ 96 h 139"/>
                  <a:gd name="T30" fmla="*/ 18 w 23"/>
                  <a:gd name="T31" fmla="*/ 93 h 139"/>
                  <a:gd name="T32" fmla="*/ 18 w 23"/>
                  <a:gd name="T33" fmla="*/ 90 h 139"/>
                  <a:gd name="T34" fmla="*/ 21 w 23"/>
                  <a:gd name="T35" fmla="*/ 70 h 139"/>
                  <a:gd name="T36" fmla="*/ 23 w 23"/>
                  <a:gd name="T37" fmla="*/ 52 h 139"/>
                  <a:gd name="T38" fmla="*/ 23 w 23"/>
                  <a:gd name="T39" fmla="*/ 39 h 139"/>
                  <a:gd name="T40" fmla="*/ 23 w 23"/>
                  <a:gd name="T41" fmla="*/ 28 h 139"/>
                  <a:gd name="T42" fmla="*/ 23 w 23"/>
                  <a:gd name="T43" fmla="*/ 18 h 139"/>
                  <a:gd name="T44" fmla="*/ 23 w 23"/>
                  <a:gd name="T45" fmla="*/ 9 h 139"/>
                  <a:gd name="T46" fmla="*/ 21 w 23"/>
                  <a:gd name="T47" fmla="*/ 5 h 139"/>
                  <a:gd name="T48" fmla="*/ 21 w 23"/>
                  <a:gd name="T49" fmla="*/ 0 h 1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"/>
                  <a:gd name="T76" fmla="*/ 0 h 139"/>
                  <a:gd name="T77" fmla="*/ 23 w 23"/>
                  <a:gd name="T78" fmla="*/ 139 h 1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" h="139">
                    <a:moveTo>
                      <a:pt x="0" y="139"/>
                    </a:moveTo>
                    <a:lnTo>
                      <a:pt x="1" y="136"/>
                    </a:lnTo>
                    <a:lnTo>
                      <a:pt x="1" y="133"/>
                    </a:lnTo>
                    <a:lnTo>
                      <a:pt x="3" y="131"/>
                    </a:lnTo>
                    <a:lnTo>
                      <a:pt x="5" y="128"/>
                    </a:lnTo>
                    <a:lnTo>
                      <a:pt x="6" y="126"/>
                    </a:lnTo>
                    <a:lnTo>
                      <a:pt x="8" y="123"/>
                    </a:lnTo>
                    <a:lnTo>
                      <a:pt x="10" y="119"/>
                    </a:lnTo>
                    <a:lnTo>
                      <a:pt x="11" y="118"/>
                    </a:lnTo>
                    <a:lnTo>
                      <a:pt x="11" y="114"/>
                    </a:lnTo>
                    <a:lnTo>
                      <a:pt x="13" y="111"/>
                    </a:lnTo>
                    <a:lnTo>
                      <a:pt x="15" y="108"/>
                    </a:lnTo>
                    <a:lnTo>
                      <a:pt x="15" y="103"/>
                    </a:lnTo>
                    <a:lnTo>
                      <a:pt x="16" y="100"/>
                    </a:lnTo>
                    <a:lnTo>
                      <a:pt x="16" y="96"/>
                    </a:lnTo>
                    <a:lnTo>
                      <a:pt x="18" y="93"/>
                    </a:lnTo>
                    <a:lnTo>
                      <a:pt x="18" y="90"/>
                    </a:lnTo>
                    <a:lnTo>
                      <a:pt x="21" y="70"/>
                    </a:lnTo>
                    <a:lnTo>
                      <a:pt x="23" y="52"/>
                    </a:lnTo>
                    <a:lnTo>
                      <a:pt x="23" y="39"/>
                    </a:lnTo>
                    <a:lnTo>
                      <a:pt x="23" y="28"/>
                    </a:lnTo>
                    <a:lnTo>
                      <a:pt x="23" y="18"/>
                    </a:lnTo>
                    <a:lnTo>
                      <a:pt x="23" y="9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4" name="Freeform 151"/>
              <p:cNvSpPr>
                <a:spLocks/>
              </p:cNvSpPr>
              <p:nvPr/>
            </p:nvSpPr>
            <p:spPr bwMode="auto">
              <a:xfrm>
                <a:off x="1856" y="3071"/>
                <a:ext cx="4" cy="18"/>
              </a:xfrm>
              <a:custGeom>
                <a:avLst/>
                <a:gdLst>
                  <a:gd name="T0" fmla="*/ 0 w 4"/>
                  <a:gd name="T1" fmla="*/ 0 h 18"/>
                  <a:gd name="T2" fmla="*/ 1 w 4"/>
                  <a:gd name="T3" fmla="*/ 2 h 18"/>
                  <a:gd name="T4" fmla="*/ 1 w 4"/>
                  <a:gd name="T5" fmla="*/ 5 h 18"/>
                  <a:gd name="T6" fmla="*/ 3 w 4"/>
                  <a:gd name="T7" fmla="*/ 8 h 18"/>
                  <a:gd name="T8" fmla="*/ 4 w 4"/>
                  <a:gd name="T9" fmla="*/ 11 h 18"/>
                  <a:gd name="T10" fmla="*/ 4 w 4"/>
                  <a:gd name="T11" fmla="*/ 13 h 18"/>
                  <a:gd name="T12" fmla="*/ 4 w 4"/>
                  <a:gd name="T13" fmla="*/ 16 h 18"/>
                  <a:gd name="T14" fmla="*/ 4 w 4"/>
                  <a:gd name="T15" fmla="*/ 18 h 18"/>
                  <a:gd name="T16" fmla="*/ 3 w 4"/>
                  <a:gd name="T17" fmla="*/ 18 h 18"/>
                  <a:gd name="T18" fmla="*/ 0 w 4"/>
                  <a:gd name="T19" fmla="*/ 18 h 18"/>
                  <a:gd name="T20" fmla="*/ 0 w 4"/>
                  <a:gd name="T21" fmla="*/ 16 h 18"/>
                  <a:gd name="T22" fmla="*/ 0 w 4"/>
                  <a:gd name="T23" fmla="*/ 15 h 18"/>
                  <a:gd name="T24" fmla="*/ 0 w 4"/>
                  <a:gd name="T25" fmla="*/ 11 h 18"/>
                  <a:gd name="T26" fmla="*/ 0 w 4"/>
                  <a:gd name="T27" fmla="*/ 8 h 18"/>
                  <a:gd name="T28" fmla="*/ 0 w 4"/>
                  <a:gd name="T29" fmla="*/ 5 h 18"/>
                  <a:gd name="T30" fmla="*/ 0 w 4"/>
                  <a:gd name="T31" fmla="*/ 2 h 18"/>
                  <a:gd name="T32" fmla="*/ 0 w 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18"/>
                  <a:gd name="T53" fmla="*/ 4 w 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18">
                    <a:moveTo>
                      <a:pt x="0" y="0"/>
                    </a:moveTo>
                    <a:lnTo>
                      <a:pt x="1" y="2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5" name="Freeform 152"/>
              <p:cNvSpPr>
                <a:spLocks/>
              </p:cNvSpPr>
              <p:nvPr/>
            </p:nvSpPr>
            <p:spPr bwMode="auto">
              <a:xfrm>
                <a:off x="1856" y="3071"/>
                <a:ext cx="3" cy="18"/>
              </a:xfrm>
              <a:custGeom>
                <a:avLst/>
                <a:gdLst>
                  <a:gd name="T0" fmla="*/ 0 w 3"/>
                  <a:gd name="T1" fmla="*/ 0 h 18"/>
                  <a:gd name="T2" fmla="*/ 1 w 3"/>
                  <a:gd name="T3" fmla="*/ 2 h 18"/>
                  <a:gd name="T4" fmla="*/ 1 w 3"/>
                  <a:gd name="T5" fmla="*/ 5 h 18"/>
                  <a:gd name="T6" fmla="*/ 1 w 3"/>
                  <a:gd name="T7" fmla="*/ 6 h 18"/>
                  <a:gd name="T8" fmla="*/ 1 w 3"/>
                  <a:gd name="T9" fmla="*/ 8 h 18"/>
                  <a:gd name="T10" fmla="*/ 3 w 3"/>
                  <a:gd name="T11" fmla="*/ 11 h 18"/>
                  <a:gd name="T12" fmla="*/ 3 w 3"/>
                  <a:gd name="T13" fmla="*/ 13 h 18"/>
                  <a:gd name="T14" fmla="*/ 3 w 3"/>
                  <a:gd name="T15" fmla="*/ 16 h 18"/>
                  <a:gd name="T16" fmla="*/ 3 w 3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8"/>
                  <a:gd name="T29" fmla="*/ 3 w 3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8">
                    <a:moveTo>
                      <a:pt x="0" y="0"/>
                    </a:moveTo>
                    <a:lnTo>
                      <a:pt x="1" y="2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6" name="Freeform 153"/>
              <p:cNvSpPr>
                <a:spLocks/>
              </p:cNvSpPr>
              <p:nvPr/>
            </p:nvSpPr>
            <p:spPr bwMode="auto">
              <a:xfrm>
                <a:off x="1860" y="3104"/>
                <a:ext cx="1" cy="13"/>
              </a:xfrm>
              <a:custGeom>
                <a:avLst/>
                <a:gdLst>
                  <a:gd name="T0" fmla="*/ 0 w 1"/>
                  <a:gd name="T1" fmla="*/ 13 h 13"/>
                  <a:gd name="T2" fmla="*/ 0 w 1"/>
                  <a:gd name="T3" fmla="*/ 11 h 13"/>
                  <a:gd name="T4" fmla="*/ 0 w 1"/>
                  <a:gd name="T5" fmla="*/ 10 h 13"/>
                  <a:gd name="T6" fmla="*/ 0 w 1"/>
                  <a:gd name="T7" fmla="*/ 8 h 13"/>
                  <a:gd name="T8" fmla="*/ 0 w 1"/>
                  <a:gd name="T9" fmla="*/ 6 h 13"/>
                  <a:gd name="T10" fmla="*/ 0 w 1"/>
                  <a:gd name="T11" fmla="*/ 5 h 13"/>
                  <a:gd name="T12" fmla="*/ 0 w 1"/>
                  <a:gd name="T13" fmla="*/ 3 h 13"/>
                  <a:gd name="T14" fmla="*/ 0 w 1"/>
                  <a:gd name="T15" fmla="*/ 1 h 13"/>
                  <a:gd name="T16" fmla="*/ 0 w 1"/>
                  <a:gd name="T17" fmla="*/ 0 h 13"/>
                  <a:gd name="T18" fmla="*/ 0 w 1"/>
                  <a:gd name="T19" fmla="*/ 1 h 13"/>
                  <a:gd name="T20" fmla="*/ 0 w 1"/>
                  <a:gd name="T21" fmla="*/ 3 h 13"/>
                  <a:gd name="T22" fmla="*/ 0 w 1"/>
                  <a:gd name="T23" fmla="*/ 5 h 13"/>
                  <a:gd name="T24" fmla="*/ 0 w 1"/>
                  <a:gd name="T25" fmla="*/ 6 h 13"/>
                  <a:gd name="T26" fmla="*/ 0 w 1"/>
                  <a:gd name="T27" fmla="*/ 8 h 13"/>
                  <a:gd name="T28" fmla="*/ 0 w 1"/>
                  <a:gd name="T29" fmla="*/ 10 h 13"/>
                  <a:gd name="T30" fmla="*/ 0 w 1"/>
                  <a:gd name="T31" fmla="*/ 11 h 13"/>
                  <a:gd name="T32" fmla="*/ 0 w 1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13"/>
                  <a:gd name="T53" fmla="*/ 1 w 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13">
                    <a:moveTo>
                      <a:pt x="0" y="13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7" name="Freeform 154"/>
              <p:cNvSpPr>
                <a:spLocks/>
              </p:cNvSpPr>
              <p:nvPr/>
            </p:nvSpPr>
            <p:spPr bwMode="auto">
              <a:xfrm>
                <a:off x="1860" y="3104"/>
                <a:ext cx="1" cy="13"/>
              </a:xfrm>
              <a:custGeom>
                <a:avLst/>
                <a:gdLst>
                  <a:gd name="T0" fmla="*/ 0 w 1"/>
                  <a:gd name="T1" fmla="*/ 13 h 13"/>
                  <a:gd name="T2" fmla="*/ 0 w 1"/>
                  <a:gd name="T3" fmla="*/ 11 h 13"/>
                  <a:gd name="T4" fmla="*/ 0 w 1"/>
                  <a:gd name="T5" fmla="*/ 10 h 13"/>
                  <a:gd name="T6" fmla="*/ 0 w 1"/>
                  <a:gd name="T7" fmla="*/ 8 h 13"/>
                  <a:gd name="T8" fmla="*/ 0 w 1"/>
                  <a:gd name="T9" fmla="*/ 6 h 13"/>
                  <a:gd name="T10" fmla="*/ 0 w 1"/>
                  <a:gd name="T11" fmla="*/ 5 h 13"/>
                  <a:gd name="T12" fmla="*/ 0 w 1"/>
                  <a:gd name="T13" fmla="*/ 3 h 13"/>
                  <a:gd name="T14" fmla="*/ 0 w 1"/>
                  <a:gd name="T15" fmla="*/ 1 h 13"/>
                  <a:gd name="T16" fmla="*/ 0 w 1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3"/>
                  <a:gd name="T29" fmla="*/ 1 w 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3">
                    <a:moveTo>
                      <a:pt x="0" y="13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8" name="Freeform 155"/>
              <p:cNvSpPr>
                <a:spLocks/>
              </p:cNvSpPr>
              <p:nvPr/>
            </p:nvSpPr>
            <p:spPr bwMode="auto">
              <a:xfrm>
                <a:off x="1621" y="2981"/>
                <a:ext cx="10" cy="16"/>
              </a:xfrm>
              <a:custGeom>
                <a:avLst/>
                <a:gdLst>
                  <a:gd name="T0" fmla="*/ 7 w 10"/>
                  <a:gd name="T1" fmla="*/ 0 h 16"/>
                  <a:gd name="T2" fmla="*/ 3 w 10"/>
                  <a:gd name="T3" fmla="*/ 1 h 16"/>
                  <a:gd name="T4" fmla="*/ 2 w 10"/>
                  <a:gd name="T5" fmla="*/ 5 h 16"/>
                  <a:gd name="T6" fmla="*/ 0 w 10"/>
                  <a:gd name="T7" fmla="*/ 6 h 16"/>
                  <a:gd name="T8" fmla="*/ 0 w 10"/>
                  <a:gd name="T9" fmla="*/ 10 h 16"/>
                  <a:gd name="T10" fmla="*/ 2 w 10"/>
                  <a:gd name="T11" fmla="*/ 13 h 16"/>
                  <a:gd name="T12" fmla="*/ 3 w 10"/>
                  <a:gd name="T13" fmla="*/ 14 h 16"/>
                  <a:gd name="T14" fmla="*/ 7 w 10"/>
                  <a:gd name="T15" fmla="*/ 16 h 16"/>
                  <a:gd name="T16" fmla="*/ 10 w 10"/>
                  <a:gd name="T17" fmla="*/ 16 h 16"/>
                  <a:gd name="T18" fmla="*/ 7 w 10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6"/>
                  <a:gd name="T32" fmla="*/ 10 w 10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6">
                    <a:moveTo>
                      <a:pt x="7" y="0"/>
                    </a:moveTo>
                    <a:lnTo>
                      <a:pt x="3" y="1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9" name="Freeform 156"/>
              <p:cNvSpPr>
                <a:spLocks/>
              </p:cNvSpPr>
              <p:nvPr/>
            </p:nvSpPr>
            <p:spPr bwMode="auto">
              <a:xfrm>
                <a:off x="1628" y="2979"/>
                <a:ext cx="95" cy="30"/>
              </a:xfrm>
              <a:custGeom>
                <a:avLst/>
                <a:gdLst>
                  <a:gd name="T0" fmla="*/ 95 w 95"/>
                  <a:gd name="T1" fmla="*/ 15 h 30"/>
                  <a:gd name="T2" fmla="*/ 87 w 95"/>
                  <a:gd name="T3" fmla="*/ 12 h 30"/>
                  <a:gd name="T4" fmla="*/ 75 w 95"/>
                  <a:gd name="T5" fmla="*/ 8 h 30"/>
                  <a:gd name="T6" fmla="*/ 62 w 95"/>
                  <a:gd name="T7" fmla="*/ 5 h 30"/>
                  <a:gd name="T8" fmla="*/ 49 w 95"/>
                  <a:gd name="T9" fmla="*/ 3 h 30"/>
                  <a:gd name="T10" fmla="*/ 36 w 95"/>
                  <a:gd name="T11" fmla="*/ 2 h 30"/>
                  <a:gd name="T12" fmla="*/ 23 w 95"/>
                  <a:gd name="T13" fmla="*/ 0 h 30"/>
                  <a:gd name="T14" fmla="*/ 11 w 95"/>
                  <a:gd name="T15" fmla="*/ 0 h 30"/>
                  <a:gd name="T16" fmla="*/ 0 w 95"/>
                  <a:gd name="T17" fmla="*/ 2 h 30"/>
                  <a:gd name="T18" fmla="*/ 3 w 95"/>
                  <a:gd name="T19" fmla="*/ 18 h 30"/>
                  <a:gd name="T20" fmla="*/ 11 w 95"/>
                  <a:gd name="T21" fmla="*/ 16 h 30"/>
                  <a:gd name="T22" fmla="*/ 23 w 95"/>
                  <a:gd name="T23" fmla="*/ 16 h 30"/>
                  <a:gd name="T24" fmla="*/ 34 w 95"/>
                  <a:gd name="T25" fmla="*/ 16 h 30"/>
                  <a:gd name="T26" fmla="*/ 47 w 95"/>
                  <a:gd name="T27" fmla="*/ 18 h 30"/>
                  <a:gd name="T28" fmla="*/ 59 w 95"/>
                  <a:gd name="T29" fmla="*/ 21 h 30"/>
                  <a:gd name="T30" fmla="*/ 70 w 95"/>
                  <a:gd name="T31" fmla="*/ 23 h 30"/>
                  <a:gd name="T32" fmla="*/ 80 w 95"/>
                  <a:gd name="T33" fmla="*/ 26 h 30"/>
                  <a:gd name="T34" fmla="*/ 88 w 95"/>
                  <a:gd name="T35" fmla="*/ 30 h 30"/>
                  <a:gd name="T36" fmla="*/ 95 w 95"/>
                  <a:gd name="T37" fmla="*/ 15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5"/>
                  <a:gd name="T58" fmla="*/ 0 h 30"/>
                  <a:gd name="T59" fmla="*/ 95 w 95"/>
                  <a:gd name="T60" fmla="*/ 30 h 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5" h="30">
                    <a:moveTo>
                      <a:pt x="95" y="15"/>
                    </a:moveTo>
                    <a:lnTo>
                      <a:pt x="87" y="12"/>
                    </a:lnTo>
                    <a:lnTo>
                      <a:pt x="75" y="8"/>
                    </a:lnTo>
                    <a:lnTo>
                      <a:pt x="62" y="5"/>
                    </a:lnTo>
                    <a:lnTo>
                      <a:pt x="49" y="3"/>
                    </a:lnTo>
                    <a:lnTo>
                      <a:pt x="36" y="2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3" y="18"/>
                    </a:lnTo>
                    <a:lnTo>
                      <a:pt x="11" y="16"/>
                    </a:lnTo>
                    <a:lnTo>
                      <a:pt x="23" y="16"/>
                    </a:lnTo>
                    <a:lnTo>
                      <a:pt x="34" y="16"/>
                    </a:lnTo>
                    <a:lnTo>
                      <a:pt x="47" y="18"/>
                    </a:lnTo>
                    <a:lnTo>
                      <a:pt x="59" y="21"/>
                    </a:lnTo>
                    <a:lnTo>
                      <a:pt x="70" y="23"/>
                    </a:lnTo>
                    <a:lnTo>
                      <a:pt x="80" y="26"/>
                    </a:lnTo>
                    <a:lnTo>
                      <a:pt x="88" y="30"/>
                    </a:lnTo>
                    <a:lnTo>
                      <a:pt x="9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0" name="Freeform 157"/>
              <p:cNvSpPr>
                <a:spLocks/>
              </p:cNvSpPr>
              <p:nvPr/>
            </p:nvSpPr>
            <p:spPr bwMode="auto">
              <a:xfrm>
                <a:off x="1716" y="2994"/>
                <a:ext cx="53" cy="36"/>
              </a:xfrm>
              <a:custGeom>
                <a:avLst/>
                <a:gdLst>
                  <a:gd name="T0" fmla="*/ 53 w 53"/>
                  <a:gd name="T1" fmla="*/ 21 h 36"/>
                  <a:gd name="T2" fmla="*/ 46 w 53"/>
                  <a:gd name="T3" fmla="*/ 18 h 36"/>
                  <a:gd name="T4" fmla="*/ 41 w 53"/>
                  <a:gd name="T5" fmla="*/ 15 h 36"/>
                  <a:gd name="T6" fmla="*/ 35 w 53"/>
                  <a:gd name="T7" fmla="*/ 13 h 36"/>
                  <a:gd name="T8" fmla="*/ 30 w 53"/>
                  <a:gd name="T9" fmla="*/ 10 h 36"/>
                  <a:gd name="T10" fmla="*/ 25 w 53"/>
                  <a:gd name="T11" fmla="*/ 8 h 36"/>
                  <a:gd name="T12" fmla="*/ 18 w 53"/>
                  <a:gd name="T13" fmla="*/ 6 h 36"/>
                  <a:gd name="T14" fmla="*/ 13 w 53"/>
                  <a:gd name="T15" fmla="*/ 3 h 36"/>
                  <a:gd name="T16" fmla="*/ 7 w 53"/>
                  <a:gd name="T17" fmla="*/ 0 h 36"/>
                  <a:gd name="T18" fmla="*/ 0 w 53"/>
                  <a:gd name="T19" fmla="*/ 15 h 36"/>
                  <a:gd name="T20" fmla="*/ 7 w 53"/>
                  <a:gd name="T21" fmla="*/ 18 h 36"/>
                  <a:gd name="T22" fmla="*/ 12 w 53"/>
                  <a:gd name="T23" fmla="*/ 21 h 36"/>
                  <a:gd name="T24" fmla="*/ 18 w 53"/>
                  <a:gd name="T25" fmla="*/ 23 h 36"/>
                  <a:gd name="T26" fmla="*/ 23 w 53"/>
                  <a:gd name="T27" fmla="*/ 24 h 36"/>
                  <a:gd name="T28" fmla="*/ 28 w 53"/>
                  <a:gd name="T29" fmla="*/ 28 h 36"/>
                  <a:gd name="T30" fmla="*/ 35 w 53"/>
                  <a:gd name="T31" fmla="*/ 29 h 36"/>
                  <a:gd name="T32" fmla="*/ 40 w 53"/>
                  <a:gd name="T33" fmla="*/ 33 h 36"/>
                  <a:gd name="T34" fmla="*/ 46 w 53"/>
                  <a:gd name="T35" fmla="*/ 36 h 36"/>
                  <a:gd name="T36" fmla="*/ 53 w 53"/>
                  <a:gd name="T37" fmla="*/ 21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"/>
                  <a:gd name="T58" fmla="*/ 0 h 36"/>
                  <a:gd name="T59" fmla="*/ 53 w 53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" h="36">
                    <a:moveTo>
                      <a:pt x="53" y="21"/>
                    </a:moveTo>
                    <a:lnTo>
                      <a:pt x="46" y="18"/>
                    </a:lnTo>
                    <a:lnTo>
                      <a:pt x="41" y="15"/>
                    </a:lnTo>
                    <a:lnTo>
                      <a:pt x="35" y="13"/>
                    </a:lnTo>
                    <a:lnTo>
                      <a:pt x="30" y="10"/>
                    </a:lnTo>
                    <a:lnTo>
                      <a:pt x="25" y="8"/>
                    </a:lnTo>
                    <a:lnTo>
                      <a:pt x="18" y="6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0" y="15"/>
                    </a:lnTo>
                    <a:lnTo>
                      <a:pt x="7" y="18"/>
                    </a:lnTo>
                    <a:lnTo>
                      <a:pt x="12" y="21"/>
                    </a:lnTo>
                    <a:lnTo>
                      <a:pt x="18" y="23"/>
                    </a:lnTo>
                    <a:lnTo>
                      <a:pt x="23" y="24"/>
                    </a:lnTo>
                    <a:lnTo>
                      <a:pt x="28" y="28"/>
                    </a:lnTo>
                    <a:lnTo>
                      <a:pt x="35" y="29"/>
                    </a:lnTo>
                    <a:lnTo>
                      <a:pt x="40" y="33"/>
                    </a:lnTo>
                    <a:lnTo>
                      <a:pt x="46" y="36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1" name="Freeform 158"/>
              <p:cNvSpPr>
                <a:spLocks/>
              </p:cNvSpPr>
              <p:nvPr/>
            </p:nvSpPr>
            <p:spPr bwMode="auto">
              <a:xfrm>
                <a:off x="1762" y="3015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18 w 20"/>
                  <a:gd name="T3" fmla="*/ 7 h 21"/>
                  <a:gd name="T4" fmla="*/ 16 w 20"/>
                  <a:gd name="T5" fmla="*/ 7 h 21"/>
                  <a:gd name="T6" fmla="*/ 15 w 20"/>
                  <a:gd name="T7" fmla="*/ 5 h 21"/>
                  <a:gd name="T8" fmla="*/ 13 w 20"/>
                  <a:gd name="T9" fmla="*/ 3 h 21"/>
                  <a:gd name="T10" fmla="*/ 12 w 20"/>
                  <a:gd name="T11" fmla="*/ 3 h 21"/>
                  <a:gd name="T12" fmla="*/ 10 w 20"/>
                  <a:gd name="T13" fmla="*/ 2 h 21"/>
                  <a:gd name="T14" fmla="*/ 8 w 20"/>
                  <a:gd name="T15" fmla="*/ 0 h 21"/>
                  <a:gd name="T16" fmla="*/ 7 w 20"/>
                  <a:gd name="T17" fmla="*/ 0 h 21"/>
                  <a:gd name="T18" fmla="*/ 0 w 20"/>
                  <a:gd name="T19" fmla="*/ 15 h 21"/>
                  <a:gd name="T20" fmla="*/ 2 w 20"/>
                  <a:gd name="T21" fmla="*/ 15 h 21"/>
                  <a:gd name="T22" fmla="*/ 3 w 20"/>
                  <a:gd name="T23" fmla="*/ 17 h 21"/>
                  <a:gd name="T24" fmla="*/ 5 w 20"/>
                  <a:gd name="T25" fmla="*/ 18 h 21"/>
                  <a:gd name="T26" fmla="*/ 7 w 20"/>
                  <a:gd name="T27" fmla="*/ 18 h 21"/>
                  <a:gd name="T28" fmla="*/ 8 w 20"/>
                  <a:gd name="T29" fmla="*/ 20 h 21"/>
                  <a:gd name="T30" fmla="*/ 10 w 20"/>
                  <a:gd name="T31" fmla="*/ 21 h 21"/>
                  <a:gd name="T32" fmla="*/ 12 w 20"/>
                  <a:gd name="T33" fmla="*/ 21 h 21"/>
                  <a:gd name="T34" fmla="*/ 20 w 20"/>
                  <a:gd name="T35" fmla="*/ 7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1"/>
                  <a:gd name="T56" fmla="*/ 20 w 20"/>
                  <a:gd name="T57" fmla="*/ 21 h 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1">
                    <a:moveTo>
                      <a:pt x="20" y="7"/>
                    </a:moveTo>
                    <a:lnTo>
                      <a:pt x="18" y="7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20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2" name="Freeform 159"/>
              <p:cNvSpPr>
                <a:spLocks/>
              </p:cNvSpPr>
              <p:nvPr/>
            </p:nvSpPr>
            <p:spPr bwMode="auto">
              <a:xfrm>
                <a:off x="1774" y="3022"/>
                <a:ext cx="21" cy="21"/>
              </a:xfrm>
              <a:custGeom>
                <a:avLst/>
                <a:gdLst>
                  <a:gd name="T0" fmla="*/ 21 w 21"/>
                  <a:gd name="T1" fmla="*/ 6 h 21"/>
                  <a:gd name="T2" fmla="*/ 19 w 21"/>
                  <a:gd name="T3" fmla="*/ 5 h 21"/>
                  <a:gd name="T4" fmla="*/ 18 w 21"/>
                  <a:gd name="T5" fmla="*/ 5 h 21"/>
                  <a:gd name="T6" fmla="*/ 14 w 21"/>
                  <a:gd name="T7" fmla="*/ 3 h 21"/>
                  <a:gd name="T8" fmla="*/ 13 w 21"/>
                  <a:gd name="T9" fmla="*/ 3 h 21"/>
                  <a:gd name="T10" fmla="*/ 9 w 21"/>
                  <a:gd name="T11" fmla="*/ 1 h 21"/>
                  <a:gd name="T12" fmla="*/ 8 w 21"/>
                  <a:gd name="T13" fmla="*/ 1 h 21"/>
                  <a:gd name="T14" fmla="*/ 8 w 21"/>
                  <a:gd name="T15" fmla="*/ 0 h 21"/>
                  <a:gd name="T16" fmla="*/ 0 w 21"/>
                  <a:gd name="T17" fmla="*/ 14 h 21"/>
                  <a:gd name="T18" fmla="*/ 1 w 21"/>
                  <a:gd name="T19" fmla="*/ 16 h 21"/>
                  <a:gd name="T20" fmla="*/ 3 w 21"/>
                  <a:gd name="T21" fmla="*/ 16 h 21"/>
                  <a:gd name="T22" fmla="*/ 6 w 21"/>
                  <a:gd name="T23" fmla="*/ 18 h 21"/>
                  <a:gd name="T24" fmla="*/ 8 w 21"/>
                  <a:gd name="T25" fmla="*/ 18 h 21"/>
                  <a:gd name="T26" fmla="*/ 11 w 21"/>
                  <a:gd name="T27" fmla="*/ 19 h 21"/>
                  <a:gd name="T28" fmla="*/ 13 w 21"/>
                  <a:gd name="T29" fmla="*/ 21 h 21"/>
                  <a:gd name="T30" fmla="*/ 16 w 21"/>
                  <a:gd name="T31" fmla="*/ 21 h 21"/>
                  <a:gd name="T32" fmla="*/ 18 w 21"/>
                  <a:gd name="T33" fmla="*/ 21 h 21"/>
                  <a:gd name="T34" fmla="*/ 21 w 21"/>
                  <a:gd name="T35" fmla="*/ 6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21"/>
                  <a:gd name="T56" fmla="*/ 21 w 21"/>
                  <a:gd name="T57" fmla="*/ 21 h 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21">
                    <a:moveTo>
                      <a:pt x="21" y="6"/>
                    </a:moveTo>
                    <a:lnTo>
                      <a:pt x="19" y="5"/>
                    </a:lnTo>
                    <a:lnTo>
                      <a:pt x="18" y="5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3" name="Freeform 160"/>
              <p:cNvSpPr>
                <a:spLocks/>
              </p:cNvSpPr>
              <p:nvPr/>
            </p:nvSpPr>
            <p:spPr bwMode="auto">
              <a:xfrm>
                <a:off x="1792" y="3028"/>
                <a:ext cx="34" cy="25"/>
              </a:xfrm>
              <a:custGeom>
                <a:avLst/>
                <a:gdLst>
                  <a:gd name="T0" fmla="*/ 34 w 34"/>
                  <a:gd name="T1" fmla="*/ 8 h 25"/>
                  <a:gd name="T2" fmla="*/ 29 w 34"/>
                  <a:gd name="T3" fmla="*/ 8 h 25"/>
                  <a:gd name="T4" fmla="*/ 26 w 34"/>
                  <a:gd name="T5" fmla="*/ 7 h 25"/>
                  <a:gd name="T6" fmla="*/ 23 w 34"/>
                  <a:gd name="T7" fmla="*/ 7 h 25"/>
                  <a:gd name="T8" fmla="*/ 19 w 34"/>
                  <a:gd name="T9" fmla="*/ 5 h 25"/>
                  <a:gd name="T10" fmla="*/ 16 w 34"/>
                  <a:gd name="T11" fmla="*/ 5 h 25"/>
                  <a:gd name="T12" fmla="*/ 13 w 34"/>
                  <a:gd name="T13" fmla="*/ 4 h 25"/>
                  <a:gd name="T14" fmla="*/ 8 w 34"/>
                  <a:gd name="T15" fmla="*/ 2 h 25"/>
                  <a:gd name="T16" fmla="*/ 3 w 34"/>
                  <a:gd name="T17" fmla="*/ 0 h 25"/>
                  <a:gd name="T18" fmla="*/ 0 w 34"/>
                  <a:gd name="T19" fmla="*/ 15 h 25"/>
                  <a:gd name="T20" fmla="*/ 3 w 34"/>
                  <a:gd name="T21" fmla="*/ 17 h 25"/>
                  <a:gd name="T22" fmla="*/ 8 w 34"/>
                  <a:gd name="T23" fmla="*/ 18 h 25"/>
                  <a:gd name="T24" fmla="*/ 11 w 34"/>
                  <a:gd name="T25" fmla="*/ 20 h 25"/>
                  <a:gd name="T26" fmla="*/ 14 w 34"/>
                  <a:gd name="T27" fmla="*/ 22 h 25"/>
                  <a:gd name="T28" fmla="*/ 19 w 34"/>
                  <a:gd name="T29" fmla="*/ 22 h 25"/>
                  <a:gd name="T30" fmla="*/ 23 w 34"/>
                  <a:gd name="T31" fmla="*/ 23 h 25"/>
                  <a:gd name="T32" fmla="*/ 27 w 34"/>
                  <a:gd name="T33" fmla="*/ 25 h 25"/>
                  <a:gd name="T34" fmla="*/ 32 w 34"/>
                  <a:gd name="T35" fmla="*/ 25 h 25"/>
                  <a:gd name="T36" fmla="*/ 34 w 34"/>
                  <a:gd name="T37" fmla="*/ 8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25"/>
                  <a:gd name="T59" fmla="*/ 34 w 34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25">
                    <a:moveTo>
                      <a:pt x="34" y="8"/>
                    </a:moveTo>
                    <a:lnTo>
                      <a:pt x="29" y="8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8" y="2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3" y="23"/>
                    </a:lnTo>
                    <a:lnTo>
                      <a:pt x="27" y="25"/>
                    </a:lnTo>
                    <a:lnTo>
                      <a:pt x="32" y="25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4" name="Freeform 161"/>
              <p:cNvSpPr>
                <a:spLocks/>
              </p:cNvSpPr>
              <p:nvPr/>
            </p:nvSpPr>
            <p:spPr bwMode="auto">
              <a:xfrm>
                <a:off x="1824" y="3025"/>
                <a:ext cx="73" cy="28"/>
              </a:xfrm>
              <a:custGeom>
                <a:avLst/>
                <a:gdLst>
                  <a:gd name="T0" fmla="*/ 66 w 73"/>
                  <a:gd name="T1" fmla="*/ 0 h 28"/>
                  <a:gd name="T2" fmla="*/ 56 w 73"/>
                  <a:gd name="T3" fmla="*/ 5 h 28"/>
                  <a:gd name="T4" fmla="*/ 48 w 73"/>
                  <a:gd name="T5" fmla="*/ 8 h 28"/>
                  <a:gd name="T6" fmla="*/ 40 w 73"/>
                  <a:gd name="T7" fmla="*/ 10 h 28"/>
                  <a:gd name="T8" fmla="*/ 35 w 73"/>
                  <a:gd name="T9" fmla="*/ 11 h 28"/>
                  <a:gd name="T10" fmla="*/ 27 w 73"/>
                  <a:gd name="T11" fmla="*/ 11 h 28"/>
                  <a:gd name="T12" fmla="*/ 20 w 73"/>
                  <a:gd name="T13" fmla="*/ 11 h 28"/>
                  <a:gd name="T14" fmla="*/ 12 w 73"/>
                  <a:gd name="T15" fmla="*/ 11 h 28"/>
                  <a:gd name="T16" fmla="*/ 2 w 73"/>
                  <a:gd name="T17" fmla="*/ 11 h 28"/>
                  <a:gd name="T18" fmla="*/ 0 w 73"/>
                  <a:gd name="T19" fmla="*/ 28 h 28"/>
                  <a:gd name="T20" fmla="*/ 12 w 73"/>
                  <a:gd name="T21" fmla="*/ 28 h 28"/>
                  <a:gd name="T22" fmla="*/ 20 w 73"/>
                  <a:gd name="T23" fmla="*/ 28 h 28"/>
                  <a:gd name="T24" fmla="*/ 28 w 73"/>
                  <a:gd name="T25" fmla="*/ 28 h 28"/>
                  <a:gd name="T26" fmla="*/ 36 w 73"/>
                  <a:gd name="T27" fmla="*/ 28 h 28"/>
                  <a:gd name="T28" fmla="*/ 45 w 73"/>
                  <a:gd name="T29" fmla="*/ 26 h 28"/>
                  <a:gd name="T30" fmla="*/ 53 w 73"/>
                  <a:gd name="T31" fmla="*/ 23 h 28"/>
                  <a:gd name="T32" fmla="*/ 61 w 73"/>
                  <a:gd name="T33" fmla="*/ 20 h 28"/>
                  <a:gd name="T34" fmla="*/ 73 w 73"/>
                  <a:gd name="T35" fmla="*/ 15 h 28"/>
                  <a:gd name="T36" fmla="*/ 66 w 73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28"/>
                  <a:gd name="T59" fmla="*/ 73 w 73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28">
                    <a:moveTo>
                      <a:pt x="66" y="0"/>
                    </a:moveTo>
                    <a:lnTo>
                      <a:pt x="56" y="5"/>
                    </a:lnTo>
                    <a:lnTo>
                      <a:pt x="48" y="8"/>
                    </a:lnTo>
                    <a:lnTo>
                      <a:pt x="40" y="10"/>
                    </a:lnTo>
                    <a:lnTo>
                      <a:pt x="35" y="11"/>
                    </a:lnTo>
                    <a:lnTo>
                      <a:pt x="27" y="11"/>
                    </a:lnTo>
                    <a:lnTo>
                      <a:pt x="20" y="11"/>
                    </a:lnTo>
                    <a:lnTo>
                      <a:pt x="12" y="11"/>
                    </a:lnTo>
                    <a:lnTo>
                      <a:pt x="2" y="11"/>
                    </a:lnTo>
                    <a:lnTo>
                      <a:pt x="0" y="28"/>
                    </a:lnTo>
                    <a:lnTo>
                      <a:pt x="12" y="28"/>
                    </a:lnTo>
                    <a:lnTo>
                      <a:pt x="20" y="28"/>
                    </a:lnTo>
                    <a:lnTo>
                      <a:pt x="28" y="28"/>
                    </a:lnTo>
                    <a:lnTo>
                      <a:pt x="36" y="28"/>
                    </a:lnTo>
                    <a:lnTo>
                      <a:pt x="45" y="26"/>
                    </a:lnTo>
                    <a:lnTo>
                      <a:pt x="53" y="23"/>
                    </a:lnTo>
                    <a:lnTo>
                      <a:pt x="61" y="20"/>
                    </a:lnTo>
                    <a:lnTo>
                      <a:pt x="73" y="1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5" name="Freeform 162"/>
              <p:cNvSpPr>
                <a:spLocks/>
              </p:cNvSpPr>
              <p:nvPr/>
            </p:nvSpPr>
            <p:spPr bwMode="auto">
              <a:xfrm>
                <a:off x="1890" y="2991"/>
                <a:ext cx="67" cy="49"/>
              </a:xfrm>
              <a:custGeom>
                <a:avLst/>
                <a:gdLst>
                  <a:gd name="T0" fmla="*/ 61 w 67"/>
                  <a:gd name="T1" fmla="*/ 0 h 49"/>
                  <a:gd name="T2" fmla="*/ 54 w 67"/>
                  <a:gd name="T3" fmla="*/ 1 h 49"/>
                  <a:gd name="T4" fmla="*/ 49 w 67"/>
                  <a:gd name="T5" fmla="*/ 6 h 49"/>
                  <a:gd name="T6" fmla="*/ 43 w 67"/>
                  <a:gd name="T7" fmla="*/ 9 h 49"/>
                  <a:gd name="T8" fmla="*/ 34 w 67"/>
                  <a:gd name="T9" fmla="*/ 14 h 49"/>
                  <a:gd name="T10" fmla="*/ 26 w 67"/>
                  <a:gd name="T11" fmla="*/ 19 h 49"/>
                  <a:gd name="T12" fmla="*/ 18 w 67"/>
                  <a:gd name="T13" fmla="*/ 26 h 49"/>
                  <a:gd name="T14" fmla="*/ 8 w 67"/>
                  <a:gd name="T15" fmla="*/ 31 h 49"/>
                  <a:gd name="T16" fmla="*/ 0 w 67"/>
                  <a:gd name="T17" fmla="*/ 34 h 49"/>
                  <a:gd name="T18" fmla="*/ 7 w 67"/>
                  <a:gd name="T19" fmla="*/ 49 h 49"/>
                  <a:gd name="T20" fmla="*/ 16 w 67"/>
                  <a:gd name="T21" fmla="*/ 44 h 49"/>
                  <a:gd name="T22" fmla="*/ 26 w 67"/>
                  <a:gd name="T23" fmla="*/ 39 h 49"/>
                  <a:gd name="T24" fmla="*/ 34 w 67"/>
                  <a:gd name="T25" fmla="*/ 34 h 49"/>
                  <a:gd name="T26" fmla="*/ 43 w 67"/>
                  <a:gd name="T27" fmla="*/ 29 h 49"/>
                  <a:gd name="T28" fmla="*/ 51 w 67"/>
                  <a:gd name="T29" fmla="*/ 24 h 49"/>
                  <a:gd name="T30" fmla="*/ 57 w 67"/>
                  <a:gd name="T31" fmla="*/ 19 h 49"/>
                  <a:gd name="T32" fmla="*/ 62 w 67"/>
                  <a:gd name="T33" fmla="*/ 16 h 49"/>
                  <a:gd name="T34" fmla="*/ 67 w 67"/>
                  <a:gd name="T35" fmla="*/ 13 h 49"/>
                  <a:gd name="T36" fmla="*/ 61 w 67"/>
                  <a:gd name="T37" fmla="*/ 0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49"/>
                  <a:gd name="T59" fmla="*/ 67 w 67"/>
                  <a:gd name="T60" fmla="*/ 49 h 4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49">
                    <a:moveTo>
                      <a:pt x="61" y="0"/>
                    </a:moveTo>
                    <a:lnTo>
                      <a:pt x="54" y="1"/>
                    </a:lnTo>
                    <a:lnTo>
                      <a:pt x="49" y="6"/>
                    </a:lnTo>
                    <a:lnTo>
                      <a:pt x="43" y="9"/>
                    </a:lnTo>
                    <a:lnTo>
                      <a:pt x="34" y="14"/>
                    </a:lnTo>
                    <a:lnTo>
                      <a:pt x="26" y="19"/>
                    </a:lnTo>
                    <a:lnTo>
                      <a:pt x="18" y="26"/>
                    </a:lnTo>
                    <a:lnTo>
                      <a:pt x="8" y="31"/>
                    </a:lnTo>
                    <a:lnTo>
                      <a:pt x="0" y="34"/>
                    </a:lnTo>
                    <a:lnTo>
                      <a:pt x="7" y="49"/>
                    </a:lnTo>
                    <a:lnTo>
                      <a:pt x="16" y="44"/>
                    </a:lnTo>
                    <a:lnTo>
                      <a:pt x="26" y="39"/>
                    </a:lnTo>
                    <a:lnTo>
                      <a:pt x="34" y="34"/>
                    </a:lnTo>
                    <a:lnTo>
                      <a:pt x="43" y="29"/>
                    </a:lnTo>
                    <a:lnTo>
                      <a:pt x="51" y="24"/>
                    </a:lnTo>
                    <a:lnTo>
                      <a:pt x="57" y="19"/>
                    </a:lnTo>
                    <a:lnTo>
                      <a:pt x="62" y="16"/>
                    </a:lnTo>
                    <a:lnTo>
                      <a:pt x="67" y="1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Freeform 163"/>
              <p:cNvSpPr>
                <a:spLocks/>
              </p:cNvSpPr>
              <p:nvPr/>
            </p:nvSpPr>
            <p:spPr bwMode="auto">
              <a:xfrm>
                <a:off x="1951" y="2982"/>
                <a:ext cx="16" cy="22"/>
              </a:xfrm>
              <a:custGeom>
                <a:avLst/>
                <a:gdLst>
                  <a:gd name="T0" fmla="*/ 6 w 16"/>
                  <a:gd name="T1" fmla="*/ 0 h 22"/>
                  <a:gd name="T2" fmla="*/ 5 w 16"/>
                  <a:gd name="T3" fmla="*/ 2 h 22"/>
                  <a:gd name="T4" fmla="*/ 5 w 16"/>
                  <a:gd name="T5" fmla="*/ 4 h 22"/>
                  <a:gd name="T6" fmla="*/ 3 w 16"/>
                  <a:gd name="T7" fmla="*/ 5 h 22"/>
                  <a:gd name="T8" fmla="*/ 1 w 16"/>
                  <a:gd name="T9" fmla="*/ 5 h 22"/>
                  <a:gd name="T10" fmla="*/ 1 w 16"/>
                  <a:gd name="T11" fmla="*/ 7 h 22"/>
                  <a:gd name="T12" fmla="*/ 0 w 16"/>
                  <a:gd name="T13" fmla="*/ 7 h 22"/>
                  <a:gd name="T14" fmla="*/ 0 w 16"/>
                  <a:gd name="T15" fmla="*/ 9 h 22"/>
                  <a:gd name="T16" fmla="*/ 6 w 16"/>
                  <a:gd name="T17" fmla="*/ 22 h 22"/>
                  <a:gd name="T18" fmla="*/ 8 w 16"/>
                  <a:gd name="T19" fmla="*/ 22 h 22"/>
                  <a:gd name="T20" fmla="*/ 10 w 16"/>
                  <a:gd name="T21" fmla="*/ 20 h 22"/>
                  <a:gd name="T22" fmla="*/ 11 w 16"/>
                  <a:gd name="T23" fmla="*/ 18 h 22"/>
                  <a:gd name="T24" fmla="*/ 13 w 16"/>
                  <a:gd name="T25" fmla="*/ 17 h 22"/>
                  <a:gd name="T26" fmla="*/ 14 w 16"/>
                  <a:gd name="T27" fmla="*/ 17 h 22"/>
                  <a:gd name="T28" fmla="*/ 14 w 16"/>
                  <a:gd name="T29" fmla="*/ 15 h 22"/>
                  <a:gd name="T30" fmla="*/ 16 w 16"/>
                  <a:gd name="T31" fmla="*/ 15 h 22"/>
                  <a:gd name="T32" fmla="*/ 6 w 16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2"/>
                  <a:gd name="T53" fmla="*/ 16 w 16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2">
                    <a:moveTo>
                      <a:pt x="6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1" y="18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7" name="Freeform 164"/>
              <p:cNvSpPr>
                <a:spLocks/>
              </p:cNvSpPr>
              <p:nvPr/>
            </p:nvSpPr>
            <p:spPr bwMode="auto">
              <a:xfrm>
                <a:off x="1957" y="2963"/>
                <a:ext cx="51" cy="34"/>
              </a:xfrm>
              <a:custGeom>
                <a:avLst/>
                <a:gdLst>
                  <a:gd name="T0" fmla="*/ 48 w 51"/>
                  <a:gd name="T1" fmla="*/ 0 h 34"/>
                  <a:gd name="T2" fmla="*/ 38 w 51"/>
                  <a:gd name="T3" fmla="*/ 3 h 34"/>
                  <a:gd name="T4" fmla="*/ 28 w 51"/>
                  <a:gd name="T5" fmla="*/ 5 h 34"/>
                  <a:gd name="T6" fmla="*/ 22 w 51"/>
                  <a:gd name="T7" fmla="*/ 8 h 34"/>
                  <a:gd name="T8" fmla="*/ 17 w 51"/>
                  <a:gd name="T9" fmla="*/ 9 h 34"/>
                  <a:gd name="T10" fmla="*/ 13 w 51"/>
                  <a:gd name="T11" fmla="*/ 13 h 34"/>
                  <a:gd name="T12" fmla="*/ 8 w 51"/>
                  <a:gd name="T13" fmla="*/ 14 h 34"/>
                  <a:gd name="T14" fmla="*/ 5 w 51"/>
                  <a:gd name="T15" fmla="*/ 18 h 34"/>
                  <a:gd name="T16" fmla="*/ 0 w 51"/>
                  <a:gd name="T17" fmla="*/ 19 h 34"/>
                  <a:gd name="T18" fmla="*/ 10 w 51"/>
                  <a:gd name="T19" fmla="*/ 34 h 34"/>
                  <a:gd name="T20" fmla="*/ 13 w 51"/>
                  <a:gd name="T21" fmla="*/ 31 h 34"/>
                  <a:gd name="T22" fmla="*/ 18 w 51"/>
                  <a:gd name="T23" fmla="*/ 28 h 34"/>
                  <a:gd name="T24" fmla="*/ 22 w 51"/>
                  <a:gd name="T25" fmla="*/ 26 h 34"/>
                  <a:gd name="T26" fmla="*/ 25 w 51"/>
                  <a:gd name="T27" fmla="*/ 24 h 34"/>
                  <a:gd name="T28" fmla="*/ 28 w 51"/>
                  <a:gd name="T29" fmla="*/ 23 h 34"/>
                  <a:gd name="T30" fmla="*/ 35 w 51"/>
                  <a:gd name="T31" fmla="*/ 21 h 34"/>
                  <a:gd name="T32" fmla="*/ 41 w 51"/>
                  <a:gd name="T33" fmla="*/ 18 h 34"/>
                  <a:gd name="T34" fmla="*/ 51 w 51"/>
                  <a:gd name="T35" fmla="*/ 16 h 34"/>
                  <a:gd name="T36" fmla="*/ 48 w 51"/>
                  <a:gd name="T37" fmla="*/ 0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"/>
                  <a:gd name="T58" fmla="*/ 0 h 34"/>
                  <a:gd name="T59" fmla="*/ 51 w 51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" h="34">
                    <a:moveTo>
                      <a:pt x="48" y="0"/>
                    </a:moveTo>
                    <a:lnTo>
                      <a:pt x="38" y="3"/>
                    </a:lnTo>
                    <a:lnTo>
                      <a:pt x="28" y="5"/>
                    </a:lnTo>
                    <a:lnTo>
                      <a:pt x="22" y="8"/>
                    </a:lnTo>
                    <a:lnTo>
                      <a:pt x="17" y="9"/>
                    </a:lnTo>
                    <a:lnTo>
                      <a:pt x="13" y="13"/>
                    </a:lnTo>
                    <a:lnTo>
                      <a:pt x="8" y="14"/>
                    </a:lnTo>
                    <a:lnTo>
                      <a:pt x="5" y="18"/>
                    </a:lnTo>
                    <a:lnTo>
                      <a:pt x="0" y="19"/>
                    </a:lnTo>
                    <a:lnTo>
                      <a:pt x="10" y="34"/>
                    </a:lnTo>
                    <a:lnTo>
                      <a:pt x="13" y="31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5" y="24"/>
                    </a:lnTo>
                    <a:lnTo>
                      <a:pt x="28" y="23"/>
                    </a:lnTo>
                    <a:lnTo>
                      <a:pt x="35" y="21"/>
                    </a:lnTo>
                    <a:lnTo>
                      <a:pt x="41" y="18"/>
                    </a:lnTo>
                    <a:lnTo>
                      <a:pt x="51" y="1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8" name="Freeform 165"/>
              <p:cNvSpPr>
                <a:spLocks/>
              </p:cNvSpPr>
              <p:nvPr/>
            </p:nvSpPr>
            <p:spPr bwMode="auto">
              <a:xfrm>
                <a:off x="2005" y="2959"/>
                <a:ext cx="34" cy="20"/>
              </a:xfrm>
              <a:custGeom>
                <a:avLst/>
                <a:gdLst>
                  <a:gd name="T0" fmla="*/ 34 w 34"/>
                  <a:gd name="T1" fmla="*/ 2 h 20"/>
                  <a:gd name="T2" fmla="*/ 29 w 34"/>
                  <a:gd name="T3" fmla="*/ 2 h 20"/>
                  <a:gd name="T4" fmla="*/ 24 w 34"/>
                  <a:gd name="T5" fmla="*/ 0 h 20"/>
                  <a:gd name="T6" fmla="*/ 19 w 34"/>
                  <a:gd name="T7" fmla="*/ 0 h 20"/>
                  <a:gd name="T8" fmla="*/ 16 w 34"/>
                  <a:gd name="T9" fmla="*/ 0 h 20"/>
                  <a:gd name="T10" fmla="*/ 11 w 34"/>
                  <a:gd name="T11" fmla="*/ 0 h 20"/>
                  <a:gd name="T12" fmla="*/ 8 w 34"/>
                  <a:gd name="T13" fmla="*/ 2 h 20"/>
                  <a:gd name="T14" fmla="*/ 5 w 34"/>
                  <a:gd name="T15" fmla="*/ 2 h 20"/>
                  <a:gd name="T16" fmla="*/ 0 w 34"/>
                  <a:gd name="T17" fmla="*/ 4 h 20"/>
                  <a:gd name="T18" fmla="*/ 3 w 34"/>
                  <a:gd name="T19" fmla="*/ 20 h 20"/>
                  <a:gd name="T20" fmla="*/ 8 w 34"/>
                  <a:gd name="T21" fmla="*/ 18 h 20"/>
                  <a:gd name="T22" fmla="*/ 11 w 34"/>
                  <a:gd name="T23" fmla="*/ 18 h 20"/>
                  <a:gd name="T24" fmla="*/ 15 w 34"/>
                  <a:gd name="T25" fmla="*/ 17 h 20"/>
                  <a:gd name="T26" fmla="*/ 18 w 34"/>
                  <a:gd name="T27" fmla="*/ 17 h 20"/>
                  <a:gd name="T28" fmla="*/ 19 w 34"/>
                  <a:gd name="T29" fmla="*/ 17 h 20"/>
                  <a:gd name="T30" fmla="*/ 23 w 34"/>
                  <a:gd name="T31" fmla="*/ 17 h 20"/>
                  <a:gd name="T32" fmla="*/ 26 w 34"/>
                  <a:gd name="T33" fmla="*/ 17 h 20"/>
                  <a:gd name="T34" fmla="*/ 29 w 34"/>
                  <a:gd name="T35" fmla="*/ 18 h 20"/>
                  <a:gd name="T36" fmla="*/ 34 w 34"/>
                  <a:gd name="T37" fmla="*/ 2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20"/>
                  <a:gd name="T59" fmla="*/ 34 w 34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20">
                    <a:moveTo>
                      <a:pt x="34" y="2"/>
                    </a:moveTo>
                    <a:lnTo>
                      <a:pt x="29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0" y="4"/>
                    </a:lnTo>
                    <a:lnTo>
                      <a:pt x="3" y="20"/>
                    </a:lnTo>
                    <a:lnTo>
                      <a:pt x="8" y="18"/>
                    </a:lnTo>
                    <a:lnTo>
                      <a:pt x="11" y="18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9" y="18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Freeform 166"/>
              <p:cNvSpPr>
                <a:spLocks/>
              </p:cNvSpPr>
              <p:nvPr/>
            </p:nvSpPr>
            <p:spPr bwMode="auto">
              <a:xfrm>
                <a:off x="2034" y="2961"/>
                <a:ext cx="28" cy="30"/>
              </a:xfrm>
              <a:custGeom>
                <a:avLst/>
                <a:gdLst>
                  <a:gd name="T0" fmla="*/ 28 w 28"/>
                  <a:gd name="T1" fmla="*/ 15 h 30"/>
                  <a:gd name="T2" fmla="*/ 27 w 28"/>
                  <a:gd name="T3" fmla="*/ 15 h 30"/>
                  <a:gd name="T4" fmla="*/ 23 w 28"/>
                  <a:gd name="T5" fmla="*/ 13 h 30"/>
                  <a:gd name="T6" fmla="*/ 22 w 28"/>
                  <a:gd name="T7" fmla="*/ 11 h 30"/>
                  <a:gd name="T8" fmla="*/ 18 w 28"/>
                  <a:gd name="T9" fmla="*/ 8 h 30"/>
                  <a:gd name="T10" fmla="*/ 15 w 28"/>
                  <a:gd name="T11" fmla="*/ 7 h 30"/>
                  <a:gd name="T12" fmla="*/ 12 w 28"/>
                  <a:gd name="T13" fmla="*/ 5 h 30"/>
                  <a:gd name="T14" fmla="*/ 9 w 28"/>
                  <a:gd name="T15" fmla="*/ 2 h 30"/>
                  <a:gd name="T16" fmla="*/ 5 w 28"/>
                  <a:gd name="T17" fmla="*/ 0 h 30"/>
                  <a:gd name="T18" fmla="*/ 0 w 28"/>
                  <a:gd name="T19" fmla="*/ 16 h 30"/>
                  <a:gd name="T20" fmla="*/ 2 w 28"/>
                  <a:gd name="T21" fmla="*/ 16 h 30"/>
                  <a:gd name="T22" fmla="*/ 4 w 28"/>
                  <a:gd name="T23" fmla="*/ 18 h 30"/>
                  <a:gd name="T24" fmla="*/ 5 w 28"/>
                  <a:gd name="T25" fmla="*/ 20 h 30"/>
                  <a:gd name="T26" fmla="*/ 9 w 28"/>
                  <a:gd name="T27" fmla="*/ 21 h 30"/>
                  <a:gd name="T28" fmla="*/ 12 w 28"/>
                  <a:gd name="T29" fmla="*/ 23 h 30"/>
                  <a:gd name="T30" fmla="*/ 13 w 28"/>
                  <a:gd name="T31" fmla="*/ 26 h 30"/>
                  <a:gd name="T32" fmla="*/ 17 w 28"/>
                  <a:gd name="T33" fmla="*/ 28 h 30"/>
                  <a:gd name="T34" fmla="*/ 20 w 28"/>
                  <a:gd name="T35" fmla="*/ 30 h 30"/>
                  <a:gd name="T36" fmla="*/ 28 w 28"/>
                  <a:gd name="T37" fmla="*/ 15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30"/>
                  <a:gd name="T59" fmla="*/ 28 w 28"/>
                  <a:gd name="T60" fmla="*/ 30 h 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30">
                    <a:moveTo>
                      <a:pt x="28" y="15"/>
                    </a:moveTo>
                    <a:lnTo>
                      <a:pt x="27" y="15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18" y="8"/>
                    </a:lnTo>
                    <a:lnTo>
                      <a:pt x="15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3" y="26"/>
                    </a:lnTo>
                    <a:lnTo>
                      <a:pt x="17" y="28"/>
                    </a:lnTo>
                    <a:lnTo>
                      <a:pt x="20" y="30"/>
                    </a:lnTo>
                    <a:lnTo>
                      <a:pt x="2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Freeform 167"/>
              <p:cNvSpPr>
                <a:spLocks/>
              </p:cNvSpPr>
              <p:nvPr/>
            </p:nvSpPr>
            <p:spPr bwMode="auto">
              <a:xfrm>
                <a:off x="2054" y="2976"/>
                <a:ext cx="21" cy="24"/>
              </a:xfrm>
              <a:custGeom>
                <a:avLst/>
                <a:gdLst>
                  <a:gd name="T0" fmla="*/ 20 w 21"/>
                  <a:gd name="T1" fmla="*/ 8 h 24"/>
                  <a:gd name="T2" fmla="*/ 21 w 21"/>
                  <a:gd name="T3" fmla="*/ 8 h 24"/>
                  <a:gd name="T4" fmla="*/ 18 w 21"/>
                  <a:gd name="T5" fmla="*/ 6 h 24"/>
                  <a:gd name="T6" fmla="*/ 16 w 21"/>
                  <a:gd name="T7" fmla="*/ 5 h 24"/>
                  <a:gd name="T8" fmla="*/ 13 w 21"/>
                  <a:gd name="T9" fmla="*/ 5 h 24"/>
                  <a:gd name="T10" fmla="*/ 11 w 21"/>
                  <a:gd name="T11" fmla="*/ 3 h 24"/>
                  <a:gd name="T12" fmla="*/ 10 w 21"/>
                  <a:gd name="T13" fmla="*/ 1 h 24"/>
                  <a:gd name="T14" fmla="*/ 8 w 21"/>
                  <a:gd name="T15" fmla="*/ 0 h 24"/>
                  <a:gd name="T16" fmla="*/ 0 w 21"/>
                  <a:gd name="T17" fmla="*/ 15 h 24"/>
                  <a:gd name="T18" fmla="*/ 2 w 21"/>
                  <a:gd name="T19" fmla="*/ 15 h 24"/>
                  <a:gd name="T20" fmla="*/ 3 w 21"/>
                  <a:gd name="T21" fmla="*/ 16 h 24"/>
                  <a:gd name="T22" fmla="*/ 5 w 21"/>
                  <a:gd name="T23" fmla="*/ 18 h 24"/>
                  <a:gd name="T24" fmla="*/ 8 w 21"/>
                  <a:gd name="T25" fmla="*/ 19 h 24"/>
                  <a:gd name="T26" fmla="*/ 10 w 21"/>
                  <a:gd name="T27" fmla="*/ 21 h 24"/>
                  <a:gd name="T28" fmla="*/ 13 w 21"/>
                  <a:gd name="T29" fmla="*/ 23 h 24"/>
                  <a:gd name="T30" fmla="*/ 16 w 21"/>
                  <a:gd name="T31" fmla="*/ 24 h 24"/>
                  <a:gd name="T32" fmla="*/ 20 w 21"/>
                  <a:gd name="T33" fmla="*/ 24 h 24"/>
                  <a:gd name="T34" fmla="*/ 20 w 21"/>
                  <a:gd name="T35" fmla="*/ 8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24"/>
                  <a:gd name="T56" fmla="*/ 21 w 21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24">
                    <a:moveTo>
                      <a:pt x="20" y="8"/>
                    </a:moveTo>
                    <a:lnTo>
                      <a:pt x="21" y="8"/>
                    </a:lnTo>
                    <a:lnTo>
                      <a:pt x="18" y="6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3" y="23"/>
                    </a:lnTo>
                    <a:lnTo>
                      <a:pt x="16" y="24"/>
                    </a:lnTo>
                    <a:lnTo>
                      <a:pt x="20" y="24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1" name="Freeform 168"/>
              <p:cNvSpPr>
                <a:spLocks/>
              </p:cNvSpPr>
              <p:nvPr/>
            </p:nvSpPr>
            <p:spPr bwMode="auto">
              <a:xfrm>
                <a:off x="2074" y="2984"/>
                <a:ext cx="8" cy="16"/>
              </a:xfrm>
              <a:custGeom>
                <a:avLst/>
                <a:gdLst>
                  <a:gd name="T0" fmla="*/ 0 w 8"/>
                  <a:gd name="T1" fmla="*/ 16 h 16"/>
                  <a:gd name="T2" fmla="*/ 3 w 8"/>
                  <a:gd name="T3" fmla="*/ 16 h 16"/>
                  <a:gd name="T4" fmla="*/ 6 w 8"/>
                  <a:gd name="T5" fmla="*/ 15 h 16"/>
                  <a:gd name="T6" fmla="*/ 8 w 8"/>
                  <a:gd name="T7" fmla="*/ 11 h 16"/>
                  <a:gd name="T8" fmla="*/ 8 w 8"/>
                  <a:gd name="T9" fmla="*/ 8 h 16"/>
                  <a:gd name="T10" fmla="*/ 8 w 8"/>
                  <a:gd name="T11" fmla="*/ 5 h 16"/>
                  <a:gd name="T12" fmla="*/ 6 w 8"/>
                  <a:gd name="T13" fmla="*/ 3 h 16"/>
                  <a:gd name="T14" fmla="*/ 3 w 8"/>
                  <a:gd name="T15" fmla="*/ 2 h 16"/>
                  <a:gd name="T16" fmla="*/ 0 w 8"/>
                  <a:gd name="T17" fmla="*/ 0 h 16"/>
                  <a:gd name="T18" fmla="*/ 0 w 8"/>
                  <a:gd name="T19" fmla="*/ 1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6"/>
                  <a:gd name="T32" fmla="*/ 8 w 8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6">
                    <a:moveTo>
                      <a:pt x="0" y="16"/>
                    </a:moveTo>
                    <a:lnTo>
                      <a:pt x="3" y="16"/>
                    </a:lnTo>
                    <a:lnTo>
                      <a:pt x="6" y="15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Freeform 169"/>
              <p:cNvSpPr>
                <a:spLocks/>
              </p:cNvSpPr>
              <p:nvPr/>
            </p:nvSpPr>
            <p:spPr bwMode="auto">
              <a:xfrm>
                <a:off x="2021" y="2884"/>
                <a:ext cx="23" cy="34"/>
              </a:xfrm>
              <a:custGeom>
                <a:avLst/>
                <a:gdLst>
                  <a:gd name="T0" fmla="*/ 23 w 23"/>
                  <a:gd name="T1" fmla="*/ 31 h 34"/>
                  <a:gd name="T2" fmla="*/ 17 w 23"/>
                  <a:gd name="T3" fmla="*/ 33 h 34"/>
                  <a:gd name="T4" fmla="*/ 12 w 23"/>
                  <a:gd name="T5" fmla="*/ 34 h 34"/>
                  <a:gd name="T6" fmla="*/ 8 w 23"/>
                  <a:gd name="T7" fmla="*/ 34 h 34"/>
                  <a:gd name="T8" fmla="*/ 5 w 23"/>
                  <a:gd name="T9" fmla="*/ 33 h 34"/>
                  <a:gd name="T10" fmla="*/ 3 w 23"/>
                  <a:gd name="T11" fmla="*/ 31 h 34"/>
                  <a:gd name="T12" fmla="*/ 2 w 23"/>
                  <a:gd name="T13" fmla="*/ 29 h 34"/>
                  <a:gd name="T14" fmla="*/ 2 w 23"/>
                  <a:gd name="T15" fmla="*/ 28 h 34"/>
                  <a:gd name="T16" fmla="*/ 0 w 23"/>
                  <a:gd name="T17" fmla="*/ 28 h 34"/>
                  <a:gd name="T18" fmla="*/ 2 w 23"/>
                  <a:gd name="T19" fmla="*/ 15 h 34"/>
                  <a:gd name="T20" fmla="*/ 3 w 23"/>
                  <a:gd name="T21" fmla="*/ 6 h 34"/>
                  <a:gd name="T22" fmla="*/ 7 w 23"/>
                  <a:gd name="T23" fmla="*/ 3 h 34"/>
                  <a:gd name="T24" fmla="*/ 10 w 23"/>
                  <a:gd name="T25" fmla="*/ 0 h 34"/>
                  <a:gd name="T26" fmla="*/ 15 w 23"/>
                  <a:gd name="T27" fmla="*/ 0 h 34"/>
                  <a:gd name="T28" fmla="*/ 18 w 23"/>
                  <a:gd name="T29" fmla="*/ 2 h 34"/>
                  <a:gd name="T30" fmla="*/ 20 w 23"/>
                  <a:gd name="T31" fmla="*/ 3 h 34"/>
                  <a:gd name="T32" fmla="*/ 20 w 23"/>
                  <a:gd name="T33" fmla="*/ 3 h 34"/>
                  <a:gd name="T34" fmla="*/ 22 w 23"/>
                  <a:gd name="T35" fmla="*/ 6 h 34"/>
                  <a:gd name="T36" fmla="*/ 22 w 23"/>
                  <a:gd name="T37" fmla="*/ 10 h 34"/>
                  <a:gd name="T38" fmla="*/ 22 w 23"/>
                  <a:gd name="T39" fmla="*/ 13 h 34"/>
                  <a:gd name="T40" fmla="*/ 22 w 23"/>
                  <a:gd name="T41" fmla="*/ 16 h 34"/>
                  <a:gd name="T42" fmla="*/ 22 w 23"/>
                  <a:gd name="T43" fmla="*/ 21 h 34"/>
                  <a:gd name="T44" fmla="*/ 22 w 23"/>
                  <a:gd name="T45" fmla="*/ 24 h 34"/>
                  <a:gd name="T46" fmla="*/ 23 w 23"/>
                  <a:gd name="T47" fmla="*/ 28 h 34"/>
                  <a:gd name="T48" fmla="*/ 23 w 23"/>
                  <a:gd name="T49" fmla="*/ 31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"/>
                  <a:gd name="T76" fmla="*/ 0 h 34"/>
                  <a:gd name="T77" fmla="*/ 23 w 23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" h="34">
                    <a:moveTo>
                      <a:pt x="23" y="31"/>
                    </a:moveTo>
                    <a:lnTo>
                      <a:pt x="17" y="33"/>
                    </a:lnTo>
                    <a:lnTo>
                      <a:pt x="12" y="34"/>
                    </a:lnTo>
                    <a:lnTo>
                      <a:pt x="8" y="34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" y="15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3"/>
                    </a:lnTo>
                    <a:lnTo>
                      <a:pt x="22" y="16"/>
                    </a:lnTo>
                    <a:lnTo>
                      <a:pt x="22" y="21"/>
                    </a:lnTo>
                    <a:lnTo>
                      <a:pt x="22" y="24"/>
                    </a:lnTo>
                    <a:lnTo>
                      <a:pt x="23" y="28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Freeform 170"/>
              <p:cNvSpPr>
                <a:spLocks/>
              </p:cNvSpPr>
              <p:nvPr/>
            </p:nvSpPr>
            <p:spPr bwMode="auto">
              <a:xfrm>
                <a:off x="2020" y="2480"/>
                <a:ext cx="31" cy="383"/>
              </a:xfrm>
              <a:custGeom>
                <a:avLst/>
                <a:gdLst>
                  <a:gd name="T0" fmla="*/ 21 w 31"/>
                  <a:gd name="T1" fmla="*/ 379 h 383"/>
                  <a:gd name="T2" fmla="*/ 18 w 31"/>
                  <a:gd name="T3" fmla="*/ 383 h 383"/>
                  <a:gd name="T4" fmla="*/ 14 w 31"/>
                  <a:gd name="T5" fmla="*/ 383 h 383"/>
                  <a:gd name="T6" fmla="*/ 9 w 31"/>
                  <a:gd name="T7" fmla="*/ 383 h 383"/>
                  <a:gd name="T8" fmla="*/ 6 w 31"/>
                  <a:gd name="T9" fmla="*/ 381 h 383"/>
                  <a:gd name="T10" fmla="*/ 4 w 31"/>
                  <a:gd name="T11" fmla="*/ 379 h 383"/>
                  <a:gd name="T12" fmla="*/ 1 w 31"/>
                  <a:gd name="T13" fmla="*/ 378 h 383"/>
                  <a:gd name="T14" fmla="*/ 1 w 31"/>
                  <a:gd name="T15" fmla="*/ 376 h 383"/>
                  <a:gd name="T16" fmla="*/ 0 w 31"/>
                  <a:gd name="T17" fmla="*/ 376 h 383"/>
                  <a:gd name="T18" fmla="*/ 8 w 31"/>
                  <a:gd name="T19" fmla="*/ 291 h 383"/>
                  <a:gd name="T20" fmla="*/ 11 w 31"/>
                  <a:gd name="T21" fmla="*/ 217 h 383"/>
                  <a:gd name="T22" fmla="*/ 13 w 31"/>
                  <a:gd name="T23" fmla="*/ 155 h 383"/>
                  <a:gd name="T24" fmla="*/ 13 w 31"/>
                  <a:gd name="T25" fmla="*/ 104 h 383"/>
                  <a:gd name="T26" fmla="*/ 11 w 31"/>
                  <a:gd name="T27" fmla="*/ 64 h 383"/>
                  <a:gd name="T28" fmla="*/ 11 w 31"/>
                  <a:gd name="T29" fmla="*/ 35 h 383"/>
                  <a:gd name="T30" fmla="*/ 9 w 31"/>
                  <a:gd name="T31" fmla="*/ 17 h 383"/>
                  <a:gd name="T32" fmla="*/ 8 w 31"/>
                  <a:gd name="T33" fmla="*/ 12 h 383"/>
                  <a:gd name="T34" fmla="*/ 14 w 31"/>
                  <a:gd name="T35" fmla="*/ 4 h 383"/>
                  <a:gd name="T36" fmla="*/ 18 w 31"/>
                  <a:gd name="T37" fmla="*/ 0 h 383"/>
                  <a:gd name="T38" fmla="*/ 23 w 31"/>
                  <a:gd name="T39" fmla="*/ 0 h 383"/>
                  <a:gd name="T40" fmla="*/ 26 w 31"/>
                  <a:gd name="T41" fmla="*/ 4 h 383"/>
                  <a:gd name="T42" fmla="*/ 27 w 31"/>
                  <a:gd name="T43" fmla="*/ 7 h 383"/>
                  <a:gd name="T44" fmla="*/ 29 w 31"/>
                  <a:gd name="T45" fmla="*/ 10 h 383"/>
                  <a:gd name="T46" fmla="*/ 29 w 31"/>
                  <a:gd name="T47" fmla="*/ 13 h 383"/>
                  <a:gd name="T48" fmla="*/ 31 w 31"/>
                  <a:gd name="T49" fmla="*/ 15 h 383"/>
                  <a:gd name="T50" fmla="*/ 29 w 31"/>
                  <a:gd name="T51" fmla="*/ 61 h 383"/>
                  <a:gd name="T52" fmla="*/ 27 w 31"/>
                  <a:gd name="T53" fmla="*/ 107 h 383"/>
                  <a:gd name="T54" fmla="*/ 27 w 31"/>
                  <a:gd name="T55" fmla="*/ 151 h 383"/>
                  <a:gd name="T56" fmla="*/ 26 w 31"/>
                  <a:gd name="T57" fmla="*/ 197 h 383"/>
                  <a:gd name="T58" fmla="*/ 24 w 31"/>
                  <a:gd name="T59" fmla="*/ 243 h 383"/>
                  <a:gd name="T60" fmla="*/ 24 w 31"/>
                  <a:gd name="T61" fmla="*/ 289 h 383"/>
                  <a:gd name="T62" fmla="*/ 23 w 31"/>
                  <a:gd name="T63" fmla="*/ 333 h 383"/>
                  <a:gd name="T64" fmla="*/ 21 w 31"/>
                  <a:gd name="T65" fmla="*/ 379 h 3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"/>
                  <a:gd name="T100" fmla="*/ 0 h 383"/>
                  <a:gd name="T101" fmla="*/ 31 w 31"/>
                  <a:gd name="T102" fmla="*/ 383 h 3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" h="383">
                    <a:moveTo>
                      <a:pt x="21" y="379"/>
                    </a:moveTo>
                    <a:lnTo>
                      <a:pt x="18" y="383"/>
                    </a:lnTo>
                    <a:lnTo>
                      <a:pt x="14" y="383"/>
                    </a:lnTo>
                    <a:lnTo>
                      <a:pt x="9" y="383"/>
                    </a:lnTo>
                    <a:lnTo>
                      <a:pt x="6" y="381"/>
                    </a:lnTo>
                    <a:lnTo>
                      <a:pt x="4" y="379"/>
                    </a:lnTo>
                    <a:lnTo>
                      <a:pt x="1" y="378"/>
                    </a:lnTo>
                    <a:lnTo>
                      <a:pt x="1" y="376"/>
                    </a:lnTo>
                    <a:lnTo>
                      <a:pt x="0" y="376"/>
                    </a:lnTo>
                    <a:lnTo>
                      <a:pt x="8" y="291"/>
                    </a:lnTo>
                    <a:lnTo>
                      <a:pt x="11" y="217"/>
                    </a:lnTo>
                    <a:lnTo>
                      <a:pt x="13" y="155"/>
                    </a:lnTo>
                    <a:lnTo>
                      <a:pt x="13" y="104"/>
                    </a:lnTo>
                    <a:lnTo>
                      <a:pt x="11" y="64"/>
                    </a:lnTo>
                    <a:lnTo>
                      <a:pt x="11" y="35"/>
                    </a:lnTo>
                    <a:lnTo>
                      <a:pt x="9" y="17"/>
                    </a:lnTo>
                    <a:lnTo>
                      <a:pt x="8" y="12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31" y="15"/>
                    </a:lnTo>
                    <a:lnTo>
                      <a:pt x="29" y="61"/>
                    </a:lnTo>
                    <a:lnTo>
                      <a:pt x="27" y="107"/>
                    </a:lnTo>
                    <a:lnTo>
                      <a:pt x="27" y="151"/>
                    </a:lnTo>
                    <a:lnTo>
                      <a:pt x="26" y="197"/>
                    </a:lnTo>
                    <a:lnTo>
                      <a:pt x="24" y="243"/>
                    </a:lnTo>
                    <a:lnTo>
                      <a:pt x="24" y="289"/>
                    </a:lnTo>
                    <a:lnTo>
                      <a:pt x="23" y="333"/>
                    </a:lnTo>
                    <a:lnTo>
                      <a:pt x="21" y="3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32" name="Line 172"/>
          <p:cNvSpPr>
            <a:spLocks noChangeShapeType="1"/>
          </p:cNvSpPr>
          <p:nvPr/>
        </p:nvSpPr>
        <p:spPr bwMode="auto">
          <a:xfrm>
            <a:off x="5691017" y="486909"/>
            <a:ext cx="0" cy="528955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33" name="Line 173"/>
          <p:cNvSpPr>
            <a:spLocks noChangeShapeType="1"/>
          </p:cNvSpPr>
          <p:nvPr/>
        </p:nvSpPr>
        <p:spPr bwMode="auto">
          <a:xfrm rot="2618379">
            <a:off x="6894740" y="32885"/>
            <a:ext cx="12502" cy="6313487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 rot="326428" flipV="1">
            <a:off x="5603508" y="829809"/>
            <a:ext cx="1573410" cy="4724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1665514" y="1240972"/>
            <a:ext cx="5981105" cy="2297113"/>
            <a:chOff x="240" y="1219"/>
            <a:chExt cx="3650" cy="1517"/>
          </a:xfrm>
        </p:grpSpPr>
        <p:sp>
          <p:nvSpPr>
            <p:cNvPr id="31767" name="AutoShape 179"/>
            <p:cNvSpPr>
              <a:spLocks noChangeArrowheads="1"/>
            </p:cNvSpPr>
            <p:nvPr/>
          </p:nvSpPr>
          <p:spPr bwMode="auto">
            <a:xfrm rot="6957903">
              <a:off x="456" y="1032"/>
              <a:ext cx="336" cy="768"/>
            </a:xfrm>
            <a:prstGeom prst="can">
              <a:avLst>
                <a:gd name="adj" fmla="val 2946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IN"/>
            </a:p>
          </p:txBody>
        </p:sp>
        <p:sp>
          <p:nvSpPr>
            <p:cNvPr id="31768" name="Line 180"/>
            <p:cNvSpPr>
              <a:spLocks noChangeShapeType="1"/>
            </p:cNvSpPr>
            <p:nvPr/>
          </p:nvSpPr>
          <p:spPr bwMode="auto">
            <a:xfrm rot="443641">
              <a:off x="864" y="1680"/>
              <a:ext cx="2496" cy="76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181"/>
            <p:cNvSpPr>
              <a:spLocks noChangeShapeType="1"/>
            </p:cNvSpPr>
            <p:nvPr/>
          </p:nvSpPr>
          <p:spPr bwMode="auto">
            <a:xfrm rot="-747437">
              <a:off x="1058" y="1219"/>
              <a:ext cx="2832" cy="100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182"/>
            <p:cNvSpPr>
              <a:spLocks noChangeShapeType="1"/>
            </p:cNvSpPr>
            <p:nvPr/>
          </p:nvSpPr>
          <p:spPr bwMode="auto">
            <a:xfrm rot="1800956">
              <a:off x="576" y="2112"/>
              <a:ext cx="2400" cy="62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1"/>
          <p:cNvGrpSpPr>
            <a:grpSpLocks/>
          </p:cNvGrpSpPr>
          <p:nvPr/>
        </p:nvGrpSpPr>
        <p:grpSpPr bwMode="auto">
          <a:xfrm>
            <a:off x="2694214" y="566285"/>
            <a:ext cx="7531307" cy="3984625"/>
            <a:chOff x="1104" y="336"/>
            <a:chExt cx="4217" cy="2510"/>
          </a:xfrm>
        </p:grpSpPr>
        <p:grpSp>
          <p:nvGrpSpPr>
            <p:cNvPr id="6" name="Group 183"/>
            <p:cNvGrpSpPr>
              <a:grpSpLocks/>
            </p:cNvGrpSpPr>
            <p:nvPr/>
          </p:nvGrpSpPr>
          <p:grpSpPr bwMode="auto">
            <a:xfrm>
              <a:off x="1104" y="336"/>
              <a:ext cx="2652" cy="2510"/>
              <a:chOff x="1199" y="347"/>
              <a:chExt cx="2652" cy="2510"/>
            </a:xfrm>
          </p:grpSpPr>
          <p:sp>
            <p:nvSpPr>
              <p:cNvPr id="31763" name="AutoShape 184"/>
              <p:cNvSpPr>
                <a:spLocks noChangeArrowheads="1"/>
              </p:cNvSpPr>
              <p:nvPr/>
            </p:nvSpPr>
            <p:spPr bwMode="auto">
              <a:xfrm rot="8072201">
                <a:off x="1392" y="154"/>
                <a:ext cx="320" cy="705"/>
              </a:xfrm>
              <a:prstGeom prst="can">
                <a:avLst>
                  <a:gd name="adj" fmla="val 28396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1764" name="Line 185"/>
              <p:cNvSpPr>
                <a:spLocks noChangeShapeType="1"/>
              </p:cNvSpPr>
              <p:nvPr/>
            </p:nvSpPr>
            <p:spPr bwMode="auto">
              <a:xfrm rot="1557939">
                <a:off x="1529" y="1119"/>
                <a:ext cx="2079" cy="66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5" name="Line 186"/>
              <p:cNvSpPr>
                <a:spLocks noChangeShapeType="1"/>
              </p:cNvSpPr>
              <p:nvPr/>
            </p:nvSpPr>
            <p:spPr bwMode="auto">
              <a:xfrm rot="366862">
                <a:off x="1779" y="817"/>
                <a:ext cx="2072" cy="76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6" name="Line 187"/>
              <p:cNvSpPr>
                <a:spLocks noChangeShapeType="1"/>
              </p:cNvSpPr>
              <p:nvPr/>
            </p:nvSpPr>
            <p:spPr bwMode="auto">
              <a:xfrm rot="2915254">
                <a:off x="1146" y="1458"/>
                <a:ext cx="2202" cy="595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62" name="Text Box 188"/>
            <p:cNvSpPr txBox="1">
              <a:spLocks noChangeArrowheads="1"/>
            </p:cNvSpPr>
            <p:nvPr/>
          </p:nvSpPr>
          <p:spPr bwMode="auto">
            <a:xfrm>
              <a:off x="3399" y="2180"/>
              <a:ext cx="1922" cy="60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</a:rPr>
                <a:t>Image size &lt; Object size</a:t>
              </a:r>
            </a:p>
          </p:txBody>
        </p:sp>
      </p:grpSp>
      <p:grpSp>
        <p:nvGrpSpPr>
          <p:cNvPr id="7" name="Group 192"/>
          <p:cNvGrpSpPr>
            <a:grpSpLocks/>
          </p:cNvGrpSpPr>
          <p:nvPr/>
        </p:nvGrpSpPr>
        <p:grpSpPr bwMode="auto">
          <a:xfrm>
            <a:off x="579649" y="1485913"/>
            <a:ext cx="9417248" cy="2973388"/>
            <a:chOff x="240" y="617"/>
            <a:chExt cx="5273" cy="1873"/>
          </a:xfrm>
        </p:grpSpPr>
        <p:grpSp>
          <p:nvGrpSpPr>
            <p:cNvPr id="8" name="Group 177"/>
            <p:cNvGrpSpPr>
              <a:grpSpLocks/>
            </p:cNvGrpSpPr>
            <p:nvPr/>
          </p:nvGrpSpPr>
          <p:grpSpPr bwMode="auto">
            <a:xfrm>
              <a:off x="240" y="617"/>
              <a:ext cx="4294" cy="1861"/>
              <a:chOff x="375" y="617"/>
              <a:chExt cx="4294" cy="1861"/>
            </a:xfrm>
          </p:grpSpPr>
          <p:sp>
            <p:nvSpPr>
              <p:cNvPr id="31757" name="AutoShape 94"/>
              <p:cNvSpPr>
                <a:spLocks noChangeArrowheads="1"/>
              </p:cNvSpPr>
              <p:nvPr/>
            </p:nvSpPr>
            <p:spPr bwMode="auto">
              <a:xfrm rot="5571913">
                <a:off x="568" y="1452"/>
                <a:ext cx="320" cy="705"/>
              </a:xfrm>
              <a:prstGeom prst="can">
                <a:avLst>
                  <a:gd name="adj" fmla="val 28396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1758" name="Line 95"/>
              <p:cNvSpPr>
                <a:spLocks noChangeShapeType="1"/>
              </p:cNvSpPr>
              <p:nvPr/>
            </p:nvSpPr>
            <p:spPr bwMode="auto">
              <a:xfrm rot="-942349">
                <a:off x="1084" y="1453"/>
                <a:ext cx="2423" cy="775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9" name="Line 96"/>
              <p:cNvSpPr>
                <a:spLocks noChangeShapeType="1"/>
              </p:cNvSpPr>
              <p:nvPr/>
            </p:nvSpPr>
            <p:spPr bwMode="auto">
              <a:xfrm rot="-2133426">
                <a:off x="1118" y="617"/>
                <a:ext cx="3551" cy="131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Line 97"/>
              <p:cNvSpPr>
                <a:spLocks noChangeShapeType="1"/>
              </p:cNvSpPr>
              <p:nvPr/>
            </p:nvSpPr>
            <p:spPr bwMode="auto">
              <a:xfrm rot="414966">
                <a:off x="981" y="1960"/>
                <a:ext cx="1904" cy="51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6" name="Text Box 189"/>
            <p:cNvSpPr txBox="1">
              <a:spLocks noChangeArrowheads="1"/>
            </p:cNvSpPr>
            <p:nvPr/>
          </p:nvSpPr>
          <p:spPr bwMode="auto">
            <a:xfrm>
              <a:off x="3354" y="2160"/>
              <a:ext cx="2159" cy="3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</a:rPr>
                <a:t>Image size &gt; Object size</a:t>
              </a:r>
            </a:p>
          </p:txBody>
        </p:sp>
      </p:grpSp>
      <p:sp>
        <p:nvSpPr>
          <p:cNvPr id="15550" name="Text Box 190"/>
          <p:cNvSpPr txBox="1">
            <a:spLocks noChangeArrowheads="1"/>
          </p:cNvSpPr>
          <p:nvPr/>
        </p:nvSpPr>
        <p:spPr bwMode="auto">
          <a:xfrm>
            <a:off x="5879817" y="4542745"/>
            <a:ext cx="4110421" cy="52322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Image size = Object size</a:t>
            </a:r>
          </a:p>
        </p:txBody>
      </p:sp>
      <p:sp>
        <p:nvSpPr>
          <p:cNvPr id="61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7283" y="6225723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65" name="~PP2671.WAV">
            <a:hlinkClick r:id="" action="ppaction://media"/>
          </p:cNvPr>
          <p:cNvPicPr>
            <a:picLocks noRot="1" noChangeAspect="1"/>
          </p:cNvPicPr>
          <p:nvPr>
            <a:wavAudioFile r:embed="rId2" name="~PP2671.WAV"/>
          </p:nvPr>
        </p:nvPicPr>
        <p:blipFill>
          <a:blip r:embed="rId4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15531" grpId="0" animBg="1"/>
      <p:bldP spid="15532" grpId="0" animBg="1"/>
      <p:bldP spid="15533" grpId="0" animBg="1"/>
      <p:bldP spid="15433" grpId="0" animBg="1"/>
      <p:bldP spid="1555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51190" y="2048783"/>
            <a:ext cx="97726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en-US" sz="2800" i="1" dirty="0" err="1">
                <a:solidFill>
                  <a:srgbClr val="FFFF99"/>
                </a:solidFill>
                <a:latin typeface="Amerigo Md BT" pitchFamily="34" charset="0"/>
                <a:cs typeface="Arial" charset="0"/>
              </a:rPr>
              <a:t>Angulation</a:t>
            </a:r>
            <a:r>
              <a:rPr lang="en-US" sz="2800" i="1" dirty="0">
                <a:solidFill>
                  <a:srgbClr val="FFFF99"/>
                </a:solidFill>
                <a:latin typeface="Amerigo Md BT" pitchFamily="34" charset="0"/>
                <a:cs typeface="Arial" charset="0"/>
              </a:rPr>
              <a:t> in the vertical plane:</a:t>
            </a:r>
          </a:p>
          <a:p>
            <a:pPr algn="just" eaLnBrk="0" hangingPunct="0">
              <a:lnSpc>
                <a:spcPct val="120000"/>
              </a:lnSpc>
              <a:defRPr/>
            </a:pPr>
            <a:r>
              <a:rPr lang="en-US" sz="2800" u="sng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Teeth</a:t>
            </a:r>
            <a:r>
              <a:rPr lang="en-US" sz="2800" i="1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					</a:t>
            </a:r>
            <a:r>
              <a:rPr lang="en-US" sz="2800" u="sng" dirty="0" err="1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Angulation</a:t>
            </a:r>
            <a:endParaRPr lang="en-US" sz="2800" u="sng" dirty="0">
              <a:solidFill>
                <a:srgbClr val="FFFF99"/>
              </a:solidFill>
              <a:latin typeface="Amerigo Md BT" pitchFamily="34" charset="0"/>
              <a:cs typeface="Arial" charset="0"/>
            </a:endParaRPr>
          </a:p>
          <a:p>
            <a:pPr algn="just" eaLnBrk="0" hangingPunct="0">
              <a:lnSpc>
                <a:spcPct val="120000"/>
              </a:lnSpc>
              <a:defRPr/>
            </a:pPr>
            <a:r>
              <a:rPr lang="en-US" sz="2800" u="sng" dirty="0">
                <a:solidFill>
                  <a:srgbClr val="FFFF99"/>
                </a:solidFill>
                <a:latin typeface="Amerigo Md BT" pitchFamily="34" charset="0"/>
                <a:cs typeface="Arial" charset="0"/>
              </a:rPr>
              <a:t>			</a:t>
            </a:r>
            <a:r>
              <a:rPr lang="en-US" sz="2800" u="sng" dirty="0">
                <a:solidFill>
                  <a:srgbClr val="FF0066"/>
                </a:solidFill>
                <a:latin typeface="Amerigo Md BT" pitchFamily="34" charset="0"/>
                <a:cs typeface="Arial" charset="0"/>
              </a:rPr>
              <a:t>Maxillary</a:t>
            </a:r>
            <a:r>
              <a:rPr lang="en-US" sz="2800" u="sng" dirty="0">
                <a:solidFill>
                  <a:schemeClr val="bg1"/>
                </a:solidFill>
                <a:latin typeface="Amerigo Md BT" pitchFamily="34" charset="0"/>
                <a:cs typeface="Arial" charset="0"/>
              </a:rPr>
              <a:t>	</a:t>
            </a:r>
            <a:r>
              <a:rPr lang="en-US" sz="2800" u="sng" dirty="0">
                <a:solidFill>
                  <a:srgbClr val="FFFF99"/>
                </a:solidFill>
                <a:latin typeface="Amerigo Md BT" pitchFamily="34" charset="0"/>
                <a:cs typeface="Arial" charset="0"/>
              </a:rPr>
              <a:t>		</a:t>
            </a:r>
            <a:r>
              <a:rPr lang="en-US" sz="2800" u="sng" dirty="0" err="1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Mandibular</a:t>
            </a:r>
            <a:endParaRPr lang="en-US" sz="2800" u="sng" dirty="0">
              <a:solidFill>
                <a:srgbClr val="FF3300"/>
              </a:solidFill>
              <a:latin typeface="Amerigo Md BT" pitchFamily="34" charset="0"/>
              <a:cs typeface="Arial" charset="0"/>
            </a:endParaRPr>
          </a:p>
          <a:p>
            <a:pPr algn="just" eaLnBrk="0" hangingPunct="0">
              <a:lnSpc>
                <a:spcPct val="120000"/>
              </a:lnSpc>
              <a:defRPr/>
            </a:pPr>
            <a:endParaRPr lang="en-US" sz="2800" u="sng" dirty="0">
              <a:solidFill>
                <a:srgbClr val="FFFF99"/>
              </a:solidFill>
              <a:latin typeface="Amerigo Md BT" pitchFamily="34" charset="0"/>
              <a:cs typeface="Arial" charset="0"/>
            </a:endParaRPr>
          </a:p>
          <a:p>
            <a:pPr algn="just" eaLnBrk="0" hangingPunct="0">
              <a:lnSpc>
                <a:spcPct val="120000"/>
              </a:lnSpc>
              <a:defRPr/>
            </a:pPr>
            <a:r>
              <a:rPr lang="en-US" sz="28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Incisors</a:t>
            </a:r>
            <a:r>
              <a:rPr lang="en-US" sz="2800" dirty="0">
                <a:solidFill>
                  <a:srgbClr val="FFFF99"/>
                </a:solidFill>
                <a:latin typeface="Amerigo Md BT" pitchFamily="34" charset="0"/>
                <a:cs typeface="Arial" charset="0"/>
              </a:rPr>
              <a:t>		    </a:t>
            </a:r>
            <a:r>
              <a:rPr lang="en-US" sz="2800" dirty="0">
                <a:solidFill>
                  <a:srgbClr val="A50021"/>
                </a:solidFill>
                <a:latin typeface="Amerigo Md BT" pitchFamily="34" charset="0"/>
                <a:cs typeface="Arial" charset="0"/>
              </a:rPr>
              <a:t>+ 40</a:t>
            </a:r>
            <a:r>
              <a:rPr lang="en-US" sz="28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			      </a:t>
            </a:r>
            <a:r>
              <a:rPr lang="en-US" sz="2800" dirty="0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-15</a:t>
            </a:r>
            <a:endParaRPr lang="en-US" sz="2800" u="sng" dirty="0">
              <a:solidFill>
                <a:srgbClr val="FF3300"/>
              </a:solidFill>
              <a:latin typeface="Amerigo Md BT" pitchFamily="34" charset="0"/>
              <a:cs typeface="Arial" charset="0"/>
            </a:endParaRPr>
          </a:p>
          <a:p>
            <a:pPr algn="just" eaLnBrk="0" hangingPunct="0">
              <a:lnSpc>
                <a:spcPct val="120000"/>
              </a:lnSpc>
              <a:defRPr/>
            </a:pPr>
            <a:r>
              <a:rPr lang="en-US" sz="28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Canines		    </a:t>
            </a:r>
            <a:r>
              <a:rPr lang="en-US" sz="2800" dirty="0">
                <a:solidFill>
                  <a:srgbClr val="A50021"/>
                </a:solidFill>
                <a:latin typeface="Amerigo Md BT" pitchFamily="34" charset="0"/>
                <a:cs typeface="Arial" charset="0"/>
              </a:rPr>
              <a:t>+ 45</a:t>
            </a:r>
            <a:r>
              <a:rPr lang="en-US" sz="28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			     </a:t>
            </a:r>
            <a:r>
              <a:rPr lang="en-US" sz="2800" dirty="0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- 20</a:t>
            </a:r>
            <a:endParaRPr lang="en-US" sz="2800" dirty="0">
              <a:solidFill>
                <a:srgbClr val="FFFF00"/>
              </a:solidFill>
              <a:latin typeface="Amerigo Md BT" pitchFamily="34" charset="0"/>
              <a:cs typeface="Arial" charset="0"/>
            </a:endParaRPr>
          </a:p>
          <a:p>
            <a:pPr algn="just" eaLnBrk="0" hangingPunct="0">
              <a:lnSpc>
                <a:spcPct val="120000"/>
              </a:lnSpc>
              <a:defRPr/>
            </a:pPr>
            <a:r>
              <a:rPr lang="en-US" sz="28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Premolars		    </a:t>
            </a:r>
            <a:r>
              <a:rPr lang="en-US" sz="2800" dirty="0">
                <a:solidFill>
                  <a:srgbClr val="A50021"/>
                </a:solidFill>
                <a:latin typeface="Amerigo Md BT" pitchFamily="34" charset="0"/>
                <a:cs typeface="Arial" charset="0"/>
              </a:rPr>
              <a:t>+ 30</a:t>
            </a:r>
            <a:r>
              <a:rPr lang="en-US" sz="28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			     </a:t>
            </a:r>
            <a:r>
              <a:rPr lang="en-US" sz="2800" dirty="0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- 10</a:t>
            </a:r>
          </a:p>
          <a:p>
            <a:pPr algn="just" eaLnBrk="0" hangingPunct="0">
              <a:lnSpc>
                <a:spcPct val="120000"/>
              </a:lnSpc>
              <a:defRPr/>
            </a:pPr>
            <a:r>
              <a:rPr lang="en-US" sz="28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Molars		    </a:t>
            </a:r>
            <a:r>
              <a:rPr lang="en-US" sz="2800" dirty="0">
                <a:solidFill>
                  <a:srgbClr val="A50021"/>
                </a:solidFill>
                <a:latin typeface="Amerigo Md BT" pitchFamily="34" charset="0"/>
                <a:cs typeface="Arial" charset="0"/>
              </a:rPr>
              <a:t>+ 20</a:t>
            </a:r>
            <a:r>
              <a:rPr lang="en-US" sz="28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			     </a:t>
            </a:r>
            <a:r>
              <a:rPr lang="en-US" sz="2800" dirty="0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- 05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289958" y="579438"/>
            <a:ext cx="103727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28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3. Direction of the Central Ray: </a:t>
            </a:r>
            <a:r>
              <a:rPr lang="en-US" sz="2800" dirty="0">
                <a:latin typeface="Amerigo Md BT" pitchFamily="34" charset="0"/>
                <a:cs typeface="Arial" charset="0"/>
              </a:rPr>
              <a:t>Central ray is directed perpendicular to the teeth in the horizontal plane.</a:t>
            </a:r>
          </a:p>
          <a:p>
            <a:pPr eaLnBrk="0" hangingPunct="0">
              <a:lnSpc>
                <a:spcPct val="120000"/>
              </a:lnSpc>
              <a:defRPr/>
            </a:pPr>
            <a:endParaRPr lang="en-US" sz="2800" dirty="0">
              <a:solidFill>
                <a:srgbClr val="FFFF00"/>
              </a:solidFill>
              <a:latin typeface="Amerigo Md BT" pitchFamily="34" charset="0"/>
              <a:cs typeface="Arial" charset="0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6" name="~PP1061.WAV">
            <a:hlinkClick r:id="" action="ppaction://media"/>
          </p:cNvPr>
          <p:cNvPicPr>
            <a:picLocks noRot="1" noChangeAspect="1"/>
          </p:cNvPicPr>
          <p:nvPr>
            <a:wavAudioFile r:embed="rId1" name="~PP1061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38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52" name="Object 344"/>
          <p:cNvGraphicFramePr>
            <a:graphicFrameLocks noChangeAspect="1"/>
          </p:cNvGraphicFramePr>
          <p:nvPr/>
        </p:nvGraphicFramePr>
        <p:xfrm>
          <a:off x="1021491" y="1534886"/>
          <a:ext cx="3907697" cy="3951514"/>
        </p:xfrm>
        <a:graphic>
          <a:graphicData uri="http://schemas.openxmlformats.org/presentationml/2006/ole">
            <p:oleObj spid="_x0000_s15362" name="Clip" r:id="rId5" imgW="2590476" imgH="3870476" progId="">
              <p:embed/>
            </p:oleObj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143500" y="1066801"/>
            <a:ext cx="51435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2600" dirty="0">
                <a:solidFill>
                  <a:srgbClr val="66FFFF"/>
                </a:solidFill>
                <a:latin typeface="Amerigo Md BT" pitchFamily="34" charset="0"/>
                <a:cs typeface="Arial" charset="0"/>
              </a:rPr>
              <a:t>4. Point of Entry / Centering Point:</a:t>
            </a:r>
            <a:endParaRPr lang="en-US" sz="2600" dirty="0">
              <a:solidFill>
                <a:srgbClr val="FFFF00"/>
              </a:solidFill>
              <a:latin typeface="Amerigo Md BT" pitchFamily="34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sz="2600" dirty="0">
                <a:solidFill>
                  <a:srgbClr val="FF3300"/>
                </a:solidFill>
                <a:latin typeface="Amerigo Md BT" pitchFamily="34" charset="0"/>
                <a:cs typeface="Arial" charset="0"/>
                <a:sym typeface="Arrows2" pitchFamily="34" charset="2"/>
              </a:rPr>
              <a:t>¶  </a:t>
            </a:r>
            <a:r>
              <a:rPr lang="en-US" sz="26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Maxillary ‘line of concentration’ (MYLOC) is the imaginary ala-tragus line.</a:t>
            </a:r>
            <a:endParaRPr lang="en-US" sz="2600" dirty="0">
              <a:solidFill>
                <a:srgbClr val="FFFF99"/>
              </a:solidFill>
              <a:latin typeface="Amerigo Md BT" pitchFamily="34" charset="0"/>
              <a:cs typeface="Arial" charset="0"/>
            </a:endParaRPr>
          </a:p>
        </p:txBody>
      </p:sp>
      <p:sp>
        <p:nvSpPr>
          <p:cNvPr id="17754" name="Line 346"/>
          <p:cNvSpPr>
            <a:spLocks noChangeShapeType="1"/>
          </p:cNvSpPr>
          <p:nvPr/>
        </p:nvSpPr>
        <p:spPr bwMode="auto">
          <a:xfrm rot="94551">
            <a:off x="1114425" y="3505200"/>
            <a:ext cx="20574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55" name="Line 347"/>
          <p:cNvSpPr>
            <a:spLocks noChangeShapeType="1"/>
          </p:cNvSpPr>
          <p:nvPr/>
        </p:nvSpPr>
        <p:spPr bwMode="auto">
          <a:xfrm rot="1612577">
            <a:off x="1114425" y="4648200"/>
            <a:ext cx="20574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56" name="Line 348"/>
          <p:cNvSpPr>
            <a:spLocks noChangeShapeType="1"/>
          </p:cNvSpPr>
          <p:nvPr/>
        </p:nvSpPr>
        <p:spPr bwMode="auto">
          <a:xfrm rot="-713566">
            <a:off x="2900363" y="5292725"/>
            <a:ext cx="857250" cy="1587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57" name="Rectangle 349"/>
          <p:cNvSpPr>
            <a:spLocks noChangeArrowheads="1"/>
          </p:cNvSpPr>
          <p:nvPr/>
        </p:nvSpPr>
        <p:spPr bwMode="auto">
          <a:xfrm>
            <a:off x="5143500" y="3581401"/>
            <a:ext cx="514171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2600" dirty="0">
                <a:solidFill>
                  <a:srgbClr val="FF3300"/>
                </a:solidFill>
                <a:latin typeface="Amerigo Md BT" pitchFamily="34" charset="0"/>
                <a:cs typeface="Arial" charset="0"/>
                <a:sym typeface="Arrows2" pitchFamily="34" charset="2"/>
              </a:rPr>
              <a:t>¶  </a:t>
            </a:r>
            <a:r>
              <a:rPr lang="en-US" sz="2600" dirty="0" err="1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Mandibular</a:t>
            </a:r>
            <a:r>
              <a:rPr lang="en-US" sz="26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 ‘line of concentration’ (MRLOC) is an imaginary line 1 cm above the inferior border of mandible.</a:t>
            </a:r>
          </a:p>
        </p:txBody>
      </p:sp>
      <p:grpSp>
        <p:nvGrpSpPr>
          <p:cNvPr id="2" name="Group 354"/>
          <p:cNvGrpSpPr>
            <a:grpSpLocks/>
          </p:cNvGrpSpPr>
          <p:nvPr/>
        </p:nvGrpSpPr>
        <p:grpSpPr bwMode="auto">
          <a:xfrm>
            <a:off x="3771900" y="2971800"/>
            <a:ext cx="1200150" cy="990600"/>
            <a:chOff x="1968" y="1872"/>
            <a:chExt cx="672" cy="624"/>
          </a:xfrm>
        </p:grpSpPr>
        <p:sp>
          <p:nvSpPr>
            <p:cNvPr id="5130" name="AutoShape 351"/>
            <p:cNvSpPr>
              <a:spLocks noChangeArrowheads="1"/>
            </p:cNvSpPr>
            <p:nvPr/>
          </p:nvSpPr>
          <p:spPr bwMode="auto">
            <a:xfrm rot="714210">
              <a:off x="1968" y="1872"/>
              <a:ext cx="672" cy="624"/>
            </a:xfrm>
            <a:prstGeom prst="wedgeEllipseCallout">
              <a:avLst>
                <a:gd name="adj1" fmla="val -52083"/>
                <a:gd name="adj2" fmla="val 1116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IN" sz="2400">
                <a:latin typeface="Times New Roman" pitchFamily="18" charset="0"/>
              </a:endParaRPr>
            </a:p>
          </p:txBody>
        </p:sp>
        <p:sp>
          <p:nvSpPr>
            <p:cNvPr id="17761" name="Text Box 353"/>
            <p:cNvSpPr txBox="1">
              <a:spLocks noChangeArrowheads="1"/>
            </p:cNvSpPr>
            <p:nvPr/>
          </p:nvSpPr>
          <p:spPr bwMode="auto">
            <a:xfrm>
              <a:off x="2016" y="1995"/>
              <a:ext cx="49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Hi!</a:t>
              </a:r>
              <a:endParaRPr lang="en-US" sz="3200" b="1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2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13" name="~PP1076.WAV">
            <a:hlinkClick r:id="" action="ppaction://media"/>
          </p:cNvPr>
          <p:cNvPicPr>
            <a:picLocks noRot="1" noChangeAspect="1"/>
          </p:cNvPicPr>
          <p:nvPr>
            <a:wavAudioFile r:embed="rId3" name="~PP1076.WAV"/>
          </p:nvPr>
        </p:nvPicPr>
        <p:blipFill>
          <a:blip r:embed="rId6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26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7410" grpId="0" autoUpdateAnimBg="0"/>
      <p:bldP spid="17754" grpId="0" animBg="1"/>
      <p:bldP spid="17755" grpId="0" animBg="1"/>
      <p:bldP spid="17756" grpId="0" animBg="1"/>
      <p:bldP spid="1775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220686" y="375557"/>
            <a:ext cx="6266090" cy="5845612"/>
            <a:chOff x="954" y="0"/>
            <a:chExt cx="3798" cy="4320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954" y="0"/>
            <a:ext cx="3798" cy="4320"/>
          </p:xfrm>
          <a:graphic>
            <a:graphicData uri="http://schemas.openxmlformats.org/presentationml/2006/ole">
              <p:oleObj spid="_x0000_s16386" name="Clip" r:id="rId4" imgW="2590476" imgH="3870476" progId="">
                <p:embed/>
              </p:oleObj>
            </a:graphicData>
          </a:graphic>
        </p:graphicFrame>
        <p:sp>
          <p:nvSpPr>
            <p:cNvPr id="6150" name="Line 3"/>
            <p:cNvSpPr>
              <a:spLocks noChangeShapeType="1"/>
            </p:cNvSpPr>
            <p:nvPr/>
          </p:nvSpPr>
          <p:spPr bwMode="auto">
            <a:xfrm rot="94551">
              <a:off x="1629" y="2264"/>
              <a:ext cx="1539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580" y="1056"/>
              <a:ext cx="270" cy="1594"/>
              <a:chOff x="3580" y="1056"/>
              <a:chExt cx="270" cy="159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648" y="2448"/>
                <a:ext cx="202" cy="202"/>
                <a:chOff x="3984" y="2688"/>
                <a:chExt cx="240" cy="240"/>
              </a:xfrm>
            </p:grpSpPr>
            <p:sp>
              <p:nvSpPr>
                <p:cNvPr id="6182" name="Line 5"/>
                <p:cNvSpPr>
                  <a:spLocks noChangeShapeType="1"/>
                </p:cNvSpPr>
                <p:nvPr/>
              </p:nvSpPr>
              <p:spPr bwMode="auto">
                <a:xfrm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Line 6"/>
                <p:cNvSpPr>
                  <a:spLocks noChangeShapeType="1"/>
                </p:cNvSpPr>
                <p:nvPr/>
              </p:nvSpPr>
              <p:spPr bwMode="auto">
                <a:xfrm rot="-5400000"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80" name="Line 9"/>
              <p:cNvSpPr>
                <a:spLocks noChangeShapeType="1"/>
              </p:cNvSpPr>
              <p:nvPr/>
            </p:nvSpPr>
            <p:spPr bwMode="auto">
              <a:xfrm flipV="1">
                <a:off x="3744" y="1294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1" name="Text Box 10"/>
              <p:cNvSpPr txBox="1">
                <a:spLocks noChangeArrowheads="1"/>
              </p:cNvSpPr>
              <p:nvPr/>
            </p:nvSpPr>
            <p:spPr bwMode="auto">
              <a:xfrm>
                <a:off x="3580" y="1056"/>
                <a:ext cx="26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u="sng">
                    <a:latin typeface="Times New Roman" pitchFamily="18" charset="0"/>
                  </a:rPr>
                  <a:t>11</a:t>
                </a:r>
                <a:endParaRPr lang="en-US" sz="2400" b="1">
                  <a:latin typeface="Times New Roman" pitchFamily="18" charset="0"/>
                </a:endParaRPr>
              </a:p>
            </p:txBody>
          </p:sp>
        </p:grpSp>
        <p:sp>
          <p:nvSpPr>
            <p:cNvPr id="6152" name="Line 21"/>
            <p:cNvSpPr>
              <a:spLocks noChangeShapeType="1"/>
            </p:cNvSpPr>
            <p:nvPr/>
          </p:nvSpPr>
          <p:spPr bwMode="auto">
            <a:xfrm>
              <a:off x="2880" y="1632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23"/>
            <p:cNvSpPr>
              <a:spLocks noChangeShapeType="1"/>
            </p:cNvSpPr>
            <p:nvPr/>
          </p:nvSpPr>
          <p:spPr bwMode="auto">
            <a:xfrm>
              <a:off x="2496" y="1728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1948" y="1536"/>
              <a:ext cx="276" cy="912"/>
              <a:chOff x="1948" y="1488"/>
              <a:chExt cx="276" cy="912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006" y="2198"/>
                <a:ext cx="202" cy="202"/>
                <a:chOff x="3984" y="2688"/>
                <a:chExt cx="240" cy="240"/>
              </a:xfrm>
            </p:grpSpPr>
            <p:sp>
              <p:nvSpPr>
                <p:cNvPr id="6177" name="Line 26"/>
                <p:cNvSpPr>
                  <a:spLocks noChangeShapeType="1"/>
                </p:cNvSpPr>
                <p:nvPr/>
              </p:nvSpPr>
              <p:spPr bwMode="auto">
                <a:xfrm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8" name="Line 27"/>
                <p:cNvSpPr>
                  <a:spLocks noChangeShapeType="1"/>
                </p:cNvSpPr>
                <p:nvPr/>
              </p:nvSpPr>
              <p:spPr bwMode="auto">
                <a:xfrm rot="-5400000"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1948" y="1488"/>
                <a:ext cx="276" cy="816"/>
                <a:chOff x="1948" y="1488"/>
                <a:chExt cx="276" cy="816"/>
              </a:xfrm>
            </p:grpSpPr>
            <p:sp>
              <p:nvSpPr>
                <p:cNvPr id="617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112" y="1728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948" y="1488"/>
                  <a:ext cx="27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400" b="1" u="sng">
                      <a:latin typeface="Times New Roman" pitchFamily="18" charset="0"/>
                    </a:rPr>
                    <a:t>18</a:t>
                  </a:r>
                  <a:endParaRPr lang="en-US" sz="2400" b="1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1824" y="2400"/>
              <a:ext cx="534" cy="675"/>
              <a:chOff x="1852" y="2304"/>
              <a:chExt cx="534" cy="675"/>
            </a:xfrm>
          </p:grpSpPr>
          <p:sp>
            <p:nvSpPr>
              <p:cNvPr id="6171" name="Line 24"/>
              <p:cNvSpPr>
                <a:spLocks noChangeShapeType="1"/>
              </p:cNvSpPr>
              <p:nvPr/>
            </p:nvSpPr>
            <p:spPr bwMode="auto">
              <a:xfrm rot="13234503" flipV="1">
                <a:off x="2303" y="2304"/>
                <a:ext cx="1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Text Box 30"/>
              <p:cNvSpPr txBox="1">
                <a:spLocks noChangeArrowheads="1"/>
              </p:cNvSpPr>
              <p:nvPr/>
            </p:nvSpPr>
            <p:spPr bwMode="auto">
              <a:xfrm>
                <a:off x="1852" y="2688"/>
                <a:ext cx="5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u="sng">
                    <a:latin typeface="Times New Roman" pitchFamily="18" charset="0"/>
                  </a:rPr>
                  <a:t>16, 17</a:t>
                </a:r>
                <a:endParaRPr lang="en-US" sz="2400" b="1"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2236" y="2480"/>
              <a:ext cx="534" cy="1027"/>
              <a:chOff x="2236" y="2480"/>
              <a:chExt cx="534" cy="1027"/>
            </a:xfrm>
          </p:grpSpPr>
          <p:sp>
            <p:nvSpPr>
              <p:cNvPr id="6169" name="Line 22"/>
              <p:cNvSpPr>
                <a:spLocks noChangeShapeType="1"/>
              </p:cNvSpPr>
              <p:nvPr/>
            </p:nvSpPr>
            <p:spPr bwMode="auto">
              <a:xfrm rot="12116470" flipV="1">
                <a:off x="2710" y="2480"/>
                <a:ext cx="0" cy="86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0" name="Text Box 31"/>
              <p:cNvSpPr txBox="1">
                <a:spLocks noChangeArrowheads="1"/>
              </p:cNvSpPr>
              <p:nvPr/>
            </p:nvSpPr>
            <p:spPr bwMode="auto">
              <a:xfrm>
                <a:off x="2236" y="3216"/>
                <a:ext cx="5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u="sng">
                    <a:latin typeface="Times New Roman" pitchFamily="18" charset="0"/>
                  </a:rPr>
                  <a:t>14, 15</a:t>
                </a:r>
                <a:endParaRPr lang="en-US" sz="2400" b="1"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3292" y="1680"/>
              <a:ext cx="276" cy="918"/>
              <a:chOff x="3292" y="1680"/>
              <a:chExt cx="276" cy="918"/>
            </a:xfrm>
          </p:grpSpPr>
          <p:grpSp>
            <p:nvGrpSpPr>
              <p:cNvPr id="11" name="Group 13"/>
              <p:cNvGrpSpPr>
                <a:grpSpLocks noChangeAspect="1"/>
              </p:cNvGrpSpPr>
              <p:nvPr/>
            </p:nvGrpSpPr>
            <p:grpSpPr bwMode="auto">
              <a:xfrm>
                <a:off x="3408" y="2496"/>
                <a:ext cx="102" cy="102"/>
                <a:chOff x="3984" y="2688"/>
                <a:chExt cx="240" cy="240"/>
              </a:xfrm>
            </p:grpSpPr>
            <p:sp>
              <p:nvSpPr>
                <p:cNvPr id="6167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8" name="Line 1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65" name="Line 16"/>
              <p:cNvSpPr>
                <a:spLocks noChangeShapeType="1"/>
              </p:cNvSpPr>
              <p:nvPr/>
            </p:nvSpPr>
            <p:spPr bwMode="auto">
              <a:xfrm flipV="1">
                <a:off x="3456" y="1920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6" name="Text Box 32"/>
              <p:cNvSpPr txBox="1">
                <a:spLocks noChangeArrowheads="1"/>
              </p:cNvSpPr>
              <p:nvPr/>
            </p:nvSpPr>
            <p:spPr bwMode="auto">
              <a:xfrm>
                <a:off x="3292" y="1680"/>
                <a:ext cx="2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u="sng">
                    <a:latin typeface="Times New Roman" pitchFamily="18" charset="0"/>
                  </a:rPr>
                  <a:t>12</a:t>
                </a:r>
                <a:endParaRPr lang="en-US" sz="2400" b="1"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3120" y="2490"/>
              <a:ext cx="276" cy="873"/>
              <a:chOff x="3120" y="2490"/>
              <a:chExt cx="276" cy="873"/>
            </a:xfrm>
          </p:grpSpPr>
          <p:grpSp>
            <p:nvGrpSpPr>
              <p:cNvPr id="13" name="Group 17"/>
              <p:cNvGrpSpPr>
                <a:grpSpLocks noChangeAspect="1"/>
              </p:cNvGrpSpPr>
              <p:nvPr/>
            </p:nvGrpSpPr>
            <p:grpSpPr bwMode="auto">
              <a:xfrm>
                <a:off x="3216" y="2490"/>
                <a:ext cx="102" cy="102"/>
                <a:chOff x="3984" y="2688"/>
                <a:chExt cx="240" cy="240"/>
              </a:xfrm>
            </p:grpSpPr>
            <p:sp>
              <p:nvSpPr>
                <p:cNvPr id="6162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" name="Line 1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60" name="Line 20"/>
              <p:cNvSpPr>
                <a:spLocks noChangeShapeType="1"/>
              </p:cNvSpPr>
              <p:nvPr/>
            </p:nvSpPr>
            <p:spPr bwMode="auto">
              <a:xfrm>
                <a:off x="3264" y="2544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1" name="Text Box 33"/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2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u="sng">
                    <a:latin typeface="Times New Roman" pitchFamily="18" charset="0"/>
                  </a:rPr>
                  <a:t>13</a:t>
                </a:r>
                <a:endParaRPr lang="en-US" sz="2400" b="1">
                  <a:latin typeface="Times New Roman" pitchFamily="18" charset="0"/>
                </a:endParaRPr>
              </a:p>
            </p:txBody>
          </p:sp>
        </p:grpSp>
      </p:grp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2409486" y="637496"/>
            <a:ext cx="585628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2800" u="sng" dirty="0">
                <a:solidFill>
                  <a:srgbClr val="00FF00"/>
                </a:solidFill>
                <a:latin typeface="Amerigo Md BT" pitchFamily="34" charset="0"/>
                <a:cs typeface="Arial" charset="0"/>
              </a:rPr>
              <a:t>Centering Points for Maxillary Teeth</a:t>
            </a:r>
            <a:endParaRPr lang="en-US" sz="2800" dirty="0">
              <a:solidFill>
                <a:srgbClr val="00FF00"/>
              </a:solidFill>
              <a:latin typeface="Amerigo Md BT" pitchFamily="34" charset="0"/>
              <a:cs typeface="Arial" charset="0"/>
            </a:endParaRPr>
          </a:p>
        </p:txBody>
      </p:sp>
      <p:sp>
        <p:nvSpPr>
          <p:cNvPr id="40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41" name="~PP3433.WAV">
            <a:hlinkClick r:id="" action="ppaction://media"/>
          </p:cNvPr>
          <p:cNvPicPr>
            <a:picLocks noRot="1" noChangeAspect="1"/>
          </p:cNvPicPr>
          <p:nvPr>
            <a:wavAudioFile r:embed="rId2" name="~PP3433.WAV"/>
          </p:nvPr>
        </p:nvPicPr>
        <p:blipFill>
          <a:blip r:embed="rId5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846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E3EDCC44-F78A-46ED-8F1B-60C42D77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8CB276D-C8C5-4B64-B637-6DAB3692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421" y="2639115"/>
            <a:ext cx="8313579" cy="4905774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§"/>
            </a:pPr>
            <a:endParaRPr lang="en-US" sz="2800" b="0" kern="0" dirty="0" smtClean="0">
              <a:solidFill>
                <a:srgbClr val="0070C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en-US" b="0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en-US" b="0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en-US" b="0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7E6AA0-4F6D-447B-B8E4-08FFD8E6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E0F755-9CEA-4173-9D80-9B16570FB6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sp>
        <p:nvSpPr>
          <p:cNvPr id="12" name="Rectangle 667"/>
          <p:cNvSpPr>
            <a:spLocks noChangeArrowheads="1"/>
          </p:cNvSpPr>
          <p:nvPr/>
        </p:nvSpPr>
        <p:spPr bwMode="auto">
          <a:xfrm>
            <a:off x="4404360" y="4130040"/>
            <a:ext cx="502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 dirty="0">
                <a:solidFill>
                  <a:schemeClr val="folHlink"/>
                </a:solidFill>
                <a:latin typeface="Amerigo Md BT" pitchFamily="34" charset="0"/>
                <a:cs typeface="Arial" charset="0"/>
              </a:rPr>
              <a:t>“Image receptor is placed outside the mouth and x-rays, too, are directed from outside the mouth”</a:t>
            </a:r>
          </a:p>
        </p:txBody>
      </p:sp>
      <p:sp>
        <p:nvSpPr>
          <p:cNvPr id="13" name="Rectangle 666"/>
          <p:cNvSpPr>
            <a:spLocks noChangeArrowheads="1"/>
          </p:cNvSpPr>
          <p:nvPr/>
        </p:nvSpPr>
        <p:spPr bwMode="auto">
          <a:xfrm>
            <a:off x="1432560" y="1691640"/>
            <a:ext cx="3200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 dirty="0">
                <a:solidFill>
                  <a:schemeClr val="folHlink"/>
                </a:solidFill>
                <a:latin typeface="Amerigo Md BT" pitchFamily="34" charset="0"/>
                <a:cs typeface="Arial" charset="0"/>
              </a:rPr>
              <a:t>“Image receptor is placed inside the mouth and x-rays are directed from outside the mouth”</a:t>
            </a:r>
          </a:p>
        </p:txBody>
      </p:sp>
      <p:sp>
        <p:nvSpPr>
          <p:cNvPr id="14" name="Rectangle 595"/>
          <p:cNvSpPr>
            <a:spLocks noChangeArrowheads="1"/>
          </p:cNvSpPr>
          <p:nvPr/>
        </p:nvSpPr>
        <p:spPr bwMode="auto">
          <a:xfrm>
            <a:off x="5312410" y="1694815"/>
            <a:ext cx="33858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dirty="0" smtClean="0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Intra-oral </a:t>
            </a:r>
            <a:endParaRPr lang="en-US" sz="4400" dirty="0">
              <a:solidFill>
                <a:srgbClr val="FF3300"/>
              </a:solidFill>
              <a:latin typeface="Amerigo Md BT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n-US" sz="4400" dirty="0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Radiography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Amerigo Md BT" pitchFamily="34" charset="0"/>
              <a:cs typeface="Arial" charset="0"/>
            </a:endParaRPr>
          </a:p>
        </p:txBody>
      </p:sp>
      <p:sp>
        <p:nvSpPr>
          <p:cNvPr id="15" name="Rectangle 596"/>
          <p:cNvSpPr>
            <a:spLocks noChangeArrowheads="1"/>
          </p:cNvSpPr>
          <p:nvPr/>
        </p:nvSpPr>
        <p:spPr bwMode="auto">
          <a:xfrm>
            <a:off x="1091248" y="3980815"/>
            <a:ext cx="30908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Extra-oral </a:t>
            </a:r>
          </a:p>
          <a:p>
            <a:pPr algn="ctr" eaLnBrk="0" hangingPunct="0">
              <a:defRPr/>
            </a:pPr>
            <a:r>
              <a:rPr lang="en-US" sz="4400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Radiography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Amerigo Md BT" pitchFamily="34" charset="0"/>
              <a:cs typeface="Arial" charset="0"/>
            </a:endParaRPr>
          </a:p>
        </p:txBody>
      </p:sp>
      <p:pic>
        <p:nvPicPr>
          <p:cNvPr id="18" name="~PP1082.WAV">
            <a:hlinkClick r:id="" action="ppaction://media"/>
          </p:cNvPr>
          <p:cNvPicPr>
            <a:picLocks noRot="1" noChangeAspect="1"/>
          </p:cNvPicPr>
          <p:nvPr>
            <a:wavAudioFile r:embed="rId1" name="~PP1082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187514"/>
      </p:ext>
    </p:extLst>
  </p:cSld>
  <p:clrMapOvr>
    <a:masterClrMapping/>
  </p:clrMapOvr>
  <p:transition advTm="24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 autoUpdateAnimBg="0"/>
      <p:bldP spid="14" grpId="0" autoUpdateAnimBg="0"/>
      <p:bldP spid="1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286046" y="457185"/>
            <a:ext cx="6351768" cy="5698685"/>
            <a:chOff x="944" y="-573"/>
            <a:chExt cx="3798" cy="4941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944" y="-573"/>
            <a:ext cx="3798" cy="4320"/>
          </p:xfrm>
          <a:graphic>
            <a:graphicData uri="http://schemas.openxmlformats.org/presentationml/2006/ole">
              <p:oleObj spid="_x0000_s17410" name="Clip" r:id="rId4" imgW="2590476" imgH="3870476" progId="">
                <p:embed/>
              </p:oleObj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08" y="2544"/>
              <a:ext cx="276" cy="1591"/>
              <a:chOff x="3580" y="1056"/>
              <a:chExt cx="276" cy="159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649" y="2445"/>
                <a:ext cx="202" cy="202"/>
                <a:chOff x="3984" y="2688"/>
                <a:chExt cx="240" cy="240"/>
              </a:xfrm>
            </p:grpSpPr>
            <p:sp>
              <p:nvSpPr>
                <p:cNvPr id="7208" name="Line 7"/>
                <p:cNvSpPr>
                  <a:spLocks noChangeShapeType="1"/>
                </p:cNvSpPr>
                <p:nvPr/>
              </p:nvSpPr>
              <p:spPr bwMode="auto">
                <a:xfrm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" name="Line 8"/>
                <p:cNvSpPr>
                  <a:spLocks noChangeShapeType="1"/>
                </p:cNvSpPr>
                <p:nvPr/>
              </p:nvSpPr>
              <p:spPr bwMode="auto">
                <a:xfrm rot="-5400000"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06" name="Line 9"/>
              <p:cNvSpPr>
                <a:spLocks noChangeShapeType="1"/>
              </p:cNvSpPr>
              <p:nvPr/>
            </p:nvSpPr>
            <p:spPr bwMode="auto">
              <a:xfrm flipV="1">
                <a:off x="3745" y="1291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7" name="Text Box 10"/>
              <p:cNvSpPr txBox="1">
                <a:spLocks noChangeArrowheads="1"/>
              </p:cNvSpPr>
              <p:nvPr/>
            </p:nvSpPr>
            <p:spPr bwMode="auto">
              <a:xfrm>
                <a:off x="3580" y="1056"/>
                <a:ext cx="2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u="sng">
                    <a:latin typeface="Times New Roman" pitchFamily="18" charset="0"/>
                  </a:rPr>
                  <a:t>41</a:t>
                </a:r>
                <a:endParaRPr lang="en-US" sz="2400" b="1">
                  <a:latin typeface="Times New Roman" pitchFamily="18" charset="0"/>
                </a:endParaRPr>
              </a:p>
            </p:txBody>
          </p:sp>
        </p:grpSp>
        <p:sp>
          <p:nvSpPr>
            <p:cNvPr id="7178" name="Line 11"/>
            <p:cNvSpPr>
              <a:spLocks noChangeShapeType="1"/>
            </p:cNvSpPr>
            <p:nvPr/>
          </p:nvSpPr>
          <p:spPr bwMode="auto">
            <a:xfrm>
              <a:off x="2880" y="1680"/>
              <a:ext cx="0" cy="2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Line 12"/>
            <p:cNvSpPr>
              <a:spLocks noChangeShapeType="1"/>
            </p:cNvSpPr>
            <p:nvPr/>
          </p:nvSpPr>
          <p:spPr bwMode="auto">
            <a:xfrm>
              <a:off x="2496" y="1728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1228" y="3072"/>
              <a:ext cx="980" cy="291"/>
              <a:chOff x="1228" y="3072"/>
              <a:chExt cx="980" cy="291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 rot="1693409">
                <a:off x="2006" y="3120"/>
                <a:ext cx="202" cy="202"/>
                <a:chOff x="3984" y="2688"/>
                <a:chExt cx="240" cy="240"/>
              </a:xfrm>
            </p:grpSpPr>
            <p:sp>
              <p:nvSpPr>
                <p:cNvPr id="7203" name="Line 15"/>
                <p:cNvSpPr>
                  <a:spLocks noChangeShapeType="1"/>
                </p:cNvSpPr>
                <p:nvPr/>
              </p:nvSpPr>
              <p:spPr bwMode="auto">
                <a:xfrm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4" name="Line 16"/>
                <p:cNvSpPr>
                  <a:spLocks noChangeShapeType="1"/>
                </p:cNvSpPr>
                <p:nvPr/>
              </p:nvSpPr>
              <p:spPr bwMode="auto">
                <a:xfrm rot="-5400000"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01" name="Line 18"/>
              <p:cNvSpPr>
                <a:spLocks noChangeShapeType="1"/>
              </p:cNvSpPr>
              <p:nvPr/>
            </p:nvSpPr>
            <p:spPr bwMode="auto">
              <a:xfrm rot="16200041" flipV="1">
                <a:off x="1775" y="2928"/>
                <a:ext cx="1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2" name="Text Box 19"/>
              <p:cNvSpPr txBox="1">
                <a:spLocks noChangeArrowheads="1"/>
              </p:cNvSpPr>
              <p:nvPr/>
            </p:nvSpPr>
            <p:spPr bwMode="auto">
              <a:xfrm>
                <a:off x="1228" y="3072"/>
                <a:ext cx="2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u="sng">
                    <a:latin typeface="Times New Roman" pitchFamily="18" charset="0"/>
                  </a:rPr>
                  <a:t>48</a:t>
                </a:r>
                <a:endParaRPr lang="en-US" sz="2400" b="1"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824" y="3504"/>
              <a:ext cx="534" cy="675"/>
              <a:chOff x="1852" y="2304"/>
              <a:chExt cx="534" cy="675"/>
            </a:xfrm>
          </p:grpSpPr>
          <p:sp>
            <p:nvSpPr>
              <p:cNvPr id="7198" name="Line 21"/>
              <p:cNvSpPr>
                <a:spLocks noChangeShapeType="1"/>
              </p:cNvSpPr>
              <p:nvPr/>
            </p:nvSpPr>
            <p:spPr bwMode="auto">
              <a:xfrm rot="13234503" flipV="1">
                <a:off x="2303" y="2304"/>
                <a:ext cx="1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9" name="Text Box 22"/>
              <p:cNvSpPr txBox="1">
                <a:spLocks noChangeArrowheads="1"/>
              </p:cNvSpPr>
              <p:nvPr/>
            </p:nvSpPr>
            <p:spPr bwMode="auto">
              <a:xfrm>
                <a:off x="1852" y="2688"/>
                <a:ext cx="5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u="sng">
                    <a:latin typeface="Times New Roman" pitchFamily="18" charset="0"/>
                  </a:rPr>
                  <a:t>46, 47</a:t>
                </a:r>
                <a:endParaRPr lang="en-US" sz="2400" b="1"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660" y="1968"/>
              <a:ext cx="836" cy="1941"/>
              <a:chOff x="1708" y="2064"/>
              <a:chExt cx="836" cy="1941"/>
            </a:xfrm>
          </p:grpSpPr>
          <p:sp>
            <p:nvSpPr>
              <p:cNvPr id="7196" name="Line 24"/>
              <p:cNvSpPr>
                <a:spLocks noChangeShapeType="1"/>
              </p:cNvSpPr>
              <p:nvPr/>
            </p:nvSpPr>
            <p:spPr bwMode="auto">
              <a:xfrm rot="9483530">
                <a:off x="2352" y="2221"/>
                <a:ext cx="192" cy="178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7" name="Text Box 25"/>
              <p:cNvSpPr txBox="1">
                <a:spLocks noChangeArrowheads="1"/>
              </p:cNvSpPr>
              <p:nvPr/>
            </p:nvSpPr>
            <p:spPr bwMode="auto">
              <a:xfrm>
                <a:off x="1708" y="2064"/>
                <a:ext cx="5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u="sng">
                    <a:latin typeface="Times New Roman" pitchFamily="18" charset="0"/>
                  </a:rPr>
                  <a:t>44, 45</a:t>
                </a:r>
                <a:endParaRPr lang="en-US" sz="2400" b="1"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148" y="3210"/>
              <a:ext cx="276" cy="918"/>
              <a:chOff x="3292" y="1680"/>
              <a:chExt cx="276" cy="918"/>
            </a:xfrm>
          </p:grpSpPr>
          <p:grpSp>
            <p:nvGrpSpPr>
              <p:cNvPr id="10" name="Group 27"/>
              <p:cNvGrpSpPr>
                <a:grpSpLocks noChangeAspect="1"/>
              </p:cNvGrpSpPr>
              <p:nvPr/>
            </p:nvGrpSpPr>
            <p:grpSpPr bwMode="auto">
              <a:xfrm>
                <a:off x="3408" y="2496"/>
                <a:ext cx="102" cy="102"/>
                <a:chOff x="3984" y="2688"/>
                <a:chExt cx="240" cy="240"/>
              </a:xfrm>
            </p:grpSpPr>
            <p:sp>
              <p:nvSpPr>
                <p:cNvPr id="719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5" name="Line 2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92" name="Line 30"/>
              <p:cNvSpPr>
                <a:spLocks noChangeShapeType="1"/>
              </p:cNvSpPr>
              <p:nvPr/>
            </p:nvSpPr>
            <p:spPr bwMode="auto">
              <a:xfrm flipV="1">
                <a:off x="3456" y="1920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3" name="Text Box 31"/>
              <p:cNvSpPr txBox="1">
                <a:spLocks noChangeArrowheads="1"/>
              </p:cNvSpPr>
              <p:nvPr/>
            </p:nvSpPr>
            <p:spPr bwMode="auto">
              <a:xfrm>
                <a:off x="3292" y="1680"/>
                <a:ext cx="2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u="sng">
                    <a:latin typeface="Times New Roman" pitchFamily="18" charset="0"/>
                  </a:rPr>
                  <a:t>42</a:t>
                </a:r>
                <a:endParaRPr lang="en-US" sz="2400" b="1">
                  <a:latin typeface="Times New Roman" pitchFamily="18" charset="0"/>
                </a:endParaRPr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2812" y="3168"/>
              <a:ext cx="276" cy="864"/>
              <a:chOff x="2812" y="3168"/>
              <a:chExt cx="276" cy="864"/>
            </a:xfrm>
          </p:grpSpPr>
          <p:grpSp>
            <p:nvGrpSpPr>
              <p:cNvPr id="12" name="Group 33"/>
              <p:cNvGrpSpPr>
                <a:grpSpLocks noChangeAspect="1"/>
              </p:cNvGrpSpPr>
              <p:nvPr/>
            </p:nvGrpSpPr>
            <p:grpSpPr bwMode="auto">
              <a:xfrm>
                <a:off x="2922" y="3930"/>
                <a:ext cx="102" cy="102"/>
                <a:chOff x="3984" y="2688"/>
                <a:chExt cx="240" cy="240"/>
              </a:xfrm>
            </p:grpSpPr>
            <p:sp>
              <p:nvSpPr>
                <p:cNvPr id="7189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0" name="Line 3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984" y="2688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87" name="Line 36"/>
              <p:cNvSpPr>
                <a:spLocks noChangeShapeType="1"/>
              </p:cNvSpPr>
              <p:nvPr/>
            </p:nvSpPr>
            <p:spPr bwMode="auto">
              <a:xfrm flipV="1">
                <a:off x="2976" y="3408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" name="Text Box 37"/>
              <p:cNvSpPr txBox="1">
                <a:spLocks noChangeArrowheads="1"/>
              </p:cNvSpPr>
              <p:nvPr/>
            </p:nvSpPr>
            <p:spPr bwMode="auto">
              <a:xfrm>
                <a:off x="2812" y="3168"/>
                <a:ext cx="2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u="sng">
                    <a:latin typeface="Times New Roman" pitchFamily="18" charset="0"/>
                  </a:rPr>
                  <a:t>43</a:t>
                </a:r>
                <a:endParaRPr lang="en-US" sz="2400" b="1">
                  <a:latin typeface="Times New Roman" pitchFamily="18" charset="0"/>
                </a:endParaRPr>
              </a:p>
            </p:txBody>
          </p:sp>
        </p:grpSp>
        <p:sp>
          <p:nvSpPr>
            <p:cNvPr id="7185" name="Line 39"/>
            <p:cNvSpPr>
              <a:spLocks noChangeShapeType="1"/>
            </p:cNvSpPr>
            <p:nvPr/>
          </p:nvSpPr>
          <p:spPr bwMode="auto">
            <a:xfrm rot="1612577">
              <a:off x="1739" y="3428"/>
              <a:ext cx="1680" cy="4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7029451" y="3505200"/>
            <a:ext cx="1346597" cy="990600"/>
            <a:chOff x="1968" y="1872"/>
            <a:chExt cx="672" cy="624"/>
          </a:xfrm>
        </p:grpSpPr>
        <p:sp>
          <p:nvSpPr>
            <p:cNvPr id="7175" name="AutoShape 44"/>
            <p:cNvSpPr>
              <a:spLocks noChangeArrowheads="1"/>
            </p:cNvSpPr>
            <p:nvPr/>
          </p:nvSpPr>
          <p:spPr bwMode="auto">
            <a:xfrm rot="714210">
              <a:off x="1968" y="1872"/>
              <a:ext cx="672" cy="624"/>
            </a:xfrm>
            <a:prstGeom prst="wedgeEllipseCallout">
              <a:avLst>
                <a:gd name="adj1" fmla="val -52083"/>
                <a:gd name="adj2" fmla="val 1116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IN" sz="2400">
                <a:latin typeface="Times New Roman" pitchFamily="18" charset="0"/>
              </a:endParaRPr>
            </a:p>
          </p:txBody>
        </p:sp>
        <p:sp>
          <p:nvSpPr>
            <p:cNvPr id="19501" name="Text Box 45"/>
            <p:cNvSpPr txBox="1">
              <a:spLocks noChangeArrowheads="1"/>
            </p:cNvSpPr>
            <p:nvPr/>
          </p:nvSpPr>
          <p:spPr bwMode="auto">
            <a:xfrm>
              <a:off x="2016" y="1995"/>
              <a:ext cx="54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b="1" i="1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Bye!</a:t>
              </a:r>
              <a:endParaRPr lang="en-US" sz="3200" b="1">
                <a:solidFill>
                  <a:srgbClr val="FF99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2340613" y="604839"/>
            <a:ext cx="621856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2800" u="sng" dirty="0">
                <a:solidFill>
                  <a:schemeClr val="accent2"/>
                </a:solidFill>
                <a:latin typeface="Amerigo Md BT" pitchFamily="34" charset="0"/>
                <a:cs typeface="Arial" charset="0"/>
              </a:rPr>
              <a:t>Centering Points for </a:t>
            </a:r>
            <a:r>
              <a:rPr lang="en-US" sz="2800" u="sng" dirty="0" err="1">
                <a:solidFill>
                  <a:schemeClr val="accent2"/>
                </a:solidFill>
                <a:latin typeface="Amerigo Md BT" pitchFamily="34" charset="0"/>
                <a:cs typeface="Arial" charset="0"/>
              </a:rPr>
              <a:t>Mandibular</a:t>
            </a:r>
            <a:r>
              <a:rPr lang="en-US" sz="2800" u="sng" dirty="0">
                <a:solidFill>
                  <a:schemeClr val="accent2"/>
                </a:solidFill>
                <a:latin typeface="Amerigo Md BT" pitchFamily="34" charset="0"/>
                <a:cs typeface="Arial" charset="0"/>
              </a:rPr>
              <a:t> Teeth</a:t>
            </a:r>
            <a:endParaRPr lang="en-US" sz="2800" dirty="0">
              <a:solidFill>
                <a:schemeClr val="accent2"/>
              </a:solidFill>
              <a:latin typeface="Amerigo Md BT" pitchFamily="34" charset="0"/>
              <a:cs typeface="Arial" charset="0"/>
            </a:endParaRPr>
          </a:p>
        </p:txBody>
      </p:sp>
      <p:sp>
        <p:nvSpPr>
          <p:cNvPr id="41" name="Date Placeholder 1">
            <a:extLst>
              <a:ext uri="{FF2B5EF4-FFF2-40B4-BE49-F238E27FC236}">
                <a16:creationId xmlns="" xmlns:a16="http://schemas.microsoft.com/office/drawing/2014/main" id="{B6617FA4-FAB7-4918-8CBC-EB3C6153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7621" y="6356352"/>
            <a:ext cx="1734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27/04/22</a:t>
            </a:r>
            <a:endParaRPr lang="en-US" dirty="0"/>
          </a:p>
        </p:txBody>
      </p:sp>
      <p:sp>
        <p:nvSpPr>
          <p:cNvPr id="42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43" name="~PP1055.WAV">
            <a:hlinkClick r:id="" action="ppaction://media"/>
          </p:cNvPr>
          <p:cNvPicPr>
            <a:picLocks noRot="1" noChangeAspect="1"/>
          </p:cNvPicPr>
          <p:nvPr>
            <a:wavAudioFile r:embed="rId2" name="~PP1055.WAV"/>
          </p:nvPr>
        </p:nvPicPr>
        <p:blipFill>
          <a:blip r:embed="rId5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949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314481" y="295961"/>
            <a:ext cx="8913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62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u="sng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Bisecting-Angle  Technique of Intra-oral </a:t>
            </a:r>
            <a:r>
              <a:rPr lang="en-US" sz="2400" u="sng" dirty="0" err="1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Periapical</a:t>
            </a:r>
            <a:r>
              <a:rPr lang="en-US" sz="2400" u="sng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 Radiography 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="" xmlns:a16="http://schemas.microsoft.com/office/drawing/2014/main" id="{B6617FA4-FAB7-4918-8CBC-EB3C6153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7621" y="6356352"/>
            <a:ext cx="1734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27/04/22</a:t>
            </a:r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8558" y="996043"/>
            <a:ext cx="654775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10000"/>
              </a:lnSpc>
              <a:buFont typeface="Marlett" pitchFamily="2" charset="2"/>
              <a:buNone/>
              <a:defRPr/>
            </a:pPr>
            <a:r>
              <a:rPr lang="en-US" sz="2000" dirty="0" smtClean="0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Advantages:</a:t>
            </a:r>
            <a:endParaRPr lang="en-US" sz="2000" dirty="0" smtClean="0">
              <a:solidFill>
                <a:srgbClr val="FFFF00"/>
              </a:solidFill>
              <a:latin typeface="Amerigo Md BT" pitchFamily="34" charset="0"/>
              <a:cs typeface="Arial" charset="0"/>
            </a:endParaRPr>
          </a:p>
          <a:p>
            <a:pPr eaLnBrk="0" hangingPunct="0">
              <a:lnSpc>
                <a:spcPct val="110000"/>
              </a:lnSpc>
              <a:buClr>
                <a:srgbClr val="FF3300"/>
              </a:buClr>
              <a:buFont typeface="Marlett" pitchFamily="2" charset="2"/>
              <a:buChar char="b"/>
              <a:defRPr/>
            </a:pPr>
            <a:r>
              <a:rPr lang="en-US" sz="2000" dirty="0" smtClean="0">
                <a:latin typeface="Amerigo Md BT" pitchFamily="34" charset="0"/>
                <a:cs typeface="Arial" charset="0"/>
              </a:rPr>
              <a:t>Easy to master.</a:t>
            </a:r>
          </a:p>
          <a:p>
            <a:pPr eaLnBrk="0" hangingPunct="0">
              <a:lnSpc>
                <a:spcPct val="110000"/>
              </a:lnSpc>
              <a:buClr>
                <a:srgbClr val="FF3300"/>
              </a:buClr>
              <a:buFont typeface="Marlett" pitchFamily="2" charset="2"/>
              <a:buChar char="b"/>
              <a:defRPr/>
            </a:pPr>
            <a:r>
              <a:rPr lang="en-US" sz="2000" dirty="0" smtClean="0">
                <a:latin typeface="Amerigo Md BT" pitchFamily="34" charset="0"/>
                <a:cs typeface="Arial" charset="0"/>
              </a:rPr>
              <a:t>Easy to practice in </a:t>
            </a:r>
            <a:r>
              <a:rPr lang="en-US" sz="2000" dirty="0" err="1" smtClean="0">
                <a:latin typeface="Amerigo Md BT" pitchFamily="34" charset="0"/>
                <a:cs typeface="Arial" charset="0"/>
              </a:rPr>
              <a:t>endodontics</a:t>
            </a:r>
            <a:r>
              <a:rPr lang="en-US" sz="2000" dirty="0" smtClean="0">
                <a:latin typeface="Amerigo Md BT" pitchFamily="34" charset="0"/>
                <a:cs typeface="Arial" charset="0"/>
              </a:rPr>
              <a:t>.</a:t>
            </a:r>
          </a:p>
          <a:p>
            <a:pPr eaLnBrk="0" hangingPunct="0">
              <a:lnSpc>
                <a:spcPct val="110000"/>
              </a:lnSpc>
              <a:buClr>
                <a:srgbClr val="FF3300"/>
              </a:buClr>
              <a:buFont typeface="Marlett" pitchFamily="2" charset="2"/>
              <a:buChar char="b"/>
              <a:defRPr/>
            </a:pPr>
            <a:r>
              <a:rPr lang="en-US" sz="2000" dirty="0" smtClean="0">
                <a:latin typeface="Amerigo Md BT" pitchFamily="34" charset="0"/>
                <a:cs typeface="Arial" charset="0"/>
              </a:rPr>
              <a:t>Does not need special receptor holders.</a:t>
            </a:r>
          </a:p>
          <a:p>
            <a:pPr eaLnBrk="0" hangingPunct="0">
              <a:lnSpc>
                <a:spcPct val="110000"/>
              </a:lnSpc>
              <a:buClr>
                <a:srgbClr val="FF3300"/>
              </a:buClr>
              <a:buFont typeface="Marlett" pitchFamily="2" charset="2"/>
              <a:buChar char="b"/>
              <a:defRPr/>
            </a:pPr>
            <a:r>
              <a:rPr lang="en-US" sz="2000" dirty="0" smtClean="0">
                <a:latin typeface="Amerigo Md BT" pitchFamily="34" charset="0"/>
                <a:cs typeface="Arial" charset="0"/>
              </a:rPr>
              <a:t>Less number of exposures needed for a FMRS.</a:t>
            </a:r>
          </a:p>
          <a:p>
            <a:pPr eaLnBrk="0" hangingPunct="0">
              <a:lnSpc>
                <a:spcPct val="110000"/>
              </a:lnSpc>
              <a:buClr>
                <a:srgbClr val="FF3300"/>
              </a:buClr>
              <a:buFont typeface="Marlett" pitchFamily="2" charset="2"/>
              <a:buChar char="b"/>
              <a:defRPr/>
            </a:pPr>
            <a:r>
              <a:rPr lang="en-US" sz="2000" dirty="0" smtClean="0">
                <a:latin typeface="Amerigo Md BT" pitchFamily="34" charset="0"/>
                <a:cs typeface="Arial" charset="0"/>
              </a:rPr>
              <a:t>Simple</a:t>
            </a:r>
          </a:p>
          <a:p>
            <a:pPr eaLnBrk="0" hangingPunct="0">
              <a:lnSpc>
                <a:spcPct val="110000"/>
              </a:lnSpc>
              <a:buClr>
                <a:srgbClr val="FF3300"/>
              </a:buClr>
              <a:buFont typeface="Marlett" pitchFamily="2" charset="2"/>
              <a:buChar char="b"/>
              <a:defRPr/>
            </a:pPr>
            <a:r>
              <a:rPr lang="en-US" sz="2000" dirty="0" smtClean="0">
                <a:latin typeface="Amerigo Md BT" pitchFamily="34" charset="0"/>
                <a:cs typeface="Arial" charset="0"/>
              </a:rPr>
              <a:t>If accurate: same sixe of object n image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18547" y="3412679"/>
            <a:ext cx="768832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en-IN" sz="2000" dirty="0" smtClean="0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Disadvantages:</a:t>
            </a:r>
            <a:endParaRPr lang="en-US" sz="2000" dirty="0" smtClean="0">
              <a:solidFill>
                <a:srgbClr val="FF3300"/>
              </a:solidFill>
              <a:latin typeface="Amerigo Md BT" pitchFamily="34" charset="0"/>
              <a:cs typeface="Arial" charset="0"/>
            </a:endParaRPr>
          </a:p>
          <a:p>
            <a:pPr eaLnBrk="0" hangingPunct="0">
              <a:buFont typeface="Marlett" pitchFamily="2" charset="2"/>
              <a:buChar char="r"/>
              <a:defRPr/>
            </a:pPr>
            <a:r>
              <a:rPr lang="en-US" i="1" dirty="0" smtClean="0">
                <a:solidFill>
                  <a:srgbClr val="FF3300"/>
                </a:solidFill>
                <a:latin typeface="Amerigo Md BT" pitchFamily="34" charset="0"/>
                <a:cs typeface="Arial" charset="0"/>
              </a:rPr>
              <a:t> </a:t>
            </a:r>
            <a:r>
              <a:rPr lang="en-US" sz="2000" dirty="0" smtClean="0">
                <a:latin typeface="Amerigo Md BT" pitchFamily="34" charset="0"/>
                <a:cs typeface="Arial" charset="0"/>
              </a:rPr>
              <a:t>distortion, short n elongation with change in vertical </a:t>
            </a:r>
            <a:r>
              <a:rPr lang="en-US" sz="2000" dirty="0" err="1" smtClean="0">
                <a:latin typeface="Amerigo Md BT" pitchFamily="34" charset="0"/>
                <a:cs typeface="Arial" charset="0"/>
              </a:rPr>
              <a:t>angulation</a:t>
            </a:r>
            <a:r>
              <a:rPr lang="en-US" sz="2000" dirty="0" smtClean="0">
                <a:latin typeface="Amerigo Md BT" pitchFamily="34" charset="0"/>
                <a:cs typeface="Arial" charset="0"/>
              </a:rPr>
              <a:t>, </a:t>
            </a:r>
          </a:p>
          <a:p>
            <a:pPr eaLnBrk="0" hangingPunct="0">
              <a:buFont typeface="Marlett" pitchFamily="2" charset="2"/>
              <a:buChar char="r"/>
              <a:defRPr/>
            </a:pPr>
            <a:r>
              <a:rPr lang="en-US" sz="2000" dirty="0" err="1" smtClean="0">
                <a:latin typeface="Amerigo Md BT" pitchFamily="34" charset="0"/>
                <a:cs typeface="Arial" charset="0"/>
              </a:rPr>
              <a:t>Zygomatic</a:t>
            </a:r>
            <a:r>
              <a:rPr lang="en-US" sz="2000" dirty="0" smtClean="0">
                <a:latin typeface="Amerigo Md BT" pitchFamily="34" charset="0"/>
                <a:cs typeface="Arial" charset="0"/>
              </a:rPr>
              <a:t> buttress shadow</a:t>
            </a:r>
          </a:p>
          <a:p>
            <a:pPr eaLnBrk="0" hangingPunct="0">
              <a:buFont typeface="Marlett" pitchFamily="2" charset="2"/>
              <a:buChar char="r"/>
              <a:defRPr/>
            </a:pPr>
            <a:r>
              <a:rPr lang="en-US" sz="2000" dirty="0" err="1" smtClean="0">
                <a:latin typeface="Amerigo Md BT" pitchFamily="34" charset="0"/>
                <a:cs typeface="Arial" charset="0"/>
              </a:rPr>
              <a:t>Pdl</a:t>
            </a:r>
            <a:r>
              <a:rPr lang="en-US" sz="2000" dirty="0" smtClean="0">
                <a:latin typeface="Amerigo Md BT" pitchFamily="34" charset="0"/>
                <a:cs typeface="Arial" charset="0"/>
              </a:rPr>
              <a:t>-poorly </a:t>
            </a:r>
            <a:r>
              <a:rPr lang="en-US" sz="2000" dirty="0" err="1" smtClean="0">
                <a:latin typeface="Amerigo Md BT" pitchFamily="34" charset="0"/>
                <a:cs typeface="Arial" charset="0"/>
              </a:rPr>
              <a:t>seenn</a:t>
            </a:r>
            <a:endParaRPr lang="en-US" sz="2000" dirty="0" smtClean="0">
              <a:latin typeface="Amerigo Md BT" pitchFamily="34" charset="0"/>
              <a:cs typeface="Arial" charset="0"/>
            </a:endParaRPr>
          </a:p>
          <a:p>
            <a:pPr eaLnBrk="0" hangingPunct="0">
              <a:buFont typeface="Marlett" pitchFamily="2" charset="2"/>
              <a:buChar char="r"/>
              <a:defRPr/>
            </a:pPr>
            <a:r>
              <a:rPr lang="en-US" sz="2000" dirty="0" smtClean="0">
                <a:latin typeface="Amerigo Md BT" pitchFamily="34" charset="0"/>
                <a:cs typeface="Arial" charset="0"/>
              </a:rPr>
              <a:t>Angulations </a:t>
            </a:r>
            <a:r>
              <a:rPr lang="en-US" sz="2000" dirty="0" err="1" smtClean="0">
                <a:latin typeface="Amerigo Md BT" pitchFamily="34" charset="0"/>
                <a:cs typeface="Arial" charset="0"/>
              </a:rPr>
              <a:t>assesed</a:t>
            </a:r>
            <a:endParaRPr lang="en-US" sz="2000" dirty="0" smtClean="0">
              <a:latin typeface="Amerigo Md BT" pitchFamily="34" charset="0"/>
              <a:cs typeface="Arial" charset="0"/>
            </a:endParaRPr>
          </a:p>
          <a:p>
            <a:pPr eaLnBrk="0" hangingPunct="0">
              <a:buFont typeface="Marlett" pitchFamily="2" charset="2"/>
              <a:buChar char="r"/>
              <a:defRPr/>
            </a:pPr>
            <a:r>
              <a:rPr lang="en-US" sz="2000" dirty="0" smtClean="0">
                <a:latin typeface="Amerigo Md BT" pitchFamily="34" charset="0"/>
                <a:cs typeface="Arial" charset="0"/>
              </a:rPr>
              <a:t>Cone cutting</a:t>
            </a:r>
          </a:p>
          <a:p>
            <a:pPr eaLnBrk="0" hangingPunct="0">
              <a:buFont typeface="Marlett" pitchFamily="2" charset="2"/>
              <a:buChar char="r"/>
              <a:defRPr/>
            </a:pPr>
            <a:r>
              <a:rPr lang="en-US" sz="2000" dirty="0" smtClean="0">
                <a:latin typeface="Amerigo Md BT" pitchFamily="34" charset="0"/>
                <a:cs typeface="Arial" charset="0"/>
              </a:rPr>
              <a:t>Non reproducible</a:t>
            </a:r>
          </a:p>
          <a:p>
            <a:pPr eaLnBrk="0" hangingPunct="0">
              <a:buFont typeface="Marlett" pitchFamily="2" charset="2"/>
              <a:buChar char="r"/>
              <a:defRPr/>
            </a:pPr>
            <a:r>
              <a:rPr lang="en-US" sz="2000" dirty="0" smtClean="0">
                <a:latin typeface="Amerigo Md BT" pitchFamily="34" charset="0"/>
                <a:cs typeface="Arial" charset="0"/>
              </a:rPr>
              <a:t>Overlapping: </a:t>
            </a:r>
            <a:r>
              <a:rPr lang="en-US" sz="2000" dirty="0" err="1" smtClean="0">
                <a:latin typeface="Amerigo Md BT" pitchFamily="34" charset="0"/>
                <a:cs typeface="Arial" charset="0"/>
              </a:rPr>
              <a:t>horizantal</a:t>
            </a:r>
            <a:r>
              <a:rPr lang="en-US" sz="2000" dirty="0" smtClean="0">
                <a:latin typeface="Amerigo Md BT" pitchFamily="34" charset="0"/>
                <a:cs typeface="Arial" charset="0"/>
              </a:rPr>
              <a:t> </a:t>
            </a:r>
            <a:r>
              <a:rPr lang="en-US" sz="2000" dirty="0" err="1" smtClean="0">
                <a:latin typeface="Amerigo Md BT" pitchFamily="34" charset="0"/>
                <a:cs typeface="Arial" charset="0"/>
              </a:rPr>
              <a:t>angulation</a:t>
            </a:r>
            <a:endParaRPr lang="en-US" sz="2000" dirty="0" smtClean="0">
              <a:latin typeface="Amerigo Md BT" pitchFamily="34" charset="0"/>
              <a:cs typeface="Arial" charset="0"/>
            </a:endParaRPr>
          </a:p>
          <a:p>
            <a:pPr eaLnBrk="0" hangingPunct="0">
              <a:buFont typeface="Marlett" pitchFamily="2" charset="2"/>
              <a:buNone/>
              <a:defRPr/>
            </a:pPr>
            <a:endParaRPr lang="en-US" i="1" dirty="0" smtClean="0">
              <a:solidFill>
                <a:srgbClr val="FF3300"/>
              </a:solidFill>
              <a:latin typeface="Amerigo Md BT" pitchFamily="34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9" name="~PP839.WAV">
            <a:hlinkClick r:id="" action="ppaction://media"/>
          </p:cNvPr>
          <p:cNvPicPr>
            <a:picLocks noRot="1" noChangeAspect="1"/>
          </p:cNvPicPr>
          <p:nvPr>
            <a:wavAudioFile r:embed="rId1" name="~PP839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174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6"/>
          <p:cNvSpPr txBox="1">
            <a:spLocks noChangeArrowheads="1"/>
          </p:cNvSpPr>
          <p:nvPr/>
        </p:nvSpPr>
        <p:spPr bwMode="auto">
          <a:xfrm rot="-2716034">
            <a:off x="5745094" y="1787437"/>
            <a:ext cx="2361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Advantages of 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bisecting 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angle technique</a:t>
            </a:r>
          </a:p>
        </p:txBody>
      </p:sp>
      <p:sp>
        <p:nvSpPr>
          <p:cNvPr id="35843" name="Freeform 1028"/>
          <p:cNvSpPr>
            <a:spLocks/>
          </p:cNvSpPr>
          <p:nvPr/>
        </p:nvSpPr>
        <p:spPr bwMode="auto">
          <a:xfrm>
            <a:off x="4238031" y="1025526"/>
            <a:ext cx="1866304" cy="3052763"/>
          </a:xfrm>
          <a:custGeom>
            <a:avLst/>
            <a:gdLst>
              <a:gd name="T0" fmla="*/ 2147483647 w 1045"/>
              <a:gd name="T1" fmla="*/ 0 h 1923"/>
              <a:gd name="T2" fmla="*/ 2147483647 w 1045"/>
              <a:gd name="T3" fmla="*/ 2147483647 h 1923"/>
              <a:gd name="T4" fmla="*/ 2147483647 w 1045"/>
              <a:gd name="T5" fmla="*/ 2147483647 h 1923"/>
              <a:gd name="T6" fmla="*/ 2147483647 w 1045"/>
              <a:gd name="T7" fmla="*/ 2147483647 h 1923"/>
              <a:gd name="T8" fmla="*/ 2147483647 w 1045"/>
              <a:gd name="T9" fmla="*/ 2147483647 h 1923"/>
              <a:gd name="T10" fmla="*/ 2147483647 w 1045"/>
              <a:gd name="T11" fmla="*/ 2147483647 h 1923"/>
              <a:gd name="T12" fmla="*/ 0 w 1045"/>
              <a:gd name="T13" fmla="*/ 2147483647 h 1923"/>
              <a:gd name="T14" fmla="*/ 0 w 1045"/>
              <a:gd name="T15" fmla="*/ 2147483647 h 1923"/>
              <a:gd name="T16" fmla="*/ 2147483647 w 1045"/>
              <a:gd name="T17" fmla="*/ 2147483647 h 1923"/>
              <a:gd name="T18" fmla="*/ 2147483647 w 1045"/>
              <a:gd name="T19" fmla="*/ 2147483647 h 1923"/>
              <a:gd name="T20" fmla="*/ 2147483647 w 1045"/>
              <a:gd name="T21" fmla="*/ 2147483647 h 1923"/>
              <a:gd name="T22" fmla="*/ 2147483647 w 1045"/>
              <a:gd name="T23" fmla="*/ 0 h 19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45"/>
              <a:gd name="T37" fmla="*/ 0 h 1923"/>
              <a:gd name="T38" fmla="*/ 1045 w 1045"/>
              <a:gd name="T39" fmla="*/ 1923 h 19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45" h="1923">
                <a:moveTo>
                  <a:pt x="523" y="0"/>
                </a:moveTo>
                <a:lnTo>
                  <a:pt x="679" y="872"/>
                </a:lnTo>
                <a:lnTo>
                  <a:pt x="679" y="1620"/>
                </a:lnTo>
                <a:lnTo>
                  <a:pt x="784" y="1620"/>
                </a:lnTo>
                <a:lnTo>
                  <a:pt x="1045" y="1745"/>
                </a:lnTo>
                <a:lnTo>
                  <a:pt x="1045" y="1923"/>
                </a:lnTo>
                <a:lnTo>
                  <a:pt x="0" y="1923"/>
                </a:lnTo>
                <a:lnTo>
                  <a:pt x="0" y="1763"/>
                </a:lnTo>
                <a:lnTo>
                  <a:pt x="209" y="1638"/>
                </a:lnTo>
                <a:lnTo>
                  <a:pt x="331" y="1638"/>
                </a:lnTo>
                <a:lnTo>
                  <a:pt x="331" y="872"/>
                </a:lnTo>
                <a:lnTo>
                  <a:pt x="523" y="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2486026" y="641351"/>
            <a:ext cx="5332809" cy="3497263"/>
            <a:chOff x="2369" y="1083"/>
            <a:chExt cx="2986" cy="2203"/>
          </a:xfrm>
        </p:grpSpPr>
        <p:sp>
          <p:nvSpPr>
            <p:cNvPr id="35849" name="Freeform 1030"/>
            <p:cNvSpPr>
              <a:spLocks/>
            </p:cNvSpPr>
            <p:nvPr/>
          </p:nvSpPr>
          <p:spPr bwMode="auto">
            <a:xfrm rot="-862169">
              <a:off x="2817" y="1083"/>
              <a:ext cx="2118" cy="303"/>
            </a:xfrm>
            <a:custGeom>
              <a:avLst/>
              <a:gdLst>
                <a:gd name="T0" fmla="*/ 0 w 2118"/>
                <a:gd name="T1" fmla="*/ 303 h 303"/>
                <a:gd name="T2" fmla="*/ 2118 w 2118"/>
                <a:gd name="T3" fmla="*/ 303 h 303"/>
                <a:gd name="T4" fmla="*/ 2118 w 2118"/>
                <a:gd name="T5" fmla="*/ 196 h 303"/>
                <a:gd name="T6" fmla="*/ 1155 w 2118"/>
                <a:gd name="T7" fmla="*/ 0 h 303"/>
                <a:gd name="T8" fmla="*/ 998 w 2118"/>
                <a:gd name="T9" fmla="*/ 0 h 303"/>
                <a:gd name="T10" fmla="*/ 0 w 2118"/>
                <a:gd name="T11" fmla="*/ 178 h 303"/>
                <a:gd name="T12" fmla="*/ 0 w 2118"/>
                <a:gd name="T13" fmla="*/ 303 h 3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8"/>
                <a:gd name="T22" fmla="*/ 0 h 303"/>
                <a:gd name="T23" fmla="*/ 2118 w 2118"/>
                <a:gd name="T24" fmla="*/ 303 h 3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8" h="303">
                  <a:moveTo>
                    <a:pt x="0" y="303"/>
                  </a:moveTo>
                  <a:lnTo>
                    <a:pt x="2118" y="303"/>
                  </a:lnTo>
                  <a:lnTo>
                    <a:pt x="2118" y="196"/>
                  </a:lnTo>
                  <a:lnTo>
                    <a:pt x="1155" y="0"/>
                  </a:lnTo>
                  <a:lnTo>
                    <a:pt x="998" y="0"/>
                  </a:lnTo>
                  <a:lnTo>
                    <a:pt x="0" y="178"/>
                  </a:lnTo>
                  <a:lnTo>
                    <a:pt x="0" y="30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Oval 1031"/>
            <p:cNvSpPr>
              <a:spLocks noChangeArrowheads="1"/>
            </p:cNvSpPr>
            <p:nvPr/>
          </p:nvSpPr>
          <p:spPr bwMode="auto">
            <a:xfrm>
              <a:off x="3806" y="1172"/>
              <a:ext cx="141" cy="14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" name="Group 1032"/>
            <p:cNvGrpSpPr>
              <a:grpSpLocks/>
            </p:cNvGrpSpPr>
            <p:nvPr/>
          </p:nvGrpSpPr>
          <p:grpSpPr bwMode="auto">
            <a:xfrm>
              <a:off x="2369" y="1583"/>
              <a:ext cx="1214" cy="1703"/>
              <a:chOff x="1388" y="2213"/>
              <a:chExt cx="1214" cy="1703"/>
            </a:xfrm>
          </p:grpSpPr>
          <p:sp>
            <p:nvSpPr>
              <p:cNvPr id="35857" name="Line 1033"/>
              <p:cNvSpPr>
                <a:spLocks noChangeShapeType="1"/>
              </p:cNvSpPr>
              <p:nvPr/>
            </p:nvSpPr>
            <p:spPr bwMode="auto">
              <a:xfrm>
                <a:off x="2010" y="2213"/>
                <a:ext cx="563" cy="13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8" name="Line 1034"/>
              <p:cNvSpPr>
                <a:spLocks noChangeShapeType="1"/>
              </p:cNvSpPr>
              <p:nvPr/>
            </p:nvSpPr>
            <p:spPr bwMode="auto">
              <a:xfrm>
                <a:off x="2010" y="2213"/>
                <a:ext cx="1" cy="12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9" name="Line 1035"/>
              <p:cNvSpPr>
                <a:spLocks noChangeShapeType="1"/>
              </p:cNvSpPr>
              <p:nvPr/>
            </p:nvSpPr>
            <p:spPr bwMode="auto">
              <a:xfrm flipH="1">
                <a:off x="1434" y="2213"/>
                <a:ext cx="576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0" name="Freeform 1036"/>
              <p:cNvSpPr>
                <a:spLocks/>
              </p:cNvSpPr>
              <p:nvPr/>
            </p:nvSpPr>
            <p:spPr bwMode="auto">
              <a:xfrm>
                <a:off x="1388" y="3506"/>
                <a:ext cx="1214" cy="410"/>
              </a:xfrm>
              <a:custGeom>
                <a:avLst/>
                <a:gdLst>
                  <a:gd name="T0" fmla="*/ 6 w 1214"/>
                  <a:gd name="T1" fmla="*/ 0 h 410"/>
                  <a:gd name="T2" fmla="*/ 0 w 1214"/>
                  <a:gd name="T3" fmla="*/ 43 h 410"/>
                  <a:gd name="T4" fmla="*/ 6 w 1214"/>
                  <a:gd name="T5" fmla="*/ 98 h 410"/>
                  <a:gd name="T6" fmla="*/ 24 w 1214"/>
                  <a:gd name="T7" fmla="*/ 153 h 410"/>
                  <a:gd name="T8" fmla="*/ 57 w 1214"/>
                  <a:gd name="T9" fmla="*/ 208 h 410"/>
                  <a:gd name="T10" fmla="*/ 109 w 1214"/>
                  <a:gd name="T11" fmla="*/ 257 h 410"/>
                  <a:gd name="T12" fmla="*/ 172 w 1214"/>
                  <a:gd name="T13" fmla="*/ 303 h 410"/>
                  <a:gd name="T14" fmla="*/ 236 w 1214"/>
                  <a:gd name="T15" fmla="*/ 334 h 410"/>
                  <a:gd name="T16" fmla="*/ 290 w 1214"/>
                  <a:gd name="T17" fmla="*/ 355 h 410"/>
                  <a:gd name="T18" fmla="*/ 350 w 1214"/>
                  <a:gd name="T19" fmla="*/ 376 h 410"/>
                  <a:gd name="T20" fmla="*/ 408 w 1214"/>
                  <a:gd name="T21" fmla="*/ 389 h 410"/>
                  <a:gd name="T22" fmla="*/ 465 w 1214"/>
                  <a:gd name="T23" fmla="*/ 398 h 410"/>
                  <a:gd name="T24" fmla="*/ 519 w 1214"/>
                  <a:gd name="T25" fmla="*/ 404 h 410"/>
                  <a:gd name="T26" fmla="*/ 589 w 1214"/>
                  <a:gd name="T27" fmla="*/ 410 h 410"/>
                  <a:gd name="T28" fmla="*/ 655 w 1214"/>
                  <a:gd name="T29" fmla="*/ 407 h 410"/>
                  <a:gd name="T30" fmla="*/ 719 w 1214"/>
                  <a:gd name="T31" fmla="*/ 404 h 410"/>
                  <a:gd name="T32" fmla="*/ 794 w 1214"/>
                  <a:gd name="T33" fmla="*/ 395 h 410"/>
                  <a:gd name="T34" fmla="*/ 849 w 1214"/>
                  <a:gd name="T35" fmla="*/ 382 h 410"/>
                  <a:gd name="T36" fmla="*/ 909 w 1214"/>
                  <a:gd name="T37" fmla="*/ 364 h 410"/>
                  <a:gd name="T38" fmla="*/ 966 w 1214"/>
                  <a:gd name="T39" fmla="*/ 343 h 410"/>
                  <a:gd name="T40" fmla="*/ 1006 w 1214"/>
                  <a:gd name="T41" fmla="*/ 327 h 410"/>
                  <a:gd name="T42" fmla="*/ 1048 w 1214"/>
                  <a:gd name="T43" fmla="*/ 300 h 410"/>
                  <a:gd name="T44" fmla="*/ 1081 w 1214"/>
                  <a:gd name="T45" fmla="*/ 278 h 410"/>
                  <a:gd name="T46" fmla="*/ 1117 w 1214"/>
                  <a:gd name="T47" fmla="*/ 248 h 410"/>
                  <a:gd name="T48" fmla="*/ 1151 w 1214"/>
                  <a:gd name="T49" fmla="*/ 220 h 410"/>
                  <a:gd name="T50" fmla="*/ 1172 w 1214"/>
                  <a:gd name="T51" fmla="*/ 187 h 410"/>
                  <a:gd name="T52" fmla="*/ 1193 w 1214"/>
                  <a:gd name="T53" fmla="*/ 150 h 410"/>
                  <a:gd name="T54" fmla="*/ 1208 w 1214"/>
                  <a:gd name="T55" fmla="*/ 110 h 410"/>
                  <a:gd name="T56" fmla="*/ 1214 w 1214"/>
                  <a:gd name="T57" fmla="*/ 61 h 410"/>
                  <a:gd name="T58" fmla="*/ 1211 w 1214"/>
                  <a:gd name="T59" fmla="*/ 3 h 410"/>
                  <a:gd name="T60" fmla="*/ 6 w 1214"/>
                  <a:gd name="T61" fmla="*/ 0 h 4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14"/>
                  <a:gd name="T94" fmla="*/ 0 h 410"/>
                  <a:gd name="T95" fmla="*/ 1214 w 1214"/>
                  <a:gd name="T96" fmla="*/ 410 h 4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14" h="410">
                    <a:moveTo>
                      <a:pt x="6" y="0"/>
                    </a:moveTo>
                    <a:lnTo>
                      <a:pt x="0" y="43"/>
                    </a:lnTo>
                    <a:lnTo>
                      <a:pt x="6" y="98"/>
                    </a:lnTo>
                    <a:lnTo>
                      <a:pt x="24" y="153"/>
                    </a:lnTo>
                    <a:lnTo>
                      <a:pt x="57" y="208"/>
                    </a:lnTo>
                    <a:lnTo>
                      <a:pt x="109" y="257"/>
                    </a:lnTo>
                    <a:lnTo>
                      <a:pt x="172" y="303"/>
                    </a:lnTo>
                    <a:lnTo>
                      <a:pt x="236" y="334"/>
                    </a:lnTo>
                    <a:lnTo>
                      <a:pt x="290" y="355"/>
                    </a:lnTo>
                    <a:lnTo>
                      <a:pt x="350" y="376"/>
                    </a:lnTo>
                    <a:lnTo>
                      <a:pt x="408" y="389"/>
                    </a:lnTo>
                    <a:lnTo>
                      <a:pt x="465" y="398"/>
                    </a:lnTo>
                    <a:lnTo>
                      <a:pt x="519" y="404"/>
                    </a:lnTo>
                    <a:lnTo>
                      <a:pt x="589" y="410"/>
                    </a:lnTo>
                    <a:lnTo>
                      <a:pt x="655" y="407"/>
                    </a:lnTo>
                    <a:lnTo>
                      <a:pt x="719" y="404"/>
                    </a:lnTo>
                    <a:lnTo>
                      <a:pt x="794" y="395"/>
                    </a:lnTo>
                    <a:lnTo>
                      <a:pt x="849" y="382"/>
                    </a:lnTo>
                    <a:lnTo>
                      <a:pt x="909" y="364"/>
                    </a:lnTo>
                    <a:lnTo>
                      <a:pt x="966" y="343"/>
                    </a:lnTo>
                    <a:lnTo>
                      <a:pt x="1006" y="327"/>
                    </a:lnTo>
                    <a:lnTo>
                      <a:pt x="1048" y="300"/>
                    </a:lnTo>
                    <a:lnTo>
                      <a:pt x="1081" y="278"/>
                    </a:lnTo>
                    <a:lnTo>
                      <a:pt x="1117" y="248"/>
                    </a:lnTo>
                    <a:lnTo>
                      <a:pt x="1151" y="220"/>
                    </a:lnTo>
                    <a:lnTo>
                      <a:pt x="1172" y="187"/>
                    </a:lnTo>
                    <a:lnTo>
                      <a:pt x="1193" y="150"/>
                    </a:lnTo>
                    <a:lnTo>
                      <a:pt x="1208" y="110"/>
                    </a:lnTo>
                    <a:lnTo>
                      <a:pt x="1214" y="61"/>
                    </a:lnTo>
                    <a:lnTo>
                      <a:pt x="1211" y="3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037"/>
            <p:cNvGrpSpPr>
              <a:grpSpLocks/>
            </p:cNvGrpSpPr>
            <p:nvPr/>
          </p:nvGrpSpPr>
          <p:grpSpPr bwMode="auto">
            <a:xfrm>
              <a:off x="4141" y="1151"/>
              <a:ext cx="1214" cy="1703"/>
              <a:chOff x="3160" y="2213"/>
              <a:chExt cx="1214" cy="1703"/>
            </a:xfrm>
          </p:grpSpPr>
          <p:sp>
            <p:nvSpPr>
              <p:cNvPr id="35853" name="Freeform 1038"/>
              <p:cNvSpPr>
                <a:spLocks/>
              </p:cNvSpPr>
              <p:nvPr/>
            </p:nvSpPr>
            <p:spPr bwMode="auto">
              <a:xfrm>
                <a:off x="3160" y="3506"/>
                <a:ext cx="1214" cy="410"/>
              </a:xfrm>
              <a:custGeom>
                <a:avLst/>
                <a:gdLst>
                  <a:gd name="T0" fmla="*/ 6 w 1214"/>
                  <a:gd name="T1" fmla="*/ 0 h 410"/>
                  <a:gd name="T2" fmla="*/ 0 w 1214"/>
                  <a:gd name="T3" fmla="*/ 43 h 410"/>
                  <a:gd name="T4" fmla="*/ 6 w 1214"/>
                  <a:gd name="T5" fmla="*/ 98 h 410"/>
                  <a:gd name="T6" fmla="*/ 24 w 1214"/>
                  <a:gd name="T7" fmla="*/ 153 h 410"/>
                  <a:gd name="T8" fmla="*/ 57 w 1214"/>
                  <a:gd name="T9" fmla="*/ 208 h 410"/>
                  <a:gd name="T10" fmla="*/ 109 w 1214"/>
                  <a:gd name="T11" fmla="*/ 257 h 410"/>
                  <a:gd name="T12" fmla="*/ 172 w 1214"/>
                  <a:gd name="T13" fmla="*/ 303 h 410"/>
                  <a:gd name="T14" fmla="*/ 236 w 1214"/>
                  <a:gd name="T15" fmla="*/ 334 h 410"/>
                  <a:gd name="T16" fmla="*/ 290 w 1214"/>
                  <a:gd name="T17" fmla="*/ 355 h 410"/>
                  <a:gd name="T18" fmla="*/ 350 w 1214"/>
                  <a:gd name="T19" fmla="*/ 376 h 410"/>
                  <a:gd name="T20" fmla="*/ 408 w 1214"/>
                  <a:gd name="T21" fmla="*/ 389 h 410"/>
                  <a:gd name="T22" fmla="*/ 465 w 1214"/>
                  <a:gd name="T23" fmla="*/ 398 h 410"/>
                  <a:gd name="T24" fmla="*/ 519 w 1214"/>
                  <a:gd name="T25" fmla="*/ 404 h 410"/>
                  <a:gd name="T26" fmla="*/ 589 w 1214"/>
                  <a:gd name="T27" fmla="*/ 410 h 410"/>
                  <a:gd name="T28" fmla="*/ 655 w 1214"/>
                  <a:gd name="T29" fmla="*/ 407 h 410"/>
                  <a:gd name="T30" fmla="*/ 719 w 1214"/>
                  <a:gd name="T31" fmla="*/ 404 h 410"/>
                  <a:gd name="T32" fmla="*/ 794 w 1214"/>
                  <a:gd name="T33" fmla="*/ 395 h 410"/>
                  <a:gd name="T34" fmla="*/ 849 w 1214"/>
                  <a:gd name="T35" fmla="*/ 382 h 410"/>
                  <a:gd name="T36" fmla="*/ 909 w 1214"/>
                  <a:gd name="T37" fmla="*/ 364 h 410"/>
                  <a:gd name="T38" fmla="*/ 966 w 1214"/>
                  <a:gd name="T39" fmla="*/ 343 h 410"/>
                  <a:gd name="T40" fmla="*/ 1006 w 1214"/>
                  <a:gd name="T41" fmla="*/ 327 h 410"/>
                  <a:gd name="T42" fmla="*/ 1048 w 1214"/>
                  <a:gd name="T43" fmla="*/ 300 h 410"/>
                  <a:gd name="T44" fmla="*/ 1081 w 1214"/>
                  <a:gd name="T45" fmla="*/ 278 h 410"/>
                  <a:gd name="T46" fmla="*/ 1117 w 1214"/>
                  <a:gd name="T47" fmla="*/ 248 h 410"/>
                  <a:gd name="T48" fmla="*/ 1151 w 1214"/>
                  <a:gd name="T49" fmla="*/ 220 h 410"/>
                  <a:gd name="T50" fmla="*/ 1172 w 1214"/>
                  <a:gd name="T51" fmla="*/ 187 h 410"/>
                  <a:gd name="T52" fmla="*/ 1193 w 1214"/>
                  <a:gd name="T53" fmla="*/ 150 h 410"/>
                  <a:gd name="T54" fmla="*/ 1208 w 1214"/>
                  <a:gd name="T55" fmla="*/ 110 h 410"/>
                  <a:gd name="T56" fmla="*/ 1214 w 1214"/>
                  <a:gd name="T57" fmla="*/ 61 h 410"/>
                  <a:gd name="T58" fmla="*/ 1211 w 1214"/>
                  <a:gd name="T59" fmla="*/ 3 h 410"/>
                  <a:gd name="T60" fmla="*/ 6 w 1214"/>
                  <a:gd name="T61" fmla="*/ 0 h 4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14"/>
                  <a:gd name="T94" fmla="*/ 0 h 410"/>
                  <a:gd name="T95" fmla="*/ 1214 w 1214"/>
                  <a:gd name="T96" fmla="*/ 410 h 4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14" h="410">
                    <a:moveTo>
                      <a:pt x="6" y="0"/>
                    </a:moveTo>
                    <a:lnTo>
                      <a:pt x="0" y="43"/>
                    </a:lnTo>
                    <a:lnTo>
                      <a:pt x="6" y="98"/>
                    </a:lnTo>
                    <a:lnTo>
                      <a:pt x="24" y="153"/>
                    </a:lnTo>
                    <a:lnTo>
                      <a:pt x="57" y="208"/>
                    </a:lnTo>
                    <a:lnTo>
                      <a:pt x="109" y="257"/>
                    </a:lnTo>
                    <a:lnTo>
                      <a:pt x="172" y="303"/>
                    </a:lnTo>
                    <a:lnTo>
                      <a:pt x="236" y="334"/>
                    </a:lnTo>
                    <a:lnTo>
                      <a:pt x="290" y="355"/>
                    </a:lnTo>
                    <a:lnTo>
                      <a:pt x="350" y="376"/>
                    </a:lnTo>
                    <a:lnTo>
                      <a:pt x="408" y="389"/>
                    </a:lnTo>
                    <a:lnTo>
                      <a:pt x="465" y="398"/>
                    </a:lnTo>
                    <a:lnTo>
                      <a:pt x="519" y="404"/>
                    </a:lnTo>
                    <a:lnTo>
                      <a:pt x="589" y="410"/>
                    </a:lnTo>
                    <a:lnTo>
                      <a:pt x="655" y="407"/>
                    </a:lnTo>
                    <a:lnTo>
                      <a:pt x="719" y="404"/>
                    </a:lnTo>
                    <a:lnTo>
                      <a:pt x="794" y="395"/>
                    </a:lnTo>
                    <a:lnTo>
                      <a:pt x="849" y="382"/>
                    </a:lnTo>
                    <a:lnTo>
                      <a:pt x="909" y="364"/>
                    </a:lnTo>
                    <a:lnTo>
                      <a:pt x="966" y="343"/>
                    </a:lnTo>
                    <a:lnTo>
                      <a:pt x="1006" y="327"/>
                    </a:lnTo>
                    <a:lnTo>
                      <a:pt x="1048" y="300"/>
                    </a:lnTo>
                    <a:lnTo>
                      <a:pt x="1081" y="278"/>
                    </a:lnTo>
                    <a:lnTo>
                      <a:pt x="1117" y="248"/>
                    </a:lnTo>
                    <a:lnTo>
                      <a:pt x="1151" y="220"/>
                    </a:lnTo>
                    <a:lnTo>
                      <a:pt x="1172" y="187"/>
                    </a:lnTo>
                    <a:lnTo>
                      <a:pt x="1193" y="150"/>
                    </a:lnTo>
                    <a:lnTo>
                      <a:pt x="1208" y="110"/>
                    </a:lnTo>
                    <a:lnTo>
                      <a:pt x="1214" y="61"/>
                    </a:lnTo>
                    <a:lnTo>
                      <a:pt x="1211" y="3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4" name="Line 1039"/>
              <p:cNvSpPr>
                <a:spLocks noChangeShapeType="1"/>
              </p:cNvSpPr>
              <p:nvPr/>
            </p:nvSpPr>
            <p:spPr bwMode="auto">
              <a:xfrm>
                <a:off x="3786" y="2213"/>
                <a:ext cx="563" cy="13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5" name="Line 1040"/>
              <p:cNvSpPr>
                <a:spLocks noChangeShapeType="1"/>
              </p:cNvSpPr>
              <p:nvPr/>
            </p:nvSpPr>
            <p:spPr bwMode="auto">
              <a:xfrm>
                <a:off x="3786" y="2213"/>
                <a:ext cx="1" cy="12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6" name="Line 1041"/>
              <p:cNvSpPr>
                <a:spLocks noChangeShapeType="1"/>
              </p:cNvSpPr>
              <p:nvPr/>
            </p:nvSpPr>
            <p:spPr bwMode="auto">
              <a:xfrm flipH="1">
                <a:off x="3210" y="2213"/>
                <a:ext cx="576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956" name="Text Box 1068"/>
          <p:cNvSpPr txBox="1">
            <a:spLocks noChangeArrowheads="1"/>
          </p:cNvSpPr>
          <p:nvPr/>
        </p:nvSpPr>
        <p:spPr bwMode="auto">
          <a:xfrm rot="3166564">
            <a:off x="2359375" y="2433549"/>
            <a:ext cx="22749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solidFill>
                  <a:srgbClr val="FF0066"/>
                </a:solidFill>
                <a:latin typeface="Amerigo Md BT" pitchFamily="34" charset="0"/>
                <a:cs typeface="Arial" charset="0"/>
              </a:rPr>
              <a:t>Advantages of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FF0066"/>
                </a:solidFill>
                <a:latin typeface="Amerigo Md BT" pitchFamily="34" charset="0"/>
                <a:cs typeface="Arial" charset="0"/>
              </a:rPr>
              <a:t> paralleling</a:t>
            </a:r>
          </a:p>
          <a:p>
            <a:pPr algn="ctr" eaLnBrk="0" hangingPunct="0">
              <a:defRPr/>
            </a:pPr>
            <a:r>
              <a:rPr lang="en-US" sz="2400">
                <a:solidFill>
                  <a:srgbClr val="FF0066"/>
                </a:solidFill>
                <a:latin typeface="Amerigo Md BT" pitchFamily="34" charset="0"/>
                <a:cs typeface="Arial" charset="0"/>
              </a:rPr>
              <a:t>cone technique</a:t>
            </a:r>
          </a:p>
        </p:txBody>
      </p:sp>
      <p:sp>
        <p:nvSpPr>
          <p:cNvPr id="38957" name="Text Box 1069"/>
          <p:cNvSpPr txBox="1">
            <a:spLocks noChangeArrowheads="1"/>
          </p:cNvSpPr>
          <p:nvPr/>
        </p:nvSpPr>
        <p:spPr bwMode="auto">
          <a:xfrm>
            <a:off x="1457325" y="4211638"/>
            <a:ext cx="857071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Paralleling cone technique is the technique</a:t>
            </a: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of choice for </a:t>
            </a:r>
            <a:r>
              <a:rPr lang="en-US" sz="2800" dirty="0" err="1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periapical</a:t>
            </a:r>
            <a:r>
              <a:rPr lang="en-US" sz="28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 radiography.</a:t>
            </a:r>
          </a:p>
        </p:txBody>
      </p:sp>
      <p:sp>
        <p:nvSpPr>
          <p:cNvPr id="38958" name="Text Box 1070"/>
          <p:cNvSpPr txBox="1">
            <a:spLocks noChangeArrowheads="1"/>
          </p:cNvSpPr>
          <p:nvPr/>
        </p:nvSpPr>
        <p:spPr bwMode="auto">
          <a:xfrm>
            <a:off x="1457325" y="5157789"/>
            <a:ext cx="85707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FF00"/>
                </a:solidFill>
                <a:latin typeface="Amerigo Md BT" pitchFamily="34" charset="0"/>
                <a:cs typeface="Arial" charset="0"/>
              </a:rPr>
              <a:t>Bisecting angle technique is to be used only when the paralleling cone technique is not feasible.</a:t>
            </a:r>
          </a:p>
        </p:txBody>
      </p:sp>
      <p:sp>
        <p:nvSpPr>
          <p:cNvPr id="38959" name="Text Box 1071"/>
          <p:cNvSpPr txBox="1">
            <a:spLocks noChangeArrowheads="1"/>
          </p:cNvSpPr>
          <p:nvPr/>
        </p:nvSpPr>
        <p:spPr bwMode="auto">
          <a:xfrm>
            <a:off x="1407458" y="3633326"/>
            <a:ext cx="364202" cy="258532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  <a:p>
            <a:pPr algn="r" eaLnBrk="0" hangingPunct="0"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</a:t>
            </a:r>
          </a:p>
          <a:p>
            <a:pPr algn="r" eaLnBrk="0" hangingPunct="0"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E</a:t>
            </a:r>
          </a:p>
          <a:p>
            <a:pPr algn="r" eaLnBrk="0" hangingPunct="0"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</a:p>
          <a:p>
            <a:pPr algn="r" eaLnBrk="0" hangingPunct="0"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E</a:t>
            </a:r>
          </a:p>
          <a:p>
            <a:pPr algn="r" eaLnBrk="0" hangingPunct="0"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</a:t>
            </a:r>
          </a:p>
          <a:p>
            <a:pPr algn="r" eaLnBrk="0" hangingPunct="0"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</a:t>
            </a:r>
          </a:p>
          <a:p>
            <a:pPr algn="r" eaLnBrk="0" hangingPunct="0"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</a:p>
          <a:p>
            <a:pPr algn="r" eaLnBrk="0" hangingPunct="0"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E</a:t>
            </a:r>
          </a:p>
        </p:txBody>
      </p:sp>
      <p:sp>
        <p:nvSpPr>
          <p:cNvPr id="21" name="Date Placeholder 1">
            <a:extLst>
              <a:ext uri="{FF2B5EF4-FFF2-40B4-BE49-F238E27FC236}">
                <a16:creationId xmlns="" xmlns:a16="http://schemas.microsoft.com/office/drawing/2014/main" id="{B6617FA4-FAB7-4918-8CBC-EB3C6153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7621" y="6356352"/>
            <a:ext cx="1734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27/04/22</a:t>
            </a:r>
            <a:endParaRPr lang="en-US" dirty="0"/>
          </a:p>
        </p:txBody>
      </p:sp>
      <p:sp>
        <p:nvSpPr>
          <p:cNvPr id="22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25" name="~PP2471.WAV">
            <a:hlinkClick r:id="" action="ppaction://media"/>
          </p:cNvPr>
          <p:cNvPicPr>
            <a:picLocks noRot="1" noChangeAspect="1"/>
          </p:cNvPicPr>
          <p:nvPr>
            <a:wavAudioFile r:embed="rId1" name="~PP2471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8957" grpId="0" build="p" autoUpdateAnimBg="0" advAuto="0"/>
      <p:bldP spid="38958" grpId="0" build="p" autoUpdateAnimBg="0"/>
      <p:bldP spid="3895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E1D8-3114-4482-85ED-57E4FF503260}" type="datetime1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Shreyas Shah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1257301"/>
            <a:ext cx="7886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66CC"/>
                </a:solidFill>
              </a:rPr>
              <a:t>REFERENCES</a:t>
            </a:r>
            <a:endParaRPr lang="en-US" sz="3200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Radiology principles and interpretation : Stuart. C , Michael J 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Pharoah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8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Textbook of dental and maxillofacial radiology 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Karjodkar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  <a:endParaRPr lang="en-US" sz="2800" dirty="0"/>
          </a:p>
        </p:txBody>
      </p:sp>
      <p:pic>
        <p:nvPicPr>
          <p:cNvPr id="6" name="~PP1019.WAV">
            <a:hlinkClick r:id="" action="ppaction://media"/>
          </p:cNvPr>
          <p:cNvPicPr>
            <a:picLocks noRot="1" noChangeAspect="1"/>
          </p:cNvPicPr>
          <p:nvPr>
            <a:wavAudioFile r:embed="rId1" name="~PP1019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WordArt 4"/>
          <p:cNvSpPr>
            <a:spLocks noChangeArrowheads="1" noChangeShapeType="1" noTextEdit="1"/>
          </p:cNvSpPr>
          <p:nvPr/>
        </p:nvSpPr>
        <p:spPr bwMode="auto">
          <a:xfrm>
            <a:off x="2486025" y="1600201"/>
            <a:ext cx="5915025" cy="3038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B6617FA4-FAB7-4918-8CBC-EB3C6153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7621" y="6356352"/>
            <a:ext cx="1734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27/04/22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5" name="~PP2488.WAV">
            <a:hlinkClick r:id="" action="ppaction://media"/>
          </p:cNvPr>
          <p:cNvPicPr>
            <a:picLocks noRot="1" noChangeAspect="1"/>
          </p:cNvPicPr>
          <p:nvPr>
            <a:wavAudioFile r:embed="rId1" name="~PP2488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47750" y="1152780"/>
          <a:ext cx="4057650" cy="2889949"/>
        </p:xfrm>
        <a:graphic>
          <a:graphicData uri="http://schemas.openxmlformats.org/presentationml/2006/ole">
            <p:oleObj spid="_x0000_s12290" r:id="rId5" imgW="4603320" imgH="3687840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657851" y="1974850"/>
          <a:ext cx="4261247" cy="2063750"/>
        </p:xfrm>
        <a:graphic>
          <a:graphicData uri="http://schemas.openxmlformats.org/presentationml/2006/ole">
            <p:oleObj spid="_x0000_s12291" r:id="rId6" imgW="3635280" imgH="1859760" progId="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857625" y="4050664"/>
          <a:ext cx="3716655" cy="2227582"/>
        </p:xfrm>
        <a:graphic>
          <a:graphicData uri="http://schemas.openxmlformats.org/presentationml/2006/ole">
            <p:oleObj spid="_x0000_s12292" r:id="rId7" imgW="4622040" imgH="2552760" progId="">
              <p:embed/>
            </p:oleObj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357437" y="274321"/>
            <a:ext cx="52918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Intra-oral Radiography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274570" y="1006475"/>
            <a:ext cx="574357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IN">
              <a:cs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30856" y="1143000"/>
            <a:ext cx="204668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dirty="0" err="1">
                <a:solidFill>
                  <a:srgbClr val="66FFFF"/>
                </a:solidFill>
                <a:latin typeface="Amerigo Md BT" pitchFamily="34" charset="0"/>
                <a:cs typeface="Arial" charset="0"/>
              </a:rPr>
              <a:t>Periapical</a:t>
            </a:r>
            <a:endParaRPr lang="en-US" sz="3200" dirty="0">
              <a:solidFill>
                <a:srgbClr val="66FFFF"/>
              </a:solidFill>
              <a:latin typeface="Amerigo Md BT" pitchFamily="34" charset="0"/>
              <a:cs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612256" y="1195389"/>
            <a:ext cx="1734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66FFFF"/>
                </a:solidFill>
                <a:latin typeface="Amerigo Md BT" pitchFamily="34" charset="0"/>
                <a:cs typeface="Arial" charset="0"/>
              </a:rPr>
              <a:t>Bitewing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114426" y="5112069"/>
            <a:ext cx="178415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dirty="0" err="1">
                <a:solidFill>
                  <a:srgbClr val="66FFFF"/>
                </a:solidFill>
                <a:latin typeface="Amerigo Md BT" pitchFamily="34" charset="0"/>
                <a:cs typeface="Arial" charset="0"/>
              </a:rPr>
              <a:t>Occlusal</a:t>
            </a:r>
            <a:endParaRPr lang="en-US" sz="3200" dirty="0">
              <a:solidFill>
                <a:srgbClr val="66FFFF"/>
              </a:solidFill>
              <a:latin typeface="Amerigo Md BT" pitchFamily="34" charset="0"/>
              <a:cs typeface="Arial" charset="0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5143499" y="1219200"/>
            <a:ext cx="68581" cy="28194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IN">
              <a:cs typeface="Arial" charset="0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1005840" y="4008120"/>
            <a:ext cx="8959215" cy="4572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IN">
              <a:cs typeface="Arial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16" name="~PP998.WAV">
            <a:hlinkClick r:id="" action="ppaction://media"/>
          </p:cNvPr>
          <p:cNvPicPr>
            <a:picLocks noRot="1" noChangeAspect="1"/>
          </p:cNvPicPr>
          <p:nvPr>
            <a:wavAudioFile r:embed="rId3" name="~PP998.WAV"/>
          </p:nvPr>
        </p:nvPicPr>
        <p:blipFill>
          <a:blip r:embed="rId8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8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77" grpId="0" autoUpdateAnimBg="0"/>
      <p:bldP spid="3080" grpId="0" autoUpdateAnimBg="0"/>
      <p:bldP spid="3081" grpId="0" autoUpdateAnimBg="0"/>
      <p:bldP spid="30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873449" y="76201"/>
            <a:ext cx="61811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>
                <a:alpha val="50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36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Intra-oral </a:t>
            </a:r>
            <a:r>
              <a:rPr lang="en-US" sz="3600" dirty="0" err="1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Periapical</a:t>
            </a:r>
            <a:r>
              <a:rPr lang="en-US" sz="36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 Projection</a:t>
            </a:r>
            <a:endParaRPr lang="en-US" sz="2400" dirty="0">
              <a:latin typeface="Amerigo Md BT" pitchFamily="34" charset="0"/>
              <a:cs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85875" y="852489"/>
            <a:ext cx="75351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FF00"/>
                </a:solidFill>
                <a:latin typeface="Amerigo Md BT" pitchFamily="34" charset="0"/>
                <a:cs typeface="Arial" charset="0"/>
              </a:rPr>
              <a:t>“</a:t>
            </a:r>
            <a:r>
              <a:rPr lang="en-US" sz="32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To record images of teeth; </a:t>
            </a:r>
            <a:r>
              <a:rPr lang="en-US" sz="3200" dirty="0" err="1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periapical</a:t>
            </a:r>
            <a:r>
              <a:rPr lang="en-US" sz="32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 and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periodontal alveolar bone”</a:t>
            </a:r>
          </a:p>
        </p:txBody>
      </p:sp>
      <p:grpSp>
        <p:nvGrpSpPr>
          <p:cNvPr id="2" name="Group 243"/>
          <p:cNvGrpSpPr>
            <a:grpSpLocks/>
          </p:cNvGrpSpPr>
          <p:nvPr/>
        </p:nvGrpSpPr>
        <p:grpSpPr bwMode="auto">
          <a:xfrm>
            <a:off x="2689623" y="2667000"/>
            <a:ext cx="4841677" cy="762000"/>
            <a:chOff x="1506" y="2244"/>
            <a:chExt cx="2711" cy="480"/>
          </a:xfrm>
        </p:grpSpPr>
        <p:sp>
          <p:nvSpPr>
            <p:cNvPr id="21515" name="Freeform 6"/>
            <p:cNvSpPr>
              <a:spLocks/>
            </p:cNvSpPr>
            <p:nvPr/>
          </p:nvSpPr>
          <p:spPr bwMode="auto">
            <a:xfrm>
              <a:off x="1506" y="2244"/>
              <a:ext cx="1382" cy="480"/>
            </a:xfrm>
            <a:custGeom>
              <a:avLst/>
              <a:gdLst>
                <a:gd name="T0" fmla="*/ 24 w 1382"/>
                <a:gd name="T1" fmla="*/ 480 h 480"/>
                <a:gd name="T2" fmla="*/ 15 w 1382"/>
                <a:gd name="T3" fmla="*/ 475 h 480"/>
                <a:gd name="T4" fmla="*/ 0 w 1382"/>
                <a:gd name="T5" fmla="*/ 466 h 480"/>
                <a:gd name="T6" fmla="*/ 5 w 1382"/>
                <a:gd name="T7" fmla="*/ 446 h 480"/>
                <a:gd name="T8" fmla="*/ 10 w 1382"/>
                <a:gd name="T9" fmla="*/ 437 h 480"/>
                <a:gd name="T10" fmla="*/ 19 w 1382"/>
                <a:gd name="T11" fmla="*/ 432 h 480"/>
                <a:gd name="T12" fmla="*/ 1348 w 1382"/>
                <a:gd name="T13" fmla="*/ 0 h 480"/>
                <a:gd name="T14" fmla="*/ 1358 w 1382"/>
                <a:gd name="T15" fmla="*/ 0 h 480"/>
                <a:gd name="T16" fmla="*/ 1367 w 1382"/>
                <a:gd name="T17" fmla="*/ 0 h 480"/>
                <a:gd name="T18" fmla="*/ 1377 w 1382"/>
                <a:gd name="T19" fmla="*/ 10 h 480"/>
                <a:gd name="T20" fmla="*/ 1382 w 1382"/>
                <a:gd name="T21" fmla="*/ 20 h 480"/>
                <a:gd name="T22" fmla="*/ 1377 w 1382"/>
                <a:gd name="T23" fmla="*/ 39 h 480"/>
                <a:gd name="T24" fmla="*/ 1372 w 1382"/>
                <a:gd name="T25" fmla="*/ 44 h 480"/>
                <a:gd name="T26" fmla="*/ 1363 w 1382"/>
                <a:gd name="T27" fmla="*/ 48 h 480"/>
                <a:gd name="T28" fmla="*/ 34 w 1382"/>
                <a:gd name="T29" fmla="*/ 480 h 480"/>
                <a:gd name="T30" fmla="*/ 24 w 1382"/>
                <a:gd name="T31" fmla="*/ 48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82"/>
                <a:gd name="T49" fmla="*/ 0 h 480"/>
                <a:gd name="T50" fmla="*/ 1382 w 1382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82" h="480">
                  <a:moveTo>
                    <a:pt x="24" y="480"/>
                  </a:moveTo>
                  <a:lnTo>
                    <a:pt x="15" y="475"/>
                  </a:lnTo>
                  <a:lnTo>
                    <a:pt x="0" y="466"/>
                  </a:lnTo>
                  <a:lnTo>
                    <a:pt x="5" y="446"/>
                  </a:lnTo>
                  <a:lnTo>
                    <a:pt x="10" y="437"/>
                  </a:lnTo>
                  <a:lnTo>
                    <a:pt x="19" y="432"/>
                  </a:lnTo>
                  <a:lnTo>
                    <a:pt x="1348" y="0"/>
                  </a:lnTo>
                  <a:lnTo>
                    <a:pt x="1358" y="0"/>
                  </a:lnTo>
                  <a:lnTo>
                    <a:pt x="1367" y="0"/>
                  </a:lnTo>
                  <a:lnTo>
                    <a:pt x="1377" y="10"/>
                  </a:lnTo>
                  <a:lnTo>
                    <a:pt x="1382" y="20"/>
                  </a:lnTo>
                  <a:lnTo>
                    <a:pt x="1377" y="39"/>
                  </a:lnTo>
                  <a:lnTo>
                    <a:pt x="1372" y="44"/>
                  </a:lnTo>
                  <a:lnTo>
                    <a:pt x="1363" y="48"/>
                  </a:lnTo>
                  <a:lnTo>
                    <a:pt x="34" y="480"/>
                  </a:lnTo>
                  <a:lnTo>
                    <a:pt x="24" y="480"/>
                  </a:lnTo>
                  <a:close/>
                </a:path>
              </a:pathLst>
            </a:custGeom>
            <a:solidFill>
              <a:srgbClr val="00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7"/>
            <p:cNvSpPr>
              <a:spLocks/>
            </p:cNvSpPr>
            <p:nvPr/>
          </p:nvSpPr>
          <p:spPr bwMode="auto">
            <a:xfrm>
              <a:off x="2835" y="2244"/>
              <a:ext cx="1382" cy="480"/>
            </a:xfrm>
            <a:custGeom>
              <a:avLst/>
              <a:gdLst>
                <a:gd name="T0" fmla="*/ 1372 w 1382"/>
                <a:gd name="T1" fmla="*/ 437 h 480"/>
                <a:gd name="T2" fmla="*/ 1377 w 1382"/>
                <a:gd name="T3" fmla="*/ 442 h 480"/>
                <a:gd name="T4" fmla="*/ 1382 w 1382"/>
                <a:gd name="T5" fmla="*/ 466 h 480"/>
                <a:gd name="T6" fmla="*/ 1367 w 1382"/>
                <a:gd name="T7" fmla="*/ 480 h 480"/>
                <a:gd name="T8" fmla="*/ 1348 w 1382"/>
                <a:gd name="T9" fmla="*/ 480 h 480"/>
                <a:gd name="T10" fmla="*/ 19 w 1382"/>
                <a:gd name="T11" fmla="*/ 48 h 480"/>
                <a:gd name="T12" fmla="*/ 10 w 1382"/>
                <a:gd name="T13" fmla="*/ 44 h 480"/>
                <a:gd name="T14" fmla="*/ 5 w 1382"/>
                <a:gd name="T15" fmla="*/ 34 h 480"/>
                <a:gd name="T16" fmla="*/ 0 w 1382"/>
                <a:gd name="T17" fmla="*/ 20 h 480"/>
                <a:gd name="T18" fmla="*/ 15 w 1382"/>
                <a:gd name="T19" fmla="*/ 5 h 480"/>
                <a:gd name="T20" fmla="*/ 24 w 1382"/>
                <a:gd name="T21" fmla="*/ 0 h 480"/>
                <a:gd name="T22" fmla="*/ 34 w 1382"/>
                <a:gd name="T23" fmla="*/ 0 h 480"/>
                <a:gd name="T24" fmla="*/ 1363 w 1382"/>
                <a:gd name="T25" fmla="*/ 432 h 480"/>
                <a:gd name="T26" fmla="*/ 1372 w 1382"/>
                <a:gd name="T27" fmla="*/ 437 h 4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82"/>
                <a:gd name="T43" fmla="*/ 0 h 480"/>
                <a:gd name="T44" fmla="*/ 1382 w 1382"/>
                <a:gd name="T45" fmla="*/ 480 h 4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82" h="480">
                  <a:moveTo>
                    <a:pt x="1372" y="437"/>
                  </a:moveTo>
                  <a:lnTo>
                    <a:pt x="1377" y="442"/>
                  </a:lnTo>
                  <a:lnTo>
                    <a:pt x="1382" y="466"/>
                  </a:lnTo>
                  <a:lnTo>
                    <a:pt x="1367" y="480"/>
                  </a:lnTo>
                  <a:lnTo>
                    <a:pt x="1348" y="480"/>
                  </a:lnTo>
                  <a:lnTo>
                    <a:pt x="19" y="48"/>
                  </a:lnTo>
                  <a:lnTo>
                    <a:pt x="10" y="44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15" y="5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1363" y="432"/>
                  </a:lnTo>
                  <a:lnTo>
                    <a:pt x="1372" y="437"/>
                  </a:lnTo>
                  <a:close/>
                </a:path>
              </a:pathLst>
            </a:custGeom>
            <a:solidFill>
              <a:srgbClr val="00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8" name="Rectangle 110" descr="Parchment"/>
          <p:cNvSpPr>
            <a:spLocks noChangeArrowheads="1"/>
          </p:cNvSpPr>
          <p:nvPr/>
        </p:nvSpPr>
        <p:spPr bwMode="auto">
          <a:xfrm>
            <a:off x="5829301" y="3387726"/>
            <a:ext cx="3732609" cy="8540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merigo Md BT" pitchFamily="34" charset="0"/>
              </a:rPr>
              <a:t>‘Bisecting angle’ </a:t>
            </a:r>
          </a:p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merigo Md BT" pitchFamily="34" charset="0"/>
              </a:rPr>
              <a:t>Technique</a:t>
            </a:r>
            <a:endParaRPr lang="en-US" sz="2800">
              <a:latin typeface="Amerigo Md BT" pitchFamily="34" charset="0"/>
            </a:endParaRPr>
          </a:p>
        </p:txBody>
      </p:sp>
      <p:sp>
        <p:nvSpPr>
          <p:cNvPr id="7277" name="Rectangle 109" descr="Stationery"/>
          <p:cNvSpPr>
            <a:spLocks noChangeArrowheads="1"/>
          </p:cNvSpPr>
          <p:nvPr/>
        </p:nvSpPr>
        <p:spPr bwMode="auto">
          <a:xfrm>
            <a:off x="6006108" y="4343400"/>
            <a:ext cx="3555801" cy="738664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Amerigo Md BT" pitchFamily="34" charset="0"/>
              </a:rPr>
              <a:t>(Short cone 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Amerigo Md BT" pitchFamily="34" charset="0"/>
              </a:rPr>
              <a:t>technique)</a:t>
            </a:r>
            <a:endParaRPr lang="en-US" sz="2400">
              <a:latin typeface="Amerigo Md BT" pitchFamily="34" charset="0"/>
            </a:endParaRPr>
          </a:p>
        </p:txBody>
      </p:sp>
      <p:sp>
        <p:nvSpPr>
          <p:cNvPr id="7403" name="Rectangle 235" descr="Stationery"/>
          <p:cNvSpPr>
            <a:spLocks noChangeArrowheads="1"/>
          </p:cNvSpPr>
          <p:nvPr/>
        </p:nvSpPr>
        <p:spPr bwMode="auto">
          <a:xfrm>
            <a:off x="1171575" y="4343400"/>
            <a:ext cx="3286125" cy="36933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Amerigo Md BT" pitchFamily="34" charset="0"/>
              </a:rPr>
              <a:t>(Long cone technique)</a:t>
            </a:r>
            <a:endParaRPr lang="en-US" sz="2400">
              <a:latin typeface="Amerigo Md BT" pitchFamily="34" charset="0"/>
            </a:endParaRPr>
          </a:p>
        </p:txBody>
      </p:sp>
      <p:sp>
        <p:nvSpPr>
          <p:cNvPr id="7404" name="Rectangle 236" descr="Parchment"/>
          <p:cNvSpPr>
            <a:spLocks noChangeArrowheads="1"/>
          </p:cNvSpPr>
          <p:nvPr/>
        </p:nvSpPr>
        <p:spPr bwMode="auto">
          <a:xfrm>
            <a:off x="1171575" y="3371850"/>
            <a:ext cx="3286125" cy="8540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merigo Md BT" pitchFamily="34" charset="0"/>
              </a:rPr>
              <a:t>‘Paralleling Cone’ </a:t>
            </a:r>
          </a:p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merigo Md BT" pitchFamily="34" charset="0"/>
              </a:rPr>
              <a:t>Technique</a:t>
            </a:r>
            <a:endParaRPr lang="en-US" sz="2800">
              <a:latin typeface="Amerigo Md BT" pitchFamily="34" charset="0"/>
            </a:endParaRPr>
          </a:p>
        </p:txBody>
      </p:sp>
      <p:sp>
        <p:nvSpPr>
          <p:cNvPr id="7407" name="Rectangle 239"/>
          <p:cNvSpPr>
            <a:spLocks noChangeArrowheads="1"/>
          </p:cNvSpPr>
          <p:nvPr/>
        </p:nvSpPr>
        <p:spPr bwMode="auto">
          <a:xfrm>
            <a:off x="3598665" y="2209801"/>
            <a:ext cx="29300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en-US" sz="3200" u="sng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Two Techniques</a:t>
            </a:r>
            <a:endParaRPr lang="en-US" sz="2400">
              <a:latin typeface="Amerigo Md BT" pitchFamily="34" charset="0"/>
              <a:cs typeface="Arial" charset="0"/>
            </a:endParaRPr>
          </a:p>
        </p:txBody>
      </p:sp>
      <p:sp>
        <p:nvSpPr>
          <p:cNvPr id="7408" name="Line 240"/>
          <p:cNvSpPr>
            <a:spLocks noChangeShapeType="1"/>
          </p:cNvSpPr>
          <p:nvPr/>
        </p:nvSpPr>
        <p:spPr bwMode="auto">
          <a:xfrm>
            <a:off x="1628775" y="685800"/>
            <a:ext cx="711517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IN">
              <a:cs typeface="Arial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15" name="~PP2281.WAV">
            <a:hlinkClick r:id="" action="ppaction://media"/>
          </p:cNvPr>
          <p:cNvPicPr>
            <a:picLocks noRot="1" noChangeAspect="1"/>
          </p:cNvPicPr>
          <p:nvPr>
            <a:wavAudioFile r:embed="rId2" name="~PP2281.WAV"/>
          </p:nvPr>
        </p:nvPicPr>
        <p:blipFill>
          <a:blip r:embed="rId6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172" grpId="0" autoUpdateAnimBg="0"/>
      <p:bldP spid="7278" grpId="0" animBg="1" autoUpdateAnimBg="0"/>
      <p:bldP spid="7277" grpId="0" animBg="1" autoUpdateAnimBg="0"/>
      <p:bldP spid="7403" grpId="0" animBg="1" autoUpdateAnimBg="0"/>
      <p:bldP spid="7404" grpId="0" animBg="1" autoUpdateAnimBg="0"/>
      <p:bldP spid="740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896666" y="0"/>
            <a:ext cx="62872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FFFF99"/>
                </a:solidFill>
                <a:latin typeface="Amerigo Md BT" pitchFamily="34" charset="0"/>
                <a:cs typeface="Arial" charset="0"/>
              </a:rPr>
              <a:t>Paralleling Cone Technique of </a:t>
            </a:r>
          </a:p>
          <a:p>
            <a:pPr algn="ctr" eaLnBrk="0" hangingPunct="0">
              <a:defRPr/>
            </a:pPr>
            <a:r>
              <a:rPr lang="en-US" sz="3200">
                <a:solidFill>
                  <a:srgbClr val="FFFF99"/>
                </a:solidFill>
                <a:latin typeface="Amerigo Md BT" pitchFamily="34" charset="0"/>
                <a:cs typeface="Arial" charset="0"/>
              </a:rPr>
              <a:t>Intra-oral Periapical Radiography 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716661" y="218440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6488312" y="2132013"/>
            <a:ext cx="7373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249680" y="4128136"/>
            <a:ext cx="83210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28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2. Placement of Image Receptor: </a:t>
            </a:r>
            <a:r>
              <a:rPr lang="en-US" sz="2800" dirty="0">
                <a:latin typeface="Amerigo Md BT" pitchFamily="34" charset="0"/>
                <a:cs typeface="Arial" charset="0"/>
              </a:rPr>
              <a:t>Parallel to the long axis of the tooth to be </a:t>
            </a:r>
            <a:r>
              <a:rPr lang="en-US" sz="2800" dirty="0" err="1">
                <a:latin typeface="Amerigo Md BT" pitchFamily="34" charset="0"/>
                <a:cs typeface="Arial" charset="0"/>
              </a:rPr>
              <a:t>radiographed</a:t>
            </a:r>
            <a:r>
              <a:rPr lang="en-US" sz="2800" dirty="0">
                <a:latin typeface="Amerigo Md BT" pitchFamily="34" charset="0"/>
                <a:cs typeface="Arial" charset="0"/>
              </a:rPr>
              <a:t>. Special devices are used to achieve and maintain the correct receptor position. 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1356360" y="1676400"/>
            <a:ext cx="841629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2800" dirty="0">
                <a:solidFill>
                  <a:srgbClr val="0070C0"/>
                </a:solidFill>
                <a:latin typeface="Amerigo Md BT" pitchFamily="34" charset="0"/>
                <a:cs typeface="Arial" charset="0"/>
              </a:rPr>
              <a:t>1. Patient Position: </a:t>
            </a:r>
            <a:r>
              <a:rPr lang="en-US" sz="2800" dirty="0">
                <a:latin typeface="Amerigo Md BT" pitchFamily="34" charset="0"/>
                <a:cs typeface="Arial" charset="0"/>
              </a:rPr>
              <a:t>Patient can be either sitting upright or reclined in the dental chair provided that the head is not tilted to the side.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1628775" y="1143000"/>
            <a:ext cx="711517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IN">
              <a:cs typeface="Arial" charset="0"/>
            </a:endParaRPr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1530482" y="1551819"/>
            <a:ext cx="7875984" cy="1824038"/>
          </a:xfrm>
          <a:prstGeom prst="wedgeRoundRectCallout">
            <a:avLst>
              <a:gd name="adj1" fmla="val -8028"/>
              <a:gd name="adj2" fmla="val -87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sz="2400">
                <a:latin typeface="Amerigo Md BT" pitchFamily="34" charset="0"/>
              </a:rPr>
              <a:t>First described by Edmund C. Kells in 1896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11" name="~PP1961.WAV">
            <a:hlinkClick r:id="" action="ppaction://media"/>
          </p:cNvPr>
          <p:cNvPicPr>
            <a:picLocks noRot="1" noChangeAspect="1"/>
          </p:cNvPicPr>
          <p:nvPr>
            <a:wavAudioFile r:embed="rId2" name="~PP1961.WAV"/>
          </p:nvPr>
        </p:nvPicPr>
        <p:blipFill>
          <a:blip r:embed="rId4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5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218" grpId="0" autoUpdateAnimBg="0"/>
      <p:bldP spid="8219" grpId="0" autoUpdateAnimBg="0"/>
      <p:bldP spid="822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68356" y="520700"/>
            <a:ext cx="531673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5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Requirements for Receptor Holders:</a:t>
            </a:r>
            <a:endParaRPr lang="en-US" sz="2400" dirty="0">
              <a:latin typeface="Amerigo Md BT" pitchFamily="34" charset="0"/>
              <a:cs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817320" y="937078"/>
            <a:ext cx="241252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5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~ Should be rigid</a:t>
            </a:r>
            <a:endParaRPr lang="en-US" sz="2400" dirty="0">
              <a:latin typeface="Amerigo Md BT" pitchFamily="34" charset="0"/>
              <a:cs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833647" y="1320800"/>
            <a:ext cx="360515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5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~ Should be </a:t>
            </a:r>
            <a:r>
              <a:rPr lang="en-US" sz="2500" dirty="0" err="1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autoclavable</a:t>
            </a:r>
            <a:endParaRPr lang="en-US" sz="2400" dirty="0">
              <a:latin typeface="Amerigo Md BT" pitchFamily="34" charset="0"/>
              <a:cs typeface="Arial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66305" y="1698171"/>
            <a:ext cx="478015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5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~ Should be small and lightweight</a:t>
            </a:r>
            <a:endParaRPr lang="en-US" sz="2400" dirty="0">
              <a:latin typeface="Amerigo Md BT" pitchFamily="34" charset="0"/>
              <a:cs typeface="Arial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849977" y="2081893"/>
            <a:ext cx="419185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5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~ Should maintain </a:t>
            </a:r>
            <a:r>
              <a:rPr lang="en-US" sz="2500" dirty="0" smtClean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parallelism</a:t>
            </a:r>
            <a:endParaRPr lang="en-US" sz="2400" dirty="0">
              <a:latin typeface="Amerigo Md BT" pitchFamily="34" charset="0"/>
              <a:cs typeface="Arial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115829" y="2499860"/>
            <a:ext cx="485647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500" dirty="0" smtClean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between</a:t>
            </a:r>
            <a:r>
              <a:rPr lang="en-US" sz="2400" dirty="0" smtClean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 </a:t>
            </a:r>
            <a:r>
              <a:rPr lang="en-US" sz="2500" dirty="0" smtClean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tooth </a:t>
            </a:r>
            <a:r>
              <a:rPr lang="en-US" sz="25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and receptor</a:t>
            </a:r>
            <a:endParaRPr lang="en-US" sz="2400" dirty="0">
              <a:latin typeface="Amerigo Md BT" pitchFamily="34" charset="0"/>
              <a:cs typeface="Arial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898963" y="2899909"/>
            <a:ext cx="415979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5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~ Should align the central ray</a:t>
            </a:r>
            <a:endParaRPr lang="en-US" sz="2400" dirty="0">
              <a:latin typeface="Amerigo Md BT" pitchFamily="34" charset="0"/>
              <a:cs typeface="Arial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246454" y="3341007"/>
            <a:ext cx="202940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500" dirty="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perpendicular </a:t>
            </a:r>
            <a:endParaRPr lang="en-US" sz="2400" dirty="0">
              <a:latin typeface="Amerigo Md BT" pitchFamily="34" charset="0"/>
              <a:cs typeface="Arial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249760" y="3324678"/>
            <a:ext cx="206947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500">
                <a:solidFill>
                  <a:srgbClr val="FFFF00"/>
                </a:solidFill>
                <a:latin typeface="Amerigo Md BT" pitchFamily="34" charset="0"/>
                <a:cs typeface="Arial" charset="0"/>
              </a:rPr>
              <a:t>to the receptor</a:t>
            </a:r>
            <a:endParaRPr lang="en-US" sz="2400">
              <a:latin typeface="Amerigo Md BT" pitchFamily="34" charset="0"/>
              <a:cs typeface="Arial" charset="0"/>
            </a:endParaRPr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545551" y="494984"/>
            <a:ext cx="94654" cy="3741737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34" y="2073"/>
              </a:cxn>
              <a:cxn ang="0">
                <a:pos x="0" y="2073"/>
              </a:cxn>
              <a:cxn ang="0">
                <a:pos x="0" y="20"/>
              </a:cxn>
              <a:cxn ang="0">
                <a:pos x="19" y="0"/>
              </a:cxn>
              <a:cxn ang="0">
                <a:pos x="34" y="20"/>
              </a:cxn>
            </a:cxnLst>
            <a:rect l="0" t="0" r="r" b="b"/>
            <a:pathLst>
              <a:path w="34" h="2073">
                <a:moveTo>
                  <a:pt x="34" y="20"/>
                </a:moveTo>
                <a:lnTo>
                  <a:pt x="34" y="2073"/>
                </a:lnTo>
                <a:lnTo>
                  <a:pt x="0" y="2073"/>
                </a:lnTo>
                <a:lnTo>
                  <a:pt x="0" y="20"/>
                </a:lnTo>
                <a:lnTo>
                  <a:pt x="19" y="0"/>
                </a:lnTo>
                <a:lnTo>
                  <a:pt x="34" y="2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IN">
              <a:cs typeface="Arial" charset="0"/>
            </a:endParaRPr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7088387" y="457200"/>
            <a:ext cx="94654" cy="3657600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34" y="2073"/>
              </a:cxn>
              <a:cxn ang="0">
                <a:pos x="0" y="2073"/>
              </a:cxn>
              <a:cxn ang="0">
                <a:pos x="0" y="20"/>
              </a:cxn>
              <a:cxn ang="0">
                <a:pos x="19" y="0"/>
              </a:cxn>
              <a:cxn ang="0">
                <a:pos x="34" y="20"/>
              </a:cxn>
            </a:cxnLst>
            <a:rect l="0" t="0" r="r" b="b"/>
            <a:pathLst>
              <a:path w="34" h="2073">
                <a:moveTo>
                  <a:pt x="34" y="20"/>
                </a:moveTo>
                <a:lnTo>
                  <a:pt x="34" y="2073"/>
                </a:lnTo>
                <a:lnTo>
                  <a:pt x="0" y="2073"/>
                </a:lnTo>
                <a:lnTo>
                  <a:pt x="0" y="20"/>
                </a:lnTo>
                <a:lnTo>
                  <a:pt x="19" y="0"/>
                </a:lnTo>
                <a:lnTo>
                  <a:pt x="34" y="2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IN">
              <a:cs typeface="Arial" charset="0"/>
            </a:endParaRPr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 rot="-5400000">
            <a:off x="4228148" y="-2262188"/>
            <a:ext cx="167640" cy="5606416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34" y="2073"/>
              </a:cxn>
              <a:cxn ang="0">
                <a:pos x="0" y="2073"/>
              </a:cxn>
              <a:cxn ang="0">
                <a:pos x="0" y="20"/>
              </a:cxn>
              <a:cxn ang="0">
                <a:pos x="19" y="0"/>
              </a:cxn>
              <a:cxn ang="0">
                <a:pos x="34" y="20"/>
              </a:cxn>
            </a:cxnLst>
            <a:rect l="0" t="0" r="r" b="b"/>
            <a:pathLst>
              <a:path w="34" h="2073">
                <a:moveTo>
                  <a:pt x="34" y="20"/>
                </a:moveTo>
                <a:lnTo>
                  <a:pt x="34" y="2073"/>
                </a:lnTo>
                <a:lnTo>
                  <a:pt x="0" y="2073"/>
                </a:lnTo>
                <a:lnTo>
                  <a:pt x="0" y="20"/>
                </a:lnTo>
                <a:lnTo>
                  <a:pt x="19" y="0"/>
                </a:lnTo>
                <a:lnTo>
                  <a:pt x="34" y="2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IN">
              <a:cs typeface="Arial" charset="0"/>
            </a:endParaRP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 rot="-5400000">
            <a:off x="3745230" y="1878330"/>
            <a:ext cx="76200" cy="4457700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34" y="2073"/>
              </a:cxn>
              <a:cxn ang="0">
                <a:pos x="0" y="2073"/>
              </a:cxn>
              <a:cxn ang="0">
                <a:pos x="0" y="20"/>
              </a:cxn>
              <a:cxn ang="0">
                <a:pos x="19" y="0"/>
              </a:cxn>
              <a:cxn ang="0">
                <a:pos x="34" y="20"/>
              </a:cxn>
            </a:cxnLst>
            <a:rect l="0" t="0" r="r" b="b"/>
            <a:pathLst>
              <a:path w="34" h="2073">
                <a:moveTo>
                  <a:pt x="34" y="20"/>
                </a:moveTo>
                <a:lnTo>
                  <a:pt x="34" y="2073"/>
                </a:lnTo>
                <a:lnTo>
                  <a:pt x="0" y="2073"/>
                </a:lnTo>
                <a:lnTo>
                  <a:pt x="0" y="20"/>
                </a:lnTo>
                <a:lnTo>
                  <a:pt x="19" y="0"/>
                </a:lnTo>
                <a:lnTo>
                  <a:pt x="34" y="2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IN">
              <a:cs typeface="Arial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845627" y="3979926"/>
            <a:ext cx="3967843" cy="2244526"/>
            <a:chOff x="2832" y="2640"/>
            <a:chExt cx="2496" cy="1392"/>
          </a:xfrm>
        </p:grpSpPr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2853" y="2714"/>
              <a:ext cx="35" cy="1300"/>
            </a:xfrm>
            <a:custGeom>
              <a:avLst/>
              <a:gdLst/>
              <a:ahLst/>
              <a:cxnLst>
                <a:cxn ang="0">
                  <a:pos x="34" y="19"/>
                </a:cxn>
                <a:cxn ang="0">
                  <a:pos x="34" y="1081"/>
                </a:cxn>
                <a:cxn ang="0">
                  <a:pos x="0" y="1081"/>
                </a:cxn>
                <a:cxn ang="0">
                  <a:pos x="0" y="19"/>
                </a:cxn>
                <a:cxn ang="0">
                  <a:pos x="19" y="0"/>
                </a:cxn>
                <a:cxn ang="0">
                  <a:pos x="34" y="19"/>
                </a:cxn>
              </a:cxnLst>
              <a:rect l="0" t="0" r="r" b="b"/>
              <a:pathLst>
                <a:path w="34" h="1081">
                  <a:moveTo>
                    <a:pt x="34" y="19"/>
                  </a:moveTo>
                  <a:lnTo>
                    <a:pt x="34" y="1081"/>
                  </a:lnTo>
                  <a:lnTo>
                    <a:pt x="0" y="1081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IN">
                <a:cs typeface="Arial" charset="0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2897" y="2736"/>
              <a:ext cx="211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400" dirty="0">
                  <a:solidFill>
                    <a:srgbClr val="FFFF00"/>
                  </a:solidFill>
                  <a:latin typeface="Amerigo Md BT" pitchFamily="34" charset="0"/>
                  <a:cs typeface="Arial" charset="0"/>
                </a:rPr>
                <a:t>Types of </a:t>
              </a:r>
              <a:r>
                <a:rPr lang="en-US" sz="2500" dirty="0">
                  <a:solidFill>
                    <a:srgbClr val="FFFF00"/>
                  </a:solidFill>
                  <a:latin typeface="Amerigo Md BT" pitchFamily="34" charset="0"/>
                  <a:cs typeface="Arial" charset="0"/>
                </a:rPr>
                <a:t>Receptor</a:t>
              </a:r>
              <a:r>
                <a:rPr lang="en-US" sz="2400" dirty="0">
                  <a:solidFill>
                    <a:srgbClr val="FFFF00"/>
                  </a:solidFill>
                  <a:latin typeface="Amerigo Md BT" pitchFamily="34" charset="0"/>
                  <a:cs typeface="Arial" charset="0"/>
                </a:rPr>
                <a:t> Holders:</a:t>
              </a: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2918" y="3034"/>
              <a:ext cx="208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400">
                  <a:solidFill>
                    <a:srgbClr val="FFFF00"/>
                  </a:solidFill>
                  <a:latin typeface="Amerigo Md BT" pitchFamily="34" charset="0"/>
                  <a:cs typeface="Arial" charset="0"/>
                </a:rPr>
                <a:t>~ Artery forceps with a bite </a:t>
              </a:r>
            </a:p>
            <a:p>
              <a:pPr eaLnBrk="0" hangingPunct="0">
                <a:defRPr/>
              </a:pPr>
              <a:r>
                <a:rPr lang="en-US" sz="2400">
                  <a:solidFill>
                    <a:srgbClr val="FFFF00"/>
                  </a:solidFill>
                  <a:latin typeface="Amerigo Md BT" pitchFamily="34" charset="0"/>
                  <a:cs typeface="Arial" charset="0"/>
                </a:rPr>
                <a:t>     block</a:t>
              </a:r>
              <a:endParaRPr lang="en-US" sz="2400">
                <a:latin typeface="Amerigo Md BT" pitchFamily="34" charset="0"/>
                <a:cs typeface="Arial" charset="0"/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2918" y="3514"/>
              <a:ext cx="191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400">
                  <a:solidFill>
                    <a:srgbClr val="FFFF00"/>
                  </a:solidFill>
                  <a:latin typeface="Amerigo Md BT" pitchFamily="34" charset="0"/>
                  <a:cs typeface="Arial" charset="0"/>
                </a:rPr>
                <a:t>~ ‘Snap-a ray’ instrument</a:t>
              </a:r>
              <a:endParaRPr lang="en-US" sz="2400">
                <a:latin typeface="Amerigo Md BT" pitchFamily="34" charset="0"/>
                <a:cs typeface="Arial" charset="0"/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2918" y="3754"/>
              <a:ext cx="11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400">
                  <a:solidFill>
                    <a:srgbClr val="FFFF00"/>
                  </a:solidFill>
                  <a:latin typeface="Amerigo Md BT" pitchFamily="34" charset="0"/>
                  <a:cs typeface="Arial" charset="0"/>
                </a:rPr>
                <a:t>~ ‘XCP’ device</a:t>
              </a:r>
              <a:endParaRPr lang="en-US" sz="2400">
                <a:latin typeface="Amerigo Md BT" pitchFamily="34" charset="0"/>
                <a:cs typeface="Arial" charset="0"/>
              </a:endParaRPr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 rot="-5400000">
              <a:off x="4056" y="2760"/>
              <a:ext cx="48" cy="2496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4" y="2073"/>
                </a:cxn>
                <a:cxn ang="0">
                  <a:pos x="0" y="2073"/>
                </a:cxn>
                <a:cxn ang="0">
                  <a:pos x="0" y="20"/>
                </a:cxn>
                <a:cxn ang="0">
                  <a:pos x="19" y="0"/>
                </a:cxn>
                <a:cxn ang="0">
                  <a:pos x="34" y="20"/>
                </a:cxn>
              </a:cxnLst>
              <a:rect l="0" t="0" r="r" b="b"/>
              <a:pathLst>
                <a:path w="34" h="2073">
                  <a:moveTo>
                    <a:pt x="34" y="20"/>
                  </a:moveTo>
                  <a:lnTo>
                    <a:pt x="34" y="2073"/>
                  </a:lnTo>
                  <a:lnTo>
                    <a:pt x="0" y="2073"/>
                  </a:lnTo>
                  <a:lnTo>
                    <a:pt x="0" y="20"/>
                  </a:lnTo>
                  <a:lnTo>
                    <a:pt x="19" y="0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IN">
                <a:cs typeface="Arial" charset="0"/>
              </a:endParaRPr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5280" y="2640"/>
              <a:ext cx="47" cy="1374"/>
            </a:xfrm>
            <a:custGeom>
              <a:avLst/>
              <a:gdLst/>
              <a:ahLst/>
              <a:cxnLst>
                <a:cxn ang="0">
                  <a:pos x="34" y="19"/>
                </a:cxn>
                <a:cxn ang="0">
                  <a:pos x="34" y="1081"/>
                </a:cxn>
                <a:cxn ang="0">
                  <a:pos x="0" y="1081"/>
                </a:cxn>
                <a:cxn ang="0">
                  <a:pos x="0" y="19"/>
                </a:cxn>
                <a:cxn ang="0">
                  <a:pos x="19" y="0"/>
                </a:cxn>
                <a:cxn ang="0">
                  <a:pos x="34" y="19"/>
                </a:cxn>
              </a:cxnLst>
              <a:rect l="0" t="0" r="r" b="b"/>
              <a:pathLst>
                <a:path w="34" h="1081">
                  <a:moveTo>
                    <a:pt x="34" y="19"/>
                  </a:moveTo>
                  <a:lnTo>
                    <a:pt x="34" y="1081"/>
                  </a:lnTo>
                  <a:lnTo>
                    <a:pt x="0" y="1081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IN">
                <a:cs typeface="Arial" charset="0"/>
              </a:endParaRPr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 rot="16200000">
              <a:off x="4454" y="1878"/>
              <a:ext cx="58" cy="1628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4" y="2073"/>
                </a:cxn>
                <a:cxn ang="0">
                  <a:pos x="0" y="2073"/>
                </a:cxn>
                <a:cxn ang="0">
                  <a:pos x="0" y="20"/>
                </a:cxn>
                <a:cxn ang="0">
                  <a:pos x="19" y="0"/>
                </a:cxn>
                <a:cxn ang="0">
                  <a:pos x="34" y="20"/>
                </a:cxn>
              </a:cxnLst>
              <a:rect l="0" t="0" r="r" b="b"/>
              <a:pathLst>
                <a:path w="34" h="2073">
                  <a:moveTo>
                    <a:pt x="34" y="20"/>
                  </a:moveTo>
                  <a:lnTo>
                    <a:pt x="34" y="2073"/>
                  </a:lnTo>
                  <a:lnTo>
                    <a:pt x="0" y="2073"/>
                  </a:lnTo>
                  <a:lnTo>
                    <a:pt x="0" y="20"/>
                  </a:lnTo>
                  <a:lnTo>
                    <a:pt x="19" y="0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IN">
                <a:cs typeface="Arial" charset="0"/>
              </a:endParaRPr>
            </a:p>
          </p:txBody>
        </p:sp>
      </p:grpSp>
      <p:sp>
        <p:nvSpPr>
          <p:cNvPr id="25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27" name="~PP3408.WAV">
            <a:hlinkClick r:id="" action="ppaction://media"/>
          </p:cNvPr>
          <p:cNvPicPr>
            <a:picLocks noRot="1" noChangeAspect="1"/>
          </p:cNvPicPr>
          <p:nvPr>
            <a:wavAudioFile r:embed="rId1" name="~PP3408.WAV"/>
          </p:nvPr>
        </p:nvPicPr>
        <p:blipFill>
          <a:blip r:embed="rId3"/>
          <a:stretch>
            <a:fillRect/>
          </a:stretch>
        </p:blipFill>
        <p:spPr>
          <a:xfrm>
            <a:off x="9775825" y="6330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 l="9804" t="5240" r="3922" b="5676"/>
          <a:stretch>
            <a:fillRect/>
          </a:stretch>
        </p:blipFill>
        <p:spPr bwMode="auto">
          <a:xfrm>
            <a:off x="3086100" y="586699"/>
            <a:ext cx="4114800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5723" y="3733800"/>
            <a:ext cx="2535102" cy="168728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1823" y="3733800"/>
            <a:ext cx="2535102" cy="168728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9623" y="3733800"/>
            <a:ext cx="2535102" cy="168728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430786" y="5562600"/>
            <a:ext cx="3401893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sz="2400" u="sng">
                <a:solidFill>
                  <a:srgbClr val="FFFF99"/>
                </a:solidFill>
                <a:latin typeface="Amerigo Md BT" pitchFamily="34" charset="0"/>
                <a:cs typeface="Arial" charset="0"/>
              </a:rPr>
              <a:t>Snap-A-Ray Instrument</a:t>
            </a:r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5559625" y="711201"/>
            <a:ext cx="703659" cy="2155825"/>
          </a:xfrm>
          <a:custGeom>
            <a:avLst/>
            <a:gdLst>
              <a:gd name="T0" fmla="*/ 2147483647 w 394"/>
              <a:gd name="T1" fmla="*/ 2147483647 h 1358"/>
              <a:gd name="T2" fmla="*/ 2147483647 w 394"/>
              <a:gd name="T3" fmla="*/ 2147483647 h 1358"/>
              <a:gd name="T4" fmla="*/ 2147483647 w 394"/>
              <a:gd name="T5" fmla="*/ 2147483647 h 1358"/>
              <a:gd name="T6" fmla="*/ 2147483647 w 394"/>
              <a:gd name="T7" fmla="*/ 2147483647 h 1358"/>
              <a:gd name="T8" fmla="*/ 2147483647 w 394"/>
              <a:gd name="T9" fmla="*/ 2147483647 h 1358"/>
              <a:gd name="T10" fmla="*/ 2147483647 w 394"/>
              <a:gd name="T11" fmla="*/ 2147483647 h 1358"/>
              <a:gd name="T12" fmla="*/ 2147483647 w 394"/>
              <a:gd name="T13" fmla="*/ 0 h 1358"/>
              <a:gd name="T14" fmla="*/ 2147483647 w 394"/>
              <a:gd name="T15" fmla="*/ 2147483647 h 1358"/>
              <a:gd name="T16" fmla="*/ 2147483647 w 394"/>
              <a:gd name="T17" fmla="*/ 2147483647 h 1358"/>
              <a:gd name="T18" fmla="*/ 2147483647 w 394"/>
              <a:gd name="T19" fmla="*/ 2147483647 h 1358"/>
              <a:gd name="T20" fmla="*/ 2147483647 w 394"/>
              <a:gd name="T21" fmla="*/ 2147483647 h 1358"/>
              <a:gd name="T22" fmla="*/ 2147483647 w 394"/>
              <a:gd name="T23" fmla="*/ 2147483647 h 13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4"/>
              <a:gd name="T37" fmla="*/ 0 h 1358"/>
              <a:gd name="T38" fmla="*/ 394 w 394"/>
              <a:gd name="T39" fmla="*/ 1358 h 13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4" h="1358">
                <a:moveTo>
                  <a:pt x="247" y="1292"/>
                </a:moveTo>
                <a:cubicBezTo>
                  <a:pt x="151" y="1269"/>
                  <a:pt x="142" y="1254"/>
                  <a:pt x="99" y="1169"/>
                </a:cubicBezTo>
                <a:cubicBezTo>
                  <a:pt x="54" y="985"/>
                  <a:pt x="116" y="1252"/>
                  <a:pt x="74" y="751"/>
                </a:cubicBezTo>
                <a:cubicBezTo>
                  <a:pt x="70" y="708"/>
                  <a:pt x="39" y="634"/>
                  <a:pt x="25" y="591"/>
                </a:cubicBezTo>
                <a:cubicBezTo>
                  <a:pt x="21" y="495"/>
                  <a:pt x="0" y="235"/>
                  <a:pt x="25" y="123"/>
                </a:cubicBezTo>
                <a:cubicBezTo>
                  <a:pt x="31" y="94"/>
                  <a:pt x="47" y="62"/>
                  <a:pt x="74" y="49"/>
                </a:cubicBezTo>
                <a:cubicBezTo>
                  <a:pt x="137" y="19"/>
                  <a:pt x="109" y="36"/>
                  <a:pt x="160" y="0"/>
                </a:cubicBezTo>
                <a:cubicBezTo>
                  <a:pt x="222" y="8"/>
                  <a:pt x="285" y="8"/>
                  <a:pt x="345" y="25"/>
                </a:cubicBezTo>
                <a:cubicBezTo>
                  <a:pt x="384" y="36"/>
                  <a:pt x="394" y="135"/>
                  <a:pt x="394" y="135"/>
                </a:cubicBezTo>
                <a:cubicBezTo>
                  <a:pt x="387" y="266"/>
                  <a:pt x="391" y="412"/>
                  <a:pt x="357" y="541"/>
                </a:cubicBezTo>
                <a:cubicBezTo>
                  <a:pt x="325" y="839"/>
                  <a:pt x="362" y="467"/>
                  <a:pt x="333" y="1108"/>
                </a:cubicBezTo>
                <a:cubicBezTo>
                  <a:pt x="333" y="1119"/>
                  <a:pt x="313" y="1358"/>
                  <a:pt x="247" y="1292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10" name="~PP1383.WAV">
            <a:hlinkClick r:id="" action="ppaction://media"/>
          </p:cNvPr>
          <p:cNvPicPr>
            <a:picLocks noRot="1" noChangeAspect="1"/>
          </p:cNvPicPr>
          <p:nvPr>
            <a:wavAudioFile r:embed="rId2" name="~PP1383.WAV"/>
          </p:nvPr>
        </p:nvPicPr>
        <p:blipFill>
          <a:blip r:embed="rId8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6634" grpId="0" autoUpdateAnimBg="0"/>
      <p:bldP spid="266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 l="9804" t="5240" r="3922" b="5676"/>
          <a:stretch>
            <a:fillRect/>
          </a:stretch>
        </p:blipFill>
        <p:spPr bwMode="auto">
          <a:xfrm>
            <a:off x="1665515" y="1012372"/>
            <a:ext cx="3083548" cy="194149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6876" name="Freeform 12"/>
          <p:cNvSpPr>
            <a:spLocks/>
          </p:cNvSpPr>
          <p:nvPr/>
        </p:nvSpPr>
        <p:spPr bwMode="auto">
          <a:xfrm>
            <a:off x="3171825" y="373063"/>
            <a:ext cx="2486025" cy="2616200"/>
          </a:xfrm>
          <a:custGeom>
            <a:avLst/>
            <a:gdLst>
              <a:gd name="T0" fmla="*/ 2147483647 w 1392"/>
              <a:gd name="T1" fmla="*/ 2147483647 h 1648"/>
              <a:gd name="T2" fmla="*/ 2147483647 w 1392"/>
              <a:gd name="T3" fmla="*/ 2147483647 h 1648"/>
              <a:gd name="T4" fmla="*/ 2147483647 w 1392"/>
              <a:gd name="T5" fmla="*/ 2147483647 h 1648"/>
              <a:gd name="T6" fmla="*/ 2147483647 w 1392"/>
              <a:gd name="T7" fmla="*/ 2147483647 h 1648"/>
              <a:gd name="T8" fmla="*/ 0 w 1392"/>
              <a:gd name="T9" fmla="*/ 2147483647 h 1648"/>
              <a:gd name="T10" fmla="*/ 2147483647 w 1392"/>
              <a:gd name="T11" fmla="*/ 2147483647 h 1648"/>
              <a:gd name="T12" fmla="*/ 2147483647 w 1392"/>
              <a:gd name="T13" fmla="*/ 2147483647 h 1648"/>
              <a:gd name="T14" fmla="*/ 2147483647 w 1392"/>
              <a:gd name="T15" fmla="*/ 2147483647 h 1648"/>
              <a:gd name="T16" fmla="*/ 2147483647 w 1392"/>
              <a:gd name="T17" fmla="*/ 2147483647 h 1648"/>
              <a:gd name="T18" fmla="*/ 2147483647 w 1392"/>
              <a:gd name="T19" fmla="*/ 2147483647 h 1648"/>
              <a:gd name="T20" fmla="*/ 2147483647 w 1392"/>
              <a:gd name="T21" fmla="*/ 2147483647 h 1648"/>
              <a:gd name="T22" fmla="*/ 2147483647 w 1392"/>
              <a:gd name="T23" fmla="*/ 2147483647 h 1648"/>
              <a:gd name="T24" fmla="*/ 2147483647 w 1392"/>
              <a:gd name="T25" fmla="*/ 2147483647 h 1648"/>
              <a:gd name="T26" fmla="*/ 2147483647 w 1392"/>
              <a:gd name="T27" fmla="*/ 2147483647 h 1648"/>
              <a:gd name="T28" fmla="*/ 2147483647 w 1392"/>
              <a:gd name="T29" fmla="*/ 2147483647 h 1648"/>
              <a:gd name="T30" fmla="*/ 2147483647 w 1392"/>
              <a:gd name="T31" fmla="*/ 2147483647 h 1648"/>
              <a:gd name="T32" fmla="*/ 2147483647 w 1392"/>
              <a:gd name="T33" fmla="*/ 2147483647 h 1648"/>
              <a:gd name="T34" fmla="*/ 2147483647 w 1392"/>
              <a:gd name="T35" fmla="*/ 2147483647 h 1648"/>
              <a:gd name="T36" fmla="*/ 2147483647 w 1392"/>
              <a:gd name="T37" fmla="*/ 2147483647 h 1648"/>
              <a:gd name="T38" fmla="*/ 2147483647 w 1392"/>
              <a:gd name="T39" fmla="*/ 2147483647 h 1648"/>
              <a:gd name="T40" fmla="*/ 2147483647 w 1392"/>
              <a:gd name="T41" fmla="*/ 2147483647 h 1648"/>
              <a:gd name="T42" fmla="*/ 2147483647 w 1392"/>
              <a:gd name="T43" fmla="*/ 2147483647 h 1648"/>
              <a:gd name="T44" fmla="*/ 2147483647 w 1392"/>
              <a:gd name="T45" fmla="*/ 2147483647 h 1648"/>
              <a:gd name="T46" fmla="*/ 2147483647 w 1392"/>
              <a:gd name="T47" fmla="*/ 2147483647 h 1648"/>
              <a:gd name="T48" fmla="*/ 2147483647 w 1392"/>
              <a:gd name="T49" fmla="*/ 2147483647 h 1648"/>
              <a:gd name="T50" fmla="*/ 2147483647 w 1392"/>
              <a:gd name="T51" fmla="*/ 2147483647 h 1648"/>
              <a:gd name="T52" fmla="*/ 2147483647 w 1392"/>
              <a:gd name="T53" fmla="*/ 2147483647 h 1648"/>
              <a:gd name="T54" fmla="*/ 2147483647 w 1392"/>
              <a:gd name="T55" fmla="*/ 2147483647 h 1648"/>
              <a:gd name="T56" fmla="*/ 2147483647 w 1392"/>
              <a:gd name="T57" fmla="*/ 2147483647 h 1648"/>
              <a:gd name="T58" fmla="*/ 2147483647 w 1392"/>
              <a:gd name="T59" fmla="*/ 2147483647 h 16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92"/>
              <a:gd name="T91" fmla="*/ 0 h 1648"/>
              <a:gd name="T92" fmla="*/ 1392 w 1392"/>
              <a:gd name="T93" fmla="*/ 1648 h 164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92" h="1648">
                <a:moveTo>
                  <a:pt x="268" y="1540"/>
                </a:moveTo>
                <a:cubicBezTo>
                  <a:pt x="264" y="1423"/>
                  <a:pt x="272" y="1306"/>
                  <a:pt x="256" y="1190"/>
                </a:cubicBezTo>
                <a:cubicBezTo>
                  <a:pt x="254" y="1172"/>
                  <a:pt x="229" y="1166"/>
                  <a:pt x="217" y="1151"/>
                </a:cubicBezTo>
                <a:cubicBezTo>
                  <a:pt x="163" y="1081"/>
                  <a:pt x="138" y="1038"/>
                  <a:pt x="51" y="1009"/>
                </a:cubicBezTo>
                <a:cubicBezTo>
                  <a:pt x="35" y="962"/>
                  <a:pt x="12" y="929"/>
                  <a:pt x="0" y="880"/>
                </a:cubicBezTo>
                <a:cubicBezTo>
                  <a:pt x="4" y="841"/>
                  <a:pt x="6" y="802"/>
                  <a:pt x="12" y="763"/>
                </a:cubicBezTo>
                <a:cubicBezTo>
                  <a:pt x="15" y="749"/>
                  <a:pt x="16" y="733"/>
                  <a:pt x="25" y="724"/>
                </a:cubicBezTo>
                <a:cubicBezTo>
                  <a:pt x="75" y="673"/>
                  <a:pt x="237" y="656"/>
                  <a:pt x="307" y="633"/>
                </a:cubicBezTo>
                <a:cubicBezTo>
                  <a:pt x="319" y="585"/>
                  <a:pt x="334" y="538"/>
                  <a:pt x="345" y="490"/>
                </a:cubicBezTo>
                <a:cubicBezTo>
                  <a:pt x="355" y="374"/>
                  <a:pt x="370" y="254"/>
                  <a:pt x="396" y="140"/>
                </a:cubicBezTo>
                <a:cubicBezTo>
                  <a:pt x="403" y="114"/>
                  <a:pt x="396" y="71"/>
                  <a:pt x="422" y="62"/>
                </a:cubicBezTo>
                <a:cubicBezTo>
                  <a:pt x="478" y="44"/>
                  <a:pt x="447" y="53"/>
                  <a:pt x="512" y="37"/>
                </a:cubicBezTo>
                <a:cubicBezTo>
                  <a:pt x="668" y="53"/>
                  <a:pt x="791" y="0"/>
                  <a:pt x="820" y="122"/>
                </a:cubicBezTo>
                <a:cubicBezTo>
                  <a:pt x="824" y="256"/>
                  <a:pt x="776" y="394"/>
                  <a:pt x="783" y="528"/>
                </a:cubicBezTo>
                <a:cubicBezTo>
                  <a:pt x="784" y="548"/>
                  <a:pt x="696" y="619"/>
                  <a:pt x="717" y="633"/>
                </a:cubicBezTo>
                <a:cubicBezTo>
                  <a:pt x="731" y="643"/>
                  <a:pt x="751" y="642"/>
                  <a:pt x="768" y="646"/>
                </a:cubicBezTo>
                <a:cubicBezTo>
                  <a:pt x="806" y="642"/>
                  <a:pt x="847" y="646"/>
                  <a:pt x="883" y="633"/>
                </a:cubicBezTo>
                <a:cubicBezTo>
                  <a:pt x="925" y="619"/>
                  <a:pt x="948" y="516"/>
                  <a:pt x="948" y="516"/>
                </a:cubicBezTo>
                <a:cubicBezTo>
                  <a:pt x="953" y="464"/>
                  <a:pt x="944" y="405"/>
                  <a:pt x="973" y="360"/>
                </a:cubicBezTo>
                <a:cubicBezTo>
                  <a:pt x="1010" y="303"/>
                  <a:pt x="1077" y="266"/>
                  <a:pt x="1139" y="244"/>
                </a:cubicBezTo>
                <a:cubicBezTo>
                  <a:pt x="1249" y="260"/>
                  <a:pt x="1270" y="268"/>
                  <a:pt x="1332" y="360"/>
                </a:cubicBezTo>
                <a:cubicBezTo>
                  <a:pt x="1327" y="633"/>
                  <a:pt x="1329" y="905"/>
                  <a:pt x="1319" y="1178"/>
                </a:cubicBezTo>
                <a:cubicBezTo>
                  <a:pt x="1308" y="1509"/>
                  <a:pt x="1392" y="1466"/>
                  <a:pt x="1255" y="1515"/>
                </a:cubicBezTo>
                <a:cubicBezTo>
                  <a:pt x="1145" y="1506"/>
                  <a:pt x="1081" y="1506"/>
                  <a:pt x="986" y="1476"/>
                </a:cubicBezTo>
                <a:cubicBezTo>
                  <a:pt x="924" y="1412"/>
                  <a:pt x="881" y="1348"/>
                  <a:pt x="794" y="1320"/>
                </a:cubicBezTo>
                <a:cubicBezTo>
                  <a:pt x="764" y="1324"/>
                  <a:pt x="731" y="1320"/>
                  <a:pt x="704" y="1332"/>
                </a:cubicBezTo>
                <a:cubicBezTo>
                  <a:pt x="679" y="1344"/>
                  <a:pt x="670" y="1404"/>
                  <a:pt x="666" y="1423"/>
                </a:cubicBezTo>
                <a:cubicBezTo>
                  <a:pt x="645" y="1521"/>
                  <a:pt x="707" y="1622"/>
                  <a:pt x="599" y="1648"/>
                </a:cubicBezTo>
                <a:cubicBezTo>
                  <a:pt x="505" y="1644"/>
                  <a:pt x="349" y="1621"/>
                  <a:pt x="256" y="1605"/>
                </a:cubicBezTo>
                <a:cubicBezTo>
                  <a:pt x="204" y="1596"/>
                  <a:pt x="256" y="1554"/>
                  <a:pt x="268" y="154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8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7924" y="3725865"/>
            <a:ext cx="2433747" cy="161982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1824" y="3725865"/>
            <a:ext cx="2433747" cy="161982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94024" y="3725865"/>
            <a:ext cx="2433747" cy="161982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543051" y="5597525"/>
            <a:ext cx="6360267" cy="52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go Md BT" pitchFamily="34" charset="0"/>
                <a:cs typeface="Arial" charset="0"/>
              </a:rPr>
              <a:t>XCP (extension cone paralleling) Instruments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9660" y="1214439"/>
            <a:ext cx="2395056" cy="1594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92058" y="1443038"/>
            <a:ext cx="2100255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sz="2400" u="sng" dirty="0">
                <a:latin typeface="Amerigo Md BT" pitchFamily="34" charset="0"/>
                <a:cs typeface="Arial" charset="0"/>
              </a:rPr>
              <a:t>Artery forceps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sz="2400" u="sng" dirty="0">
                <a:latin typeface="Amerigo Md BT" pitchFamily="34" charset="0"/>
                <a:cs typeface="Arial" charset="0"/>
              </a:rPr>
              <a:t>or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sz="2400" u="sng" dirty="0">
                <a:latin typeface="Amerigo Md BT" pitchFamily="34" charset="0"/>
                <a:cs typeface="Arial" charset="0"/>
              </a:rPr>
              <a:t>needle holder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12" name="~PP984.WAV">
            <a:hlinkClick r:id="" action="ppaction://media"/>
          </p:cNvPr>
          <p:cNvPicPr>
            <a:picLocks noRot="1" noChangeAspect="1"/>
          </p:cNvPicPr>
          <p:nvPr>
            <a:wavAudioFile r:embed="rId2" name="~PP984.WAV"/>
          </p:nvPr>
        </p:nvPicPr>
        <p:blipFill>
          <a:blip r:embed="rId9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6876" grpId="0" animBg="1"/>
      <p:bldP spid="36883" grpId="0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581150" y="650876"/>
            <a:ext cx="5093494" cy="2778125"/>
            <a:chOff x="1445" y="2459"/>
            <a:chExt cx="2741" cy="1580"/>
          </a:xfrm>
        </p:grpSpPr>
        <p:sp>
          <p:nvSpPr>
            <p:cNvPr id="23615" name="Freeform 4"/>
            <p:cNvSpPr>
              <a:spLocks/>
            </p:cNvSpPr>
            <p:nvPr/>
          </p:nvSpPr>
          <p:spPr bwMode="auto">
            <a:xfrm>
              <a:off x="3247" y="2525"/>
              <a:ext cx="558" cy="623"/>
            </a:xfrm>
            <a:custGeom>
              <a:avLst/>
              <a:gdLst>
                <a:gd name="T0" fmla="*/ 543 w 558"/>
                <a:gd name="T1" fmla="*/ 0 h 623"/>
                <a:gd name="T2" fmla="*/ 508 w 558"/>
                <a:gd name="T3" fmla="*/ 17 h 623"/>
                <a:gd name="T4" fmla="*/ 472 w 558"/>
                <a:gd name="T5" fmla="*/ 36 h 623"/>
                <a:gd name="T6" fmla="*/ 434 w 558"/>
                <a:gd name="T7" fmla="*/ 57 h 623"/>
                <a:gd name="T8" fmla="*/ 398 w 558"/>
                <a:gd name="T9" fmla="*/ 81 h 623"/>
                <a:gd name="T10" fmla="*/ 362 w 558"/>
                <a:gd name="T11" fmla="*/ 107 h 623"/>
                <a:gd name="T12" fmla="*/ 325 w 558"/>
                <a:gd name="T13" fmla="*/ 137 h 623"/>
                <a:gd name="T14" fmla="*/ 307 w 558"/>
                <a:gd name="T15" fmla="*/ 153 h 623"/>
                <a:gd name="T16" fmla="*/ 289 w 558"/>
                <a:gd name="T17" fmla="*/ 169 h 623"/>
                <a:gd name="T18" fmla="*/ 271 w 558"/>
                <a:gd name="T19" fmla="*/ 186 h 623"/>
                <a:gd name="T20" fmla="*/ 253 w 558"/>
                <a:gd name="T21" fmla="*/ 204 h 623"/>
                <a:gd name="T22" fmla="*/ 236 w 558"/>
                <a:gd name="T23" fmla="*/ 224 h 623"/>
                <a:gd name="T24" fmla="*/ 218 w 558"/>
                <a:gd name="T25" fmla="*/ 243 h 623"/>
                <a:gd name="T26" fmla="*/ 201 w 558"/>
                <a:gd name="T27" fmla="*/ 263 h 623"/>
                <a:gd name="T28" fmla="*/ 184 w 558"/>
                <a:gd name="T29" fmla="*/ 284 h 623"/>
                <a:gd name="T30" fmla="*/ 167 w 558"/>
                <a:gd name="T31" fmla="*/ 307 h 623"/>
                <a:gd name="T32" fmla="*/ 150 w 558"/>
                <a:gd name="T33" fmla="*/ 329 h 623"/>
                <a:gd name="T34" fmla="*/ 133 w 558"/>
                <a:gd name="T35" fmla="*/ 353 h 623"/>
                <a:gd name="T36" fmla="*/ 117 w 558"/>
                <a:gd name="T37" fmla="*/ 378 h 623"/>
                <a:gd name="T38" fmla="*/ 101 w 558"/>
                <a:gd name="T39" fmla="*/ 403 h 623"/>
                <a:gd name="T40" fmla="*/ 85 w 558"/>
                <a:gd name="T41" fmla="*/ 430 h 623"/>
                <a:gd name="T42" fmla="*/ 70 w 558"/>
                <a:gd name="T43" fmla="*/ 458 h 623"/>
                <a:gd name="T44" fmla="*/ 55 w 558"/>
                <a:gd name="T45" fmla="*/ 487 h 623"/>
                <a:gd name="T46" fmla="*/ 40 w 558"/>
                <a:gd name="T47" fmla="*/ 515 h 623"/>
                <a:gd name="T48" fmla="*/ 27 w 558"/>
                <a:gd name="T49" fmla="*/ 546 h 623"/>
                <a:gd name="T50" fmla="*/ 12 w 558"/>
                <a:gd name="T51" fmla="*/ 578 h 623"/>
                <a:gd name="T52" fmla="*/ 0 w 558"/>
                <a:gd name="T53" fmla="*/ 609 h 623"/>
                <a:gd name="T54" fmla="*/ 35 w 558"/>
                <a:gd name="T55" fmla="*/ 623 h 623"/>
                <a:gd name="T56" fmla="*/ 47 w 558"/>
                <a:gd name="T57" fmla="*/ 592 h 623"/>
                <a:gd name="T58" fmla="*/ 61 w 558"/>
                <a:gd name="T59" fmla="*/ 562 h 623"/>
                <a:gd name="T60" fmla="*/ 74 w 558"/>
                <a:gd name="T61" fmla="*/ 532 h 623"/>
                <a:gd name="T62" fmla="*/ 89 w 558"/>
                <a:gd name="T63" fmla="*/ 504 h 623"/>
                <a:gd name="T64" fmla="*/ 103 w 558"/>
                <a:gd name="T65" fmla="*/ 475 h 623"/>
                <a:gd name="T66" fmla="*/ 118 w 558"/>
                <a:gd name="T67" fmla="*/ 449 h 623"/>
                <a:gd name="T68" fmla="*/ 133 w 558"/>
                <a:gd name="T69" fmla="*/ 423 h 623"/>
                <a:gd name="T70" fmla="*/ 149 w 558"/>
                <a:gd name="T71" fmla="*/ 399 h 623"/>
                <a:gd name="T72" fmla="*/ 164 w 558"/>
                <a:gd name="T73" fmla="*/ 375 h 623"/>
                <a:gd name="T74" fmla="*/ 180 w 558"/>
                <a:gd name="T75" fmla="*/ 351 h 623"/>
                <a:gd name="T76" fmla="*/ 196 w 558"/>
                <a:gd name="T77" fmla="*/ 329 h 623"/>
                <a:gd name="T78" fmla="*/ 213 w 558"/>
                <a:gd name="T79" fmla="*/ 308 h 623"/>
                <a:gd name="T80" fmla="*/ 229 w 558"/>
                <a:gd name="T81" fmla="*/ 287 h 623"/>
                <a:gd name="T82" fmla="*/ 246 w 558"/>
                <a:gd name="T83" fmla="*/ 268 h 623"/>
                <a:gd name="T84" fmla="*/ 263 w 558"/>
                <a:gd name="T85" fmla="*/ 249 h 623"/>
                <a:gd name="T86" fmla="*/ 280 w 558"/>
                <a:gd name="T87" fmla="*/ 230 h 623"/>
                <a:gd name="T88" fmla="*/ 297 w 558"/>
                <a:gd name="T89" fmla="*/ 213 h 623"/>
                <a:gd name="T90" fmla="*/ 315 w 558"/>
                <a:gd name="T91" fmla="*/ 197 h 623"/>
                <a:gd name="T92" fmla="*/ 332 w 558"/>
                <a:gd name="T93" fmla="*/ 181 h 623"/>
                <a:gd name="T94" fmla="*/ 349 w 558"/>
                <a:gd name="T95" fmla="*/ 167 h 623"/>
                <a:gd name="T96" fmla="*/ 385 w 558"/>
                <a:gd name="T97" fmla="*/ 138 h 623"/>
                <a:gd name="T98" fmla="*/ 420 w 558"/>
                <a:gd name="T99" fmla="*/ 112 h 623"/>
                <a:gd name="T100" fmla="*/ 455 w 558"/>
                <a:gd name="T101" fmla="*/ 89 h 623"/>
                <a:gd name="T102" fmla="*/ 490 w 558"/>
                <a:gd name="T103" fmla="*/ 69 h 623"/>
                <a:gd name="T104" fmla="*/ 524 w 558"/>
                <a:gd name="T105" fmla="*/ 52 h 623"/>
                <a:gd name="T106" fmla="*/ 558 w 558"/>
                <a:gd name="T107" fmla="*/ 36 h 623"/>
                <a:gd name="T108" fmla="*/ 543 w 558"/>
                <a:gd name="T109" fmla="*/ 0 h 6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8"/>
                <a:gd name="T166" fmla="*/ 0 h 623"/>
                <a:gd name="T167" fmla="*/ 558 w 558"/>
                <a:gd name="T168" fmla="*/ 623 h 6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8" h="623">
                  <a:moveTo>
                    <a:pt x="543" y="0"/>
                  </a:moveTo>
                  <a:lnTo>
                    <a:pt x="508" y="17"/>
                  </a:lnTo>
                  <a:lnTo>
                    <a:pt x="472" y="36"/>
                  </a:lnTo>
                  <a:lnTo>
                    <a:pt x="434" y="57"/>
                  </a:lnTo>
                  <a:lnTo>
                    <a:pt x="398" y="81"/>
                  </a:lnTo>
                  <a:lnTo>
                    <a:pt x="362" y="107"/>
                  </a:lnTo>
                  <a:lnTo>
                    <a:pt x="325" y="137"/>
                  </a:lnTo>
                  <a:lnTo>
                    <a:pt x="307" y="153"/>
                  </a:lnTo>
                  <a:lnTo>
                    <a:pt x="289" y="169"/>
                  </a:lnTo>
                  <a:lnTo>
                    <a:pt x="271" y="186"/>
                  </a:lnTo>
                  <a:lnTo>
                    <a:pt x="253" y="204"/>
                  </a:lnTo>
                  <a:lnTo>
                    <a:pt x="236" y="224"/>
                  </a:lnTo>
                  <a:lnTo>
                    <a:pt x="218" y="243"/>
                  </a:lnTo>
                  <a:lnTo>
                    <a:pt x="201" y="263"/>
                  </a:lnTo>
                  <a:lnTo>
                    <a:pt x="184" y="284"/>
                  </a:lnTo>
                  <a:lnTo>
                    <a:pt x="167" y="307"/>
                  </a:lnTo>
                  <a:lnTo>
                    <a:pt x="150" y="329"/>
                  </a:lnTo>
                  <a:lnTo>
                    <a:pt x="133" y="353"/>
                  </a:lnTo>
                  <a:lnTo>
                    <a:pt x="117" y="378"/>
                  </a:lnTo>
                  <a:lnTo>
                    <a:pt x="101" y="403"/>
                  </a:lnTo>
                  <a:lnTo>
                    <a:pt x="85" y="430"/>
                  </a:lnTo>
                  <a:lnTo>
                    <a:pt x="70" y="458"/>
                  </a:lnTo>
                  <a:lnTo>
                    <a:pt x="55" y="487"/>
                  </a:lnTo>
                  <a:lnTo>
                    <a:pt x="40" y="515"/>
                  </a:lnTo>
                  <a:lnTo>
                    <a:pt x="27" y="546"/>
                  </a:lnTo>
                  <a:lnTo>
                    <a:pt x="12" y="578"/>
                  </a:lnTo>
                  <a:lnTo>
                    <a:pt x="0" y="609"/>
                  </a:lnTo>
                  <a:lnTo>
                    <a:pt x="35" y="623"/>
                  </a:lnTo>
                  <a:lnTo>
                    <a:pt x="47" y="592"/>
                  </a:lnTo>
                  <a:lnTo>
                    <a:pt x="61" y="562"/>
                  </a:lnTo>
                  <a:lnTo>
                    <a:pt x="74" y="532"/>
                  </a:lnTo>
                  <a:lnTo>
                    <a:pt x="89" y="504"/>
                  </a:lnTo>
                  <a:lnTo>
                    <a:pt x="103" y="475"/>
                  </a:lnTo>
                  <a:lnTo>
                    <a:pt x="118" y="449"/>
                  </a:lnTo>
                  <a:lnTo>
                    <a:pt x="133" y="423"/>
                  </a:lnTo>
                  <a:lnTo>
                    <a:pt x="149" y="399"/>
                  </a:lnTo>
                  <a:lnTo>
                    <a:pt x="164" y="375"/>
                  </a:lnTo>
                  <a:lnTo>
                    <a:pt x="180" y="351"/>
                  </a:lnTo>
                  <a:lnTo>
                    <a:pt x="196" y="329"/>
                  </a:lnTo>
                  <a:lnTo>
                    <a:pt x="213" y="308"/>
                  </a:lnTo>
                  <a:lnTo>
                    <a:pt x="229" y="287"/>
                  </a:lnTo>
                  <a:lnTo>
                    <a:pt x="246" y="268"/>
                  </a:lnTo>
                  <a:lnTo>
                    <a:pt x="263" y="249"/>
                  </a:lnTo>
                  <a:lnTo>
                    <a:pt x="280" y="230"/>
                  </a:lnTo>
                  <a:lnTo>
                    <a:pt x="297" y="213"/>
                  </a:lnTo>
                  <a:lnTo>
                    <a:pt x="315" y="197"/>
                  </a:lnTo>
                  <a:lnTo>
                    <a:pt x="332" y="181"/>
                  </a:lnTo>
                  <a:lnTo>
                    <a:pt x="349" y="167"/>
                  </a:lnTo>
                  <a:lnTo>
                    <a:pt x="385" y="138"/>
                  </a:lnTo>
                  <a:lnTo>
                    <a:pt x="420" y="112"/>
                  </a:lnTo>
                  <a:lnTo>
                    <a:pt x="455" y="89"/>
                  </a:lnTo>
                  <a:lnTo>
                    <a:pt x="490" y="69"/>
                  </a:lnTo>
                  <a:lnTo>
                    <a:pt x="524" y="52"/>
                  </a:lnTo>
                  <a:lnTo>
                    <a:pt x="558" y="36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5"/>
            <p:cNvSpPr>
              <a:spLocks/>
            </p:cNvSpPr>
            <p:nvPr/>
          </p:nvSpPr>
          <p:spPr bwMode="auto">
            <a:xfrm>
              <a:off x="3790" y="2459"/>
              <a:ext cx="396" cy="102"/>
            </a:xfrm>
            <a:custGeom>
              <a:avLst/>
              <a:gdLst>
                <a:gd name="T0" fmla="*/ 396 w 396"/>
                <a:gd name="T1" fmla="*/ 15 h 102"/>
                <a:gd name="T2" fmla="*/ 385 w 396"/>
                <a:gd name="T3" fmla="*/ 11 h 102"/>
                <a:gd name="T4" fmla="*/ 373 w 396"/>
                <a:gd name="T5" fmla="*/ 7 h 102"/>
                <a:gd name="T6" fmla="*/ 358 w 396"/>
                <a:gd name="T7" fmla="*/ 5 h 102"/>
                <a:gd name="T8" fmla="*/ 341 w 396"/>
                <a:gd name="T9" fmla="*/ 3 h 102"/>
                <a:gd name="T10" fmla="*/ 322 w 396"/>
                <a:gd name="T11" fmla="*/ 2 h 102"/>
                <a:gd name="T12" fmla="*/ 300 w 396"/>
                <a:gd name="T13" fmla="*/ 0 h 102"/>
                <a:gd name="T14" fmla="*/ 277 w 396"/>
                <a:gd name="T15" fmla="*/ 0 h 102"/>
                <a:gd name="T16" fmla="*/ 252 w 396"/>
                <a:gd name="T17" fmla="*/ 3 h 102"/>
                <a:gd name="T18" fmla="*/ 225 w 396"/>
                <a:gd name="T19" fmla="*/ 5 h 102"/>
                <a:gd name="T20" fmla="*/ 197 w 396"/>
                <a:gd name="T21" fmla="*/ 8 h 102"/>
                <a:gd name="T22" fmla="*/ 166 w 396"/>
                <a:gd name="T23" fmla="*/ 14 h 102"/>
                <a:gd name="T24" fmla="*/ 136 w 396"/>
                <a:gd name="T25" fmla="*/ 21 h 102"/>
                <a:gd name="T26" fmla="*/ 103 w 396"/>
                <a:gd name="T27" fmla="*/ 30 h 102"/>
                <a:gd name="T28" fmla="*/ 69 w 396"/>
                <a:gd name="T29" fmla="*/ 40 h 102"/>
                <a:gd name="T30" fmla="*/ 35 w 396"/>
                <a:gd name="T31" fmla="*/ 53 h 102"/>
                <a:gd name="T32" fmla="*/ 0 w 396"/>
                <a:gd name="T33" fmla="*/ 66 h 102"/>
                <a:gd name="T34" fmla="*/ 15 w 396"/>
                <a:gd name="T35" fmla="*/ 102 h 102"/>
                <a:gd name="T36" fmla="*/ 49 w 396"/>
                <a:gd name="T37" fmla="*/ 88 h 102"/>
                <a:gd name="T38" fmla="*/ 81 w 396"/>
                <a:gd name="T39" fmla="*/ 76 h 102"/>
                <a:gd name="T40" fmla="*/ 113 w 396"/>
                <a:gd name="T41" fmla="*/ 66 h 102"/>
                <a:gd name="T42" fmla="*/ 143 w 396"/>
                <a:gd name="T43" fmla="*/ 57 h 102"/>
                <a:gd name="T44" fmla="*/ 174 w 396"/>
                <a:gd name="T45" fmla="*/ 52 h 102"/>
                <a:gd name="T46" fmla="*/ 202 w 396"/>
                <a:gd name="T47" fmla="*/ 46 h 102"/>
                <a:gd name="T48" fmla="*/ 229 w 396"/>
                <a:gd name="T49" fmla="*/ 43 h 102"/>
                <a:gd name="T50" fmla="*/ 254 w 396"/>
                <a:gd name="T51" fmla="*/ 40 h 102"/>
                <a:gd name="T52" fmla="*/ 278 w 396"/>
                <a:gd name="T53" fmla="*/ 39 h 102"/>
                <a:gd name="T54" fmla="*/ 300 w 396"/>
                <a:gd name="T55" fmla="*/ 38 h 102"/>
                <a:gd name="T56" fmla="*/ 320 w 396"/>
                <a:gd name="T57" fmla="*/ 39 h 102"/>
                <a:gd name="T58" fmla="*/ 337 w 396"/>
                <a:gd name="T59" fmla="*/ 40 h 102"/>
                <a:gd name="T60" fmla="*/ 352 w 396"/>
                <a:gd name="T61" fmla="*/ 43 h 102"/>
                <a:gd name="T62" fmla="*/ 365 w 396"/>
                <a:gd name="T63" fmla="*/ 45 h 102"/>
                <a:gd name="T64" fmla="*/ 374 w 396"/>
                <a:gd name="T65" fmla="*/ 47 h 102"/>
                <a:gd name="T66" fmla="*/ 380 w 396"/>
                <a:gd name="T67" fmla="*/ 49 h 102"/>
                <a:gd name="T68" fmla="*/ 396 w 396"/>
                <a:gd name="T69" fmla="*/ 15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6"/>
                <a:gd name="T106" fmla="*/ 0 h 102"/>
                <a:gd name="T107" fmla="*/ 396 w 396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6" h="102">
                  <a:moveTo>
                    <a:pt x="396" y="15"/>
                  </a:moveTo>
                  <a:lnTo>
                    <a:pt x="385" y="11"/>
                  </a:lnTo>
                  <a:lnTo>
                    <a:pt x="373" y="7"/>
                  </a:lnTo>
                  <a:lnTo>
                    <a:pt x="358" y="5"/>
                  </a:lnTo>
                  <a:lnTo>
                    <a:pt x="341" y="3"/>
                  </a:lnTo>
                  <a:lnTo>
                    <a:pt x="322" y="2"/>
                  </a:lnTo>
                  <a:lnTo>
                    <a:pt x="300" y="0"/>
                  </a:lnTo>
                  <a:lnTo>
                    <a:pt x="277" y="0"/>
                  </a:lnTo>
                  <a:lnTo>
                    <a:pt x="252" y="3"/>
                  </a:lnTo>
                  <a:lnTo>
                    <a:pt x="225" y="5"/>
                  </a:lnTo>
                  <a:lnTo>
                    <a:pt x="197" y="8"/>
                  </a:lnTo>
                  <a:lnTo>
                    <a:pt x="166" y="14"/>
                  </a:lnTo>
                  <a:lnTo>
                    <a:pt x="136" y="21"/>
                  </a:lnTo>
                  <a:lnTo>
                    <a:pt x="103" y="30"/>
                  </a:lnTo>
                  <a:lnTo>
                    <a:pt x="69" y="40"/>
                  </a:lnTo>
                  <a:lnTo>
                    <a:pt x="35" y="53"/>
                  </a:lnTo>
                  <a:lnTo>
                    <a:pt x="0" y="66"/>
                  </a:lnTo>
                  <a:lnTo>
                    <a:pt x="15" y="102"/>
                  </a:lnTo>
                  <a:lnTo>
                    <a:pt x="49" y="88"/>
                  </a:lnTo>
                  <a:lnTo>
                    <a:pt x="81" y="76"/>
                  </a:lnTo>
                  <a:lnTo>
                    <a:pt x="113" y="66"/>
                  </a:lnTo>
                  <a:lnTo>
                    <a:pt x="143" y="57"/>
                  </a:lnTo>
                  <a:lnTo>
                    <a:pt x="174" y="52"/>
                  </a:lnTo>
                  <a:lnTo>
                    <a:pt x="202" y="46"/>
                  </a:lnTo>
                  <a:lnTo>
                    <a:pt x="229" y="43"/>
                  </a:lnTo>
                  <a:lnTo>
                    <a:pt x="254" y="40"/>
                  </a:lnTo>
                  <a:lnTo>
                    <a:pt x="278" y="39"/>
                  </a:lnTo>
                  <a:lnTo>
                    <a:pt x="300" y="38"/>
                  </a:lnTo>
                  <a:lnTo>
                    <a:pt x="320" y="39"/>
                  </a:lnTo>
                  <a:lnTo>
                    <a:pt x="337" y="40"/>
                  </a:lnTo>
                  <a:lnTo>
                    <a:pt x="352" y="43"/>
                  </a:lnTo>
                  <a:lnTo>
                    <a:pt x="365" y="45"/>
                  </a:lnTo>
                  <a:lnTo>
                    <a:pt x="374" y="47"/>
                  </a:lnTo>
                  <a:lnTo>
                    <a:pt x="380" y="49"/>
                  </a:lnTo>
                  <a:lnTo>
                    <a:pt x="396" y="15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6"/>
            <p:cNvSpPr>
              <a:spLocks/>
            </p:cNvSpPr>
            <p:nvPr/>
          </p:nvSpPr>
          <p:spPr bwMode="auto">
            <a:xfrm>
              <a:off x="2946" y="2759"/>
              <a:ext cx="325" cy="449"/>
            </a:xfrm>
            <a:custGeom>
              <a:avLst/>
              <a:gdLst>
                <a:gd name="T0" fmla="*/ 5 w 325"/>
                <a:gd name="T1" fmla="*/ 242 h 449"/>
                <a:gd name="T2" fmla="*/ 9 w 325"/>
                <a:gd name="T3" fmla="*/ 303 h 449"/>
                <a:gd name="T4" fmla="*/ 8 w 325"/>
                <a:gd name="T5" fmla="*/ 379 h 449"/>
                <a:gd name="T6" fmla="*/ 17 w 325"/>
                <a:gd name="T7" fmla="*/ 407 h 449"/>
                <a:gd name="T8" fmla="*/ 33 w 325"/>
                <a:gd name="T9" fmla="*/ 408 h 449"/>
                <a:gd name="T10" fmla="*/ 60 w 325"/>
                <a:gd name="T11" fmla="*/ 413 h 449"/>
                <a:gd name="T12" fmla="*/ 82 w 325"/>
                <a:gd name="T13" fmla="*/ 424 h 449"/>
                <a:gd name="T14" fmla="*/ 104 w 325"/>
                <a:gd name="T15" fmla="*/ 435 h 449"/>
                <a:gd name="T16" fmla="*/ 113 w 325"/>
                <a:gd name="T17" fmla="*/ 438 h 449"/>
                <a:gd name="T18" fmla="*/ 117 w 325"/>
                <a:gd name="T19" fmla="*/ 439 h 449"/>
                <a:gd name="T20" fmla="*/ 122 w 325"/>
                <a:gd name="T21" fmla="*/ 443 h 449"/>
                <a:gd name="T22" fmla="*/ 133 w 325"/>
                <a:gd name="T23" fmla="*/ 446 h 449"/>
                <a:gd name="T24" fmla="*/ 149 w 325"/>
                <a:gd name="T25" fmla="*/ 449 h 449"/>
                <a:gd name="T26" fmla="*/ 181 w 325"/>
                <a:gd name="T27" fmla="*/ 445 h 449"/>
                <a:gd name="T28" fmla="*/ 211 w 325"/>
                <a:gd name="T29" fmla="*/ 431 h 449"/>
                <a:gd name="T30" fmla="*/ 228 w 325"/>
                <a:gd name="T31" fmla="*/ 418 h 449"/>
                <a:gd name="T32" fmla="*/ 234 w 325"/>
                <a:gd name="T33" fmla="*/ 413 h 449"/>
                <a:gd name="T34" fmla="*/ 240 w 325"/>
                <a:gd name="T35" fmla="*/ 408 h 449"/>
                <a:gd name="T36" fmla="*/ 253 w 325"/>
                <a:gd name="T37" fmla="*/ 401 h 449"/>
                <a:gd name="T38" fmla="*/ 275 w 325"/>
                <a:gd name="T39" fmla="*/ 396 h 449"/>
                <a:gd name="T40" fmla="*/ 290 w 325"/>
                <a:gd name="T41" fmla="*/ 397 h 449"/>
                <a:gd name="T42" fmla="*/ 298 w 325"/>
                <a:gd name="T43" fmla="*/ 401 h 449"/>
                <a:gd name="T44" fmla="*/ 303 w 325"/>
                <a:gd name="T45" fmla="*/ 405 h 449"/>
                <a:gd name="T46" fmla="*/ 306 w 325"/>
                <a:gd name="T47" fmla="*/ 407 h 449"/>
                <a:gd name="T48" fmla="*/ 314 w 325"/>
                <a:gd name="T49" fmla="*/ 410 h 449"/>
                <a:gd name="T50" fmla="*/ 316 w 325"/>
                <a:gd name="T51" fmla="*/ 396 h 449"/>
                <a:gd name="T52" fmla="*/ 312 w 325"/>
                <a:gd name="T53" fmla="*/ 336 h 449"/>
                <a:gd name="T54" fmla="*/ 316 w 325"/>
                <a:gd name="T55" fmla="*/ 257 h 449"/>
                <a:gd name="T56" fmla="*/ 322 w 325"/>
                <a:gd name="T57" fmla="*/ 173 h 449"/>
                <a:gd name="T58" fmla="*/ 325 w 325"/>
                <a:gd name="T59" fmla="*/ 101 h 449"/>
                <a:gd name="T60" fmla="*/ 314 w 325"/>
                <a:gd name="T61" fmla="*/ 48 h 449"/>
                <a:gd name="T62" fmla="*/ 307 w 325"/>
                <a:gd name="T63" fmla="*/ 24 h 449"/>
                <a:gd name="T64" fmla="*/ 293 w 325"/>
                <a:gd name="T65" fmla="*/ 5 h 449"/>
                <a:gd name="T66" fmla="*/ 269 w 325"/>
                <a:gd name="T67" fmla="*/ 4 h 449"/>
                <a:gd name="T68" fmla="*/ 259 w 325"/>
                <a:gd name="T69" fmla="*/ 13 h 449"/>
                <a:gd name="T70" fmla="*/ 241 w 325"/>
                <a:gd name="T71" fmla="*/ 67 h 449"/>
                <a:gd name="T72" fmla="*/ 210 w 325"/>
                <a:gd name="T73" fmla="*/ 146 h 449"/>
                <a:gd name="T74" fmla="*/ 202 w 325"/>
                <a:gd name="T75" fmla="*/ 166 h 449"/>
                <a:gd name="T76" fmla="*/ 194 w 325"/>
                <a:gd name="T77" fmla="*/ 186 h 449"/>
                <a:gd name="T78" fmla="*/ 186 w 325"/>
                <a:gd name="T79" fmla="*/ 208 h 449"/>
                <a:gd name="T80" fmla="*/ 178 w 325"/>
                <a:gd name="T81" fmla="*/ 232 h 449"/>
                <a:gd name="T82" fmla="*/ 172 w 325"/>
                <a:gd name="T83" fmla="*/ 248 h 449"/>
                <a:gd name="T84" fmla="*/ 164 w 325"/>
                <a:gd name="T85" fmla="*/ 249 h 449"/>
                <a:gd name="T86" fmla="*/ 141 w 325"/>
                <a:gd name="T87" fmla="*/ 186 h 449"/>
                <a:gd name="T88" fmla="*/ 108 w 325"/>
                <a:gd name="T89" fmla="*/ 103 h 449"/>
                <a:gd name="T90" fmla="*/ 88 w 325"/>
                <a:gd name="T91" fmla="*/ 37 h 449"/>
                <a:gd name="T92" fmla="*/ 58 w 325"/>
                <a:gd name="T93" fmla="*/ 1 h 449"/>
                <a:gd name="T94" fmla="*/ 41 w 325"/>
                <a:gd name="T95" fmla="*/ 2 h 449"/>
                <a:gd name="T96" fmla="*/ 29 w 325"/>
                <a:gd name="T97" fmla="*/ 9 h 449"/>
                <a:gd name="T98" fmla="*/ 21 w 325"/>
                <a:gd name="T99" fmla="*/ 27 h 449"/>
                <a:gd name="T100" fmla="*/ 7 w 325"/>
                <a:gd name="T101" fmla="*/ 74 h 449"/>
                <a:gd name="T102" fmla="*/ 0 w 325"/>
                <a:gd name="T103" fmla="*/ 133 h 449"/>
                <a:gd name="T104" fmla="*/ 2 w 325"/>
                <a:gd name="T105" fmla="*/ 197 h 4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5"/>
                <a:gd name="T160" fmla="*/ 0 h 449"/>
                <a:gd name="T161" fmla="*/ 325 w 325"/>
                <a:gd name="T162" fmla="*/ 449 h 4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5" h="449">
                  <a:moveTo>
                    <a:pt x="2" y="197"/>
                  </a:moveTo>
                  <a:lnTo>
                    <a:pt x="3" y="208"/>
                  </a:lnTo>
                  <a:lnTo>
                    <a:pt x="3" y="219"/>
                  </a:lnTo>
                  <a:lnTo>
                    <a:pt x="5" y="231"/>
                  </a:lnTo>
                  <a:lnTo>
                    <a:pt x="5" y="242"/>
                  </a:lnTo>
                  <a:lnTo>
                    <a:pt x="6" y="254"/>
                  </a:lnTo>
                  <a:lnTo>
                    <a:pt x="7" y="265"/>
                  </a:lnTo>
                  <a:lnTo>
                    <a:pt x="8" y="276"/>
                  </a:lnTo>
                  <a:lnTo>
                    <a:pt x="9" y="288"/>
                  </a:lnTo>
                  <a:lnTo>
                    <a:pt x="9" y="303"/>
                  </a:lnTo>
                  <a:lnTo>
                    <a:pt x="8" y="319"/>
                  </a:lnTo>
                  <a:lnTo>
                    <a:pt x="8" y="333"/>
                  </a:lnTo>
                  <a:lnTo>
                    <a:pt x="8" y="348"/>
                  </a:lnTo>
                  <a:lnTo>
                    <a:pt x="8" y="364"/>
                  </a:lnTo>
                  <a:lnTo>
                    <a:pt x="8" y="379"/>
                  </a:lnTo>
                  <a:lnTo>
                    <a:pt x="8" y="394"/>
                  </a:lnTo>
                  <a:lnTo>
                    <a:pt x="7" y="410"/>
                  </a:lnTo>
                  <a:lnTo>
                    <a:pt x="10" y="408"/>
                  </a:lnTo>
                  <a:lnTo>
                    <a:pt x="14" y="408"/>
                  </a:lnTo>
                  <a:lnTo>
                    <a:pt x="17" y="407"/>
                  </a:lnTo>
                  <a:lnTo>
                    <a:pt x="20" y="407"/>
                  </a:lnTo>
                  <a:lnTo>
                    <a:pt x="24" y="407"/>
                  </a:lnTo>
                  <a:lnTo>
                    <a:pt x="27" y="407"/>
                  </a:lnTo>
                  <a:lnTo>
                    <a:pt x="29" y="407"/>
                  </a:lnTo>
                  <a:lnTo>
                    <a:pt x="33" y="408"/>
                  </a:lnTo>
                  <a:lnTo>
                    <a:pt x="38" y="408"/>
                  </a:lnTo>
                  <a:lnTo>
                    <a:pt x="44" y="410"/>
                  </a:lnTo>
                  <a:lnTo>
                    <a:pt x="50" y="411"/>
                  </a:lnTo>
                  <a:lnTo>
                    <a:pt x="54" y="412"/>
                  </a:lnTo>
                  <a:lnTo>
                    <a:pt x="60" y="413"/>
                  </a:lnTo>
                  <a:lnTo>
                    <a:pt x="64" y="415"/>
                  </a:lnTo>
                  <a:lnTo>
                    <a:pt x="69" y="418"/>
                  </a:lnTo>
                  <a:lnTo>
                    <a:pt x="75" y="420"/>
                  </a:lnTo>
                  <a:lnTo>
                    <a:pt x="78" y="422"/>
                  </a:lnTo>
                  <a:lnTo>
                    <a:pt x="82" y="424"/>
                  </a:lnTo>
                  <a:lnTo>
                    <a:pt x="87" y="426"/>
                  </a:lnTo>
                  <a:lnTo>
                    <a:pt x="92" y="428"/>
                  </a:lnTo>
                  <a:lnTo>
                    <a:pt x="95" y="430"/>
                  </a:lnTo>
                  <a:lnTo>
                    <a:pt x="99" y="432"/>
                  </a:lnTo>
                  <a:lnTo>
                    <a:pt x="104" y="435"/>
                  </a:lnTo>
                  <a:lnTo>
                    <a:pt x="108" y="436"/>
                  </a:lnTo>
                  <a:lnTo>
                    <a:pt x="110" y="437"/>
                  </a:lnTo>
                  <a:lnTo>
                    <a:pt x="111" y="437"/>
                  </a:lnTo>
                  <a:lnTo>
                    <a:pt x="112" y="437"/>
                  </a:lnTo>
                  <a:lnTo>
                    <a:pt x="113" y="438"/>
                  </a:lnTo>
                  <a:lnTo>
                    <a:pt x="114" y="438"/>
                  </a:lnTo>
                  <a:lnTo>
                    <a:pt x="115" y="438"/>
                  </a:lnTo>
                  <a:lnTo>
                    <a:pt x="116" y="439"/>
                  </a:lnTo>
                  <a:lnTo>
                    <a:pt x="117" y="439"/>
                  </a:lnTo>
                  <a:lnTo>
                    <a:pt x="119" y="440"/>
                  </a:lnTo>
                  <a:lnTo>
                    <a:pt x="120" y="440"/>
                  </a:lnTo>
                  <a:lnTo>
                    <a:pt x="120" y="441"/>
                  </a:lnTo>
                  <a:lnTo>
                    <a:pt x="121" y="443"/>
                  </a:lnTo>
                  <a:lnTo>
                    <a:pt x="122" y="443"/>
                  </a:lnTo>
                  <a:lnTo>
                    <a:pt x="122" y="444"/>
                  </a:lnTo>
                  <a:lnTo>
                    <a:pt x="123" y="444"/>
                  </a:lnTo>
                  <a:lnTo>
                    <a:pt x="127" y="445"/>
                  </a:lnTo>
                  <a:lnTo>
                    <a:pt x="130" y="445"/>
                  </a:lnTo>
                  <a:lnTo>
                    <a:pt x="133" y="446"/>
                  </a:lnTo>
                  <a:lnTo>
                    <a:pt x="136" y="447"/>
                  </a:lnTo>
                  <a:lnTo>
                    <a:pt x="139" y="448"/>
                  </a:lnTo>
                  <a:lnTo>
                    <a:pt x="142" y="448"/>
                  </a:lnTo>
                  <a:lnTo>
                    <a:pt x="146" y="449"/>
                  </a:lnTo>
                  <a:lnTo>
                    <a:pt x="149" y="449"/>
                  </a:lnTo>
                  <a:lnTo>
                    <a:pt x="157" y="449"/>
                  </a:lnTo>
                  <a:lnTo>
                    <a:pt x="163" y="449"/>
                  </a:lnTo>
                  <a:lnTo>
                    <a:pt x="169" y="448"/>
                  </a:lnTo>
                  <a:lnTo>
                    <a:pt x="175" y="447"/>
                  </a:lnTo>
                  <a:lnTo>
                    <a:pt x="181" y="445"/>
                  </a:lnTo>
                  <a:lnTo>
                    <a:pt x="186" y="443"/>
                  </a:lnTo>
                  <a:lnTo>
                    <a:pt x="193" y="440"/>
                  </a:lnTo>
                  <a:lnTo>
                    <a:pt x="200" y="437"/>
                  </a:lnTo>
                  <a:lnTo>
                    <a:pt x="207" y="434"/>
                  </a:lnTo>
                  <a:lnTo>
                    <a:pt x="211" y="431"/>
                  </a:lnTo>
                  <a:lnTo>
                    <a:pt x="216" y="428"/>
                  </a:lnTo>
                  <a:lnTo>
                    <a:pt x="220" y="424"/>
                  </a:lnTo>
                  <a:lnTo>
                    <a:pt x="223" y="422"/>
                  </a:lnTo>
                  <a:lnTo>
                    <a:pt x="226" y="419"/>
                  </a:lnTo>
                  <a:lnTo>
                    <a:pt x="228" y="418"/>
                  </a:lnTo>
                  <a:lnTo>
                    <a:pt x="232" y="415"/>
                  </a:lnTo>
                  <a:lnTo>
                    <a:pt x="233" y="414"/>
                  </a:lnTo>
                  <a:lnTo>
                    <a:pt x="234" y="414"/>
                  </a:lnTo>
                  <a:lnTo>
                    <a:pt x="234" y="413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40" y="408"/>
                  </a:lnTo>
                  <a:lnTo>
                    <a:pt x="242" y="407"/>
                  </a:lnTo>
                  <a:lnTo>
                    <a:pt x="244" y="405"/>
                  </a:lnTo>
                  <a:lnTo>
                    <a:pt x="246" y="404"/>
                  </a:lnTo>
                  <a:lnTo>
                    <a:pt x="250" y="403"/>
                  </a:lnTo>
                  <a:lnTo>
                    <a:pt x="253" y="401"/>
                  </a:lnTo>
                  <a:lnTo>
                    <a:pt x="259" y="399"/>
                  </a:lnTo>
                  <a:lnTo>
                    <a:pt x="265" y="397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5" y="396"/>
                  </a:lnTo>
                  <a:lnTo>
                    <a:pt x="278" y="395"/>
                  </a:lnTo>
                  <a:lnTo>
                    <a:pt x="281" y="396"/>
                  </a:lnTo>
                  <a:lnTo>
                    <a:pt x="284" y="396"/>
                  </a:lnTo>
                  <a:lnTo>
                    <a:pt x="287" y="396"/>
                  </a:lnTo>
                  <a:lnTo>
                    <a:pt x="290" y="397"/>
                  </a:lnTo>
                  <a:lnTo>
                    <a:pt x="291" y="397"/>
                  </a:lnTo>
                  <a:lnTo>
                    <a:pt x="294" y="398"/>
                  </a:lnTo>
                  <a:lnTo>
                    <a:pt x="295" y="399"/>
                  </a:lnTo>
                  <a:lnTo>
                    <a:pt x="296" y="401"/>
                  </a:lnTo>
                  <a:lnTo>
                    <a:pt x="298" y="401"/>
                  </a:lnTo>
                  <a:lnTo>
                    <a:pt x="299" y="402"/>
                  </a:lnTo>
                  <a:lnTo>
                    <a:pt x="301" y="403"/>
                  </a:lnTo>
                  <a:lnTo>
                    <a:pt x="303" y="404"/>
                  </a:lnTo>
                  <a:lnTo>
                    <a:pt x="303" y="405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5" y="406"/>
                  </a:lnTo>
                  <a:lnTo>
                    <a:pt x="305" y="407"/>
                  </a:lnTo>
                  <a:lnTo>
                    <a:pt x="306" y="407"/>
                  </a:lnTo>
                  <a:lnTo>
                    <a:pt x="308" y="407"/>
                  </a:lnTo>
                  <a:lnTo>
                    <a:pt x="310" y="408"/>
                  </a:lnTo>
                  <a:lnTo>
                    <a:pt x="312" y="408"/>
                  </a:lnTo>
                  <a:lnTo>
                    <a:pt x="314" y="410"/>
                  </a:lnTo>
                  <a:lnTo>
                    <a:pt x="315" y="410"/>
                  </a:lnTo>
                  <a:lnTo>
                    <a:pt x="317" y="411"/>
                  </a:lnTo>
                  <a:lnTo>
                    <a:pt x="320" y="411"/>
                  </a:lnTo>
                  <a:lnTo>
                    <a:pt x="321" y="412"/>
                  </a:lnTo>
                  <a:lnTo>
                    <a:pt x="316" y="396"/>
                  </a:lnTo>
                  <a:lnTo>
                    <a:pt x="314" y="382"/>
                  </a:lnTo>
                  <a:lnTo>
                    <a:pt x="312" y="371"/>
                  </a:lnTo>
                  <a:lnTo>
                    <a:pt x="311" y="358"/>
                  </a:lnTo>
                  <a:lnTo>
                    <a:pt x="311" y="347"/>
                  </a:lnTo>
                  <a:lnTo>
                    <a:pt x="312" y="336"/>
                  </a:lnTo>
                  <a:lnTo>
                    <a:pt x="313" y="322"/>
                  </a:lnTo>
                  <a:lnTo>
                    <a:pt x="313" y="306"/>
                  </a:lnTo>
                  <a:lnTo>
                    <a:pt x="314" y="290"/>
                  </a:lnTo>
                  <a:lnTo>
                    <a:pt x="315" y="273"/>
                  </a:lnTo>
                  <a:lnTo>
                    <a:pt x="316" y="257"/>
                  </a:lnTo>
                  <a:lnTo>
                    <a:pt x="319" y="240"/>
                  </a:lnTo>
                  <a:lnTo>
                    <a:pt x="320" y="223"/>
                  </a:lnTo>
                  <a:lnTo>
                    <a:pt x="321" y="206"/>
                  </a:lnTo>
                  <a:lnTo>
                    <a:pt x="322" y="190"/>
                  </a:lnTo>
                  <a:lnTo>
                    <a:pt x="322" y="173"/>
                  </a:lnTo>
                  <a:lnTo>
                    <a:pt x="323" y="158"/>
                  </a:lnTo>
                  <a:lnTo>
                    <a:pt x="324" y="143"/>
                  </a:lnTo>
                  <a:lnTo>
                    <a:pt x="325" y="130"/>
                  </a:lnTo>
                  <a:lnTo>
                    <a:pt x="325" y="115"/>
                  </a:lnTo>
                  <a:lnTo>
                    <a:pt x="325" y="101"/>
                  </a:lnTo>
                  <a:lnTo>
                    <a:pt x="324" y="86"/>
                  </a:lnTo>
                  <a:lnTo>
                    <a:pt x="322" y="72"/>
                  </a:lnTo>
                  <a:lnTo>
                    <a:pt x="317" y="57"/>
                  </a:lnTo>
                  <a:lnTo>
                    <a:pt x="316" y="52"/>
                  </a:lnTo>
                  <a:lnTo>
                    <a:pt x="314" y="48"/>
                  </a:lnTo>
                  <a:lnTo>
                    <a:pt x="313" y="42"/>
                  </a:lnTo>
                  <a:lnTo>
                    <a:pt x="312" y="37"/>
                  </a:lnTo>
                  <a:lnTo>
                    <a:pt x="310" y="33"/>
                  </a:lnTo>
                  <a:lnTo>
                    <a:pt x="308" y="28"/>
                  </a:lnTo>
                  <a:lnTo>
                    <a:pt x="307" y="24"/>
                  </a:lnTo>
                  <a:lnTo>
                    <a:pt x="305" y="18"/>
                  </a:lnTo>
                  <a:lnTo>
                    <a:pt x="303" y="15"/>
                  </a:lnTo>
                  <a:lnTo>
                    <a:pt x="301" y="11"/>
                  </a:lnTo>
                  <a:lnTo>
                    <a:pt x="296" y="8"/>
                  </a:lnTo>
                  <a:lnTo>
                    <a:pt x="293" y="5"/>
                  </a:lnTo>
                  <a:lnTo>
                    <a:pt x="287" y="4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2" y="3"/>
                  </a:lnTo>
                  <a:lnTo>
                    <a:pt x="269" y="4"/>
                  </a:lnTo>
                  <a:lnTo>
                    <a:pt x="265" y="5"/>
                  </a:lnTo>
                  <a:lnTo>
                    <a:pt x="263" y="7"/>
                  </a:lnTo>
                  <a:lnTo>
                    <a:pt x="262" y="9"/>
                  </a:lnTo>
                  <a:lnTo>
                    <a:pt x="260" y="11"/>
                  </a:lnTo>
                  <a:lnTo>
                    <a:pt x="259" y="13"/>
                  </a:lnTo>
                  <a:lnTo>
                    <a:pt x="258" y="16"/>
                  </a:lnTo>
                  <a:lnTo>
                    <a:pt x="256" y="18"/>
                  </a:lnTo>
                  <a:lnTo>
                    <a:pt x="251" y="35"/>
                  </a:lnTo>
                  <a:lnTo>
                    <a:pt x="246" y="51"/>
                  </a:lnTo>
                  <a:lnTo>
                    <a:pt x="241" y="67"/>
                  </a:lnTo>
                  <a:lnTo>
                    <a:pt x="236" y="82"/>
                  </a:lnTo>
                  <a:lnTo>
                    <a:pt x="230" y="98"/>
                  </a:lnTo>
                  <a:lnTo>
                    <a:pt x="225" y="114"/>
                  </a:lnTo>
                  <a:lnTo>
                    <a:pt x="218" y="128"/>
                  </a:lnTo>
                  <a:lnTo>
                    <a:pt x="210" y="146"/>
                  </a:lnTo>
                  <a:lnTo>
                    <a:pt x="209" y="148"/>
                  </a:lnTo>
                  <a:lnTo>
                    <a:pt x="208" y="151"/>
                  </a:lnTo>
                  <a:lnTo>
                    <a:pt x="207" y="156"/>
                  </a:lnTo>
                  <a:lnTo>
                    <a:pt x="204" y="161"/>
                  </a:lnTo>
                  <a:lnTo>
                    <a:pt x="202" y="166"/>
                  </a:lnTo>
                  <a:lnTo>
                    <a:pt x="201" y="171"/>
                  </a:lnTo>
                  <a:lnTo>
                    <a:pt x="199" y="174"/>
                  </a:lnTo>
                  <a:lnTo>
                    <a:pt x="199" y="175"/>
                  </a:lnTo>
                  <a:lnTo>
                    <a:pt x="197" y="182"/>
                  </a:lnTo>
                  <a:lnTo>
                    <a:pt x="194" y="186"/>
                  </a:lnTo>
                  <a:lnTo>
                    <a:pt x="193" y="190"/>
                  </a:lnTo>
                  <a:lnTo>
                    <a:pt x="192" y="193"/>
                  </a:lnTo>
                  <a:lnTo>
                    <a:pt x="190" y="197"/>
                  </a:lnTo>
                  <a:lnTo>
                    <a:pt x="189" y="201"/>
                  </a:lnTo>
                  <a:lnTo>
                    <a:pt x="186" y="208"/>
                  </a:lnTo>
                  <a:lnTo>
                    <a:pt x="183" y="217"/>
                  </a:lnTo>
                  <a:lnTo>
                    <a:pt x="182" y="222"/>
                  </a:lnTo>
                  <a:lnTo>
                    <a:pt x="181" y="225"/>
                  </a:lnTo>
                  <a:lnTo>
                    <a:pt x="180" y="229"/>
                  </a:lnTo>
                  <a:lnTo>
                    <a:pt x="178" y="232"/>
                  </a:lnTo>
                  <a:lnTo>
                    <a:pt x="177" y="235"/>
                  </a:lnTo>
                  <a:lnTo>
                    <a:pt x="176" y="239"/>
                  </a:lnTo>
                  <a:lnTo>
                    <a:pt x="175" y="242"/>
                  </a:lnTo>
                  <a:lnTo>
                    <a:pt x="174" y="247"/>
                  </a:lnTo>
                  <a:lnTo>
                    <a:pt x="172" y="248"/>
                  </a:lnTo>
                  <a:lnTo>
                    <a:pt x="169" y="249"/>
                  </a:lnTo>
                  <a:lnTo>
                    <a:pt x="168" y="249"/>
                  </a:lnTo>
                  <a:lnTo>
                    <a:pt x="166" y="250"/>
                  </a:lnTo>
                  <a:lnTo>
                    <a:pt x="165" y="249"/>
                  </a:lnTo>
                  <a:lnTo>
                    <a:pt x="164" y="249"/>
                  </a:lnTo>
                  <a:lnTo>
                    <a:pt x="162" y="247"/>
                  </a:lnTo>
                  <a:lnTo>
                    <a:pt x="160" y="246"/>
                  </a:lnTo>
                  <a:lnTo>
                    <a:pt x="155" y="225"/>
                  </a:lnTo>
                  <a:lnTo>
                    <a:pt x="148" y="206"/>
                  </a:lnTo>
                  <a:lnTo>
                    <a:pt x="141" y="186"/>
                  </a:lnTo>
                  <a:lnTo>
                    <a:pt x="134" y="169"/>
                  </a:lnTo>
                  <a:lnTo>
                    <a:pt x="128" y="152"/>
                  </a:lnTo>
                  <a:lnTo>
                    <a:pt x="121" y="135"/>
                  </a:lnTo>
                  <a:lnTo>
                    <a:pt x="114" y="119"/>
                  </a:lnTo>
                  <a:lnTo>
                    <a:pt x="108" y="103"/>
                  </a:lnTo>
                  <a:lnTo>
                    <a:pt x="104" y="91"/>
                  </a:lnTo>
                  <a:lnTo>
                    <a:pt x="101" y="77"/>
                  </a:lnTo>
                  <a:lnTo>
                    <a:pt x="97" y="64"/>
                  </a:lnTo>
                  <a:lnTo>
                    <a:pt x="93" y="51"/>
                  </a:lnTo>
                  <a:lnTo>
                    <a:pt x="88" y="37"/>
                  </a:lnTo>
                  <a:lnTo>
                    <a:pt x="81" y="26"/>
                  </a:lnTo>
                  <a:lnTo>
                    <a:pt x="73" y="15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5"/>
                  </a:lnTo>
                  <a:lnTo>
                    <a:pt x="32" y="8"/>
                  </a:lnTo>
                  <a:lnTo>
                    <a:pt x="29" y="9"/>
                  </a:lnTo>
                  <a:lnTo>
                    <a:pt x="28" y="11"/>
                  </a:lnTo>
                  <a:lnTo>
                    <a:pt x="27" y="12"/>
                  </a:lnTo>
                  <a:lnTo>
                    <a:pt x="26" y="15"/>
                  </a:lnTo>
                  <a:lnTo>
                    <a:pt x="25" y="17"/>
                  </a:lnTo>
                  <a:lnTo>
                    <a:pt x="21" y="27"/>
                  </a:lnTo>
                  <a:lnTo>
                    <a:pt x="18" y="36"/>
                  </a:lnTo>
                  <a:lnTo>
                    <a:pt x="16" y="45"/>
                  </a:lnTo>
                  <a:lnTo>
                    <a:pt x="12" y="56"/>
                  </a:lnTo>
                  <a:lnTo>
                    <a:pt x="9" y="65"/>
                  </a:lnTo>
                  <a:lnTo>
                    <a:pt x="7" y="74"/>
                  </a:lnTo>
                  <a:lnTo>
                    <a:pt x="5" y="84"/>
                  </a:lnTo>
                  <a:lnTo>
                    <a:pt x="3" y="94"/>
                  </a:lnTo>
                  <a:lnTo>
                    <a:pt x="2" y="107"/>
                  </a:lnTo>
                  <a:lnTo>
                    <a:pt x="1" y="119"/>
                  </a:lnTo>
                  <a:lnTo>
                    <a:pt x="0" y="133"/>
                  </a:lnTo>
                  <a:lnTo>
                    <a:pt x="0" y="146"/>
                  </a:lnTo>
                  <a:lnTo>
                    <a:pt x="1" y="158"/>
                  </a:lnTo>
                  <a:lnTo>
                    <a:pt x="1" y="171"/>
                  </a:lnTo>
                  <a:lnTo>
                    <a:pt x="1" y="184"/>
                  </a:lnTo>
                  <a:lnTo>
                    <a:pt x="2" y="19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7"/>
            <p:cNvSpPr>
              <a:spLocks/>
            </p:cNvSpPr>
            <p:nvPr/>
          </p:nvSpPr>
          <p:spPr bwMode="auto">
            <a:xfrm>
              <a:off x="2946" y="2759"/>
              <a:ext cx="325" cy="449"/>
            </a:xfrm>
            <a:custGeom>
              <a:avLst/>
              <a:gdLst>
                <a:gd name="T0" fmla="*/ 5 w 325"/>
                <a:gd name="T1" fmla="*/ 242 h 449"/>
                <a:gd name="T2" fmla="*/ 9 w 325"/>
                <a:gd name="T3" fmla="*/ 303 h 449"/>
                <a:gd name="T4" fmla="*/ 8 w 325"/>
                <a:gd name="T5" fmla="*/ 379 h 449"/>
                <a:gd name="T6" fmla="*/ 17 w 325"/>
                <a:gd name="T7" fmla="*/ 407 h 449"/>
                <a:gd name="T8" fmla="*/ 33 w 325"/>
                <a:gd name="T9" fmla="*/ 408 h 449"/>
                <a:gd name="T10" fmla="*/ 60 w 325"/>
                <a:gd name="T11" fmla="*/ 413 h 449"/>
                <a:gd name="T12" fmla="*/ 82 w 325"/>
                <a:gd name="T13" fmla="*/ 424 h 449"/>
                <a:gd name="T14" fmla="*/ 104 w 325"/>
                <a:gd name="T15" fmla="*/ 435 h 449"/>
                <a:gd name="T16" fmla="*/ 113 w 325"/>
                <a:gd name="T17" fmla="*/ 438 h 449"/>
                <a:gd name="T18" fmla="*/ 117 w 325"/>
                <a:gd name="T19" fmla="*/ 439 h 449"/>
                <a:gd name="T20" fmla="*/ 122 w 325"/>
                <a:gd name="T21" fmla="*/ 443 h 449"/>
                <a:gd name="T22" fmla="*/ 133 w 325"/>
                <a:gd name="T23" fmla="*/ 446 h 449"/>
                <a:gd name="T24" fmla="*/ 149 w 325"/>
                <a:gd name="T25" fmla="*/ 449 h 449"/>
                <a:gd name="T26" fmla="*/ 181 w 325"/>
                <a:gd name="T27" fmla="*/ 445 h 449"/>
                <a:gd name="T28" fmla="*/ 211 w 325"/>
                <a:gd name="T29" fmla="*/ 431 h 449"/>
                <a:gd name="T30" fmla="*/ 228 w 325"/>
                <a:gd name="T31" fmla="*/ 418 h 449"/>
                <a:gd name="T32" fmla="*/ 234 w 325"/>
                <a:gd name="T33" fmla="*/ 413 h 449"/>
                <a:gd name="T34" fmla="*/ 240 w 325"/>
                <a:gd name="T35" fmla="*/ 408 h 449"/>
                <a:gd name="T36" fmla="*/ 253 w 325"/>
                <a:gd name="T37" fmla="*/ 401 h 449"/>
                <a:gd name="T38" fmla="*/ 275 w 325"/>
                <a:gd name="T39" fmla="*/ 396 h 449"/>
                <a:gd name="T40" fmla="*/ 290 w 325"/>
                <a:gd name="T41" fmla="*/ 397 h 449"/>
                <a:gd name="T42" fmla="*/ 298 w 325"/>
                <a:gd name="T43" fmla="*/ 401 h 449"/>
                <a:gd name="T44" fmla="*/ 303 w 325"/>
                <a:gd name="T45" fmla="*/ 405 h 449"/>
                <a:gd name="T46" fmla="*/ 306 w 325"/>
                <a:gd name="T47" fmla="*/ 407 h 449"/>
                <a:gd name="T48" fmla="*/ 314 w 325"/>
                <a:gd name="T49" fmla="*/ 410 h 449"/>
                <a:gd name="T50" fmla="*/ 316 w 325"/>
                <a:gd name="T51" fmla="*/ 396 h 449"/>
                <a:gd name="T52" fmla="*/ 312 w 325"/>
                <a:gd name="T53" fmla="*/ 336 h 449"/>
                <a:gd name="T54" fmla="*/ 316 w 325"/>
                <a:gd name="T55" fmla="*/ 257 h 449"/>
                <a:gd name="T56" fmla="*/ 322 w 325"/>
                <a:gd name="T57" fmla="*/ 173 h 449"/>
                <a:gd name="T58" fmla="*/ 325 w 325"/>
                <a:gd name="T59" fmla="*/ 101 h 449"/>
                <a:gd name="T60" fmla="*/ 314 w 325"/>
                <a:gd name="T61" fmla="*/ 48 h 449"/>
                <a:gd name="T62" fmla="*/ 307 w 325"/>
                <a:gd name="T63" fmla="*/ 24 h 449"/>
                <a:gd name="T64" fmla="*/ 293 w 325"/>
                <a:gd name="T65" fmla="*/ 5 h 449"/>
                <a:gd name="T66" fmla="*/ 269 w 325"/>
                <a:gd name="T67" fmla="*/ 4 h 449"/>
                <a:gd name="T68" fmla="*/ 259 w 325"/>
                <a:gd name="T69" fmla="*/ 13 h 449"/>
                <a:gd name="T70" fmla="*/ 241 w 325"/>
                <a:gd name="T71" fmla="*/ 67 h 449"/>
                <a:gd name="T72" fmla="*/ 210 w 325"/>
                <a:gd name="T73" fmla="*/ 146 h 449"/>
                <a:gd name="T74" fmla="*/ 202 w 325"/>
                <a:gd name="T75" fmla="*/ 166 h 449"/>
                <a:gd name="T76" fmla="*/ 194 w 325"/>
                <a:gd name="T77" fmla="*/ 186 h 449"/>
                <a:gd name="T78" fmla="*/ 186 w 325"/>
                <a:gd name="T79" fmla="*/ 208 h 449"/>
                <a:gd name="T80" fmla="*/ 178 w 325"/>
                <a:gd name="T81" fmla="*/ 232 h 449"/>
                <a:gd name="T82" fmla="*/ 172 w 325"/>
                <a:gd name="T83" fmla="*/ 248 h 449"/>
                <a:gd name="T84" fmla="*/ 164 w 325"/>
                <a:gd name="T85" fmla="*/ 249 h 449"/>
                <a:gd name="T86" fmla="*/ 141 w 325"/>
                <a:gd name="T87" fmla="*/ 186 h 449"/>
                <a:gd name="T88" fmla="*/ 108 w 325"/>
                <a:gd name="T89" fmla="*/ 103 h 449"/>
                <a:gd name="T90" fmla="*/ 88 w 325"/>
                <a:gd name="T91" fmla="*/ 37 h 449"/>
                <a:gd name="T92" fmla="*/ 58 w 325"/>
                <a:gd name="T93" fmla="*/ 1 h 449"/>
                <a:gd name="T94" fmla="*/ 41 w 325"/>
                <a:gd name="T95" fmla="*/ 2 h 449"/>
                <a:gd name="T96" fmla="*/ 29 w 325"/>
                <a:gd name="T97" fmla="*/ 9 h 449"/>
                <a:gd name="T98" fmla="*/ 21 w 325"/>
                <a:gd name="T99" fmla="*/ 27 h 449"/>
                <a:gd name="T100" fmla="*/ 7 w 325"/>
                <a:gd name="T101" fmla="*/ 74 h 449"/>
                <a:gd name="T102" fmla="*/ 0 w 325"/>
                <a:gd name="T103" fmla="*/ 133 h 449"/>
                <a:gd name="T104" fmla="*/ 2 w 325"/>
                <a:gd name="T105" fmla="*/ 197 h 4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5"/>
                <a:gd name="T160" fmla="*/ 0 h 449"/>
                <a:gd name="T161" fmla="*/ 325 w 325"/>
                <a:gd name="T162" fmla="*/ 449 h 4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5" h="449">
                  <a:moveTo>
                    <a:pt x="2" y="197"/>
                  </a:moveTo>
                  <a:lnTo>
                    <a:pt x="3" y="208"/>
                  </a:lnTo>
                  <a:lnTo>
                    <a:pt x="3" y="219"/>
                  </a:lnTo>
                  <a:lnTo>
                    <a:pt x="5" y="231"/>
                  </a:lnTo>
                  <a:lnTo>
                    <a:pt x="5" y="242"/>
                  </a:lnTo>
                  <a:lnTo>
                    <a:pt x="6" y="254"/>
                  </a:lnTo>
                  <a:lnTo>
                    <a:pt x="7" y="265"/>
                  </a:lnTo>
                  <a:lnTo>
                    <a:pt x="8" y="276"/>
                  </a:lnTo>
                  <a:lnTo>
                    <a:pt x="9" y="288"/>
                  </a:lnTo>
                  <a:lnTo>
                    <a:pt x="9" y="303"/>
                  </a:lnTo>
                  <a:lnTo>
                    <a:pt x="8" y="319"/>
                  </a:lnTo>
                  <a:lnTo>
                    <a:pt x="8" y="333"/>
                  </a:lnTo>
                  <a:lnTo>
                    <a:pt x="8" y="348"/>
                  </a:lnTo>
                  <a:lnTo>
                    <a:pt x="8" y="364"/>
                  </a:lnTo>
                  <a:lnTo>
                    <a:pt x="8" y="379"/>
                  </a:lnTo>
                  <a:lnTo>
                    <a:pt x="8" y="394"/>
                  </a:lnTo>
                  <a:lnTo>
                    <a:pt x="7" y="410"/>
                  </a:lnTo>
                  <a:lnTo>
                    <a:pt x="10" y="408"/>
                  </a:lnTo>
                  <a:lnTo>
                    <a:pt x="14" y="408"/>
                  </a:lnTo>
                  <a:lnTo>
                    <a:pt x="17" y="407"/>
                  </a:lnTo>
                  <a:lnTo>
                    <a:pt x="20" y="407"/>
                  </a:lnTo>
                  <a:lnTo>
                    <a:pt x="24" y="407"/>
                  </a:lnTo>
                  <a:lnTo>
                    <a:pt x="27" y="407"/>
                  </a:lnTo>
                  <a:lnTo>
                    <a:pt x="29" y="407"/>
                  </a:lnTo>
                  <a:lnTo>
                    <a:pt x="33" y="408"/>
                  </a:lnTo>
                  <a:lnTo>
                    <a:pt x="38" y="408"/>
                  </a:lnTo>
                  <a:lnTo>
                    <a:pt x="44" y="410"/>
                  </a:lnTo>
                  <a:lnTo>
                    <a:pt x="50" y="411"/>
                  </a:lnTo>
                  <a:lnTo>
                    <a:pt x="54" y="412"/>
                  </a:lnTo>
                  <a:lnTo>
                    <a:pt x="60" y="413"/>
                  </a:lnTo>
                  <a:lnTo>
                    <a:pt x="64" y="415"/>
                  </a:lnTo>
                  <a:lnTo>
                    <a:pt x="69" y="418"/>
                  </a:lnTo>
                  <a:lnTo>
                    <a:pt x="75" y="420"/>
                  </a:lnTo>
                  <a:lnTo>
                    <a:pt x="78" y="422"/>
                  </a:lnTo>
                  <a:lnTo>
                    <a:pt x="82" y="424"/>
                  </a:lnTo>
                  <a:lnTo>
                    <a:pt x="87" y="426"/>
                  </a:lnTo>
                  <a:lnTo>
                    <a:pt x="92" y="428"/>
                  </a:lnTo>
                  <a:lnTo>
                    <a:pt x="95" y="430"/>
                  </a:lnTo>
                  <a:lnTo>
                    <a:pt x="99" y="432"/>
                  </a:lnTo>
                  <a:lnTo>
                    <a:pt x="104" y="435"/>
                  </a:lnTo>
                  <a:lnTo>
                    <a:pt x="108" y="436"/>
                  </a:lnTo>
                  <a:lnTo>
                    <a:pt x="110" y="437"/>
                  </a:lnTo>
                  <a:lnTo>
                    <a:pt x="111" y="437"/>
                  </a:lnTo>
                  <a:lnTo>
                    <a:pt x="112" y="437"/>
                  </a:lnTo>
                  <a:lnTo>
                    <a:pt x="113" y="438"/>
                  </a:lnTo>
                  <a:lnTo>
                    <a:pt x="114" y="438"/>
                  </a:lnTo>
                  <a:lnTo>
                    <a:pt x="115" y="438"/>
                  </a:lnTo>
                  <a:lnTo>
                    <a:pt x="116" y="439"/>
                  </a:lnTo>
                  <a:lnTo>
                    <a:pt x="117" y="439"/>
                  </a:lnTo>
                  <a:lnTo>
                    <a:pt x="119" y="440"/>
                  </a:lnTo>
                  <a:lnTo>
                    <a:pt x="120" y="440"/>
                  </a:lnTo>
                  <a:lnTo>
                    <a:pt x="120" y="441"/>
                  </a:lnTo>
                  <a:lnTo>
                    <a:pt x="121" y="443"/>
                  </a:lnTo>
                  <a:lnTo>
                    <a:pt x="122" y="443"/>
                  </a:lnTo>
                  <a:lnTo>
                    <a:pt x="122" y="444"/>
                  </a:lnTo>
                  <a:lnTo>
                    <a:pt x="123" y="444"/>
                  </a:lnTo>
                  <a:lnTo>
                    <a:pt x="127" y="445"/>
                  </a:lnTo>
                  <a:lnTo>
                    <a:pt x="130" y="445"/>
                  </a:lnTo>
                  <a:lnTo>
                    <a:pt x="133" y="446"/>
                  </a:lnTo>
                  <a:lnTo>
                    <a:pt x="136" y="447"/>
                  </a:lnTo>
                  <a:lnTo>
                    <a:pt x="139" y="448"/>
                  </a:lnTo>
                  <a:lnTo>
                    <a:pt x="142" y="448"/>
                  </a:lnTo>
                  <a:lnTo>
                    <a:pt x="146" y="449"/>
                  </a:lnTo>
                  <a:lnTo>
                    <a:pt x="149" y="449"/>
                  </a:lnTo>
                  <a:lnTo>
                    <a:pt x="157" y="449"/>
                  </a:lnTo>
                  <a:lnTo>
                    <a:pt x="163" y="449"/>
                  </a:lnTo>
                  <a:lnTo>
                    <a:pt x="169" y="448"/>
                  </a:lnTo>
                  <a:lnTo>
                    <a:pt x="175" y="447"/>
                  </a:lnTo>
                  <a:lnTo>
                    <a:pt x="181" y="445"/>
                  </a:lnTo>
                  <a:lnTo>
                    <a:pt x="186" y="443"/>
                  </a:lnTo>
                  <a:lnTo>
                    <a:pt x="193" y="440"/>
                  </a:lnTo>
                  <a:lnTo>
                    <a:pt x="200" y="437"/>
                  </a:lnTo>
                  <a:lnTo>
                    <a:pt x="207" y="434"/>
                  </a:lnTo>
                  <a:lnTo>
                    <a:pt x="211" y="431"/>
                  </a:lnTo>
                  <a:lnTo>
                    <a:pt x="216" y="428"/>
                  </a:lnTo>
                  <a:lnTo>
                    <a:pt x="220" y="424"/>
                  </a:lnTo>
                  <a:lnTo>
                    <a:pt x="223" y="422"/>
                  </a:lnTo>
                  <a:lnTo>
                    <a:pt x="226" y="419"/>
                  </a:lnTo>
                  <a:lnTo>
                    <a:pt x="228" y="418"/>
                  </a:lnTo>
                  <a:lnTo>
                    <a:pt x="232" y="415"/>
                  </a:lnTo>
                  <a:lnTo>
                    <a:pt x="233" y="414"/>
                  </a:lnTo>
                  <a:lnTo>
                    <a:pt x="234" y="414"/>
                  </a:lnTo>
                  <a:lnTo>
                    <a:pt x="234" y="413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40" y="408"/>
                  </a:lnTo>
                  <a:lnTo>
                    <a:pt x="242" y="407"/>
                  </a:lnTo>
                  <a:lnTo>
                    <a:pt x="244" y="405"/>
                  </a:lnTo>
                  <a:lnTo>
                    <a:pt x="246" y="404"/>
                  </a:lnTo>
                  <a:lnTo>
                    <a:pt x="250" y="403"/>
                  </a:lnTo>
                  <a:lnTo>
                    <a:pt x="253" y="401"/>
                  </a:lnTo>
                  <a:lnTo>
                    <a:pt x="259" y="399"/>
                  </a:lnTo>
                  <a:lnTo>
                    <a:pt x="265" y="397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5" y="396"/>
                  </a:lnTo>
                  <a:lnTo>
                    <a:pt x="278" y="395"/>
                  </a:lnTo>
                  <a:lnTo>
                    <a:pt x="281" y="396"/>
                  </a:lnTo>
                  <a:lnTo>
                    <a:pt x="284" y="396"/>
                  </a:lnTo>
                  <a:lnTo>
                    <a:pt x="287" y="396"/>
                  </a:lnTo>
                  <a:lnTo>
                    <a:pt x="290" y="397"/>
                  </a:lnTo>
                  <a:lnTo>
                    <a:pt x="291" y="397"/>
                  </a:lnTo>
                  <a:lnTo>
                    <a:pt x="294" y="398"/>
                  </a:lnTo>
                  <a:lnTo>
                    <a:pt x="295" y="399"/>
                  </a:lnTo>
                  <a:lnTo>
                    <a:pt x="296" y="401"/>
                  </a:lnTo>
                  <a:lnTo>
                    <a:pt x="298" y="401"/>
                  </a:lnTo>
                  <a:lnTo>
                    <a:pt x="299" y="402"/>
                  </a:lnTo>
                  <a:lnTo>
                    <a:pt x="301" y="403"/>
                  </a:lnTo>
                  <a:lnTo>
                    <a:pt x="303" y="404"/>
                  </a:lnTo>
                  <a:lnTo>
                    <a:pt x="303" y="405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5" y="406"/>
                  </a:lnTo>
                  <a:lnTo>
                    <a:pt x="305" y="407"/>
                  </a:lnTo>
                  <a:lnTo>
                    <a:pt x="306" y="407"/>
                  </a:lnTo>
                  <a:lnTo>
                    <a:pt x="308" y="407"/>
                  </a:lnTo>
                  <a:lnTo>
                    <a:pt x="310" y="408"/>
                  </a:lnTo>
                  <a:lnTo>
                    <a:pt x="312" y="408"/>
                  </a:lnTo>
                  <a:lnTo>
                    <a:pt x="314" y="410"/>
                  </a:lnTo>
                  <a:lnTo>
                    <a:pt x="315" y="410"/>
                  </a:lnTo>
                  <a:lnTo>
                    <a:pt x="317" y="411"/>
                  </a:lnTo>
                  <a:lnTo>
                    <a:pt x="320" y="411"/>
                  </a:lnTo>
                  <a:lnTo>
                    <a:pt x="321" y="412"/>
                  </a:lnTo>
                  <a:lnTo>
                    <a:pt x="316" y="396"/>
                  </a:lnTo>
                  <a:lnTo>
                    <a:pt x="314" y="382"/>
                  </a:lnTo>
                  <a:lnTo>
                    <a:pt x="312" y="371"/>
                  </a:lnTo>
                  <a:lnTo>
                    <a:pt x="311" y="358"/>
                  </a:lnTo>
                  <a:lnTo>
                    <a:pt x="311" y="347"/>
                  </a:lnTo>
                  <a:lnTo>
                    <a:pt x="312" y="336"/>
                  </a:lnTo>
                  <a:lnTo>
                    <a:pt x="313" y="322"/>
                  </a:lnTo>
                  <a:lnTo>
                    <a:pt x="313" y="306"/>
                  </a:lnTo>
                  <a:lnTo>
                    <a:pt x="314" y="290"/>
                  </a:lnTo>
                  <a:lnTo>
                    <a:pt x="315" y="273"/>
                  </a:lnTo>
                  <a:lnTo>
                    <a:pt x="316" y="257"/>
                  </a:lnTo>
                  <a:lnTo>
                    <a:pt x="319" y="240"/>
                  </a:lnTo>
                  <a:lnTo>
                    <a:pt x="320" y="223"/>
                  </a:lnTo>
                  <a:lnTo>
                    <a:pt x="321" y="206"/>
                  </a:lnTo>
                  <a:lnTo>
                    <a:pt x="322" y="190"/>
                  </a:lnTo>
                  <a:lnTo>
                    <a:pt x="322" y="173"/>
                  </a:lnTo>
                  <a:lnTo>
                    <a:pt x="323" y="158"/>
                  </a:lnTo>
                  <a:lnTo>
                    <a:pt x="324" y="143"/>
                  </a:lnTo>
                  <a:lnTo>
                    <a:pt x="325" y="130"/>
                  </a:lnTo>
                  <a:lnTo>
                    <a:pt x="325" y="115"/>
                  </a:lnTo>
                  <a:lnTo>
                    <a:pt x="325" y="101"/>
                  </a:lnTo>
                  <a:lnTo>
                    <a:pt x="324" y="86"/>
                  </a:lnTo>
                  <a:lnTo>
                    <a:pt x="322" y="72"/>
                  </a:lnTo>
                  <a:lnTo>
                    <a:pt x="317" y="57"/>
                  </a:lnTo>
                  <a:lnTo>
                    <a:pt x="316" y="52"/>
                  </a:lnTo>
                  <a:lnTo>
                    <a:pt x="314" y="48"/>
                  </a:lnTo>
                  <a:lnTo>
                    <a:pt x="313" y="42"/>
                  </a:lnTo>
                  <a:lnTo>
                    <a:pt x="312" y="37"/>
                  </a:lnTo>
                  <a:lnTo>
                    <a:pt x="310" y="33"/>
                  </a:lnTo>
                  <a:lnTo>
                    <a:pt x="308" y="28"/>
                  </a:lnTo>
                  <a:lnTo>
                    <a:pt x="307" y="24"/>
                  </a:lnTo>
                  <a:lnTo>
                    <a:pt x="305" y="18"/>
                  </a:lnTo>
                  <a:lnTo>
                    <a:pt x="303" y="15"/>
                  </a:lnTo>
                  <a:lnTo>
                    <a:pt x="301" y="11"/>
                  </a:lnTo>
                  <a:lnTo>
                    <a:pt x="296" y="8"/>
                  </a:lnTo>
                  <a:lnTo>
                    <a:pt x="293" y="5"/>
                  </a:lnTo>
                  <a:lnTo>
                    <a:pt x="287" y="4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2" y="3"/>
                  </a:lnTo>
                  <a:lnTo>
                    <a:pt x="269" y="4"/>
                  </a:lnTo>
                  <a:lnTo>
                    <a:pt x="265" y="5"/>
                  </a:lnTo>
                  <a:lnTo>
                    <a:pt x="263" y="7"/>
                  </a:lnTo>
                  <a:lnTo>
                    <a:pt x="262" y="9"/>
                  </a:lnTo>
                  <a:lnTo>
                    <a:pt x="260" y="11"/>
                  </a:lnTo>
                  <a:lnTo>
                    <a:pt x="259" y="13"/>
                  </a:lnTo>
                  <a:lnTo>
                    <a:pt x="258" y="16"/>
                  </a:lnTo>
                  <a:lnTo>
                    <a:pt x="256" y="18"/>
                  </a:lnTo>
                  <a:lnTo>
                    <a:pt x="251" y="35"/>
                  </a:lnTo>
                  <a:lnTo>
                    <a:pt x="246" y="51"/>
                  </a:lnTo>
                  <a:lnTo>
                    <a:pt x="241" y="67"/>
                  </a:lnTo>
                  <a:lnTo>
                    <a:pt x="236" y="82"/>
                  </a:lnTo>
                  <a:lnTo>
                    <a:pt x="230" y="98"/>
                  </a:lnTo>
                  <a:lnTo>
                    <a:pt x="225" y="114"/>
                  </a:lnTo>
                  <a:lnTo>
                    <a:pt x="218" y="128"/>
                  </a:lnTo>
                  <a:lnTo>
                    <a:pt x="210" y="146"/>
                  </a:lnTo>
                  <a:lnTo>
                    <a:pt x="209" y="148"/>
                  </a:lnTo>
                  <a:lnTo>
                    <a:pt x="208" y="151"/>
                  </a:lnTo>
                  <a:lnTo>
                    <a:pt x="207" y="156"/>
                  </a:lnTo>
                  <a:lnTo>
                    <a:pt x="204" y="161"/>
                  </a:lnTo>
                  <a:lnTo>
                    <a:pt x="202" y="166"/>
                  </a:lnTo>
                  <a:lnTo>
                    <a:pt x="201" y="171"/>
                  </a:lnTo>
                  <a:lnTo>
                    <a:pt x="199" y="174"/>
                  </a:lnTo>
                  <a:lnTo>
                    <a:pt x="199" y="175"/>
                  </a:lnTo>
                  <a:lnTo>
                    <a:pt x="197" y="182"/>
                  </a:lnTo>
                  <a:lnTo>
                    <a:pt x="194" y="186"/>
                  </a:lnTo>
                  <a:lnTo>
                    <a:pt x="193" y="190"/>
                  </a:lnTo>
                  <a:lnTo>
                    <a:pt x="192" y="193"/>
                  </a:lnTo>
                  <a:lnTo>
                    <a:pt x="190" y="197"/>
                  </a:lnTo>
                  <a:lnTo>
                    <a:pt x="189" y="201"/>
                  </a:lnTo>
                  <a:lnTo>
                    <a:pt x="186" y="208"/>
                  </a:lnTo>
                  <a:lnTo>
                    <a:pt x="183" y="217"/>
                  </a:lnTo>
                  <a:lnTo>
                    <a:pt x="182" y="222"/>
                  </a:lnTo>
                  <a:lnTo>
                    <a:pt x="181" y="225"/>
                  </a:lnTo>
                  <a:lnTo>
                    <a:pt x="180" y="229"/>
                  </a:lnTo>
                  <a:lnTo>
                    <a:pt x="178" y="232"/>
                  </a:lnTo>
                  <a:lnTo>
                    <a:pt x="177" y="235"/>
                  </a:lnTo>
                  <a:lnTo>
                    <a:pt x="176" y="239"/>
                  </a:lnTo>
                  <a:lnTo>
                    <a:pt x="175" y="242"/>
                  </a:lnTo>
                  <a:lnTo>
                    <a:pt x="174" y="247"/>
                  </a:lnTo>
                  <a:lnTo>
                    <a:pt x="172" y="248"/>
                  </a:lnTo>
                  <a:lnTo>
                    <a:pt x="169" y="249"/>
                  </a:lnTo>
                  <a:lnTo>
                    <a:pt x="168" y="249"/>
                  </a:lnTo>
                  <a:lnTo>
                    <a:pt x="166" y="250"/>
                  </a:lnTo>
                  <a:lnTo>
                    <a:pt x="165" y="249"/>
                  </a:lnTo>
                  <a:lnTo>
                    <a:pt x="164" y="249"/>
                  </a:lnTo>
                  <a:lnTo>
                    <a:pt x="162" y="247"/>
                  </a:lnTo>
                  <a:lnTo>
                    <a:pt x="160" y="246"/>
                  </a:lnTo>
                  <a:lnTo>
                    <a:pt x="155" y="225"/>
                  </a:lnTo>
                  <a:lnTo>
                    <a:pt x="148" y="206"/>
                  </a:lnTo>
                  <a:lnTo>
                    <a:pt x="141" y="186"/>
                  </a:lnTo>
                  <a:lnTo>
                    <a:pt x="134" y="169"/>
                  </a:lnTo>
                  <a:lnTo>
                    <a:pt x="128" y="152"/>
                  </a:lnTo>
                  <a:lnTo>
                    <a:pt x="121" y="135"/>
                  </a:lnTo>
                  <a:lnTo>
                    <a:pt x="114" y="119"/>
                  </a:lnTo>
                  <a:lnTo>
                    <a:pt x="108" y="103"/>
                  </a:lnTo>
                  <a:lnTo>
                    <a:pt x="104" y="91"/>
                  </a:lnTo>
                  <a:lnTo>
                    <a:pt x="101" y="77"/>
                  </a:lnTo>
                  <a:lnTo>
                    <a:pt x="97" y="64"/>
                  </a:lnTo>
                  <a:lnTo>
                    <a:pt x="93" y="51"/>
                  </a:lnTo>
                  <a:lnTo>
                    <a:pt x="88" y="37"/>
                  </a:lnTo>
                  <a:lnTo>
                    <a:pt x="81" y="26"/>
                  </a:lnTo>
                  <a:lnTo>
                    <a:pt x="73" y="15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3" y="5"/>
                  </a:lnTo>
                  <a:lnTo>
                    <a:pt x="32" y="8"/>
                  </a:lnTo>
                  <a:lnTo>
                    <a:pt x="29" y="9"/>
                  </a:lnTo>
                  <a:lnTo>
                    <a:pt x="28" y="11"/>
                  </a:lnTo>
                  <a:lnTo>
                    <a:pt x="27" y="12"/>
                  </a:lnTo>
                  <a:lnTo>
                    <a:pt x="26" y="15"/>
                  </a:lnTo>
                  <a:lnTo>
                    <a:pt x="25" y="17"/>
                  </a:lnTo>
                  <a:lnTo>
                    <a:pt x="21" y="27"/>
                  </a:lnTo>
                  <a:lnTo>
                    <a:pt x="18" y="36"/>
                  </a:lnTo>
                  <a:lnTo>
                    <a:pt x="16" y="45"/>
                  </a:lnTo>
                  <a:lnTo>
                    <a:pt x="12" y="56"/>
                  </a:lnTo>
                  <a:lnTo>
                    <a:pt x="9" y="65"/>
                  </a:lnTo>
                  <a:lnTo>
                    <a:pt x="7" y="74"/>
                  </a:lnTo>
                  <a:lnTo>
                    <a:pt x="5" y="84"/>
                  </a:lnTo>
                  <a:lnTo>
                    <a:pt x="3" y="94"/>
                  </a:lnTo>
                  <a:lnTo>
                    <a:pt x="2" y="107"/>
                  </a:lnTo>
                  <a:lnTo>
                    <a:pt x="1" y="119"/>
                  </a:lnTo>
                  <a:lnTo>
                    <a:pt x="0" y="133"/>
                  </a:lnTo>
                  <a:lnTo>
                    <a:pt x="0" y="146"/>
                  </a:lnTo>
                  <a:lnTo>
                    <a:pt x="1" y="158"/>
                  </a:lnTo>
                  <a:lnTo>
                    <a:pt x="1" y="171"/>
                  </a:lnTo>
                  <a:lnTo>
                    <a:pt x="1" y="184"/>
                  </a:lnTo>
                  <a:lnTo>
                    <a:pt x="2" y="19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8"/>
            <p:cNvSpPr>
              <a:spLocks/>
            </p:cNvSpPr>
            <p:nvPr/>
          </p:nvSpPr>
          <p:spPr bwMode="auto">
            <a:xfrm>
              <a:off x="2945" y="3153"/>
              <a:ext cx="344" cy="274"/>
            </a:xfrm>
            <a:custGeom>
              <a:avLst/>
              <a:gdLst>
                <a:gd name="T0" fmla="*/ 18 w 344"/>
                <a:gd name="T1" fmla="*/ 11 h 274"/>
                <a:gd name="T2" fmla="*/ 31 w 344"/>
                <a:gd name="T3" fmla="*/ 11 h 274"/>
                <a:gd name="T4" fmla="*/ 51 w 344"/>
                <a:gd name="T5" fmla="*/ 14 h 274"/>
                <a:gd name="T6" fmla="*/ 71 w 344"/>
                <a:gd name="T7" fmla="*/ 21 h 274"/>
                <a:gd name="T8" fmla="*/ 88 w 344"/>
                <a:gd name="T9" fmla="*/ 29 h 274"/>
                <a:gd name="T10" fmla="*/ 105 w 344"/>
                <a:gd name="T11" fmla="*/ 37 h 274"/>
                <a:gd name="T12" fmla="*/ 115 w 344"/>
                <a:gd name="T13" fmla="*/ 42 h 274"/>
                <a:gd name="T14" fmla="*/ 123 w 344"/>
                <a:gd name="T15" fmla="*/ 44 h 274"/>
                <a:gd name="T16" fmla="*/ 126 w 344"/>
                <a:gd name="T17" fmla="*/ 46 h 274"/>
                <a:gd name="T18" fmla="*/ 130 w 344"/>
                <a:gd name="T19" fmla="*/ 49 h 274"/>
                <a:gd name="T20" fmla="*/ 141 w 344"/>
                <a:gd name="T21" fmla="*/ 51 h 274"/>
                <a:gd name="T22" fmla="*/ 154 w 344"/>
                <a:gd name="T23" fmla="*/ 54 h 274"/>
                <a:gd name="T24" fmla="*/ 179 w 344"/>
                <a:gd name="T25" fmla="*/ 53 h 274"/>
                <a:gd name="T26" fmla="*/ 207 w 344"/>
                <a:gd name="T27" fmla="*/ 41 h 274"/>
                <a:gd name="T28" fmla="*/ 226 w 344"/>
                <a:gd name="T29" fmla="*/ 25 h 274"/>
                <a:gd name="T30" fmla="*/ 236 w 344"/>
                <a:gd name="T31" fmla="*/ 21 h 274"/>
                <a:gd name="T32" fmla="*/ 242 w 344"/>
                <a:gd name="T33" fmla="*/ 19 h 274"/>
                <a:gd name="T34" fmla="*/ 244 w 344"/>
                <a:gd name="T35" fmla="*/ 17 h 274"/>
                <a:gd name="T36" fmla="*/ 252 w 344"/>
                <a:gd name="T37" fmla="*/ 10 h 274"/>
                <a:gd name="T38" fmla="*/ 266 w 344"/>
                <a:gd name="T39" fmla="*/ 4 h 274"/>
                <a:gd name="T40" fmla="*/ 282 w 344"/>
                <a:gd name="T41" fmla="*/ 1 h 274"/>
                <a:gd name="T42" fmla="*/ 295 w 344"/>
                <a:gd name="T43" fmla="*/ 1 h 274"/>
                <a:gd name="T44" fmla="*/ 303 w 344"/>
                <a:gd name="T45" fmla="*/ 4 h 274"/>
                <a:gd name="T46" fmla="*/ 308 w 344"/>
                <a:gd name="T47" fmla="*/ 8 h 274"/>
                <a:gd name="T48" fmla="*/ 314 w 344"/>
                <a:gd name="T49" fmla="*/ 12 h 274"/>
                <a:gd name="T50" fmla="*/ 322 w 344"/>
                <a:gd name="T51" fmla="*/ 17 h 274"/>
                <a:gd name="T52" fmla="*/ 325 w 344"/>
                <a:gd name="T53" fmla="*/ 26 h 274"/>
                <a:gd name="T54" fmla="*/ 327 w 344"/>
                <a:gd name="T55" fmla="*/ 38 h 274"/>
                <a:gd name="T56" fmla="*/ 332 w 344"/>
                <a:gd name="T57" fmla="*/ 53 h 274"/>
                <a:gd name="T58" fmla="*/ 335 w 344"/>
                <a:gd name="T59" fmla="*/ 70 h 274"/>
                <a:gd name="T60" fmla="*/ 338 w 344"/>
                <a:gd name="T61" fmla="*/ 79 h 274"/>
                <a:gd name="T62" fmla="*/ 340 w 344"/>
                <a:gd name="T63" fmla="*/ 86 h 274"/>
                <a:gd name="T64" fmla="*/ 340 w 344"/>
                <a:gd name="T65" fmla="*/ 90 h 274"/>
                <a:gd name="T66" fmla="*/ 340 w 344"/>
                <a:gd name="T67" fmla="*/ 93 h 274"/>
                <a:gd name="T68" fmla="*/ 341 w 344"/>
                <a:gd name="T69" fmla="*/ 99 h 274"/>
                <a:gd name="T70" fmla="*/ 342 w 344"/>
                <a:gd name="T71" fmla="*/ 106 h 274"/>
                <a:gd name="T72" fmla="*/ 343 w 344"/>
                <a:gd name="T73" fmla="*/ 153 h 274"/>
                <a:gd name="T74" fmla="*/ 322 w 344"/>
                <a:gd name="T75" fmla="*/ 213 h 274"/>
                <a:gd name="T76" fmla="*/ 303 w 344"/>
                <a:gd name="T77" fmla="*/ 239 h 274"/>
                <a:gd name="T78" fmla="*/ 289 w 344"/>
                <a:gd name="T79" fmla="*/ 256 h 274"/>
                <a:gd name="T80" fmla="*/ 282 w 344"/>
                <a:gd name="T81" fmla="*/ 263 h 274"/>
                <a:gd name="T82" fmla="*/ 278 w 344"/>
                <a:gd name="T83" fmla="*/ 264 h 274"/>
                <a:gd name="T84" fmla="*/ 243 w 344"/>
                <a:gd name="T85" fmla="*/ 257 h 274"/>
                <a:gd name="T86" fmla="*/ 204 w 344"/>
                <a:gd name="T87" fmla="*/ 233 h 274"/>
                <a:gd name="T88" fmla="*/ 174 w 344"/>
                <a:gd name="T89" fmla="*/ 218 h 274"/>
                <a:gd name="T90" fmla="*/ 144 w 344"/>
                <a:gd name="T91" fmla="*/ 217 h 274"/>
                <a:gd name="T92" fmla="*/ 125 w 344"/>
                <a:gd name="T93" fmla="*/ 227 h 274"/>
                <a:gd name="T94" fmla="*/ 108 w 344"/>
                <a:gd name="T95" fmla="*/ 239 h 274"/>
                <a:gd name="T96" fmla="*/ 93 w 344"/>
                <a:gd name="T97" fmla="*/ 252 h 274"/>
                <a:gd name="T98" fmla="*/ 78 w 344"/>
                <a:gd name="T99" fmla="*/ 265 h 274"/>
                <a:gd name="T100" fmla="*/ 60 w 344"/>
                <a:gd name="T101" fmla="*/ 273 h 274"/>
                <a:gd name="T102" fmla="*/ 43 w 344"/>
                <a:gd name="T103" fmla="*/ 272 h 274"/>
                <a:gd name="T104" fmla="*/ 24 w 344"/>
                <a:gd name="T105" fmla="*/ 248 h 274"/>
                <a:gd name="T106" fmla="*/ 12 w 344"/>
                <a:gd name="T107" fmla="*/ 216 h 274"/>
                <a:gd name="T108" fmla="*/ 2 w 344"/>
                <a:gd name="T109" fmla="*/ 145 h 274"/>
                <a:gd name="T110" fmla="*/ 1 w 344"/>
                <a:gd name="T111" fmla="*/ 62 h 274"/>
                <a:gd name="T112" fmla="*/ 4 w 344"/>
                <a:gd name="T113" fmla="*/ 30 h 274"/>
                <a:gd name="T114" fmla="*/ 8 w 344"/>
                <a:gd name="T115" fmla="*/ 17 h 2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4"/>
                <a:gd name="T175" fmla="*/ 0 h 274"/>
                <a:gd name="T176" fmla="*/ 344 w 344"/>
                <a:gd name="T177" fmla="*/ 274 h 2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4" h="274">
                  <a:moveTo>
                    <a:pt x="9" y="13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5" y="11"/>
                  </a:lnTo>
                  <a:lnTo>
                    <a:pt x="39" y="12"/>
                  </a:lnTo>
                  <a:lnTo>
                    <a:pt x="45" y="13"/>
                  </a:lnTo>
                  <a:lnTo>
                    <a:pt x="51" y="14"/>
                  </a:lnTo>
                  <a:lnTo>
                    <a:pt x="55" y="16"/>
                  </a:lnTo>
                  <a:lnTo>
                    <a:pt x="61" y="17"/>
                  </a:lnTo>
                  <a:lnTo>
                    <a:pt x="65" y="19"/>
                  </a:lnTo>
                  <a:lnTo>
                    <a:pt x="71" y="21"/>
                  </a:lnTo>
                  <a:lnTo>
                    <a:pt x="76" y="24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8" y="29"/>
                  </a:lnTo>
                  <a:lnTo>
                    <a:pt x="93" y="32"/>
                  </a:lnTo>
                  <a:lnTo>
                    <a:pt x="97" y="34"/>
                  </a:lnTo>
                  <a:lnTo>
                    <a:pt x="100" y="36"/>
                  </a:lnTo>
                  <a:lnTo>
                    <a:pt x="105" y="37"/>
                  </a:lnTo>
                  <a:lnTo>
                    <a:pt x="109" y="40"/>
                  </a:lnTo>
                  <a:lnTo>
                    <a:pt x="111" y="41"/>
                  </a:lnTo>
                  <a:lnTo>
                    <a:pt x="113" y="41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20" y="43"/>
                  </a:lnTo>
                  <a:lnTo>
                    <a:pt x="121" y="43"/>
                  </a:lnTo>
                  <a:lnTo>
                    <a:pt x="123" y="44"/>
                  </a:lnTo>
                  <a:lnTo>
                    <a:pt x="124" y="44"/>
                  </a:lnTo>
                  <a:lnTo>
                    <a:pt x="125" y="45"/>
                  </a:lnTo>
                  <a:lnTo>
                    <a:pt x="126" y="45"/>
                  </a:lnTo>
                  <a:lnTo>
                    <a:pt x="126" y="46"/>
                  </a:lnTo>
                  <a:lnTo>
                    <a:pt x="128" y="46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0" y="49"/>
                  </a:lnTo>
                  <a:lnTo>
                    <a:pt x="131" y="49"/>
                  </a:lnTo>
                  <a:lnTo>
                    <a:pt x="134" y="50"/>
                  </a:lnTo>
                  <a:lnTo>
                    <a:pt x="138" y="50"/>
                  </a:lnTo>
                  <a:lnTo>
                    <a:pt x="141" y="51"/>
                  </a:lnTo>
                  <a:lnTo>
                    <a:pt x="144" y="52"/>
                  </a:lnTo>
                  <a:lnTo>
                    <a:pt x="147" y="53"/>
                  </a:lnTo>
                  <a:lnTo>
                    <a:pt x="150" y="53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65" y="54"/>
                  </a:lnTo>
                  <a:lnTo>
                    <a:pt x="173" y="54"/>
                  </a:lnTo>
                  <a:lnTo>
                    <a:pt x="179" y="53"/>
                  </a:lnTo>
                  <a:lnTo>
                    <a:pt x="187" y="51"/>
                  </a:lnTo>
                  <a:lnTo>
                    <a:pt x="194" y="49"/>
                  </a:lnTo>
                  <a:lnTo>
                    <a:pt x="201" y="45"/>
                  </a:lnTo>
                  <a:lnTo>
                    <a:pt x="207" y="41"/>
                  </a:lnTo>
                  <a:lnTo>
                    <a:pt x="212" y="36"/>
                  </a:lnTo>
                  <a:lnTo>
                    <a:pt x="218" y="30"/>
                  </a:lnTo>
                  <a:lnTo>
                    <a:pt x="222" y="27"/>
                  </a:lnTo>
                  <a:lnTo>
                    <a:pt x="226" y="25"/>
                  </a:lnTo>
                  <a:lnTo>
                    <a:pt x="229" y="24"/>
                  </a:lnTo>
                  <a:lnTo>
                    <a:pt x="231" y="22"/>
                  </a:lnTo>
                  <a:lnTo>
                    <a:pt x="234" y="22"/>
                  </a:lnTo>
                  <a:lnTo>
                    <a:pt x="236" y="21"/>
                  </a:lnTo>
                  <a:lnTo>
                    <a:pt x="239" y="20"/>
                  </a:lnTo>
                  <a:lnTo>
                    <a:pt x="241" y="19"/>
                  </a:lnTo>
                  <a:lnTo>
                    <a:pt x="242" y="19"/>
                  </a:lnTo>
                  <a:lnTo>
                    <a:pt x="242" y="18"/>
                  </a:lnTo>
                  <a:lnTo>
                    <a:pt x="243" y="18"/>
                  </a:lnTo>
                  <a:lnTo>
                    <a:pt x="243" y="17"/>
                  </a:lnTo>
                  <a:lnTo>
                    <a:pt x="244" y="17"/>
                  </a:lnTo>
                  <a:lnTo>
                    <a:pt x="244" y="16"/>
                  </a:lnTo>
                  <a:lnTo>
                    <a:pt x="247" y="13"/>
                  </a:lnTo>
                  <a:lnTo>
                    <a:pt x="250" y="12"/>
                  </a:lnTo>
                  <a:lnTo>
                    <a:pt x="252" y="10"/>
                  </a:lnTo>
                  <a:lnTo>
                    <a:pt x="254" y="9"/>
                  </a:lnTo>
                  <a:lnTo>
                    <a:pt x="257" y="8"/>
                  </a:lnTo>
                  <a:lnTo>
                    <a:pt x="261" y="5"/>
                  </a:lnTo>
                  <a:lnTo>
                    <a:pt x="266" y="4"/>
                  </a:lnTo>
                  <a:lnTo>
                    <a:pt x="273" y="2"/>
                  </a:lnTo>
                  <a:lnTo>
                    <a:pt x="277" y="1"/>
                  </a:lnTo>
                  <a:lnTo>
                    <a:pt x="280" y="1"/>
                  </a:lnTo>
                  <a:lnTo>
                    <a:pt x="282" y="1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1" y="1"/>
                  </a:lnTo>
                  <a:lnTo>
                    <a:pt x="295" y="1"/>
                  </a:lnTo>
                  <a:lnTo>
                    <a:pt x="298" y="2"/>
                  </a:lnTo>
                  <a:lnTo>
                    <a:pt x="299" y="2"/>
                  </a:lnTo>
                  <a:lnTo>
                    <a:pt x="302" y="3"/>
                  </a:lnTo>
                  <a:lnTo>
                    <a:pt x="303" y="4"/>
                  </a:lnTo>
                  <a:lnTo>
                    <a:pt x="304" y="5"/>
                  </a:lnTo>
                  <a:lnTo>
                    <a:pt x="306" y="7"/>
                  </a:lnTo>
                  <a:lnTo>
                    <a:pt x="307" y="7"/>
                  </a:lnTo>
                  <a:lnTo>
                    <a:pt x="308" y="8"/>
                  </a:lnTo>
                  <a:lnTo>
                    <a:pt x="311" y="9"/>
                  </a:lnTo>
                  <a:lnTo>
                    <a:pt x="311" y="10"/>
                  </a:lnTo>
                  <a:lnTo>
                    <a:pt x="313" y="10"/>
                  </a:lnTo>
                  <a:lnTo>
                    <a:pt x="314" y="12"/>
                  </a:lnTo>
                  <a:lnTo>
                    <a:pt x="316" y="13"/>
                  </a:lnTo>
                  <a:lnTo>
                    <a:pt x="318" y="14"/>
                  </a:lnTo>
                  <a:lnTo>
                    <a:pt x="321" y="16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4" y="20"/>
                  </a:lnTo>
                  <a:lnTo>
                    <a:pt x="324" y="24"/>
                  </a:lnTo>
                  <a:lnTo>
                    <a:pt x="325" y="26"/>
                  </a:lnTo>
                  <a:lnTo>
                    <a:pt x="325" y="29"/>
                  </a:lnTo>
                  <a:lnTo>
                    <a:pt x="326" y="32"/>
                  </a:lnTo>
                  <a:lnTo>
                    <a:pt x="327" y="35"/>
                  </a:lnTo>
                  <a:lnTo>
                    <a:pt x="327" y="38"/>
                  </a:lnTo>
                  <a:lnTo>
                    <a:pt x="329" y="41"/>
                  </a:lnTo>
                  <a:lnTo>
                    <a:pt x="330" y="45"/>
                  </a:lnTo>
                  <a:lnTo>
                    <a:pt x="331" y="49"/>
                  </a:lnTo>
                  <a:lnTo>
                    <a:pt x="332" y="53"/>
                  </a:lnTo>
                  <a:lnTo>
                    <a:pt x="333" y="58"/>
                  </a:lnTo>
                  <a:lnTo>
                    <a:pt x="334" y="62"/>
                  </a:lnTo>
                  <a:lnTo>
                    <a:pt x="334" y="66"/>
                  </a:lnTo>
                  <a:lnTo>
                    <a:pt x="335" y="70"/>
                  </a:lnTo>
                  <a:lnTo>
                    <a:pt x="337" y="75"/>
                  </a:lnTo>
                  <a:lnTo>
                    <a:pt x="338" y="76"/>
                  </a:lnTo>
                  <a:lnTo>
                    <a:pt x="338" y="78"/>
                  </a:lnTo>
                  <a:lnTo>
                    <a:pt x="338" y="79"/>
                  </a:lnTo>
                  <a:lnTo>
                    <a:pt x="339" y="82"/>
                  </a:lnTo>
                  <a:lnTo>
                    <a:pt x="339" y="83"/>
                  </a:lnTo>
                  <a:lnTo>
                    <a:pt x="340" y="85"/>
                  </a:lnTo>
                  <a:lnTo>
                    <a:pt x="340" y="86"/>
                  </a:lnTo>
                  <a:lnTo>
                    <a:pt x="340" y="87"/>
                  </a:lnTo>
                  <a:lnTo>
                    <a:pt x="340" y="88"/>
                  </a:lnTo>
                  <a:lnTo>
                    <a:pt x="340" y="90"/>
                  </a:lnTo>
                  <a:lnTo>
                    <a:pt x="340" y="91"/>
                  </a:lnTo>
                  <a:lnTo>
                    <a:pt x="340" y="92"/>
                  </a:lnTo>
                  <a:lnTo>
                    <a:pt x="340" y="93"/>
                  </a:lnTo>
                  <a:lnTo>
                    <a:pt x="340" y="95"/>
                  </a:lnTo>
                  <a:lnTo>
                    <a:pt x="340" y="98"/>
                  </a:lnTo>
                  <a:lnTo>
                    <a:pt x="341" y="99"/>
                  </a:lnTo>
                  <a:lnTo>
                    <a:pt x="341" y="101"/>
                  </a:lnTo>
                  <a:lnTo>
                    <a:pt x="341" y="102"/>
                  </a:lnTo>
                  <a:lnTo>
                    <a:pt x="341" y="104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23"/>
                  </a:lnTo>
                  <a:lnTo>
                    <a:pt x="344" y="139"/>
                  </a:lnTo>
                  <a:lnTo>
                    <a:pt x="343" y="153"/>
                  </a:lnTo>
                  <a:lnTo>
                    <a:pt x="340" y="168"/>
                  </a:lnTo>
                  <a:lnTo>
                    <a:pt x="335" y="184"/>
                  </a:lnTo>
                  <a:lnTo>
                    <a:pt x="330" y="198"/>
                  </a:lnTo>
                  <a:lnTo>
                    <a:pt x="322" y="213"/>
                  </a:lnTo>
                  <a:lnTo>
                    <a:pt x="313" y="226"/>
                  </a:lnTo>
                  <a:lnTo>
                    <a:pt x="309" y="230"/>
                  </a:lnTo>
                  <a:lnTo>
                    <a:pt x="306" y="234"/>
                  </a:lnTo>
                  <a:lnTo>
                    <a:pt x="303" y="239"/>
                  </a:lnTo>
                  <a:lnTo>
                    <a:pt x="299" y="243"/>
                  </a:lnTo>
                  <a:lnTo>
                    <a:pt x="296" y="248"/>
                  </a:lnTo>
                  <a:lnTo>
                    <a:pt x="292" y="252"/>
                  </a:lnTo>
                  <a:lnTo>
                    <a:pt x="289" y="256"/>
                  </a:lnTo>
                  <a:lnTo>
                    <a:pt x="286" y="260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82" y="263"/>
                  </a:lnTo>
                  <a:lnTo>
                    <a:pt x="281" y="263"/>
                  </a:lnTo>
                  <a:lnTo>
                    <a:pt x="280" y="263"/>
                  </a:lnTo>
                  <a:lnTo>
                    <a:pt x="279" y="263"/>
                  </a:lnTo>
                  <a:lnTo>
                    <a:pt x="278" y="264"/>
                  </a:lnTo>
                  <a:lnTo>
                    <a:pt x="277" y="264"/>
                  </a:lnTo>
                  <a:lnTo>
                    <a:pt x="264" y="263"/>
                  </a:lnTo>
                  <a:lnTo>
                    <a:pt x="253" y="260"/>
                  </a:lnTo>
                  <a:lnTo>
                    <a:pt x="243" y="257"/>
                  </a:lnTo>
                  <a:lnTo>
                    <a:pt x="233" y="251"/>
                  </a:lnTo>
                  <a:lnTo>
                    <a:pt x="224" y="246"/>
                  </a:lnTo>
                  <a:lnTo>
                    <a:pt x="215" y="240"/>
                  </a:lnTo>
                  <a:lnTo>
                    <a:pt x="204" y="233"/>
                  </a:lnTo>
                  <a:lnTo>
                    <a:pt x="195" y="227"/>
                  </a:lnTo>
                  <a:lnTo>
                    <a:pt x="189" y="223"/>
                  </a:lnTo>
                  <a:lnTo>
                    <a:pt x="181" y="221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59" y="215"/>
                  </a:lnTo>
                  <a:lnTo>
                    <a:pt x="151" y="216"/>
                  </a:lnTo>
                  <a:lnTo>
                    <a:pt x="144" y="217"/>
                  </a:lnTo>
                  <a:lnTo>
                    <a:pt x="138" y="219"/>
                  </a:lnTo>
                  <a:lnTo>
                    <a:pt x="133" y="222"/>
                  </a:lnTo>
                  <a:lnTo>
                    <a:pt x="129" y="224"/>
                  </a:lnTo>
                  <a:lnTo>
                    <a:pt x="125" y="227"/>
                  </a:lnTo>
                  <a:lnTo>
                    <a:pt x="121" y="230"/>
                  </a:lnTo>
                  <a:lnTo>
                    <a:pt x="116" y="233"/>
                  </a:lnTo>
                  <a:lnTo>
                    <a:pt x="113" y="236"/>
                  </a:lnTo>
                  <a:lnTo>
                    <a:pt x="108" y="239"/>
                  </a:lnTo>
                  <a:lnTo>
                    <a:pt x="104" y="242"/>
                  </a:lnTo>
                  <a:lnTo>
                    <a:pt x="100" y="246"/>
                  </a:lnTo>
                  <a:lnTo>
                    <a:pt x="96" y="249"/>
                  </a:lnTo>
                  <a:lnTo>
                    <a:pt x="93" y="252"/>
                  </a:lnTo>
                  <a:lnTo>
                    <a:pt x="89" y="256"/>
                  </a:lnTo>
                  <a:lnTo>
                    <a:pt x="86" y="259"/>
                  </a:lnTo>
                  <a:lnTo>
                    <a:pt x="82" y="263"/>
                  </a:lnTo>
                  <a:lnTo>
                    <a:pt x="78" y="265"/>
                  </a:lnTo>
                  <a:lnTo>
                    <a:pt x="73" y="268"/>
                  </a:lnTo>
                  <a:lnTo>
                    <a:pt x="69" y="269"/>
                  </a:lnTo>
                  <a:lnTo>
                    <a:pt x="64" y="272"/>
                  </a:lnTo>
                  <a:lnTo>
                    <a:pt x="60" y="273"/>
                  </a:lnTo>
                  <a:lnTo>
                    <a:pt x="55" y="274"/>
                  </a:lnTo>
                  <a:lnTo>
                    <a:pt x="51" y="274"/>
                  </a:lnTo>
                  <a:lnTo>
                    <a:pt x="46" y="273"/>
                  </a:lnTo>
                  <a:lnTo>
                    <a:pt x="43" y="272"/>
                  </a:lnTo>
                  <a:lnTo>
                    <a:pt x="39" y="269"/>
                  </a:lnTo>
                  <a:lnTo>
                    <a:pt x="34" y="263"/>
                  </a:lnTo>
                  <a:lnTo>
                    <a:pt x="28" y="256"/>
                  </a:lnTo>
                  <a:lnTo>
                    <a:pt x="24" y="248"/>
                  </a:lnTo>
                  <a:lnTo>
                    <a:pt x="20" y="241"/>
                  </a:lnTo>
                  <a:lnTo>
                    <a:pt x="17" y="233"/>
                  </a:lnTo>
                  <a:lnTo>
                    <a:pt x="15" y="224"/>
                  </a:lnTo>
                  <a:lnTo>
                    <a:pt x="12" y="216"/>
                  </a:lnTo>
                  <a:lnTo>
                    <a:pt x="10" y="208"/>
                  </a:lnTo>
                  <a:lnTo>
                    <a:pt x="7" y="188"/>
                  </a:lnTo>
                  <a:lnTo>
                    <a:pt x="4" y="166"/>
                  </a:lnTo>
                  <a:lnTo>
                    <a:pt x="2" y="145"/>
                  </a:lnTo>
                  <a:lnTo>
                    <a:pt x="1" y="124"/>
                  </a:lnTo>
                  <a:lnTo>
                    <a:pt x="0" y="103"/>
                  </a:lnTo>
                  <a:lnTo>
                    <a:pt x="0" y="83"/>
                  </a:lnTo>
                  <a:lnTo>
                    <a:pt x="1" y="62"/>
                  </a:lnTo>
                  <a:lnTo>
                    <a:pt x="2" y="42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4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9"/>
            <p:cNvSpPr>
              <a:spLocks/>
            </p:cNvSpPr>
            <p:nvPr/>
          </p:nvSpPr>
          <p:spPr bwMode="auto">
            <a:xfrm>
              <a:off x="2945" y="3153"/>
              <a:ext cx="344" cy="274"/>
            </a:xfrm>
            <a:custGeom>
              <a:avLst/>
              <a:gdLst>
                <a:gd name="T0" fmla="*/ 18 w 344"/>
                <a:gd name="T1" fmla="*/ 11 h 274"/>
                <a:gd name="T2" fmla="*/ 31 w 344"/>
                <a:gd name="T3" fmla="*/ 11 h 274"/>
                <a:gd name="T4" fmla="*/ 51 w 344"/>
                <a:gd name="T5" fmla="*/ 14 h 274"/>
                <a:gd name="T6" fmla="*/ 71 w 344"/>
                <a:gd name="T7" fmla="*/ 21 h 274"/>
                <a:gd name="T8" fmla="*/ 88 w 344"/>
                <a:gd name="T9" fmla="*/ 29 h 274"/>
                <a:gd name="T10" fmla="*/ 105 w 344"/>
                <a:gd name="T11" fmla="*/ 37 h 274"/>
                <a:gd name="T12" fmla="*/ 115 w 344"/>
                <a:gd name="T13" fmla="*/ 42 h 274"/>
                <a:gd name="T14" fmla="*/ 123 w 344"/>
                <a:gd name="T15" fmla="*/ 44 h 274"/>
                <a:gd name="T16" fmla="*/ 126 w 344"/>
                <a:gd name="T17" fmla="*/ 46 h 274"/>
                <a:gd name="T18" fmla="*/ 130 w 344"/>
                <a:gd name="T19" fmla="*/ 49 h 274"/>
                <a:gd name="T20" fmla="*/ 141 w 344"/>
                <a:gd name="T21" fmla="*/ 51 h 274"/>
                <a:gd name="T22" fmla="*/ 154 w 344"/>
                <a:gd name="T23" fmla="*/ 54 h 274"/>
                <a:gd name="T24" fmla="*/ 179 w 344"/>
                <a:gd name="T25" fmla="*/ 53 h 274"/>
                <a:gd name="T26" fmla="*/ 207 w 344"/>
                <a:gd name="T27" fmla="*/ 41 h 274"/>
                <a:gd name="T28" fmla="*/ 226 w 344"/>
                <a:gd name="T29" fmla="*/ 25 h 274"/>
                <a:gd name="T30" fmla="*/ 236 w 344"/>
                <a:gd name="T31" fmla="*/ 21 h 274"/>
                <a:gd name="T32" fmla="*/ 242 w 344"/>
                <a:gd name="T33" fmla="*/ 19 h 274"/>
                <a:gd name="T34" fmla="*/ 244 w 344"/>
                <a:gd name="T35" fmla="*/ 17 h 274"/>
                <a:gd name="T36" fmla="*/ 252 w 344"/>
                <a:gd name="T37" fmla="*/ 10 h 274"/>
                <a:gd name="T38" fmla="*/ 266 w 344"/>
                <a:gd name="T39" fmla="*/ 4 h 274"/>
                <a:gd name="T40" fmla="*/ 282 w 344"/>
                <a:gd name="T41" fmla="*/ 1 h 274"/>
                <a:gd name="T42" fmla="*/ 295 w 344"/>
                <a:gd name="T43" fmla="*/ 1 h 274"/>
                <a:gd name="T44" fmla="*/ 303 w 344"/>
                <a:gd name="T45" fmla="*/ 4 h 274"/>
                <a:gd name="T46" fmla="*/ 308 w 344"/>
                <a:gd name="T47" fmla="*/ 8 h 274"/>
                <a:gd name="T48" fmla="*/ 314 w 344"/>
                <a:gd name="T49" fmla="*/ 12 h 274"/>
                <a:gd name="T50" fmla="*/ 322 w 344"/>
                <a:gd name="T51" fmla="*/ 17 h 274"/>
                <a:gd name="T52" fmla="*/ 325 w 344"/>
                <a:gd name="T53" fmla="*/ 26 h 274"/>
                <a:gd name="T54" fmla="*/ 327 w 344"/>
                <a:gd name="T55" fmla="*/ 38 h 274"/>
                <a:gd name="T56" fmla="*/ 332 w 344"/>
                <a:gd name="T57" fmla="*/ 53 h 274"/>
                <a:gd name="T58" fmla="*/ 335 w 344"/>
                <a:gd name="T59" fmla="*/ 70 h 274"/>
                <a:gd name="T60" fmla="*/ 338 w 344"/>
                <a:gd name="T61" fmla="*/ 79 h 274"/>
                <a:gd name="T62" fmla="*/ 340 w 344"/>
                <a:gd name="T63" fmla="*/ 86 h 274"/>
                <a:gd name="T64" fmla="*/ 340 w 344"/>
                <a:gd name="T65" fmla="*/ 90 h 274"/>
                <a:gd name="T66" fmla="*/ 340 w 344"/>
                <a:gd name="T67" fmla="*/ 93 h 274"/>
                <a:gd name="T68" fmla="*/ 341 w 344"/>
                <a:gd name="T69" fmla="*/ 99 h 274"/>
                <a:gd name="T70" fmla="*/ 342 w 344"/>
                <a:gd name="T71" fmla="*/ 106 h 274"/>
                <a:gd name="T72" fmla="*/ 343 w 344"/>
                <a:gd name="T73" fmla="*/ 153 h 274"/>
                <a:gd name="T74" fmla="*/ 322 w 344"/>
                <a:gd name="T75" fmla="*/ 213 h 274"/>
                <a:gd name="T76" fmla="*/ 303 w 344"/>
                <a:gd name="T77" fmla="*/ 239 h 274"/>
                <a:gd name="T78" fmla="*/ 289 w 344"/>
                <a:gd name="T79" fmla="*/ 256 h 274"/>
                <a:gd name="T80" fmla="*/ 282 w 344"/>
                <a:gd name="T81" fmla="*/ 263 h 274"/>
                <a:gd name="T82" fmla="*/ 278 w 344"/>
                <a:gd name="T83" fmla="*/ 264 h 274"/>
                <a:gd name="T84" fmla="*/ 243 w 344"/>
                <a:gd name="T85" fmla="*/ 257 h 274"/>
                <a:gd name="T86" fmla="*/ 204 w 344"/>
                <a:gd name="T87" fmla="*/ 233 h 274"/>
                <a:gd name="T88" fmla="*/ 174 w 344"/>
                <a:gd name="T89" fmla="*/ 218 h 274"/>
                <a:gd name="T90" fmla="*/ 144 w 344"/>
                <a:gd name="T91" fmla="*/ 217 h 274"/>
                <a:gd name="T92" fmla="*/ 125 w 344"/>
                <a:gd name="T93" fmla="*/ 227 h 274"/>
                <a:gd name="T94" fmla="*/ 108 w 344"/>
                <a:gd name="T95" fmla="*/ 239 h 274"/>
                <a:gd name="T96" fmla="*/ 93 w 344"/>
                <a:gd name="T97" fmla="*/ 252 h 274"/>
                <a:gd name="T98" fmla="*/ 78 w 344"/>
                <a:gd name="T99" fmla="*/ 265 h 274"/>
                <a:gd name="T100" fmla="*/ 60 w 344"/>
                <a:gd name="T101" fmla="*/ 273 h 274"/>
                <a:gd name="T102" fmla="*/ 43 w 344"/>
                <a:gd name="T103" fmla="*/ 272 h 274"/>
                <a:gd name="T104" fmla="*/ 24 w 344"/>
                <a:gd name="T105" fmla="*/ 248 h 274"/>
                <a:gd name="T106" fmla="*/ 12 w 344"/>
                <a:gd name="T107" fmla="*/ 216 h 274"/>
                <a:gd name="T108" fmla="*/ 2 w 344"/>
                <a:gd name="T109" fmla="*/ 145 h 274"/>
                <a:gd name="T110" fmla="*/ 1 w 344"/>
                <a:gd name="T111" fmla="*/ 62 h 274"/>
                <a:gd name="T112" fmla="*/ 4 w 344"/>
                <a:gd name="T113" fmla="*/ 30 h 274"/>
                <a:gd name="T114" fmla="*/ 8 w 344"/>
                <a:gd name="T115" fmla="*/ 17 h 2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4"/>
                <a:gd name="T175" fmla="*/ 0 h 274"/>
                <a:gd name="T176" fmla="*/ 344 w 344"/>
                <a:gd name="T177" fmla="*/ 274 h 2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4" h="274">
                  <a:moveTo>
                    <a:pt x="9" y="13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5" y="11"/>
                  </a:lnTo>
                  <a:lnTo>
                    <a:pt x="39" y="12"/>
                  </a:lnTo>
                  <a:lnTo>
                    <a:pt x="45" y="13"/>
                  </a:lnTo>
                  <a:lnTo>
                    <a:pt x="51" y="14"/>
                  </a:lnTo>
                  <a:lnTo>
                    <a:pt x="55" y="16"/>
                  </a:lnTo>
                  <a:lnTo>
                    <a:pt x="61" y="17"/>
                  </a:lnTo>
                  <a:lnTo>
                    <a:pt x="65" y="19"/>
                  </a:lnTo>
                  <a:lnTo>
                    <a:pt x="71" y="21"/>
                  </a:lnTo>
                  <a:lnTo>
                    <a:pt x="76" y="24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8" y="29"/>
                  </a:lnTo>
                  <a:lnTo>
                    <a:pt x="93" y="32"/>
                  </a:lnTo>
                  <a:lnTo>
                    <a:pt x="97" y="34"/>
                  </a:lnTo>
                  <a:lnTo>
                    <a:pt x="100" y="36"/>
                  </a:lnTo>
                  <a:lnTo>
                    <a:pt x="105" y="37"/>
                  </a:lnTo>
                  <a:lnTo>
                    <a:pt x="109" y="40"/>
                  </a:lnTo>
                  <a:lnTo>
                    <a:pt x="111" y="41"/>
                  </a:lnTo>
                  <a:lnTo>
                    <a:pt x="113" y="41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20" y="43"/>
                  </a:lnTo>
                  <a:lnTo>
                    <a:pt x="121" y="43"/>
                  </a:lnTo>
                  <a:lnTo>
                    <a:pt x="123" y="44"/>
                  </a:lnTo>
                  <a:lnTo>
                    <a:pt x="124" y="44"/>
                  </a:lnTo>
                  <a:lnTo>
                    <a:pt x="125" y="45"/>
                  </a:lnTo>
                  <a:lnTo>
                    <a:pt x="126" y="45"/>
                  </a:lnTo>
                  <a:lnTo>
                    <a:pt x="126" y="46"/>
                  </a:lnTo>
                  <a:lnTo>
                    <a:pt x="128" y="46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0" y="49"/>
                  </a:lnTo>
                  <a:lnTo>
                    <a:pt x="131" y="49"/>
                  </a:lnTo>
                  <a:lnTo>
                    <a:pt x="134" y="50"/>
                  </a:lnTo>
                  <a:lnTo>
                    <a:pt x="138" y="50"/>
                  </a:lnTo>
                  <a:lnTo>
                    <a:pt x="141" y="51"/>
                  </a:lnTo>
                  <a:lnTo>
                    <a:pt x="144" y="52"/>
                  </a:lnTo>
                  <a:lnTo>
                    <a:pt x="147" y="53"/>
                  </a:lnTo>
                  <a:lnTo>
                    <a:pt x="150" y="53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65" y="54"/>
                  </a:lnTo>
                  <a:lnTo>
                    <a:pt x="173" y="54"/>
                  </a:lnTo>
                  <a:lnTo>
                    <a:pt x="179" y="53"/>
                  </a:lnTo>
                  <a:lnTo>
                    <a:pt x="187" y="51"/>
                  </a:lnTo>
                  <a:lnTo>
                    <a:pt x="194" y="49"/>
                  </a:lnTo>
                  <a:lnTo>
                    <a:pt x="201" y="45"/>
                  </a:lnTo>
                  <a:lnTo>
                    <a:pt x="207" y="41"/>
                  </a:lnTo>
                  <a:lnTo>
                    <a:pt x="212" y="36"/>
                  </a:lnTo>
                  <a:lnTo>
                    <a:pt x="218" y="30"/>
                  </a:lnTo>
                  <a:lnTo>
                    <a:pt x="222" y="27"/>
                  </a:lnTo>
                  <a:lnTo>
                    <a:pt x="226" y="25"/>
                  </a:lnTo>
                  <a:lnTo>
                    <a:pt x="229" y="24"/>
                  </a:lnTo>
                  <a:lnTo>
                    <a:pt x="231" y="22"/>
                  </a:lnTo>
                  <a:lnTo>
                    <a:pt x="234" y="22"/>
                  </a:lnTo>
                  <a:lnTo>
                    <a:pt x="236" y="21"/>
                  </a:lnTo>
                  <a:lnTo>
                    <a:pt x="239" y="20"/>
                  </a:lnTo>
                  <a:lnTo>
                    <a:pt x="241" y="19"/>
                  </a:lnTo>
                  <a:lnTo>
                    <a:pt x="242" y="19"/>
                  </a:lnTo>
                  <a:lnTo>
                    <a:pt x="242" y="18"/>
                  </a:lnTo>
                  <a:lnTo>
                    <a:pt x="243" y="18"/>
                  </a:lnTo>
                  <a:lnTo>
                    <a:pt x="243" y="17"/>
                  </a:lnTo>
                  <a:lnTo>
                    <a:pt x="244" y="17"/>
                  </a:lnTo>
                  <a:lnTo>
                    <a:pt x="244" y="16"/>
                  </a:lnTo>
                  <a:lnTo>
                    <a:pt x="247" y="13"/>
                  </a:lnTo>
                  <a:lnTo>
                    <a:pt x="250" y="12"/>
                  </a:lnTo>
                  <a:lnTo>
                    <a:pt x="252" y="10"/>
                  </a:lnTo>
                  <a:lnTo>
                    <a:pt x="254" y="9"/>
                  </a:lnTo>
                  <a:lnTo>
                    <a:pt x="257" y="8"/>
                  </a:lnTo>
                  <a:lnTo>
                    <a:pt x="261" y="5"/>
                  </a:lnTo>
                  <a:lnTo>
                    <a:pt x="266" y="4"/>
                  </a:lnTo>
                  <a:lnTo>
                    <a:pt x="273" y="2"/>
                  </a:lnTo>
                  <a:lnTo>
                    <a:pt x="277" y="1"/>
                  </a:lnTo>
                  <a:lnTo>
                    <a:pt x="280" y="1"/>
                  </a:lnTo>
                  <a:lnTo>
                    <a:pt x="282" y="1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1" y="1"/>
                  </a:lnTo>
                  <a:lnTo>
                    <a:pt x="295" y="1"/>
                  </a:lnTo>
                  <a:lnTo>
                    <a:pt x="298" y="2"/>
                  </a:lnTo>
                  <a:lnTo>
                    <a:pt x="299" y="2"/>
                  </a:lnTo>
                  <a:lnTo>
                    <a:pt x="302" y="3"/>
                  </a:lnTo>
                  <a:lnTo>
                    <a:pt x="303" y="4"/>
                  </a:lnTo>
                  <a:lnTo>
                    <a:pt x="304" y="5"/>
                  </a:lnTo>
                  <a:lnTo>
                    <a:pt x="306" y="7"/>
                  </a:lnTo>
                  <a:lnTo>
                    <a:pt x="307" y="7"/>
                  </a:lnTo>
                  <a:lnTo>
                    <a:pt x="308" y="8"/>
                  </a:lnTo>
                  <a:lnTo>
                    <a:pt x="311" y="9"/>
                  </a:lnTo>
                  <a:lnTo>
                    <a:pt x="311" y="10"/>
                  </a:lnTo>
                  <a:lnTo>
                    <a:pt x="313" y="10"/>
                  </a:lnTo>
                  <a:lnTo>
                    <a:pt x="314" y="12"/>
                  </a:lnTo>
                  <a:lnTo>
                    <a:pt x="316" y="13"/>
                  </a:lnTo>
                  <a:lnTo>
                    <a:pt x="318" y="14"/>
                  </a:lnTo>
                  <a:lnTo>
                    <a:pt x="321" y="16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4" y="20"/>
                  </a:lnTo>
                  <a:lnTo>
                    <a:pt x="324" y="24"/>
                  </a:lnTo>
                  <a:lnTo>
                    <a:pt x="325" y="26"/>
                  </a:lnTo>
                  <a:lnTo>
                    <a:pt x="325" y="29"/>
                  </a:lnTo>
                  <a:lnTo>
                    <a:pt x="326" y="32"/>
                  </a:lnTo>
                  <a:lnTo>
                    <a:pt x="327" y="35"/>
                  </a:lnTo>
                  <a:lnTo>
                    <a:pt x="327" y="38"/>
                  </a:lnTo>
                  <a:lnTo>
                    <a:pt x="329" y="41"/>
                  </a:lnTo>
                  <a:lnTo>
                    <a:pt x="330" y="45"/>
                  </a:lnTo>
                  <a:lnTo>
                    <a:pt x="331" y="49"/>
                  </a:lnTo>
                  <a:lnTo>
                    <a:pt x="332" y="53"/>
                  </a:lnTo>
                  <a:lnTo>
                    <a:pt x="333" y="58"/>
                  </a:lnTo>
                  <a:lnTo>
                    <a:pt x="334" y="62"/>
                  </a:lnTo>
                  <a:lnTo>
                    <a:pt x="334" y="66"/>
                  </a:lnTo>
                  <a:lnTo>
                    <a:pt x="335" y="70"/>
                  </a:lnTo>
                  <a:lnTo>
                    <a:pt x="337" y="75"/>
                  </a:lnTo>
                  <a:lnTo>
                    <a:pt x="338" y="76"/>
                  </a:lnTo>
                  <a:lnTo>
                    <a:pt x="338" y="78"/>
                  </a:lnTo>
                  <a:lnTo>
                    <a:pt x="338" y="79"/>
                  </a:lnTo>
                  <a:lnTo>
                    <a:pt x="339" y="82"/>
                  </a:lnTo>
                  <a:lnTo>
                    <a:pt x="339" y="83"/>
                  </a:lnTo>
                  <a:lnTo>
                    <a:pt x="340" y="85"/>
                  </a:lnTo>
                  <a:lnTo>
                    <a:pt x="340" y="86"/>
                  </a:lnTo>
                  <a:lnTo>
                    <a:pt x="340" y="87"/>
                  </a:lnTo>
                  <a:lnTo>
                    <a:pt x="340" y="88"/>
                  </a:lnTo>
                  <a:lnTo>
                    <a:pt x="340" y="90"/>
                  </a:lnTo>
                  <a:lnTo>
                    <a:pt x="340" y="91"/>
                  </a:lnTo>
                  <a:lnTo>
                    <a:pt x="340" y="92"/>
                  </a:lnTo>
                  <a:lnTo>
                    <a:pt x="340" y="93"/>
                  </a:lnTo>
                  <a:lnTo>
                    <a:pt x="340" y="95"/>
                  </a:lnTo>
                  <a:lnTo>
                    <a:pt x="340" y="98"/>
                  </a:lnTo>
                  <a:lnTo>
                    <a:pt x="341" y="99"/>
                  </a:lnTo>
                  <a:lnTo>
                    <a:pt x="341" y="101"/>
                  </a:lnTo>
                  <a:lnTo>
                    <a:pt x="341" y="102"/>
                  </a:lnTo>
                  <a:lnTo>
                    <a:pt x="341" y="104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23"/>
                  </a:lnTo>
                  <a:lnTo>
                    <a:pt x="344" y="139"/>
                  </a:lnTo>
                  <a:lnTo>
                    <a:pt x="343" y="153"/>
                  </a:lnTo>
                  <a:lnTo>
                    <a:pt x="340" y="168"/>
                  </a:lnTo>
                  <a:lnTo>
                    <a:pt x="335" y="184"/>
                  </a:lnTo>
                  <a:lnTo>
                    <a:pt x="330" y="198"/>
                  </a:lnTo>
                  <a:lnTo>
                    <a:pt x="322" y="213"/>
                  </a:lnTo>
                  <a:lnTo>
                    <a:pt x="313" y="226"/>
                  </a:lnTo>
                  <a:lnTo>
                    <a:pt x="309" y="230"/>
                  </a:lnTo>
                  <a:lnTo>
                    <a:pt x="306" y="234"/>
                  </a:lnTo>
                  <a:lnTo>
                    <a:pt x="303" y="239"/>
                  </a:lnTo>
                  <a:lnTo>
                    <a:pt x="299" y="243"/>
                  </a:lnTo>
                  <a:lnTo>
                    <a:pt x="296" y="248"/>
                  </a:lnTo>
                  <a:lnTo>
                    <a:pt x="292" y="252"/>
                  </a:lnTo>
                  <a:lnTo>
                    <a:pt x="289" y="256"/>
                  </a:lnTo>
                  <a:lnTo>
                    <a:pt x="286" y="260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82" y="263"/>
                  </a:lnTo>
                  <a:lnTo>
                    <a:pt x="281" y="263"/>
                  </a:lnTo>
                  <a:lnTo>
                    <a:pt x="280" y="263"/>
                  </a:lnTo>
                  <a:lnTo>
                    <a:pt x="279" y="263"/>
                  </a:lnTo>
                  <a:lnTo>
                    <a:pt x="278" y="264"/>
                  </a:lnTo>
                  <a:lnTo>
                    <a:pt x="277" y="264"/>
                  </a:lnTo>
                  <a:lnTo>
                    <a:pt x="264" y="263"/>
                  </a:lnTo>
                  <a:lnTo>
                    <a:pt x="253" y="260"/>
                  </a:lnTo>
                  <a:lnTo>
                    <a:pt x="243" y="257"/>
                  </a:lnTo>
                  <a:lnTo>
                    <a:pt x="233" y="251"/>
                  </a:lnTo>
                  <a:lnTo>
                    <a:pt x="224" y="246"/>
                  </a:lnTo>
                  <a:lnTo>
                    <a:pt x="215" y="240"/>
                  </a:lnTo>
                  <a:lnTo>
                    <a:pt x="204" y="233"/>
                  </a:lnTo>
                  <a:lnTo>
                    <a:pt x="195" y="227"/>
                  </a:lnTo>
                  <a:lnTo>
                    <a:pt x="189" y="223"/>
                  </a:lnTo>
                  <a:lnTo>
                    <a:pt x="181" y="221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59" y="215"/>
                  </a:lnTo>
                  <a:lnTo>
                    <a:pt x="151" y="216"/>
                  </a:lnTo>
                  <a:lnTo>
                    <a:pt x="144" y="217"/>
                  </a:lnTo>
                  <a:lnTo>
                    <a:pt x="138" y="219"/>
                  </a:lnTo>
                  <a:lnTo>
                    <a:pt x="133" y="222"/>
                  </a:lnTo>
                  <a:lnTo>
                    <a:pt x="129" y="224"/>
                  </a:lnTo>
                  <a:lnTo>
                    <a:pt x="125" y="227"/>
                  </a:lnTo>
                  <a:lnTo>
                    <a:pt x="121" y="230"/>
                  </a:lnTo>
                  <a:lnTo>
                    <a:pt x="116" y="233"/>
                  </a:lnTo>
                  <a:lnTo>
                    <a:pt x="113" y="236"/>
                  </a:lnTo>
                  <a:lnTo>
                    <a:pt x="108" y="239"/>
                  </a:lnTo>
                  <a:lnTo>
                    <a:pt x="104" y="242"/>
                  </a:lnTo>
                  <a:lnTo>
                    <a:pt x="100" y="246"/>
                  </a:lnTo>
                  <a:lnTo>
                    <a:pt x="96" y="249"/>
                  </a:lnTo>
                  <a:lnTo>
                    <a:pt x="93" y="252"/>
                  </a:lnTo>
                  <a:lnTo>
                    <a:pt x="89" y="256"/>
                  </a:lnTo>
                  <a:lnTo>
                    <a:pt x="86" y="259"/>
                  </a:lnTo>
                  <a:lnTo>
                    <a:pt x="82" y="263"/>
                  </a:lnTo>
                  <a:lnTo>
                    <a:pt x="78" y="265"/>
                  </a:lnTo>
                  <a:lnTo>
                    <a:pt x="73" y="268"/>
                  </a:lnTo>
                  <a:lnTo>
                    <a:pt x="69" y="269"/>
                  </a:lnTo>
                  <a:lnTo>
                    <a:pt x="64" y="272"/>
                  </a:lnTo>
                  <a:lnTo>
                    <a:pt x="60" y="273"/>
                  </a:lnTo>
                  <a:lnTo>
                    <a:pt x="55" y="274"/>
                  </a:lnTo>
                  <a:lnTo>
                    <a:pt x="51" y="274"/>
                  </a:lnTo>
                  <a:lnTo>
                    <a:pt x="46" y="273"/>
                  </a:lnTo>
                  <a:lnTo>
                    <a:pt x="43" y="272"/>
                  </a:lnTo>
                  <a:lnTo>
                    <a:pt x="39" y="269"/>
                  </a:lnTo>
                  <a:lnTo>
                    <a:pt x="34" y="263"/>
                  </a:lnTo>
                  <a:lnTo>
                    <a:pt x="28" y="256"/>
                  </a:lnTo>
                  <a:lnTo>
                    <a:pt x="24" y="248"/>
                  </a:lnTo>
                  <a:lnTo>
                    <a:pt x="20" y="241"/>
                  </a:lnTo>
                  <a:lnTo>
                    <a:pt x="17" y="233"/>
                  </a:lnTo>
                  <a:lnTo>
                    <a:pt x="15" y="224"/>
                  </a:lnTo>
                  <a:lnTo>
                    <a:pt x="12" y="216"/>
                  </a:lnTo>
                  <a:lnTo>
                    <a:pt x="10" y="208"/>
                  </a:lnTo>
                  <a:lnTo>
                    <a:pt x="7" y="188"/>
                  </a:lnTo>
                  <a:lnTo>
                    <a:pt x="4" y="166"/>
                  </a:lnTo>
                  <a:lnTo>
                    <a:pt x="2" y="145"/>
                  </a:lnTo>
                  <a:lnTo>
                    <a:pt x="1" y="124"/>
                  </a:lnTo>
                  <a:lnTo>
                    <a:pt x="0" y="103"/>
                  </a:lnTo>
                  <a:lnTo>
                    <a:pt x="0" y="83"/>
                  </a:lnTo>
                  <a:lnTo>
                    <a:pt x="1" y="62"/>
                  </a:lnTo>
                  <a:lnTo>
                    <a:pt x="2" y="42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4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7" y="20"/>
                  </a:lnTo>
                  <a:lnTo>
                    <a:pt x="8" y="17"/>
                  </a:lnTo>
                  <a:lnTo>
                    <a:pt x="9" y="1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10"/>
            <p:cNvSpPr>
              <a:spLocks/>
            </p:cNvSpPr>
            <p:nvPr/>
          </p:nvSpPr>
          <p:spPr bwMode="auto">
            <a:xfrm>
              <a:off x="3187" y="3395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3 w 4"/>
                <a:gd name="T5" fmla="*/ 2 h 4"/>
                <a:gd name="T6" fmla="*/ 3 w 4"/>
                <a:gd name="T7" fmla="*/ 2 h 4"/>
                <a:gd name="T8" fmla="*/ 2 w 4"/>
                <a:gd name="T9" fmla="*/ 2 h 4"/>
                <a:gd name="T10" fmla="*/ 2 w 4"/>
                <a:gd name="T11" fmla="*/ 1 h 4"/>
                <a:gd name="T12" fmla="*/ 1 w 4"/>
                <a:gd name="T13" fmla="*/ 1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0 h 4"/>
                <a:gd name="T20" fmla="*/ 1 w 4"/>
                <a:gd name="T21" fmla="*/ 1 h 4"/>
                <a:gd name="T22" fmla="*/ 1 w 4"/>
                <a:gd name="T23" fmla="*/ 1 h 4"/>
                <a:gd name="T24" fmla="*/ 2 w 4"/>
                <a:gd name="T25" fmla="*/ 2 h 4"/>
                <a:gd name="T26" fmla="*/ 3 w 4"/>
                <a:gd name="T27" fmla="*/ 2 h 4"/>
                <a:gd name="T28" fmla="*/ 3 w 4"/>
                <a:gd name="T29" fmla="*/ 4 h 4"/>
                <a:gd name="T30" fmla="*/ 4 w 4"/>
                <a:gd name="T31" fmla="*/ 4 h 4"/>
                <a:gd name="T32" fmla="*/ 4 w 4"/>
                <a:gd name="T33" fmla="*/ 4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11"/>
            <p:cNvSpPr>
              <a:spLocks/>
            </p:cNvSpPr>
            <p:nvPr/>
          </p:nvSpPr>
          <p:spPr bwMode="auto">
            <a:xfrm>
              <a:off x="3187" y="3395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3 w 4"/>
                <a:gd name="T5" fmla="*/ 2 h 4"/>
                <a:gd name="T6" fmla="*/ 3 w 4"/>
                <a:gd name="T7" fmla="*/ 2 h 4"/>
                <a:gd name="T8" fmla="*/ 2 w 4"/>
                <a:gd name="T9" fmla="*/ 2 h 4"/>
                <a:gd name="T10" fmla="*/ 2 w 4"/>
                <a:gd name="T11" fmla="*/ 1 h 4"/>
                <a:gd name="T12" fmla="*/ 1 w 4"/>
                <a:gd name="T13" fmla="*/ 1 h 4"/>
                <a:gd name="T14" fmla="*/ 0 w 4"/>
                <a:gd name="T15" fmla="*/ 0 h 4"/>
                <a:gd name="T16" fmla="*/ 0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12"/>
            <p:cNvSpPr>
              <a:spLocks/>
            </p:cNvSpPr>
            <p:nvPr/>
          </p:nvSpPr>
          <p:spPr bwMode="auto">
            <a:xfrm>
              <a:off x="3007" y="3402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1 w 7"/>
                <a:gd name="T3" fmla="*/ 9 h 10"/>
                <a:gd name="T4" fmla="*/ 3 w 7"/>
                <a:gd name="T5" fmla="*/ 8 h 10"/>
                <a:gd name="T6" fmla="*/ 5 w 7"/>
                <a:gd name="T7" fmla="*/ 7 h 10"/>
                <a:gd name="T8" fmla="*/ 6 w 7"/>
                <a:gd name="T9" fmla="*/ 5 h 10"/>
                <a:gd name="T10" fmla="*/ 6 w 7"/>
                <a:gd name="T11" fmla="*/ 3 h 10"/>
                <a:gd name="T12" fmla="*/ 7 w 7"/>
                <a:gd name="T13" fmla="*/ 2 h 10"/>
                <a:gd name="T14" fmla="*/ 6 w 7"/>
                <a:gd name="T15" fmla="*/ 1 h 10"/>
                <a:gd name="T16" fmla="*/ 6 w 7"/>
                <a:gd name="T17" fmla="*/ 0 h 10"/>
                <a:gd name="T18" fmla="*/ 5 w 7"/>
                <a:gd name="T19" fmla="*/ 0 h 10"/>
                <a:gd name="T20" fmla="*/ 3 w 7"/>
                <a:gd name="T21" fmla="*/ 1 h 10"/>
                <a:gd name="T22" fmla="*/ 2 w 7"/>
                <a:gd name="T23" fmla="*/ 2 h 10"/>
                <a:gd name="T24" fmla="*/ 2 w 7"/>
                <a:gd name="T25" fmla="*/ 3 h 10"/>
                <a:gd name="T26" fmla="*/ 1 w 7"/>
                <a:gd name="T27" fmla="*/ 6 h 10"/>
                <a:gd name="T28" fmla="*/ 1 w 7"/>
                <a:gd name="T29" fmla="*/ 7 h 10"/>
                <a:gd name="T30" fmla="*/ 1 w 7"/>
                <a:gd name="T31" fmla="*/ 9 h 10"/>
                <a:gd name="T32" fmla="*/ 0 w 7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10"/>
                <a:gd name="T53" fmla="*/ 7 w 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10">
                  <a:moveTo>
                    <a:pt x="0" y="10"/>
                  </a:moveTo>
                  <a:lnTo>
                    <a:pt x="1" y="9"/>
                  </a:lnTo>
                  <a:lnTo>
                    <a:pt x="3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13"/>
            <p:cNvSpPr>
              <a:spLocks/>
            </p:cNvSpPr>
            <p:nvPr/>
          </p:nvSpPr>
          <p:spPr bwMode="auto">
            <a:xfrm>
              <a:off x="3007" y="3402"/>
              <a:ext cx="6" cy="10"/>
            </a:xfrm>
            <a:custGeom>
              <a:avLst/>
              <a:gdLst>
                <a:gd name="T0" fmla="*/ 0 w 6"/>
                <a:gd name="T1" fmla="*/ 10 h 10"/>
                <a:gd name="T2" fmla="*/ 1 w 6"/>
                <a:gd name="T3" fmla="*/ 9 h 10"/>
                <a:gd name="T4" fmla="*/ 2 w 6"/>
                <a:gd name="T5" fmla="*/ 8 h 10"/>
                <a:gd name="T6" fmla="*/ 3 w 6"/>
                <a:gd name="T7" fmla="*/ 7 h 10"/>
                <a:gd name="T8" fmla="*/ 3 w 6"/>
                <a:gd name="T9" fmla="*/ 6 h 10"/>
                <a:gd name="T10" fmla="*/ 3 w 6"/>
                <a:gd name="T11" fmla="*/ 5 h 10"/>
                <a:gd name="T12" fmla="*/ 5 w 6"/>
                <a:gd name="T13" fmla="*/ 3 h 10"/>
                <a:gd name="T14" fmla="*/ 5 w 6"/>
                <a:gd name="T15" fmla="*/ 1 h 10"/>
                <a:gd name="T16" fmla="*/ 6 w 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0" y="10"/>
                  </a:moveTo>
                  <a:lnTo>
                    <a:pt x="1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14"/>
            <p:cNvSpPr>
              <a:spLocks/>
            </p:cNvSpPr>
            <p:nvPr/>
          </p:nvSpPr>
          <p:spPr bwMode="auto">
            <a:xfrm>
              <a:off x="3018" y="3361"/>
              <a:ext cx="161" cy="35"/>
            </a:xfrm>
            <a:custGeom>
              <a:avLst/>
              <a:gdLst>
                <a:gd name="T0" fmla="*/ 161 w 161"/>
                <a:gd name="T1" fmla="*/ 28 h 35"/>
                <a:gd name="T2" fmla="*/ 156 w 161"/>
                <a:gd name="T3" fmla="*/ 25 h 35"/>
                <a:gd name="T4" fmla="*/ 153 w 161"/>
                <a:gd name="T5" fmla="*/ 23 h 35"/>
                <a:gd name="T6" fmla="*/ 148 w 161"/>
                <a:gd name="T7" fmla="*/ 19 h 35"/>
                <a:gd name="T8" fmla="*/ 145 w 161"/>
                <a:gd name="T9" fmla="*/ 17 h 35"/>
                <a:gd name="T10" fmla="*/ 140 w 161"/>
                <a:gd name="T11" fmla="*/ 15 h 35"/>
                <a:gd name="T12" fmla="*/ 137 w 161"/>
                <a:gd name="T13" fmla="*/ 13 h 35"/>
                <a:gd name="T14" fmla="*/ 132 w 161"/>
                <a:gd name="T15" fmla="*/ 10 h 35"/>
                <a:gd name="T16" fmla="*/ 127 w 161"/>
                <a:gd name="T17" fmla="*/ 8 h 35"/>
                <a:gd name="T18" fmla="*/ 125 w 161"/>
                <a:gd name="T19" fmla="*/ 7 h 35"/>
                <a:gd name="T20" fmla="*/ 121 w 161"/>
                <a:gd name="T21" fmla="*/ 6 h 35"/>
                <a:gd name="T22" fmla="*/ 118 w 161"/>
                <a:gd name="T23" fmla="*/ 6 h 35"/>
                <a:gd name="T24" fmla="*/ 116 w 161"/>
                <a:gd name="T25" fmla="*/ 5 h 35"/>
                <a:gd name="T26" fmla="*/ 112 w 161"/>
                <a:gd name="T27" fmla="*/ 3 h 35"/>
                <a:gd name="T28" fmla="*/ 110 w 161"/>
                <a:gd name="T29" fmla="*/ 2 h 35"/>
                <a:gd name="T30" fmla="*/ 106 w 161"/>
                <a:gd name="T31" fmla="*/ 1 h 35"/>
                <a:gd name="T32" fmla="*/ 104 w 161"/>
                <a:gd name="T33" fmla="*/ 1 h 35"/>
                <a:gd name="T34" fmla="*/ 103 w 161"/>
                <a:gd name="T35" fmla="*/ 0 h 35"/>
                <a:gd name="T36" fmla="*/ 102 w 161"/>
                <a:gd name="T37" fmla="*/ 0 h 35"/>
                <a:gd name="T38" fmla="*/ 101 w 161"/>
                <a:gd name="T39" fmla="*/ 0 h 35"/>
                <a:gd name="T40" fmla="*/ 100 w 161"/>
                <a:gd name="T41" fmla="*/ 0 h 35"/>
                <a:gd name="T42" fmla="*/ 99 w 161"/>
                <a:gd name="T43" fmla="*/ 0 h 35"/>
                <a:gd name="T44" fmla="*/ 97 w 161"/>
                <a:gd name="T45" fmla="*/ 0 h 35"/>
                <a:gd name="T46" fmla="*/ 95 w 161"/>
                <a:gd name="T47" fmla="*/ 0 h 35"/>
                <a:gd name="T48" fmla="*/ 94 w 161"/>
                <a:gd name="T49" fmla="*/ 0 h 35"/>
                <a:gd name="T50" fmla="*/ 91 w 161"/>
                <a:gd name="T51" fmla="*/ 0 h 35"/>
                <a:gd name="T52" fmla="*/ 88 w 161"/>
                <a:gd name="T53" fmla="*/ 0 h 35"/>
                <a:gd name="T54" fmla="*/ 85 w 161"/>
                <a:gd name="T55" fmla="*/ 0 h 35"/>
                <a:gd name="T56" fmla="*/ 82 w 161"/>
                <a:gd name="T57" fmla="*/ 0 h 35"/>
                <a:gd name="T58" fmla="*/ 79 w 161"/>
                <a:gd name="T59" fmla="*/ 0 h 35"/>
                <a:gd name="T60" fmla="*/ 76 w 161"/>
                <a:gd name="T61" fmla="*/ 1 h 35"/>
                <a:gd name="T62" fmla="*/ 73 w 161"/>
                <a:gd name="T63" fmla="*/ 1 h 35"/>
                <a:gd name="T64" fmla="*/ 70 w 161"/>
                <a:gd name="T65" fmla="*/ 2 h 35"/>
                <a:gd name="T66" fmla="*/ 69 w 161"/>
                <a:gd name="T67" fmla="*/ 2 h 35"/>
                <a:gd name="T68" fmla="*/ 68 w 161"/>
                <a:gd name="T69" fmla="*/ 2 h 35"/>
                <a:gd name="T70" fmla="*/ 67 w 161"/>
                <a:gd name="T71" fmla="*/ 2 h 35"/>
                <a:gd name="T72" fmla="*/ 67 w 161"/>
                <a:gd name="T73" fmla="*/ 2 h 35"/>
                <a:gd name="T74" fmla="*/ 66 w 161"/>
                <a:gd name="T75" fmla="*/ 2 h 35"/>
                <a:gd name="T76" fmla="*/ 65 w 161"/>
                <a:gd name="T77" fmla="*/ 3 h 35"/>
                <a:gd name="T78" fmla="*/ 65 w 161"/>
                <a:gd name="T79" fmla="*/ 3 h 35"/>
                <a:gd name="T80" fmla="*/ 64 w 161"/>
                <a:gd name="T81" fmla="*/ 3 h 35"/>
                <a:gd name="T82" fmla="*/ 60 w 161"/>
                <a:gd name="T83" fmla="*/ 3 h 35"/>
                <a:gd name="T84" fmla="*/ 58 w 161"/>
                <a:gd name="T85" fmla="*/ 5 h 35"/>
                <a:gd name="T86" fmla="*/ 55 w 161"/>
                <a:gd name="T87" fmla="*/ 6 h 35"/>
                <a:gd name="T88" fmla="*/ 51 w 161"/>
                <a:gd name="T89" fmla="*/ 7 h 35"/>
                <a:gd name="T90" fmla="*/ 48 w 161"/>
                <a:gd name="T91" fmla="*/ 8 h 35"/>
                <a:gd name="T92" fmla="*/ 44 w 161"/>
                <a:gd name="T93" fmla="*/ 10 h 35"/>
                <a:gd name="T94" fmla="*/ 40 w 161"/>
                <a:gd name="T95" fmla="*/ 11 h 35"/>
                <a:gd name="T96" fmla="*/ 36 w 161"/>
                <a:gd name="T97" fmla="*/ 14 h 35"/>
                <a:gd name="T98" fmla="*/ 32 w 161"/>
                <a:gd name="T99" fmla="*/ 16 h 35"/>
                <a:gd name="T100" fmla="*/ 27 w 161"/>
                <a:gd name="T101" fmla="*/ 18 h 35"/>
                <a:gd name="T102" fmla="*/ 22 w 161"/>
                <a:gd name="T103" fmla="*/ 20 h 35"/>
                <a:gd name="T104" fmla="*/ 17 w 161"/>
                <a:gd name="T105" fmla="*/ 24 h 35"/>
                <a:gd name="T106" fmla="*/ 13 w 161"/>
                <a:gd name="T107" fmla="*/ 26 h 35"/>
                <a:gd name="T108" fmla="*/ 9 w 161"/>
                <a:gd name="T109" fmla="*/ 30 h 35"/>
                <a:gd name="T110" fmla="*/ 5 w 161"/>
                <a:gd name="T111" fmla="*/ 32 h 35"/>
                <a:gd name="T112" fmla="*/ 0 w 161"/>
                <a:gd name="T113" fmla="*/ 35 h 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1"/>
                <a:gd name="T172" fmla="*/ 0 h 35"/>
                <a:gd name="T173" fmla="*/ 161 w 161"/>
                <a:gd name="T174" fmla="*/ 35 h 3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1" h="35">
                  <a:moveTo>
                    <a:pt x="161" y="28"/>
                  </a:moveTo>
                  <a:lnTo>
                    <a:pt x="156" y="25"/>
                  </a:lnTo>
                  <a:lnTo>
                    <a:pt x="153" y="23"/>
                  </a:lnTo>
                  <a:lnTo>
                    <a:pt x="148" y="19"/>
                  </a:lnTo>
                  <a:lnTo>
                    <a:pt x="145" y="17"/>
                  </a:lnTo>
                  <a:lnTo>
                    <a:pt x="140" y="15"/>
                  </a:lnTo>
                  <a:lnTo>
                    <a:pt x="137" y="13"/>
                  </a:lnTo>
                  <a:lnTo>
                    <a:pt x="132" y="10"/>
                  </a:lnTo>
                  <a:lnTo>
                    <a:pt x="127" y="8"/>
                  </a:lnTo>
                  <a:lnTo>
                    <a:pt x="125" y="7"/>
                  </a:lnTo>
                  <a:lnTo>
                    <a:pt x="121" y="6"/>
                  </a:lnTo>
                  <a:lnTo>
                    <a:pt x="118" y="6"/>
                  </a:lnTo>
                  <a:lnTo>
                    <a:pt x="116" y="5"/>
                  </a:lnTo>
                  <a:lnTo>
                    <a:pt x="112" y="3"/>
                  </a:lnTo>
                  <a:lnTo>
                    <a:pt x="110" y="2"/>
                  </a:lnTo>
                  <a:lnTo>
                    <a:pt x="106" y="1"/>
                  </a:lnTo>
                  <a:lnTo>
                    <a:pt x="104" y="1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6" y="2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0" y="3"/>
                  </a:lnTo>
                  <a:lnTo>
                    <a:pt x="58" y="5"/>
                  </a:lnTo>
                  <a:lnTo>
                    <a:pt x="55" y="6"/>
                  </a:lnTo>
                  <a:lnTo>
                    <a:pt x="51" y="7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0" y="11"/>
                  </a:lnTo>
                  <a:lnTo>
                    <a:pt x="36" y="14"/>
                  </a:lnTo>
                  <a:lnTo>
                    <a:pt x="32" y="16"/>
                  </a:lnTo>
                  <a:lnTo>
                    <a:pt x="27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9" y="30"/>
                  </a:lnTo>
                  <a:lnTo>
                    <a:pt x="5" y="32"/>
                  </a:lnTo>
                  <a:lnTo>
                    <a:pt x="0" y="3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15"/>
            <p:cNvSpPr>
              <a:spLocks/>
            </p:cNvSpPr>
            <p:nvPr/>
          </p:nvSpPr>
          <p:spPr bwMode="auto">
            <a:xfrm>
              <a:off x="3103" y="3262"/>
              <a:ext cx="17" cy="99"/>
            </a:xfrm>
            <a:custGeom>
              <a:avLst/>
              <a:gdLst>
                <a:gd name="T0" fmla="*/ 0 w 17"/>
                <a:gd name="T1" fmla="*/ 99 h 99"/>
                <a:gd name="T2" fmla="*/ 1 w 17"/>
                <a:gd name="T3" fmla="*/ 97 h 99"/>
                <a:gd name="T4" fmla="*/ 1 w 17"/>
                <a:gd name="T5" fmla="*/ 94 h 99"/>
                <a:gd name="T6" fmla="*/ 2 w 17"/>
                <a:gd name="T7" fmla="*/ 93 h 99"/>
                <a:gd name="T8" fmla="*/ 3 w 17"/>
                <a:gd name="T9" fmla="*/ 91 h 99"/>
                <a:gd name="T10" fmla="*/ 5 w 17"/>
                <a:gd name="T11" fmla="*/ 89 h 99"/>
                <a:gd name="T12" fmla="*/ 6 w 17"/>
                <a:gd name="T13" fmla="*/ 88 h 99"/>
                <a:gd name="T14" fmla="*/ 7 w 17"/>
                <a:gd name="T15" fmla="*/ 85 h 99"/>
                <a:gd name="T16" fmla="*/ 8 w 17"/>
                <a:gd name="T17" fmla="*/ 84 h 99"/>
                <a:gd name="T18" fmla="*/ 8 w 17"/>
                <a:gd name="T19" fmla="*/ 82 h 99"/>
                <a:gd name="T20" fmla="*/ 9 w 17"/>
                <a:gd name="T21" fmla="*/ 80 h 99"/>
                <a:gd name="T22" fmla="*/ 10 w 17"/>
                <a:gd name="T23" fmla="*/ 77 h 99"/>
                <a:gd name="T24" fmla="*/ 10 w 17"/>
                <a:gd name="T25" fmla="*/ 74 h 99"/>
                <a:gd name="T26" fmla="*/ 11 w 17"/>
                <a:gd name="T27" fmla="*/ 72 h 99"/>
                <a:gd name="T28" fmla="*/ 11 w 17"/>
                <a:gd name="T29" fmla="*/ 68 h 99"/>
                <a:gd name="T30" fmla="*/ 11 w 17"/>
                <a:gd name="T31" fmla="*/ 66 h 99"/>
                <a:gd name="T32" fmla="*/ 12 w 17"/>
                <a:gd name="T33" fmla="*/ 65 h 99"/>
                <a:gd name="T34" fmla="*/ 15 w 17"/>
                <a:gd name="T35" fmla="*/ 50 h 99"/>
                <a:gd name="T36" fmla="*/ 16 w 17"/>
                <a:gd name="T37" fmla="*/ 36 h 99"/>
                <a:gd name="T38" fmla="*/ 17 w 17"/>
                <a:gd name="T39" fmla="*/ 25 h 99"/>
                <a:gd name="T40" fmla="*/ 17 w 17"/>
                <a:gd name="T41" fmla="*/ 15 h 99"/>
                <a:gd name="T42" fmla="*/ 17 w 17"/>
                <a:gd name="T43" fmla="*/ 7 h 99"/>
                <a:gd name="T44" fmla="*/ 16 w 17"/>
                <a:gd name="T45" fmla="*/ 2 h 99"/>
                <a:gd name="T46" fmla="*/ 16 w 17"/>
                <a:gd name="T47" fmla="*/ 1 h 99"/>
                <a:gd name="T48" fmla="*/ 16 w 17"/>
                <a:gd name="T49" fmla="*/ 0 h 99"/>
                <a:gd name="T50" fmla="*/ 16 w 17"/>
                <a:gd name="T51" fmla="*/ 0 h 99"/>
                <a:gd name="T52" fmla="*/ 15 w 17"/>
                <a:gd name="T53" fmla="*/ 1 h 99"/>
                <a:gd name="T54" fmla="*/ 12 w 17"/>
                <a:gd name="T55" fmla="*/ 14 h 99"/>
                <a:gd name="T56" fmla="*/ 11 w 17"/>
                <a:gd name="T57" fmla="*/ 26 h 99"/>
                <a:gd name="T58" fmla="*/ 9 w 17"/>
                <a:gd name="T59" fmla="*/ 38 h 99"/>
                <a:gd name="T60" fmla="*/ 7 w 17"/>
                <a:gd name="T61" fmla="*/ 50 h 99"/>
                <a:gd name="T62" fmla="*/ 6 w 17"/>
                <a:gd name="T63" fmla="*/ 63 h 99"/>
                <a:gd name="T64" fmla="*/ 3 w 17"/>
                <a:gd name="T65" fmla="*/ 74 h 99"/>
                <a:gd name="T66" fmla="*/ 2 w 17"/>
                <a:gd name="T67" fmla="*/ 86 h 99"/>
                <a:gd name="T68" fmla="*/ 0 w 17"/>
                <a:gd name="T69" fmla="*/ 99 h 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99"/>
                <a:gd name="T107" fmla="*/ 17 w 17"/>
                <a:gd name="T108" fmla="*/ 99 h 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99">
                  <a:moveTo>
                    <a:pt x="0" y="99"/>
                  </a:moveTo>
                  <a:lnTo>
                    <a:pt x="1" y="97"/>
                  </a:lnTo>
                  <a:lnTo>
                    <a:pt x="1" y="94"/>
                  </a:lnTo>
                  <a:lnTo>
                    <a:pt x="2" y="93"/>
                  </a:lnTo>
                  <a:lnTo>
                    <a:pt x="3" y="91"/>
                  </a:lnTo>
                  <a:lnTo>
                    <a:pt x="5" y="89"/>
                  </a:lnTo>
                  <a:lnTo>
                    <a:pt x="6" y="88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10" y="77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5" y="50"/>
                  </a:lnTo>
                  <a:lnTo>
                    <a:pt x="16" y="36"/>
                  </a:lnTo>
                  <a:lnTo>
                    <a:pt x="17" y="25"/>
                  </a:lnTo>
                  <a:lnTo>
                    <a:pt x="17" y="15"/>
                  </a:lnTo>
                  <a:lnTo>
                    <a:pt x="17" y="7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2" y="14"/>
                  </a:lnTo>
                  <a:lnTo>
                    <a:pt x="11" y="26"/>
                  </a:lnTo>
                  <a:lnTo>
                    <a:pt x="9" y="38"/>
                  </a:lnTo>
                  <a:lnTo>
                    <a:pt x="7" y="50"/>
                  </a:lnTo>
                  <a:lnTo>
                    <a:pt x="6" y="63"/>
                  </a:lnTo>
                  <a:lnTo>
                    <a:pt x="3" y="74"/>
                  </a:lnTo>
                  <a:lnTo>
                    <a:pt x="2" y="86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16"/>
            <p:cNvSpPr>
              <a:spLocks/>
            </p:cNvSpPr>
            <p:nvPr/>
          </p:nvSpPr>
          <p:spPr bwMode="auto">
            <a:xfrm>
              <a:off x="3103" y="3263"/>
              <a:ext cx="16" cy="98"/>
            </a:xfrm>
            <a:custGeom>
              <a:avLst/>
              <a:gdLst>
                <a:gd name="T0" fmla="*/ 0 w 16"/>
                <a:gd name="T1" fmla="*/ 98 h 98"/>
                <a:gd name="T2" fmla="*/ 1 w 16"/>
                <a:gd name="T3" fmla="*/ 96 h 98"/>
                <a:gd name="T4" fmla="*/ 1 w 16"/>
                <a:gd name="T5" fmla="*/ 93 h 98"/>
                <a:gd name="T6" fmla="*/ 2 w 16"/>
                <a:gd name="T7" fmla="*/ 92 h 98"/>
                <a:gd name="T8" fmla="*/ 3 w 16"/>
                <a:gd name="T9" fmla="*/ 90 h 98"/>
                <a:gd name="T10" fmla="*/ 5 w 16"/>
                <a:gd name="T11" fmla="*/ 88 h 98"/>
                <a:gd name="T12" fmla="*/ 6 w 16"/>
                <a:gd name="T13" fmla="*/ 87 h 98"/>
                <a:gd name="T14" fmla="*/ 7 w 16"/>
                <a:gd name="T15" fmla="*/ 84 h 98"/>
                <a:gd name="T16" fmla="*/ 8 w 16"/>
                <a:gd name="T17" fmla="*/ 83 h 98"/>
                <a:gd name="T18" fmla="*/ 8 w 16"/>
                <a:gd name="T19" fmla="*/ 81 h 98"/>
                <a:gd name="T20" fmla="*/ 9 w 16"/>
                <a:gd name="T21" fmla="*/ 79 h 98"/>
                <a:gd name="T22" fmla="*/ 10 w 16"/>
                <a:gd name="T23" fmla="*/ 76 h 98"/>
                <a:gd name="T24" fmla="*/ 10 w 16"/>
                <a:gd name="T25" fmla="*/ 73 h 98"/>
                <a:gd name="T26" fmla="*/ 11 w 16"/>
                <a:gd name="T27" fmla="*/ 71 h 98"/>
                <a:gd name="T28" fmla="*/ 11 w 16"/>
                <a:gd name="T29" fmla="*/ 67 h 98"/>
                <a:gd name="T30" fmla="*/ 11 w 16"/>
                <a:gd name="T31" fmla="*/ 65 h 98"/>
                <a:gd name="T32" fmla="*/ 12 w 16"/>
                <a:gd name="T33" fmla="*/ 64 h 98"/>
                <a:gd name="T34" fmla="*/ 15 w 16"/>
                <a:gd name="T35" fmla="*/ 49 h 98"/>
                <a:gd name="T36" fmla="*/ 16 w 16"/>
                <a:gd name="T37" fmla="*/ 38 h 98"/>
                <a:gd name="T38" fmla="*/ 16 w 16"/>
                <a:gd name="T39" fmla="*/ 27 h 98"/>
                <a:gd name="T40" fmla="*/ 16 w 16"/>
                <a:gd name="T41" fmla="*/ 19 h 98"/>
                <a:gd name="T42" fmla="*/ 16 w 16"/>
                <a:gd name="T43" fmla="*/ 14 h 98"/>
                <a:gd name="T44" fmla="*/ 16 w 16"/>
                <a:gd name="T45" fmla="*/ 8 h 98"/>
                <a:gd name="T46" fmla="*/ 15 w 16"/>
                <a:gd name="T47" fmla="*/ 4 h 98"/>
                <a:gd name="T48" fmla="*/ 15 w 16"/>
                <a:gd name="T49" fmla="*/ 0 h 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98"/>
                <a:gd name="T77" fmla="*/ 16 w 16"/>
                <a:gd name="T78" fmla="*/ 98 h 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98">
                  <a:moveTo>
                    <a:pt x="0" y="98"/>
                  </a:moveTo>
                  <a:lnTo>
                    <a:pt x="1" y="96"/>
                  </a:lnTo>
                  <a:lnTo>
                    <a:pt x="1" y="93"/>
                  </a:lnTo>
                  <a:lnTo>
                    <a:pt x="2" y="92"/>
                  </a:lnTo>
                  <a:lnTo>
                    <a:pt x="3" y="90"/>
                  </a:lnTo>
                  <a:lnTo>
                    <a:pt x="5" y="88"/>
                  </a:lnTo>
                  <a:lnTo>
                    <a:pt x="6" y="87"/>
                  </a:lnTo>
                  <a:lnTo>
                    <a:pt x="7" y="84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11" y="71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2" y="64"/>
                  </a:lnTo>
                  <a:lnTo>
                    <a:pt x="15" y="49"/>
                  </a:lnTo>
                  <a:lnTo>
                    <a:pt x="16" y="38"/>
                  </a:lnTo>
                  <a:lnTo>
                    <a:pt x="16" y="27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8"/>
                  </a:lnTo>
                  <a:lnTo>
                    <a:pt x="15" y="4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Freeform 17"/>
            <p:cNvSpPr>
              <a:spLocks/>
            </p:cNvSpPr>
            <p:nvPr/>
          </p:nvSpPr>
          <p:spPr bwMode="auto">
            <a:xfrm>
              <a:off x="3113" y="3226"/>
              <a:ext cx="4" cy="12"/>
            </a:xfrm>
            <a:custGeom>
              <a:avLst/>
              <a:gdLst>
                <a:gd name="T0" fmla="*/ 0 w 4"/>
                <a:gd name="T1" fmla="*/ 0 h 12"/>
                <a:gd name="T2" fmla="*/ 1 w 4"/>
                <a:gd name="T3" fmla="*/ 1 h 12"/>
                <a:gd name="T4" fmla="*/ 1 w 4"/>
                <a:gd name="T5" fmla="*/ 3 h 12"/>
                <a:gd name="T6" fmla="*/ 2 w 4"/>
                <a:gd name="T7" fmla="*/ 5 h 12"/>
                <a:gd name="T8" fmla="*/ 4 w 4"/>
                <a:gd name="T9" fmla="*/ 8 h 12"/>
                <a:gd name="T10" fmla="*/ 4 w 4"/>
                <a:gd name="T11" fmla="*/ 9 h 12"/>
                <a:gd name="T12" fmla="*/ 4 w 4"/>
                <a:gd name="T13" fmla="*/ 11 h 12"/>
                <a:gd name="T14" fmla="*/ 4 w 4"/>
                <a:gd name="T15" fmla="*/ 11 h 12"/>
                <a:gd name="T16" fmla="*/ 2 w 4"/>
                <a:gd name="T17" fmla="*/ 12 h 12"/>
                <a:gd name="T18" fmla="*/ 0 w 4"/>
                <a:gd name="T19" fmla="*/ 12 h 12"/>
                <a:gd name="T20" fmla="*/ 0 w 4"/>
                <a:gd name="T21" fmla="*/ 11 h 12"/>
                <a:gd name="T22" fmla="*/ 0 w 4"/>
                <a:gd name="T23" fmla="*/ 9 h 12"/>
                <a:gd name="T24" fmla="*/ 0 w 4"/>
                <a:gd name="T25" fmla="*/ 8 h 12"/>
                <a:gd name="T26" fmla="*/ 0 w 4"/>
                <a:gd name="T27" fmla="*/ 5 h 12"/>
                <a:gd name="T28" fmla="*/ 0 w 4"/>
                <a:gd name="T29" fmla="*/ 3 h 12"/>
                <a:gd name="T30" fmla="*/ 0 w 4"/>
                <a:gd name="T31" fmla="*/ 1 h 12"/>
                <a:gd name="T32" fmla="*/ 0 w 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12"/>
                <a:gd name="T53" fmla="*/ 4 w 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12">
                  <a:moveTo>
                    <a:pt x="0" y="0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2" y="5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18"/>
            <p:cNvSpPr>
              <a:spLocks/>
            </p:cNvSpPr>
            <p:nvPr/>
          </p:nvSpPr>
          <p:spPr bwMode="auto">
            <a:xfrm>
              <a:off x="3113" y="3226"/>
              <a:ext cx="2" cy="12"/>
            </a:xfrm>
            <a:custGeom>
              <a:avLst/>
              <a:gdLst>
                <a:gd name="T0" fmla="*/ 0 w 2"/>
                <a:gd name="T1" fmla="*/ 0 h 12"/>
                <a:gd name="T2" fmla="*/ 1 w 2"/>
                <a:gd name="T3" fmla="*/ 1 h 12"/>
                <a:gd name="T4" fmla="*/ 1 w 2"/>
                <a:gd name="T5" fmla="*/ 2 h 12"/>
                <a:gd name="T6" fmla="*/ 1 w 2"/>
                <a:gd name="T7" fmla="*/ 4 h 12"/>
                <a:gd name="T8" fmla="*/ 1 w 2"/>
                <a:gd name="T9" fmla="*/ 5 h 12"/>
                <a:gd name="T10" fmla="*/ 2 w 2"/>
                <a:gd name="T11" fmla="*/ 8 h 12"/>
                <a:gd name="T12" fmla="*/ 2 w 2"/>
                <a:gd name="T13" fmla="*/ 9 h 12"/>
                <a:gd name="T14" fmla="*/ 2 w 2"/>
                <a:gd name="T15" fmla="*/ 10 h 12"/>
                <a:gd name="T16" fmla="*/ 2 w 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2"/>
                <a:gd name="T29" fmla="*/ 2 w 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2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19"/>
            <p:cNvSpPr>
              <a:spLocks/>
            </p:cNvSpPr>
            <p:nvPr/>
          </p:nvSpPr>
          <p:spPr bwMode="auto">
            <a:xfrm>
              <a:off x="3117" y="3247"/>
              <a:ext cx="1" cy="10"/>
            </a:xfrm>
            <a:custGeom>
              <a:avLst/>
              <a:gdLst>
                <a:gd name="T0" fmla="*/ 0 w 1"/>
                <a:gd name="T1" fmla="*/ 10 h 10"/>
                <a:gd name="T2" fmla="*/ 0 w 1"/>
                <a:gd name="T3" fmla="*/ 9 h 10"/>
                <a:gd name="T4" fmla="*/ 0 w 1"/>
                <a:gd name="T5" fmla="*/ 8 h 10"/>
                <a:gd name="T6" fmla="*/ 0 w 1"/>
                <a:gd name="T7" fmla="*/ 7 h 10"/>
                <a:gd name="T8" fmla="*/ 0 w 1"/>
                <a:gd name="T9" fmla="*/ 6 h 10"/>
                <a:gd name="T10" fmla="*/ 0 w 1"/>
                <a:gd name="T11" fmla="*/ 5 h 10"/>
                <a:gd name="T12" fmla="*/ 0 w 1"/>
                <a:gd name="T13" fmla="*/ 4 h 10"/>
                <a:gd name="T14" fmla="*/ 0 w 1"/>
                <a:gd name="T15" fmla="*/ 1 h 10"/>
                <a:gd name="T16" fmla="*/ 0 w 1"/>
                <a:gd name="T17" fmla="*/ 0 h 10"/>
                <a:gd name="T18" fmla="*/ 0 w 1"/>
                <a:gd name="T19" fmla="*/ 1 h 10"/>
                <a:gd name="T20" fmla="*/ 0 w 1"/>
                <a:gd name="T21" fmla="*/ 4 h 10"/>
                <a:gd name="T22" fmla="*/ 0 w 1"/>
                <a:gd name="T23" fmla="*/ 5 h 10"/>
                <a:gd name="T24" fmla="*/ 0 w 1"/>
                <a:gd name="T25" fmla="*/ 6 h 10"/>
                <a:gd name="T26" fmla="*/ 0 w 1"/>
                <a:gd name="T27" fmla="*/ 7 h 10"/>
                <a:gd name="T28" fmla="*/ 0 w 1"/>
                <a:gd name="T29" fmla="*/ 8 h 10"/>
                <a:gd name="T30" fmla="*/ 0 w 1"/>
                <a:gd name="T31" fmla="*/ 9 h 10"/>
                <a:gd name="T32" fmla="*/ 0 w 1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0"/>
                <a:gd name="T53" fmla="*/ 1 w 1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0">
                  <a:moveTo>
                    <a:pt x="0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20"/>
            <p:cNvSpPr>
              <a:spLocks/>
            </p:cNvSpPr>
            <p:nvPr/>
          </p:nvSpPr>
          <p:spPr bwMode="auto">
            <a:xfrm>
              <a:off x="3117" y="3247"/>
              <a:ext cx="1" cy="10"/>
            </a:xfrm>
            <a:custGeom>
              <a:avLst/>
              <a:gdLst>
                <a:gd name="T0" fmla="*/ 0 w 1"/>
                <a:gd name="T1" fmla="*/ 10 h 10"/>
                <a:gd name="T2" fmla="*/ 0 w 1"/>
                <a:gd name="T3" fmla="*/ 9 h 10"/>
                <a:gd name="T4" fmla="*/ 0 w 1"/>
                <a:gd name="T5" fmla="*/ 8 h 10"/>
                <a:gd name="T6" fmla="*/ 0 w 1"/>
                <a:gd name="T7" fmla="*/ 7 h 10"/>
                <a:gd name="T8" fmla="*/ 0 w 1"/>
                <a:gd name="T9" fmla="*/ 6 h 10"/>
                <a:gd name="T10" fmla="*/ 0 w 1"/>
                <a:gd name="T11" fmla="*/ 5 h 10"/>
                <a:gd name="T12" fmla="*/ 0 w 1"/>
                <a:gd name="T13" fmla="*/ 4 h 10"/>
                <a:gd name="T14" fmla="*/ 0 w 1"/>
                <a:gd name="T15" fmla="*/ 1 h 10"/>
                <a:gd name="T16" fmla="*/ 0 w 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0"/>
                <a:gd name="T29" fmla="*/ 1 w 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0">
                  <a:moveTo>
                    <a:pt x="0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21"/>
            <p:cNvSpPr>
              <a:spLocks/>
            </p:cNvSpPr>
            <p:nvPr/>
          </p:nvSpPr>
          <p:spPr bwMode="auto">
            <a:xfrm>
              <a:off x="2952" y="3163"/>
              <a:ext cx="6" cy="11"/>
            </a:xfrm>
            <a:custGeom>
              <a:avLst/>
              <a:gdLst>
                <a:gd name="T0" fmla="*/ 4 w 6"/>
                <a:gd name="T1" fmla="*/ 0 h 11"/>
                <a:gd name="T2" fmla="*/ 2 w 6"/>
                <a:gd name="T3" fmla="*/ 1 h 11"/>
                <a:gd name="T4" fmla="*/ 1 w 6"/>
                <a:gd name="T5" fmla="*/ 2 h 11"/>
                <a:gd name="T6" fmla="*/ 0 w 6"/>
                <a:gd name="T7" fmla="*/ 4 h 11"/>
                <a:gd name="T8" fmla="*/ 0 w 6"/>
                <a:gd name="T9" fmla="*/ 7 h 11"/>
                <a:gd name="T10" fmla="*/ 1 w 6"/>
                <a:gd name="T11" fmla="*/ 9 h 11"/>
                <a:gd name="T12" fmla="*/ 2 w 6"/>
                <a:gd name="T13" fmla="*/ 10 h 11"/>
                <a:gd name="T14" fmla="*/ 4 w 6"/>
                <a:gd name="T15" fmla="*/ 11 h 11"/>
                <a:gd name="T16" fmla="*/ 6 w 6"/>
                <a:gd name="T17" fmla="*/ 11 h 11"/>
                <a:gd name="T18" fmla="*/ 4 w 6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4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22"/>
            <p:cNvSpPr>
              <a:spLocks/>
            </p:cNvSpPr>
            <p:nvPr/>
          </p:nvSpPr>
          <p:spPr bwMode="auto">
            <a:xfrm>
              <a:off x="2956" y="3162"/>
              <a:ext cx="66" cy="20"/>
            </a:xfrm>
            <a:custGeom>
              <a:avLst/>
              <a:gdLst>
                <a:gd name="T0" fmla="*/ 66 w 66"/>
                <a:gd name="T1" fmla="*/ 10 h 20"/>
                <a:gd name="T2" fmla="*/ 60 w 66"/>
                <a:gd name="T3" fmla="*/ 7 h 20"/>
                <a:gd name="T4" fmla="*/ 52 w 66"/>
                <a:gd name="T5" fmla="*/ 4 h 20"/>
                <a:gd name="T6" fmla="*/ 43 w 66"/>
                <a:gd name="T7" fmla="*/ 3 h 20"/>
                <a:gd name="T8" fmla="*/ 34 w 66"/>
                <a:gd name="T9" fmla="*/ 1 h 20"/>
                <a:gd name="T10" fmla="*/ 25 w 66"/>
                <a:gd name="T11" fmla="*/ 0 h 20"/>
                <a:gd name="T12" fmla="*/ 16 w 66"/>
                <a:gd name="T13" fmla="*/ 0 h 20"/>
                <a:gd name="T14" fmla="*/ 8 w 66"/>
                <a:gd name="T15" fmla="*/ 0 h 20"/>
                <a:gd name="T16" fmla="*/ 0 w 66"/>
                <a:gd name="T17" fmla="*/ 1 h 20"/>
                <a:gd name="T18" fmla="*/ 2 w 66"/>
                <a:gd name="T19" fmla="*/ 12 h 20"/>
                <a:gd name="T20" fmla="*/ 8 w 66"/>
                <a:gd name="T21" fmla="*/ 11 h 20"/>
                <a:gd name="T22" fmla="*/ 16 w 66"/>
                <a:gd name="T23" fmla="*/ 11 h 20"/>
                <a:gd name="T24" fmla="*/ 24 w 66"/>
                <a:gd name="T25" fmla="*/ 11 h 20"/>
                <a:gd name="T26" fmla="*/ 33 w 66"/>
                <a:gd name="T27" fmla="*/ 12 h 20"/>
                <a:gd name="T28" fmla="*/ 41 w 66"/>
                <a:gd name="T29" fmla="*/ 13 h 20"/>
                <a:gd name="T30" fmla="*/ 49 w 66"/>
                <a:gd name="T31" fmla="*/ 16 h 20"/>
                <a:gd name="T32" fmla="*/ 56 w 66"/>
                <a:gd name="T33" fmla="*/ 18 h 20"/>
                <a:gd name="T34" fmla="*/ 61 w 66"/>
                <a:gd name="T35" fmla="*/ 20 h 20"/>
                <a:gd name="T36" fmla="*/ 66 w 66"/>
                <a:gd name="T37" fmla="*/ 1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20"/>
                <a:gd name="T59" fmla="*/ 66 w 66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20">
                  <a:moveTo>
                    <a:pt x="66" y="10"/>
                  </a:moveTo>
                  <a:lnTo>
                    <a:pt x="60" y="7"/>
                  </a:lnTo>
                  <a:lnTo>
                    <a:pt x="52" y="4"/>
                  </a:lnTo>
                  <a:lnTo>
                    <a:pt x="43" y="3"/>
                  </a:lnTo>
                  <a:lnTo>
                    <a:pt x="34" y="1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2"/>
                  </a:lnTo>
                  <a:lnTo>
                    <a:pt x="8" y="11"/>
                  </a:lnTo>
                  <a:lnTo>
                    <a:pt x="16" y="11"/>
                  </a:lnTo>
                  <a:lnTo>
                    <a:pt x="24" y="11"/>
                  </a:lnTo>
                  <a:lnTo>
                    <a:pt x="33" y="12"/>
                  </a:lnTo>
                  <a:lnTo>
                    <a:pt x="41" y="13"/>
                  </a:lnTo>
                  <a:lnTo>
                    <a:pt x="49" y="16"/>
                  </a:lnTo>
                  <a:lnTo>
                    <a:pt x="56" y="18"/>
                  </a:lnTo>
                  <a:lnTo>
                    <a:pt x="61" y="20"/>
                  </a:lnTo>
                  <a:lnTo>
                    <a:pt x="6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23"/>
            <p:cNvSpPr>
              <a:spLocks/>
            </p:cNvSpPr>
            <p:nvPr/>
          </p:nvSpPr>
          <p:spPr bwMode="auto">
            <a:xfrm>
              <a:off x="3017" y="3172"/>
              <a:ext cx="36" cy="24"/>
            </a:xfrm>
            <a:custGeom>
              <a:avLst/>
              <a:gdLst>
                <a:gd name="T0" fmla="*/ 36 w 36"/>
                <a:gd name="T1" fmla="*/ 15 h 24"/>
                <a:gd name="T2" fmla="*/ 32 w 36"/>
                <a:gd name="T3" fmla="*/ 13 h 24"/>
                <a:gd name="T4" fmla="*/ 28 w 36"/>
                <a:gd name="T5" fmla="*/ 10 h 24"/>
                <a:gd name="T6" fmla="*/ 24 w 36"/>
                <a:gd name="T7" fmla="*/ 9 h 24"/>
                <a:gd name="T8" fmla="*/ 21 w 36"/>
                <a:gd name="T9" fmla="*/ 7 h 24"/>
                <a:gd name="T10" fmla="*/ 17 w 36"/>
                <a:gd name="T11" fmla="*/ 6 h 24"/>
                <a:gd name="T12" fmla="*/ 13 w 36"/>
                <a:gd name="T13" fmla="*/ 3 h 24"/>
                <a:gd name="T14" fmla="*/ 9 w 36"/>
                <a:gd name="T15" fmla="*/ 2 h 24"/>
                <a:gd name="T16" fmla="*/ 5 w 36"/>
                <a:gd name="T17" fmla="*/ 0 h 24"/>
                <a:gd name="T18" fmla="*/ 0 w 36"/>
                <a:gd name="T19" fmla="*/ 10 h 24"/>
                <a:gd name="T20" fmla="*/ 5 w 36"/>
                <a:gd name="T21" fmla="*/ 13 h 24"/>
                <a:gd name="T22" fmla="*/ 8 w 36"/>
                <a:gd name="T23" fmla="*/ 14 h 24"/>
                <a:gd name="T24" fmla="*/ 13 w 36"/>
                <a:gd name="T25" fmla="*/ 16 h 24"/>
                <a:gd name="T26" fmla="*/ 16 w 36"/>
                <a:gd name="T27" fmla="*/ 17 h 24"/>
                <a:gd name="T28" fmla="*/ 19 w 36"/>
                <a:gd name="T29" fmla="*/ 19 h 24"/>
                <a:gd name="T30" fmla="*/ 24 w 36"/>
                <a:gd name="T31" fmla="*/ 21 h 24"/>
                <a:gd name="T32" fmla="*/ 27 w 36"/>
                <a:gd name="T33" fmla="*/ 23 h 24"/>
                <a:gd name="T34" fmla="*/ 32 w 36"/>
                <a:gd name="T35" fmla="*/ 24 h 24"/>
                <a:gd name="T36" fmla="*/ 36 w 36"/>
                <a:gd name="T37" fmla="*/ 15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24"/>
                <a:gd name="T59" fmla="*/ 36 w 36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24">
                  <a:moveTo>
                    <a:pt x="36" y="15"/>
                  </a:moveTo>
                  <a:lnTo>
                    <a:pt x="32" y="13"/>
                  </a:lnTo>
                  <a:lnTo>
                    <a:pt x="28" y="10"/>
                  </a:lnTo>
                  <a:lnTo>
                    <a:pt x="24" y="9"/>
                  </a:lnTo>
                  <a:lnTo>
                    <a:pt x="21" y="7"/>
                  </a:lnTo>
                  <a:lnTo>
                    <a:pt x="17" y="6"/>
                  </a:lnTo>
                  <a:lnTo>
                    <a:pt x="13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13" y="16"/>
                  </a:lnTo>
                  <a:lnTo>
                    <a:pt x="16" y="17"/>
                  </a:lnTo>
                  <a:lnTo>
                    <a:pt x="19" y="19"/>
                  </a:lnTo>
                  <a:lnTo>
                    <a:pt x="24" y="21"/>
                  </a:lnTo>
                  <a:lnTo>
                    <a:pt x="27" y="23"/>
                  </a:lnTo>
                  <a:lnTo>
                    <a:pt x="32" y="24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24"/>
            <p:cNvSpPr>
              <a:spLocks/>
            </p:cNvSpPr>
            <p:nvPr/>
          </p:nvSpPr>
          <p:spPr bwMode="auto">
            <a:xfrm>
              <a:off x="3049" y="3187"/>
              <a:ext cx="13" cy="15"/>
            </a:xfrm>
            <a:custGeom>
              <a:avLst/>
              <a:gdLst>
                <a:gd name="T0" fmla="*/ 13 w 13"/>
                <a:gd name="T1" fmla="*/ 4 h 15"/>
                <a:gd name="T2" fmla="*/ 12 w 13"/>
                <a:gd name="T3" fmla="*/ 4 h 15"/>
                <a:gd name="T4" fmla="*/ 11 w 13"/>
                <a:gd name="T5" fmla="*/ 3 h 15"/>
                <a:gd name="T6" fmla="*/ 10 w 13"/>
                <a:gd name="T7" fmla="*/ 3 h 15"/>
                <a:gd name="T8" fmla="*/ 9 w 13"/>
                <a:gd name="T9" fmla="*/ 2 h 15"/>
                <a:gd name="T10" fmla="*/ 8 w 13"/>
                <a:gd name="T11" fmla="*/ 2 h 15"/>
                <a:gd name="T12" fmla="*/ 7 w 13"/>
                <a:gd name="T13" fmla="*/ 1 h 15"/>
                <a:gd name="T14" fmla="*/ 5 w 13"/>
                <a:gd name="T15" fmla="*/ 0 h 15"/>
                <a:gd name="T16" fmla="*/ 4 w 13"/>
                <a:gd name="T17" fmla="*/ 0 h 15"/>
                <a:gd name="T18" fmla="*/ 0 w 13"/>
                <a:gd name="T19" fmla="*/ 9 h 15"/>
                <a:gd name="T20" fmla="*/ 0 w 13"/>
                <a:gd name="T21" fmla="*/ 10 h 15"/>
                <a:gd name="T22" fmla="*/ 1 w 13"/>
                <a:gd name="T23" fmla="*/ 10 h 15"/>
                <a:gd name="T24" fmla="*/ 2 w 13"/>
                <a:gd name="T25" fmla="*/ 11 h 15"/>
                <a:gd name="T26" fmla="*/ 3 w 13"/>
                <a:gd name="T27" fmla="*/ 11 h 15"/>
                <a:gd name="T28" fmla="*/ 4 w 13"/>
                <a:gd name="T29" fmla="*/ 12 h 15"/>
                <a:gd name="T30" fmla="*/ 5 w 13"/>
                <a:gd name="T31" fmla="*/ 13 h 15"/>
                <a:gd name="T32" fmla="*/ 7 w 13"/>
                <a:gd name="T33" fmla="*/ 13 h 15"/>
                <a:gd name="T34" fmla="*/ 8 w 13"/>
                <a:gd name="T35" fmla="*/ 15 h 15"/>
                <a:gd name="T36" fmla="*/ 13 w 13"/>
                <a:gd name="T37" fmla="*/ 4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15"/>
                <a:gd name="T59" fmla="*/ 13 w 13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15">
                  <a:moveTo>
                    <a:pt x="13" y="4"/>
                  </a:moveTo>
                  <a:lnTo>
                    <a:pt x="12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25"/>
            <p:cNvSpPr>
              <a:spLocks/>
            </p:cNvSpPr>
            <p:nvPr/>
          </p:nvSpPr>
          <p:spPr bwMode="auto">
            <a:xfrm>
              <a:off x="3057" y="3191"/>
              <a:ext cx="14" cy="15"/>
            </a:xfrm>
            <a:custGeom>
              <a:avLst/>
              <a:gdLst>
                <a:gd name="T0" fmla="*/ 14 w 14"/>
                <a:gd name="T1" fmla="*/ 5 h 15"/>
                <a:gd name="T2" fmla="*/ 13 w 14"/>
                <a:gd name="T3" fmla="*/ 4 h 15"/>
                <a:gd name="T4" fmla="*/ 12 w 14"/>
                <a:gd name="T5" fmla="*/ 4 h 15"/>
                <a:gd name="T6" fmla="*/ 10 w 14"/>
                <a:gd name="T7" fmla="*/ 3 h 15"/>
                <a:gd name="T8" fmla="*/ 9 w 14"/>
                <a:gd name="T9" fmla="*/ 3 h 15"/>
                <a:gd name="T10" fmla="*/ 6 w 14"/>
                <a:gd name="T11" fmla="*/ 2 h 15"/>
                <a:gd name="T12" fmla="*/ 5 w 14"/>
                <a:gd name="T13" fmla="*/ 0 h 15"/>
                <a:gd name="T14" fmla="*/ 0 w 14"/>
                <a:gd name="T15" fmla="*/ 11 h 15"/>
                <a:gd name="T16" fmla="*/ 1 w 14"/>
                <a:gd name="T17" fmla="*/ 11 h 15"/>
                <a:gd name="T18" fmla="*/ 2 w 14"/>
                <a:gd name="T19" fmla="*/ 12 h 15"/>
                <a:gd name="T20" fmla="*/ 4 w 14"/>
                <a:gd name="T21" fmla="*/ 13 h 15"/>
                <a:gd name="T22" fmla="*/ 5 w 14"/>
                <a:gd name="T23" fmla="*/ 13 h 15"/>
                <a:gd name="T24" fmla="*/ 8 w 14"/>
                <a:gd name="T25" fmla="*/ 14 h 15"/>
                <a:gd name="T26" fmla="*/ 9 w 14"/>
                <a:gd name="T27" fmla="*/ 14 h 15"/>
                <a:gd name="T28" fmla="*/ 11 w 14"/>
                <a:gd name="T29" fmla="*/ 15 h 15"/>
                <a:gd name="T30" fmla="*/ 12 w 14"/>
                <a:gd name="T31" fmla="*/ 15 h 15"/>
                <a:gd name="T32" fmla="*/ 14 w 14"/>
                <a:gd name="T33" fmla="*/ 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14" y="5"/>
                  </a:moveTo>
                  <a:lnTo>
                    <a:pt x="13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26"/>
            <p:cNvSpPr>
              <a:spLocks/>
            </p:cNvSpPr>
            <p:nvPr/>
          </p:nvSpPr>
          <p:spPr bwMode="auto">
            <a:xfrm>
              <a:off x="3069" y="3196"/>
              <a:ext cx="24" cy="17"/>
            </a:xfrm>
            <a:custGeom>
              <a:avLst/>
              <a:gdLst>
                <a:gd name="T0" fmla="*/ 24 w 24"/>
                <a:gd name="T1" fmla="*/ 6 h 17"/>
                <a:gd name="T2" fmla="*/ 20 w 24"/>
                <a:gd name="T3" fmla="*/ 4 h 17"/>
                <a:gd name="T4" fmla="*/ 18 w 24"/>
                <a:gd name="T5" fmla="*/ 4 h 17"/>
                <a:gd name="T6" fmla="*/ 16 w 24"/>
                <a:gd name="T7" fmla="*/ 4 h 17"/>
                <a:gd name="T8" fmla="*/ 14 w 24"/>
                <a:gd name="T9" fmla="*/ 3 h 17"/>
                <a:gd name="T10" fmla="*/ 11 w 24"/>
                <a:gd name="T11" fmla="*/ 2 h 17"/>
                <a:gd name="T12" fmla="*/ 9 w 24"/>
                <a:gd name="T13" fmla="*/ 1 h 17"/>
                <a:gd name="T14" fmla="*/ 6 w 24"/>
                <a:gd name="T15" fmla="*/ 1 h 17"/>
                <a:gd name="T16" fmla="*/ 2 w 24"/>
                <a:gd name="T17" fmla="*/ 0 h 17"/>
                <a:gd name="T18" fmla="*/ 0 w 24"/>
                <a:gd name="T19" fmla="*/ 10 h 17"/>
                <a:gd name="T20" fmla="*/ 2 w 24"/>
                <a:gd name="T21" fmla="*/ 11 h 17"/>
                <a:gd name="T22" fmla="*/ 6 w 24"/>
                <a:gd name="T23" fmla="*/ 12 h 17"/>
                <a:gd name="T24" fmla="*/ 8 w 24"/>
                <a:gd name="T25" fmla="*/ 14 h 17"/>
                <a:gd name="T26" fmla="*/ 10 w 24"/>
                <a:gd name="T27" fmla="*/ 14 h 17"/>
                <a:gd name="T28" fmla="*/ 14 w 24"/>
                <a:gd name="T29" fmla="*/ 15 h 17"/>
                <a:gd name="T30" fmla="*/ 16 w 24"/>
                <a:gd name="T31" fmla="*/ 16 h 17"/>
                <a:gd name="T32" fmla="*/ 19 w 24"/>
                <a:gd name="T33" fmla="*/ 16 h 17"/>
                <a:gd name="T34" fmla="*/ 23 w 24"/>
                <a:gd name="T35" fmla="*/ 17 h 17"/>
                <a:gd name="T36" fmla="*/ 24 w 24"/>
                <a:gd name="T37" fmla="*/ 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17"/>
                <a:gd name="T59" fmla="*/ 24 w 24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17">
                  <a:moveTo>
                    <a:pt x="24" y="6"/>
                  </a:move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4" y="15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3" y="17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27"/>
            <p:cNvSpPr>
              <a:spLocks/>
            </p:cNvSpPr>
            <p:nvPr/>
          </p:nvSpPr>
          <p:spPr bwMode="auto">
            <a:xfrm>
              <a:off x="3092" y="3194"/>
              <a:ext cx="49" cy="19"/>
            </a:xfrm>
            <a:custGeom>
              <a:avLst/>
              <a:gdLst>
                <a:gd name="T0" fmla="*/ 45 w 49"/>
                <a:gd name="T1" fmla="*/ 0 h 19"/>
                <a:gd name="T2" fmla="*/ 38 w 49"/>
                <a:gd name="T3" fmla="*/ 3 h 19"/>
                <a:gd name="T4" fmla="*/ 32 w 49"/>
                <a:gd name="T5" fmla="*/ 5 h 19"/>
                <a:gd name="T6" fmla="*/ 27 w 49"/>
                <a:gd name="T7" fmla="*/ 6 h 19"/>
                <a:gd name="T8" fmla="*/ 23 w 49"/>
                <a:gd name="T9" fmla="*/ 8 h 19"/>
                <a:gd name="T10" fmla="*/ 18 w 49"/>
                <a:gd name="T11" fmla="*/ 8 h 19"/>
                <a:gd name="T12" fmla="*/ 13 w 49"/>
                <a:gd name="T13" fmla="*/ 8 h 19"/>
                <a:gd name="T14" fmla="*/ 8 w 49"/>
                <a:gd name="T15" fmla="*/ 8 h 19"/>
                <a:gd name="T16" fmla="*/ 1 w 49"/>
                <a:gd name="T17" fmla="*/ 8 h 19"/>
                <a:gd name="T18" fmla="*/ 0 w 49"/>
                <a:gd name="T19" fmla="*/ 19 h 19"/>
                <a:gd name="T20" fmla="*/ 8 w 49"/>
                <a:gd name="T21" fmla="*/ 19 h 19"/>
                <a:gd name="T22" fmla="*/ 13 w 49"/>
                <a:gd name="T23" fmla="*/ 19 h 19"/>
                <a:gd name="T24" fmla="*/ 19 w 49"/>
                <a:gd name="T25" fmla="*/ 19 h 19"/>
                <a:gd name="T26" fmla="*/ 25 w 49"/>
                <a:gd name="T27" fmla="*/ 18 h 19"/>
                <a:gd name="T28" fmla="*/ 30 w 49"/>
                <a:gd name="T29" fmla="*/ 17 h 19"/>
                <a:gd name="T30" fmla="*/ 36 w 49"/>
                <a:gd name="T31" fmla="*/ 16 h 19"/>
                <a:gd name="T32" fmla="*/ 42 w 49"/>
                <a:gd name="T33" fmla="*/ 13 h 19"/>
                <a:gd name="T34" fmla="*/ 49 w 49"/>
                <a:gd name="T35" fmla="*/ 10 h 19"/>
                <a:gd name="T36" fmla="*/ 45 w 49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19"/>
                <a:gd name="T59" fmla="*/ 49 w 49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19">
                  <a:moveTo>
                    <a:pt x="45" y="0"/>
                  </a:moveTo>
                  <a:lnTo>
                    <a:pt x="38" y="3"/>
                  </a:lnTo>
                  <a:lnTo>
                    <a:pt x="32" y="5"/>
                  </a:lnTo>
                  <a:lnTo>
                    <a:pt x="27" y="6"/>
                  </a:lnTo>
                  <a:lnTo>
                    <a:pt x="23" y="8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8"/>
                  </a:lnTo>
                  <a:lnTo>
                    <a:pt x="1" y="8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6" y="16"/>
                  </a:lnTo>
                  <a:lnTo>
                    <a:pt x="42" y="13"/>
                  </a:lnTo>
                  <a:lnTo>
                    <a:pt x="4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Freeform 28"/>
            <p:cNvSpPr>
              <a:spLocks/>
            </p:cNvSpPr>
            <p:nvPr/>
          </p:nvSpPr>
          <p:spPr bwMode="auto">
            <a:xfrm>
              <a:off x="3137" y="3169"/>
              <a:ext cx="46" cy="35"/>
            </a:xfrm>
            <a:custGeom>
              <a:avLst/>
              <a:gdLst>
                <a:gd name="T0" fmla="*/ 42 w 46"/>
                <a:gd name="T1" fmla="*/ 0 h 35"/>
                <a:gd name="T2" fmla="*/ 37 w 46"/>
                <a:gd name="T3" fmla="*/ 2 h 35"/>
                <a:gd name="T4" fmla="*/ 34 w 46"/>
                <a:gd name="T5" fmla="*/ 4 h 35"/>
                <a:gd name="T6" fmla="*/ 29 w 46"/>
                <a:gd name="T7" fmla="*/ 8 h 35"/>
                <a:gd name="T8" fmla="*/ 24 w 46"/>
                <a:gd name="T9" fmla="*/ 11 h 35"/>
                <a:gd name="T10" fmla="*/ 18 w 46"/>
                <a:gd name="T11" fmla="*/ 14 h 35"/>
                <a:gd name="T12" fmla="*/ 12 w 46"/>
                <a:gd name="T13" fmla="*/ 18 h 35"/>
                <a:gd name="T14" fmla="*/ 6 w 46"/>
                <a:gd name="T15" fmla="*/ 21 h 35"/>
                <a:gd name="T16" fmla="*/ 0 w 46"/>
                <a:gd name="T17" fmla="*/ 25 h 35"/>
                <a:gd name="T18" fmla="*/ 4 w 46"/>
                <a:gd name="T19" fmla="*/ 35 h 35"/>
                <a:gd name="T20" fmla="*/ 11 w 46"/>
                <a:gd name="T21" fmla="*/ 31 h 35"/>
                <a:gd name="T22" fmla="*/ 18 w 46"/>
                <a:gd name="T23" fmla="*/ 28 h 35"/>
                <a:gd name="T24" fmla="*/ 24 w 46"/>
                <a:gd name="T25" fmla="*/ 25 h 35"/>
                <a:gd name="T26" fmla="*/ 29 w 46"/>
                <a:gd name="T27" fmla="*/ 20 h 35"/>
                <a:gd name="T28" fmla="*/ 35 w 46"/>
                <a:gd name="T29" fmla="*/ 17 h 35"/>
                <a:gd name="T30" fmla="*/ 39 w 46"/>
                <a:gd name="T31" fmla="*/ 14 h 35"/>
                <a:gd name="T32" fmla="*/ 43 w 46"/>
                <a:gd name="T33" fmla="*/ 12 h 35"/>
                <a:gd name="T34" fmla="*/ 46 w 46"/>
                <a:gd name="T35" fmla="*/ 10 h 35"/>
                <a:gd name="T36" fmla="*/ 42 w 46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35"/>
                <a:gd name="T59" fmla="*/ 46 w 46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35">
                  <a:moveTo>
                    <a:pt x="42" y="0"/>
                  </a:moveTo>
                  <a:lnTo>
                    <a:pt x="37" y="2"/>
                  </a:lnTo>
                  <a:lnTo>
                    <a:pt x="34" y="4"/>
                  </a:lnTo>
                  <a:lnTo>
                    <a:pt x="29" y="8"/>
                  </a:lnTo>
                  <a:lnTo>
                    <a:pt x="24" y="11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1"/>
                  </a:lnTo>
                  <a:lnTo>
                    <a:pt x="0" y="25"/>
                  </a:lnTo>
                  <a:lnTo>
                    <a:pt x="4" y="35"/>
                  </a:lnTo>
                  <a:lnTo>
                    <a:pt x="11" y="31"/>
                  </a:lnTo>
                  <a:lnTo>
                    <a:pt x="18" y="28"/>
                  </a:lnTo>
                  <a:lnTo>
                    <a:pt x="24" y="25"/>
                  </a:lnTo>
                  <a:lnTo>
                    <a:pt x="29" y="20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3" y="12"/>
                  </a:lnTo>
                  <a:lnTo>
                    <a:pt x="46" y="1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29"/>
            <p:cNvSpPr>
              <a:spLocks/>
            </p:cNvSpPr>
            <p:nvPr/>
          </p:nvSpPr>
          <p:spPr bwMode="auto">
            <a:xfrm>
              <a:off x="3179" y="3164"/>
              <a:ext cx="11" cy="15"/>
            </a:xfrm>
            <a:custGeom>
              <a:avLst/>
              <a:gdLst>
                <a:gd name="T0" fmla="*/ 4 w 11"/>
                <a:gd name="T1" fmla="*/ 0 h 15"/>
                <a:gd name="T2" fmla="*/ 3 w 11"/>
                <a:gd name="T3" fmla="*/ 1 h 15"/>
                <a:gd name="T4" fmla="*/ 3 w 11"/>
                <a:gd name="T5" fmla="*/ 2 h 15"/>
                <a:gd name="T6" fmla="*/ 2 w 11"/>
                <a:gd name="T7" fmla="*/ 2 h 15"/>
                <a:gd name="T8" fmla="*/ 1 w 11"/>
                <a:gd name="T9" fmla="*/ 3 h 15"/>
                <a:gd name="T10" fmla="*/ 1 w 11"/>
                <a:gd name="T11" fmla="*/ 5 h 15"/>
                <a:gd name="T12" fmla="*/ 0 w 11"/>
                <a:gd name="T13" fmla="*/ 5 h 15"/>
                <a:gd name="T14" fmla="*/ 4 w 11"/>
                <a:gd name="T15" fmla="*/ 15 h 15"/>
                <a:gd name="T16" fmla="*/ 5 w 11"/>
                <a:gd name="T17" fmla="*/ 14 h 15"/>
                <a:gd name="T18" fmla="*/ 7 w 11"/>
                <a:gd name="T19" fmla="*/ 14 h 15"/>
                <a:gd name="T20" fmla="*/ 8 w 11"/>
                <a:gd name="T21" fmla="*/ 13 h 15"/>
                <a:gd name="T22" fmla="*/ 9 w 11"/>
                <a:gd name="T23" fmla="*/ 11 h 15"/>
                <a:gd name="T24" fmla="*/ 10 w 11"/>
                <a:gd name="T25" fmla="*/ 10 h 15"/>
                <a:gd name="T26" fmla="*/ 11 w 11"/>
                <a:gd name="T27" fmla="*/ 10 h 15"/>
                <a:gd name="T28" fmla="*/ 4 w 1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4" y="0"/>
                  </a:move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30"/>
            <p:cNvSpPr>
              <a:spLocks/>
            </p:cNvSpPr>
            <p:nvPr/>
          </p:nvSpPr>
          <p:spPr bwMode="auto">
            <a:xfrm>
              <a:off x="3183" y="3150"/>
              <a:ext cx="35" cy="24"/>
            </a:xfrm>
            <a:custGeom>
              <a:avLst/>
              <a:gdLst>
                <a:gd name="T0" fmla="*/ 33 w 35"/>
                <a:gd name="T1" fmla="*/ 0 h 24"/>
                <a:gd name="T2" fmla="*/ 26 w 35"/>
                <a:gd name="T3" fmla="*/ 3 h 24"/>
                <a:gd name="T4" fmla="*/ 19 w 35"/>
                <a:gd name="T5" fmla="*/ 4 h 24"/>
                <a:gd name="T6" fmla="*/ 15 w 35"/>
                <a:gd name="T7" fmla="*/ 6 h 24"/>
                <a:gd name="T8" fmla="*/ 12 w 35"/>
                <a:gd name="T9" fmla="*/ 7 h 24"/>
                <a:gd name="T10" fmla="*/ 9 w 35"/>
                <a:gd name="T11" fmla="*/ 8 h 24"/>
                <a:gd name="T12" fmla="*/ 6 w 35"/>
                <a:gd name="T13" fmla="*/ 11 h 24"/>
                <a:gd name="T14" fmla="*/ 4 w 35"/>
                <a:gd name="T15" fmla="*/ 12 h 24"/>
                <a:gd name="T16" fmla="*/ 0 w 35"/>
                <a:gd name="T17" fmla="*/ 14 h 24"/>
                <a:gd name="T18" fmla="*/ 7 w 35"/>
                <a:gd name="T19" fmla="*/ 24 h 24"/>
                <a:gd name="T20" fmla="*/ 9 w 35"/>
                <a:gd name="T21" fmla="*/ 22 h 24"/>
                <a:gd name="T22" fmla="*/ 13 w 35"/>
                <a:gd name="T23" fmla="*/ 20 h 24"/>
                <a:gd name="T24" fmla="*/ 15 w 35"/>
                <a:gd name="T25" fmla="*/ 19 h 24"/>
                <a:gd name="T26" fmla="*/ 17 w 35"/>
                <a:gd name="T27" fmla="*/ 17 h 24"/>
                <a:gd name="T28" fmla="*/ 19 w 35"/>
                <a:gd name="T29" fmla="*/ 16 h 24"/>
                <a:gd name="T30" fmla="*/ 24 w 35"/>
                <a:gd name="T31" fmla="*/ 14 h 24"/>
                <a:gd name="T32" fmla="*/ 28 w 35"/>
                <a:gd name="T33" fmla="*/ 13 h 24"/>
                <a:gd name="T34" fmla="*/ 35 w 35"/>
                <a:gd name="T35" fmla="*/ 11 h 24"/>
                <a:gd name="T36" fmla="*/ 33 w 35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24"/>
                <a:gd name="T59" fmla="*/ 35 w 35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24">
                  <a:moveTo>
                    <a:pt x="33" y="0"/>
                  </a:moveTo>
                  <a:lnTo>
                    <a:pt x="26" y="3"/>
                  </a:lnTo>
                  <a:lnTo>
                    <a:pt x="19" y="4"/>
                  </a:lnTo>
                  <a:lnTo>
                    <a:pt x="15" y="6"/>
                  </a:lnTo>
                  <a:lnTo>
                    <a:pt x="12" y="7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7" y="24"/>
                  </a:lnTo>
                  <a:lnTo>
                    <a:pt x="9" y="22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8" y="13"/>
                  </a:lnTo>
                  <a:lnTo>
                    <a:pt x="35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31"/>
            <p:cNvSpPr>
              <a:spLocks/>
            </p:cNvSpPr>
            <p:nvPr/>
          </p:nvSpPr>
          <p:spPr bwMode="auto">
            <a:xfrm>
              <a:off x="3216" y="3148"/>
              <a:ext cx="24" cy="13"/>
            </a:xfrm>
            <a:custGeom>
              <a:avLst/>
              <a:gdLst>
                <a:gd name="T0" fmla="*/ 24 w 24"/>
                <a:gd name="T1" fmla="*/ 1 h 13"/>
                <a:gd name="T2" fmla="*/ 20 w 24"/>
                <a:gd name="T3" fmla="*/ 0 h 13"/>
                <a:gd name="T4" fmla="*/ 17 w 24"/>
                <a:gd name="T5" fmla="*/ 0 h 13"/>
                <a:gd name="T6" fmla="*/ 14 w 24"/>
                <a:gd name="T7" fmla="*/ 0 h 13"/>
                <a:gd name="T8" fmla="*/ 11 w 24"/>
                <a:gd name="T9" fmla="*/ 0 h 13"/>
                <a:gd name="T10" fmla="*/ 8 w 24"/>
                <a:gd name="T11" fmla="*/ 0 h 13"/>
                <a:gd name="T12" fmla="*/ 6 w 24"/>
                <a:gd name="T13" fmla="*/ 1 h 13"/>
                <a:gd name="T14" fmla="*/ 3 w 24"/>
                <a:gd name="T15" fmla="*/ 1 h 13"/>
                <a:gd name="T16" fmla="*/ 0 w 24"/>
                <a:gd name="T17" fmla="*/ 2 h 13"/>
                <a:gd name="T18" fmla="*/ 2 w 24"/>
                <a:gd name="T19" fmla="*/ 13 h 13"/>
                <a:gd name="T20" fmla="*/ 6 w 24"/>
                <a:gd name="T21" fmla="*/ 13 h 13"/>
                <a:gd name="T22" fmla="*/ 8 w 24"/>
                <a:gd name="T23" fmla="*/ 12 h 13"/>
                <a:gd name="T24" fmla="*/ 10 w 24"/>
                <a:gd name="T25" fmla="*/ 12 h 13"/>
                <a:gd name="T26" fmla="*/ 12 w 24"/>
                <a:gd name="T27" fmla="*/ 12 h 13"/>
                <a:gd name="T28" fmla="*/ 14 w 24"/>
                <a:gd name="T29" fmla="*/ 12 h 13"/>
                <a:gd name="T30" fmla="*/ 16 w 24"/>
                <a:gd name="T31" fmla="*/ 12 h 13"/>
                <a:gd name="T32" fmla="*/ 18 w 24"/>
                <a:gd name="T33" fmla="*/ 12 h 13"/>
                <a:gd name="T34" fmla="*/ 20 w 24"/>
                <a:gd name="T35" fmla="*/ 13 h 13"/>
                <a:gd name="T36" fmla="*/ 24 w 24"/>
                <a:gd name="T37" fmla="*/ 1 h 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13"/>
                <a:gd name="T59" fmla="*/ 24 w 24"/>
                <a:gd name="T60" fmla="*/ 13 h 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13">
                  <a:moveTo>
                    <a:pt x="24" y="1"/>
                  </a:move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2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32"/>
            <p:cNvSpPr>
              <a:spLocks/>
            </p:cNvSpPr>
            <p:nvPr/>
          </p:nvSpPr>
          <p:spPr bwMode="auto">
            <a:xfrm>
              <a:off x="3236" y="3149"/>
              <a:ext cx="20" cy="21"/>
            </a:xfrm>
            <a:custGeom>
              <a:avLst/>
              <a:gdLst>
                <a:gd name="T0" fmla="*/ 20 w 20"/>
                <a:gd name="T1" fmla="*/ 11 h 21"/>
                <a:gd name="T2" fmla="*/ 18 w 20"/>
                <a:gd name="T3" fmla="*/ 11 h 21"/>
                <a:gd name="T4" fmla="*/ 16 w 20"/>
                <a:gd name="T5" fmla="*/ 9 h 21"/>
                <a:gd name="T6" fmla="*/ 15 w 20"/>
                <a:gd name="T7" fmla="*/ 7 h 21"/>
                <a:gd name="T8" fmla="*/ 13 w 20"/>
                <a:gd name="T9" fmla="*/ 6 h 21"/>
                <a:gd name="T10" fmla="*/ 11 w 20"/>
                <a:gd name="T11" fmla="*/ 5 h 21"/>
                <a:gd name="T12" fmla="*/ 8 w 20"/>
                <a:gd name="T13" fmla="*/ 3 h 21"/>
                <a:gd name="T14" fmla="*/ 6 w 20"/>
                <a:gd name="T15" fmla="*/ 1 h 21"/>
                <a:gd name="T16" fmla="*/ 4 w 20"/>
                <a:gd name="T17" fmla="*/ 0 h 21"/>
                <a:gd name="T18" fmla="*/ 0 w 20"/>
                <a:gd name="T19" fmla="*/ 12 h 21"/>
                <a:gd name="T20" fmla="*/ 1 w 20"/>
                <a:gd name="T21" fmla="*/ 12 h 21"/>
                <a:gd name="T22" fmla="*/ 3 w 20"/>
                <a:gd name="T23" fmla="*/ 13 h 21"/>
                <a:gd name="T24" fmla="*/ 4 w 20"/>
                <a:gd name="T25" fmla="*/ 14 h 21"/>
                <a:gd name="T26" fmla="*/ 6 w 20"/>
                <a:gd name="T27" fmla="*/ 15 h 21"/>
                <a:gd name="T28" fmla="*/ 8 w 20"/>
                <a:gd name="T29" fmla="*/ 16 h 21"/>
                <a:gd name="T30" fmla="*/ 9 w 20"/>
                <a:gd name="T31" fmla="*/ 17 h 21"/>
                <a:gd name="T32" fmla="*/ 12 w 20"/>
                <a:gd name="T33" fmla="*/ 20 h 21"/>
                <a:gd name="T34" fmla="*/ 14 w 20"/>
                <a:gd name="T35" fmla="*/ 21 h 21"/>
                <a:gd name="T36" fmla="*/ 20 w 20"/>
                <a:gd name="T37" fmla="*/ 1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1"/>
                <a:gd name="T59" fmla="*/ 20 w 20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1">
                  <a:moveTo>
                    <a:pt x="20" y="11"/>
                  </a:moveTo>
                  <a:lnTo>
                    <a:pt x="18" y="11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8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33"/>
            <p:cNvSpPr>
              <a:spLocks/>
            </p:cNvSpPr>
            <p:nvPr/>
          </p:nvSpPr>
          <p:spPr bwMode="auto">
            <a:xfrm>
              <a:off x="3250" y="3160"/>
              <a:ext cx="15" cy="17"/>
            </a:xfrm>
            <a:custGeom>
              <a:avLst/>
              <a:gdLst>
                <a:gd name="T0" fmla="*/ 13 w 15"/>
                <a:gd name="T1" fmla="*/ 5 h 17"/>
                <a:gd name="T2" fmla="*/ 15 w 15"/>
                <a:gd name="T3" fmla="*/ 5 h 17"/>
                <a:gd name="T4" fmla="*/ 12 w 15"/>
                <a:gd name="T5" fmla="*/ 4 h 17"/>
                <a:gd name="T6" fmla="*/ 11 w 15"/>
                <a:gd name="T7" fmla="*/ 3 h 17"/>
                <a:gd name="T8" fmla="*/ 9 w 15"/>
                <a:gd name="T9" fmla="*/ 2 h 17"/>
                <a:gd name="T10" fmla="*/ 8 w 15"/>
                <a:gd name="T11" fmla="*/ 1 h 17"/>
                <a:gd name="T12" fmla="*/ 7 w 15"/>
                <a:gd name="T13" fmla="*/ 1 h 17"/>
                <a:gd name="T14" fmla="*/ 6 w 15"/>
                <a:gd name="T15" fmla="*/ 0 h 17"/>
                <a:gd name="T16" fmla="*/ 0 w 15"/>
                <a:gd name="T17" fmla="*/ 10 h 17"/>
                <a:gd name="T18" fmla="*/ 1 w 15"/>
                <a:gd name="T19" fmla="*/ 10 h 17"/>
                <a:gd name="T20" fmla="*/ 2 w 15"/>
                <a:gd name="T21" fmla="*/ 11 h 17"/>
                <a:gd name="T22" fmla="*/ 3 w 15"/>
                <a:gd name="T23" fmla="*/ 12 h 17"/>
                <a:gd name="T24" fmla="*/ 6 w 15"/>
                <a:gd name="T25" fmla="*/ 13 h 17"/>
                <a:gd name="T26" fmla="*/ 7 w 15"/>
                <a:gd name="T27" fmla="*/ 14 h 17"/>
                <a:gd name="T28" fmla="*/ 9 w 15"/>
                <a:gd name="T29" fmla="*/ 15 h 17"/>
                <a:gd name="T30" fmla="*/ 10 w 15"/>
                <a:gd name="T31" fmla="*/ 15 h 17"/>
                <a:gd name="T32" fmla="*/ 13 w 15"/>
                <a:gd name="T33" fmla="*/ 17 h 17"/>
                <a:gd name="T34" fmla="*/ 13 w 15"/>
                <a:gd name="T35" fmla="*/ 5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7"/>
                <a:gd name="T56" fmla="*/ 15 w 15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7">
                  <a:moveTo>
                    <a:pt x="13" y="5"/>
                  </a:moveTo>
                  <a:lnTo>
                    <a:pt x="15" y="5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3" y="17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34"/>
            <p:cNvSpPr>
              <a:spLocks/>
            </p:cNvSpPr>
            <p:nvPr/>
          </p:nvSpPr>
          <p:spPr bwMode="auto">
            <a:xfrm>
              <a:off x="3263" y="316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3 w 6"/>
                <a:gd name="T3" fmla="*/ 12 h 12"/>
                <a:gd name="T4" fmla="*/ 5 w 6"/>
                <a:gd name="T5" fmla="*/ 9 h 12"/>
                <a:gd name="T6" fmla="*/ 6 w 6"/>
                <a:gd name="T7" fmla="*/ 8 h 12"/>
                <a:gd name="T8" fmla="*/ 6 w 6"/>
                <a:gd name="T9" fmla="*/ 6 h 12"/>
                <a:gd name="T10" fmla="*/ 6 w 6"/>
                <a:gd name="T11" fmla="*/ 4 h 12"/>
                <a:gd name="T12" fmla="*/ 5 w 6"/>
                <a:gd name="T13" fmla="*/ 2 h 12"/>
                <a:gd name="T14" fmla="*/ 3 w 6"/>
                <a:gd name="T15" fmla="*/ 0 h 12"/>
                <a:gd name="T16" fmla="*/ 0 w 6"/>
                <a:gd name="T17" fmla="*/ 0 h 12"/>
                <a:gd name="T18" fmla="*/ 0 w 6"/>
                <a:gd name="T19" fmla="*/ 12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0" y="12"/>
                  </a:moveTo>
                  <a:lnTo>
                    <a:pt x="3" y="12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35"/>
            <p:cNvSpPr>
              <a:spLocks/>
            </p:cNvSpPr>
            <p:nvPr/>
          </p:nvSpPr>
          <p:spPr bwMode="auto">
            <a:xfrm>
              <a:off x="3227" y="3096"/>
              <a:ext cx="16" cy="24"/>
            </a:xfrm>
            <a:custGeom>
              <a:avLst/>
              <a:gdLst>
                <a:gd name="T0" fmla="*/ 16 w 16"/>
                <a:gd name="T1" fmla="*/ 21 h 24"/>
                <a:gd name="T2" fmla="*/ 12 w 16"/>
                <a:gd name="T3" fmla="*/ 23 h 24"/>
                <a:gd name="T4" fmla="*/ 8 w 16"/>
                <a:gd name="T5" fmla="*/ 24 h 24"/>
                <a:gd name="T6" fmla="*/ 6 w 16"/>
                <a:gd name="T7" fmla="*/ 23 h 24"/>
                <a:gd name="T8" fmla="*/ 4 w 16"/>
                <a:gd name="T9" fmla="*/ 23 h 24"/>
                <a:gd name="T10" fmla="*/ 3 w 16"/>
                <a:gd name="T11" fmla="*/ 21 h 24"/>
                <a:gd name="T12" fmla="*/ 1 w 16"/>
                <a:gd name="T13" fmla="*/ 19 h 24"/>
                <a:gd name="T14" fmla="*/ 1 w 16"/>
                <a:gd name="T15" fmla="*/ 19 h 24"/>
                <a:gd name="T16" fmla="*/ 0 w 16"/>
                <a:gd name="T17" fmla="*/ 18 h 24"/>
                <a:gd name="T18" fmla="*/ 1 w 16"/>
                <a:gd name="T19" fmla="*/ 10 h 24"/>
                <a:gd name="T20" fmla="*/ 3 w 16"/>
                <a:gd name="T21" fmla="*/ 4 h 24"/>
                <a:gd name="T22" fmla="*/ 5 w 16"/>
                <a:gd name="T23" fmla="*/ 1 h 24"/>
                <a:gd name="T24" fmla="*/ 7 w 16"/>
                <a:gd name="T25" fmla="*/ 0 h 24"/>
                <a:gd name="T26" fmla="*/ 10 w 16"/>
                <a:gd name="T27" fmla="*/ 0 h 24"/>
                <a:gd name="T28" fmla="*/ 13 w 16"/>
                <a:gd name="T29" fmla="*/ 1 h 24"/>
                <a:gd name="T30" fmla="*/ 14 w 16"/>
                <a:gd name="T31" fmla="*/ 1 h 24"/>
                <a:gd name="T32" fmla="*/ 14 w 16"/>
                <a:gd name="T33" fmla="*/ 2 h 24"/>
                <a:gd name="T34" fmla="*/ 15 w 16"/>
                <a:gd name="T35" fmla="*/ 4 h 24"/>
                <a:gd name="T36" fmla="*/ 15 w 16"/>
                <a:gd name="T37" fmla="*/ 7 h 24"/>
                <a:gd name="T38" fmla="*/ 15 w 16"/>
                <a:gd name="T39" fmla="*/ 9 h 24"/>
                <a:gd name="T40" fmla="*/ 15 w 16"/>
                <a:gd name="T41" fmla="*/ 11 h 24"/>
                <a:gd name="T42" fmla="*/ 15 w 16"/>
                <a:gd name="T43" fmla="*/ 13 h 24"/>
                <a:gd name="T44" fmla="*/ 15 w 16"/>
                <a:gd name="T45" fmla="*/ 16 h 24"/>
                <a:gd name="T46" fmla="*/ 16 w 16"/>
                <a:gd name="T47" fmla="*/ 18 h 24"/>
                <a:gd name="T48" fmla="*/ 16 w 16"/>
                <a:gd name="T49" fmla="*/ 21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24"/>
                <a:gd name="T77" fmla="*/ 16 w 16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24">
                  <a:moveTo>
                    <a:pt x="16" y="21"/>
                  </a:moveTo>
                  <a:lnTo>
                    <a:pt x="12" y="23"/>
                  </a:lnTo>
                  <a:lnTo>
                    <a:pt x="8" y="24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3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6" y="18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36"/>
            <p:cNvSpPr>
              <a:spLocks/>
            </p:cNvSpPr>
            <p:nvPr/>
          </p:nvSpPr>
          <p:spPr bwMode="auto">
            <a:xfrm>
              <a:off x="3226" y="2816"/>
              <a:ext cx="22" cy="265"/>
            </a:xfrm>
            <a:custGeom>
              <a:avLst/>
              <a:gdLst>
                <a:gd name="T0" fmla="*/ 15 w 22"/>
                <a:gd name="T1" fmla="*/ 263 h 265"/>
                <a:gd name="T2" fmla="*/ 13 w 22"/>
                <a:gd name="T3" fmla="*/ 264 h 265"/>
                <a:gd name="T4" fmla="*/ 10 w 22"/>
                <a:gd name="T5" fmla="*/ 265 h 265"/>
                <a:gd name="T6" fmla="*/ 7 w 22"/>
                <a:gd name="T7" fmla="*/ 265 h 265"/>
                <a:gd name="T8" fmla="*/ 5 w 22"/>
                <a:gd name="T9" fmla="*/ 264 h 265"/>
                <a:gd name="T10" fmla="*/ 4 w 22"/>
                <a:gd name="T11" fmla="*/ 263 h 265"/>
                <a:gd name="T12" fmla="*/ 1 w 22"/>
                <a:gd name="T13" fmla="*/ 262 h 265"/>
                <a:gd name="T14" fmla="*/ 1 w 22"/>
                <a:gd name="T15" fmla="*/ 260 h 265"/>
                <a:gd name="T16" fmla="*/ 0 w 22"/>
                <a:gd name="T17" fmla="*/ 260 h 265"/>
                <a:gd name="T18" fmla="*/ 6 w 22"/>
                <a:gd name="T19" fmla="*/ 201 h 265"/>
                <a:gd name="T20" fmla="*/ 8 w 22"/>
                <a:gd name="T21" fmla="*/ 150 h 265"/>
                <a:gd name="T22" fmla="*/ 9 w 22"/>
                <a:gd name="T23" fmla="*/ 107 h 265"/>
                <a:gd name="T24" fmla="*/ 9 w 22"/>
                <a:gd name="T25" fmla="*/ 71 h 265"/>
                <a:gd name="T26" fmla="*/ 8 w 22"/>
                <a:gd name="T27" fmla="*/ 43 h 265"/>
                <a:gd name="T28" fmla="*/ 8 w 22"/>
                <a:gd name="T29" fmla="*/ 24 h 265"/>
                <a:gd name="T30" fmla="*/ 7 w 22"/>
                <a:gd name="T31" fmla="*/ 11 h 265"/>
                <a:gd name="T32" fmla="*/ 6 w 22"/>
                <a:gd name="T33" fmla="*/ 7 h 265"/>
                <a:gd name="T34" fmla="*/ 10 w 22"/>
                <a:gd name="T35" fmla="*/ 2 h 265"/>
                <a:gd name="T36" fmla="*/ 13 w 22"/>
                <a:gd name="T37" fmla="*/ 0 h 265"/>
                <a:gd name="T38" fmla="*/ 16 w 22"/>
                <a:gd name="T39" fmla="*/ 0 h 265"/>
                <a:gd name="T40" fmla="*/ 18 w 22"/>
                <a:gd name="T41" fmla="*/ 1 h 265"/>
                <a:gd name="T42" fmla="*/ 19 w 22"/>
                <a:gd name="T43" fmla="*/ 4 h 265"/>
                <a:gd name="T44" fmla="*/ 21 w 22"/>
                <a:gd name="T45" fmla="*/ 7 h 265"/>
                <a:gd name="T46" fmla="*/ 21 w 22"/>
                <a:gd name="T47" fmla="*/ 9 h 265"/>
                <a:gd name="T48" fmla="*/ 22 w 22"/>
                <a:gd name="T49" fmla="*/ 10 h 265"/>
                <a:gd name="T50" fmla="*/ 21 w 22"/>
                <a:gd name="T51" fmla="*/ 41 h 265"/>
                <a:gd name="T52" fmla="*/ 19 w 22"/>
                <a:gd name="T53" fmla="*/ 73 h 265"/>
                <a:gd name="T54" fmla="*/ 19 w 22"/>
                <a:gd name="T55" fmla="*/ 104 h 265"/>
                <a:gd name="T56" fmla="*/ 18 w 22"/>
                <a:gd name="T57" fmla="*/ 136 h 265"/>
                <a:gd name="T58" fmla="*/ 17 w 22"/>
                <a:gd name="T59" fmla="*/ 168 h 265"/>
                <a:gd name="T60" fmla="*/ 17 w 22"/>
                <a:gd name="T61" fmla="*/ 199 h 265"/>
                <a:gd name="T62" fmla="*/ 16 w 22"/>
                <a:gd name="T63" fmla="*/ 231 h 265"/>
                <a:gd name="T64" fmla="*/ 15 w 22"/>
                <a:gd name="T65" fmla="*/ 263 h 2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265"/>
                <a:gd name="T101" fmla="*/ 22 w 22"/>
                <a:gd name="T102" fmla="*/ 265 h 2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265">
                  <a:moveTo>
                    <a:pt x="15" y="263"/>
                  </a:moveTo>
                  <a:lnTo>
                    <a:pt x="13" y="264"/>
                  </a:lnTo>
                  <a:lnTo>
                    <a:pt x="10" y="265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4" y="263"/>
                  </a:lnTo>
                  <a:lnTo>
                    <a:pt x="1" y="262"/>
                  </a:lnTo>
                  <a:lnTo>
                    <a:pt x="1" y="260"/>
                  </a:lnTo>
                  <a:lnTo>
                    <a:pt x="0" y="260"/>
                  </a:lnTo>
                  <a:lnTo>
                    <a:pt x="6" y="201"/>
                  </a:lnTo>
                  <a:lnTo>
                    <a:pt x="8" y="150"/>
                  </a:lnTo>
                  <a:lnTo>
                    <a:pt x="9" y="107"/>
                  </a:lnTo>
                  <a:lnTo>
                    <a:pt x="9" y="71"/>
                  </a:lnTo>
                  <a:lnTo>
                    <a:pt x="8" y="43"/>
                  </a:lnTo>
                  <a:lnTo>
                    <a:pt x="8" y="24"/>
                  </a:lnTo>
                  <a:lnTo>
                    <a:pt x="7" y="11"/>
                  </a:lnTo>
                  <a:lnTo>
                    <a:pt x="6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1" y="41"/>
                  </a:lnTo>
                  <a:lnTo>
                    <a:pt x="19" y="73"/>
                  </a:lnTo>
                  <a:lnTo>
                    <a:pt x="19" y="104"/>
                  </a:lnTo>
                  <a:lnTo>
                    <a:pt x="18" y="136"/>
                  </a:lnTo>
                  <a:lnTo>
                    <a:pt x="17" y="168"/>
                  </a:lnTo>
                  <a:lnTo>
                    <a:pt x="17" y="199"/>
                  </a:lnTo>
                  <a:lnTo>
                    <a:pt x="16" y="231"/>
                  </a:lnTo>
                  <a:lnTo>
                    <a:pt x="15" y="2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37"/>
            <p:cNvSpPr>
              <a:spLocks/>
            </p:cNvSpPr>
            <p:nvPr/>
          </p:nvSpPr>
          <p:spPr bwMode="auto">
            <a:xfrm>
              <a:off x="3399" y="2925"/>
              <a:ext cx="40" cy="960"/>
            </a:xfrm>
            <a:custGeom>
              <a:avLst/>
              <a:gdLst>
                <a:gd name="T0" fmla="*/ 0 w 40"/>
                <a:gd name="T1" fmla="*/ 0 h 960"/>
                <a:gd name="T2" fmla="*/ 5 w 40"/>
                <a:gd name="T3" fmla="*/ 0 h 960"/>
                <a:gd name="T4" fmla="*/ 9 w 40"/>
                <a:gd name="T5" fmla="*/ 0 h 960"/>
                <a:gd name="T6" fmla="*/ 15 w 40"/>
                <a:gd name="T7" fmla="*/ 0 h 960"/>
                <a:gd name="T8" fmla="*/ 19 w 40"/>
                <a:gd name="T9" fmla="*/ 0 h 960"/>
                <a:gd name="T10" fmla="*/ 24 w 40"/>
                <a:gd name="T11" fmla="*/ 0 h 960"/>
                <a:gd name="T12" fmla="*/ 28 w 40"/>
                <a:gd name="T13" fmla="*/ 0 h 960"/>
                <a:gd name="T14" fmla="*/ 34 w 40"/>
                <a:gd name="T15" fmla="*/ 0 h 960"/>
                <a:gd name="T16" fmla="*/ 38 w 40"/>
                <a:gd name="T17" fmla="*/ 0 h 960"/>
                <a:gd name="T18" fmla="*/ 38 w 40"/>
                <a:gd name="T19" fmla="*/ 60 h 960"/>
                <a:gd name="T20" fmla="*/ 38 w 40"/>
                <a:gd name="T21" fmla="*/ 121 h 960"/>
                <a:gd name="T22" fmla="*/ 38 w 40"/>
                <a:gd name="T23" fmla="*/ 180 h 960"/>
                <a:gd name="T24" fmla="*/ 38 w 40"/>
                <a:gd name="T25" fmla="*/ 240 h 960"/>
                <a:gd name="T26" fmla="*/ 38 w 40"/>
                <a:gd name="T27" fmla="*/ 301 h 960"/>
                <a:gd name="T28" fmla="*/ 38 w 40"/>
                <a:gd name="T29" fmla="*/ 360 h 960"/>
                <a:gd name="T30" fmla="*/ 38 w 40"/>
                <a:gd name="T31" fmla="*/ 420 h 960"/>
                <a:gd name="T32" fmla="*/ 38 w 40"/>
                <a:gd name="T33" fmla="*/ 480 h 960"/>
                <a:gd name="T34" fmla="*/ 38 w 40"/>
                <a:gd name="T35" fmla="*/ 540 h 960"/>
                <a:gd name="T36" fmla="*/ 40 w 40"/>
                <a:gd name="T37" fmla="*/ 600 h 960"/>
                <a:gd name="T38" fmla="*/ 40 w 40"/>
                <a:gd name="T39" fmla="*/ 660 h 960"/>
                <a:gd name="T40" fmla="*/ 40 w 40"/>
                <a:gd name="T41" fmla="*/ 719 h 960"/>
                <a:gd name="T42" fmla="*/ 40 w 40"/>
                <a:gd name="T43" fmla="*/ 780 h 960"/>
                <a:gd name="T44" fmla="*/ 40 w 40"/>
                <a:gd name="T45" fmla="*/ 840 h 960"/>
                <a:gd name="T46" fmla="*/ 40 w 40"/>
                <a:gd name="T47" fmla="*/ 899 h 960"/>
                <a:gd name="T48" fmla="*/ 40 w 40"/>
                <a:gd name="T49" fmla="*/ 960 h 960"/>
                <a:gd name="T50" fmla="*/ 35 w 40"/>
                <a:gd name="T51" fmla="*/ 960 h 960"/>
                <a:gd name="T52" fmla="*/ 29 w 40"/>
                <a:gd name="T53" fmla="*/ 960 h 960"/>
                <a:gd name="T54" fmla="*/ 25 w 40"/>
                <a:gd name="T55" fmla="*/ 960 h 960"/>
                <a:gd name="T56" fmla="*/ 20 w 40"/>
                <a:gd name="T57" fmla="*/ 960 h 960"/>
                <a:gd name="T58" fmla="*/ 15 w 40"/>
                <a:gd name="T59" fmla="*/ 960 h 960"/>
                <a:gd name="T60" fmla="*/ 10 w 40"/>
                <a:gd name="T61" fmla="*/ 960 h 960"/>
                <a:gd name="T62" fmla="*/ 6 w 40"/>
                <a:gd name="T63" fmla="*/ 960 h 960"/>
                <a:gd name="T64" fmla="*/ 1 w 40"/>
                <a:gd name="T65" fmla="*/ 960 h 960"/>
                <a:gd name="T66" fmla="*/ 1 w 40"/>
                <a:gd name="T67" fmla="*/ 899 h 960"/>
                <a:gd name="T68" fmla="*/ 0 w 40"/>
                <a:gd name="T69" fmla="*/ 840 h 960"/>
                <a:gd name="T70" fmla="*/ 0 w 40"/>
                <a:gd name="T71" fmla="*/ 780 h 960"/>
                <a:gd name="T72" fmla="*/ 0 w 40"/>
                <a:gd name="T73" fmla="*/ 719 h 960"/>
                <a:gd name="T74" fmla="*/ 0 w 40"/>
                <a:gd name="T75" fmla="*/ 660 h 960"/>
                <a:gd name="T76" fmla="*/ 0 w 40"/>
                <a:gd name="T77" fmla="*/ 600 h 960"/>
                <a:gd name="T78" fmla="*/ 0 w 40"/>
                <a:gd name="T79" fmla="*/ 540 h 960"/>
                <a:gd name="T80" fmla="*/ 0 w 40"/>
                <a:gd name="T81" fmla="*/ 480 h 960"/>
                <a:gd name="T82" fmla="*/ 0 w 40"/>
                <a:gd name="T83" fmla="*/ 420 h 960"/>
                <a:gd name="T84" fmla="*/ 0 w 40"/>
                <a:gd name="T85" fmla="*/ 360 h 960"/>
                <a:gd name="T86" fmla="*/ 0 w 40"/>
                <a:gd name="T87" fmla="*/ 301 h 960"/>
                <a:gd name="T88" fmla="*/ 0 w 40"/>
                <a:gd name="T89" fmla="*/ 240 h 960"/>
                <a:gd name="T90" fmla="*/ 0 w 40"/>
                <a:gd name="T91" fmla="*/ 180 h 960"/>
                <a:gd name="T92" fmla="*/ 0 w 40"/>
                <a:gd name="T93" fmla="*/ 120 h 960"/>
                <a:gd name="T94" fmla="*/ 0 w 40"/>
                <a:gd name="T95" fmla="*/ 60 h 960"/>
                <a:gd name="T96" fmla="*/ 0 w 40"/>
                <a:gd name="T97" fmla="*/ 0 h 9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960"/>
                <a:gd name="T149" fmla="*/ 40 w 40"/>
                <a:gd name="T150" fmla="*/ 960 h 9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960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60"/>
                  </a:lnTo>
                  <a:lnTo>
                    <a:pt x="38" y="121"/>
                  </a:lnTo>
                  <a:lnTo>
                    <a:pt x="38" y="180"/>
                  </a:lnTo>
                  <a:lnTo>
                    <a:pt x="38" y="240"/>
                  </a:lnTo>
                  <a:lnTo>
                    <a:pt x="38" y="301"/>
                  </a:lnTo>
                  <a:lnTo>
                    <a:pt x="38" y="360"/>
                  </a:lnTo>
                  <a:lnTo>
                    <a:pt x="38" y="420"/>
                  </a:lnTo>
                  <a:lnTo>
                    <a:pt x="38" y="480"/>
                  </a:lnTo>
                  <a:lnTo>
                    <a:pt x="38" y="540"/>
                  </a:lnTo>
                  <a:lnTo>
                    <a:pt x="40" y="600"/>
                  </a:lnTo>
                  <a:lnTo>
                    <a:pt x="40" y="660"/>
                  </a:lnTo>
                  <a:lnTo>
                    <a:pt x="40" y="719"/>
                  </a:lnTo>
                  <a:lnTo>
                    <a:pt x="40" y="780"/>
                  </a:lnTo>
                  <a:lnTo>
                    <a:pt x="40" y="840"/>
                  </a:lnTo>
                  <a:lnTo>
                    <a:pt x="40" y="899"/>
                  </a:lnTo>
                  <a:lnTo>
                    <a:pt x="40" y="960"/>
                  </a:lnTo>
                  <a:lnTo>
                    <a:pt x="35" y="960"/>
                  </a:lnTo>
                  <a:lnTo>
                    <a:pt x="29" y="960"/>
                  </a:lnTo>
                  <a:lnTo>
                    <a:pt x="25" y="960"/>
                  </a:lnTo>
                  <a:lnTo>
                    <a:pt x="20" y="960"/>
                  </a:lnTo>
                  <a:lnTo>
                    <a:pt x="15" y="960"/>
                  </a:lnTo>
                  <a:lnTo>
                    <a:pt x="10" y="960"/>
                  </a:lnTo>
                  <a:lnTo>
                    <a:pt x="6" y="960"/>
                  </a:lnTo>
                  <a:lnTo>
                    <a:pt x="1" y="960"/>
                  </a:lnTo>
                  <a:lnTo>
                    <a:pt x="1" y="899"/>
                  </a:lnTo>
                  <a:lnTo>
                    <a:pt x="0" y="840"/>
                  </a:lnTo>
                  <a:lnTo>
                    <a:pt x="0" y="780"/>
                  </a:lnTo>
                  <a:lnTo>
                    <a:pt x="0" y="719"/>
                  </a:lnTo>
                  <a:lnTo>
                    <a:pt x="0" y="660"/>
                  </a:lnTo>
                  <a:lnTo>
                    <a:pt x="0" y="600"/>
                  </a:lnTo>
                  <a:lnTo>
                    <a:pt x="0" y="540"/>
                  </a:lnTo>
                  <a:lnTo>
                    <a:pt x="0" y="480"/>
                  </a:lnTo>
                  <a:lnTo>
                    <a:pt x="0" y="420"/>
                  </a:lnTo>
                  <a:lnTo>
                    <a:pt x="0" y="360"/>
                  </a:lnTo>
                  <a:lnTo>
                    <a:pt x="0" y="301"/>
                  </a:lnTo>
                  <a:lnTo>
                    <a:pt x="0" y="240"/>
                  </a:lnTo>
                  <a:lnTo>
                    <a:pt x="0" y="180"/>
                  </a:lnTo>
                  <a:lnTo>
                    <a:pt x="0" y="12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38"/>
            <p:cNvSpPr>
              <a:spLocks/>
            </p:cNvSpPr>
            <p:nvPr/>
          </p:nvSpPr>
          <p:spPr bwMode="auto">
            <a:xfrm>
              <a:off x="3399" y="2925"/>
              <a:ext cx="40" cy="960"/>
            </a:xfrm>
            <a:custGeom>
              <a:avLst/>
              <a:gdLst>
                <a:gd name="T0" fmla="*/ 0 w 40"/>
                <a:gd name="T1" fmla="*/ 0 h 960"/>
                <a:gd name="T2" fmla="*/ 5 w 40"/>
                <a:gd name="T3" fmla="*/ 0 h 960"/>
                <a:gd name="T4" fmla="*/ 9 w 40"/>
                <a:gd name="T5" fmla="*/ 0 h 960"/>
                <a:gd name="T6" fmla="*/ 15 w 40"/>
                <a:gd name="T7" fmla="*/ 0 h 960"/>
                <a:gd name="T8" fmla="*/ 19 w 40"/>
                <a:gd name="T9" fmla="*/ 0 h 960"/>
                <a:gd name="T10" fmla="*/ 24 w 40"/>
                <a:gd name="T11" fmla="*/ 0 h 960"/>
                <a:gd name="T12" fmla="*/ 28 w 40"/>
                <a:gd name="T13" fmla="*/ 0 h 960"/>
                <a:gd name="T14" fmla="*/ 34 w 40"/>
                <a:gd name="T15" fmla="*/ 0 h 960"/>
                <a:gd name="T16" fmla="*/ 38 w 40"/>
                <a:gd name="T17" fmla="*/ 0 h 960"/>
                <a:gd name="T18" fmla="*/ 38 w 40"/>
                <a:gd name="T19" fmla="*/ 60 h 960"/>
                <a:gd name="T20" fmla="*/ 38 w 40"/>
                <a:gd name="T21" fmla="*/ 121 h 960"/>
                <a:gd name="T22" fmla="*/ 38 w 40"/>
                <a:gd name="T23" fmla="*/ 180 h 960"/>
                <a:gd name="T24" fmla="*/ 38 w 40"/>
                <a:gd name="T25" fmla="*/ 240 h 960"/>
                <a:gd name="T26" fmla="*/ 38 w 40"/>
                <a:gd name="T27" fmla="*/ 301 h 960"/>
                <a:gd name="T28" fmla="*/ 38 w 40"/>
                <a:gd name="T29" fmla="*/ 360 h 960"/>
                <a:gd name="T30" fmla="*/ 38 w 40"/>
                <a:gd name="T31" fmla="*/ 420 h 960"/>
                <a:gd name="T32" fmla="*/ 38 w 40"/>
                <a:gd name="T33" fmla="*/ 480 h 960"/>
                <a:gd name="T34" fmla="*/ 38 w 40"/>
                <a:gd name="T35" fmla="*/ 540 h 960"/>
                <a:gd name="T36" fmla="*/ 40 w 40"/>
                <a:gd name="T37" fmla="*/ 600 h 960"/>
                <a:gd name="T38" fmla="*/ 40 w 40"/>
                <a:gd name="T39" fmla="*/ 660 h 960"/>
                <a:gd name="T40" fmla="*/ 40 w 40"/>
                <a:gd name="T41" fmla="*/ 719 h 960"/>
                <a:gd name="T42" fmla="*/ 40 w 40"/>
                <a:gd name="T43" fmla="*/ 780 h 960"/>
                <a:gd name="T44" fmla="*/ 40 w 40"/>
                <a:gd name="T45" fmla="*/ 840 h 960"/>
                <a:gd name="T46" fmla="*/ 40 w 40"/>
                <a:gd name="T47" fmla="*/ 899 h 960"/>
                <a:gd name="T48" fmla="*/ 40 w 40"/>
                <a:gd name="T49" fmla="*/ 960 h 960"/>
                <a:gd name="T50" fmla="*/ 35 w 40"/>
                <a:gd name="T51" fmla="*/ 960 h 960"/>
                <a:gd name="T52" fmla="*/ 29 w 40"/>
                <a:gd name="T53" fmla="*/ 960 h 960"/>
                <a:gd name="T54" fmla="*/ 25 w 40"/>
                <a:gd name="T55" fmla="*/ 960 h 960"/>
                <a:gd name="T56" fmla="*/ 20 w 40"/>
                <a:gd name="T57" fmla="*/ 960 h 960"/>
                <a:gd name="T58" fmla="*/ 15 w 40"/>
                <a:gd name="T59" fmla="*/ 960 h 960"/>
                <a:gd name="T60" fmla="*/ 10 w 40"/>
                <a:gd name="T61" fmla="*/ 960 h 960"/>
                <a:gd name="T62" fmla="*/ 6 w 40"/>
                <a:gd name="T63" fmla="*/ 960 h 960"/>
                <a:gd name="T64" fmla="*/ 1 w 40"/>
                <a:gd name="T65" fmla="*/ 960 h 960"/>
                <a:gd name="T66" fmla="*/ 1 w 40"/>
                <a:gd name="T67" fmla="*/ 899 h 960"/>
                <a:gd name="T68" fmla="*/ 0 w 40"/>
                <a:gd name="T69" fmla="*/ 840 h 960"/>
                <a:gd name="T70" fmla="*/ 0 w 40"/>
                <a:gd name="T71" fmla="*/ 780 h 960"/>
                <a:gd name="T72" fmla="*/ 0 w 40"/>
                <a:gd name="T73" fmla="*/ 719 h 960"/>
                <a:gd name="T74" fmla="*/ 0 w 40"/>
                <a:gd name="T75" fmla="*/ 660 h 960"/>
                <a:gd name="T76" fmla="*/ 0 w 40"/>
                <a:gd name="T77" fmla="*/ 600 h 960"/>
                <a:gd name="T78" fmla="*/ 0 w 40"/>
                <a:gd name="T79" fmla="*/ 540 h 960"/>
                <a:gd name="T80" fmla="*/ 0 w 40"/>
                <a:gd name="T81" fmla="*/ 480 h 960"/>
                <a:gd name="T82" fmla="*/ 0 w 40"/>
                <a:gd name="T83" fmla="*/ 420 h 960"/>
                <a:gd name="T84" fmla="*/ 0 w 40"/>
                <a:gd name="T85" fmla="*/ 360 h 960"/>
                <a:gd name="T86" fmla="*/ 0 w 40"/>
                <a:gd name="T87" fmla="*/ 301 h 960"/>
                <a:gd name="T88" fmla="*/ 0 w 40"/>
                <a:gd name="T89" fmla="*/ 240 h 960"/>
                <a:gd name="T90" fmla="*/ 0 w 40"/>
                <a:gd name="T91" fmla="*/ 180 h 960"/>
                <a:gd name="T92" fmla="*/ 0 w 40"/>
                <a:gd name="T93" fmla="*/ 120 h 960"/>
                <a:gd name="T94" fmla="*/ 0 w 40"/>
                <a:gd name="T95" fmla="*/ 60 h 960"/>
                <a:gd name="T96" fmla="*/ 0 w 40"/>
                <a:gd name="T97" fmla="*/ 0 h 9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960"/>
                <a:gd name="T149" fmla="*/ 40 w 40"/>
                <a:gd name="T150" fmla="*/ 960 h 9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960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60"/>
                  </a:lnTo>
                  <a:lnTo>
                    <a:pt x="38" y="121"/>
                  </a:lnTo>
                  <a:lnTo>
                    <a:pt x="38" y="180"/>
                  </a:lnTo>
                  <a:lnTo>
                    <a:pt x="38" y="240"/>
                  </a:lnTo>
                  <a:lnTo>
                    <a:pt x="38" y="301"/>
                  </a:lnTo>
                  <a:lnTo>
                    <a:pt x="38" y="360"/>
                  </a:lnTo>
                  <a:lnTo>
                    <a:pt x="38" y="420"/>
                  </a:lnTo>
                  <a:lnTo>
                    <a:pt x="38" y="480"/>
                  </a:lnTo>
                  <a:lnTo>
                    <a:pt x="38" y="540"/>
                  </a:lnTo>
                  <a:lnTo>
                    <a:pt x="40" y="600"/>
                  </a:lnTo>
                  <a:lnTo>
                    <a:pt x="40" y="660"/>
                  </a:lnTo>
                  <a:lnTo>
                    <a:pt x="40" y="719"/>
                  </a:lnTo>
                  <a:lnTo>
                    <a:pt x="40" y="780"/>
                  </a:lnTo>
                  <a:lnTo>
                    <a:pt x="40" y="840"/>
                  </a:lnTo>
                  <a:lnTo>
                    <a:pt x="40" y="899"/>
                  </a:lnTo>
                  <a:lnTo>
                    <a:pt x="40" y="960"/>
                  </a:lnTo>
                  <a:lnTo>
                    <a:pt x="35" y="960"/>
                  </a:lnTo>
                  <a:lnTo>
                    <a:pt x="29" y="960"/>
                  </a:lnTo>
                  <a:lnTo>
                    <a:pt x="25" y="960"/>
                  </a:lnTo>
                  <a:lnTo>
                    <a:pt x="20" y="960"/>
                  </a:lnTo>
                  <a:lnTo>
                    <a:pt x="15" y="960"/>
                  </a:lnTo>
                  <a:lnTo>
                    <a:pt x="10" y="960"/>
                  </a:lnTo>
                  <a:lnTo>
                    <a:pt x="6" y="960"/>
                  </a:lnTo>
                  <a:lnTo>
                    <a:pt x="1" y="960"/>
                  </a:lnTo>
                  <a:lnTo>
                    <a:pt x="1" y="899"/>
                  </a:lnTo>
                  <a:lnTo>
                    <a:pt x="0" y="840"/>
                  </a:lnTo>
                  <a:lnTo>
                    <a:pt x="0" y="780"/>
                  </a:lnTo>
                  <a:lnTo>
                    <a:pt x="0" y="719"/>
                  </a:lnTo>
                  <a:lnTo>
                    <a:pt x="0" y="660"/>
                  </a:lnTo>
                  <a:lnTo>
                    <a:pt x="0" y="600"/>
                  </a:lnTo>
                  <a:lnTo>
                    <a:pt x="0" y="540"/>
                  </a:lnTo>
                  <a:lnTo>
                    <a:pt x="0" y="480"/>
                  </a:lnTo>
                  <a:lnTo>
                    <a:pt x="0" y="420"/>
                  </a:lnTo>
                  <a:lnTo>
                    <a:pt x="0" y="360"/>
                  </a:lnTo>
                  <a:lnTo>
                    <a:pt x="0" y="301"/>
                  </a:lnTo>
                  <a:lnTo>
                    <a:pt x="0" y="240"/>
                  </a:lnTo>
                  <a:lnTo>
                    <a:pt x="0" y="180"/>
                  </a:lnTo>
                  <a:lnTo>
                    <a:pt x="0" y="120"/>
                  </a:ln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39"/>
            <p:cNvSpPr>
              <a:spLocks/>
            </p:cNvSpPr>
            <p:nvPr/>
          </p:nvSpPr>
          <p:spPr bwMode="auto">
            <a:xfrm>
              <a:off x="2456" y="3740"/>
              <a:ext cx="463" cy="129"/>
            </a:xfrm>
            <a:custGeom>
              <a:avLst/>
              <a:gdLst>
                <a:gd name="T0" fmla="*/ 457 w 463"/>
                <a:gd name="T1" fmla="*/ 129 h 129"/>
                <a:gd name="T2" fmla="*/ 453 w 463"/>
                <a:gd name="T3" fmla="*/ 118 h 129"/>
                <a:gd name="T4" fmla="*/ 445 w 463"/>
                <a:gd name="T5" fmla="*/ 71 h 129"/>
                <a:gd name="T6" fmla="*/ 427 w 463"/>
                <a:gd name="T7" fmla="*/ 35 h 129"/>
                <a:gd name="T8" fmla="*/ 403 w 463"/>
                <a:gd name="T9" fmla="*/ 24 h 129"/>
                <a:gd name="T10" fmla="*/ 378 w 463"/>
                <a:gd name="T11" fmla="*/ 35 h 129"/>
                <a:gd name="T12" fmla="*/ 360 w 463"/>
                <a:gd name="T13" fmla="*/ 71 h 129"/>
                <a:gd name="T14" fmla="*/ 352 w 463"/>
                <a:gd name="T15" fmla="*/ 118 h 129"/>
                <a:gd name="T16" fmla="*/ 347 w 463"/>
                <a:gd name="T17" fmla="*/ 129 h 129"/>
                <a:gd name="T18" fmla="*/ 342 w 463"/>
                <a:gd name="T19" fmla="*/ 118 h 129"/>
                <a:gd name="T20" fmla="*/ 334 w 463"/>
                <a:gd name="T21" fmla="*/ 68 h 129"/>
                <a:gd name="T22" fmla="*/ 314 w 463"/>
                <a:gd name="T23" fmla="*/ 31 h 129"/>
                <a:gd name="T24" fmla="*/ 290 w 463"/>
                <a:gd name="T25" fmla="*/ 18 h 129"/>
                <a:gd name="T26" fmla="*/ 264 w 463"/>
                <a:gd name="T27" fmla="*/ 31 h 129"/>
                <a:gd name="T28" fmla="*/ 245 w 463"/>
                <a:gd name="T29" fmla="*/ 68 h 129"/>
                <a:gd name="T30" fmla="*/ 236 w 463"/>
                <a:gd name="T31" fmla="*/ 118 h 129"/>
                <a:gd name="T32" fmla="*/ 231 w 463"/>
                <a:gd name="T33" fmla="*/ 129 h 129"/>
                <a:gd name="T34" fmla="*/ 227 w 463"/>
                <a:gd name="T35" fmla="*/ 118 h 129"/>
                <a:gd name="T36" fmla="*/ 218 w 463"/>
                <a:gd name="T37" fmla="*/ 68 h 129"/>
                <a:gd name="T38" fmla="*/ 199 w 463"/>
                <a:gd name="T39" fmla="*/ 31 h 129"/>
                <a:gd name="T40" fmla="*/ 174 w 463"/>
                <a:gd name="T41" fmla="*/ 18 h 129"/>
                <a:gd name="T42" fmla="*/ 149 w 463"/>
                <a:gd name="T43" fmla="*/ 31 h 129"/>
                <a:gd name="T44" fmla="*/ 130 w 463"/>
                <a:gd name="T45" fmla="*/ 68 h 129"/>
                <a:gd name="T46" fmla="*/ 121 w 463"/>
                <a:gd name="T47" fmla="*/ 118 h 129"/>
                <a:gd name="T48" fmla="*/ 116 w 463"/>
                <a:gd name="T49" fmla="*/ 129 h 129"/>
                <a:gd name="T50" fmla="*/ 112 w 463"/>
                <a:gd name="T51" fmla="*/ 118 h 129"/>
                <a:gd name="T52" fmla="*/ 102 w 463"/>
                <a:gd name="T53" fmla="*/ 71 h 129"/>
                <a:gd name="T54" fmla="*/ 84 w 463"/>
                <a:gd name="T55" fmla="*/ 35 h 129"/>
                <a:gd name="T56" fmla="*/ 61 w 463"/>
                <a:gd name="T57" fmla="*/ 24 h 129"/>
                <a:gd name="T58" fmla="*/ 37 w 463"/>
                <a:gd name="T59" fmla="*/ 35 h 129"/>
                <a:gd name="T60" fmla="*/ 19 w 463"/>
                <a:gd name="T61" fmla="*/ 71 h 129"/>
                <a:gd name="T62" fmla="*/ 11 w 463"/>
                <a:gd name="T63" fmla="*/ 118 h 129"/>
                <a:gd name="T64" fmla="*/ 5 w 463"/>
                <a:gd name="T65" fmla="*/ 129 h 129"/>
                <a:gd name="T66" fmla="*/ 1 w 463"/>
                <a:gd name="T67" fmla="*/ 116 h 129"/>
                <a:gd name="T68" fmla="*/ 10 w 463"/>
                <a:gd name="T69" fmla="*/ 60 h 129"/>
                <a:gd name="T70" fmla="*/ 31 w 463"/>
                <a:gd name="T71" fmla="*/ 19 h 129"/>
                <a:gd name="T72" fmla="*/ 61 w 463"/>
                <a:gd name="T73" fmla="*/ 5 h 129"/>
                <a:gd name="T74" fmla="*/ 87 w 463"/>
                <a:gd name="T75" fmla="*/ 15 h 129"/>
                <a:gd name="T76" fmla="*/ 116 w 463"/>
                <a:gd name="T77" fmla="*/ 81 h 129"/>
                <a:gd name="T78" fmla="*/ 142 w 463"/>
                <a:gd name="T79" fmla="*/ 16 h 129"/>
                <a:gd name="T80" fmla="*/ 163 w 463"/>
                <a:gd name="T81" fmla="*/ 1 h 129"/>
                <a:gd name="T82" fmla="*/ 188 w 463"/>
                <a:gd name="T83" fmla="*/ 4 h 129"/>
                <a:gd name="T84" fmla="*/ 222 w 463"/>
                <a:gd name="T85" fmla="*/ 46 h 129"/>
                <a:gd name="T86" fmla="*/ 246 w 463"/>
                <a:gd name="T87" fmla="*/ 32 h 129"/>
                <a:gd name="T88" fmla="*/ 270 w 463"/>
                <a:gd name="T89" fmla="*/ 6 h 129"/>
                <a:gd name="T90" fmla="*/ 295 w 463"/>
                <a:gd name="T91" fmla="*/ 1 h 129"/>
                <a:gd name="T92" fmla="*/ 325 w 463"/>
                <a:gd name="T93" fmla="*/ 21 h 129"/>
                <a:gd name="T94" fmla="*/ 351 w 463"/>
                <a:gd name="T95" fmla="*/ 63 h 129"/>
                <a:gd name="T96" fmla="*/ 384 w 463"/>
                <a:gd name="T97" fmla="*/ 9 h 129"/>
                <a:gd name="T98" fmla="*/ 409 w 463"/>
                <a:gd name="T99" fmla="*/ 5 h 129"/>
                <a:gd name="T100" fmla="*/ 436 w 463"/>
                <a:gd name="T101" fmla="*/ 25 h 129"/>
                <a:gd name="T102" fmla="*/ 456 w 463"/>
                <a:gd name="T103" fmla="*/ 71 h 129"/>
                <a:gd name="T104" fmla="*/ 463 w 463"/>
                <a:gd name="T105" fmla="*/ 129 h 1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129"/>
                <a:gd name="T161" fmla="*/ 463 w 463"/>
                <a:gd name="T162" fmla="*/ 129 h 1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3" h="129">
                  <a:moveTo>
                    <a:pt x="463" y="129"/>
                  </a:moveTo>
                  <a:lnTo>
                    <a:pt x="462" y="129"/>
                  </a:lnTo>
                  <a:lnTo>
                    <a:pt x="461" y="129"/>
                  </a:lnTo>
                  <a:lnTo>
                    <a:pt x="458" y="129"/>
                  </a:lnTo>
                  <a:lnTo>
                    <a:pt x="457" y="129"/>
                  </a:lnTo>
                  <a:lnTo>
                    <a:pt x="456" y="129"/>
                  </a:lnTo>
                  <a:lnTo>
                    <a:pt x="455" y="129"/>
                  </a:lnTo>
                  <a:lnTo>
                    <a:pt x="454" y="129"/>
                  </a:lnTo>
                  <a:lnTo>
                    <a:pt x="453" y="129"/>
                  </a:lnTo>
                  <a:lnTo>
                    <a:pt x="453" y="118"/>
                  </a:lnTo>
                  <a:lnTo>
                    <a:pt x="452" y="108"/>
                  </a:lnTo>
                  <a:lnTo>
                    <a:pt x="450" y="98"/>
                  </a:lnTo>
                  <a:lnTo>
                    <a:pt x="449" y="89"/>
                  </a:lnTo>
                  <a:lnTo>
                    <a:pt x="447" y="80"/>
                  </a:lnTo>
                  <a:lnTo>
                    <a:pt x="445" y="71"/>
                  </a:lnTo>
                  <a:lnTo>
                    <a:pt x="441" y="63"/>
                  </a:lnTo>
                  <a:lnTo>
                    <a:pt x="438" y="55"/>
                  </a:lnTo>
                  <a:lnTo>
                    <a:pt x="435" y="47"/>
                  </a:lnTo>
                  <a:lnTo>
                    <a:pt x="430" y="41"/>
                  </a:lnTo>
                  <a:lnTo>
                    <a:pt x="427" y="35"/>
                  </a:lnTo>
                  <a:lnTo>
                    <a:pt x="422" y="31"/>
                  </a:lnTo>
                  <a:lnTo>
                    <a:pt x="418" y="27"/>
                  </a:lnTo>
                  <a:lnTo>
                    <a:pt x="413" y="25"/>
                  </a:lnTo>
                  <a:lnTo>
                    <a:pt x="408" y="24"/>
                  </a:lnTo>
                  <a:lnTo>
                    <a:pt x="403" y="24"/>
                  </a:lnTo>
                  <a:lnTo>
                    <a:pt x="397" y="24"/>
                  </a:lnTo>
                  <a:lnTo>
                    <a:pt x="393" y="25"/>
                  </a:lnTo>
                  <a:lnTo>
                    <a:pt x="387" y="27"/>
                  </a:lnTo>
                  <a:lnTo>
                    <a:pt x="383" y="31"/>
                  </a:lnTo>
                  <a:lnTo>
                    <a:pt x="378" y="35"/>
                  </a:lnTo>
                  <a:lnTo>
                    <a:pt x="375" y="41"/>
                  </a:lnTo>
                  <a:lnTo>
                    <a:pt x="370" y="48"/>
                  </a:lnTo>
                  <a:lnTo>
                    <a:pt x="367" y="55"/>
                  </a:lnTo>
                  <a:lnTo>
                    <a:pt x="363" y="63"/>
                  </a:lnTo>
                  <a:lnTo>
                    <a:pt x="360" y="71"/>
                  </a:lnTo>
                  <a:lnTo>
                    <a:pt x="358" y="80"/>
                  </a:lnTo>
                  <a:lnTo>
                    <a:pt x="356" y="89"/>
                  </a:lnTo>
                  <a:lnTo>
                    <a:pt x="353" y="98"/>
                  </a:lnTo>
                  <a:lnTo>
                    <a:pt x="352" y="108"/>
                  </a:lnTo>
                  <a:lnTo>
                    <a:pt x="352" y="118"/>
                  </a:lnTo>
                  <a:lnTo>
                    <a:pt x="351" y="129"/>
                  </a:lnTo>
                  <a:lnTo>
                    <a:pt x="350" y="129"/>
                  </a:lnTo>
                  <a:lnTo>
                    <a:pt x="349" y="129"/>
                  </a:lnTo>
                  <a:lnTo>
                    <a:pt x="348" y="129"/>
                  </a:lnTo>
                  <a:lnTo>
                    <a:pt x="347" y="129"/>
                  </a:lnTo>
                  <a:lnTo>
                    <a:pt x="345" y="129"/>
                  </a:lnTo>
                  <a:lnTo>
                    <a:pt x="344" y="129"/>
                  </a:lnTo>
                  <a:lnTo>
                    <a:pt x="343" y="129"/>
                  </a:lnTo>
                  <a:lnTo>
                    <a:pt x="342" y="129"/>
                  </a:lnTo>
                  <a:lnTo>
                    <a:pt x="342" y="118"/>
                  </a:lnTo>
                  <a:lnTo>
                    <a:pt x="341" y="107"/>
                  </a:lnTo>
                  <a:lnTo>
                    <a:pt x="340" y="97"/>
                  </a:lnTo>
                  <a:lnTo>
                    <a:pt x="339" y="88"/>
                  </a:lnTo>
                  <a:lnTo>
                    <a:pt x="336" y="78"/>
                  </a:lnTo>
                  <a:lnTo>
                    <a:pt x="334" y="68"/>
                  </a:lnTo>
                  <a:lnTo>
                    <a:pt x="331" y="59"/>
                  </a:lnTo>
                  <a:lnTo>
                    <a:pt x="327" y="51"/>
                  </a:lnTo>
                  <a:lnTo>
                    <a:pt x="323" y="43"/>
                  </a:lnTo>
                  <a:lnTo>
                    <a:pt x="318" y="37"/>
                  </a:lnTo>
                  <a:lnTo>
                    <a:pt x="314" y="31"/>
                  </a:lnTo>
                  <a:lnTo>
                    <a:pt x="309" y="26"/>
                  </a:lnTo>
                  <a:lnTo>
                    <a:pt x="305" y="23"/>
                  </a:lnTo>
                  <a:lnTo>
                    <a:pt x="300" y="19"/>
                  </a:lnTo>
                  <a:lnTo>
                    <a:pt x="295" y="18"/>
                  </a:lnTo>
                  <a:lnTo>
                    <a:pt x="290" y="18"/>
                  </a:lnTo>
                  <a:lnTo>
                    <a:pt x="284" y="18"/>
                  </a:lnTo>
                  <a:lnTo>
                    <a:pt x="279" y="19"/>
                  </a:lnTo>
                  <a:lnTo>
                    <a:pt x="274" y="23"/>
                  </a:lnTo>
                  <a:lnTo>
                    <a:pt x="269" y="26"/>
                  </a:lnTo>
                  <a:lnTo>
                    <a:pt x="264" y="31"/>
                  </a:lnTo>
                  <a:lnTo>
                    <a:pt x="260" y="37"/>
                  </a:lnTo>
                  <a:lnTo>
                    <a:pt x="256" y="43"/>
                  </a:lnTo>
                  <a:lnTo>
                    <a:pt x="252" y="51"/>
                  </a:lnTo>
                  <a:lnTo>
                    <a:pt x="248" y="59"/>
                  </a:lnTo>
                  <a:lnTo>
                    <a:pt x="245" y="68"/>
                  </a:lnTo>
                  <a:lnTo>
                    <a:pt x="243" y="78"/>
                  </a:lnTo>
                  <a:lnTo>
                    <a:pt x="240" y="88"/>
                  </a:lnTo>
                  <a:lnTo>
                    <a:pt x="238" y="97"/>
                  </a:lnTo>
                  <a:lnTo>
                    <a:pt x="237" y="107"/>
                  </a:lnTo>
                  <a:lnTo>
                    <a:pt x="236" y="118"/>
                  </a:lnTo>
                  <a:lnTo>
                    <a:pt x="236" y="129"/>
                  </a:lnTo>
                  <a:lnTo>
                    <a:pt x="235" y="129"/>
                  </a:lnTo>
                  <a:lnTo>
                    <a:pt x="234" y="129"/>
                  </a:lnTo>
                  <a:lnTo>
                    <a:pt x="232" y="129"/>
                  </a:lnTo>
                  <a:lnTo>
                    <a:pt x="231" y="129"/>
                  </a:lnTo>
                  <a:lnTo>
                    <a:pt x="230" y="129"/>
                  </a:lnTo>
                  <a:lnTo>
                    <a:pt x="229" y="129"/>
                  </a:lnTo>
                  <a:lnTo>
                    <a:pt x="228" y="129"/>
                  </a:lnTo>
                  <a:lnTo>
                    <a:pt x="227" y="129"/>
                  </a:lnTo>
                  <a:lnTo>
                    <a:pt x="227" y="118"/>
                  </a:lnTo>
                  <a:lnTo>
                    <a:pt x="226" y="107"/>
                  </a:lnTo>
                  <a:lnTo>
                    <a:pt x="224" y="97"/>
                  </a:lnTo>
                  <a:lnTo>
                    <a:pt x="222" y="88"/>
                  </a:lnTo>
                  <a:lnTo>
                    <a:pt x="220" y="78"/>
                  </a:lnTo>
                  <a:lnTo>
                    <a:pt x="218" y="68"/>
                  </a:lnTo>
                  <a:lnTo>
                    <a:pt x="214" y="59"/>
                  </a:lnTo>
                  <a:lnTo>
                    <a:pt x="211" y="51"/>
                  </a:lnTo>
                  <a:lnTo>
                    <a:pt x="208" y="43"/>
                  </a:lnTo>
                  <a:lnTo>
                    <a:pt x="203" y="37"/>
                  </a:lnTo>
                  <a:lnTo>
                    <a:pt x="199" y="31"/>
                  </a:lnTo>
                  <a:lnTo>
                    <a:pt x="194" y="26"/>
                  </a:lnTo>
                  <a:lnTo>
                    <a:pt x="189" y="23"/>
                  </a:lnTo>
                  <a:lnTo>
                    <a:pt x="184" y="19"/>
                  </a:lnTo>
                  <a:lnTo>
                    <a:pt x="179" y="18"/>
                  </a:lnTo>
                  <a:lnTo>
                    <a:pt x="174" y="18"/>
                  </a:lnTo>
                  <a:lnTo>
                    <a:pt x="168" y="18"/>
                  </a:lnTo>
                  <a:lnTo>
                    <a:pt x="163" y="19"/>
                  </a:lnTo>
                  <a:lnTo>
                    <a:pt x="158" y="23"/>
                  </a:lnTo>
                  <a:lnTo>
                    <a:pt x="153" y="26"/>
                  </a:lnTo>
                  <a:lnTo>
                    <a:pt x="149" y="31"/>
                  </a:lnTo>
                  <a:lnTo>
                    <a:pt x="144" y="37"/>
                  </a:lnTo>
                  <a:lnTo>
                    <a:pt x="140" y="43"/>
                  </a:lnTo>
                  <a:lnTo>
                    <a:pt x="136" y="51"/>
                  </a:lnTo>
                  <a:lnTo>
                    <a:pt x="132" y="59"/>
                  </a:lnTo>
                  <a:lnTo>
                    <a:pt x="130" y="68"/>
                  </a:lnTo>
                  <a:lnTo>
                    <a:pt x="126" y="78"/>
                  </a:lnTo>
                  <a:lnTo>
                    <a:pt x="124" y="88"/>
                  </a:lnTo>
                  <a:lnTo>
                    <a:pt x="123" y="97"/>
                  </a:lnTo>
                  <a:lnTo>
                    <a:pt x="122" y="107"/>
                  </a:lnTo>
                  <a:lnTo>
                    <a:pt x="121" y="118"/>
                  </a:lnTo>
                  <a:lnTo>
                    <a:pt x="121" y="129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7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2" y="129"/>
                  </a:lnTo>
                  <a:lnTo>
                    <a:pt x="112" y="118"/>
                  </a:lnTo>
                  <a:lnTo>
                    <a:pt x="110" y="108"/>
                  </a:lnTo>
                  <a:lnTo>
                    <a:pt x="109" y="98"/>
                  </a:lnTo>
                  <a:lnTo>
                    <a:pt x="107" y="89"/>
                  </a:lnTo>
                  <a:lnTo>
                    <a:pt x="106" y="80"/>
                  </a:lnTo>
                  <a:lnTo>
                    <a:pt x="102" y="71"/>
                  </a:lnTo>
                  <a:lnTo>
                    <a:pt x="99" y="63"/>
                  </a:lnTo>
                  <a:lnTo>
                    <a:pt x="96" y="55"/>
                  </a:lnTo>
                  <a:lnTo>
                    <a:pt x="92" y="48"/>
                  </a:lnTo>
                  <a:lnTo>
                    <a:pt x="88" y="41"/>
                  </a:lnTo>
                  <a:lnTo>
                    <a:pt x="84" y="35"/>
                  </a:lnTo>
                  <a:lnTo>
                    <a:pt x="80" y="32"/>
                  </a:lnTo>
                  <a:lnTo>
                    <a:pt x="75" y="29"/>
                  </a:lnTo>
                  <a:lnTo>
                    <a:pt x="70" y="25"/>
                  </a:lnTo>
                  <a:lnTo>
                    <a:pt x="65" y="24"/>
                  </a:lnTo>
                  <a:lnTo>
                    <a:pt x="61" y="24"/>
                  </a:lnTo>
                  <a:lnTo>
                    <a:pt x="55" y="24"/>
                  </a:lnTo>
                  <a:lnTo>
                    <a:pt x="51" y="25"/>
                  </a:lnTo>
                  <a:lnTo>
                    <a:pt x="46" y="29"/>
                  </a:lnTo>
                  <a:lnTo>
                    <a:pt x="41" y="32"/>
                  </a:lnTo>
                  <a:lnTo>
                    <a:pt x="37" y="35"/>
                  </a:lnTo>
                  <a:lnTo>
                    <a:pt x="32" y="41"/>
                  </a:lnTo>
                  <a:lnTo>
                    <a:pt x="29" y="48"/>
                  </a:lnTo>
                  <a:lnTo>
                    <a:pt x="25" y="55"/>
                  </a:lnTo>
                  <a:lnTo>
                    <a:pt x="21" y="63"/>
                  </a:lnTo>
                  <a:lnTo>
                    <a:pt x="19" y="71"/>
                  </a:lnTo>
                  <a:lnTo>
                    <a:pt x="15" y="80"/>
                  </a:lnTo>
                  <a:lnTo>
                    <a:pt x="14" y="89"/>
                  </a:lnTo>
                  <a:lnTo>
                    <a:pt x="12" y="98"/>
                  </a:lnTo>
                  <a:lnTo>
                    <a:pt x="11" y="108"/>
                  </a:lnTo>
                  <a:lnTo>
                    <a:pt x="11" y="118"/>
                  </a:lnTo>
                  <a:lnTo>
                    <a:pt x="10" y="129"/>
                  </a:lnTo>
                  <a:lnTo>
                    <a:pt x="9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5" y="129"/>
                  </a:lnTo>
                  <a:lnTo>
                    <a:pt x="4" y="129"/>
                  </a:lnTo>
                  <a:lnTo>
                    <a:pt x="3" y="129"/>
                  </a:lnTo>
                  <a:lnTo>
                    <a:pt x="2" y="129"/>
                  </a:lnTo>
                  <a:lnTo>
                    <a:pt x="0" y="129"/>
                  </a:lnTo>
                  <a:lnTo>
                    <a:pt x="1" y="116"/>
                  </a:lnTo>
                  <a:lnTo>
                    <a:pt x="1" y="105"/>
                  </a:lnTo>
                  <a:lnTo>
                    <a:pt x="3" y="92"/>
                  </a:lnTo>
                  <a:lnTo>
                    <a:pt x="4" y="81"/>
                  </a:lnTo>
                  <a:lnTo>
                    <a:pt x="8" y="71"/>
                  </a:lnTo>
                  <a:lnTo>
                    <a:pt x="10" y="60"/>
                  </a:lnTo>
                  <a:lnTo>
                    <a:pt x="13" y="50"/>
                  </a:lnTo>
                  <a:lnTo>
                    <a:pt x="18" y="41"/>
                  </a:lnTo>
                  <a:lnTo>
                    <a:pt x="22" y="33"/>
                  </a:lnTo>
                  <a:lnTo>
                    <a:pt x="27" y="25"/>
                  </a:lnTo>
                  <a:lnTo>
                    <a:pt x="31" y="19"/>
                  </a:lnTo>
                  <a:lnTo>
                    <a:pt x="37" y="14"/>
                  </a:lnTo>
                  <a:lnTo>
                    <a:pt x="43" y="10"/>
                  </a:lnTo>
                  <a:lnTo>
                    <a:pt x="48" y="7"/>
                  </a:lnTo>
                  <a:lnTo>
                    <a:pt x="54" y="6"/>
                  </a:lnTo>
                  <a:lnTo>
                    <a:pt x="61" y="5"/>
                  </a:lnTo>
                  <a:lnTo>
                    <a:pt x="65" y="5"/>
                  </a:lnTo>
                  <a:lnTo>
                    <a:pt x="70" y="6"/>
                  </a:lnTo>
                  <a:lnTo>
                    <a:pt x="74" y="7"/>
                  </a:lnTo>
                  <a:lnTo>
                    <a:pt x="79" y="9"/>
                  </a:lnTo>
                  <a:lnTo>
                    <a:pt x="87" y="15"/>
                  </a:lnTo>
                  <a:lnTo>
                    <a:pt x="95" y="24"/>
                  </a:lnTo>
                  <a:lnTo>
                    <a:pt x="101" y="34"/>
                  </a:lnTo>
                  <a:lnTo>
                    <a:pt x="107" y="48"/>
                  </a:lnTo>
                  <a:lnTo>
                    <a:pt x="112" y="63"/>
                  </a:lnTo>
                  <a:lnTo>
                    <a:pt x="116" y="81"/>
                  </a:lnTo>
                  <a:lnTo>
                    <a:pt x="121" y="63"/>
                  </a:lnTo>
                  <a:lnTo>
                    <a:pt x="125" y="46"/>
                  </a:lnTo>
                  <a:lnTo>
                    <a:pt x="131" y="32"/>
                  </a:lnTo>
                  <a:lnTo>
                    <a:pt x="137" y="21"/>
                  </a:lnTo>
                  <a:lnTo>
                    <a:pt x="142" y="16"/>
                  </a:lnTo>
                  <a:lnTo>
                    <a:pt x="145" y="11"/>
                  </a:lnTo>
                  <a:lnTo>
                    <a:pt x="150" y="8"/>
                  </a:lnTo>
                  <a:lnTo>
                    <a:pt x="154" y="6"/>
                  </a:lnTo>
                  <a:lnTo>
                    <a:pt x="159" y="4"/>
                  </a:lnTo>
                  <a:lnTo>
                    <a:pt x="163" y="1"/>
                  </a:lnTo>
                  <a:lnTo>
                    <a:pt x="169" y="1"/>
                  </a:lnTo>
                  <a:lnTo>
                    <a:pt x="174" y="0"/>
                  </a:lnTo>
                  <a:lnTo>
                    <a:pt x="179" y="1"/>
                  </a:lnTo>
                  <a:lnTo>
                    <a:pt x="184" y="1"/>
                  </a:lnTo>
                  <a:lnTo>
                    <a:pt x="188" y="4"/>
                  </a:lnTo>
                  <a:lnTo>
                    <a:pt x="193" y="6"/>
                  </a:lnTo>
                  <a:lnTo>
                    <a:pt x="202" y="11"/>
                  </a:lnTo>
                  <a:lnTo>
                    <a:pt x="210" y="21"/>
                  </a:lnTo>
                  <a:lnTo>
                    <a:pt x="217" y="32"/>
                  </a:lnTo>
                  <a:lnTo>
                    <a:pt x="222" y="46"/>
                  </a:lnTo>
                  <a:lnTo>
                    <a:pt x="227" y="63"/>
                  </a:lnTo>
                  <a:lnTo>
                    <a:pt x="231" y="81"/>
                  </a:lnTo>
                  <a:lnTo>
                    <a:pt x="236" y="63"/>
                  </a:lnTo>
                  <a:lnTo>
                    <a:pt x="240" y="46"/>
                  </a:lnTo>
                  <a:lnTo>
                    <a:pt x="246" y="32"/>
                  </a:lnTo>
                  <a:lnTo>
                    <a:pt x="253" y="21"/>
                  </a:lnTo>
                  <a:lnTo>
                    <a:pt x="257" y="16"/>
                  </a:lnTo>
                  <a:lnTo>
                    <a:pt x="261" y="11"/>
                  </a:lnTo>
                  <a:lnTo>
                    <a:pt x="265" y="8"/>
                  </a:lnTo>
                  <a:lnTo>
                    <a:pt x="270" y="6"/>
                  </a:lnTo>
                  <a:lnTo>
                    <a:pt x="274" y="4"/>
                  </a:lnTo>
                  <a:lnTo>
                    <a:pt x="279" y="1"/>
                  </a:lnTo>
                  <a:lnTo>
                    <a:pt x="284" y="1"/>
                  </a:lnTo>
                  <a:lnTo>
                    <a:pt x="290" y="0"/>
                  </a:lnTo>
                  <a:lnTo>
                    <a:pt x="295" y="1"/>
                  </a:lnTo>
                  <a:lnTo>
                    <a:pt x="300" y="1"/>
                  </a:lnTo>
                  <a:lnTo>
                    <a:pt x="305" y="4"/>
                  </a:lnTo>
                  <a:lnTo>
                    <a:pt x="309" y="6"/>
                  </a:lnTo>
                  <a:lnTo>
                    <a:pt x="317" y="11"/>
                  </a:lnTo>
                  <a:lnTo>
                    <a:pt x="325" y="21"/>
                  </a:lnTo>
                  <a:lnTo>
                    <a:pt x="332" y="32"/>
                  </a:lnTo>
                  <a:lnTo>
                    <a:pt x="337" y="46"/>
                  </a:lnTo>
                  <a:lnTo>
                    <a:pt x="342" y="63"/>
                  </a:lnTo>
                  <a:lnTo>
                    <a:pt x="347" y="81"/>
                  </a:lnTo>
                  <a:lnTo>
                    <a:pt x="351" y="63"/>
                  </a:lnTo>
                  <a:lnTo>
                    <a:pt x="356" y="48"/>
                  </a:lnTo>
                  <a:lnTo>
                    <a:pt x="362" y="34"/>
                  </a:lnTo>
                  <a:lnTo>
                    <a:pt x="368" y="24"/>
                  </a:lnTo>
                  <a:lnTo>
                    <a:pt x="376" y="15"/>
                  </a:lnTo>
                  <a:lnTo>
                    <a:pt x="384" y="9"/>
                  </a:lnTo>
                  <a:lnTo>
                    <a:pt x="388" y="7"/>
                  </a:lnTo>
                  <a:lnTo>
                    <a:pt x="393" y="6"/>
                  </a:lnTo>
                  <a:lnTo>
                    <a:pt x="397" y="5"/>
                  </a:lnTo>
                  <a:lnTo>
                    <a:pt x="403" y="5"/>
                  </a:lnTo>
                  <a:lnTo>
                    <a:pt x="409" y="5"/>
                  </a:lnTo>
                  <a:lnTo>
                    <a:pt x="414" y="7"/>
                  </a:lnTo>
                  <a:lnTo>
                    <a:pt x="420" y="9"/>
                  </a:lnTo>
                  <a:lnTo>
                    <a:pt x="426" y="14"/>
                  </a:lnTo>
                  <a:lnTo>
                    <a:pt x="431" y="18"/>
                  </a:lnTo>
                  <a:lnTo>
                    <a:pt x="436" y="25"/>
                  </a:lnTo>
                  <a:lnTo>
                    <a:pt x="440" y="32"/>
                  </a:lnTo>
                  <a:lnTo>
                    <a:pt x="445" y="41"/>
                  </a:lnTo>
                  <a:lnTo>
                    <a:pt x="449" y="50"/>
                  </a:lnTo>
                  <a:lnTo>
                    <a:pt x="453" y="60"/>
                  </a:lnTo>
                  <a:lnTo>
                    <a:pt x="456" y="71"/>
                  </a:lnTo>
                  <a:lnTo>
                    <a:pt x="458" y="81"/>
                  </a:lnTo>
                  <a:lnTo>
                    <a:pt x="461" y="92"/>
                  </a:lnTo>
                  <a:lnTo>
                    <a:pt x="462" y="104"/>
                  </a:lnTo>
                  <a:lnTo>
                    <a:pt x="463" y="116"/>
                  </a:lnTo>
                  <a:lnTo>
                    <a:pt x="463" y="129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40"/>
            <p:cNvSpPr>
              <a:spLocks/>
            </p:cNvSpPr>
            <p:nvPr/>
          </p:nvSpPr>
          <p:spPr bwMode="auto">
            <a:xfrm>
              <a:off x="2456" y="3740"/>
              <a:ext cx="463" cy="129"/>
            </a:xfrm>
            <a:custGeom>
              <a:avLst/>
              <a:gdLst>
                <a:gd name="T0" fmla="*/ 457 w 463"/>
                <a:gd name="T1" fmla="*/ 129 h 129"/>
                <a:gd name="T2" fmla="*/ 453 w 463"/>
                <a:gd name="T3" fmla="*/ 118 h 129"/>
                <a:gd name="T4" fmla="*/ 445 w 463"/>
                <a:gd name="T5" fmla="*/ 71 h 129"/>
                <a:gd name="T6" fmla="*/ 427 w 463"/>
                <a:gd name="T7" fmla="*/ 35 h 129"/>
                <a:gd name="T8" fmla="*/ 403 w 463"/>
                <a:gd name="T9" fmla="*/ 24 h 129"/>
                <a:gd name="T10" fmla="*/ 378 w 463"/>
                <a:gd name="T11" fmla="*/ 35 h 129"/>
                <a:gd name="T12" fmla="*/ 360 w 463"/>
                <a:gd name="T13" fmla="*/ 71 h 129"/>
                <a:gd name="T14" fmla="*/ 352 w 463"/>
                <a:gd name="T15" fmla="*/ 118 h 129"/>
                <a:gd name="T16" fmla="*/ 347 w 463"/>
                <a:gd name="T17" fmla="*/ 129 h 129"/>
                <a:gd name="T18" fmla="*/ 342 w 463"/>
                <a:gd name="T19" fmla="*/ 118 h 129"/>
                <a:gd name="T20" fmla="*/ 334 w 463"/>
                <a:gd name="T21" fmla="*/ 68 h 129"/>
                <a:gd name="T22" fmla="*/ 314 w 463"/>
                <a:gd name="T23" fmla="*/ 31 h 129"/>
                <a:gd name="T24" fmla="*/ 290 w 463"/>
                <a:gd name="T25" fmla="*/ 18 h 129"/>
                <a:gd name="T26" fmla="*/ 264 w 463"/>
                <a:gd name="T27" fmla="*/ 31 h 129"/>
                <a:gd name="T28" fmla="*/ 245 w 463"/>
                <a:gd name="T29" fmla="*/ 68 h 129"/>
                <a:gd name="T30" fmla="*/ 236 w 463"/>
                <a:gd name="T31" fmla="*/ 118 h 129"/>
                <a:gd name="T32" fmla="*/ 231 w 463"/>
                <a:gd name="T33" fmla="*/ 129 h 129"/>
                <a:gd name="T34" fmla="*/ 227 w 463"/>
                <a:gd name="T35" fmla="*/ 118 h 129"/>
                <a:gd name="T36" fmla="*/ 218 w 463"/>
                <a:gd name="T37" fmla="*/ 68 h 129"/>
                <a:gd name="T38" fmla="*/ 199 w 463"/>
                <a:gd name="T39" fmla="*/ 31 h 129"/>
                <a:gd name="T40" fmla="*/ 174 w 463"/>
                <a:gd name="T41" fmla="*/ 18 h 129"/>
                <a:gd name="T42" fmla="*/ 149 w 463"/>
                <a:gd name="T43" fmla="*/ 31 h 129"/>
                <a:gd name="T44" fmla="*/ 130 w 463"/>
                <a:gd name="T45" fmla="*/ 68 h 129"/>
                <a:gd name="T46" fmla="*/ 121 w 463"/>
                <a:gd name="T47" fmla="*/ 118 h 129"/>
                <a:gd name="T48" fmla="*/ 116 w 463"/>
                <a:gd name="T49" fmla="*/ 129 h 129"/>
                <a:gd name="T50" fmla="*/ 112 w 463"/>
                <a:gd name="T51" fmla="*/ 118 h 129"/>
                <a:gd name="T52" fmla="*/ 102 w 463"/>
                <a:gd name="T53" fmla="*/ 71 h 129"/>
                <a:gd name="T54" fmla="*/ 84 w 463"/>
                <a:gd name="T55" fmla="*/ 35 h 129"/>
                <a:gd name="T56" fmla="*/ 61 w 463"/>
                <a:gd name="T57" fmla="*/ 24 h 129"/>
                <a:gd name="T58" fmla="*/ 37 w 463"/>
                <a:gd name="T59" fmla="*/ 35 h 129"/>
                <a:gd name="T60" fmla="*/ 19 w 463"/>
                <a:gd name="T61" fmla="*/ 71 h 129"/>
                <a:gd name="T62" fmla="*/ 11 w 463"/>
                <a:gd name="T63" fmla="*/ 118 h 129"/>
                <a:gd name="T64" fmla="*/ 5 w 463"/>
                <a:gd name="T65" fmla="*/ 129 h 129"/>
                <a:gd name="T66" fmla="*/ 1 w 463"/>
                <a:gd name="T67" fmla="*/ 116 h 129"/>
                <a:gd name="T68" fmla="*/ 10 w 463"/>
                <a:gd name="T69" fmla="*/ 60 h 129"/>
                <a:gd name="T70" fmla="*/ 31 w 463"/>
                <a:gd name="T71" fmla="*/ 19 h 129"/>
                <a:gd name="T72" fmla="*/ 61 w 463"/>
                <a:gd name="T73" fmla="*/ 5 h 129"/>
                <a:gd name="T74" fmla="*/ 87 w 463"/>
                <a:gd name="T75" fmla="*/ 15 h 129"/>
                <a:gd name="T76" fmla="*/ 116 w 463"/>
                <a:gd name="T77" fmla="*/ 81 h 129"/>
                <a:gd name="T78" fmla="*/ 142 w 463"/>
                <a:gd name="T79" fmla="*/ 16 h 129"/>
                <a:gd name="T80" fmla="*/ 163 w 463"/>
                <a:gd name="T81" fmla="*/ 1 h 129"/>
                <a:gd name="T82" fmla="*/ 188 w 463"/>
                <a:gd name="T83" fmla="*/ 4 h 129"/>
                <a:gd name="T84" fmla="*/ 222 w 463"/>
                <a:gd name="T85" fmla="*/ 46 h 129"/>
                <a:gd name="T86" fmla="*/ 246 w 463"/>
                <a:gd name="T87" fmla="*/ 32 h 129"/>
                <a:gd name="T88" fmla="*/ 270 w 463"/>
                <a:gd name="T89" fmla="*/ 6 h 129"/>
                <a:gd name="T90" fmla="*/ 295 w 463"/>
                <a:gd name="T91" fmla="*/ 1 h 129"/>
                <a:gd name="T92" fmla="*/ 325 w 463"/>
                <a:gd name="T93" fmla="*/ 21 h 129"/>
                <a:gd name="T94" fmla="*/ 351 w 463"/>
                <a:gd name="T95" fmla="*/ 63 h 129"/>
                <a:gd name="T96" fmla="*/ 384 w 463"/>
                <a:gd name="T97" fmla="*/ 9 h 129"/>
                <a:gd name="T98" fmla="*/ 409 w 463"/>
                <a:gd name="T99" fmla="*/ 5 h 129"/>
                <a:gd name="T100" fmla="*/ 436 w 463"/>
                <a:gd name="T101" fmla="*/ 25 h 129"/>
                <a:gd name="T102" fmla="*/ 456 w 463"/>
                <a:gd name="T103" fmla="*/ 71 h 129"/>
                <a:gd name="T104" fmla="*/ 463 w 463"/>
                <a:gd name="T105" fmla="*/ 129 h 1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129"/>
                <a:gd name="T161" fmla="*/ 463 w 463"/>
                <a:gd name="T162" fmla="*/ 129 h 1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3" h="129">
                  <a:moveTo>
                    <a:pt x="463" y="129"/>
                  </a:moveTo>
                  <a:lnTo>
                    <a:pt x="462" y="129"/>
                  </a:lnTo>
                  <a:lnTo>
                    <a:pt x="461" y="129"/>
                  </a:lnTo>
                  <a:lnTo>
                    <a:pt x="458" y="129"/>
                  </a:lnTo>
                  <a:lnTo>
                    <a:pt x="457" y="129"/>
                  </a:lnTo>
                  <a:lnTo>
                    <a:pt x="456" y="129"/>
                  </a:lnTo>
                  <a:lnTo>
                    <a:pt x="455" y="129"/>
                  </a:lnTo>
                  <a:lnTo>
                    <a:pt x="454" y="129"/>
                  </a:lnTo>
                  <a:lnTo>
                    <a:pt x="453" y="129"/>
                  </a:lnTo>
                  <a:lnTo>
                    <a:pt x="453" y="118"/>
                  </a:lnTo>
                  <a:lnTo>
                    <a:pt x="452" y="108"/>
                  </a:lnTo>
                  <a:lnTo>
                    <a:pt x="450" y="98"/>
                  </a:lnTo>
                  <a:lnTo>
                    <a:pt x="449" y="89"/>
                  </a:lnTo>
                  <a:lnTo>
                    <a:pt x="447" y="80"/>
                  </a:lnTo>
                  <a:lnTo>
                    <a:pt x="445" y="71"/>
                  </a:lnTo>
                  <a:lnTo>
                    <a:pt x="441" y="63"/>
                  </a:lnTo>
                  <a:lnTo>
                    <a:pt x="438" y="55"/>
                  </a:lnTo>
                  <a:lnTo>
                    <a:pt x="435" y="47"/>
                  </a:lnTo>
                  <a:lnTo>
                    <a:pt x="430" y="41"/>
                  </a:lnTo>
                  <a:lnTo>
                    <a:pt x="427" y="35"/>
                  </a:lnTo>
                  <a:lnTo>
                    <a:pt x="422" y="31"/>
                  </a:lnTo>
                  <a:lnTo>
                    <a:pt x="418" y="27"/>
                  </a:lnTo>
                  <a:lnTo>
                    <a:pt x="413" y="25"/>
                  </a:lnTo>
                  <a:lnTo>
                    <a:pt x="408" y="24"/>
                  </a:lnTo>
                  <a:lnTo>
                    <a:pt x="403" y="24"/>
                  </a:lnTo>
                  <a:lnTo>
                    <a:pt x="397" y="24"/>
                  </a:lnTo>
                  <a:lnTo>
                    <a:pt x="393" y="25"/>
                  </a:lnTo>
                  <a:lnTo>
                    <a:pt x="387" y="27"/>
                  </a:lnTo>
                  <a:lnTo>
                    <a:pt x="383" y="31"/>
                  </a:lnTo>
                  <a:lnTo>
                    <a:pt x="378" y="35"/>
                  </a:lnTo>
                  <a:lnTo>
                    <a:pt x="375" y="41"/>
                  </a:lnTo>
                  <a:lnTo>
                    <a:pt x="370" y="48"/>
                  </a:lnTo>
                  <a:lnTo>
                    <a:pt x="367" y="55"/>
                  </a:lnTo>
                  <a:lnTo>
                    <a:pt x="363" y="63"/>
                  </a:lnTo>
                  <a:lnTo>
                    <a:pt x="360" y="71"/>
                  </a:lnTo>
                  <a:lnTo>
                    <a:pt x="358" y="80"/>
                  </a:lnTo>
                  <a:lnTo>
                    <a:pt x="356" y="89"/>
                  </a:lnTo>
                  <a:lnTo>
                    <a:pt x="353" y="98"/>
                  </a:lnTo>
                  <a:lnTo>
                    <a:pt x="352" y="108"/>
                  </a:lnTo>
                  <a:lnTo>
                    <a:pt x="352" y="118"/>
                  </a:lnTo>
                  <a:lnTo>
                    <a:pt x="351" y="129"/>
                  </a:lnTo>
                  <a:lnTo>
                    <a:pt x="350" y="129"/>
                  </a:lnTo>
                  <a:lnTo>
                    <a:pt x="349" y="129"/>
                  </a:lnTo>
                  <a:lnTo>
                    <a:pt x="348" y="129"/>
                  </a:lnTo>
                  <a:lnTo>
                    <a:pt x="347" y="129"/>
                  </a:lnTo>
                  <a:lnTo>
                    <a:pt x="345" y="129"/>
                  </a:lnTo>
                  <a:lnTo>
                    <a:pt x="344" y="129"/>
                  </a:lnTo>
                  <a:lnTo>
                    <a:pt x="343" y="129"/>
                  </a:lnTo>
                  <a:lnTo>
                    <a:pt x="342" y="129"/>
                  </a:lnTo>
                  <a:lnTo>
                    <a:pt x="342" y="118"/>
                  </a:lnTo>
                  <a:lnTo>
                    <a:pt x="341" y="107"/>
                  </a:lnTo>
                  <a:lnTo>
                    <a:pt x="340" y="97"/>
                  </a:lnTo>
                  <a:lnTo>
                    <a:pt x="339" y="88"/>
                  </a:lnTo>
                  <a:lnTo>
                    <a:pt x="336" y="78"/>
                  </a:lnTo>
                  <a:lnTo>
                    <a:pt x="334" y="68"/>
                  </a:lnTo>
                  <a:lnTo>
                    <a:pt x="331" y="59"/>
                  </a:lnTo>
                  <a:lnTo>
                    <a:pt x="327" y="51"/>
                  </a:lnTo>
                  <a:lnTo>
                    <a:pt x="323" y="43"/>
                  </a:lnTo>
                  <a:lnTo>
                    <a:pt x="318" y="37"/>
                  </a:lnTo>
                  <a:lnTo>
                    <a:pt x="314" y="31"/>
                  </a:lnTo>
                  <a:lnTo>
                    <a:pt x="309" y="26"/>
                  </a:lnTo>
                  <a:lnTo>
                    <a:pt x="305" y="23"/>
                  </a:lnTo>
                  <a:lnTo>
                    <a:pt x="300" y="19"/>
                  </a:lnTo>
                  <a:lnTo>
                    <a:pt x="295" y="18"/>
                  </a:lnTo>
                  <a:lnTo>
                    <a:pt x="290" y="18"/>
                  </a:lnTo>
                  <a:lnTo>
                    <a:pt x="284" y="18"/>
                  </a:lnTo>
                  <a:lnTo>
                    <a:pt x="279" y="19"/>
                  </a:lnTo>
                  <a:lnTo>
                    <a:pt x="274" y="23"/>
                  </a:lnTo>
                  <a:lnTo>
                    <a:pt x="269" y="26"/>
                  </a:lnTo>
                  <a:lnTo>
                    <a:pt x="264" y="31"/>
                  </a:lnTo>
                  <a:lnTo>
                    <a:pt x="260" y="37"/>
                  </a:lnTo>
                  <a:lnTo>
                    <a:pt x="256" y="43"/>
                  </a:lnTo>
                  <a:lnTo>
                    <a:pt x="252" y="51"/>
                  </a:lnTo>
                  <a:lnTo>
                    <a:pt x="248" y="59"/>
                  </a:lnTo>
                  <a:lnTo>
                    <a:pt x="245" y="68"/>
                  </a:lnTo>
                  <a:lnTo>
                    <a:pt x="243" y="78"/>
                  </a:lnTo>
                  <a:lnTo>
                    <a:pt x="240" y="88"/>
                  </a:lnTo>
                  <a:lnTo>
                    <a:pt x="238" y="97"/>
                  </a:lnTo>
                  <a:lnTo>
                    <a:pt x="237" y="107"/>
                  </a:lnTo>
                  <a:lnTo>
                    <a:pt x="236" y="118"/>
                  </a:lnTo>
                  <a:lnTo>
                    <a:pt x="236" y="129"/>
                  </a:lnTo>
                  <a:lnTo>
                    <a:pt x="235" y="129"/>
                  </a:lnTo>
                  <a:lnTo>
                    <a:pt x="234" y="129"/>
                  </a:lnTo>
                  <a:lnTo>
                    <a:pt x="232" y="129"/>
                  </a:lnTo>
                  <a:lnTo>
                    <a:pt x="231" y="129"/>
                  </a:lnTo>
                  <a:lnTo>
                    <a:pt x="230" y="129"/>
                  </a:lnTo>
                  <a:lnTo>
                    <a:pt x="229" y="129"/>
                  </a:lnTo>
                  <a:lnTo>
                    <a:pt x="228" y="129"/>
                  </a:lnTo>
                  <a:lnTo>
                    <a:pt x="227" y="129"/>
                  </a:lnTo>
                  <a:lnTo>
                    <a:pt x="227" y="118"/>
                  </a:lnTo>
                  <a:lnTo>
                    <a:pt x="226" y="107"/>
                  </a:lnTo>
                  <a:lnTo>
                    <a:pt x="224" y="97"/>
                  </a:lnTo>
                  <a:lnTo>
                    <a:pt x="222" y="88"/>
                  </a:lnTo>
                  <a:lnTo>
                    <a:pt x="220" y="78"/>
                  </a:lnTo>
                  <a:lnTo>
                    <a:pt x="218" y="68"/>
                  </a:lnTo>
                  <a:lnTo>
                    <a:pt x="214" y="59"/>
                  </a:lnTo>
                  <a:lnTo>
                    <a:pt x="211" y="51"/>
                  </a:lnTo>
                  <a:lnTo>
                    <a:pt x="208" y="43"/>
                  </a:lnTo>
                  <a:lnTo>
                    <a:pt x="203" y="37"/>
                  </a:lnTo>
                  <a:lnTo>
                    <a:pt x="199" y="31"/>
                  </a:lnTo>
                  <a:lnTo>
                    <a:pt x="194" y="26"/>
                  </a:lnTo>
                  <a:lnTo>
                    <a:pt x="189" y="23"/>
                  </a:lnTo>
                  <a:lnTo>
                    <a:pt x="184" y="19"/>
                  </a:lnTo>
                  <a:lnTo>
                    <a:pt x="179" y="18"/>
                  </a:lnTo>
                  <a:lnTo>
                    <a:pt x="174" y="18"/>
                  </a:lnTo>
                  <a:lnTo>
                    <a:pt x="168" y="18"/>
                  </a:lnTo>
                  <a:lnTo>
                    <a:pt x="163" y="19"/>
                  </a:lnTo>
                  <a:lnTo>
                    <a:pt x="158" y="23"/>
                  </a:lnTo>
                  <a:lnTo>
                    <a:pt x="153" y="26"/>
                  </a:lnTo>
                  <a:lnTo>
                    <a:pt x="149" y="31"/>
                  </a:lnTo>
                  <a:lnTo>
                    <a:pt x="144" y="37"/>
                  </a:lnTo>
                  <a:lnTo>
                    <a:pt x="140" y="43"/>
                  </a:lnTo>
                  <a:lnTo>
                    <a:pt x="136" y="51"/>
                  </a:lnTo>
                  <a:lnTo>
                    <a:pt x="132" y="59"/>
                  </a:lnTo>
                  <a:lnTo>
                    <a:pt x="130" y="68"/>
                  </a:lnTo>
                  <a:lnTo>
                    <a:pt x="126" y="78"/>
                  </a:lnTo>
                  <a:lnTo>
                    <a:pt x="124" y="88"/>
                  </a:lnTo>
                  <a:lnTo>
                    <a:pt x="123" y="97"/>
                  </a:lnTo>
                  <a:lnTo>
                    <a:pt x="122" y="107"/>
                  </a:lnTo>
                  <a:lnTo>
                    <a:pt x="121" y="118"/>
                  </a:lnTo>
                  <a:lnTo>
                    <a:pt x="121" y="129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7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2" y="129"/>
                  </a:lnTo>
                  <a:lnTo>
                    <a:pt x="112" y="118"/>
                  </a:lnTo>
                  <a:lnTo>
                    <a:pt x="110" y="108"/>
                  </a:lnTo>
                  <a:lnTo>
                    <a:pt x="109" y="98"/>
                  </a:lnTo>
                  <a:lnTo>
                    <a:pt x="107" y="89"/>
                  </a:lnTo>
                  <a:lnTo>
                    <a:pt x="106" y="80"/>
                  </a:lnTo>
                  <a:lnTo>
                    <a:pt x="102" y="71"/>
                  </a:lnTo>
                  <a:lnTo>
                    <a:pt x="99" y="63"/>
                  </a:lnTo>
                  <a:lnTo>
                    <a:pt x="96" y="55"/>
                  </a:lnTo>
                  <a:lnTo>
                    <a:pt x="92" y="48"/>
                  </a:lnTo>
                  <a:lnTo>
                    <a:pt x="88" y="41"/>
                  </a:lnTo>
                  <a:lnTo>
                    <a:pt x="84" y="35"/>
                  </a:lnTo>
                  <a:lnTo>
                    <a:pt x="80" y="32"/>
                  </a:lnTo>
                  <a:lnTo>
                    <a:pt x="75" y="29"/>
                  </a:lnTo>
                  <a:lnTo>
                    <a:pt x="70" y="25"/>
                  </a:lnTo>
                  <a:lnTo>
                    <a:pt x="65" y="24"/>
                  </a:lnTo>
                  <a:lnTo>
                    <a:pt x="61" y="24"/>
                  </a:lnTo>
                  <a:lnTo>
                    <a:pt x="55" y="24"/>
                  </a:lnTo>
                  <a:lnTo>
                    <a:pt x="51" y="25"/>
                  </a:lnTo>
                  <a:lnTo>
                    <a:pt x="46" y="29"/>
                  </a:lnTo>
                  <a:lnTo>
                    <a:pt x="41" y="32"/>
                  </a:lnTo>
                  <a:lnTo>
                    <a:pt x="37" y="35"/>
                  </a:lnTo>
                  <a:lnTo>
                    <a:pt x="32" y="41"/>
                  </a:lnTo>
                  <a:lnTo>
                    <a:pt x="29" y="48"/>
                  </a:lnTo>
                  <a:lnTo>
                    <a:pt x="25" y="55"/>
                  </a:lnTo>
                  <a:lnTo>
                    <a:pt x="21" y="63"/>
                  </a:lnTo>
                  <a:lnTo>
                    <a:pt x="19" y="71"/>
                  </a:lnTo>
                  <a:lnTo>
                    <a:pt x="15" y="80"/>
                  </a:lnTo>
                  <a:lnTo>
                    <a:pt x="14" y="89"/>
                  </a:lnTo>
                  <a:lnTo>
                    <a:pt x="12" y="98"/>
                  </a:lnTo>
                  <a:lnTo>
                    <a:pt x="11" y="108"/>
                  </a:lnTo>
                  <a:lnTo>
                    <a:pt x="11" y="118"/>
                  </a:lnTo>
                  <a:lnTo>
                    <a:pt x="10" y="129"/>
                  </a:lnTo>
                  <a:lnTo>
                    <a:pt x="9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5" y="129"/>
                  </a:lnTo>
                  <a:lnTo>
                    <a:pt x="4" y="129"/>
                  </a:lnTo>
                  <a:lnTo>
                    <a:pt x="3" y="129"/>
                  </a:lnTo>
                  <a:lnTo>
                    <a:pt x="2" y="129"/>
                  </a:lnTo>
                  <a:lnTo>
                    <a:pt x="0" y="129"/>
                  </a:lnTo>
                  <a:lnTo>
                    <a:pt x="1" y="116"/>
                  </a:lnTo>
                  <a:lnTo>
                    <a:pt x="1" y="105"/>
                  </a:lnTo>
                  <a:lnTo>
                    <a:pt x="3" y="92"/>
                  </a:lnTo>
                  <a:lnTo>
                    <a:pt x="4" y="81"/>
                  </a:lnTo>
                  <a:lnTo>
                    <a:pt x="8" y="71"/>
                  </a:lnTo>
                  <a:lnTo>
                    <a:pt x="10" y="60"/>
                  </a:lnTo>
                  <a:lnTo>
                    <a:pt x="13" y="50"/>
                  </a:lnTo>
                  <a:lnTo>
                    <a:pt x="18" y="41"/>
                  </a:lnTo>
                  <a:lnTo>
                    <a:pt x="22" y="33"/>
                  </a:lnTo>
                  <a:lnTo>
                    <a:pt x="27" y="25"/>
                  </a:lnTo>
                  <a:lnTo>
                    <a:pt x="31" y="19"/>
                  </a:lnTo>
                  <a:lnTo>
                    <a:pt x="37" y="14"/>
                  </a:lnTo>
                  <a:lnTo>
                    <a:pt x="43" y="10"/>
                  </a:lnTo>
                  <a:lnTo>
                    <a:pt x="48" y="7"/>
                  </a:lnTo>
                  <a:lnTo>
                    <a:pt x="54" y="6"/>
                  </a:lnTo>
                  <a:lnTo>
                    <a:pt x="61" y="5"/>
                  </a:lnTo>
                  <a:lnTo>
                    <a:pt x="65" y="5"/>
                  </a:lnTo>
                  <a:lnTo>
                    <a:pt x="70" y="6"/>
                  </a:lnTo>
                  <a:lnTo>
                    <a:pt x="74" y="7"/>
                  </a:lnTo>
                  <a:lnTo>
                    <a:pt x="79" y="9"/>
                  </a:lnTo>
                  <a:lnTo>
                    <a:pt x="87" y="15"/>
                  </a:lnTo>
                  <a:lnTo>
                    <a:pt x="95" y="24"/>
                  </a:lnTo>
                  <a:lnTo>
                    <a:pt x="101" y="34"/>
                  </a:lnTo>
                  <a:lnTo>
                    <a:pt x="107" y="48"/>
                  </a:lnTo>
                  <a:lnTo>
                    <a:pt x="112" y="63"/>
                  </a:lnTo>
                  <a:lnTo>
                    <a:pt x="116" y="81"/>
                  </a:lnTo>
                  <a:lnTo>
                    <a:pt x="121" y="63"/>
                  </a:lnTo>
                  <a:lnTo>
                    <a:pt x="125" y="46"/>
                  </a:lnTo>
                  <a:lnTo>
                    <a:pt x="131" y="32"/>
                  </a:lnTo>
                  <a:lnTo>
                    <a:pt x="137" y="21"/>
                  </a:lnTo>
                  <a:lnTo>
                    <a:pt x="142" y="16"/>
                  </a:lnTo>
                  <a:lnTo>
                    <a:pt x="145" y="11"/>
                  </a:lnTo>
                  <a:lnTo>
                    <a:pt x="150" y="8"/>
                  </a:lnTo>
                  <a:lnTo>
                    <a:pt x="154" y="6"/>
                  </a:lnTo>
                  <a:lnTo>
                    <a:pt x="159" y="4"/>
                  </a:lnTo>
                  <a:lnTo>
                    <a:pt x="163" y="1"/>
                  </a:lnTo>
                  <a:lnTo>
                    <a:pt x="169" y="1"/>
                  </a:lnTo>
                  <a:lnTo>
                    <a:pt x="174" y="0"/>
                  </a:lnTo>
                  <a:lnTo>
                    <a:pt x="179" y="1"/>
                  </a:lnTo>
                  <a:lnTo>
                    <a:pt x="184" y="1"/>
                  </a:lnTo>
                  <a:lnTo>
                    <a:pt x="188" y="4"/>
                  </a:lnTo>
                  <a:lnTo>
                    <a:pt x="193" y="6"/>
                  </a:lnTo>
                  <a:lnTo>
                    <a:pt x="202" y="11"/>
                  </a:lnTo>
                  <a:lnTo>
                    <a:pt x="210" y="21"/>
                  </a:lnTo>
                  <a:lnTo>
                    <a:pt x="217" y="32"/>
                  </a:lnTo>
                  <a:lnTo>
                    <a:pt x="222" y="46"/>
                  </a:lnTo>
                  <a:lnTo>
                    <a:pt x="227" y="63"/>
                  </a:lnTo>
                  <a:lnTo>
                    <a:pt x="231" y="81"/>
                  </a:lnTo>
                  <a:lnTo>
                    <a:pt x="236" y="63"/>
                  </a:lnTo>
                  <a:lnTo>
                    <a:pt x="240" y="46"/>
                  </a:lnTo>
                  <a:lnTo>
                    <a:pt x="246" y="32"/>
                  </a:lnTo>
                  <a:lnTo>
                    <a:pt x="253" y="21"/>
                  </a:lnTo>
                  <a:lnTo>
                    <a:pt x="257" y="16"/>
                  </a:lnTo>
                  <a:lnTo>
                    <a:pt x="261" y="11"/>
                  </a:lnTo>
                  <a:lnTo>
                    <a:pt x="265" y="8"/>
                  </a:lnTo>
                  <a:lnTo>
                    <a:pt x="270" y="6"/>
                  </a:lnTo>
                  <a:lnTo>
                    <a:pt x="274" y="4"/>
                  </a:lnTo>
                  <a:lnTo>
                    <a:pt x="279" y="1"/>
                  </a:lnTo>
                  <a:lnTo>
                    <a:pt x="284" y="1"/>
                  </a:lnTo>
                  <a:lnTo>
                    <a:pt x="290" y="0"/>
                  </a:lnTo>
                  <a:lnTo>
                    <a:pt x="295" y="1"/>
                  </a:lnTo>
                  <a:lnTo>
                    <a:pt x="300" y="1"/>
                  </a:lnTo>
                  <a:lnTo>
                    <a:pt x="305" y="4"/>
                  </a:lnTo>
                  <a:lnTo>
                    <a:pt x="309" y="6"/>
                  </a:lnTo>
                  <a:lnTo>
                    <a:pt x="317" y="11"/>
                  </a:lnTo>
                  <a:lnTo>
                    <a:pt x="325" y="21"/>
                  </a:lnTo>
                  <a:lnTo>
                    <a:pt x="332" y="32"/>
                  </a:lnTo>
                  <a:lnTo>
                    <a:pt x="337" y="46"/>
                  </a:lnTo>
                  <a:lnTo>
                    <a:pt x="342" y="63"/>
                  </a:lnTo>
                  <a:lnTo>
                    <a:pt x="347" y="81"/>
                  </a:lnTo>
                  <a:lnTo>
                    <a:pt x="351" y="63"/>
                  </a:lnTo>
                  <a:lnTo>
                    <a:pt x="356" y="48"/>
                  </a:lnTo>
                  <a:lnTo>
                    <a:pt x="362" y="34"/>
                  </a:lnTo>
                  <a:lnTo>
                    <a:pt x="368" y="24"/>
                  </a:lnTo>
                  <a:lnTo>
                    <a:pt x="376" y="15"/>
                  </a:lnTo>
                  <a:lnTo>
                    <a:pt x="384" y="9"/>
                  </a:lnTo>
                  <a:lnTo>
                    <a:pt x="388" y="7"/>
                  </a:lnTo>
                  <a:lnTo>
                    <a:pt x="393" y="6"/>
                  </a:lnTo>
                  <a:lnTo>
                    <a:pt x="397" y="5"/>
                  </a:lnTo>
                  <a:lnTo>
                    <a:pt x="403" y="5"/>
                  </a:lnTo>
                  <a:lnTo>
                    <a:pt x="409" y="5"/>
                  </a:lnTo>
                  <a:lnTo>
                    <a:pt x="414" y="7"/>
                  </a:lnTo>
                  <a:lnTo>
                    <a:pt x="420" y="9"/>
                  </a:lnTo>
                  <a:lnTo>
                    <a:pt x="426" y="14"/>
                  </a:lnTo>
                  <a:lnTo>
                    <a:pt x="431" y="18"/>
                  </a:lnTo>
                  <a:lnTo>
                    <a:pt x="436" y="25"/>
                  </a:lnTo>
                  <a:lnTo>
                    <a:pt x="440" y="32"/>
                  </a:lnTo>
                  <a:lnTo>
                    <a:pt x="445" y="41"/>
                  </a:lnTo>
                  <a:lnTo>
                    <a:pt x="449" y="50"/>
                  </a:lnTo>
                  <a:lnTo>
                    <a:pt x="453" y="60"/>
                  </a:lnTo>
                  <a:lnTo>
                    <a:pt x="456" y="71"/>
                  </a:lnTo>
                  <a:lnTo>
                    <a:pt x="458" y="81"/>
                  </a:lnTo>
                  <a:lnTo>
                    <a:pt x="461" y="92"/>
                  </a:lnTo>
                  <a:lnTo>
                    <a:pt x="462" y="104"/>
                  </a:lnTo>
                  <a:lnTo>
                    <a:pt x="463" y="116"/>
                  </a:lnTo>
                  <a:lnTo>
                    <a:pt x="463" y="1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41"/>
            <p:cNvSpPr>
              <a:spLocks/>
            </p:cNvSpPr>
            <p:nvPr/>
          </p:nvSpPr>
          <p:spPr bwMode="auto">
            <a:xfrm>
              <a:off x="2908" y="3740"/>
              <a:ext cx="463" cy="129"/>
            </a:xfrm>
            <a:custGeom>
              <a:avLst/>
              <a:gdLst>
                <a:gd name="T0" fmla="*/ 457 w 463"/>
                <a:gd name="T1" fmla="*/ 129 h 129"/>
                <a:gd name="T2" fmla="*/ 451 w 463"/>
                <a:gd name="T3" fmla="*/ 118 h 129"/>
                <a:gd name="T4" fmla="*/ 444 w 463"/>
                <a:gd name="T5" fmla="*/ 71 h 129"/>
                <a:gd name="T6" fmla="*/ 426 w 463"/>
                <a:gd name="T7" fmla="*/ 35 h 129"/>
                <a:gd name="T8" fmla="*/ 403 w 463"/>
                <a:gd name="T9" fmla="*/ 23 h 129"/>
                <a:gd name="T10" fmla="*/ 378 w 463"/>
                <a:gd name="T11" fmla="*/ 35 h 129"/>
                <a:gd name="T12" fmla="*/ 360 w 463"/>
                <a:gd name="T13" fmla="*/ 71 h 129"/>
                <a:gd name="T14" fmla="*/ 352 w 463"/>
                <a:gd name="T15" fmla="*/ 118 h 129"/>
                <a:gd name="T16" fmla="*/ 346 w 463"/>
                <a:gd name="T17" fmla="*/ 129 h 129"/>
                <a:gd name="T18" fmla="*/ 342 w 463"/>
                <a:gd name="T19" fmla="*/ 117 h 129"/>
                <a:gd name="T20" fmla="*/ 334 w 463"/>
                <a:gd name="T21" fmla="*/ 68 h 129"/>
                <a:gd name="T22" fmla="*/ 314 w 463"/>
                <a:gd name="T23" fmla="*/ 31 h 129"/>
                <a:gd name="T24" fmla="*/ 290 w 463"/>
                <a:gd name="T25" fmla="*/ 17 h 129"/>
                <a:gd name="T26" fmla="*/ 265 w 463"/>
                <a:gd name="T27" fmla="*/ 31 h 129"/>
                <a:gd name="T28" fmla="*/ 245 w 463"/>
                <a:gd name="T29" fmla="*/ 68 h 129"/>
                <a:gd name="T30" fmla="*/ 237 w 463"/>
                <a:gd name="T31" fmla="*/ 117 h 129"/>
                <a:gd name="T32" fmla="*/ 231 w 463"/>
                <a:gd name="T33" fmla="*/ 129 h 129"/>
                <a:gd name="T34" fmla="*/ 227 w 463"/>
                <a:gd name="T35" fmla="*/ 117 h 129"/>
                <a:gd name="T36" fmla="*/ 218 w 463"/>
                <a:gd name="T37" fmla="*/ 68 h 129"/>
                <a:gd name="T38" fmla="*/ 198 w 463"/>
                <a:gd name="T39" fmla="*/ 31 h 129"/>
                <a:gd name="T40" fmla="*/ 174 w 463"/>
                <a:gd name="T41" fmla="*/ 17 h 129"/>
                <a:gd name="T42" fmla="*/ 149 w 463"/>
                <a:gd name="T43" fmla="*/ 31 h 129"/>
                <a:gd name="T44" fmla="*/ 130 w 463"/>
                <a:gd name="T45" fmla="*/ 68 h 129"/>
                <a:gd name="T46" fmla="*/ 120 w 463"/>
                <a:gd name="T47" fmla="*/ 117 h 129"/>
                <a:gd name="T48" fmla="*/ 116 w 463"/>
                <a:gd name="T49" fmla="*/ 129 h 129"/>
                <a:gd name="T50" fmla="*/ 110 w 463"/>
                <a:gd name="T51" fmla="*/ 118 h 129"/>
                <a:gd name="T52" fmla="*/ 102 w 463"/>
                <a:gd name="T53" fmla="*/ 71 h 129"/>
                <a:gd name="T54" fmla="*/ 84 w 463"/>
                <a:gd name="T55" fmla="*/ 35 h 129"/>
                <a:gd name="T56" fmla="*/ 59 w 463"/>
                <a:gd name="T57" fmla="*/ 23 h 129"/>
                <a:gd name="T58" fmla="*/ 37 w 463"/>
                <a:gd name="T59" fmla="*/ 35 h 129"/>
                <a:gd name="T60" fmla="*/ 19 w 463"/>
                <a:gd name="T61" fmla="*/ 71 h 129"/>
                <a:gd name="T62" fmla="*/ 11 w 463"/>
                <a:gd name="T63" fmla="*/ 118 h 129"/>
                <a:gd name="T64" fmla="*/ 5 w 463"/>
                <a:gd name="T65" fmla="*/ 129 h 129"/>
                <a:gd name="T66" fmla="*/ 1 w 463"/>
                <a:gd name="T67" fmla="*/ 116 h 129"/>
                <a:gd name="T68" fmla="*/ 10 w 463"/>
                <a:gd name="T69" fmla="*/ 60 h 129"/>
                <a:gd name="T70" fmla="*/ 31 w 463"/>
                <a:gd name="T71" fmla="*/ 18 h 129"/>
                <a:gd name="T72" fmla="*/ 59 w 463"/>
                <a:gd name="T73" fmla="*/ 5 h 129"/>
                <a:gd name="T74" fmla="*/ 87 w 463"/>
                <a:gd name="T75" fmla="*/ 15 h 129"/>
                <a:gd name="T76" fmla="*/ 116 w 463"/>
                <a:gd name="T77" fmla="*/ 81 h 129"/>
                <a:gd name="T78" fmla="*/ 141 w 463"/>
                <a:gd name="T79" fmla="*/ 15 h 129"/>
                <a:gd name="T80" fmla="*/ 163 w 463"/>
                <a:gd name="T81" fmla="*/ 1 h 129"/>
                <a:gd name="T82" fmla="*/ 188 w 463"/>
                <a:gd name="T83" fmla="*/ 2 h 129"/>
                <a:gd name="T84" fmla="*/ 210 w 463"/>
                <a:gd name="T85" fmla="*/ 21 h 129"/>
                <a:gd name="T86" fmla="*/ 236 w 463"/>
                <a:gd name="T87" fmla="*/ 62 h 129"/>
                <a:gd name="T88" fmla="*/ 261 w 463"/>
                <a:gd name="T89" fmla="*/ 11 h 129"/>
                <a:gd name="T90" fmla="*/ 284 w 463"/>
                <a:gd name="T91" fmla="*/ 0 h 129"/>
                <a:gd name="T92" fmla="*/ 309 w 463"/>
                <a:gd name="T93" fmla="*/ 5 h 129"/>
                <a:gd name="T94" fmla="*/ 343 w 463"/>
                <a:gd name="T95" fmla="*/ 62 h 129"/>
                <a:gd name="T96" fmla="*/ 368 w 463"/>
                <a:gd name="T97" fmla="*/ 23 h 129"/>
                <a:gd name="T98" fmla="*/ 397 w 463"/>
                <a:gd name="T99" fmla="*/ 5 h 129"/>
                <a:gd name="T100" fmla="*/ 426 w 463"/>
                <a:gd name="T101" fmla="*/ 13 h 129"/>
                <a:gd name="T102" fmla="*/ 449 w 463"/>
                <a:gd name="T103" fmla="*/ 50 h 129"/>
                <a:gd name="T104" fmla="*/ 462 w 463"/>
                <a:gd name="T105" fmla="*/ 104 h 1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129"/>
                <a:gd name="T161" fmla="*/ 463 w 463"/>
                <a:gd name="T162" fmla="*/ 129 h 1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3" h="129">
                  <a:moveTo>
                    <a:pt x="463" y="129"/>
                  </a:moveTo>
                  <a:lnTo>
                    <a:pt x="461" y="129"/>
                  </a:lnTo>
                  <a:lnTo>
                    <a:pt x="459" y="129"/>
                  </a:lnTo>
                  <a:lnTo>
                    <a:pt x="458" y="129"/>
                  </a:lnTo>
                  <a:lnTo>
                    <a:pt x="457" y="129"/>
                  </a:lnTo>
                  <a:lnTo>
                    <a:pt x="456" y="129"/>
                  </a:lnTo>
                  <a:lnTo>
                    <a:pt x="455" y="129"/>
                  </a:lnTo>
                  <a:lnTo>
                    <a:pt x="454" y="129"/>
                  </a:lnTo>
                  <a:lnTo>
                    <a:pt x="453" y="129"/>
                  </a:lnTo>
                  <a:lnTo>
                    <a:pt x="451" y="118"/>
                  </a:lnTo>
                  <a:lnTo>
                    <a:pt x="451" y="108"/>
                  </a:lnTo>
                  <a:lnTo>
                    <a:pt x="450" y="98"/>
                  </a:lnTo>
                  <a:lnTo>
                    <a:pt x="448" y="88"/>
                  </a:lnTo>
                  <a:lnTo>
                    <a:pt x="447" y="79"/>
                  </a:lnTo>
                  <a:lnTo>
                    <a:pt x="444" y="71"/>
                  </a:lnTo>
                  <a:lnTo>
                    <a:pt x="441" y="63"/>
                  </a:lnTo>
                  <a:lnTo>
                    <a:pt x="438" y="55"/>
                  </a:lnTo>
                  <a:lnTo>
                    <a:pt x="433" y="47"/>
                  </a:lnTo>
                  <a:lnTo>
                    <a:pt x="430" y="41"/>
                  </a:lnTo>
                  <a:lnTo>
                    <a:pt x="426" y="35"/>
                  </a:lnTo>
                  <a:lnTo>
                    <a:pt x="421" y="31"/>
                  </a:lnTo>
                  <a:lnTo>
                    <a:pt x="418" y="27"/>
                  </a:lnTo>
                  <a:lnTo>
                    <a:pt x="412" y="25"/>
                  </a:lnTo>
                  <a:lnTo>
                    <a:pt x="407" y="24"/>
                  </a:lnTo>
                  <a:lnTo>
                    <a:pt x="403" y="23"/>
                  </a:lnTo>
                  <a:lnTo>
                    <a:pt x="397" y="24"/>
                  </a:lnTo>
                  <a:lnTo>
                    <a:pt x="393" y="25"/>
                  </a:lnTo>
                  <a:lnTo>
                    <a:pt x="387" y="27"/>
                  </a:lnTo>
                  <a:lnTo>
                    <a:pt x="383" y="31"/>
                  </a:lnTo>
                  <a:lnTo>
                    <a:pt x="378" y="35"/>
                  </a:lnTo>
                  <a:lnTo>
                    <a:pt x="375" y="41"/>
                  </a:lnTo>
                  <a:lnTo>
                    <a:pt x="370" y="47"/>
                  </a:lnTo>
                  <a:lnTo>
                    <a:pt x="367" y="55"/>
                  </a:lnTo>
                  <a:lnTo>
                    <a:pt x="363" y="63"/>
                  </a:lnTo>
                  <a:lnTo>
                    <a:pt x="360" y="71"/>
                  </a:lnTo>
                  <a:lnTo>
                    <a:pt x="358" y="80"/>
                  </a:lnTo>
                  <a:lnTo>
                    <a:pt x="355" y="89"/>
                  </a:lnTo>
                  <a:lnTo>
                    <a:pt x="353" y="98"/>
                  </a:lnTo>
                  <a:lnTo>
                    <a:pt x="352" y="108"/>
                  </a:lnTo>
                  <a:lnTo>
                    <a:pt x="352" y="118"/>
                  </a:lnTo>
                  <a:lnTo>
                    <a:pt x="351" y="129"/>
                  </a:lnTo>
                  <a:lnTo>
                    <a:pt x="350" y="129"/>
                  </a:lnTo>
                  <a:lnTo>
                    <a:pt x="349" y="129"/>
                  </a:lnTo>
                  <a:lnTo>
                    <a:pt x="348" y="129"/>
                  </a:lnTo>
                  <a:lnTo>
                    <a:pt x="346" y="129"/>
                  </a:lnTo>
                  <a:lnTo>
                    <a:pt x="345" y="129"/>
                  </a:lnTo>
                  <a:lnTo>
                    <a:pt x="344" y="129"/>
                  </a:lnTo>
                  <a:lnTo>
                    <a:pt x="343" y="129"/>
                  </a:lnTo>
                  <a:lnTo>
                    <a:pt x="342" y="129"/>
                  </a:lnTo>
                  <a:lnTo>
                    <a:pt x="342" y="117"/>
                  </a:lnTo>
                  <a:lnTo>
                    <a:pt x="341" y="107"/>
                  </a:lnTo>
                  <a:lnTo>
                    <a:pt x="340" y="97"/>
                  </a:lnTo>
                  <a:lnTo>
                    <a:pt x="339" y="87"/>
                  </a:lnTo>
                  <a:lnTo>
                    <a:pt x="336" y="78"/>
                  </a:lnTo>
                  <a:lnTo>
                    <a:pt x="334" y="68"/>
                  </a:lnTo>
                  <a:lnTo>
                    <a:pt x="331" y="59"/>
                  </a:lnTo>
                  <a:lnTo>
                    <a:pt x="326" y="50"/>
                  </a:lnTo>
                  <a:lnTo>
                    <a:pt x="323" y="43"/>
                  </a:lnTo>
                  <a:lnTo>
                    <a:pt x="318" y="37"/>
                  </a:lnTo>
                  <a:lnTo>
                    <a:pt x="314" y="31"/>
                  </a:lnTo>
                  <a:lnTo>
                    <a:pt x="309" y="26"/>
                  </a:lnTo>
                  <a:lnTo>
                    <a:pt x="305" y="22"/>
                  </a:lnTo>
                  <a:lnTo>
                    <a:pt x="300" y="19"/>
                  </a:lnTo>
                  <a:lnTo>
                    <a:pt x="294" y="18"/>
                  </a:lnTo>
                  <a:lnTo>
                    <a:pt x="290" y="17"/>
                  </a:lnTo>
                  <a:lnTo>
                    <a:pt x="284" y="18"/>
                  </a:lnTo>
                  <a:lnTo>
                    <a:pt x="279" y="19"/>
                  </a:lnTo>
                  <a:lnTo>
                    <a:pt x="274" y="22"/>
                  </a:lnTo>
                  <a:lnTo>
                    <a:pt x="270" y="26"/>
                  </a:lnTo>
                  <a:lnTo>
                    <a:pt x="265" y="31"/>
                  </a:lnTo>
                  <a:lnTo>
                    <a:pt x="261" y="37"/>
                  </a:lnTo>
                  <a:lnTo>
                    <a:pt x="256" y="43"/>
                  </a:lnTo>
                  <a:lnTo>
                    <a:pt x="252" y="50"/>
                  </a:lnTo>
                  <a:lnTo>
                    <a:pt x="248" y="59"/>
                  </a:lnTo>
                  <a:lnTo>
                    <a:pt x="245" y="68"/>
                  </a:lnTo>
                  <a:lnTo>
                    <a:pt x="242" y="78"/>
                  </a:lnTo>
                  <a:lnTo>
                    <a:pt x="240" y="87"/>
                  </a:lnTo>
                  <a:lnTo>
                    <a:pt x="238" y="97"/>
                  </a:lnTo>
                  <a:lnTo>
                    <a:pt x="237" y="107"/>
                  </a:lnTo>
                  <a:lnTo>
                    <a:pt x="237" y="117"/>
                  </a:lnTo>
                  <a:lnTo>
                    <a:pt x="237" y="129"/>
                  </a:lnTo>
                  <a:lnTo>
                    <a:pt x="235" y="129"/>
                  </a:lnTo>
                  <a:lnTo>
                    <a:pt x="233" y="129"/>
                  </a:lnTo>
                  <a:lnTo>
                    <a:pt x="232" y="129"/>
                  </a:lnTo>
                  <a:lnTo>
                    <a:pt x="231" y="129"/>
                  </a:lnTo>
                  <a:lnTo>
                    <a:pt x="230" y="129"/>
                  </a:lnTo>
                  <a:lnTo>
                    <a:pt x="229" y="129"/>
                  </a:lnTo>
                  <a:lnTo>
                    <a:pt x="228" y="129"/>
                  </a:lnTo>
                  <a:lnTo>
                    <a:pt x="227" y="129"/>
                  </a:lnTo>
                  <a:lnTo>
                    <a:pt x="227" y="117"/>
                  </a:lnTo>
                  <a:lnTo>
                    <a:pt x="226" y="107"/>
                  </a:lnTo>
                  <a:lnTo>
                    <a:pt x="224" y="97"/>
                  </a:lnTo>
                  <a:lnTo>
                    <a:pt x="223" y="87"/>
                  </a:lnTo>
                  <a:lnTo>
                    <a:pt x="221" y="78"/>
                  </a:lnTo>
                  <a:lnTo>
                    <a:pt x="218" y="68"/>
                  </a:lnTo>
                  <a:lnTo>
                    <a:pt x="215" y="59"/>
                  </a:lnTo>
                  <a:lnTo>
                    <a:pt x="211" y="51"/>
                  </a:lnTo>
                  <a:lnTo>
                    <a:pt x="207" y="43"/>
                  </a:lnTo>
                  <a:lnTo>
                    <a:pt x="203" y="37"/>
                  </a:lnTo>
                  <a:lnTo>
                    <a:pt x="198" y="31"/>
                  </a:lnTo>
                  <a:lnTo>
                    <a:pt x="194" y="25"/>
                  </a:lnTo>
                  <a:lnTo>
                    <a:pt x="189" y="22"/>
                  </a:lnTo>
                  <a:lnTo>
                    <a:pt x="184" y="19"/>
                  </a:lnTo>
                  <a:lnTo>
                    <a:pt x="179" y="18"/>
                  </a:lnTo>
                  <a:lnTo>
                    <a:pt x="174" y="17"/>
                  </a:lnTo>
                  <a:lnTo>
                    <a:pt x="168" y="18"/>
                  </a:lnTo>
                  <a:lnTo>
                    <a:pt x="163" y="19"/>
                  </a:lnTo>
                  <a:lnTo>
                    <a:pt x="158" y="22"/>
                  </a:lnTo>
                  <a:lnTo>
                    <a:pt x="153" y="26"/>
                  </a:lnTo>
                  <a:lnTo>
                    <a:pt x="149" y="31"/>
                  </a:lnTo>
                  <a:lnTo>
                    <a:pt x="144" y="37"/>
                  </a:lnTo>
                  <a:lnTo>
                    <a:pt x="140" y="43"/>
                  </a:lnTo>
                  <a:lnTo>
                    <a:pt x="136" y="51"/>
                  </a:lnTo>
                  <a:lnTo>
                    <a:pt x="132" y="59"/>
                  </a:lnTo>
                  <a:lnTo>
                    <a:pt x="130" y="68"/>
                  </a:lnTo>
                  <a:lnTo>
                    <a:pt x="126" y="78"/>
                  </a:lnTo>
                  <a:lnTo>
                    <a:pt x="124" y="87"/>
                  </a:lnTo>
                  <a:lnTo>
                    <a:pt x="123" y="97"/>
                  </a:lnTo>
                  <a:lnTo>
                    <a:pt x="122" y="107"/>
                  </a:lnTo>
                  <a:lnTo>
                    <a:pt x="120" y="117"/>
                  </a:lnTo>
                  <a:lnTo>
                    <a:pt x="120" y="129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7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0" y="118"/>
                  </a:lnTo>
                  <a:lnTo>
                    <a:pt x="110" y="108"/>
                  </a:lnTo>
                  <a:lnTo>
                    <a:pt x="109" y="98"/>
                  </a:lnTo>
                  <a:lnTo>
                    <a:pt x="107" y="89"/>
                  </a:lnTo>
                  <a:lnTo>
                    <a:pt x="105" y="80"/>
                  </a:lnTo>
                  <a:lnTo>
                    <a:pt x="102" y="71"/>
                  </a:lnTo>
                  <a:lnTo>
                    <a:pt x="99" y="63"/>
                  </a:lnTo>
                  <a:lnTo>
                    <a:pt x="96" y="55"/>
                  </a:lnTo>
                  <a:lnTo>
                    <a:pt x="92" y="47"/>
                  </a:lnTo>
                  <a:lnTo>
                    <a:pt x="88" y="41"/>
                  </a:lnTo>
                  <a:lnTo>
                    <a:pt x="84" y="35"/>
                  </a:lnTo>
                  <a:lnTo>
                    <a:pt x="80" y="31"/>
                  </a:lnTo>
                  <a:lnTo>
                    <a:pt x="75" y="27"/>
                  </a:lnTo>
                  <a:lnTo>
                    <a:pt x="70" y="25"/>
                  </a:lnTo>
                  <a:lnTo>
                    <a:pt x="65" y="24"/>
                  </a:lnTo>
                  <a:lnTo>
                    <a:pt x="59" y="23"/>
                  </a:lnTo>
                  <a:lnTo>
                    <a:pt x="55" y="24"/>
                  </a:lnTo>
                  <a:lnTo>
                    <a:pt x="50" y="25"/>
                  </a:lnTo>
                  <a:lnTo>
                    <a:pt x="45" y="27"/>
                  </a:lnTo>
                  <a:lnTo>
                    <a:pt x="40" y="31"/>
                  </a:lnTo>
                  <a:lnTo>
                    <a:pt x="37" y="35"/>
                  </a:lnTo>
                  <a:lnTo>
                    <a:pt x="32" y="41"/>
                  </a:lnTo>
                  <a:lnTo>
                    <a:pt x="28" y="47"/>
                  </a:lnTo>
                  <a:lnTo>
                    <a:pt x="24" y="55"/>
                  </a:lnTo>
                  <a:lnTo>
                    <a:pt x="21" y="63"/>
                  </a:lnTo>
                  <a:lnTo>
                    <a:pt x="19" y="71"/>
                  </a:lnTo>
                  <a:lnTo>
                    <a:pt x="15" y="80"/>
                  </a:lnTo>
                  <a:lnTo>
                    <a:pt x="14" y="89"/>
                  </a:lnTo>
                  <a:lnTo>
                    <a:pt x="12" y="98"/>
                  </a:lnTo>
                  <a:lnTo>
                    <a:pt x="11" y="108"/>
                  </a:lnTo>
                  <a:lnTo>
                    <a:pt x="11" y="118"/>
                  </a:lnTo>
                  <a:lnTo>
                    <a:pt x="10" y="129"/>
                  </a:lnTo>
                  <a:lnTo>
                    <a:pt x="9" y="129"/>
                  </a:lnTo>
                  <a:lnTo>
                    <a:pt x="7" y="129"/>
                  </a:lnTo>
                  <a:lnTo>
                    <a:pt x="6" y="129"/>
                  </a:lnTo>
                  <a:lnTo>
                    <a:pt x="5" y="129"/>
                  </a:lnTo>
                  <a:lnTo>
                    <a:pt x="4" y="129"/>
                  </a:lnTo>
                  <a:lnTo>
                    <a:pt x="3" y="129"/>
                  </a:lnTo>
                  <a:lnTo>
                    <a:pt x="2" y="129"/>
                  </a:lnTo>
                  <a:lnTo>
                    <a:pt x="0" y="129"/>
                  </a:lnTo>
                  <a:lnTo>
                    <a:pt x="1" y="116"/>
                  </a:lnTo>
                  <a:lnTo>
                    <a:pt x="1" y="104"/>
                  </a:lnTo>
                  <a:lnTo>
                    <a:pt x="3" y="92"/>
                  </a:lnTo>
                  <a:lnTo>
                    <a:pt x="4" y="81"/>
                  </a:lnTo>
                  <a:lnTo>
                    <a:pt x="6" y="71"/>
                  </a:lnTo>
                  <a:lnTo>
                    <a:pt x="10" y="60"/>
                  </a:lnTo>
                  <a:lnTo>
                    <a:pt x="13" y="50"/>
                  </a:lnTo>
                  <a:lnTo>
                    <a:pt x="18" y="41"/>
                  </a:lnTo>
                  <a:lnTo>
                    <a:pt x="22" y="32"/>
                  </a:lnTo>
                  <a:lnTo>
                    <a:pt x="27" y="25"/>
                  </a:lnTo>
                  <a:lnTo>
                    <a:pt x="31" y="18"/>
                  </a:lnTo>
                  <a:lnTo>
                    <a:pt x="37" y="14"/>
                  </a:lnTo>
                  <a:lnTo>
                    <a:pt x="43" y="9"/>
                  </a:lnTo>
                  <a:lnTo>
                    <a:pt x="48" y="7"/>
                  </a:lnTo>
                  <a:lnTo>
                    <a:pt x="54" y="5"/>
                  </a:lnTo>
                  <a:lnTo>
                    <a:pt x="59" y="5"/>
                  </a:lnTo>
                  <a:lnTo>
                    <a:pt x="65" y="5"/>
                  </a:lnTo>
                  <a:lnTo>
                    <a:pt x="70" y="6"/>
                  </a:lnTo>
                  <a:lnTo>
                    <a:pt x="74" y="7"/>
                  </a:lnTo>
                  <a:lnTo>
                    <a:pt x="79" y="9"/>
                  </a:lnTo>
                  <a:lnTo>
                    <a:pt x="87" y="15"/>
                  </a:lnTo>
                  <a:lnTo>
                    <a:pt x="94" y="23"/>
                  </a:lnTo>
                  <a:lnTo>
                    <a:pt x="100" y="34"/>
                  </a:lnTo>
                  <a:lnTo>
                    <a:pt x="107" y="47"/>
                  </a:lnTo>
                  <a:lnTo>
                    <a:pt x="111" y="63"/>
                  </a:lnTo>
                  <a:lnTo>
                    <a:pt x="116" y="81"/>
                  </a:lnTo>
                  <a:lnTo>
                    <a:pt x="120" y="62"/>
                  </a:lnTo>
                  <a:lnTo>
                    <a:pt x="125" y="46"/>
                  </a:lnTo>
                  <a:lnTo>
                    <a:pt x="131" y="32"/>
                  </a:lnTo>
                  <a:lnTo>
                    <a:pt x="137" y="21"/>
                  </a:lnTo>
                  <a:lnTo>
                    <a:pt x="141" y="15"/>
                  </a:lnTo>
                  <a:lnTo>
                    <a:pt x="145" y="11"/>
                  </a:lnTo>
                  <a:lnTo>
                    <a:pt x="150" y="8"/>
                  </a:lnTo>
                  <a:lnTo>
                    <a:pt x="154" y="5"/>
                  </a:lnTo>
                  <a:lnTo>
                    <a:pt x="159" y="2"/>
                  </a:lnTo>
                  <a:lnTo>
                    <a:pt x="163" y="1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79" y="0"/>
                  </a:lnTo>
                  <a:lnTo>
                    <a:pt x="184" y="1"/>
                  </a:lnTo>
                  <a:lnTo>
                    <a:pt x="188" y="2"/>
                  </a:lnTo>
                  <a:lnTo>
                    <a:pt x="194" y="5"/>
                  </a:lnTo>
                  <a:lnTo>
                    <a:pt x="197" y="8"/>
                  </a:lnTo>
                  <a:lnTo>
                    <a:pt x="202" y="11"/>
                  </a:lnTo>
                  <a:lnTo>
                    <a:pt x="206" y="15"/>
                  </a:lnTo>
                  <a:lnTo>
                    <a:pt x="210" y="21"/>
                  </a:lnTo>
                  <a:lnTo>
                    <a:pt x="216" y="32"/>
                  </a:lnTo>
                  <a:lnTo>
                    <a:pt x="222" y="46"/>
                  </a:lnTo>
                  <a:lnTo>
                    <a:pt x="228" y="62"/>
                  </a:lnTo>
                  <a:lnTo>
                    <a:pt x="231" y="81"/>
                  </a:lnTo>
                  <a:lnTo>
                    <a:pt x="236" y="62"/>
                  </a:lnTo>
                  <a:lnTo>
                    <a:pt x="240" y="46"/>
                  </a:lnTo>
                  <a:lnTo>
                    <a:pt x="247" y="32"/>
                  </a:lnTo>
                  <a:lnTo>
                    <a:pt x="254" y="21"/>
                  </a:lnTo>
                  <a:lnTo>
                    <a:pt x="257" y="15"/>
                  </a:lnTo>
                  <a:lnTo>
                    <a:pt x="261" y="11"/>
                  </a:lnTo>
                  <a:lnTo>
                    <a:pt x="265" y="8"/>
                  </a:lnTo>
                  <a:lnTo>
                    <a:pt x="270" y="5"/>
                  </a:lnTo>
                  <a:lnTo>
                    <a:pt x="274" y="2"/>
                  </a:lnTo>
                  <a:lnTo>
                    <a:pt x="280" y="1"/>
                  </a:lnTo>
                  <a:lnTo>
                    <a:pt x="284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300" y="1"/>
                  </a:lnTo>
                  <a:lnTo>
                    <a:pt x="305" y="2"/>
                  </a:lnTo>
                  <a:lnTo>
                    <a:pt x="309" y="5"/>
                  </a:lnTo>
                  <a:lnTo>
                    <a:pt x="317" y="11"/>
                  </a:lnTo>
                  <a:lnTo>
                    <a:pt x="325" y="21"/>
                  </a:lnTo>
                  <a:lnTo>
                    <a:pt x="332" y="32"/>
                  </a:lnTo>
                  <a:lnTo>
                    <a:pt x="337" y="46"/>
                  </a:lnTo>
                  <a:lnTo>
                    <a:pt x="343" y="62"/>
                  </a:lnTo>
                  <a:lnTo>
                    <a:pt x="346" y="81"/>
                  </a:lnTo>
                  <a:lnTo>
                    <a:pt x="351" y="63"/>
                  </a:lnTo>
                  <a:lnTo>
                    <a:pt x="355" y="47"/>
                  </a:lnTo>
                  <a:lnTo>
                    <a:pt x="362" y="34"/>
                  </a:lnTo>
                  <a:lnTo>
                    <a:pt x="368" y="23"/>
                  </a:lnTo>
                  <a:lnTo>
                    <a:pt x="376" y="15"/>
                  </a:lnTo>
                  <a:lnTo>
                    <a:pt x="384" y="9"/>
                  </a:lnTo>
                  <a:lnTo>
                    <a:pt x="388" y="7"/>
                  </a:lnTo>
                  <a:lnTo>
                    <a:pt x="393" y="5"/>
                  </a:lnTo>
                  <a:lnTo>
                    <a:pt x="397" y="5"/>
                  </a:lnTo>
                  <a:lnTo>
                    <a:pt x="403" y="4"/>
                  </a:lnTo>
                  <a:lnTo>
                    <a:pt x="409" y="5"/>
                  </a:lnTo>
                  <a:lnTo>
                    <a:pt x="414" y="6"/>
                  </a:lnTo>
                  <a:lnTo>
                    <a:pt x="420" y="9"/>
                  </a:lnTo>
                  <a:lnTo>
                    <a:pt x="426" y="13"/>
                  </a:lnTo>
                  <a:lnTo>
                    <a:pt x="430" y="18"/>
                  </a:lnTo>
                  <a:lnTo>
                    <a:pt x="436" y="25"/>
                  </a:lnTo>
                  <a:lnTo>
                    <a:pt x="440" y="32"/>
                  </a:lnTo>
                  <a:lnTo>
                    <a:pt x="445" y="41"/>
                  </a:lnTo>
                  <a:lnTo>
                    <a:pt x="449" y="50"/>
                  </a:lnTo>
                  <a:lnTo>
                    <a:pt x="453" y="59"/>
                  </a:lnTo>
                  <a:lnTo>
                    <a:pt x="455" y="70"/>
                  </a:lnTo>
                  <a:lnTo>
                    <a:pt x="458" y="81"/>
                  </a:lnTo>
                  <a:lnTo>
                    <a:pt x="459" y="92"/>
                  </a:lnTo>
                  <a:lnTo>
                    <a:pt x="462" y="104"/>
                  </a:lnTo>
                  <a:lnTo>
                    <a:pt x="462" y="116"/>
                  </a:lnTo>
                  <a:lnTo>
                    <a:pt x="463" y="129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42"/>
            <p:cNvSpPr>
              <a:spLocks/>
            </p:cNvSpPr>
            <p:nvPr/>
          </p:nvSpPr>
          <p:spPr bwMode="auto">
            <a:xfrm>
              <a:off x="2908" y="3740"/>
              <a:ext cx="463" cy="129"/>
            </a:xfrm>
            <a:custGeom>
              <a:avLst/>
              <a:gdLst>
                <a:gd name="T0" fmla="*/ 457 w 463"/>
                <a:gd name="T1" fmla="*/ 129 h 129"/>
                <a:gd name="T2" fmla="*/ 451 w 463"/>
                <a:gd name="T3" fmla="*/ 118 h 129"/>
                <a:gd name="T4" fmla="*/ 444 w 463"/>
                <a:gd name="T5" fmla="*/ 71 h 129"/>
                <a:gd name="T6" fmla="*/ 426 w 463"/>
                <a:gd name="T7" fmla="*/ 35 h 129"/>
                <a:gd name="T8" fmla="*/ 403 w 463"/>
                <a:gd name="T9" fmla="*/ 23 h 129"/>
                <a:gd name="T10" fmla="*/ 378 w 463"/>
                <a:gd name="T11" fmla="*/ 35 h 129"/>
                <a:gd name="T12" fmla="*/ 360 w 463"/>
                <a:gd name="T13" fmla="*/ 71 h 129"/>
                <a:gd name="T14" fmla="*/ 352 w 463"/>
                <a:gd name="T15" fmla="*/ 118 h 129"/>
                <a:gd name="T16" fmla="*/ 346 w 463"/>
                <a:gd name="T17" fmla="*/ 129 h 129"/>
                <a:gd name="T18" fmla="*/ 342 w 463"/>
                <a:gd name="T19" fmla="*/ 117 h 129"/>
                <a:gd name="T20" fmla="*/ 334 w 463"/>
                <a:gd name="T21" fmla="*/ 68 h 129"/>
                <a:gd name="T22" fmla="*/ 314 w 463"/>
                <a:gd name="T23" fmla="*/ 31 h 129"/>
                <a:gd name="T24" fmla="*/ 290 w 463"/>
                <a:gd name="T25" fmla="*/ 17 h 129"/>
                <a:gd name="T26" fmla="*/ 265 w 463"/>
                <a:gd name="T27" fmla="*/ 31 h 129"/>
                <a:gd name="T28" fmla="*/ 245 w 463"/>
                <a:gd name="T29" fmla="*/ 68 h 129"/>
                <a:gd name="T30" fmla="*/ 237 w 463"/>
                <a:gd name="T31" fmla="*/ 117 h 129"/>
                <a:gd name="T32" fmla="*/ 231 w 463"/>
                <a:gd name="T33" fmla="*/ 129 h 129"/>
                <a:gd name="T34" fmla="*/ 227 w 463"/>
                <a:gd name="T35" fmla="*/ 117 h 129"/>
                <a:gd name="T36" fmla="*/ 218 w 463"/>
                <a:gd name="T37" fmla="*/ 68 h 129"/>
                <a:gd name="T38" fmla="*/ 198 w 463"/>
                <a:gd name="T39" fmla="*/ 31 h 129"/>
                <a:gd name="T40" fmla="*/ 174 w 463"/>
                <a:gd name="T41" fmla="*/ 17 h 129"/>
                <a:gd name="T42" fmla="*/ 149 w 463"/>
                <a:gd name="T43" fmla="*/ 31 h 129"/>
                <a:gd name="T44" fmla="*/ 130 w 463"/>
                <a:gd name="T45" fmla="*/ 68 h 129"/>
                <a:gd name="T46" fmla="*/ 120 w 463"/>
                <a:gd name="T47" fmla="*/ 117 h 129"/>
                <a:gd name="T48" fmla="*/ 116 w 463"/>
                <a:gd name="T49" fmla="*/ 129 h 129"/>
                <a:gd name="T50" fmla="*/ 110 w 463"/>
                <a:gd name="T51" fmla="*/ 118 h 129"/>
                <a:gd name="T52" fmla="*/ 102 w 463"/>
                <a:gd name="T53" fmla="*/ 71 h 129"/>
                <a:gd name="T54" fmla="*/ 84 w 463"/>
                <a:gd name="T55" fmla="*/ 35 h 129"/>
                <a:gd name="T56" fmla="*/ 59 w 463"/>
                <a:gd name="T57" fmla="*/ 23 h 129"/>
                <a:gd name="T58" fmla="*/ 37 w 463"/>
                <a:gd name="T59" fmla="*/ 35 h 129"/>
                <a:gd name="T60" fmla="*/ 19 w 463"/>
                <a:gd name="T61" fmla="*/ 71 h 129"/>
                <a:gd name="T62" fmla="*/ 11 w 463"/>
                <a:gd name="T63" fmla="*/ 118 h 129"/>
                <a:gd name="T64" fmla="*/ 5 w 463"/>
                <a:gd name="T65" fmla="*/ 129 h 129"/>
                <a:gd name="T66" fmla="*/ 1 w 463"/>
                <a:gd name="T67" fmla="*/ 116 h 129"/>
                <a:gd name="T68" fmla="*/ 10 w 463"/>
                <a:gd name="T69" fmla="*/ 60 h 129"/>
                <a:gd name="T70" fmla="*/ 31 w 463"/>
                <a:gd name="T71" fmla="*/ 18 h 129"/>
                <a:gd name="T72" fmla="*/ 59 w 463"/>
                <a:gd name="T73" fmla="*/ 5 h 129"/>
                <a:gd name="T74" fmla="*/ 87 w 463"/>
                <a:gd name="T75" fmla="*/ 15 h 129"/>
                <a:gd name="T76" fmla="*/ 116 w 463"/>
                <a:gd name="T77" fmla="*/ 81 h 129"/>
                <a:gd name="T78" fmla="*/ 141 w 463"/>
                <a:gd name="T79" fmla="*/ 15 h 129"/>
                <a:gd name="T80" fmla="*/ 163 w 463"/>
                <a:gd name="T81" fmla="*/ 1 h 129"/>
                <a:gd name="T82" fmla="*/ 188 w 463"/>
                <a:gd name="T83" fmla="*/ 2 h 129"/>
                <a:gd name="T84" fmla="*/ 210 w 463"/>
                <a:gd name="T85" fmla="*/ 21 h 129"/>
                <a:gd name="T86" fmla="*/ 236 w 463"/>
                <a:gd name="T87" fmla="*/ 62 h 129"/>
                <a:gd name="T88" fmla="*/ 261 w 463"/>
                <a:gd name="T89" fmla="*/ 11 h 129"/>
                <a:gd name="T90" fmla="*/ 284 w 463"/>
                <a:gd name="T91" fmla="*/ 0 h 129"/>
                <a:gd name="T92" fmla="*/ 309 w 463"/>
                <a:gd name="T93" fmla="*/ 5 h 129"/>
                <a:gd name="T94" fmla="*/ 343 w 463"/>
                <a:gd name="T95" fmla="*/ 62 h 129"/>
                <a:gd name="T96" fmla="*/ 368 w 463"/>
                <a:gd name="T97" fmla="*/ 23 h 129"/>
                <a:gd name="T98" fmla="*/ 397 w 463"/>
                <a:gd name="T99" fmla="*/ 5 h 129"/>
                <a:gd name="T100" fmla="*/ 426 w 463"/>
                <a:gd name="T101" fmla="*/ 13 h 129"/>
                <a:gd name="T102" fmla="*/ 449 w 463"/>
                <a:gd name="T103" fmla="*/ 50 h 129"/>
                <a:gd name="T104" fmla="*/ 462 w 463"/>
                <a:gd name="T105" fmla="*/ 104 h 1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129"/>
                <a:gd name="T161" fmla="*/ 463 w 463"/>
                <a:gd name="T162" fmla="*/ 129 h 1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3" h="129">
                  <a:moveTo>
                    <a:pt x="463" y="129"/>
                  </a:moveTo>
                  <a:lnTo>
                    <a:pt x="461" y="129"/>
                  </a:lnTo>
                  <a:lnTo>
                    <a:pt x="459" y="129"/>
                  </a:lnTo>
                  <a:lnTo>
                    <a:pt x="458" y="129"/>
                  </a:lnTo>
                  <a:lnTo>
                    <a:pt x="457" y="129"/>
                  </a:lnTo>
                  <a:lnTo>
                    <a:pt x="456" y="129"/>
                  </a:lnTo>
                  <a:lnTo>
                    <a:pt x="455" y="129"/>
                  </a:lnTo>
                  <a:lnTo>
                    <a:pt x="454" y="129"/>
                  </a:lnTo>
                  <a:lnTo>
                    <a:pt x="453" y="129"/>
                  </a:lnTo>
                  <a:lnTo>
                    <a:pt x="451" y="118"/>
                  </a:lnTo>
                  <a:lnTo>
                    <a:pt x="451" y="108"/>
                  </a:lnTo>
                  <a:lnTo>
                    <a:pt x="450" y="98"/>
                  </a:lnTo>
                  <a:lnTo>
                    <a:pt x="448" y="88"/>
                  </a:lnTo>
                  <a:lnTo>
                    <a:pt x="447" y="79"/>
                  </a:lnTo>
                  <a:lnTo>
                    <a:pt x="444" y="71"/>
                  </a:lnTo>
                  <a:lnTo>
                    <a:pt x="441" y="63"/>
                  </a:lnTo>
                  <a:lnTo>
                    <a:pt x="438" y="55"/>
                  </a:lnTo>
                  <a:lnTo>
                    <a:pt x="433" y="47"/>
                  </a:lnTo>
                  <a:lnTo>
                    <a:pt x="430" y="41"/>
                  </a:lnTo>
                  <a:lnTo>
                    <a:pt x="426" y="35"/>
                  </a:lnTo>
                  <a:lnTo>
                    <a:pt x="421" y="31"/>
                  </a:lnTo>
                  <a:lnTo>
                    <a:pt x="418" y="27"/>
                  </a:lnTo>
                  <a:lnTo>
                    <a:pt x="412" y="25"/>
                  </a:lnTo>
                  <a:lnTo>
                    <a:pt x="407" y="24"/>
                  </a:lnTo>
                  <a:lnTo>
                    <a:pt x="403" y="23"/>
                  </a:lnTo>
                  <a:lnTo>
                    <a:pt x="397" y="24"/>
                  </a:lnTo>
                  <a:lnTo>
                    <a:pt x="393" y="25"/>
                  </a:lnTo>
                  <a:lnTo>
                    <a:pt x="387" y="27"/>
                  </a:lnTo>
                  <a:lnTo>
                    <a:pt x="383" y="31"/>
                  </a:lnTo>
                  <a:lnTo>
                    <a:pt x="378" y="35"/>
                  </a:lnTo>
                  <a:lnTo>
                    <a:pt x="375" y="41"/>
                  </a:lnTo>
                  <a:lnTo>
                    <a:pt x="370" y="47"/>
                  </a:lnTo>
                  <a:lnTo>
                    <a:pt x="367" y="55"/>
                  </a:lnTo>
                  <a:lnTo>
                    <a:pt x="363" y="63"/>
                  </a:lnTo>
                  <a:lnTo>
                    <a:pt x="360" y="71"/>
                  </a:lnTo>
                  <a:lnTo>
                    <a:pt x="358" y="80"/>
                  </a:lnTo>
                  <a:lnTo>
                    <a:pt x="355" y="89"/>
                  </a:lnTo>
                  <a:lnTo>
                    <a:pt x="353" y="98"/>
                  </a:lnTo>
                  <a:lnTo>
                    <a:pt x="352" y="108"/>
                  </a:lnTo>
                  <a:lnTo>
                    <a:pt x="352" y="118"/>
                  </a:lnTo>
                  <a:lnTo>
                    <a:pt x="351" y="129"/>
                  </a:lnTo>
                  <a:lnTo>
                    <a:pt x="350" y="129"/>
                  </a:lnTo>
                  <a:lnTo>
                    <a:pt x="349" y="129"/>
                  </a:lnTo>
                  <a:lnTo>
                    <a:pt x="348" y="129"/>
                  </a:lnTo>
                  <a:lnTo>
                    <a:pt x="346" y="129"/>
                  </a:lnTo>
                  <a:lnTo>
                    <a:pt x="345" y="129"/>
                  </a:lnTo>
                  <a:lnTo>
                    <a:pt x="344" y="129"/>
                  </a:lnTo>
                  <a:lnTo>
                    <a:pt x="343" y="129"/>
                  </a:lnTo>
                  <a:lnTo>
                    <a:pt x="342" y="129"/>
                  </a:lnTo>
                  <a:lnTo>
                    <a:pt x="342" y="117"/>
                  </a:lnTo>
                  <a:lnTo>
                    <a:pt x="341" y="107"/>
                  </a:lnTo>
                  <a:lnTo>
                    <a:pt x="340" y="97"/>
                  </a:lnTo>
                  <a:lnTo>
                    <a:pt x="339" y="87"/>
                  </a:lnTo>
                  <a:lnTo>
                    <a:pt x="336" y="78"/>
                  </a:lnTo>
                  <a:lnTo>
                    <a:pt x="334" y="68"/>
                  </a:lnTo>
                  <a:lnTo>
                    <a:pt x="331" y="59"/>
                  </a:lnTo>
                  <a:lnTo>
                    <a:pt x="326" y="50"/>
                  </a:lnTo>
                  <a:lnTo>
                    <a:pt x="323" y="43"/>
                  </a:lnTo>
                  <a:lnTo>
                    <a:pt x="318" y="37"/>
                  </a:lnTo>
                  <a:lnTo>
                    <a:pt x="314" y="31"/>
                  </a:lnTo>
                  <a:lnTo>
                    <a:pt x="309" y="26"/>
                  </a:lnTo>
                  <a:lnTo>
                    <a:pt x="305" y="22"/>
                  </a:lnTo>
                  <a:lnTo>
                    <a:pt x="300" y="19"/>
                  </a:lnTo>
                  <a:lnTo>
                    <a:pt x="294" y="18"/>
                  </a:lnTo>
                  <a:lnTo>
                    <a:pt x="290" y="17"/>
                  </a:lnTo>
                  <a:lnTo>
                    <a:pt x="284" y="18"/>
                  </a:lnTo>
                  <a:lnTo>
                    <a:pt x="279" y="19"/>
                  </a:lnTo>
                  <a:lnTo>
                    <a:pt x="274" y="22"/>
                  </a:lnTo>
                  <a:lnTo>
                    <a:pt x="270" y="26"/>
                  </a:lnTo>
                  <a:lnTo>
                    <a:pt x="265" y="31"/>
                  </a:lnTo>
                  <a:lnTo>
                    <a:pt x="261" y="37"/>
                  </a:lnTo>
                  <a:lnTo>
                    <a:pt x="256" y="43"/>
                  </a:lnTo>
                  <a:lnTo>
                    <a:pt x="252" y="50"/>
                  </a:lnTo>
                  <a:lnTo>
                    <a:pt x="248" y="59"/>
                  </a:lnTo>
                  <a:lnTo>
                    <a:pt x="245" y="68"/>
                  </a:lnTo>
                  <a:lnTo>
                    <a:pt x="242" y="78"/>
                  </a:lnTo>
                  <a:lnTo>
                    <a:pt x="240" y="87"/>
                  </a:lnTo>
                  <a:lnTo>
                    <a:pt x="238" y="97"/>
                  </a:lnTo>
                  <a:lnTo>
                    <a:pt x="237" y="107"/>
                  </a:lnTo>
                  <a:lnTo>
                    <a:pt x="237" y="117"/>
                  </a:lnTo>
                  <a:lnTo>
                    <a:pt x="237" y="129"/>
                  </a:lnTo>
                  <a:lnTo>
                    <a:pt x="235" y="129"/>
                  </a:lnTo>
                  <a:lnTo>
                    <a:pt x="233" y="129"/>
                  </a:lnTo>
                  <a:lnTo>
                    <a:pt x="232" y="129"/>
                  </a:lnTo>
                  <a:lnTo>
                    <a:pt x="231" y="129"/>
                  </a:lnTo>
                  <a:lnTo>
                    <a:pt x="230" y="129"/>
                  </a:lnTo>
                  <a:lnTo>
                    <a:pt x="229" y="129"/>
                  </a:lnTo>
                  <a:lnTo>
                    <a:pt x="228" y="129"/>
                  </a:lnTo>
                  <a:lnTo>
                    <a:pt x="227" y="129"/>
                  </a:lnTo>
                  <a:lnTo>
                    <a:pt x="227" y="117"/>
                  </a:lnTo>
                  <a:lnTo>
                    <a:pt x="226" y="107"/>
                  </a:lnTo>
                  <a:lnTo>
                    <a:pt x="224" y="97"/>
                  </a:lnTo>
                  <a:lnTo>
                    <a:pt x="223" y="87"/>
                  </a:lnTo>
                  <a:lnTo>
                    <a:pt x="221" y="78"/>
                  </a:lnTo>
                  <a:lnTo>
                    <a:pt x="218" y="68"/>
                  </a:lnTo>
                  <a:lnTo>
                    <a:pt x="215" y="59"/>
                  </a:lnTo>
                  <a:lnTo>
                    <a:pt x="211" y="51"/>
                  </a:lnTo>
                  <a:lnTo>
                    <a:pt x="207" y="43"/>
                  </a:lnTo>
                  <a:lnTo>
                    <a:pt x="203" y="37"/>
                  </a:lnTo>
                  <a:lnTo>
                    <a:pt x="198" y="31"/>
                  </a:lnTo>
                  <a:lnTo>
                    <a:pt x="194" y="25"/>
                  </a:lnTo>
                  <a:lnTo>
                    <a:pt x="189" y="22"/>
                  </a:lnTo>
                  <a:lnTo>
                    <a:pt x="184" y="19"/>
                  </a:lnTo>
                  <a:lnTo>
                    <a:pt x="179" y="18"/>
                  </a:lnTo>
                  <a:lnTo>
                    <a:pt x="174" y="17"/>
                  </a:lnTo>
                  <a:lnTo>
                    <a:pt x="168" y="18"/>
                  </a:lnTo>
                  <a:lnTo>
                    <a:pt x="163" y="19"/>
                  </a:lnTo>
                  <a:lnTo>
                    <a:pt x="158" y="22"/>
                  </a:lnTo>
                  <a:lnTo>
                    <a:pt x="153" y="26"/>
                  </a:lnTo>
                  <a:lnTo>
                    <a:pt x="149" y="31"/>
                  </a:lnTo>
                  <a:lnTo>
                    <a:pt x="144" y="37"/>
                  </a:lnTo>
                  <a:lnTo>
                    <a:pt x="140" y="43"/>
                  </a:lnTo>
                  <a:lnTo>
                    <a:pt x="136" y="51"/>
                  </a:lnTo>
                  <a:lnTo>
                    <a:pt x="132" y="59"/>
                  </a:lnTo>
                  <a:lnTo>
                    <a:pt x="130" y="68"/>
                  </a:lnTo>
                  <a:lnTo>
                    <a:pt x="126" y="78"/>
                  </a:lnTo>
                  <a:lnTo>
                    <a:pt x="124" y="87"/>
                  </a:lnTo>
                  <a:lnTo>
                    <a:pt x="123" y="97"/>
                  </a:lnTo>
                  <a:lnTo>
                    <a:pt x="122" y="107"/>
                  </a:lnTo>
                  <a:lnTo>
                    <a:pt x="120" y="117"/>
                  </a:lnTo>
                  <a:lnTo>
                    <a:pt x="120" y="129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7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0" y="118"/>
                  </a:lnTo>
                  <a:lnTo>
                    <a:pt x="110" y="108"/>
                  </a:lnTo>
                  <a:lnTo>
                    <a:pt x="109" y="98"/>
                  </a:lnTo>
                  <a:lnTo>
                    <a:pt x="107" y="89"/>
                  </a:lnTo>
                  <a:lnTo>
                    <a:pt x="105" y="80"/>
                  </a:lnTo>
                  <a:lnTo>
                    <a:pt x="102" y="71"/>
                  </a:lnTo>
                  <a:lnTo>
                    <a:pt x="99" y="63"/>
                  </a:lnTo>
                  <a:lnTo>
                    <a:pt x="96" y="55"/>
                  </a:lnTo>
                  <a:lnTo>
                    <a:pt x="92" y="47"/>
                  </a:lnTo>
                  <a:lnTo>
                    <a:pt x="88" y="41"/>
                  </a:lnTo>
                  <a:lnTo>
                    <a:pt x="84" y="35"/>
                  </a:lnTo>
                  <a:lnTo>
                    <a:pt x="80" y="31"/>
                  </a:lnTo>
                  <a:lnTo>
                    <a:pt x="75" y="27"/>
                  </a:lnTo>
                  <a:lnTo>
                    <a:pt x="70" y="25"/>
                  </a:lnTo>
                  <a:lnTo>
                    <a:pt x="65" y="24"/>
                  </a:lnTo>
                  <a:lnTo>
                    <a:pt x="59" y="23"/>
                  </a:lnTo>
                  <a:lnTo>
                    <a:pt x="55" y="24"/>
                  </a:lnTo>
                  <a:lnTo>
                    <a:pt x="50" y="25"/>
                  </a:lnTo>
                  <a:lnTo>
                    <a:pt x="45" y="27"/>
                  </a:lnTo>
                  <a:lnTo>
                    <a:pt x="40" y="31"/>
                  </a:lnTo>
                  <a:lnTo>
                    <a:pt x="37" y="35"/>
                  </a:lnTo>
                  <a:lnTo>
                    <a:pt x="32" y="41"/>
                  </a:lnTo>
                  <a:lnTo>
                    <a:pt x="28" y="47"/>
                  </a:lnTo>
                  <a:lnTo>
                    <a:pt x="24" y="55"/>
                  </a:lnTo>
                  <a:lnTo>
                    <a:pt x="21" y="63"/>
                  </a:lnTo>
                  <a:lnTo>
                    <a:pt x="19" y="71"/>
                  </a:lnTo>
                  <a:lnTo>
                    <a:pt x="15" y="80"/>
                  </a:lnTo>
                  <a:lnTo>
                    <a:pt x="14" y="89"/>
                  </a:lnTo>
                  <a:lnTo>
                    <a:pt x="12" y="98"/>
                  </a:lnTo>
                  <a:lnTo>
                    <a:pt x="11" y="108"/>
                  </a:lnTo>
                  <a:lnTo>
                    <a:pt x="11" y="118"/>
                  </a:lnTo>
                  <a:lnTo>
                    <a:pt x="10" y="129"/>
                  </a:lnTo>
                  <a:lnTo>
                    <a:pt x="9" y="129"/>
                  </a:lnTo>
                  <a:lnTo>
                    <a:pt x="7" y="129"/>
                  </a:lnTo>
                  <a:lnTo>
                    <a:pt x="6" y="129"/>
                  </a:lnTo>
                  <a:lnTo>
                    <a:pt x="5" y="129"/>
                  </a:lnTo>
                  <a:lnTo>
                    <a:pt x="4" y="129"/>
                  </a:lnTo>
                  <a:lnTo>
                    <a:pt x="3" y="129"/>
                  </a:lnTo>
                  <a:lnTo>
                    <a:pt x="2" y="129"/>
                  </a:lnTo>
                  <a:lnTo>
                    <a:pt x="0" y="129"/>
                  </a:lnTo>
                  <a:lnTo>
                    <a:pt x="1" y="116"/>
                  </a:lnTo>
                  <a:lnTo>
                    <a:pt x="1" y="104"/>
                  </a:lnTo>
                  <a:lnTo>
                    <a:pt x="3" y="92"/>
                  </a:lnTo>
                  <a:lnTo>
                    <a:pt x="4" y="81"/>
                  </a:lnTo>
                  <a:lnTo>
                    <a:pt x="6" y="71"/>
                  </a:lnTo>
                  <a:lnTo>
                    <a:pt x="10" y="60"/>
                  </a:lnTo>
                  <a:lnTo>
                    <a:pt x="13" y="50"/>
                  </a:lnTo>
                  <a:lnTo>
                    <a:pt x="18" y="41"/>
                  </a:lnTo>
                  <a:lnTo>
                    <a:pt x="22" y="32"/>
                  </a:lnTo>
                  <a:lnTo>
                    <a:pt x="27" y="25"/>
                  </a:lnTo>
                  <a:lnTo>
                    <a:pt x="31" y="18"/>
                  </a:lnTo>
                  <a:lnTo>
                    <a:pt x="37" y="14"/>
                  </a:lnTo>
                  <a:lnTo>
                    <a:pt x="43" y="9"/>
                  </a:lnTo>
                  <a:lnTo>
                    <a:pt x="48" y="7"/>
                  </a:lnTo>
                  <a:lnTo>
                    <a:pt x="54" y="5"/>
                  </a:lnTo>
                  <a:lnTo>
                    <a:pt x="59" y="5"/>
                  </a:lnTo>
                  <a:lnTo>
                    <a:pt x="65" y="5"/>
                  </a:lnTo>
                  <a:lnTo>
                    <a:pt x="70" y="6"/>
                  </a:lnTo>
                  <a:lnTo>
                    <a:pt x="74" y="7"/>
                  </a:lnTo>
                  <a:lnTo>
                    <a:pt x="79" y="9"/>
                  </a:lnTo>
                  <a:lnTo>
                    <a:pt x="87" y="15"/>
                  </a:lnTo>
                  <a:lnTo>
                    <a:pt x="94" y="23"/>
                  </a:lnTo>
                  <a:lnTo>
                    <a:pt x="100" y="34"/>
                  </a:lnTo>
                  <a:lnTo>
                    <a:pt x="107" y="47"/>
                  </a:lnTo>
                  <a:lnTo>
                    <a:pt x="111" y="63"/>
                  </a:lnTo>
                  <a:lnTo>
                    <a:pt x="116" y="81"/>
                  </a:lnTo>
                  <a:lnTo>
                    <a:pt x="120" y="62"/>
                  </a:lnTo>
                  <a:lnTo>
                    <a:pt x="125" y="46"/>
                  </a:lnTo>
                  <a:lnTo>
                    <a:pt x="131" y="32"/>
                  </a:lnTo>
                  <a:lnTo>
                    <a:pt x="137" y="21"/>
                  </a:lnTo>
                  <a:lnTo>
                    <a:pt x="141" y="15"/>
                  </a:lnTo>
                  <a:lnTo>
                    <a:pt x="145" y="11"/>
                  </a:lnTo>
                  <a:lnTo>
                    <a:pt x="150" y="8"/>
                  </a:lnTo>
                  <a:lnTo>
                    <a:pt x="154" y="5"/>
                  </a:lnTo>
                  <a:lnTo>
                    <a:pt x="159" y="2"/>
                  </a:lnTo>
                  <a:lnTo>
                    <a:pt x="163" y="1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79" y="0"/>
                  </a:lnTo>
                  <a:lnTo>
                    <a:pt x="184" y="1"/>
                  </a:lnTo>
                  <a:lnTo>
                    <a:pt x="188" y="2"/>
                  </a:lnTo>
                  <a:lnTo>
                    <a:pt x="194" y="5"/>
                  </a:lnTo>
                  <a:lnTo>
                    <a:pt x="197" y="8"/>
                  </a:lnTo>
                  <a:lnTo>
                    <a:pt x="202" y="11"/>
                  </a:lnTo>
                  <a:lnTo>
                    <a:pt x="206" y="15"/>
                  </a:lnTo>
                  <a:lnTo>
                    <a:pt x="210" y="21"/>
                  </a:lnTo>
                  <a:lnTo>
                    <a:pt x="216" y="32"/>
                  </a:lnTo>
                  <a:lnTo>
                    <a:pt x="222" y="46"/>
                  </a:lnTo>
                  <a:lnTo>
                    <a:pt x="228" y="62"/>
                  </a:lnTo>
                  <a:lnTo>
                    <a:pt x="231" y="81"/>
                  </a:lnTo>
                  <a:lnTo>
                    <a:pt x="236" y="62"/>
                  </a:lnTo>
                  <a:lnTo>
                    <a:pt x="240" y="46"/>
                  </a:lnTo>
                  <a:lnTo>
                    <a:pt x="247" y="32"/>
                  </a:lnTo>
                  <a:lnTo>
                    <a:pt x="254" y="21"/>
                  </a:lnTo>
                  <a:lnTo>
                    <a:pt x="257" y="15"/>
                  </a:lnTo>
                  <a:lnTo>
                    <a:pt x="261" y="11"/>
                  </a:lnTo>
                  <a:lnTo>
                    <a:pt x="265" y="8"/>
                  </a:lnTo>
                  <a:lnTo>
                    <a:pt x="270" y="5"/>
                  </a:lnTo>
                  <a:lnTo>
                    <a:pt x="274" y="2"/>
                  </a:lnTo>
                  <a:lnTo>
                    <a:pt x="280" y="1"/>
                  </a:lnTo>
                  <a:lnTo>
                    <a:pt x="284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300" y="1"/>
                  </a:lnTo>
                  <a:lnTo>
                    <a:pt x="305" y="2"/>
                  </a:lnTo>
                  <a:lnTo>
                    <a:pt x="309" y="5"/>
                  </a:lnTo>
                  <a:lnTo>
                    <a:pt x="317" y="11"/>
                  </a:lnTo>
                  <a:lnTo>
                    <a:pt x="325" y="21"/>
                  </a:lnTo>
                  <a:lnTo>
                    <a:pt x="332" y="32"/>
                  </a:lnTo>
                  <a:lnTo>
                    <a:pt x="337" y="46"/>
                  </a:lnTo>
                  <a:lnTo>
                    <a:pt x="343" y="62"/>
                  </a:lnTo>
                  <a:lnTo>
                    <a:pt x="346" y="81"/>
                  </a:lnTo>
                  <a:lnTo>
                    <a:pt x="351" y="63"/>
                  </a:lnTo>
                  <a:lnTo>
                    <a:pt x="355" y="47"/>
                  </a:lnTo>
                  <a:lnTo>
                    <a:pt x="362" y="34"/>
                  </a:lnTo>
                  <a:lnTo>
                    <a:pt x="368" y="23"/>
                  </a:lnTo>
                  <a:lnTo>
                    <a:pt x="376" y="15"/>
                  </a:lnTo>
                  <a:lnTo>
                    <a:pt x="384" y="9"/>
                  </a:lnTo>
                  <a:lnTo>
                    <a:pt x="388" y="7"/>
                  </a:lnTo>
                  <a:lnTo>
                    <a:pt x="393" y="5"/>
                  </a:lnTo>
                  <a:lnTo>
                    <a:pt x="397" y="5"/>
                  </a:lnTo>
                  <a:lnTo>
                    <a:pt x="403" y="4"/>
                  </a:lnTo>
                  <a:lnTo>
                    <a:pt x="409" y="5"/>
                  </a:lnTo>
                  <a:lnTo>
                    <a:pt x="414" y="6"/>
                  </a:lnTo>
                  <a:lnTo>
                    <a:pt x="420" y="9"/>
                  </a:lnTo>
                  <a:lnTo>
                    <a:pt x="426" y="13"/>
                  </a:lnTo>
                  <a:lnTo>
                    <a:pt x="430" y="18"/>
                  </a:lnTo>
                  <a:lnTo>
                    <a:pt x="436" y="25"/>
                  </a:lnTo>
                  <a:lnTo>
                    <a:pt x="440" y="32"/>
                  </a:lnTo>
                  <a:lnTo>
                    <a:pt x="445" y="41"/>
                  </a:lnTo>
                  <a:lnTo>
                    <a:pt x="449" y="50"/>
                  </a:lnTo>
                  <a:lnTo>
                    <a:pt x="453" y="59"/>
                  </a:lnTo>
                  <a:lnTo>
                    <a:pt x="455" y="70"/>
                  </a:lnTo>
                  <a:lnTo>
                    <a:pt x="458" y="81"/>
                  </a:lnTo>
                  <a:lnTo>
                    <a:pt x="459" y="92"/>
                  </a:lnTo>
                  <a:lnTo>
                    <a:pt x="462" y="104"/>
                  </a:lnTo>
                  <a:lnTo>
                    <a:pt x="462" y="116"/>
                  </a:lnTo>
                  <a:lnTo>
                    <a:pt x="463" y="1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43"/>
            <p:cNvSpPr>
              <a:spLocks/>
            </p:cNvSpPr>
            <p:nvPr/>
          </p:nvSpPr>
          <p:spPr bwMode="auto">
            <a:xfrm>
              <a:off x="2459" y="3911"/>
              <a:ext cx="481" cy="128"/>
            </a:xfrm>
            <a:custGeom>
              <a:avLst/>
              <a:gdLst>
                <a:gd name="T0" fmla="*/ 476 w 481"/>
                <a:gd name="T1" fmla="*/ 0 h 128"/>
                <a:gd name="T2" fmla="*/ 470 w 481"/>
                <a:gd name="T3" fmla="*/ 11 h 128"/>
                <a:gd name="T4" fmla="*/ 462 w 481"/>
                <a:gd name="T5" fmla="*/ 58 h 128"/>
                <a:gd name="T6" fmla="*/ 443 w 481"/>
                <a:gd name="T7" fmla="*/ 93 h 128"/>
                <a:gd name="T8" fmla="*/ 418 w 481"/>
                <a:gd name="T9" fmla="*/ 106 h 128"/>
                <a:gd name="T10" fmla="*/ 393 w 481"/>
                <a:gd name="T11" fmla="*/ 93 h 128"/>
                <a:gd name="T12" fmla="*/ 374 w 481"/>
                <a:gd name="T13" fmla="*/ 58 h 128"/>
                <a:gd name="T14" fmla="*/ 366 w 481"/>
                <a:gd name="T15" fmla="*/ 11 h 128"/>
                <a:gd name="T16" fmla="*/ 360 w 481"/>
                <a:gd name="T17" fmla="*/ 0 h 128"/>
                <a:gd name="T18" fmla="*/ 356 w 481"/>
                <a:gd name="T19" fmla="*/ 11 h 128"/>
                <a:gd name="T20" fmla="*/ 347 w 481"/>
                <a:gd name="T21" fmla="*/ 61 h 128"/>
                <a:gd name="T22" fmla="*/ 327 w 481"/>
                <a:gd name="T23" fmla="*/ 99 h 128"/>
                <a:gd name="T24" fmla="*/ 301 w 481"/>
                <a:gd name="T25" fmla="*/ 111 h 128"/>
                <a:gd name="T26" fmla="*/ 275 w 481"/>
                <a:gd name="T27" fmla="*/ 99 h 128"/>
                <a:gd name="T28" fmla="*/ 254 w 481"/>
                <a:gd name="T29" fmla="*/ 61 h 128"/>
                <a:gd name="T30" fmla="*/ 245 w 481"/>
                <a:gd name="T31" fmla="*/ 11 h 128"/>
                <a:gd name="T32" fmla="*/ 241 w 481"/>
                <a:gd name="T33" fmla="*/ 0 h 128"/>
                <a:gd name="T34" fmla="*/ 235 w 481"/>
                <a:gd name="T35" fmla="*/ 11 h 128"/>
                <a:gd name="T36" fmla="*/ 226 w 481"/>
                <a:gd name="T37" fmla="*/ 61 h 128"/>
                <a:gd name="T38" fmla="*/ 207 w 481"/>
                <a:gd name="T39" fmla="*/ 99 h 128"/>
                <a:gd name="T40" fmla="*/ 181 w 481"/>
                <a:gd name="T41" fmla="*/ 111 h 128"/>
                <a:gd name="T42" fmla="*/ 155 w 481"/>
                <a:gd name="T43" fmla="*/ 99 h 128"/>
                <a:gd name="T44" fmla="*/ 134 w 481"/>
                <a:gd name="T45" fmla="*/ 61 h 128"/>
                <a:gd name="T46" fmla="*/ 125 w 481"/>
                <a:gd name="T47" fmla="*/ 11 h 128"/>
                <a:gd name="T48" fmla="*/ 120 w 481"/>
                <a:gd name="T49" fmla="*/ 0 h 128"/>
                <a:gd name="T50" fmla="*/ 115 w 481"/>
                <a:gd name="T51" fmla="*/ 11 h 128"/>
                <a:gd name="T52" fmla="*/ 106 w 481"/>
                <a:gd name="T53" fmla="*/ 59 h 128"/>
                <a:gd name="T54" fmla="*/ 87 w 481"/>
                <a:gd name="T55" fmla="*/ 93 h 128"/>
                <a:gd name="T56" fmla="*/ 62 w 481"/>
                <a:gd name="T57" fmla="*/ 106 h 128"/>
                <a:gd name="T58" fmla="*/ 38 w 481"/>
                <a:gd name="T59" fmla="*/ 93 h 128"/>
                <a:gd name="T60" fmla="*/ 19 w 481"/>
                <a:gd name="T61" fmla="*/ 59 h 128"/>
                <a:gd name="T62" fmla="*/ 11 w 481"/>
                <a:gd name="T63" fmla="*/ 11 h 128"/>
                <a:gd name="T64" fmla="*/ 6 w 481"/>
                <a:gd name="T65" fmla="*/ 0 h 128"/>
                <a:gd name="T66" fmla="*/ 0 w 481"/>
                <a:gd name="T67" fmla="*/ 14 h 128"/>
                <a:gd name="T68" fmla="*/ 10 w 481"/>
                <a:gd name="T69" fmla="*/ 69 h 128"/>
                <a:gd name="T70" fmla="*/ 33 w 481"/>
                <a:gd name="T71" fmla="*/ 110 h 128"/>
                <a:gd name="T72" fmla="*/ 62 w 481"/>
                <a:gd name="T73" fmla="*/ 125 h 128"/>
                <a:gd name="T74" fmla="*/ 90 w 481"/>
                <a:gd name="T75" fmla="*/ 114 h 128"/>
                <a:gd name="T76" fmla="*/ 121 w 481"/>
                <a:gd name="T77" fmla="*/ 49 h 128"/>
                <a:gd name="T78" fmla="*/ 147 w 481"/>
                <a:gd name="T79" fmla="*/ 114 h 128"/>
                <a:gd name="T80" fmla="*/ 170 w 481"/>
                <a:gd name="T81" fmla="*/ 127 h 128"/>
                <a:gd name="T82" fmla="*/ 197 w 481"/>
                <a:gd name="T83" fmla="*/ 126 h 128"/>
                <a:gd name="T84" fmla="*/ 218 w 481"/>
                <a:gd name="T85" fmla="*/ 109 h 128"/>
                <a:gd name="T86" fmla="*/ 244 w 481"/>
                <a:gd name="T87" fmla="*/ 67 h 128"/>
                <a:gd name="T88" fmla="*/ 271 w 481"/>
                <a:gd name="T89" fmla="*/ 117 h 128"/>
                <a:gd name="T90" fmla="*/ 295 w 481"/>
                <a:gd name="T91" fmla="*/ 128 h 128"/>
                <a:gd name="T92" fmla="*/ 321 w 481"/>
                <a:gd name="T93" fmla="*/ 124 h 128"/>
                <a:gd name="T94" fmla="*/ 345 w 481"/>
                <a:gd name="T95" fmla="*/ 98 h 128"/>
                <a:gd name="T96" fmla="*/ 369 w 481"/>
                <a:gd name="T97" fmla="*/ 82 h 128"/>
                <a:gd name="T98" fmla="*/ 403 w 481"/>
                <a:gd name="T99" fmla="*/ 122 h 128"/>
                <a:gd name="T100" fmla="*/ 431 w 481"/>
                <a:gd name="T101" fmla="*/ 123 h 128"/>
                <a:gd name="T102" fmla="*/ 458 w 481"/>
                <a:gd name="T103" fmla="*/ 97 h 128"/>
                <a:gd name="T104" fmla="*/ 477 w 481"/>
                <a:gd name="T105" fmla="*/ 48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1"/>
                <a:gd name="T160" fmla="*/ 0 h 128"/>
                <a:gd name="T161" fmla="*/ 481 w 481"/>
                <a:gd name="T162" fmla="*/ 128 h 1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1" h="128">
                  <a:moveTo>
                    <a:pt x="481" y="0"/>
                  </a:moveTo>
                  <a:lnTo>
                    <a:pt x="479" y="0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6" y="0"/>
                  </a:lnTo>
                  <a:lnTo>
                    <a:pt x="475" y="0"/>
                  </a:lnTo>
                  <a:lnTo>
                    <a:pt x="473" y="0"/>
                  </a:lnTo>
                  <a:lnTo>
                    <a:pt x="471" y="0"/>
                  </a:lnTo>
                  <a:lnTo>
                    <a:pt x="470" y="0"/>
                  </a:lnTo>
                  <a:lnTo>
                    <a:pt x="470" y="11"/>
                  </a:lnTo>
                  <a:lnTo>
                    <a:pt x="469" y="21"/>
                  </a:lnTo>
                  <a:lnTo>
                    <a:pt x="468" y="31"/>
                  </a:lnTo>
                  <a:lnTo>
                    <a:pt x="467" y="41"/>
                  </a:lnTo>
                  <a:lnTo>
                    <a:pt x="464" y="50"/>
                  </a:lnTo>
                  <a:lnTo>
                    <a:pt x="462" y="58"/>
                  </a:lnTo>
                  <a:lnTo>
                    <a:pt x="459" y="67"/>
                  </a:lnTo>
                  <a:lnTo>
                    <a:pt x="455" y="75"/>
                  </a:lnTo>
                  <a:lnTo>
                    <a:pt x="451" y="82"/>
                  </a:lnTo>
                  <a:lnTo>
                    <a:pt x="447" y="89"/>
                  </a:lnTo>
                  <a:lnTo>
                    <a:pt x="443" y="93"/>
                  </a:lnTo>
                  <a:lnTo>
                    <a:pt x="438" y="98"/>
                  </a:lnTo>
                  <a:lnTo>
                    <a:pt x="434" y="101"/>
                  </a:lnTo>
                  <a:lnTo>
                    <a:pt x="429" y="103"/>
                  </a:lnTo>
                  <a:lnTo>
                    <a:pt x="424" y="106"/>
                  </a:lnTo>
                  <a:lnTo>
                    <a:pt x="418" y="106"/>
                  </a:lnTo>
                  <a:lnTo>
                    <a:pt x="414" y="106"/>
                  </a:lnTo>
                  <a:lnTo>
                    <a:pt x="408" y="103"/>
                  </a:lnTo>
                  <a:lnTo>
                    <a:pt x="403" y="101"/>
                  </a:lnTo>
                  <a:lnTo>
                    <a:pt x="399" y="98"/>
                  </a:lnTo>
                  <a:lnTo>
                    <a:pt x="393" y="93"/>
                  </a:lnTo>
                  <a:lnTo>
                    <a:pt x="390" y="89"/>
                  </a:lnTo>
                  <a:lnTo>
                    <a:pt x="385" y="82"/>
                  </a:lnTo>
                  <a:lnTo>
                    <a:pt x="381" y="75"/>
                  </a:lnTo>
                  <a:lnTo>
                    <a:pt x="377" y="67"/>
                  </a:lnTo>
                  <a:lnTo>
                    <a:pt x="374" y="58"/>
                  </a:lnTo>
                  <a:lnTo>
                    <a:pt x="372" y="50"/>
                  </a:lnTo>
                  <a:lnTo>
                    <a:pt x="369" y="41"/>
                  </a:lnTo>
                  <a:lnTo>
                    <a:pt x="367" y="31"/>
                  </a:lnTo>
                  <a:lnTo>
                    <a:pt x="366" y="21"/>
                  </a:lnTo>
                  <a:lnTo>
                    <a:pt x="366" y="11"/>
                  </a:lnTo>
                  <a:lnTo>
                    <a:pt x="365" y="0"/>
                  </a:lnTo>
                  <a:lnTo>
                    <a:pt x="364" y="0"/>
                  </a:lnTo>
                  <a:lnTo>
                    <a:pt x="363" y="0"/>
                  </a:lnTo>
                  <a:lnTo>
                    <a:pt x="362" y="0"/>
                  </a:lnTo>
                  <a:lnTo>
                    <a:pt x="360" y="0"/>
                  </a:lnTo>
                  <a:lnTo>
                    <a:pt x="359" y="0"/>
                  </a:lnTo>
                  <a:lnTo>
                    <a:pt x="358" y="0"/>
                  </a:lnTo>
                  <a:lnTo>
                    <a:pt x="357" y="0"/>
                  </a:lnTo>
                  <a:lnTo>
                    <a:pt x="356" y="0"/>
                  </a:lnTo>
                  <a:lnTo>
                    <a:pt x="356" y="11"/>
                  </a:lnTo>
                  <a:lnTo>
                    <a:pt x="355" y="21"/>
                  </a:lnTo>
                  <a:lnTo>
                    <a:pt x="354" y="32"/>
                  </a:lnTo>
                  <a:lnTo>
                    <a:pt x="351" y="42"/>
                  </a:lnTo>
                  <a:lnTo>
                    <a:pt x="349" y="52"/>
                  </a:lnTo>
                  <a:lnTo>
                    <a:pt x="347" y="61"/>
                  </a:lnTo>
                  <a:lnTo>
                    <a:pt x="344" y="69"/>
                  </a:lnTo>
                  <a:lnTo>
                    <a:pt x="339" y="78"/>
                  </a:lnTo>
                  <a:lnTo>
                    <a:pt x="336" y="86"/>
                  </a:lnTo>
                  <a:lnTo>
                    <a:pt x="331" y="93"/>
                  </a:lnTo>
                  <a:lnTo>
                    <a:pt x="327" y="99"/>
                  </a:lnTo>
                  <a:lnTo>
                    <a:pt x="322" y="103"/>
                  </a:lnTo>
                  <a:lnTo>
                    <a:pt x="316" y="107"/>
                  </a:lnTo>
                  <a:lnTo>
                    <a:pt x="312" y="109"/>
                  </a:lnTo>
                  <a:lnTo>
                    <a:pt x="306" y="110"/>
                  </a:lnTo>
                  <a:lnTo>
                    <a:pt x="301" y="111"/>
                  </a:lnTo>
                  <a:lnTo>
                    <a:pt x="295" y="111"/>
                  </a:lnTo>
                  <a:lnTo>
                    <a:pt x="289" y="109"/>
                  </a:lnTo>
                  <a:lnTo>
                    <a:pt x="285" y="107"/>
                  </a:lnTo>
                  <a:lnTo>
                    <a:pt x="279" y="103"/>
                  </a:lnTo>
                  <a:lnTo>
                    <a:pt x="275" y="99"/>
                  </a:lnTo>
                  <a:lnTo>
                    <a:pt x="270" y="93"/>
                  </a:lnTo>
                  <a:lnTo>
                    <a:pt x="266" y="86"/>
                  </a:lnTo>
                  <a:lnTo>
                    <a:pt x="261" y="78"/>
                  </a:lnTo>
                  <a:lnTo>
                    <a:pt x="258" y="70"/>
                  </a:lnTo>
                  <a:lnTo>
                    <a:pt x="254" y="61"/>
                  </a:lnTo>
                  <a:lnTo>
                    <a:pt x="252" y="52"/>
                  </a:lnTo>
                  <a:lnTo>
                    <a:pt x="250" y="42"/>
                  </a:lnTo>
                  <a:lnTo>
                    <a:pt x="247" y="32"/>
                  </a:lnTo>
                  <a:lnTo>
                    <a:pt x="246" y="21"/>
                  </a:lnTo>
                  <a:lnTo>
                    <a:pt x="245" y="11"/>
                  </a:lnTo>
                  <a:lnTo>
                    <a:pt x="245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241" y="0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5" y="11"/>
                  </a:lnTo>
                  <a:lnTo>
                    <a:pt x="235" y="21"/>
                  </a:lnTo>
                  <a:lnTo>
                    <a:pt x="233" y="32"/>
                  </a:lnTo>
                  <a:lnTo>
                    <a:pt x="232" y="42"/>
                  </a:lnTo>
                  <a:lnTo>
                    <a:pt x="229" y="52"/>
                  </a:lnTo>
                  <a:lnTo>
                    <a:pt x="226" y="61"/>
                  </a:lnTo>
                  <a:lnTo>
                    <a:pt x="223" y="69"/>
                  </a:lnTo>
                  <a:lnTo>
                    <a:pt x="219" y="78"/>
                  </a:lnTo>
                  <a:lnTo>
                    <a:pt x="215" y="86"/>
                  </a:lnTo>
                  <a:lnTo>
                    <a:pt x="211" y="93"/>
                  </a:lnTo>
                  <a:lnTo>
                    <a:pt x="207" y="99"/>
                  </a:lnTo>
                  <a:lnTo>
                    <a:pt x="201" y="103"/>
                  </a:lnTo>
                  <a:lnTo>
                    <a:pt x="197" y="107"/>
                  </a:lnTo>
                  <a:lnTo>
                    <a:pt x="192" y="109"/>
                  </a:lnTo>
                  <a:lnTo>
                    <a:pt x="186" y="111"/>
                  </a:lnTo>
                  <a:lnTo>
                    <a:pt x="181" y="111"/>
                  </a:lnTo>
                  <a:lnTo>
                    <a:pt x="175" y="111"/>
                  </a:lnTo>
                  <a:lnTo>
                    <a:pt x="170" y="109"/>
                  </a:lnTo>
                  <a:lnTo>
                    <a:pt x="164" y="107"/>
                  </a:lnTo>
                  <a:lnTo>
                    <a:pt x="159" y="103"/>
                  </a:lnTo>
                  <a:lnTo>
                    <a:pt x="155" y="99"/>
                  </a:lnTo>
                  <a:lnTo>
                    <a:pt x="150" y="93"/>
                  </a:lnTo>
                  <a:lnTo>
                    <a:pt x="146" y="86"/>
                  </a:lnTo>
                  <a:lnTo>
                    <a:pt x="141" y="78"/>
                  </a:lnTo>
                  <a:lnTo>
                    <a:pt x="138" y="70"/>
                  </a:lnTo>
                  <a:lnTo>
                    <a:pt x="134" y="61"/>
                  </a:lnTo>
                  <a:lnTo>
                    <a:pt x="131" y="52"/>
                  </a:lnTo>
                  <a:lnTo>
                    <a:pt x="129" y="42"/>
                  </a:lnTo>
                  <a:lnTo>
                    <a:pt x="128" y="33"/>
                  </a:lnTo>
                  <a:lnTo>
                    <a:pt x="125" y="21"/>
                  </a:lnTo>
                  <a:lnTo>
                    <a:pt x="125" y="11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114" y="21"/>
                  </a:lnTo>
                  <a:lnTo>
                    <a:pt x="113" y="32"/>
                  </a:lnTo>
                  <a:lnTo>
                    <a:pt x="112" y="41"/>
                  </a:lnTo>
                  <a:lnTo>
                    <a:pt x="110" y="50"/>
                  </a:lnTo>
                  <a:lnTo>
                    <a:pt x="106" y="59"/>
                  </a:lnTo>
                  <a:lnTo>
                    <a:pt x="104" y="67"/>
                  </a:lnTo>
                  <a:lnTo>
                    <a:pt x="99" y="75"/>
                  </a:lnTo>
                  <a:lnTo>
                    <a:pt x="96" y="82"/>
                  </a:lnTo>
                  <a:lnTo>
                    <a:pt x="92" y="89"/>
                  </a:lnTo>
                  <a:lnTo>
                    <a:pt x="87" y="93"/>
                  </a:lnTo>
                  <a:lnTo>
                    <a:pt x="83" y="98"/>
                  </a:lnTo>
                  <a:lnTo>
                    <a:pt x="78" y="101"/>
                  </a:lnTo>
                  <a:lnTo>
                    <a:pt x="73" y="103"/>
                  </a:lnTo>
                  <a:lnTo>
                    <a:pt x="68" y="106"/>
                  </a:lnTo>
                  <a:lnTo>
                    <a:pt x="62" y="106"/>
                  </a:lnTo>
                  <a:lnTo>
                    <a:pt x="58" y="106"/>
                  </a:lnTo>
                  <a:lnTo>
                    <a:pt x="52" y="103"/>
                  </a:lnTo>
                  <a:lnTo>
                    <a:pt x="48" y="101"/>
                  </a:lnTo>
                  <a:lnTo>
                    <a:pt x="43" y="98"/>
                  </a:lnTo>
                  <a:lnTo>
                    <a:pt x="38" y="93"/>
                  </a:lnTo>
                  <a:lnTo>
                    <a:pt x="34" y="89"/>
                  </a:lnTo>
                  <a:lnTo>
                    <a:pt x="29" y="82"/>
                  </a:lnTo>
                  <a:lnTo>
                    <a:pt x="26" y="75"/>
                  </a:lnTo>
                  <a:lnTo>
                    <a:pt x="23" y="67"/>
                  </a:lnTo>
                  <a:lnTo>
                    <a:pt x="19" y="59"/>
                  </a:lnTo>
                  <a:lnTo>
                    <a:pt x="17" y="50"/>
                  </a:lnTo>
                  <a:lnTo>
                    <a:pt x="15" y="41"/>
                  </a:lnTo>
                  <a:lnTo>
                    <a:pt x="12" y="32"/>
                  </a:lnTo>
                  <a:lnTo>
                    <a:pt x="11" y="21"/>
                  </a:lnTo>
                  <a:lnTo>
                    <a:pt x="11" y="1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25"/>
                  </a:lnTo>
                  <a:lnTo>
                    <a:pt x="2" y="37"/>
                  </a:lnTo>
                  <a:lnTo>
                    <a:pt x="5" y="48"/>
                  </a:lnTo>
                  <a:lnTo>
                    <a:pt x="7" y="59"/>
                  </a:lnTo>
                  <a:lnTo>
                    <a:pt x="10" y="69"/>
                  </a:lnTo>
                  <a:lnTo>
                    <a:pt x="15" y="80"/>
                  </a:lnTo>
                  <a:lnTo>
                    <a:pt x="18" y="89"/>
                  </a:lnTo>
                  <a:lnTo>
                    <a:pt x="23" y="97"/>
                  </a:lnTo>
                  <a:lnTo>
                    <a:pt x="28" y="105"/>
                  </a:lnTo>
                  <a:lnTo>
                    <a:pt x="33" y="110"/>
                  </a:lnTo>
                  <a:lnTo>
                    <a:pt x="38" y="116"/>
                  </a:lnTo>
                  <a:lnTo>
                    <a:pt x="44" y="119"/>
                  </a:lnTo>
                  <a:lnTo>
                    <a:pt x="50" y="123"/>
                  </a:lnTo>
                  <a:lnTo>
                    <a:pt x="57" y="124"/>
                  </a:lnTo>
                  <a:lnTo>
                    <a:pt x="62" y="125"/>
                  </a:lnTo>
                  <a:lnTo>
                    <a:pt x="68" y="124"/>
                  </a:lnTo>
                  <a:lnTo>
                    <a:pt x="72" y="124"/>
                  </a:lnTo>
                  <a:lnTo>
                    <a:pt x="77" y="122"/>
                  </a:lnTo>
                  <a:lnTo>
                    <a:pt x="81" y="121"/>
                  </a:lnTo>
                  <a:lnTo>
                    <a:pt x="90" y="114"/>
                  </a:lnTo>
                  <a:lnTo>
                    <a:pt x="98" y="106"/>
                  </a:lnTo>
                  <a:lnTo>
                    <a:pt x="105" y="95"/>
                  </a:lnTo>
                  <a:lnTo>
                    <a:pt x="111" y="82"/>
                  </a:lnTo>
                  <a:lnTo>
                    <a:pt x="116" y="66"/>
                  </a:lnTo>
                  <a:lnTo>
                    <a:pt x="121" y="49"/>
                  </a:lnTo>
                  <a:lnTo>
                    <a:pt x="124" y="67"/>
                  </a:lnTo>
                  <a:lnTo>
                    <a:pt x="130" y="84"/>
                  </a:lnTo>
                  <a:lnTo>
                    <a:pt x="136" y="98"/>
                  </a:lnTo>
                  <a:lnTo>
                    <a:pt x="144" y="109"/>
                  </a:lnTo>
                  <a:lnTo>
                    <a:pt x="147" y="114"/>
                  </a:lnTo>
                  <a:lnTo>
                    <a:pt x="151" y="117"/>
                  </a:lnTo>
                  <a:lnTo>
                    <a:pt x="156" y="122"/>
                  </a:lnTo>
                  <a:lnTo>
                    <a:pt x="160" y="124"/>
                  </a:lnTo>
                  <a:lnTo>
                    <a:pt x="165" y="126"/>
                  </a:lnTo>
                  <a:lnTo>
                    <a:pt x="170" y="127"/>
                  </a:lnTo>
                  <a:lnTo>
                    <a:pt x="175" y="128"/>
                  </a:lnTo>
                  <a:lnTo>
                    <a:pt x="181" y="128"/>
                  </a:lnTo>
                  <a:lnTo>
                    <a:pt x="186" y="128"/>
                  </a:lnTo>
                  <a:lnTo>
                    <a:pt x="191" y="127"/>
                  </a:lnTo>
                  <a:lnTo>
                    <a:pt x="197" y="126"/>
                  </a:lnTo>
                  <a:lnTo>
                    <a:pt x="201" y="124"/>
                  </a:lnTo>
                  <a:lnTo>
                    <a:pt x="206" y="122"/>
                  </a:lnTo>
                  <a:lnTo>
                    <a:pt x="210" y="117"/>
                  </a:lnTo>
                  <a:lnTo>
                    <a:pt x="214" y="114"/>
                  </a:lnTo>
                  <a:lnTo>
                    <a:pt x="218" y="109"/>
                  </a:lnTo>
                  <a:lnTo>
                    <a:pt x="225" y="98"/>
                  </a:lnTo>
                  <a:lnTo>
                    <a:pt x="231" y="84"/>
                  </a:lnTo>
                  <a:lnTo>
                    <a:pt x="236" y="67"/>
                  </a:lnTo>
                  <a:lnTo>
                    <a:pt x="241" y="48"/>
                  </a:lnTo>
                  <a:lnTo>
                    <a:pt x="244" y="67"/>
                  </a:lnTo>
                  <a:lnTo>
                    <a:pt x="250" y="84"/>
                  </a:lnTo>
                  <a:lnTo>
                    <a:pt x="257" y="98"/>
                  </a:lnTo>
                  <a:lnTo>
                    <a:pt x="263" y="109"/>
                  </a:lnTo>
                  <a:lnTo>
                    <a:pt x="267" y="114"/>
                  </a:lnTo>
                  <a:lnTo>
                    <a:pt x="271" y="117"/>
                  </a:lnTo>
                  <a:lnTo>
                    <a:pt x="276" y="122"/>
                  </a:lnTo>
                  <a:lnTo>
                    <a:pt x="280" y="124"/>
                  </a:lnTo>
                  <a:lnTo>
                    <a:pt x="285" y="126"/>
                  </a:lnTo>
                  <a:lnTo>
                    <a:pt x="290" y="127"/>
                  </a:lnTo>
                  <a:lnTo>
                    <a:pt x="295" y="128"/>
                  </a:lnTo>
                  <a:lnTo>
                    <a:pt x="301" y="128"/>
                  </a:lnTo>
                  <a:lnTo>
                    <a:pt x="306" y="128"/>
                  </a:lnTo>
                  <a:lnTo>
                    <a:pt x="312" y="127"/>
                  </a:lnTo>
                  <a:lnTo>
                    <a:pt x="316" y="126"/>
                  </a:lnTo>
                  <a:lnTo>
                    <a:pt x="321" y="124"/>
                  </a:lnTo>
                  <a:lnTo>
                    <a:pt x="325" y="122"/>
                  </a:lnTo>
                  <a:lnTo>
                    <a:pt x="330" y="117"/>
                  </a:lnTo>
                  <a:lnTo>
                    <a:pt x="334" y="114"/>
                  </a:lnTo>
                  <a:lnTo>
                    <a:pt x="338" y="109"/>
                  </a:lnTo>
                  <a:lnTo>
                    <a:pt x="345" y="98"/>
                  </a:lnTo>
                  <a:lnTo>
                    <a:pt x="351" y="84"/>
                  </a:lnTo>
                  <a:lnTo>
                    <a:pt x="356" y="67"/>
                  </a:lnTo>
                  <a:lnTo>
                    <a:pt x="360" y="48"/>
                  </a:lnTo>
                  <a:lnTo>
                    <a:pt x="365" y="66"/>
                  </a:lnTo>
                  <a:lnTo>
                    <a:pt x="369" y="82"/>
                  </a:lnTo>
                  <a:lnTo>
                    <a:pt x="376" y="94"/>
                  </a:lnTo>
                  <a:lnTo>
                    <a:pt x="383" y="106"/>
                  </a:lnTo>
                  <a:lnTo>
                    <a:pt x="391" y="114"/>
                  </a:lnTo>
                  <a:lnTo>
                    <a:pt x="399" y="119"/>
                  </a:lnTo>
                  <a:lnTo>
                    <a:pt x="403" y="122"/>
                  </a:lnTo>
                  <a:lnTo>
                    <a:pt x="408" y="124"/>
                  </a:lnTo>
                  <a:lnTo>
                    <a:pt x="414" y="124"/>
                  </a:lnTo>
                  <a:lnTo>
                    <a:pt x="418" y="125"/>
                  </a:lnTo>
                  <a:lnTo>
                    <a:pt x="425" y="124"/>
                  </a:lnTo>
                  <a:lnTo>
                    <a:pt x="431" y="123"/>
                  </a:lnTo>
                  <a:lnTo>
                    <a:pt x="437" y="119"/>
                  </a:lnTo>
                  <a:lnTo>
                    <a:pt x="443" y="116"/>
                  </a:lnTo>
                  <a:lnTo>
                    <a:pt x="447" y="110"/>
                  </a:lnTo>
                  <a:lnTo>
                    <a:pt x="453" y="105"/>
                  </a:lnTo>
                  <a:lnTo>
                    <a:pt x="458" y="97"/>
                  </a:lnTo>
                  <a:lnTo>
                    <a:pt x="462" y="89"/>
                  </a:lnTo>
                  <a:lnTo>
                    <a:pt x="467" y="78"/>
                  </a:lnTo>
                  <a:lnTo>
                    <a:pt x="471" y="69"/>
                  </a:lnTo>
                  <a:lnTo>
                    <a:pt x="473" y="59"/>
                  </a:lnTo>
                  <a:lnTo>
                    <a:pt x="477" y="48"/>
                  </a:lnTo>
                  <a:lnTo>
                    <a:pt x="478" y="36"/>
                  </a:lnTo>
                  <a:lnTo>
                    <a:pt x="480" y="25"/>
                  </a:lnTo>
                  <a:lnTo>
                    <a:pt x="480" y="1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44"/>
            <p:cNvSpPr>
              <a:spLocks/>
            </p:cNvSpPr>
            <p:nvPr/>
          </p:nvSpPr>
          <p:spPr bwMode="auto">
            <a:xfrm>
              <a:off x="2459" y="3911"/>
              <a:ext cx="481" cy="128"/>
            </a:xfrm>
            <a:custGeom>
              <a:avLst/>
              <a:gdLst>
                <a:gd name="T0" fmla="*/ 476 w 481"/>
                <a:gd name="T1" fmla="*/ 0 h 128"/>
                <a:gd name="T2" fmla="*/ 470 w 481"/>
                <a:gd name="T3" fmla="*/ 11 h 128"/>
                <a:gd name="T4" fmla="*/ 462 w 481"/>
                <a:gd name="T5" fmla="*/ 58 h 128"/>
                <a:gd name="T6" fmla="*/ 443 w 481"/>
                <a:gd name="T7" fmla="*/ 93 h 128"/>
                <a:gd name="T8" fmla="*/ 418 w 481"/>
                <a:gd name="T9" fmla="*/ 106 h 128"/>
                <a:gd name="T10" fmla="*/ 393 w 481"/>
                <a:gd name="T11" fmla="*/ 93 h 128"/>
                <a:gd name="T12" fmla="*/ 374 w 481"/>
                <a:gd name="T13" fmla="*/ 58 h 128"/>
                <a:gd name="T14" fmla="*/ 366 w 481"/>
                <a:gd name="T15" fmla="*/ 11 h 128"/>
                <a:gd name="T16" fmla="*/ 360 w 481"/>
                <a:gd name="T17" fmla="*/ 0 h 128"/>
                <a:gd name="T18" fmla="*/ 356 w 481"/>
                <a:gd name="T19" fmla="*/ 11 h 128"/>
                <a:gd name="T20" fmla="*/ 347 w 481"/>
                <a:gd name="T21" fmla="*/ 61 h 128"/>
                <a:gd name="T22" fmla="*/ 327 w 481"/>
                <a:gd name="T23" fmla="*/ 99 h 128"/>
                <a:gd name="T24" fmla="*/ 301 w 481"/>
                <a:gd name="T25" fmla="*/ 111 h 128"/>
                <a:gd name="T26" fmla="*/ 275 w 481"/>
                <a:gd name="T27" fmla="*/ 99 h 128"/>
                <a:gd name="T28" fmla="*/ 254 w 481"/>
                <a:gd name="T29" fmla="*/ 61 h 128"/>
                <a:gd name="T30" fmla="*/ 245 w 481"/>
                <a:gd name="T31" fmla="*/ 11 h 128"/>
                <a:gd name="T32" fmla="*/ 241 w 481"/>
                <a:gd name="T33" fmla="*/ 0 h 128"/>
                <a:gd name="T34" fmla="*/ 235 w 481"/>
                <a:gd name="T35" fmla="*/ 11 h 128"/>
                <a:gd name="T36" fmla="*/ 226 w 481"/>
                <a:gd name="T37" fmla="*/ 61 h 128"/>
                <a:gd name="T38" fmla="*/ 207 w 481"/>
                <a:gd name="T39" fmla="*/ 99 h 128"/>
                <a:gd name="T40" fmla="*/ 181 w 481"/>
                <a:gd name="T41" fmla="*/ 111 h 128"/>
                <a:gd name="T42" fmla="*/ 155 w 481"/>
                <a:gd name="T43" fmla="*/ 99 h 128"/>
                <a:gd name="T44" fmla="*/ 134 w 481"/>
                <a:gd name="T45" fmla="*/ 61 h 128"/>
                <a:gd name="T46" fmla="*/ 125 w 481"/>
                <a:gd name="T47" fmla="*/ 11 h 128"/>
                <a:gd name="T48" fmla="*/ 120 w 481"/>
                <a:gd name="T49" fmla="*/ 0 h 128"/>
                <a:gd name="T50" fmla="*/ 115 w 481"/>
                <a:gd name="T51" fmla="*/ 11 h 128"/>
                <a:gd name="T52" fmla="*/ 106 w 481"/>
                <a:gd name="T53" fmla="*/ 59 h 128"/>
                <a:gd name="T54" fmla="*/ 87 w 481"/>
                <a:gd name="T55" fmla="*/ 93 h 128"/>
                <a:gd name="T56" fmla="*/ 62 w 481"/>
                <a:gd name="T57" fmla="*/ 106 h 128"/>
                <a:gd name="T58" fmla="*/ 38 w 481"/>
                <a:gd name="T59" fmla="*/ 93 h 128"/>
                <a:gd name="T60" fmla="*/ 19 w 481"/>
                <a:gd name="T61" fmla="*/ 59 h 128"/>
                <a:gd name="T62" fmla="*/ 11 w 481"/>
                <a:gd name="T63" fmla="*/ 11 h 128"/>
                <a:gd name="T64" fmla="*/ 6 w 481"/>
                <a:gd name="T65" fmla="*/ 0 h 128"/>
                <a:gd name="T66" fmla="*/ 0 w 481"/>
                <a:gd name="T67" fmla="*/ 14 h 128"/>
                <a:gd name="T68" fmla="*/ 10 w 481"/>
                <a:gd name="T69" fmla="*/ 69 h 128"/>
                <a:gd name="T70" fmla="*/ 33 w 481"/>
                <a:gd name="T71" fmla="*/ 110 h 128"/>
                <a:gd name="T72" fmla="*/ 62 w 481"/>
                <a:gd name="T73" fmla="*/ 125 h 128"/>
                <a:gd name="T74" fmla="*/ 90 w 481"/>
                <a:gd name="T75" fmla="*/ 114 h 128"/>
                <a:gd name="T76" fmla="*/ 121 w 481"/>
                <a:gd name="T77" fmla="*/ 49 h 128"/>
                <a:gd name="T78" fmla="*/ 147 w 481"/>
                <a:gd name="T79" fmla="*/ 114 h 128"/>
                <a:gd name="T80" fmla="*/ 170 w 481"/>
                <a:gd name="T81" fmla="*/ 127 h 128"/>
                <a:gd name="T82" fmla="*/ 197 w 481"/>
                <a:gd name="T83" fmla="*/ 126 h 128"/>
                <a:gd name="T84" fmla="*/ 218 w 481"/>
                <a:gd name="T85" fmla="*/ 109 h 128"/>
                <a:gd name="T86" fmla="*/ 244 w 481"/>
                <a:gd name="T87" fmla="*/ 67 h 128"/>
                <a:gd name="T88" fmla="*/ 271 w 481"/>
                <a:gd name="T89" fmla="*/ 117 h 128"/>
                <a:gd name="T90" fmla="*/ 295 w 481"/>
                <a:gd name="T91" fmla="*/ 128 h 128"/>
                <a:gd name="T92" fmla="*/ 321 w 481"/>
                <a:gd name="T93" fmla="*/ 124 h 128"/>
                <a:gd name="T94" fmla="*/ 345 w 481"/>
                <a:gd name="T95" fmla="*/ 98 h 128"/>
                <a:gd name="T96" fmla="*/ 369 w 481"/>
                <a:gd name="T97" fmla="*/ 82 h 128"/>
                <a:gd name="T98" fmla="*/ 403 w 481"/>
                <a:gd name="T99" fmla="*/ 122 h 128"/>
                <a:gd name="T100" fmla="*/ 431 w 481"/>
                <a:gd name="T101" fmla="*/ 123 h 128"/>
                <a:gd name="T102" fmla="*/ 458 w 481"/>
                <a:gd name="T103" fmla="*/ 97 h 128"/>
                <a:gd name="T104" fmla="*/ 477 w 481"/>
                <a:gd name="T105" fmla="*/ 48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1"/>
                <a:gd name="T160" fmla="*/ 0 h 128"/>
                <a:gd name="T161" fmla="*/ 481 w 481"/>
                <a:gd name="T162" fmla="*/ 128 h 1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1" h="128">
                  <a:moveTo>
                    <a:pt x="481" y="0"/>
                  </a:moveTo>
                  <a:lnTo>
                    <a:pt x="479" y="0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6" y="0"/>
                  </a:lnTo>
                  <a:lnTo>
                    <a:pt x="475" y="0"/>
                  </a:lnTo>
                  <a:lnTo>
                    <a:pt x="473" y="0"/>
                  </a:lnTo>
                  <a:lnTo>
                    <a:pt x="471" y="0"/>
                  </a:lnTo>
                  <a:lnTo>
                    <a:pt x="470" y="0"/>
                  </a:lnTo>
                  <a:lnTo>
                    <a:pt x="470" y="11"/>
                  </a:lnTo>
                  <a:lnTo>
                    <a:pt x="469" y="21"/>
                  </a:lnTo>
                  <a:lnTo>
                    <a:pt x="468" y="31"/>
                  </a:lnTo>
                  <a:lnTo>
                    <a:pt x="467" y="41"/>
                  </a:lnTo>
                  <a:lnTo>
                    <a:pt x="464" y="50"/>
                  </a:lnTo>
                  <a:lnTo>
                    <a:pt x="462" y="58"/>
                  </a:lnTo>
                  <a:lnTo>
                    <a:pt x="459" y="67"/>
                  </a:lnTo>
                  <a:lnTo>
                    <a:pt x="455" y="75"/>
                  </a:lnTo>
                  <a:lnTo>
                    <a:pt x="451" y="82"/>
                  </a:lnTo>
                  <a:lnTo>
                    <a:pt x="447" y="89"/>
                  </a:lnTo>
                  <a:lnTo>
                    <a:pt x="443" y="93"/>
                  </a:lnTo>
                  <a:lnTo>
                    <a:pt x="438" y="98"/>
                  </a:lnTo>
                  <a:lnTo>
                    <a:pt x="434" y="101"/>
                  </a:lnTo>
                  <a:lnTo>
                    <a:pt x="429" y="103"/>
                  </a:lnTo>
                  <a:lnTo>
                    <a:pt x="424" y="106"/>
                  </a:lnTo>
                  <a:lnTo>
                    <a:pt x="418" y="106"/>
                  </a:lnTo>
                  <a:lnTo>
                    <a:pt x="414" y="106"/>
                  </a:lnTo>
                  <a:lnTo>
                    <a:pt x="408" y="103"/>
                  </a:lnTo>
                  <a:lnTo>
                    <a:pt x="403" y="101"/>
                  </a:lnTo>
                  <a:lnTo>
                    <a:pt x="399" y="98"/>
                  </a:lnTo>
                  <a:lnTo>
                    <a:pt x="393" y="93"/>
                  </a:lnTo>
                  <a:lnTo>
                    <a:pt x="390" y="89"/>
                  </a:lnTo>
                  <a:lnTo>
                    <a:pt x="385" y="82"/>
                  </a:lnTo>
                  <a:lnTo>
                    <a:pt x="381" y="75"/>
                  </a:lnTo>
                  <a:lnTo>
                    <a:pt x="377" y="67"/>
                  </a:lnTo>
                  <a:lnTo>
                    <a:pt x="374" y="58"/>
                  </a:lnTo>
                  <a:lnTo>
                    <a:pt x="372" y="50"/>
                  </a:lnTo>
                  <a:lnTo>
                    <a:pt x="369" y="41"/>
                  </a:lnTo>
                  <a:lnTo>
                    <a:pt x="367" y="31"/>
                  </a:lnTo>
                  <a:lnTo>
                    <a:pt x="366" y="21"/>
                  </a:lnTo>
                  <a:lnTo>
                    <a:pt x="366" y="11"/>
                  </a:lnTo>
                  <a:lnTo>
                    <a:pt x="365" y="0"/>
                  </a:lnTo>
                  <a:lnTo>
                    <a:pt x="364" y="0"/>
                  </a:lnTo>
                  <a:lnTo>
                    <a:pt x="363" y="0"/>
                  </a:lnTo>
                  <a:lnTo>
                    <a:pt x="362" y="0"/>
                  </a:lnTo>
                  <a:lnTo>
                    <a:pt x="360" y="0"/>
                  </a:lnTo>
                  <a:lnTo>
                    <a:pt x="359" y="0"/>
                  </a:lnTo>
                  <a:lnTo>
                    <a:pt x="358" y="0"/>
                  </a:lnTo>
                  <a:lnTo>
                    <a:pt x="357" y="0"/>
                  </a:lnTo>
                  <a:lnTo>
                    <a:pt x="356" y="0"/>
                  </a:lnTo>
                  <a:lnTo>
                    <a:pt x="356" y="11"/>
                  </a:lnTo>
                  <a:lnTo>
                    <a:pt x="355" y="21"/>
                  </a:lnTo>
                  <a:lnTo>
                    <a:pt x="354" y="32"/>
                  </a:lnTo>
                  <a:lnTo>
                    <a:pt x="351" y="42"/>
                  </a:lnTo>
                  <a:lnTo>
                    <a:pt x="349" y="52"/>
                  </a:lnTo>
                  <a:lnTo>
                    <a:pt x="347" y="61"/>
                  </a:lnTo>
                  <a:lnTo>
                    <a:pt x="344" y="69"/>
                  </a:lnTo>
                  <a:lnTo>
                    <a:pt x="339" y="78"/>
                  </a:lnTo>
                  <a:lnTo>
                    <a:pt x="336" y="86"/>
                  </a:lnTo>
                  <a:lnTo>
                    <a:pt x="331" y="93"/>
                  </a:lnTo>
                  <a:lnTo>
                    <a:pt x="327" y="99"/>
                  </a:lnTo>
                  <a:lnTo>
                    <a:pt x="322" y="103"/>
                  </a:lnTo>
                  <a:lnTo>
                    <a:pt x="316" y="107"/>
                  </a:lnTo>
                  <a:lnTo>
                    <a:pt x="312" y="109"/>
                  </a:lnTo>
                  <a:lnTo>
                    <a:pt x="306" y="110"/>
                  </a:lnTo>
                  <a:lnTo>
                    <a:pt x="301" y="111"/>
                  </a:lnTo>
                  <a:lnTo>
                    <a:pt x="295" y="111"/>
                  </a:lnTo>
                  <a:lnTo>
                    <a:pt x="289" y="109"/>
                  </a:lnTo>
                  <a:lnTo>
                    <a:pt x="285" y="107"/>
                  </a:lnTo>
                  <a:lnTo>
                    <a:pt x="279" y="103"/>
                  </a:lnTo>
                  <a:lnTo>
                    <a:pt x="275" y="99"/>
                  </a:lnTo>
                  <a:lnTo>
                    <a:pt x="270" y="93"/>
                  </a:lnTo>
                  <a:lnTo>
                    <a:pt x="266" y="86"/>
                  </a:lnTo>
                  <a:lnTo>
                    <a:pt x="261" y="78"/>
                  </a:lnTo>
                  <a:lnTo>
                    <a:pt x="258" y="70"/>
                  </a:lnTo>
                  <a:lnTo>
                    <a:pt x="254" y="61"/>
                  </a:lnTo>
                  <a:lnTo>
                    <a:pt x="252" y="52"/>
                  </a:lnTo>
                  <a:lnTo>
                    <a:pt x="250" y="42"/>
                  </a:lnTo>
                  <a:lnTo>
                    <a:pt x="247" y="32"/>
                  </a:lnTo>
                  <a:lnTo>
                    <a:pt x="246" y="21"/>
                  </a:lnTo>
                  <a:lnTo>
                    <a:pt x="245" y="11"/>
                  </a:lnTo>
                  <a:lnTo>
                    <a:pt x="245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241" y="0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5" y="11"/>
                  </a:lnTo>
                  <a:lnTo>
                    <a:pt x="235" y="21"/>
                  </a:lnTo>
                  <a:lnTo>
                    <a:pt x="233" y="32"/>
                  </a:lnTo>
                  <a:lnTo>
                    <a:pt x="232" y="42"/>
                  </a:lnTo>
                  <a:lnTo>
                    <a:pt x="229" y="52"/>
                  </a:lnTo>
                  <a:lnTo>
                    <a:pt x="226" y="61"/>
                  </a:lnTo>
                  <a:lnTo>
                    <a:pt x="223" y="69"/>
                  </a:lnTo>
                  <a:lnTo>
                    <a:pt x="219" y="78"/>
                  </a:lnTo>
                  <a:lnTo>
                    <a:pt x="215" y="86"/>
                  </a:lnTo>
                  <a:lnTo>
                    <a:pt x="211" y="93"/>
                  </a:lnTo>
                  <a:lnTo>
                    <a:pt x="207" y="99"/>
                  </a:lnTo>
                  <a:lnTo>
                    <a:pt x="201" y="103"/>
                  </a:lnTo>
                  <a:lnTo>
                    <a:pt x="197" y="107"/>
                  </a:lnTo>
                  <a:lnTo>
                    <a:pt x="192" y="109"/>
                  </a:lnTo>
                  <a:lnTo>
                    <a:pt x="186" y="111"/>
                  </a:lnTo>
                  <a:lnTo>
                    <a:pt x="181" y="111"/>
                  </a:lnTo>
                  <a:lnTo>
                    <a:pt x="175" y="111"/>
                  </a:lnTo>
                  <a:lnTo>
                    <a:pt x="170" y="109"/>
                  </a:lnTo>
                  <a:lnTo>
                    <a:pt x="164" y="107"/>
                  </a:lnTo>
                  <a:lnTo>
                    <a:pt x="159" y="103"/>
                  </a:lnTo>
                  <a:lnTo>
                    <a:pt x="155" y="99"/>
                  </a:lnTo>
                  <a:lnTo>
                    <a:pt x="150" y="93"/>
                  </a:lnTo>
                  <a:lnTo>
                    <a:pt x="146" y="86"/>
                  </a:lnTo>
                  <a:lnTo>
                    <a:pt x="141" y="78"/>
                  </a:lnTo>
                  <a:lnTo>
                    <a:pt x="138" y="70"/>
                  </a:lnTo>
                  <a:lnTo>
                    <a:pt x="134" y="61"/>
                  </a:lnTo>
                  <a:lnTo>
                    <a:pt x="131" y="52"/>
                  </a:lnTo>
                  <a:lnTo>
                    <a:pt x="129" y="42"/>
                  </a:lnTo>
                  <a:lnTo>
                    <a:pt x="128" y="33"/>
                  </a:lnTo>
                  <a:lnTo>
                    <a:pt x="125" y="21"/>
                  </a:lnTo>
                  <a:lnTo>
                    <a:pt x="125" y="11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114" y="21"/>
                  </a:lnTo>
                  <a:lnTo>
                    <a:pt x="113" y="32"/>
                  </a:lnTo>
                  <a:lnTo>
                    <a:pt x="112" y="41"/>
                  </a:lnTo>
                  <a:lnTo>
                    <a:pt x="110" y="50"/>
                  </a:lnTo>
                  <a:lnTo>
                    <a:pt x="106" y="59"/>
                  </a:lnTo>
                  <a:lnTo>
                    <a:pt x="104" y="67"/>
                  </a:lnTo>
                  <a:lnTo>
                    <a:pt x="99" y="75"/>
                  </a:lnTo>
                  <a:lnTo>
                    <a:pt x="96" y="82"/>
                  </a:lnTo>
                  <a:lnTo>
                    <a:pt x="92" y="89"/>
                  </a:lnTo>
                  <a:lnTo>
                    <a:pt x="87" y="93"/>
                  </a:lnTo>
                  <a:lnTo>
                    <a:pt x="83" y="98"/>
                  </a:lnTo>
                  <a:lnTo>
                    <a:pt x="78" y="101"/>
                  </a:lnTo>
                  <a:lnTo>
                    <a:pt x="73" y="103"/>
                  </a:lnTo>
                  <a:lnTo>
                    <a:pt x="68" y="106"/>
                  </a:lnTo>
                  <a:lnTo>
                    <a:pt x="62" y="106"/>
                  </a:lnTo>
                  <a:lnTo>
                    <a:pt x="58" y="106"/>
                  </a:lnTo>
                  <a:lnTo>
                    <a:pt x="52" y="103"/>
                  </a:lnTo>
                  <a:lnTo>
                    <a:pt x="48" y="101"/>
                  </a:lnTo>
                  <a:lnTo>
                    <a:pt x="43" y="98"/>
                  </a:lnTo>
                  <a:lnTo>
                    <a:pt x="38" y="93"/>
                  </a:lnTo>
                  <a:lnTo>
                    <a:pt x="34" y="89"/>
                  </a:lnTo>
                  <a:lnTo>
                    <a:pt x="29" y="82"/>
                  </a:lnTo>
                  <a:lnTo>
                    <a:pt x="26" y="75"/>
                  </a:lnTo>
                  <a:lnTo>
                    <a:pt x="23" y="67"/>
                  </a:lnTo>
                  <a:lnTo>
                    <a:pt x="19" y="59"/>
                  </a:lnTo>
                  <a:lnTo>
                    <a:pt x="17" y="50"/>
                  </a:lnTo>
                  <a:lnTo>
                    <a:pt x="15" y="41"/>
                  </a:lnTo>
                  <a:lnTo>
                    <a:pt x="12" y="32"/>
                  </a:lnTo>
                  <a:lnTo>
                    <a:pt x="11" y="21"/>
                  </a:lnTo>
                  <a:lnTo>
                    <a:pt x="11" y="1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25"/>
                  </a:lnTo>
                  <a:lnTo>
                    <a:pt x="2" y="37"/>
                  </a:lnTo>
                  <a:lnTo>
                    <a:pt x="5" y="48"/>
                  </a:lnTo>
                  <a:lnTo>
                    <a:pt x="7" y="59"/>
                  </a:lnTo>
                  <a:lnTo>
                    <a:pt x="10" y="69"/>
                  </a:lnTo>
                  <a:lnTo>
                    <a:pt x="15" y="80"/>
                  </a:lnTo>
                  <a:lnTo>
                    <a:pt x="18" y="89"/>
                  </a:lnTo>
                  <a:lnTo>
                    <a:pt x="23" y="97"/>
                  </a:lnTo>
                  <a:lnTo>
                    <a:pt x="28" y="105"/>
                  </a:lnTo>
                  <a:lnTo>
                    <a:pt x="33" y="110"/>
                  </a:lnTo>
                  <a:lnTo>
                    <a:pt x="38" y="116"/>
                  </a:lnTo>
                  <a:lnTo>
                    <a:pt x="44" y="119"/>
                  </a:lnTo>
                  <a:lnTo>
                    <a:pt x="50" y="123"/>
                  </a:lnTo>
                  <a:lnTo>
                    <a:pt x="57" y="124"/>
                  </a:lnTo>
                  <a:lnTo>
                    <a:pt x="62" y="125"/>
                  </a:lnTo>
                  <a:lnTo>
                    <a:pt x="68" y="124"/>
                  </a:lnTo>
                  <a:lnTo>
                    <a:pt x="72" y="124"/>
                  </a:lnTo>
                  <a:lnTo>
                    <a:pt x="77" y="122"/>
                  </a:lnTo>
                  <a:lnTo>
                    <a:pt x="81" y="121"/>
                  </a:lnTo>
                  <a:lnTo>
                    <a:pt x="90" y="114"/>
                  </a:lnTo>
                  <a:lnTo>
                    <a:pt x="98" y="106"/>
                  </a:lnTo>
                  <a:lnTo>
                    <a:pt x="105" y="95"/>
                  </a:lnTo>
                  <a:lnTo>
                    <a:pt x="111" y="82"/>
                  </a:lnTo>
                  <a:lnTo>
                    <a:pt x="116" y="66"/>
                  </a:lnTo>
                  <a:lnTo>
                    <a:pt x="121" y="49"/>
                  </a:lnTo>
                  <a:lnTo>
                    <a:pt x="124" y="67"/>
                  </a:lnTo>
                  <a:lnTo>
                    <a:pt x="130" y="84"/>
                  </a:lnTo>
                  <a:lnTo>
                    <a:pt x="136" y="98"/>
                  </a:lnTo>
                  <a:lnTo>
                    <a:pt x="144" y="109"/>
                  </a:lnTo>
                  <a:lnTo>
                    <a:pt x="147" y="114"/>
                  </a:lnTo>
                  <a:lnTo>
                    <a:pt x="151" y="117"/>
                  </a:lnTo>
                  <a:lnTo>
                    <a:pt x="156" y="122"/>
                  </a:lnTo>
                  <a:lnTo>
                    <a:pt x="160" y="124"/>
                  </a:lnTo>
                  <a:lnTo>
                    <a:pt x="165" y="126"/>
                  </a:lnTo>
                  <a:lnTo>
                    <a:pt x="170" y="127"/>
                  </a:lnTo>
                  <a:lnTo>
                    <a:pt x="175" y="128"/>
                  </a:lnTo>
                  <a:lnTo>
                    <a:pt x="181" y="128"/>
                  </a:lnTo>
                  <a:lnTo>
                    <a:pt x="186" y="128"/>
                  </a:lnTo>
                  <a:lnTo>
                    <a:pt x="191" y="127"/>
                  </a:lnTo>
                  <a:lnTo>
                    <a:pt x="197" y="126"/>
                  </a:lnTo>
                  <a:lnTo>
                    <a:pt x="201" y="124"/>
                  </a:lnTo>
                  <a:lnTo>
                    <a:pt x="206" y="122"/>
                  </a:lnTo>
                  <a:lnTo>
                    <a:pt x="210" y="117"/>
                  </a:lnTo>
                  <a:lnTo>
                    <a:pt x="214" y="114"/>
                  </a:lnTo>
                  <a:lnTo>
                    <a:pt x="218" y="109"/>
                  </a:lnTo>
                  <a:lnTo>
                    <a:pt x="225" y="98"/>
                  </a:lnTo>
                  <a:lnTo>
                    <a:pt x="231" y="84"/>
                  </a:lnTo>
                  <a:lnTo>
                    <a:pt x="236" y="67"/>
                  </a:lnTo>
                  <a:lnTo>
                    <a:pt x="241" y="48"/>
                  </a:lnTo>
                  <a:lnTo>
                    <a:pt x="244" y="67"/>
                  </a:lnTo>
                  <a:lnTo>
                    <a:pt x="250" y="84"/>
                  </a:lnTo>
                  <a:lnTo>
                    <a:pt x="257" y="98"/>
                  </a:lnTo>
                  <a:lnTo>
                    <a:pt x="263" y="109"/>
                  </a:lnTo>
                  <a:lnTo>
                    <a:pt x="267" y="114"/>
                  </a:lnTo>
                  <a:lnTo>
                    <a:pt x="271" y="117"/>
                  </a:lnTo>
                  <a:lnTo>
                    <a:pt x="276" y="122"/>
                  </a:lnTo>
                  <a:lnTo>
                    <a:pt x="280" y="124"/>
                  </a:lnTo>
                  <a:lnTo>
                    <a:pt x="285" y="126"/>
                  </a:lnTo>
                  <a:lnTo>
                    <a:pt x="290" y="127"/>
                  </a:lnTo>
                  <a:lnTo>
                    <a:pt x="295" y="128"/>
                  </a:lnTo>
                  <a:lnTo>
                    <a:pt x="301" y="128"/>
                  </a:lnTo>
                  <a:lnTo>
                    <a:pt x="306" y="128"/>
                  </a:lnTo>
                  <a:lnTo>
                    <a:pt x="312" y="127"/>
                  </a:lnTo>
                  <a:lnTo>
                    <a:pt x="316" y="126"/>
                  </a:lnTo>
                  <a:lnTo>
                    <a:pt x="321" y="124"/>
                  </a:lnTo>
                  <a:lnTo>
                    <a:pt x="325" y="122"/>
                  </a:lnTo>
                  <a:lnTo>
                    <a:pt x="330" y="117"/>
                  </a:lnTo>
                  <a:lnTo>
                    <a:pt x="334" y="114"/>
                  </a:lnTo>
                  <a:lnTo>
                    <a:pt x="338" y="109"/>
                  </a:lnTo>
                  <a:lnTo>
                    <a:pt x="345" y="98"/>
                  </a:lnTo>
                  <a:lnTo>
                    <a:pt x="351" y="84"/>
                  </a:lnTo>
                  <a:lnTo>
                    <a:pt x="356" y="67"/>
                  </a:lnTo>
                  <a:lnTo>
                    <a:pt x="360" y="48"/>
                  </a:lnTo>
                  <a:lnTo>
                    <a:pt x="365" y="66"/>
                  </a:lnTo>
                  <a:lnTo>
                    <a:pt x="369" y="82"/>
                  </a:lnTo>
                  <a:lnTo>
                    <a:pt x="376" y="94"/>
                  </a:lnTo>
                  <a:lnTo>
                    <a:pt x="383" y="106"/>
                  </a:lnTo>
                  <a:lnTo>
                    <a:pt x="391" y="114"/>
                  </a:lnTo>
                  <a:lnTo>
                    <a:pt x="399" y="119"/>
                  </a:lnTo>
                  <a:lnTo>
                    <a:pt x="403" y="122"/>
                  </a:lnTo>
                  <a:lnTo>
                    <a:pt x="408" y="124"/>
                  </a:lnTo>
                  <a:lnTo>
                    <a:pt x="414" y="124"/>
                  </a:lnTo>
                  <a:lnTo>
                    <a:pt x="418" y="125"/>
                  </a:lnTo>
                  <a:lnTo>
                    <a:pt x="425" y="124"/>
                  </a:lnTo>
                  <a:lnTo>
                    <a:pt x="431" y="123"/>
                  </a:lnTo>
                  <a:lnTo>
                    <a:pt x="437" y="119"/>
                  </a:lnTo>
                  <a:lnTo>
                    <a:pt x="443" y="116"/>
                  </a:lnTo>
                  <a:lnTo>
                    <a:pt x="447" y="110"/>
                  </a:lnTo>
                  <a:lnTo>
                    <a:pt x="453" y="105"/>
                  </a:lnTo>
                  <a:lnTo>
                    <a:pt x="458" y="97"/>
                  </a:lnTo>
                  <a:lnTo>
                    <a:pt x="462" y="89"/>
                  </a:lnTo>
                  <a:lnTo>
                    <a:pt x="467" y="78"/>
                  </a:lnTo>
                  <a:lnTo>
                    <a:pt x="471" y="69"/>
                  </a:lnTo>
                  <a:lnTo>
                    <a:pt x="473" y="59"/>
                  </a:lnTo>
                  <a:lnTo>
                    <a:pt x="477" y="48"/>
                  </a:lnTo>
                  <a:lnTo>
                    <a:pt x="478" y="36"/>
                  </a:lnTo>
                  <a:lnTo>
                    <a:pt x="480" y="25"/>
                  </a:lnTo>
                  <a:lnTo>
                    <a:pt x="480" y="12"/>
                  </a:lnTo>
                  <a:lnTo>
                    <a:pt x="48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45"/>
            <p:cNvSpPr>
              <a:spLocks/>
            </p:cNvSpPr>
            <p:nvPr/>
          </p:nvSpPr>
          <p:spPr bwMode="auto">
            <a:xfrm>
              <a:off x="2929" y="3911"/>
              <a:ext cx="480" cy="128"/>
            </a:xfrm>
            <a:custGeom>
              <a:avLst/>
              <a:gdLst>
                <a:gd name="T0" fmla="*/ 475 w 480"/>
                <a:gd name="T1" fmla="*/ 0 h 128"/>
                <a:gd name="T2" fmla="*/ 470 w 480"/>
                <a:gd name="T3" fmla="*/ 11 h 128"/>
                <a:gd name="T4" fmla="*/ 461 w 480"/>
                <a:gd name="T5" fmla="*/ 58 h 128"/>
                <a:gd name="T6" fmla="*/ 443 w 480"/>
                <a:gd name="T7" fmla="*/ 94 h 128"/>
                <a:gd name="T8" fmla="*/ 418 w 480"/>
                <a:gd name="T9" fmla="*/ 106 h 128"/>
                <a:gd name="T10" fmla="*/ 393 w 480"/>
                <a:gd name="T11" fmla="*/ 94 h 128"/>
                <a:gd name="T12" fmla="*/ 374 w 480"/>
                <a:gd name="T13" fmla="*/ 59 h 128"/>
                <a:gd name="T14" fmla="*/ 365 w 480"/>
                <a:gd name="T15" fmla="*/ 11 h 128"/>
                <a:gd name="T16" fmla="*/ 360 w 480"/>
                <a:gd name="T17" fmla="*/ 0 h 128"/>
                <a:gd name="T18" fmla="*/ 355 w 480"/>
                <a:gd name="T19" fmla="*/ 11 h 128"/>
                <a:gd name="T20" fmla="*/ 347 w 480"/>
                <a:gd name="T21" fmla="*/ 61 h 128"/>
                <a:gd name="T22" fmla="*/ 327 w 480"/>
                <a:gd name="T23" fmla="*/ 99 h 128"/>
                <a:gd name="T24" fmla="*/ 301 w 480"/>
                <a:gd name="T25" fmla="*/ 111 h 128"/>
                <a:gd name="T26" fmla="*/ 275 w 480"/>
                <a:gd name="T27" fmla="*/ 99 h 128"/>
                <a:gd name="T28" fmla="*/ 254 w 480"/>
                <a:gd name="T29" fmla="*/ 61 h 128"/>
                <a:gd name="T30" fmla="*/ 245 w 480"/>
                <a:gd name="T31" fmla="*/ 11 h 128"/>
                <a:gd name="T32" fmla="*/ 241 w 480"/>
                <a:gd name="T33" fmla="*/ 0 h 128"/>
                <a:gd name="T34" fmla="*/ 235 w 480"/>
                <a:gd name="T35" fmla="*/ 11 h 128"/>
                <a:gd name="T36" fmla="*/ 226 w 480"/>
                <a:gd name="T37" fmla="*/ 61 h 128"/>
                <a:gd name="T38" fmla="*/ 207 w 480"/>
                <a:gd name="T39" fmla="*/ 99 h 128"/>
                <a:gd name="T40" fmla="*/ 181 w 480"/>
                <a:gd name="T41" fmla="*/ 111 h 128"/>
                <a:gd name="T42" fmla="*/ 155 w 480"/>
                <a:gd name="T43" fmla="*/ 99 h 128"/>
                <a:gd name="T44" fmla="*/ 134 w 480"/>
                <a:gd name="T45" fmla="*/ 61 h 128"/>
                <a:gd name="T46" fmla="*/ 125 w 480"/>
                <a:gd name="T47" fmla="*/ 11 h 128"/>
                <a:gd name="T48" fmla="*/ 120 w 480"/>
                <a:gd name="T49" fmla="*/ 0 h 128"/>
                <a:gd name="T50" fmla="*/ 115 w 480"/>
                <a:gd name="T51" fmla="*/ 11 h 128"/>
                <a:gd name="T52" fmla="*/ 106 w 480"/>
                <a:gd name="T53" fmla="*/ 59 h 128"/>
                <a:gd name="T54" fmla="*/ 87 w 480"/>
                <a:gd name="T55" fmla="*/ 94 h 128"/>
                <a:gd name="T56" fmla="*/ 62 w 480"/>
                <a:gd name="T57" fmla="*/ 106 h 128"/>
                <a:gd name="T58" fmla="*/ 37 w 480"/>
                <a:gd name="T59" fmla="*/ 94 h 128"/>
                <a:gd name="T60" fmla="*/ 19 w 480"/>
                <a:gd name="T61" fmla="*/ 59 h 128"/>
                <a:gd name="T62" fmla="*/ 10 w 480"/>
                <a:gd name="T63" fmla="*/ 11 h 128"/>
                <a:gd name="T64" fmla="*/ 5 w 480"/>
                <a:gd name="T65" fmla="*/ 1 h 128"/>
                <a:gd name="T66" fmla="*/ 0 w 480"/>
                <a:gd name="T67" fmla="*/ 14 h 128"/>
                <a:gd name="T68" fmla="*/ 10 w 480"/>
                <a:gd name="T69" fmla="*/ 69 h 128"/>
                <a:gd name="T70" fmla="*/ 33 w 480"/>
                <a:gd name="T71" fmla="*/ 110 h 128"/>
                <a:gd name="T72" fmla="*/ 62 w 480"/>
                <a:gd name="T73" fmla="*/ 125 h 128"/>
                <a:gd name="T74" fmla="*/ 90 w 480"/>
                <a:gd name="T75" fmla="*/ 114 h 128"/>
                <a:gd name="T76" fmla="*/ 120 w 480"/>
                <a:gd name="T77" fmla="*/ 49 h 128"/>
                <a:gd name="T78" fmla="*/ 147 w 480"/>
                <a:gd name="T79" fmla="*/ 114 h 128"/>
                <a:gd name="T80" fmla="*/ 170 w 480"/>
                <a:gd name="T81" fmla="*/ 127 h 128"/>
                <a:gd name="T82" fmla="*/ 197 w 480"/>
                <a:gd name="T83" fmla="*/ 126 h 128"/>
                <a:gd name="T84" fmla="*/ 218 w 480"/>
                <a:gd name="T85" fmla="*/ 109 h 128"/>
                <a:gd name="T86" fmla="*/ 245 w 480"/>
                <a:gd name="T87" fmla="*/ 67 h 128"/>
                <a:gd name="T88" fmla="*/ 271 w 480"/>
                <a:gd name="T89" fmla="*/ 118 h 128"/>
                <a:gd name="T90" fmla="*/ 295 w 480"/>
                <a:gd name="T91" fmla="*/ 128 h 128"/>
                <a:gd name="T92" fmla="*/ 321 w 480"/>
                <a:gd name="T93" fmla="*/ 124 h 128"/>
                <a:gd name="T94" fmla="*/ 345 w 480"/>
                <a:gd name="T95" fmla="*/ 98 h 128"/>
                <a:gd name="T96" fmla="*/ 369 w 480"/>
                <a:gd name="T97" fmla="*/ 82 h 128"/>
                <a:gd name="T98" fmla="*/ 403 w 480"/>
                <a:gd name="T99" fmla="*/ 123 h 128"/>
                <a:gd name="T100" fmla="*/ 430 w 480"/>
                <a:gd name="T101" fmla="*/ 123 h 128"/>
                <a:gd name="T102" fmla="*/ 458 w 480"/>
                <a:gd name="T103" fmla="*/ 97 h 128"/>
                <a:gd name="T104" fmla="*/ 476 w 480"/>
                <a:gd name="T105" fmla="*/ 48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0"/>
                <a:gd name="T160" fmla="*/ 0 h 128"/>
                <a:gd name="T161" fmla="*/ 480 w 480"/>
                <a:gd name="T162" fmla="*/ 128 h 1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0" h="128">
                  <a:moveTo>
                    <a:pt x="480" y="0"/>
                  </a:moveTo>
                  <a:lnTo>
                    <a:pt x="479" y="0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5" y="0"/>
                  </a:lnTo>
                  <a:lnTo>
                    <a:pt x="473" y="0"/>
                  </a:lnTo>
                  <a:lnTo>
                    <a:pt x="472" y="0"/>
                  </a:lnTo>
                  <a:lnTo>
                    <a:pt x="471" y="0"/>
                  </a:lnTo>
                  <a:lnTo>
                    <a:pt x="470" y="0"/>
                  </a:lnTo>
                  <a:lnTo>
                    <a:pt x="470" y="11"/>
                  </a:lnTo>
                  <a:lnTo>
                    <a:pt x="469" y="21"/>
                  </a:lnTo>
                  <a:lnTo>
                    <a:pt x="468" y="31"/>
                  </a:lnTo>
                  <a:lnTo>
                    <a:pt x="467" y="41"/>
                  </a:lnTo>
                  <a:lnTo>
                    <a:pt x="464" y="50"/>
                  </a:lnTo>
                  <a:lnTo>
                    <a:pt x="461" y="58"/>
                  </a:lnTo>
                  <a:lnTo>
                    <a:pt x="459" y="67"/>
                  </a:lnTo>
                  <a:lnTo>
                    <a:pt x="455" y="75"/>
                  </a:lnTo>
                  <a:lnTo>
                    <a:pt x="451" y="82"/>
                  </a:lnTo>
                  <a:lnTo>
                    <a:pt x="447" y="89"/>
                  </a:lnTo>
                  <a:lnTo>
                    <a:pt x="443" y="94"/>
                  </a:lnTo>
                  <a:lnTo>
                    <a:pt x="438" y="98"/>
                  </a:lnTo>
                  <a:lnTo>
                    <a:pt x="434" y="101"/>
                  </a:lnTo>
                  <a:lnTo>
                    <a:pt x="428" y="105"/>
                  </a:lnTo>
                  <a:lnTo>
                    <a:pt x="424" y="106"/>
                  </a:lnTo>
                  <a:lnTo>
                    <a:pt x="418" y="106"/>
                  </a:lnTo>
                  <a:lnTo>
                    <a:pt x="412" y="106"/>
                  </a:lnTo>
                  <a:lnTo>
                    <a:pt x="408" y="105"/>
                  </a:lnTo>
                  <a:lnTo>
                    <a:pt x="402" y="101"/>
                  </a:lnTo>
                  <a:lnTo>
                    <a:pt x="398" y="98"/>
                  </a:lnTo>
                  <a:lnTo>
                    <a:pt x="393" y="94"/>
                  </a:lnTo>
                  <a:lnTo>
                    <a:pt x="389" y="89"/>
                  </a:lnTo>
                  <a:lnTo>
                    <a:pt x="384" y="82"/>
                  </a:lnTo>
                  <a:lnTo>
                    <a:pt x="381" y="75"/>
                  </a:lnTo>
                  <a:lnTo>
                    <a:pt x="376" y="67"/>
                  </a:lnTo>
                  <a:lnTo>
                    <a:pt x="374" y="59"/>
                  </a:lnTo>
                  <a:lnTo>
                    <a:pt x="371" y="50"/>
                  </a:lnTo>
                  <a:lnTo>
                    <a:pt x="368" y="41"/>
                  </a:lnTo>
                  <a:lnTo>
                    <a:pt x="367" y="31"/>
                  </a:lnTo>
                  <a:lnTo>
                    <a:pt x="366" y="21"/>
                  </a:lnTo>
                  <a:lnTo>
                    <a:pt x="365" y="11"/>
                  </a:lnTo>
                  <a:lnTo>
                    <a:pt x="365" y="0"/>
                  </a:lnTo>
                  <a:lnTo>
                    <a:pt x="364" y="0"/>
                  </a:lnTo>
                  <a:lnTo>
                    <a:pt x="363" y="0"/>
                  </a:lnTo>
                  <a:lnTo>
                    <a:pt x="362" y="0"/>
                  </a:lnTo>
                  <a:lnTo>
                    <a:pt x="360" y="0"/>
                  </a:lnTo>
                  <a:lnTo>
                    <a:pt x="359" y="0"/>
                  </a:lnTo>
                  <a:lnTo>
                    <a:pt x="358" y="0"/>
                  </a:lnTo>
                  <a:lnTo>
                    <a:pt x="357" y="0"/>
                  </a:lnTo>
                  <a:lnTo>
                    <a:pt x="356" y="0"/>
                  </a:lnTo>
                  <a:lnTo>
                    <a:pt x="355" y="11"/>
                  </a:lnTo>
                  <a:lnTo>
                    <a:pt x="355" y="21"/>
                  </a:lnTo>
                  <a:lnTo>
                    <a:pt x="354" y="32"/>
                  </a:lnTo>
                  <a:lnTo>
                    <a:pt x="351" y="42"/>
                  </a:lnTo>
                  <a:lnTo>
                    <a:pt x="349" y="52"/>
                  </a:lnTo>
                  <a:lnTo>
                    <a:pt x="347" y="61"/>
                  </a:lnTo>
                  <a:lnTo>
                    <a:pt x="343" y="69"/>
                  </a:lnTo>
                  <a:lnTo>
                    <a:pt x="339" y="78"/>
                  </a:lnTo>
                  <a:lnTo>
                    <a:pt x="336" y="86"/>
                  </a:lnTo>
                  <a:lnTo>
                    <a:pt x="331" y="93"/>
                  </a:lnTo>
                  <a:lnTo>
                    <a:pt x="327" y="99"/>
                  </a:lnTo>
                  <a:lnTo>
                    <a:pt x="322" y="103"/>
                  </a:lnTo>
                  <a:lnTo>
                    <a:pt x="316" y="107"/>
                  </a:lnTo>
                  <a:lnTo>
                    <a:pt x="312" y="109"/>
                  </a:lnTo>
                  <a:lnTo>
                    <a:pt x="306" y="111"/>
                  </a:lnTo>
                  <a:lnTo>
                    <a:pt x="301" y="111"/>
                  </a:lnTo>
                  <a:lnTo>
                    <a:pt x="295" y="111"/>
                  </a:lnTo>
                  <a:lnTo>
                    <a:pt x="289" y="109"/>
                  </a:lnTo>
                  <a:lnTo>
                    <a:pt x="285" y="107"/>
                  </a:lnTo>
                  <a:lnTo>
                    <a:pt x="279" y="103"/>
                  </a:lnTo>
                  <a:lnTo>
                    <a:pt x="275" y="99"/>
                  </a:lnTo>
                  <a:lnTo>
                    <a:pt x="270" y="93"/>
                  </a:lnTo>
                  <a:lnTo>
                    <a:pt x="266" y="86"/>
                  </a:lnTo>
                  <a:lnTo>
                    <a:pt x="262" y="78"/>
                  </a:lnTo>
                  <a:lnTo>
                    <a:pt x="258" y="69"/>
                  </a:lnTo>
                  <a:lnTo>
                    <a:pt x="254" y="61"/>
                  </a:lnTo>
                  <a:lnTo>
                    <a:pt x="252" y="52"/>
                  </a:lnTo>
                  <a:lnTo>
                    <a:pt x="250" y="42"/>
                  </a:lnTo>
                  <a:lnTo>
                    <a:pt x="247" y="32"/>
                  </a:lnTo>
                  <a:lnTo>
                    <a:pt x="246" y="21"/>
                  </a:lnTo>
                  <a:lnTo>
                    <a:pt x="245" y="11"/>
                  </a:lnTo>
                  <a:lnTo>
                    <a:pt x="245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241" y="0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236" y="0"/>
                  </a:lnTo>
                  <a:lnTo>
                    <a:pt x="235" y="0"/>
                  </a:lnTo>
                  <a:lnTo>
                    <a:pt x="235" y="11"/>
                  </a:lnTo>
                  <a:lnTo>
                    <a:pt x="235" y="21"/>
                  </a:lnTo>
                  <a:lnTo>
                    <a:pt x="233" y="32"/>
                  </a:lnTo>
                  <a:lnTo>
                    <a:pt x="232" y="42"/>
                  </a:lnTo>
                  <a:lnTo>
                    <a:pt x="229" y="52"/>
                  </a:lnTo>
                  <a:lnTo>
                    <a:pt x="226" y="61"/>
                  </a:lnTo>
                  <a:lnTo>
                    <a:pt x="224" y="70"/>
                  </a:lnTo>
                  <a:lnTo>
                    <a:pt x="219" y="78"/>
                  </a:lnTo>
                  <a:lnTo>
                    <a:pt x="216" y="86"/>
                  </a:lnTo>
                  <a:lnTo>
                    <a:pt x="211" y="93"/>
                  </a:lnTo>
                  <a:lnTo>
                    <a:pt x="207" y="99"/>
                  </a:lnTo>
                  <a:lnTo>
                    <a:pt x="202" y="103"/>
                  </a:lnTo>
                  <a:lnTo>
                    <a:pt x="197" y="107"/>
                  </a:lnTo>
                  <a:lnTo>
                    <a:pt x="192" y="109"/>
                  </a:lnTo>
                  <a:lnTo>
                    <a:pt x="186" y="111"/>
                  </a:lnTo>
                  <a:lnTo>
                    <a:pt x="181" y="111"/>
                  </a:lnTo>
                  <a:lnTo>
                    <a:pt x="175" y="111"/>
                  </a:lnTo>
                  <a:lnTo>
                    <a:pt x="170" y="109"/>
                  </a:lnTo>
                  <a:lnTo>
                    <a:pt x="164" y="107"/>
                  </a:lnTo>
                  <a:lnTo>
                    <a:pt x="159" y="103"/>
                  </a:lnTo>
                  <a:lnTo>
                    <a:pt x="155" y="99"/>
                  </a:lnTo>
                  <a:lnTo>
                    <a:pt x="150" y="93"/>
                  </a:lnTo>
                  <a:lnTo>
                    <a:pt x="146" y="86"/>
                  </a:lnTo>
                  <a:lnTo>
                    <a:pt x="141" y="78"/>
                  </a:lnTo>
                  <a:lnTo>
                    <a:pt x="138" y="70"/>
                  </a:lnTo>
                  <a:lnTo>
                    <a:pt x="134" y="61"/>
                  </a:lnTo>
                  <a:lnTo>
                    <a:pt x="131" y="52"/>
                  </a:lnTo>
                  <a:lnTo>
                    <a:pt x="129" y="42"/>
                  </a:lnTo>
                  <a:lnTo>
                    <a:pt x="127" y="32"/>
                  </a:lnTo>
                  <a:lnTo>
                    <a:pt x="125" y="21"/>
                  </a:lnTo>
                  <a:lnTo>
                    <a:pt x="125" y="11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114" y="21"/>
                  </a:lnTo>
                  <a:lnTo>
                    <a:pt x="113" y="32"/>
                  </a:lnTo>
                  <a:lnTo>
                    <a:pt x="111" y="41"/>
                  </a:lnTo>
                  <a:lnTo>
                    <a:pt x="110" y="50"/>
                  </a:lnTo>
                  <a:lnTo>
                    <a:pt x="106" y="59"/>
                  </a:lnTo>
                  <a:lnTo>
                    <a:pt x="103" y="67"/>
                  </a:lnTo>
                  <a:lnTo>
                    <a:pt x="99" y="75"/>
                  </a:lnTo>
                  <a:lnTo>
                    <a:pt x="96" y="82"/>
                  </a:lnTo>
                  <a:lnTo>
                    <a:pt x="92" y="89"/>
                  </a:lnTo>
                  <a:lnTo>
                    <a:pt x="87" y="94"/>
                  </a:lnTo>
                  <a:lnTo>
                    <a:pt x="83" y="98"/>
                  </a:lnTo>
                  <a:lnTo>
                    <a:pt x="78" y="101"/>
                  </a:lnTo>
                  <a:lnTo>
                    <a:pt x="72" y="105"/>
                  </a:lnTo>
                  <a:lnTo>
                    <a:pt x="68" y="106"/>
                  </a:lnTo>
                  <a:lnTo>
                    <a:pt x="62" y="106"/>
                  </a:lnTo>
                  <a:lnTo>
                    <a:pt x="57" y="106"/>
                  </a:lnTo>
                  <a:lnTo>
                    <a:pt x="52" y="105"/>
                  </a:lnTo>
                  <a:lnTo>
                    <a:pt x="46" y="101"/>
                  </a:lnTo>
                  <a:lnTo>
                    <a:pt x="42" y="98"/>
                  </a:lnTo>
                  <a:lnTo>
                    <a:pt x="37" y="94"/>
                  </a:lnTo>
                  <a:lnTo>
                    <a:pt x="34" y="89"/>
                  </a:lnTo>
                  <a:lnTo>
                    <a:pt x="29" y="82"/>
                  </a:lnTo>
                  <a:lnTo>
                    <a:pt x="25" y="75"/>
                  </a:lnTo>
                  <a:lnTo>
                    <a:pt x="22" y="67"/>
                  </a:lnTo>
                  <a:lnTo>
                    <a:pt x="19" y="59"/>
                  </a:lnTo>
                  <a:lnTo>
                    <a:pt x="16" y="50"/>
                  </a:lnTo>
                  <a:lnTo>
                    <a:pt x="15" y="41"/>
                  </a:lnTo>
                  <a:lnTo>
                    <a:pt x="12" y="32"/>
                  </a:lnTo>
                  <a:lnTo>
                    <a:pt x="11" y="21"/>
                  </a:lnTo>
                  <a:lnTo>
                    <a:pt x="10" y="1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4"/>
                  </a:lnTo>
                  <a:lnTo>
                    <a:pt x="1" y="25"/>
                  </a:lnTo>
                  <a:lnTo>
                    <a:pt x="2" y="37"/>
                  </a:lnTo>
                  <a:lnTo>
                    <a:pt x="5" y="49"/>
                  </a:lnTo>
                  <a:lnTo>
                    <a:pt x="7" y="59"/>
                  </a:lnTo>
                  <a:lnTo>
                    <a:pt x="10" y="69"/>
                  </a:lnTo>
                  <a:lnTo>
                    <a:pt x="14" y="80"/>
                  </a:lnTo>
                  <a:lnTo>
                    <a:pt x="18" y="89"/>
                  </a:lnTo>
                  <a:lnTo>
                    <a:pt x="23" y="97"/>
                  </a:lnTo>
                  <a:lnTo>
                    <a:pt x="27" y="105"/>
                  </a:lnTo>
                  <a:lnTo>
                    <a:pt x="33" y="110"/>
                  </a:lnTo>
                  <a:lnTo>
                    <a:pt x="38" y="116"/>
                  </a:lnTo>
                  <a:lnTo>
                    <a:pt x="44" y="119"/>
                  </a:lnTo>
                  <a:lnTo>
                    <a:pt x="50" y="123"/>
                  </a:lnTo>
                  <a:lnTo>
                    <a:pt x="55" y="124"/>
                  </a:lnTo>
                  <a:lnTo>
                    <a:pt x="62" y="125"/>
                  </a:lnTo>
                  <a:lnTo>
                    <a:pt x="68" y="125"/>
                  </a:lnTo>
                  <a:lnTo>
                    <a:pt x="72" y="124"/>
                  </a:lnTo>
                  <a:lnTo>
                    <a:pt x="77" y="123"/>
                  </a:lnTo>
                  <a:lnTo>
                    <a:pt x="81" y="121"/>
                  </a:lnTo>
                  <a:lnTo>
                    <a:pt x="90" y="114"/>
                  </a:lnTo>
                  <a:lnTo>
                    <a:pt x="97" y="106"/>
                  </a:lnTo>
                  <a:lnTo>
                    <a:pt x="104" y="95"/>
                  </a:lnTo>
                  <a:lnTo>
                    <a:pt x="111" y="82"/>
                  </a:lnTo>
                  <a:lnTo>
                    <a:pt x="115" y="66"/>
                  </a:lnTo>
                  <a:lnTo>
                    <a:pt x="120" y="49"/>
                  </a:lnTo>
                  <a:lnTo>
                    <a:pt x="124" y="67"/>
                  </a:lnTo>
                  <a:lnTo>
                    <a:pt x="130" y="84"/>
                  </a:lnTo>
                  <a:lnTo>
                    <a:pt x="136" y="98"/>
                  </a:lnTo>
                  <a:lnTo>
                    <a:pt x="142" y="109"/>
                  </a:lnTo>
                  <a:lnTo>
                    <a:pt x="147" y="114"/>
                  </a:lnTo>
                  <a:lnTo>
                    <a:pt x="151" y="118"/>
                  </a:lnTo>
                  <a:lnTo>
                    <a:pt x="155" y="122"/>
                  </a:lnTo>
                  <a:lnTo>
                    <a:pt x="159" y="124"/>
                  </a:lnTo>
                  <a:lnTo>
                    <a:pt x="165" y="126"/>
                  </a:lnTo>
                  <a:lnTo>
                    <a:pt x="170" y="127"/>
                  </a:lnTo>
                  <a:lnTo>
                    <a:pt x="175" y="128"/>
                  </a:lnTo>
                  <a:lnTo>
                    <a:pt x="181" y="128"/>
                  </a:lnTo>
                  <a:lnTo>
                    <a:pt x="186" y="128"/>
                  </a:lnTo>
                  <a:lnTo>
                    <a:pt x="191" y="127"/>
                  </a:lnTo>
                  <a:lnTo>
                    <a:pt x="197" y="126"/>
                  </a:lnTo>
                  <a:lnTo>
                    <a:pt x="201" y="124"/>
                  </a:lnTo>
                  <a:lnTo>
                    <a:pt x="206" y="122"/>
                  </a:lnTo>
                  <a:lnTo>
                    <a:pt x="210" y="118"/>
                  </a:lnTo>
                  <a:lnTo>
                    <a:pt x="214" y="114"/>
                  </a:lnTo>
                  <a:lnTo>
                    <a:pt x="218" y="109"/>
                  </a:lnTo>
                  <a:lnTo>
                    <a:pt x="225" y="98"/>
                  </a:lnTo>
                  <a:lnTo>
                    <a:pt x="231" y="84"/>
                  </a:lnTo>
                  <a:lnTo>
                    <a:pt x="236" y="67"/>
                  </a:lnTo>
                  <a:lnTo>
                    <a:pt x="241" y="49"/>
                  </a:lnTo>
                  <a:lnTo>
                    <a:pt x="245" y="67"/>
                  </a:lnTo>
                  <a:lnTo>
                    <a:pt x="250" y="84"/>
                  </a:lnTo>
                  <a:lnTo>
                    <a:pt x="257" y="98"/>
                  </a:lnTo>
                  <a:lnTo>
                    <a:pt x="263" y="109"/>
                  </a:lnTo>
                  <a:lnTo>
                    <a:pt x="267" y="114"/>
                  </a:lnTo>
                  <a:lnTo>
                    <a:pt x="271" y="118"/>
                  </a:lnTo>
                  <a:lnTo>
                    <a:pt x="276" y="122"/>
                  </a:lnTo>
                  <a:lnTo>
                    <a:pt x="280" y="124"/>
                  </a:lnTo>
                  <a:lnTo>
                    <a:pt x="285" y="126"/>
                  </a:lnTo>
                  <a:lnTo>
                    <a:pt x="290" y="127"/>
                  </a:lnTo>
                  <a:lnTo>
                    <a:pt x="295" y="128"/>
                  </a:lnTo>
                  <a:lnTo>
                    <a:pt x="301" y="128"/>
                  </a:lnTo>
                  <a:lnTo>
                    <a:pt x="306" y="128"/>
                  </a:lnTo>
                  <a:lnTo>
                    <a:pt x="312" y="127"/>
                  </a:lnTo>
                  <a:lnTo>
                    <a:pt x="316" y="126"/>
                  </a:lnTo>
                  <a:lnTo>
                    <a:pt x="321" y="124"/>
                  </a:lnTo>
                  <a:lnTo>
                    <a:pt x="325" y="122"/>
                  </a:lnTo>
                  <a:lnTo>
                    <a:pt x="330" y="118"/>
                  </a:lnTo>
                  <a:lnTo>
                    <a:pt x="333" y="114"/>
                  </a:lnTo>
                  <a:lnTo>
                    <a:pt x="338" y="109"/>
                  </a:lnTo>
                  <a:lnTo>
                    <a:pt x="345" y="98"/>
                  </a:lnTo>
                  <a:lnTo>
                    <a:pt x="350" y="84"/>
                  </a:lnTo>
                  <a:lnTo>
                    <a:pt x="356" y="67"/>
                  </a:lnTo>
                  <a:lnTo>
                    <a:pt x="360" y="49"/>
                  </a:lnTo>
                  <a:lnTo>
                    <a:pt x="364" y="66"/>
                  </a:lnTo>
                  <a:lnTo>
                    <a:pt x="369" y="82"/>
                  </a:lnTo>
                  <a:lnTo>
                    <a:pt x="376" y="95"/>
                  </a:lnTo>
                  <a:lnTo>
                    <a:pt x="383" y="106"/>
                  </a:lnTo>
                  <a:lnTo>
                    <a:pt x="390" y="114"/>
                  </a:lnTo>
                  <a:lnTo>
                    <a:pt x="399" y="121"/>
                  </a:lnTo>
                  <a:lnTo>
                    <a:pt x="403" y="123"/>
                  </a:lnTo>
                  <a:lnTo>
                    <a:pt x="408" y="124"/>
                  </a:lnTo>
                  <a:lnTo>
                    <a:pt x="412" y="125"/>
                  </a:lnTo>
                  <a:lnTo>
                    <a:pt x="418" y="125"/>
                  </a:lnTo>
                  <a:lnTo>
                    <a:pt x="425" y="124"/>
                  </a:lnTo>
                  <a:lnTo>
                    <a:pt x="430" y="123"/>
                  </a:lnTo>
                  <a:lnTo>
                    <a:pt x="436" y="119"/>
                  </a:lnTo>
                  <a:lnTo>
                    <a:pt x="442" y="116"/>
                  </a:lnTo>
                  <a:lnTo>
                    <a:pt x="447" y="110"/>
                  </a:lnTo>
                  <a:lnTo>
                    <a:pt x="452" y="105"/>
                  </a:lnTo>
                  <a:lnTo>
                    <a:pt x="458" y="97"/>
                  </a:lnTo>
                  <a:lnTo>
                    <a:pt x="462" y="89"/>
                  </a:lnTo>
                  <a:lnTo>
                    <a:pt x="467" y="80"/>
                  </a:lnTo>
                  <a:lnTo>
                    <a:pt x="470" y="69"/>
                  </a:lnTo>
                  <a:lnTo>
                    <a:pt x="473" y="59"/>
                  </a:lnTo>
                  <a:lnTo>
                    <a:pt x="476" y="48"/>
                  </a:lnTo>
                  <a:lnTo>
                    <a:pt x="478" y="36"/>
                  </a:lnTo>
                  <a:lnTo>
                    <a:pt x="479" y="25"/>
                  </a:lnTo>
                  <a:lnTo>
                    <a:pt x="480" y="1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46"/>
            <p:cNvSpPr>
              <a:spLocks/>
            </p:cNvSpPr>
            <p:nvPr/>
          </p:nvSpPr>
          <p:spPr bwMode="auto">
            <a:xfrm>
              <a:off x="2929" y="3911"/>
              <a:ext cx="480" cy="128"/>
            </a:xfrm>
            <a:custGeom>
              <a:avLst/>
              <a:gdLst>
                <a:gd name="T0" fmla="*/ 475 w 480"/>
                <a:gd name="T1" fmla="*/ 0 h 128"/>
                <a:gd name="T2" fmla="*/ 470 w 480"/>
                <a:gd name="T3" fmla="*/ 11 h 128"/>
                <a:gd name="T4" fmla="*/ 461 w 480"/>
                <a:gd name="T5" fmla="*/ 58 h 128"/>
                <a:gd name="T6" fmla="*/ 443 w 480"/>
                <a:gd name="T7" fmla="*/ 94 h 128"/>
                <a:gd name="T8" fmla="*/ 418 w 480"/>
                <a:gd name="T9" fmla="*/ 106 h 128"/>
                <a:gd name="T10" fmla="*/ 393 w 480"/>
                <a:gd name="T11" fmla="*/ 94 h 128"/>
                <a:gd name="T12" fmla="*/ 374 w 480"/>
                <a:gd name="T13" fmla="*/ 59 h 128"/>
                <a:gd name="T14" fmla="*/ 365 w 480"/>
                <a:gd name="T15" fmla="*/ 11 h 128"/>
                <a:gd name="T16" fmla="*/ 360 w 480"/>
                <a:gd name="T17" fmla="*/ 0 h 128"/>
                <a:gd name="T18" fmla="*/ 355 w 480"/>
                <a:gd name="T19" fmla="*/ 11 h 128"/>
                <a:gd name="T20" fmla="*/ 347 w 480"/>
                <a:gd name="T21" fmla="*/ 61 h 128"/>
                <a:gd name="T22" fmla="*/ 327 w 480"/>
                <a:gd name="T23" fmla="*/ 99 h 128"/>
                <a:gd name="T24" fmla="*/ 301 w 480"/>
                <a:gd name="T25" fmla="*/ 111 h 128"/>
                <a:gd name="T26" fmla="*/ 275 w 480"/>
                <a:gd name="T27" fmla="*/ 99 h 128"/>
                <a:gd name="T28" fmla="*/ 254 w 480"/>
                <a:gd name="T29" fmla="*/ 61 h 128"/>
                <a:gd name="T30" fmla="*/ 245 w 480"/>
                <a:gd name="T31" fmla="*/ 11 h 128"/>
                <a:gd name="T32" fmla="*/ 241 w 480"/>
                <a:gd name="T33" fmla="*/ 0 h 128"/>
                <a:gd name="T34" fmla="*/ 235 w 480"/>
                <a:gd name="T35" fmla="*/ 11 h 128"/>
                <a:gd name="T36" fmla="*/ 226 w 480"/>
                <a:gd name="T37" fmla="*/ 61 h 128"/>
                <a:gd name="T38" fmla="*/ 207 w 480"/>
                <a:gd name="T39" fmla="*/ 99 h 128"/>
                <a:gd name="T40" fmla="*/ 181 w 480"/>
                <a:gd name="T41" fmla="*/ 111 h 128"/>
                <a:gd name="T42" fmla="*/ 155 w 480"/>
                <a:gd name="T43" fmla="*/ 99 h 128"/>
                <a:gd name="T44" fmla="*/ 134 w 480"/>
                <a:gd name="T45" fmla="*/ 61 h 128"/>
                <a:gd name="T46" fmla="*/ 125 w 480"/>
                <a:gd name="T47" fmla="*/ 11 h 128"/>
                <a:gd name="T48" fmla="*/ 120 w 480"/>
                <a:gd name="T49" fmla="*/ 0 h 128"/>
                <a:gd name="T50" fmla="*/ 115 w 480"/>
                <a:gd name="T51" fmla="*/ 11 h 128"/>
                <a:gd name="T52" fmla="*/ 106 w 480"/>
                <a:gd name="T53" fmla="*/ 59 h 128"/>
                <a:gd name="T54" fmla="*/ 87 w 480"/>
                <a:gd name="T55" fmla="*/ 94 h 128"/>
                <a:gd name="T56" fmla="*/ 62 w 480"/>
                <a:gd name="T57" fmla="*/ 106 h 128"/>
                <a:gd name="T58" fmla="*/ 37 w 480"/>
                <a:gd name="T59" fmla="*/ 94 h 128"/>
                <a:gd name="T60" fmla="*/ 19 w 480"/>
                <a:gd name="T61" fmla="*/ 59 h 128"/>
                <a:gd name="T62" fmla="*/ 10 w 480"/>
                <a:gd name="T63" fmla="*/ 11 h 128"/>
                <a:gd name="T64" fmla="*/ 5 w 480"/>
                <a:gd name="T65" fmla="*/ 1 h 128"/>
                <a:gd name="T66" fmla="*/ 0 w 480"/>
                <a:gd name="T67" fmla="*/ 14 h 128"/>
                <a:gd name="T68" fmla="*/ 10 w 480"/>
                <a:gd name="T69" fmla="*/ 69 h 128"/>
                <a:gd name="T70" fmla="*/ 33 w 480"/>
                <a:gd name="T71" fmla="*/ 110 h 128"/>
                <a:gd name="T72" fmla="*/ 62 w 480"/>
                <a:gd name="T73" fmla="*/ 125 h 128"/>
                <a:gd name="T74" fmla="*/ 90 w 480"/>
                <a:gd name="T75" fmla="*/ 114 h 128"/>
                <a:gd name="T76" fmla="*/ 120 w 480"/>
                <a:gd name="T77" fmla="*/ 49 h 128"/>
                <a:gd name="T78" fmla="*/ 147 w 480"/>
                <a:gd name="T79" fmla="*/ 114 h 128"/>
                <a:gd name="T80" fmla="*/ 170 w 480"/>
                <a:gd name="T81" fmla="*/ 127 h 128"/>
                <a:gd name="T82" fmla="*/ 197 w 480"/>
                <a:gd name="T83" fmla="*/ 126 h 128"/>
                <a:gd name="T84" fmla="*/ 218 w 480"/>
                <a:gd name="T85" fmla="*/ 109 h 128"/>
                <a:gd name="T86" fmla="*/ 245 w 480"/>
                <a:gd name="T87" fmla="*/ 67 h 128"/>
                <a:gd name="T88" fmla="*/ 271 w 480"/>
                <a:gd name="T89" fmla="*/ 118 h 128"/>
                <a:gd name="T90" fmla="*/ 295 w 480"/>
                <a:gd name="T91" fmla="*/ 128 h 128"/>
                <a:gd name="T92" fmla="*/ 321 w 480"/>
                <a:gd name="T93" fmla="*/ 124 h 128"/>
                <a:gd name="T94" fmla="*/ 345 w 480"/>
                <a:gd name="T95" fmla="*/ 98 h 128"/>
                <a:gd name="T96" fmla="*/ 369 w 480"/>
                <a:gd name="T97" fmla="*/ 82 h 128"/>
                <a:gd name="T98" fmla="*/ 403 w 480"/>
                <a:gd name="T99" fmla="*/ 123 h 128"/>
                <a:gd name="T100" fmla="*/ 430 w 480"/>
                <a:gd name="T101" fmla="*/ 123 h 128"/>
                <a:gd name="T102" fmla="*/ 458 w 480"/>
                <a:gd name="T103" fmla="*/ 97 h 128"/>
                <a:gd name="T104" fmla="*/ 476 w 480"/>
                <a:gd name="T105" fmla="*/ 48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0"/>
                <a:gd name="T160" fmla="*/ 0 h 128"/>
                <a:gd name="T161" fmla="*/ 480 w 480"/>
                <a:gd name="T162" fmla="*/ 128 h 1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0" h="128">
                  <a:moveTo>
                    <a:pt x="480" y="0"/>
                  </a:moveTo>
                  <a:lnTo>
                    <a:pt x="479" y="0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5" y="0"/>
                  </a:lnTo>
                  <a:lnTo>
                    <a:pt x="473" y="0"/>
                  </a:lnTo>
                  <a:lnTo>
                    <a:pt x="472" y="0"/>
                  </a:lnTo>
                  <a:lnTo>
                    <a:pt x="471" y="0"/>
                  </a:lnTo>
                  <a:lnTo>
                    <a:pt x="470" y="0"/>
                  </a:lnTo>
                  <a:lnTo>
                    <a:pt x="470" y="11"/>
                  </a:lnTo>
                  <a:lnTo>
                    <a:pt x="469" y="21"/>
                  </a:lnTo>
                  <a:lnTo>
                    <a:pt x="468" y="31"/>
                  </a:lnTo>
                  <a:lnTo>
                    <a:pt x="467" y="41"/>
                  </a:lnTo>
                  <a:lnTo>
                    <a:pt x="464" y="50"/>
                  </a:lnTo>
                  <a:lnTo>
                    <a:pt x="461" y="58"/>
                  </a:lnTo>
                  <a:lnTo>
                    <a:pt x="459" y="67"/>
                  </a:lnTo>
                  <a:lnTo>
                    <a:pt x="455" y="75"/>
                  </a:lnTo>
                  <a:lnTo>
                    <a:pt x="451" y="82"/>
                  </a:lnTo>
                  <a:lnTo>
                    <a:pt x="447" y="89"/>
                  </a:lnTo>
                  <a:lnTo>
                    <a:pt x="443" y="94"/>
                  </a:lnTo>
                  <a:lnTo>
                    <a:pt x="438" y="98"/>
                  </a:lnTo>
                  <a:lnTo>
                    <a:pt x="434" y="101"/>
                  </a:lnTo>
                  <a:lnTo>
                    <a:pt x="428" y="105"/>
                  </a:lnTo>
                  <a:lnTo>
                    <a:pt x="424" y="106"/>
                  </a:lnTo>
                  <a:lnTo>
                    <a:pt x="418" y="106"/>
                  </a:lnTo>
                  <a:lnTo>
                    <a:pt x="412" y="106"/>
                  </a:lnTo>
                  <a:lnTo>
                    <a:pt x="408" y="105"/>
                  </a:lnTo>
                  <a:lnTo>
                    <a:pt x="402" y="101"/>
                  </a:lnTo>
                  <a:lnTo>
                    <a:pt x="398" y="98"/>
                  </a:lnTo>
                  <a:lnTo>
                    <a:pt x="393" y="94"/>
                  </a:lnTo>
                  <a:lnTo>
                    <a:pt x="389" y="89"/>
                  </a:lnTo>
                  <a:lnTo>
                    <a:pt x="384" y="82"/>
                  </a:lnTo>
                  <a:lnTo>
                    <a:pt x="381" y="75"/>
                  </a:lnTo>
                  <a:lnTo>
                    <a:pt x="376" y="67"/>
                  </a:lnTo>
                  <a:lnTo>
                    <a:pt x="374" y="59"/>
                  </a:lnTo>
                  <a:lnTo>
                    <a:pt x="371" y="50"/>
                  </a:lnTo>
                  <a:lnTo>
                    <a:pt x="368" y="41"/>
                  </a:lnTo>
                  <a:lnTo>
                    <a:pt x="367" y="31"/>
                  </a:lnTo>
                  <a:lnTo>
                    <a:pt x="366" y="21"/>
                  </a:lnTo>
                  <a:lnTo>
                    <a:pt x="365" y="11"/>
                  </a:lnTo>
                  <a:lnTo>
                    <a:pt x="365" y="0"/>
                  </a:lnTo>
                  <a:lnTo>
                    <a:pt x="364" y="0"/>
                  </a:lnTo>
                  <a:lnTo>
                    <a:pt x="363" y="0"/>
                  </a:lnTo>
                  <a:lnTo>
                    <a:pt x="362" y="0"/>
                  </a:lnTo>
                  <a:lnTo>
                    <a:pt x="360" y="0"/>
                  </a:lnTo>
                  <a:lnTo>
                    <a:pt x="359" y="0"/>
                  </a:lnTo>
                  <a:lnTo>
                    <a:pt x="358" y="0"/>
                  </a:lnTo>
                  <a:lnTo>
                    <a:pt x="357" y="0"/>
                  </a:lnTo>
                  <a:lnTo>
                    <a:pt x="356" y="0"/>
                  </a:lnTo>
                  <a:lnTo>
                    <a:pt x="355" y="11"/>
                  </a:lnTo>
                  <a:lnTo>
                    <a:pt x="355" y="21"/>
                  </a:lnTo>
                  <a:lnTo>
                    <a:pt x="354" y="32"/>
                  </a:lnTo>
                  <a:lnTo>
                    <a:pt x="351" y="42"/>
                  </a:lnTo>
                  <a:lnTo>
                    <a:pt x="349" y="52"/>
                  </a:lnTo>
                  <a:lnTo>
                    <a:pt x="347" y="61"/>
                  </a:lnTo>
                  <a:lnTo>
                    <a:pt x="343" y="69"/>
                  </a:lnTo>
                  <a:lnTo>
                    <a:pt x="339" y="78"/>
                  </a:lnTo>
                  <a:lnTo>
                    <a:pt x="336" y="86"/>
                  </a:lnTo>
                  <a:lnTo>
                    <a:pt x="331" y="93"/>
                  </a:lnTo>
                  <a:lnTo>
                    <a:pt x="327" y="99"/>
                  </a:lnTo>
                  <a:lnTo>
                    <a:pt x="322" y="103"/>
                  </a:lnTo>
                  <a:lnTo>
                    <a:pt x="316" y="107"/>
                  </a:lnTo>
                  <a:lnTo>
                    <a:pt x="312" y="109"/>
                  </a:lnTo>
                  <a:lnTo>
                    <a:pt x="306" y="111"/>
                  </a:lnTo>
                  <a:lnTo>
                    <a:pt x="301" y="111"/>
                  </a:lnTo>
                  <a:lnTo>
                    <a:pt x="295" y="111"/>
                  </a:lnTo>
                  <a:lnTo>
                    <a:pt x="289" y="109"/>
                  </a:lnTo>
                  <a:lnTo>
                    <a:pt x="285" y="107"/>
                  </a:lnTo>
                  <a:lnTo>
                    <a:pt x="279" y="103"/>
                  </a:lnTo>
                  <a:lnTo>
                    <a:pt x="275" y="99"/>
                  </a:lnTo>
                  <a:lnTo>
                    <a:pt x="270" y="93"/>
                  </a:lnTo>
                  <a:lnTo>
                    <a:pt x="266" y="86"/>
                  </a:lnTo>
                  <a:lnTo>
                    <a:pt x="262" y="78"/>
                  </a:lnTo>
                  <a:lnTo>
                    <a:pt x="258" y="69"/>
                  </a:lnTo>
                  <a:lnTo>
                    <a:pt x="254" y="61"/>
                  </a:lnTo>
                  <a:lnTo>
                    <a:pt x="252" y="52"/>
                  </a:lnTo>
                  <a:lnTo>
                    <a:pt x="250" y="42"/>
                  </a:lnTo>
                  <a:lnTo>
                    <a:pt x="247" y="32"/>
                  </a:lnTo>
                  <a:lnTo>
                    <a:pt x="246" y="21"/>
                  </a:lnTo>
                  <a:lnTo>
                    <a:pt x="245" y="11"/>
                  </a:lnTo>
                  <a:lnTo>
                    <a:pt x="245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241" y="0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236" y="0"/>
                  </a:lnTo>
                  <a:lnTo>
                    <a:pt x="235" y="0"/>
                  </a:lnTo>
                  <a:lnTo>
                    <a:pt x="235" y="11"/>
                  </a:lnTo>
                  <a:lnTo>
                    <a:pt x="235" y="21"/>
                  </a:lnTo>
                  <a:lnTo>
                    <a:pt x="233" y="32"/>
                  </a:lnTo>
                  <a:lnTo>
                    <a:pt x="232" y="42"/>
                  </a:lnTo>
                  <a:lnTo>
                    <a:pt x="229" y="52"/>
                  </a:lnTo>
                  <a:lnTo>
                    <a:pt x="226" y="61"/>
                  </a:lnTo>
                  <a:lnTo>
                    <a:pt x="224" y="70"/>
                  </a:lnTo>
                  <a:lnTo>
                    <a:pt x="219" y="78"/>
                  </a:lnTo>
                  <a:lnTo>
                    <a:pt x="216" y="86"/>
                  </a:lnTo>
                  <a:lnTo>
                    <a:pt x="211" y="93"/>
                  </a:lnTo>
                  <a:lnTo>
                    <a:pt x="207" y="99"/>
                  </a:lnTo>
                  <a:lnTo>
                    <a:pt x="202" y="103"/>
                  </a:lnTo>
                  <a:lnTo>
                    <a:pt x="197" y="107"/>
                  </a:lnTo>
                  <a:lnTo>
                    <a:pt x="192" y="109"/>
                  </a:lnTo>
                  <a:lnTo>
                    <a:pt x="186" y="111"/>
                  </a:lnTo>
                  <a:lnTo>
                    <a:pt x="181" y="111"/>
                  </a:lnTo>
                  <a:lnTo>
                    <a:pt x="175" y="111"/>
                  </a:lnTo>
                  <a:lnTo>
                    <a:pt x="170" y="109"/>
                  </a:lnTo>
                  <a:lnTo>
                    <a:pt x="164" y="107"/>
                  </a:lnTo>
                  <a:lnTo>
                    <a:pt x="159" y="103"/>
                  </a:lnTo>
                  <a:lnTo>
                    <a:pt x="155" y="99"/>
                  </a:lnTo>
                  <a:lnTo>
                    <a:pt x="150" y="93"/>
                  </a:lnTo>
                  <a:lnTo>
                    <a:pt x="146" y="86"/>
                  </a:lnTo>
                  <a:lnTo>
                    <a:pt x="141" y="78"/>
                  </a:lnTo>
                  <a:lnTo>
                    <a:pt x="138" y="70"/>
                  </a:lnTo>
                  <a:lnTo>
                    <a:pt x="134" y="61"/>
                  </a:lnTo>
                  <a:lnTo>
                    <a:pt x="131" y="52"/>
                  </a:lnTo>
                  <a:lnTo>
                    <a:pt x="129" y="42"/>
                  </a:lnTo>
                  <a:lnTo>
                    <a:pt x="127" y="32"/>
                  </a:lnTo>
                  <a:lnTo>
                    <a:pt x="125" y="21"/>
                  </a:lnTo>
                  <a:lnTo>
                    <a:pt x="125" y="11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114" y="21"/>
                  </a:lnTo>
                  <a:lnTo>
                    <a:pt x="113" y="32"/>
                  </a:lnTo>
                  <a:lnTo>
                    <a:pt x="111" y="41"/>
                  </a:lnTo>
                  <a:lnTo>
                    <a:pt x="110" y="50"/>
                  </a:lnTo>
                  <a:lnTo>
                    <a:pt x="106" y="59"/>
                  </a:lnTo>
                  <a:lnTo>
                    <a:pt x="103" y="67"/>
                  </a:lnTo>
                  <a:lnTo>
                    <a:pt x="99" y="75"/>
                  </a:lnTo>
                  <a:lnTo>
                    <a:pt x="96" y="82"/>
                  </a:lnTo>
                  <a:lnTo>
                    <a:pt x="92" y="89"/>
                  </a:lnTo>
                  <a:lnTo>
                    <a:pt x="87" y="94"/>
                  </a:lnTo>
                  <a:lnTo>
                    <a:pt x="83" y="98"/>
                  </a:lnTo>
                  <a:lnTo>
                    <a:pt x="78" y="101"/>
                  </a:lnTo>
                  <a:lnTo>
                    <a:pt x="72" y="105"/>
                  </a:lnTo>
                  <a:lnTo>
                    <a:pt x="68" y="106"/>
                  </a:lnTo>
                  <a:lnTo>
                    <a:pt x="62" y="106"/>
                  </a:lnTo>
                  <a:lnTo>
                    <a:pt x="57" y="106"/>
                  </a:lnTo>
                  <a:lnTo>
                    <a:pt x="52" y="105"/>
                  </a:lnTo>
                  <a:lnTo>
                    <a:pt x="46" y="101"/>
                  </a:lnTo>
                  <a:lnTo>
                    <a:pt x="42" y="98"/>
                  </a:lnTo>
                  <a:lnTo>
                    <a:pt x="37" y="94"/>
                  </a:lnTo>
                  <a:lnTo>
                    <a:pt x="34" y="89"/>
                  </a:lnTo>
                  <a:lnTo>
                    <a:pt x="29" y="82"/>
                  </a:lnTo>
                  <a:lnTo>
                    <a:pt x="25" y="75"/>
                  </a:lnTo>
                  <a:lnTo>
                    <a:pt x="22" y="67"/>
                  </a:lnTo>
                  <a:lnTo>
                    <a:pt x="19" y="59"/>
                  </a:lnTo>
                  <a:lnTo>
                    <a:pt x="16" y="50"/>
                  </a:lnTo>
                  <a:lnTo>
                    <a:pt x="15" y="41"/>
                  </a:lnTo>
                  <a:lnTo>
                    <a:pt x="12" y="32"/>
                  </a:lnTo>
                  <a:lnTo>
                    <a:pt x="11" y="21"/>
                  </a:lnTo>
                  <a:lnTo>
                    <a:pt x="10" y="1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4"/>
                  </a:lnTo>
                  <a:lnTo>
                    <a:pt x="1" y="25"/>
                  </a:lnTo>
                  <a:lnTo>
                    <a:pt x="2" y="37"/>
                  </a:lnTo>
                  <a:lnTo>
                    <a:pt x="5" y="49"/>
                  </a:lnTo>
                  <a:lnTo>
                    <a:pt x="7" y="59"/>
                  </a:lnTo>
                  <a:lnTo>
                    <a:pt x="10" y="69"/>
                  </a:lnTo>
                  <a:lnTo>
                    <a:pt x="14" y="80"/>
                  </a:lnTo>
                  <a:lnTo>
                    <a:pt x="18" y="89"/>
                  </a:lnTo>
                  <a:lnTo>
                    <a:pt x="23" y="97"/>
                  </a:lnTo>
                  <a:lnTo>
                    <a:pt x="27" y="105"/>
                  </a:lnTo>
                  <a:lnTo>
                    <a:pt x="33" y="110"/>
                  </a:lnTo>
                  <a:lnTo>
                    <a:pt x="38" y="116"/>
                  </a:lnTo>
                  <a:lnTo>
                    <a:pt x="44" y="119"/>
                  </a:lnTo>
                  <a:lnTo>
                    <a:pt x="50" y="123"/>
                  </a:lnTo>
                  <a:lnTo>
                    <a:pt x="55" y="124"/>
                  </a:lnTo>
                  <a:lnTo>
                    <a:pt x="62" y="125"/>
                  </a:lnTo>
                  <a:lnTo>
                    <a:pt x="68" y="125"/>
                  </a:lnTo>
                  <a:lnTo>
                    <a:pt x="72" y="124"/>
                  </a:lnTo>
                  <a:lnTo>
                    <a:pt x="77" y="123"/>
                  </a:lnTo>
                  <a:lnTo>
                    <a:pt x="81" y="121"/>
                  </a:lnTo>
                  <a:lnTo>
                    <a:pt x="90" y="114"/>
                  </a:lnTo>
                  <a:lnTo>
                    <a:pt x="97" y="106"/>
                  </a:lnTo>
                  <a:lnTo>
                    <a:pt x="104" y="95"/>
                  </a:lnTo>
                  <a:lnTo>
                    <a:pt x="111" y="82"/>
                  </a:lnTo>
                  <a:lnTo>
                    <a:pt x="115" y="66"/>
                  </a:lnTo>
                  <a:lnTo>
                    <a:pt x="120" y="49"/>
                  </a:lnTo>
                  <a:lnTo>
                    <a:pt x="124" y="67"/>
                  </a:lnTo>
                  <a:lnTo>
                    <a:pt x="130" y="84"/>
                  </a:lnTo>
                  <a:lnTo>
                    <a:pt x="136" y="98"/>
                  </a:lnTo>
                  <a:lnTo>
                    <a:pt x="142" y="109"/>
                  </a:lnTo>
                  <a:lnTo>
                    <a:pt x="147" y="114"/>
                  </a:lnTo>
                  <a:lnTo>
                    <a:pt x="151" y="118"/>
                  </a:lnTo>
                  <a:lnTo>
                    <a:pt x="155" y="122"/>
                  </a:lnTo>
                  <a:lnTo>
                    <a:pt x="159" y="124"/>
                  </a:lnTo>
                  <a:lnTo>
                    <a:pt x="165" y="126"/>
                  </a:lnTo>
                  <a:lnTo>
                    <a:pt x="170" y="127"/>
                  </a:lnTo>
                  <a:lnTo>
                    <a:pt x="175" y="128"/>
                  </a:lnTo>
                  <a:lnTo>
                    <a:pt x="181" y="128"/>
                  </a:lnTo>
                  <a:lnTo>
                    <a:pt x="186" y="128"/>
                  </a:lnTo>
                  <a:lnTo>
                    <a:pt x="191" y="127"/>
                  </a:lnTo>
                  <a:lnTo>
                    <a:pt x="197" y="126"/>
                  </a:lnTo>
                  <a:lnTo>
                    <a:pt x="201" y="124"/>
                  </a:lnTo>
                  <a:lnTo>
                    <a:pt x="206" y="122"/>
                  </a:lnTo>
                  <a:lnTo>
                    <a:pt x="210" y="118"/>
                  </a:lnTo>
                  <a:lnTo>
                    <a:pt x="214" y="114"/>
                  </a:lnTo>
                  <a:lnTo>
                    <a:pt x="218" y="109"/>
                  </a:lnTo>
                  <a:lnTo>
                    <a:pt x="225" y="98"/>
                  </a:lnTo>
                  <a:lnTo>
                    <a:pt x="231" y="84"/>
                  </a:lnTo>
                  <a:lnTo>
                    <a:pt x="236" y="67"/>
                  </a:lnTo>
                  <a:lnTo>
                    <a:pt x="241" y="49"/>
                  </a:lnTo>
                  <a:lnTo>
                    <a:pt x="245" y="67"/>
                  </a:lnTo>
                  <a:lnTo>
                    <a:pt x="250" y="84"/>
                  </a:lnTo>
                  <a:lnTo>
                    <a:pt x="257" y="98"/>
                  </a:lnTo>
                  <a:lnTo>
                    <a:pt x="263" y="109"/>
                  </a:lnTo>
                  <a:lnTo>
                    <a:pt x="267" y="114"/>
                  </a:lnTo>
                  <a:lnTo>
                    <a:pt x="271" y="118"/>
                  </a:lnTo>
                  <a:lnTo>
                    <a:pt x="276" y="122"/>
                  </a:lnTo>
                  <a:lnTo>
                    <a:pt x="280" y="124"/>
                  </a:lnTo>
                  <a:lnTo>
                    <a:pt x="285" y="126"/>
                  </a:lnTo>
                  <a:lnTo>
                    <a:pt x="290" y="127"/>
                  </a:lnTo>
                  <a:lnTo>
                    <a:pt x="295" y="128"/>
                  </a:lnTo>
                  <a:lnTo>
                    <a:pt x="301" y="128"/>
                  </a:lnTo>
                  <a:lnTo>
                    <a:pt x="306" y="128"/>
                  </a:lnTo>
                  <a:lnTo>
                    <a:pt x="312" y="127"/>
                  </a:lnTo>
                  <a:lnTo>
                    <a:pt x="316" y="126"/>
                  </a:lnTo>
                  <a:lnTo>
                    <a:pt x="321" y="124"/>
                  </a:lnTo>
                  <a:lnTo>
                    <a:pt x="325" y="122"/>
                  </a:lnTo>
                  <a:lnTo>
                    <a:pt x="330" y="118"/>
                  </a:lnTo>
                  <a:lnTo>
                    <a:pt x="333" y="114"/>
                  </a:lnTo>
                  <a:lnTo>
                    <a:pt x="338" y="109"/>
                  </a:lnTo>
                  <a:lnTo>
                    <a:pt x="345" y="98"/>
                  </a:lnTo>
                  <a:lnTo>
                    <a:pt x="350" y="84"/>
                  </a:lnTo>
                  <a:lnTo>
                    <a:pt x="356" y="67"/>
                  </a:lnTo>
                  <a:lnTo>
                    <a:pt x="360" y="49"/>
                  </a:lnTo>
                  <a:lnTo>
                    <a:pt x="364" y="66"/>
                  </a:lnTo>
                  <a:lnTo>
                    <a:pt x="369" y="82"/>
                  </a:lnTo>
                  <a:lnTo>
                    <a:pt x="376" y="95"/>
                  </a:lnTo>
                  <a:lnTo>
                    <a:pt x="383" y="106"/>
                  </a:lnTo>
                  <a:lnTo>
                    <a:pt x="390" y="114"/>
                  </a:lnTo>
                  <a:lnTo>
                    <a:pt x="399" y="121"/>
                  </a:lnTo>
                  <a:lnTo>
                    <a:pt x="403" y="123"/>
                  </a:lnTo>
                  <a:lnTo>
                    <a:pt x="408" y="124"/>
                  </a:lnTo>
                  <a:lnTo>
                    <a:pt x="412" y="125"/>
                  </a:lnTo>
                  <a:lnTo>
                    <a:pt x="418" y="125"/>
                  </a:lnTo>
                  <a:lnTo>
                    <a:pt x="425" y="124"/>
                  </a:lnTo>
                  <a:lnTo>
                    <a:pt x="430" y="123"/>
                  </a:lnTo>
                  <a:lnTo>
                    <a:pt x="436" y="119"/>
                  </a:lnTo>
                  <a:lnTo>
                    <a:pt x="442" y="116"/>
                  </a:lnTo>
                  <a:lnTo>
                    <a:pt x="447" y="110"/>
                  </a:lnTo>
                  <a:lnTo>
                    <a:pt x="452" y="105"/>
                  </a:lnTo>
                  <a:lnTo>
                    <a:pt x="458" y="97"/>
                  </a:lnTo>
                  <a:lnTo>
                    <a:pt x="462" y="89"/>
                  </a:lnTo>
                  <a:lnTo>
                    <a:pt x="467" y="80"/>
                  </a:lnTo>
                  <a:lnTo>
                    <a:pt x="470" y="69"/>
                  </a:lnTo>
                  <a:lnTo>
                    <a:pt x="473" y="59"/>
                  </a:lnTo>
                  <a:lnTo>
                    <a:pt x="476" y="48"/>
                  </a:lnTo>
                  <a:lnTo>
                    <a:pt x="478" y="36"/>
                  </a:lnTo>
                  <a:lnTo>
                    <a:pt x="479" y="25"/>
                  </a:lnTo>
                  <a:lnTo>
                    <a:pt x="480" y="12"/>
                  </a:lnTo>
                  <a:lnTo>
                    <a:pt x="48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47"/>
            <p:cNvSpPr>
              <a:spLocks/>
            </p:cNvSpPr>
            <p:nvPr/>
          </p:nvSpPr>
          <p:spPr bwMode="auto">
            <a:xfrm>
              <a:off x="2457" y="3440"/>
              <a:ext cx="1019" cy="573"/>
            </a:xfrm>
            <a:custGeom>
              <a:avLst/>
              <a:gdLst>
                <a:gd name="T0" fmla="*/ 164 w 1019"/>
                <a:gd name="T1" fmla="*/ 331 h 573"/>
                <a:gd name="T2" fmla="*/ 320 w 1019"/>
                <a:gd name="T3" fmla="*/ 330 h 573"/>
                <a:gd name="T4" fmla="*/ 475 w 1019"/>
                <a:gd name="T5" fmla="*/ 330 h 573"/>
                <a:gd name="T6" fmla="*/ 631 w 1019"/>
                <a:gd name="T7" fmla="*/ 330 h 573"/>
                <a:gd name="T8" fmla="*/ 787 w 1019"/>
                <a:gd name="T9" fmla="*/ 330 h 573"/>
                <a:gd name="T10" fmla="*/ 895 w 1019"/>
                <a:gd name="T11" fmla="*/ 332 h 573"/>
                <a:gd name="T12" fmla="*/ 912 w 1019"/>
                <a:gd name="T13" fmla="*/ 352 h 573"/>
                <a:gd name="T14" fmla="*/ 939 w 1019"/>
                <a:gd name="T15" fmla="*/ 380 h 573"/>
                <a:gd name="T16" fmla="*/ 967 w 1019"/>
                <a:gd name="T17" fmla="*/ 395 h 573"/>
                <a:gd name="T18" fmla="*/ 987 w 1019"/>
                <a:gd name="T19" fmla="*/ 396 h 573"/>
                <a:gd name="T20" fmla="*/ 996 w 1019"/>
                <a:gd name="T21" fmla="*/ 392 h 573"/>
                <a:gd name="T22" fmla="*/ 994 w 1019"/>
                <a:gd name="T23" fmla="*/ 359 h 573"/>
                <a:gd name="T24" fmla="*/ 992 w 1019"/>
                <a:gd name="T25" fmla="*/ 298 h 573"/>
                <a:gd name="T26" fmla="*/ 992 w 1019"/>
                <a:gd name="T27" fmla="*/ 219 h 573"/>
                <a:gd name="T28" fmla="*/ 993 w 1019"/>
                <a:gd name="T29" fmla="*/ 137 h 573"/>
                <a:gd name="T30" fmla="*/ 995 w 1019"/>
                <a:gd name="T31" fmla="*/ 64 h 573"/>
                <a:gd name="T32" fmla="*/ 1002 w 1019"/>
                <a:gd name="T33" fmla="*/ 5 h 573"/>
                <a:gd name="T34" fmla="*/ 1008 w 1019"/>
                <a:gd name="T35" fmla="*/ 0 h 573"/>
                <a:gd name="T36" fmla="*/ 1015 w 1019"/>
                <a:gd name="T37" fmla="*/ 29 h 573"/>
                <a:gd name="T38" fmla="*/ 1018 w 1019"/>
                <a:gd name="T39" fmla="*/ 111 h 573"/>
                <a:gd name="T40" fmla="*/ 1018 w 1019"/>
                <a:gd name="T41" fmla="*/ 198 h 573"/>
                <a:gd name="T42" fmla="*/ 1018 w 1019"/>
                <a:gd name="T43" fmla="*/ 284 h 573"/>
                <a:gd name="T44" fmla="*/ 1019 w 1019"/>
                <a:gd name="T45" fmla="*/ 372 h 573"/>
                <a:gd name="T46" fmla="*/ 1019 w 1019"/>
                <a:gd name="T47" fmla="*/ 458 h 573"/>
                <a:gd name="T48" fmla="*/ 1019 w 1019"/>
                <a:gd name="T49" fmla="*/ 545 h 573"/>
                <a:gd name="T50" fmla="*/ 1010 w 1019"/>
                <a:gd name="T51" fmla="*/ 562 h 573"/>
                <a:gd name="T52" fmla="*/ 988 w 1019"/>
                <a:gd name="T53" fmla="*/ 571 h 573"/>
                <a:gd name="T54" fmla="*/ 949 w 1019"/>
                <a:gd name="T55" fmla="*/ 573 h 573"/>
                <a:gd name="T56" fmla="*/ 892 w 1019"/>
                <a:gd name="T57" fmla="*/ 570 h 573"/>
                <a:gd name="T58" fmla="*/ 735 w 1019"/>
                <a:gd name="T59" fmla="*/ 570 h 573"/>
                <a:gd name="T60" fmla="*/ 579 w 1019"/>
                <a:gd name="T61" fmla="*/ 570 h 573"/>
                <a:gd name="T62" fmla="*/ 423 w 1019"/>
                <a:gd name="T63" fmla="*/ 570 h 573"/>
                <a:gd name="T64" fmla="*/ 268 w 1019"/>
                <a:gd name="T65" fmla="*/ 570 h 573"/>
                <a:gd name="T66" fmla="*/ 112 w 1019"/>
                <a:gd name="T67" fmla="*/ 570 h 573"/>
                <a:gd name="T68" fmla="*/ 34 w 1019"/>
                <a:gd name="T69" fmla="*/ 566 h 573"/>
                <a:gd name="T70" fmla="*/ 19 w 1019"/>
                <a:gd name="T71" fmla="*/ 559 h 573"/>
                <a:gd name="T72" fmla="*/ 9 w 1019"/>
                <a:gd name="T73" fmla="*/ 547 h 573"/>
                <a:gd name="T74" fmla="*/ 1 w 1019"/>
                <a:gd name="T75" fmla="*/ 524 h 573"/>
                <a:gd name="T76" fmla="*/ 0 w 1019"/>
                <a:gd name="T77" fmla="*/ 480 h 573"/>
                <a:gd name="T78" fmla="*/ 0 w 1019"/>
                <a:gd name="T79" fmla="*/ 436 h 573"/>
                <a:gd name="T80" fmla="*/ 0 w 1019"/>
                <a:gd name="T81" fmla="*/ 390 h 573"/>
                <a:gd name="T82" fmla="*/ 2 w 1019"/>
                <a:gd name="T83" fmla="*/ 373 h 573"/>
                <a:gd name="T84" fmla="*/ 10 w 1019"/>
                <a:gd name="T85" fmla="*/ 357 h 573"/>
                <a:gd name="T86" fmla="*/ 22 w 1019"/>
                <a:gd name="T87" fmla="*/ 344 h 573"/>
                <a:gd name="T88" fmla="*/ 37 w 1019"/>
                <a:gd name="T89" fmla="*/ 335 h 573"/>
                <a:gd name="T90" fmla="*/ 53 w 1019"/>
                <a:gd name="T91" fmla="*/ 331 h 5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19"/>
                <a:gd name="T139" fmla="*/ 0 h 573"/>
                <a:gd name="T140" fmla="*/ 1019 w 1019"/>
                <a:gd name="T141" fmla="*/ 573 h 5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19" h="573">
                  <a:moveTo>
                    <a:pt x="60" y="331"/>
                  </a:moveTo>
                  <a:lnTo>
                    <a:pt x="112" y="331"/>
                  </a:lnTo>
                  <a:lnTo>
                    <a:pt x="164" y="331"/>
                  </a:lnTo>
                  <a:lnTo>
                    <a:pt x="216" y="331"/>
                  </a:lnTo>
                  <a:lnTo>
                    <a:pt x="268" y="330"/>
                  </a:lnTo>
                  <a:lnTo>
                    <a:pt x="320" y="330"/>
                  </a:lnTo>
                  <a:lnTo>
                    <a:pt x="371" y="330"/>
                  </a:lnTo>
                  <a:lnTo>
                    <a:pt x="423" y="330"/>
                  </a:lnTo>
                  <a:lnTo>
                    <a:pt x="475" y="330"/>
                  </a:lnTo>
                  <a:lnTo>
                    <a:pt x="527" y="330"/>
                  </a:lnTo>
                  <a:lnTo>
                    <a:pt x="579" y="330"/>
                  </a:lnTo>
                  <a:lnTo>
                    <a:pt x="631" y="330"/>
                  </a:lnTo>
                  <a:lnTo>
                    <a:pt x="683" y="330"/>
                  </a:lnTo>
                  <a:lnTo>
                    <a:pt x="735" y="330"/>
                  </a:lnTo>
                  <a:lnTo>
                    <a:pt x="787" y="330"/>
                  </a:lnTo>
                  <a:lnTo>
                    <a:pt x="840" y="330"/>
                  </a:lnTo>
                  <a:lnTo>
                    <a:pt x="892" y="330"/>
                  </a:lnTo>
                  <a:lnTo>
                    <a:pt x="895" y="332"/>
                  </a:lnTo>
                  <a:lnTo>
                    <a:pt x="898" y="337"/>
                  </a:lnTo>
                  <a:lnTo>
                    <a:pt x="904" y="343"/>
                  </a:lnTo>
                  <a:lnTo>
                    <a:pt x="912" y="352"/>
                  </a:lnTo>
                  <a:lnTo>
                    <a:pt x="919" y="362"/>
                  </a:lnTo>
                  <a:lnTo>
                    <a:pt x="928" y="371"/>
                  </a:lnTo>
                  <a:lnTo>
                    <a:pt x="939" y="380"/>
                  </a:lnTo>
                  <a:lnTo>
                    <a:pt x="950" y="388"/>
                  </a:lnTo>
                  <a:lnTo>
                    <a:pt x="958" y="391"/>
                  </a:lnTo>
                  <a:lnTo>
                    <a:pt x="967" y="395"/>
                  </a:lnTo>
                  <a:lnTo>
                    <a:pt x="975" y="396"/>
                  </a:lnTo>
                  <a:lnTo>
                    <a:pt x="982" y="396"/>
                  </a:lnTo>
                  <a:lnTo>
                    <a:pt x="987" y="396"/>
                  </a:lnTo>
                  <a:lnTo>
                    <a:pt x="992" y="395"/>
                  </a:lnTo>
                  <a:lnTo>
                    <a:pt x="995" y="393"/>
                  </a:lnTo>
                  <a:lnTo>
                    <a:pt x="996" y="392"/>
                  </a:lnTo>
                  <a:lnTo>
                    <a:pt x="995" y="385"/>
                  </a:lnTo>
                  <a:lnTo>
                    <a:pt x="994" y="375"/>
                  </a:lnTo>
                  <a:lnTo>
                    <a:pt x="994" y="359"/>
                  </a:lnTo>
                  <a:lnTo>
                    <a:pt x="993" y="341"/>
                  </a:lnTo>
                  <a:lnTo>
                    <a:pt x="993" y="321"/>
                  </a:lnTo>
                  <a:lnTo>
                    <a:pt x="992" y="298"/>
                  </a:lnTo>
                  <a:lnTo>
                    <a:pt x="992" y="273"/>
                  </a:lnTo>
                  <a:lnTo>
                    <a:pt x="992" y="247"/>
                  </a:lnTo>
                  <a:lnTo>
                    <a:pt x="992" y="219"/>
                  </a:lnTo>
                  <a:lnTo>
                    <a:pt x="992" y="192"/>
                  </a:lnTo>
                  <a:lnTo>
                    <a:pt x="993" y="165"/>
                  </a:lnTo>
                  <a:lnTo>
                    <a:pt x="993" y="137"/>
                  </a:lnTo>
                  <a:lnTo>
                    <a:pt x="994" y="111"/>
                  </a:lnTo>
                  <a:lnTo>
                    <a:pt x="994" y="87"/>
                  </a:lnTo>
                  <a:lnTo>
                    <a:pt x="995" y="64"/>
                  </a:lnTo>
                  <a:lnTo>
                    <a:pt x="996" y="45"/>
                  </a:lnTo>
                  <a:lnTo>
                    <a:pt x="1000" y="20"/>
                  </a:lnTo>
                  <a:lnTo>
                    <a:pt x="1002" y="5"/>
                  </a:lnTo>
                  <a:lnTo>
                    <a:pt x="1004" y="2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0" y="2"/>
                  </a:lnTo>
                  <a:lnTo>
                    <a:pt x="1013" y="12"/>
                  </a:lnTo>
                  <a:lnTo>
                    <a:pt x="1015" y="29"/>
                  </a:lnTo>
                  <a:lnTo>
                    <a:pt x="1018" y="53"/>
                  </a:lnTo>
                  <a:lnTo>
                    <a:pt x="1018" y="82"/>
                  </a:lnTo>
                  <a:lnTo>
                    <a:pt x="1018" y="111"/>
                  </a:lnTo>
                  <a:lnTo>
                    <a:pt x="1018" y="140"/>
                  </a:lnTo>
                  <a:lnTo>
                    <a:pt x="1018" y="169"/>
                  </a:lnTo>
                  <a:lnTo>
                    <a:pt x="1018" y="198"/>
                  </a:lnTo>
                  <a:lnTo>
                    <a:pt x="1018" y="227"/>
                  </a:lnTo>
                  <a:lnTo>
                    <a:pt x="1018" y="256"/>
                  </a:lnTo>
                  <a:lnTo>
                    <a:pt x="1018" y="284"/>
                  </a:lnTo>
                  <a:lnTo>
                    <a:pt x="1018" y="314"/>
                  </a:lnTo>
                  <a:lnTo>
                    <a:pt x="1018" y="342"/>
                  </a:lnTo>
                  <a:lnTo>
                    <a:pt x="1019" y="372"/>
                  </a:lnTo>
                  <a:lnTo>
                    <a:pt x="1019" y="400"/>
                  </a:lnTo>
                  <a:lnTo>
                    <a:pt x="1019" y="430"/>
                  </a:lnTo>
                  <a:lnTo>
                    <a:pt x="1019" y="458"/>
                  </a:lnTo>
                  <a:lnTo>
                    <a:pt x="1019" y="488"/>
                  </a:lnTo>
                  <a:lnTo>
                    <a:pt x="1019" y="516"/>
                  </a:lnTo>
                  <a:lnTo>
                    <a:pt x="1019" y="545"/>
                  </a:lnTo>
                  <a:lnTo>
                    <a:pt x="1018" y="552"/>
                  </a:lnTo>
                  <a:lnTo>
                    <a:pt x="1014" y="557"/>
                  </a:lnTo>
                  <a:lnTo>
                    <a:pt x="1010" y="562"/>
                  </a:lnTo>
                  <a:lnTo>
                    <a:pt x="1004" y="566"/>
                  </a:lnTo>
                  <a:lnTo>
                    <a:pt x="997" y="569"/>
                  </a:lnTo>
                  <a:lnTo>
                    <a:pt x="988" y="571"/>
                  </a:lnTo>
                  <a:lnTo>
                    <a:pt x="979" y="572"/>
                  </a:lnTo>
                  <a:lnTo>
                    <a:pt x="970" y="572"/>
                  </a:lnTo>
                  <a:lnTo>
                    <a:pt x="949" y="573"/>
                  </a:lnTo>
                  <a:lnTo>
                    <a:pt x="928" y="572"/>
                  </a:lnTo>
                  <a:lnTo>
                    <a:pt x="909" y="571"/>
                  </a:lnTo>
                  <a:lnTo>
                    <a:pt x="892" y="570"/>
                  </a:lnTo>
                  <a:lnTo>
                    <a:pt x="840" y="570"/>
                  </a:lnTo>
                  <a:lnTo>
                    <a:pt x="788" y="570"/>
                  </a:lnTo>
                  <a:lnTo>
                    <a:pt x="735" y="570"/>
                  </a:lnTo>
                  <a:lnTo>
                    <a:pt x="683" y="570"/>
                  </a:lnTo>
                  <a:lnTo>
                    <a:pt x="631" y="570"/>
                  </a:lnTo>
                  <a:lnTo>
                    <a:pt x="579" y="570"/>
                  </a:lnTo>
                  <a:lnTo>
                    <a:pt x="527" y="570"/>
                  </a:lnTo>
                  <a:lnTo>
                    <a:pt x="475" y="570"/>
                  </a:lnTo>
                  <a:lnTo>
                    <a:pt x="423" y="570"/>
                  </a:lnTo>
                  <a:lnTo>
                    <a:pt x="371" y="570"/>
                  </a:lnTo>
                  <a:lnTo>
                    <a:pt x="320" y="570"/>
                  </a:lnTo>
                  <a:lnTo>
                    <a:pt x="268" y="570"/>
                  </a:lnTo>
                  <a:lnTo>
                    <a:pt x="216" y="570"/>
                  </a:lnTo>
                  <a:lnTo>
                    <a:pt x="164" y="570"/>
                  </a:lnTo>
                  <a:lnTo>
                    <a:pt x="112" y="570"/>
                  </a:lnTo>
                  <a:lnTo>
                    <a:pt x="60" y="570"/>
                  </a:lnTo>
                  <a:lnTo>
                    <a:pt x="45" y="570"/>
                  </a:lnTo>
                  <a:lnTo>
                    <a:pt x="34" y="566"/>
                  </a:lnTo>
                  <a:lnTo>
                    <a:pt x="28" y="564"/>
                  </a:lnTo>
                  <a:lnTo>
                    <a:pt x="24" y="562"/>
                  </a:lnTo>
                  <a:lnTo>
                    <a:pt x="19" y="559"/>
                  </a:lnTo>
                  <a:lnTo>
                    <a:pt x="14" y="555"/>
                  </a:lnTo>
                  <a:lnTo>
                    <a:pt x="11" y="552"/>
                  </a:lnTo>
                  <a:lnTo>
                    <a:pt x="9" y="547"/>
                  </a:lnTo>
                  <a:lnTo>
                    <a:pt x="5" y="543"/>
                  </a:lnTo>
                  <a:lnTo>
                    <a:pt x="4" y="537"/>
                  </a:lnTo>
                  <a:lnTo>
                    <a:pt x="1" y="524"/>
                  </a:lnTo>
                  <a:lnTo>
                    <a:pt x="0" y="511"/>
                  </a:lnTo>
                  <a:lnTo>
                    <a:pt x="0" y="496"/>
                  </a:lnTo>
                  <a:lnTo>
                    <a:pt x="0" y="480"/>
                  </a:lnTo>
                  <a:lnTo>
                    <a:pt x="0" y="465"/>
                  </a:lnTo>
                  <a:lnTo>
                    <a:pt x="0" y="450"/>
                  </a:lnTo>
                  <a:lnTo>
                    <a:pt x="0" y="436"/>
                  </a:lnTo>
                  <a:lnTo>
                    <a:pt x="0" y="421"/>
                  </a:lnTo>
                  <a:lnTo>
                    <a:pt x="0" y="405"/>
                  </a:lnTo>
                  <a:lnTo>
                    <a:pt x="0" y="390"/>
                  </a:lnTo>
                  <a:lnTo>
                    <a:pt x="1" y="384"/>
                  </a:lnTo>
                  <a:lnTo>
                    <a:pt x="1" y="379"/>
                  </a:lnTo>
                  <a:lnTo>
                    <a:pt x="2" y="373"/>
                  </a:lnTo>
                  <a:lnTo>
                    <a:pt x="4" y="367"/>
                  </a:lnTo>
                  <a:lnTo>
                    <a:pt x="7" y="363"/>
                  </a:lnTo>
                  <a:lnTo>
                    <a:pt x="10" y="357"/>
                  </a:lnTo>
                  <a:lnTo>
                    <a:pt x="13" y="352"/>
                  </a:lnTo>
                  <a:lnTo>
                    <a:pt x="18" y="348"/>
                  </a:lnTo>
                  <a:lnTo>
                    <a:pt x="22" y="344"/>
                  </a:lnTo>
                  <a:lnTo>
                    <a:pt x="27" y="340"/>
                  </a:lnTo>
                  <a:lnTo>
                    <a:pt x="31" y="338"/>
                  </a:lnTo>
                  <a:lnTo>
                    <a:pt x="37" y="335"/>
                  </a:lnTo>
                  <a:lnTo>
                    <a:pt x="42" y="333"/>
                  </a:lnTo>
                  <a:lnTo>
                    <a:pt x="47" y="332"/>
                  </a:lnTo>
                  <a:lnTo>
                    <a:pt x="53" y="331"/>
                  </a:lnTo>
                  <a:lnTo>
                    <a:pt x="60" y="331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48"/>
            <p:cNvSpPr>
              <a:spLocks/>
            </p:cNvSpPr>
            <p:nvPr/>
          </p:nvSpPr>
          <p:spPr bwMode="auto">
            <a:xfrm>
              <a:off x="2457" y="3440"/>
              <a:ext cx="1019" cy="573"/>
            </a:xfrm>
            <a:custGeom>
              <a:avLst/>
              <a:gdLst>
                <a:gd name="T0" fmla="*/ 164 w 1019"/>
                <a:gd name="T1" fmla="*/ 331 h 573"/>
                <a:gd name="T2" fmla="*/ 320 w 1019"/>
                <a:gd name="T3" fmla="*/ 330 h 573"/>
                <a:gd name="T4" fmla="*/ 475 w 1019"/>
                <a:gd name="T5" fmla="*/ 330 h 573"/>
                <a:gd name="T6" fmla="*/ 631 w 1019"/>
                <a:gd name="T7" fmla="*/ 330 h 573"/>
                <a:gd name="T8" fmla="*/ 787 w 1019"/>
                <a:gd name="T9" fmla="*/ 330 h 573"/>
                <a:gd name="T10" fmla="*/ 895 w 1019"/>
                <a:gd name="T11" fmla="*/ 332 h 573"/>
                <a:gd name="T12" fmla="*/ 912 w 1019"/>
                <a:gd name="T13" fmla="*/ 352 h 573"/>
                <a:gd name="T14" fmla="*/ 939 w 1019"/>
                <a:gd name="T15" fmla="*/ 380 h 573"/>
                <a:gd name="T16" fmla="*/ 967 w 1019"/>
                <a:gd name="T17" fmla="*/ 395 h 573"/>
                <a:gd name="T18" fmla="*/ 987 w 1019"/>
                <a:gd name="T19" fmla="*/ 396 h 573"/>
                <a:gd name="T20" fmla="*/ 996 w 1019"/>
                <a:gd name="T21" fmla="*/ 392 h 573"/>
                <a:gd name="T22" fmla="*/ 994 w 1019"/>
                <a:gd name="T23" fmla="*/ 359 h 573"/>
                <a:gd name="T24" fmla="*/ 992 w 1019"/>
                <a:gd name="T25" fmla="*/ 298 h 573"/>
                <a:gd name="T26" fmla="*/ 992 w 1019"/>
                <a:gd name="T27" fmla="*/ 219 h 573"/>
                <a:gd name="T28" fmla="*/ 993 w 1019"/>
                <a:gd name="T29" fmla="*/ 137 h 573"/>
                <a:gd name="T30" fmla="*/ 995 w 1019"/>
                <a:gd name="T31" fmla="*/ 64 h 573"/>
                <a:gd name="T32" fmla="*/ 1002 w 1019"/>
                <a:gd name="T33" fmla="*/ 5 h 573"/>
                <a:gd name="T34" fmla="*/ 1008 w 1019"/>
                <a:gd name="T35" fmla="*/ 0 h 573"/>
                <a:gd name="T36" fmla="*/ 1015 w 1019"/>
                <a:gd name="T37" fmla="*/ 29 h 573"/>
                <a:gd name="T38" fmla="*/ 1018 w 1019"/>
                <a:gd name="T39" fmla="*/ 111 h 573"/>
                <a:gd name="T40" fmla="*/ 1018 w 1019"/>
                <a:gd name="T41" fmla="*/ 198 h 573"/>
                <a:gd name="T42" fmla="*/ 1018 w 1019"/>
                <a:gd name="T43" fmla="*/ 284 h 573"/>
                <a:gd name="T44" fmla="*/ 1019 w 1019"/>
                <a:gd name="T45" fmla="*/ 372 h 573"/>
                <a:gd name="T46" fmla="*/ 1019 w 1019"/>
                <a:gd name="T47" fmla="*/ 458 h 573"/>
                <a:gd name="T48" fmla="*/ 1019 w 1019"/>
                <a:gd name="T49" fmla="*/ 545 h 573"/>
                <a:gd name="T50" fmla="*/ 1010 w 1019"/>
                <a:gd name="T51" fmla="*/ 562 h 573"/>
                <a:gd name="T52" fmla="*/ 988 w 1019"/>
                <a:gd name="T53" fmla="*/ 571 h 573"/>
                <a:gd name="T54" fmla="*/ 949 w 1019"/>
                <a:gd name="T55" fmla="*/ 573 h 573"/>
                <a:gd name="T56" fmla="*/ 892 w 1019"/>
                <a:gd name="T57" fmla="*/ 570 h 573"/>
                <a:gd name="T58" fmla="*/ 735 w 1019"/>
                <a:gd name="T59" fmla="*/ 570 h 573"/>
                <a:gd name="T60" fmla="*/ 579 w 1019"/>
                <a:gd name="T61" fmla="*/ 570 h 573"/>
                <a:gd name="T62" fmla="*/ 423 w 1019"/>
                <a:gd name="T63" fmla="*/ 570 h 573"/>
                <a:gd name="T64" fmla="*/ 268 w 1019"/>
                <a:gd name="T65" fmla="*/ 570 h 573"/>
                <a:gd name="T66" fmla="*/ 112 w 1019"/>
                <a:gd name="T67" fmla="*/ 570 h 573"/>
                <a:gd name="T68" fmla="*/ 34 w 1019"/>
                <a:gd name="T69" fmla="*/ 566 h 573"/>
                <a:gd name="T70" fmla="*/ 19 w 1019"/>
                <a:gd name="T71" fmla="*/ 559 h 573"/>
                <a:gd name="T72" fmla="*/ 9 w 1019"/>
                <a:gd name="T73" fmla="*/ 547 h 573"/>
                <a:gd name="T74" fmla="*/ 1 w 1019"/>
                <a:gd name="T75" fmla="*/ 524 h 573"/>
                <a:gd name="T76" fmla="*/ 0 w 1019"/>
                <a:gd name="T77" fmla="*/ 480 h 573"/>
                <a:gd name="T78" fmla="*/ 0 w 1019"/>
                <a:gd name="T79" fmla="*/ 436 h 573"/>
                <a:gd name="T80" fmla="*/ 0 w 1019"/>
                <a:gd name="T81" fmla="*/ 390 h 573"/>
                <a:gd name="T82" fmla="*/ 2 w 1019"/>
                <a:gd name="T83" fmla="*/ 373 h 573"/>
                <a:gd name="T84" fmla="*/ 10 w 1019"/>
                <a:gd name="T85" fmla="*/ 357 h 573"/>
                <a:gd name="T86" fmla="*/ 22 w 1019"/>
                <a:gd name="T87" fmla="*/ 344 h 573"/>
                <a:gd name="T88" fmla="*/ 37 w 1019"/>
                <a:gd name="T89" fmla="*/ 335 h 573"/>
                <a:gd name="T90" fmla="*/ 53 w 1019"/>
                <a:gd name="T91" fmla="*/ 331 h 5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19"/>
                <a:gd name="T139" fmla="*/ 0 h 573"/>
                <a:gd name="T140" fmla="*/ 1019 w 1019"/>
                <a:gd name="T141" fmla="*/ 573 h 5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19" h="573">
                  <a:moveTo>
                    <a:pt x="60" y="331"/>
                  </a:moveTo>
                  <a:lnTo>
                    <a:pt x="112" y="331"/>
                  </a:lnTo>
                  <a:lnTo>
                    <a:pt x="164" y="331"/>
                  </a:lnTo>
                  <a:lnTo>
                    <a:pt x="216" y="331"/>
                  </a:lnTo>
                  <a:lnTo>
                    <a:pt x="268" y="330"/>
                  </a:lnTo>
                  <a:lnTo>
                    <a:pt x="320" y="330"/>
                  </a:lnTo>
                  <a:lnTo>
                    <a:pt x="371" y="330"/>
                  </a:lnTo>
                  <a:lnTo>
                    <a:pt x="423" y="330"/>
                  </a:lnTo>
                  <a:lnTo>
                    <a:pt x="475" y="330"/>
                  </a:lnTo>
                  <a:lnTo>
                    <a:pt x="527" y="330"/>
                  </a:lnTo>
                  <a:lnTo>
                    <a:pt x="579" y="330"/>
                  </a:lnTo>
                  <a:lnTo>
                    <a:pt x="631" y="330"/>
                  </a:lnTo>
                  <a:lnTo>
                    <a:pt x="683" y="330"/>
                  </a:lnTo>
                  <a:lnTo>
                    <a:pt x="735" y="330"/>
                  </a:lnTo>
                  <a:lnTo>
                    <a:pt x="787" y="330"/>
                  </a:lnTo>
                  <a:lnTo>
                    <a:pt x="840" y="330"/>
                  </a:lnTo>
                  <a:lnTo>
                    <a:pt x="892" y="330"/>
                  </a:lnTo>
                  <a:lnTo>
                    <a:pt x="895" y="332"/>
                  </a:lnTo>
                  <a:lnTo>
                    <a:pt x="898" y="337"/>
                  </a:lnTo>
                  <a:lnTo>
                    <a:pt x="904" y="343"/>
                  </a:lnTo>
                  <a:lnTo>
                    <a:pt x="912" y="352"/>
                  </a:lnTo>
                  <a:lnTo>
                    <a:pt x="919" y="362"/>
                  </a:lnTo>
                  <a:lnTo>
                    <a:pt x="928" y="371"/>
                  </a:lnTo>
                  <a:lnTo>
                    <a:pt x="939" y="380"/>
                  </a:lnTo>
                  <a:lnTo>
                    <a:pt x="950" y="388"/>
                  </a:lnTo>
                  <a:lnTo>
                    <a:pt x="958" y="391"/>
                  </a:lnTo>
                  <a:lnTo>
                    <a:pt x="967" y="395"/>
                  </a:lnTo>
                  <a:lnTo>
                    <a:pt x="975" y="396"/>
                  </a:lnTo>
                  <a:lnTo>
                    <a:pt x="982" y="396"/>
                  </a:lnTo>
                  <a:lnTo>
                    <a:pt x="987" y="396"/>
                  </a:lnTo>
                  <a:lnTo>
                    <a:pt x="992" y="395"/>
                  </a:lnTo>
                  <a:lnTo>
                    <a:pt x="995" y="393"/>
                  </a:lnTo>
                  <a:lnTo>
                    <a:pt x="996" y="392"/>
                  </a:lnTo>
                  <a:lnTo>
                    <a:pt x="995" y="385"/>
                  </a:lnTo>
                  <a:lnTo>
                    <a:pt x="994" y="375"/>
                  </a:lnTo>
                  <a:lnTo>
                    <a:pt x="994" y="359"/>
                  </a:lnTo>
                  <a:lnTo>
                    <a:pt x="993" y="341"/>
                  </a:lnTo>
                  <a:lnTo>
                    <a:pt x="993" y="321"/>
                  </a:lnTo>
                  <a:lnTo>
                    <a:pt x="992" y="298"/>
                  </a:lnTo>
                  <a:lnTo>
                    <a:pt x="992" y="273"/>
                  </a:lnTo>
                  <a:lnTo>
                    <a:pt x="992" y="247"/>
                  </a:lnTo>
                  <a:lnTo>
                    <a:pt x="992" y="219"/>
                  </a:lnTo>
                  <a:lnTo>
                    <a:pt x="992" y="192"/>
                  </a:lnTo>
                  <a:lnTo>
                    <a:pt x="993" y="165"/>
                  </a:lnTo>
                  <a:lnTo>
                    <a:pt x="993" y="137"/>
                  </a:lnTo>
                  <a:lnTo>
                    <a:pt x="994" y="111"/>
                  </a:lnTo>
                  <a:lnTo>
                    <a:pt x="994" y="87"/>
                  </a:lnTo>
                  <a:lnTo>
                    <a:pt x="995" y="64"/>
                  </a:lnTo>
                  <a:lnTo>
                    <a:pt x="996" y="45"/>
                  </a:lnTo>
                  <a:lnTo>
                    <a:pt x="1000" y="20"/>
                  </a:lnTo>
                  <a:lnTo>
                    <a:pt x="1002" y="5"/>
                  </a:lnTo>
                  <a:lnTo>
                    <a:pt x="1004" y="2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0" y="2"/>
                  </a:lnTo>
                  <a:lnTo>
                    <a:pt x="1013" y="12"/>
                  </a:lnTo>
                  <a:lnTo>
                    <a:pt x="1015" y="29"/>
                  </a:lnTo>
                  <a:lnTo>
                    <a:pt x="1018" y="53"/>
                  </a:lnTo>
                  <a:lnTo>
                    <a:pt x="1018" y="82"/>
                  </a:lnTo>
                  <a:lnTo>
                    <a:pt x="1018" y="111"/>
                  </a:lnTo>
                  <a:lnTo>
                    <a:pt x="1018" y="140"/>
                  </a:lnTo>
                  <a:lnTo>
                    <a:pt x="1018" y="169"/>
                  </a:lnTo>
                  <a:lnTo>
                    <a:pt x="1018" y="198"/>
                  </a:lnTo>
                  <a:lnTo>
                    <a:pt x="1018" y="227"/>
                  </a:lnTo>
                  <a:lnTo>
                    <a:pt x="1018" y="256"/>
                  </a:lnTo>
                  <a:lnTo>
                    <a:pt x="1018" y="284"/>
                  </a:lnTo>
                  <a:lnTo>
                    <a:pt x="1018" y="314"/>
                  </a:lnTo>
                  <a:lnTo>
                    <a:pt x="1018" y="342"/>
                  </a:lnTo>
                  <a:lnTo>
                    <a:pt x="1019" y="372"/>
                  </a:lnTo>
                  <a:lnTo>
                    <a:pt x="1019" y="400"/>
                  </a:lnTo>
                  <a:lnTo>
                    <a:pt x="1019" y="430"/>
                  </a:lnTo>
                  <a:lnTo>
                    <a:pt x="1019" y="458"/>
                  </a:lnTo>
                  <a:lnTo>
                    <a:pt x="1019" y="488"/>
                  </a:lnTo>
                  <a:lnTo>
                    <a:pt x="1019" y="516"/>
                  </a:lnTo>
                  <a:lnTo>
                    <a:pt x="1019" y="545"/>
                  </a:lnTo>
                  <a:lnTo>
                    <a:pt x="1018" y="552"/>
                  </a:lnTo>
                  <a:lnTo>
                    <a:pt x="1014" y="557"/>
                  </a:lnTo>
                  <a:lnTo>
                    <a:pt x="1010" y="562"/>
                  </a:lnTo>
                  <a:lnTo>
                    <a:pt x="1004" y="566"/>
                  </a:lnTo>
                  <a:lnTo>
                    <a:pt x="997" y="569"/>
                  </a:lnTo>
                  <a:lnTo>
                    <a:pt x="988" y="571"/>
                  </a:lnTo>
                  <a:lnTo>
                    <a:pt x="979" y="572"/>
                  </a:lnTo>
                  <a:lnTo>
                    <a:pt x="970" y="572"/>
                  </a:lnTo>
                  <a:lnTo>
                    <a:pt x="949" y="573"/>
                  </a:lnTo>
                  <a:lnTo>
                    <a:pt x="928" y="572"/>
                  </a:lnTo>
                  <a:lnTo>
                    <a:pt x="909" y="571"/>
                  </a:lnTo>
                  <a:lnTo>
                    <a:pt x="892" y="570"/>
                  </a:lnTo>
                  <a:lnTo>
                    <a:pt x="840" y="570"/>
                  </a:lnTo>
                  <a:lnTo>
                    <a:pt x="788" y="570"/>
                  </a:lnTo>
                  <a:lnTo>
                    <a:pt x="735" y="570"/>
                  </a:lnTo>
                  <a:lnTo>
                    <a:pt x="683" y="570"/>
                  </a:lnTo>
                  <a:lnTo>
                    <a:pt x="631" y="570"/>
                  </a:lnTo>
                  <a:lnTo>
                    <a:pt x="579" y="570"/>
                  </a:lnTo>
                  <a:lnTo>
                    <a:pt x="527" y="570"/>
                  </a:lnTo>
                  <a:lnTo>
                    <a:pt x="475" y="570"/>
                  </a:lnTo>
                  <a:lnTo>
                    <a:pt x="423" y="570"/>
                  </a:lnTo>
                  <a:lnTo>
                    <a:pt x="371" y="570"/>
                  </a:lnTo>
                  <a:lnTo>
                    <a:pt x="320" y="570"/>
                  </a:lnTo>
                  <a:lnTo>
                    <a:pt x="268" y="570"/>
                  </a:lnTo>
                  <a:lnTo>
                    <a:pt x="216" y="570"/>
                  </a:lnTo>
                  <a:lnTo>
                    <a:pt x="164" y="570"/>
                  </a:lnTo>
                  <a:lnTo>
                    <a:pt x="112" y="570"/>
                  </a:lnTo>
                  <a:lnTo>
                    <a:pt x="60" y="570"/>
                  </a:lnTo>
                  <a:lnTo>
                    <a:pt x="45" y="570"/>
                  </a:lnTo>
                  <a:lnTo>
                    <a:pt x="34" y="566"/>
                  </a:lnTo>
                  <a:lnTo>
                    <a:pt x="28" y="564"/>
                  </a:lnTo>
                  <a:lnTo>
                    <a:pt x="24" y="562"/>
                  </a:lnTo>
                  <a:lnTo>
                    <a:pt x="19" y="559"/>
                  </a:lnTo>
                  <a:lnTo>
                    <a:pt x="14" y="555"/>
                  </a:lnTo>
                  <a:lnTo>
                    <a:pt x="11" y="552"/>
                  </a:lnTo>
                  <a:lnTo>
                    <a:pt x="9" y="547"/>
                  </a:lnTo>
                  <a:lnTo>
                    <a:pt x="5" y="543"/>
                  </a:lnTo>
                  <a:lnTo>
                    <a:pt x="4" y="537"/>
                  </a:lnTo>
                  <a:lnTo>
                    <a:pt x="1" y="524"/>
                  </a:lnTo>
                  <a:lnTo>
                    <a:pt x="0" y="511"/>
                  </a:lnTo>
                  <a:lnTo>
                    <a:pt x="0" y="496"/>
                  </a:lnTo>
                  <a:lnTo>
                    <a:pt x="0" y="480"/>
                  </a:lnTo>
                  <a:lnTo>
                    <a:pt x="0" y="465"/>
                  </a:lnTo>
                  <a:lnTo>
                    <a:pt x="0" y="450"/>
                  </a:lnTo>
                  <a:lnTo>
                    <a:pt x="0" y="436"/>
                  </a:lnTo>
                  <a:lnTo>
                    <a:pt x="0" y="421"/>
                  </a:lnTo>
                  <a:lnTo>
                    <a:pt x="0" y="405"/>
                  </a:lnTo>
                  <a:lnTo>
                    <a:pt x="0" y="390"/>
                  </a:lnTo>
                  <a:lnTo>
                    <a:pt x="1" y="384"/>
                  </a:lnTo>
                  <a:lnTo>
                    <a:pt x="1" y="379"/>
                  </a:lnTo>
                  <a:lnTo>
                    <a:pt x="2" y="373"/>
                  </a:lnTo>
                  <a:lnTo>
                    <a:pt x="4" y="367"/>
                  </a:lnTo>
                  <a:lnTo>
                    <a:pt x="7" y="363"/>
                  </a:lnTo>
                  <a:lnTo>
                    <a:pt x="10" y="357"/>
                  </a:lnTo>
                  <a:lnTo>
                    <a:pt x="13" y="352"/>
                  </a:lnTo>
                  <a:lnTo>
                    <a:pt x="18" y="348"/>
                  </a:lnTo>
                  <a:lnTo>
                    <a:pt x="22" y="344"/>
                  </a:lnTo>
                  <a:lnTo>
                    <a:pt x="27" y="340"/>
                  </a:lnTo>
                  <a:lnTo>
                    <a:pt x="31" y="338"/>
                  </a:lnTo>
                  <a:lnTo>
                    <a:pt x="37" y="335"/>
                  </a:lnTo>
                  <a:lnTo>
                    <a:pt x="42" y="333"/>
                  </a:lnTo>
                  <a:lnTo>
                    <a:pt x="47" y="332"/>
                  </a:lnTo>
                  <a:lnTo>
                    <a:pt x="53" y="331"/>
                  </a:lnTo>
                  <a:lnTo>
                    <a:pt x="60" y="33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49"/>
            <p:cNvSpPr>
              <a:spLocks/>
            </p:cNvSpPr>
            <p:nvPr/>
          </p:nvSpPr>
          <p:spPr bwMode="auto">
            <a:xfrm>
              <a:off x="1683" y="3858"/>
              <a:ext cx="807" cy="46"/>
            </a:xfrm>
            <a:custGeom>
              <a:avLst/>
              <a:gdLst>
                <a:gd name="T0" fmla="*/ 807 w 807"/>
                <a:gd name="T1" fmla="*/ 45 h 46"/>
                <a:gd name="T2" fmla="*/ 756 w 807"/>
                <a:gd name="T3" fmla="*/ 45 h 46"/>
                <a:gd name="T4" fmla="*/ 705 w 807"/>
                <a:gd name="T5" fmla="*/ 45 h 46"/>
                <a:gd name="T6" fmla="*/ 655 w 807"/>
                <a:gd name="T7" fmla="*/ 45 h 46"/>
                <a:gd name="T8" fmla="*/ 604 w 807"/>
                <a:gd name="T9" fmla="*/ 45 h 46"/>
                <a:gd name="T10" fmla="*/ 555 w 807"/>
                <a:gd name="T11" fmla="*/ 45 h 46"/>
                <a:gd name="T12" fmla="*/ 504 w 807"/>
                <a:gd name="T13" fmla="*/ 45 h 46"/>
                <a:gd name="T14" fmla="*/ 453 w 807"/>
                <a:gd name="T15" fmla="*/ 45 h 46"/>
                <a:gd name="T16" fmla="*/ 403 w 807"/>
                <a:gd name="T17" fmla="*/ 45 h 46"/>
                <a:gd name="T18" fmla="*/ 352 w 807"/>
                <a:gd name="T19" fmla="*/ 45 h 46"/>
                <a:gd name="T20" fmla="*/ 303 w 807"/>
                <a:gd name="T21" fmla="*/ 46 h 46"/>
                <a:gd name="T22" fmla="*/ 252 w 807"/>
                <a:gd name="T23" fmla="*/ 46 h 46"/>
                <a:gd name="T24" fmla="*/ 202 w 807"/>
                <a:gd name="T25" fmla="*/ 46 h 46"/>
                <a:gd name="T26" fmla="*/ 151 w 807"/>
                <a:gd name="T27" fmla="*/ 46 h 46"/>
                <a:gd name="T28" fmla="*/ 102 w 807"/>
                <a:gd name="T29" fmla="*/ 46 h 46"/>
                <a:gd name="T30" fmla="*/ 51 w 807"/>
                <a:gd name="T31" fmla="*/ 46 h 46"/>
                <a:gd name="T32" fmla="*/ 0 w 807"/>
                <a:gd name="T33" fmla="*/ 46 h 46"/>
                <a:gd name="T34" fmla="*/ 0 w 807"/>
                <a:gd name="T35" fmla="*/ 40 h 46"/>
                <a:gd name="T36" fmla="*/ 0 w 807"/>
                <a:gd name="T37" fmla="*/ 35 h 46"/>
                <a:gd name="T38" fmla="*/ 0 w 807"/>
                <a:gd name="T39" fmla="*/ 29 h 46"/>
                <a:gd name="T40" fmla="*/ 0 w 807"/>
                <a:gd name="T41" fmla="*/ 23 h 46"/>
                <a:gd name="T42" fmla="*/ 0 w 807"/>
                <a:gd name="T43" fmla="*/ 18 h 46"/>
                <a:gd name="T44" fmla="*/ 0 w 807"/>
                <a:gd name="T45" fmla="*/ 12 h 46"/>
                <a:gd name="T46" fmla="*/ 0 w 807"/>
                <a:gd name="T47" fmla="*/ 6 h 46"/>
                <a:gd name="T48" fmla="*/ 0 w 807"/>
                <a:gd name="T49" fmla="*/ 0 h 46"/>
                <a:gd name="T50" fmla="*/ 51 w 807"/>
                <a:gd name="T51" fmla="*/ 0 h 46"/>
                <a:gd name="T52" fmla="*/ 102 w 807"/>
                <a:gd name="T53" fmla="*/ 0 h 46"/>
                <a:gd name="T54" fmla="*/ 151 w 807"/>
                <a:gd name="T55" fmla="*/ 0 h 46"/>
                <a:gd name="T56" fmla="*/ 202 w 807"/>
                <a:gd name="T57" fmla="*/ 0 h 46"/>
                <a:gd name="T58" fmla="*/ 252 w 807"/>
                <a:gd name="T59" fmla="*/ 0 h 46"/>
                <a:gd name="T60" fmla="*/ 303 w 807"/>
                <a:gd name="T61" fmla="*/ 0 h 46"/>
                <a:gd name="T62" fmla="*/ 352 w 807"/>
                <a:gd name="T63" fmla="*/ 0 h 46"/>
                <a:gd name="T64" fmla="*/ 403 w 807"/>
                <a:gd name="T65" fmla="*/ 0 h 46"/>
                <a:gd name="T66" fmla="*/ 453 w 807"/>
                <a:gd name="T67" fmla="*/ 0 h 46"/>
                <a:gd name="T68" fmla="*/ 504 w 807"/>
                <a:gd name="T69" fmla="*/ 0 h 46"/>
                <a:gd name="T70" fmla="*/ 555 w 807"/>
                <a:gd name="T71" fmla="*/ 0 h 46"/>
                <a:gd name="T72" fmla="*/ 604 w 807"/>
                <a:gd name="T73" fmla="*/ 0 h 46"/>
                <a:gd name="T74" fmla="*/ 655 w 807"/>
                <a:gd name="T75" fmla="*/ 0 h 46"/>
                <a:gd name="T76" fmla="*/ 705 w 807"/>
                <a:gd name="T77" fmla="*/ 0 h 46"/>
                <a:gd name="T78" fmla="*/ 756 w 807"/>
                <a:gd name="T79" fmla="*/ 0 h 46"/>
                <a:gd name="T80" fmla="*/ 807 w 807"/>
                <a:gd name="T81" fmla="*/ 0 h 46"/>
                <a:gd name="T82" fmla="*/ 807 w 807"/>
                <a:gd name="T83" fmla="*/ 6 h 46"/>
                <a:gd name="T84" fmla="*/ 807 w 807"/>
                <a:gd name="T85" fmla="*/ 12 h 46"/>
                <a:gd name="T86" fmla="*/ 807 w 807"/>
                <a:gd name="T87" fmla="*/ 18 h 46"/>
                <a:gd name="T88" fmla="*/ 807 w 807"/>
                <a:gd name="T89" fmla="*/ 23 h 46"/>
                <a:gd name="T90" fmla="*/ 807 w 807"/>
                <a:gd name="T91" fmla="*/ 29 h 46"/>
                <a:gd name="T92" fmla="*/ 807 w 807"/>
                <a:gd name="T93" fmla="*/ 34 h 46"/>
                <a:gd name="T94" fmla="*/ 807 w 807"/>
                <a:gd name="T95" fmla="*/ 39 h 46"/>
                <a:gd name="T96" fmla="*/ 807 w 807"/>
                <a:gd name="T97" fmla="*/ 4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7"/>
                <a:gd name="T148" fmla="*/ 0 h 46"/>
                <a:gd name="T149" fmla="*/ 807 w 807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7" h="46">
                  <a:moveTo>
                    <a:pt x="807" y="45"/>
                  </a:moveTo>
                  <a:lnTo>
                    <a:pt x="756" y="45"/>
                  </a:lnTo>
                  <a:lnTo>
                    <a:pt x="705" y="45"/>
                  </a:lnTo>
                  <a:lnTo>
                    <a:pt x="655" y="45"/>
                  </a:lnTo>
                  <a:lnTo>
                    <a:pt x="604" y="45"/>
                  </a:lnTo>
                  <a:lnTo>
                    <a:pt x="555" y="45"/>
                  </a:lnTo>
                  <a:lnTo>
                    <a:pt x="504" y="45"/>
                  </a:lnTo>
                  <a:lnTo>
                    <a:pt x="453" y="45"/>
                  </a:lnTo>
                  <a:lnTo>
                    <a:pt x="403" y="45"/>
                  </a:lnTo>
                  <a:lnTo>
                    <a:pt x="352" y="45"/>
                  </a:lnTo>
                  <a:lnTo>
                    <a:pt x="303" y="46"/>
                  </a:lnTo>
                  <a:lnTo>
                    <a:pt x="252" y="46"/>
                  </a:lnTo>
                  <a:lnTo>
                    <a:pt x="202" y="46"/>
                  </a:lnTo>
                  <a:lnTo>
                    <a:pt x="151" y="46"/>
                  </a:lnTo>
                  <a:lnTo>
                    <a:pt x="102" y="46"/>
                  </a:lnTo>
                  <a:lnTo>
                    <a:pt x="51" y="46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02" y="0"/>
                  </a:lnTo>
                  <a:lnTo>
                    <a:pt x="151" y="0"/>
                  </a:lnTo>
                  <a:lnTo>
                    <a:pt x="202" y="0"/>
                  </a:lnTo>
                  <a:lnTo>
                    <a:pt x="252" y="0"/>
                  </a:lnTo>
                  <a:lnTo>
                    <a:pt x="303" y="0"/>
                  </a:lnTo>
                  <a:lnTo>
                    <a:pt x="352" y="0"/>
                  </a:lnTo>
                  <a:lnTo>
                    <a:pt x="403" y="0"/>
                  </a:lnTo>
                  <a:lnTo>
                    <a:pt x="453" y="0"/>
                  </a:lnTo>
                  <a:lnTo>
                    <a:pt x="504" y="0"/>
                  </a:lnTo>
                  <a:lnTo>
                    <a:pt x="555" y="0"/>
                  </a:lnTo>
                  <a:lnTo>
                    <a:pt x="604" y="0"/>
                  </a:lnTo>
                  <a:lnTo>
                    <a:pt x="655" y="0"/>
                  </a:lnTo>
                  <a:lnTo>
                    <a:pt x="705" y="0"/>
                  </a:lnTo>
                  <a:lnTo>
                    <a:pt x="756" y="0"/>
                  </a:lnTo>
                  <a:lnTo>
                    <a:pt x="807" y="0"/>
                  </a:lnTo>
                  <a:lnTo>
                    <a:pt x="807" y="6"/>
                  </a:lnTo>
                  <a:lnTo>
                    <a:pt x="807" y="12"/>
                  </a:lnTo>
                  <a:lnTo>
                    <a:pt x="807" y="18"/>
                  </a:lnTo>
                  <a:lnTo>
                    <a:pt x="807" y="23"/>
                  </a:lnTo>
                  <a:lnTo>
                    <a:pt x="807" y="29"/>
                  </a:lnTo>
                  <a:lnTo>
                    <a:pt x="807" y="34"/>
                  </a:lnTo>
                  <a:lnTo>
                    <a:pt x="807" y="39"/>
                  </a:lnTo>
                  <a:lnTo>
                    <a:pt x="807" y="45"/>
                  </a:lnTo>
                  <a:close/>
                </a:path>
              </a:pathLst>
            </a:custGeom>
            <a:solidFill>
              <a:srgbClr val="66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50"/>
            <p:cNvSpPr>
              <a:spLocks/>
            </p:cNvSpPr>
            <p:nvPr/>
          </p:nvSpPr>
          <p:spPr bwMode="auto">
            <a:xfrm>
              <a:off x="1683" y="3858"/>
              <a:ext cx="807" cy="46"/>
            </a:xfrm>
            <a:custGeom>
              <a:avLst/>
              <a:gdLst>
                <a:gd name="T0" fmla="*/ 807 w 807"/>
                <a:gd name="T1" fmla="*/ 45 h 46"/>
                <a:gd name="T2" fmla="*/ 756 w 807"/>
                <a:gd name="T3" fmla="*/ 45 h 46"/>
                <a:gd name="T4" fmla="*/ 705 w 807"/>
                <a:gd name="T5" fmla="*/ 45 h 46"/>
                <a:gd name="T6" fmla="*/ 655 w 807"/>
                <a:gd name="T7" fmla="*/ 45 h 46"/>
                <a:gd name="T8" fmla="*/ 604 w 807"/>
                <a:gd name="T9" fmla="*/ 45 h 46"/>
                <a:gd name="T10" fmla="*/ 555 w 807"/>
                <a:gd name="T11" fmla="*/ 45 h 46"/>
                <a:gd name="T12" fmla="*/ 504 w 807"/>
                <a:gd name="T13" fmla="*/ 45 h 46"/>
                <a:gd name="T14" fmla="*/ 453 w 807"/>
                <a:gd name="T15" fmla="*/ 45 h 46"/>
                <a:gd name="T16" fmla="*/ 403 w 807"/>
                <a:gd name="T17" fmla="*/ 45 h 46"/>
                <a:gd name="T18" fmla="*/ 352 w 807"/>
                <a:gd name="T19" fmla="*/ 45 h 46"/>
                <a:gd name="T20" fmla="*/ 303 w 807"/>
                <a:gd name="T21" fmla="*/ 46 h 46"/>
                <a:gd name="T22" fmla="*/ 252 w 807"/>
                <a:gd name="T23" fmla="*/ 46 h 46"/>
                <a:gd name="T24" fmla="*/ 202 w 807"/>
                <a:gd name="T25" fmla="*/ 46 h 46"/>
                <a:gd name="T26" fmla="*/ 151 w 807"/>
                <a:gd name="T27" fmla="*/ 46 h 46"/>
                <a:gd name="T28" fmla="*/ 102 w 807"/>
                <a:gd name="T29" fmla="*/ 46 h 46"/>
                <a:gd name="T30" fmla="*/ 51 w 807"/>
                <a:gd name="T31" fmla="*/ 46 h 46"/>
                <a:gd name="T32" fmla="*/ 0 w 807"/>
                <a:gd name="T33" fmla="*/ 46 h 46"/>
                <a:gd name="T34" fmla="*/ 0 w 807"/>
                <a:gd name="T35" fmla="*/ 40 h 46"/>
                <a:gd name="T36" fmla="*/ 0 w 807"/>
                <a:gd name="T37" fmla="*/ 35 h 46"/>
                <a:gd name="T38" fmla="*/ 0 w 807"/>
                <a:gd name="T39" fmla="*/ 29 h 46"/>
                <a:gd name="T40" fmla="*/ 0 w 807"/>
                <a:gd name="T41" fmla="*/ 23 h 46"/>
                <a:gd name="T42" fmla="*/ 0 w 807"/>
                <a:gd name="T43" fmla="*/ 18 h 46"/>
                <a:gd name="T44" fmla="*/ 0 w 807"/>
                <a:gd name="T45" fmla="*/ 12 h 46"/>
                <a:gd name="T46" fmla="*/ 0 w 807"/>
                <a:gd name="T47" fmla="*/ 6 h 46"/>
                <a:gd name="T48" fmla="*/ 0 w 807"/>
                <a:gd name="T49" fmla="*/ 0 h 46"/>
                <a:gd name="T50" fmla="*/ 51 w 807"/>
                <a:gd name="T51" fmla="*/ 0 h 46"/>
                <a:gd name="T52" fmla="*/ 102 w 807"/>
                <a:gd name="T53" fmla="*/ 0 h 46"/>
                <a:gd name="T54" fmla="*/ 151 w 807"/>
                <a:gd name="T55" fmla="*/ 0 h 46"/>
                <a:gd name="T56" fmla="*/ 202 w 807"/>
                <a:gd name="T57" fmla="*/ 0 h 46"/>
                <a:gd name="T58" fmla="*/ 252 w 807"/>
                <a:gd name="T59" fmla="*/ 0 h 46"/>
                <a:gd name="T60" fmla="*/ 303 w 807"/>
                <a:gd name="T61" fmla="*/ 0 h 46"/>
                <a:gd name="T62" fmla="*/ 352 w 807"/>
                <a:gd name="T63" fmla="*/ 0 h 46"/>
                <a:gd name="T64" fmla="*/ 403 w 807"/>
                <a:gd name="T65" fmla="*/ 0 h 46"/>
                <a:gd name="T66" fmla="*/ 453 w 807"/>
                <a:gd name="T67" fmla="*/ 0 h 46"/>
                <a:gd name="T68" fmla="*/ 504 w 807"/>
                <a:gd name="T69" fmla="*/ 0 h 46"/>
                <a:gd name="T70" fmla="*/ 555 w 807"/>
                <a:gd name="T71" fmla="*/ 0 h 46"/>
                <a:gd name="T72" fmla="*/ 604 w 807"/>
                <a:gd name="T73" fmla="*/ 0 h 46"/>
                <a:gd name="T74" fmla="*/ 655 w 807"/>
                <a:gd name="T75" fmla="*/ 0 h 46"/>
                <a:gd name="T76" fmla="*/ 705 w 807"/>
                <a:gd name="T77" fmla="*/ 0 h 46"/>
                <a:gd name="T78" fmla="*/ 756 w 807"/>
                <a:gd name="T79" fmla="*/ 0 h 46"/>
                <a:gd name="T80" fmla="*/ 807 w 807"/>
                <a:gd name="T81" fmla="*/ 0 h 46"/>
                <a:gd name="T82" fmla="*/ 807 w 807"/>
                <a:gd name="T83" fmla="*/ 6 h 46"/>
                <a:gd name="T84" fmla="*/ 807 w 807"/>
                <a:gd name="T85" fmla="*/ 12 h 46"/>
                <a:gd name="T86" fmla="*/ 807 w 807"/>
                <a:gd name="T87" fmla="*/ 18 h 46"/>
                <a:gd name="T88" fmla="*/ 807 w 807"/>
                <a:gd name="T89" fmla="*/ 23 h 46"/>
                <a:gd name="T90" fmla="*/ 807 w 807"/>
                <a:gd name="T91" fmla="*/ 29 h 46"/>
                <a:gd name="T92" fmla="*/ 807 w 807"/>
                <a:gd name="T93" fmla="*/ 34 h 46"/>
                <a:gd name="T94" fmla="*/ 807 w 807"/>
                <a:gd name="T95" fmla="*/ 39 h 46"/>
                <a:gd name="T96" fmla="*/ 807 w 807"/>
                <a:gd name="T97" fmla="*/ 45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7"/>
                <a:gd name="T148" fmla="*/ 0 h 46"/>
                <a:gd name="T149" fmla="*/ 807 w 807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7" h="46">
                  <a:moveTo>
                    <a:pt x="807" y="45"/>
                  </a:moveTo>
                  <a:lnTo>
                    <a:pt x="756" y="45"/>
                  </a:lnTo>
                  <a:lnTo>
                    <a:pt x="705" y="45"/>
                  </a:lnTo>
                  <a:lnTo>
                    <a:pt x="655" y="45"/>
                  </a:lnTo>
                  <a:lnTo>
                    <a:pt x="604" y="45"/>
                  </a:lnTo>
                  <a:lnTo>
                    <a:pt x="555" y="45"/>
                  </a:lnTo>
                  <a:lnTo>
                    <a:pt x="504" y="45"/>
                  </a:lnTo>
                  <a:lnTo>
                    <a:pt x="453" y="45"/>
                  </a:lnTo>
                  <a:lnTo>
                    <a:pt x="403" y="45"/>
                  </a:lnTo>
                  <a:lnTo>
                    <a:pt x="352" y="45"/>
                  </a:lnTo>
                  <a:lnTo>
                    <a:pt x="303" y="46"/>
                  </a:lnTo>
                  <a:lnTo>
                    <a:pt x="252" y="46"/>
                  </a:lnTo>
                  <a:lnTo>
                    <a:pt x="202" y="46"/>
                  </a:lnTo>
                  <a:lnTo>
                    <a:pt x="151" y="46"/>
                  </a:lnTo>
                  <a:lnTo>
                    <a:pt x="102" y="46"/>
                  </a:lnTo>
                  <a:lnTo>
                    <a:pt x="51" y="46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02" y="0"/>
                  </a:lnTo>
                  <a:lnTo>
                    <a:pt x="151" y="0"/>
                  </a:lnTo>
                  <a:lnTo>
                    <a:pt x="202" y="0"/>
                  </a:lnTo>
                  <a:lnTo>
                    <a:pt x="252" y="0"/>
                  </a:lnTo>
                  <a:lnTo>
                    <a:pt x="303" y="0"/>
                  </a:lnTo>
                  <a:lnTo>
                    <a:pt x="352" y="0"/>
                  </a:lnTo>
                  <a:lnTo>
                    <a:pt x="403" y="0"/>
                  </a:lnTo>
                  <a:lnTo>
                    <a:pt x="453" y="0"/>
                  </a:lnTo>
                  <a:lnTo>
                    <a:pt x="504" y="0"/>
                  </a:lnTo>
                  <a:lnTo>
                    <a:pt x="555" y="0"/>
                  </a:lnTo>
                  <a:lnTo>
                    <a:pt x="604" y="0"/>
                  </a:lnTo>
                  <a:lnTo>
                    <a:pt x="655" y="0"/>
                  </a:lnTo>
                  <a:lnTo>
                    <a:pt x="705" y="0"/>
                  </a:lnTo>
                  <a:lnTo>
                    <a:pt x="756" y="0"/>
                  </a:lnTo>
                  <a:lnTo>
                    <a:pt x="807" y="0"/>
                  </a:lnTo>
                  <a:lnTo>
                    <a:pt x="807" y="6"/>
                  </a:lnTo>
                  <a:lnTo>
                    <a:pt x="807" y="12"/>
                  </a:lnTo>
                  <a:lnTo>
                    <a:pt x="807" y="18"/>
                  </a:lnTo>
                  <a:lnTo>
                    <a:pt x="807" y="23"/>
                  </a:lnTo>
                  <a:lnTo>
                    <a:pt x="807" y="29"/>
                  </a:lnTo>
                  <a:lnTo>
                    <a:pt x="807" y="34"/>
                  </a:lnTo>
                  <a:lnTo>
                    <a:pt x="807" y="39"/>
                  </a:lnTo>
                  <a:lnTo>
                    <a:pt x="807" y="4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51"/>
            <p:cNvSpPr>
              <a:spLocks/>
            </p:cNvSpPr>
            <p:nvPr/>
          </p:nvSpPr>
          <p:spPr bwMode="auto">
            <a:xfrm>
              <a:off x="1646" y="2939"/>
              <a:ext cx="145" cy="164"/>
            </a:xfrm>
            <a:custGeom>
              <a:avLst/>
              <a:gdLst>
                <a:gd name="T0" fmla="*/ 145 w 145"/>
                <a:gd name="T1" fmla="*/ 150 h 164"/>
                <a:gd name="T2" fmla="*/ 132 w 145"/>
                <a:gd name="T3" fmla="*/ 119 h 164"/>
                <a:gd name="T4" fmla="*/ 118 w 145"/>
                <a:gd name="T5" fmla="*/ 91 h 164"/>
                <a:gd name="T6" fmla="*/ 109 w 145"/>
                <a:gd name="T7" fmla="*/ 77 h 164"/>
                <a:gd name="T8" fmla="*/ 101 w 145"/>
                <a:gd name="T9" fmla="*/ 65 h 164"/>
                <a:gd name="T10" fmla="*/ 93 w 145"/>
                <a:gd name="T11" fmla="*/ 53 h 164"/>
                <a:gd name="T12" fmla="*/ 84 w 145"/>
                <a:gd name="T13" fmla="*/ 43 h 164"/>
                <a:gd name="T14" fmla="*/ 75 w 145"/>
                <a:gd name="T15" fmla="*/ 34 h 164"/>
                <a:gd name="T16" fmla="*/ 65 w 145"/>
                <a:gd name="T17" fmla="*/ 25 h 164"/>
                <a:gd name="T18" fmla="*/ 55 w 145"/>
                <a:gd name="T19" fmla="*/ 18 h 164"/>
                <a:gd name="T20" fmla="*/ 45 w 145"/>
                <a:gd name="T21" fmla="*/ 11 h 164"/>
                <a:gd name="T22" fmla="*/ 35 w 145"/>
                <a:gd name="T23" fmla="*/ 6 h 164"/>
                <a:gd name="T24" fmla="*/ 23 w 145"/>
                <a:gd name="T25" fmla="*/ 3 h 164"/>
                <a:gd name="T26" fmla="*/ 11 w 145"/>
                <a:gd name="T27" fmla="*/ 1 h 164"/>
                <a:gd name="T28" fmla="*/ 0 w 145"/>
                <a:gd name="T29" fmla="*/ 0 h 164"/>
                <a:gd name="T30" fmla="*/ 0 w 145"/>
                <a:gd name="T31" fmla="*/ 37 h 164"/>
                <a:gd name="T32" fmla="*/ 6 w 145"/>
                <a:gd name="T33" fmla="*/ 38 h 164"/>
                <a:gd name="T34" fmla="*/ 13 w 145"/>
                <a:gd name="T35" fmla="*/ 39 h 164"/>
                <a:gd name="T36" fmla="*/ 20 w 145"/>
                <a:gd name="T37" fmla="*/ 42 h 164"/>
                <a:gd name="T38" fmla="*/ 28 w 145"/>
                <a:gd name="T39" fmla="*/ 45 h 164"/>
                <a:gd name="T40" fmla="*/ 35 w 145"/>
                <a:gd name="T41" fmla="*/ 50 h 164"/>
                <a:gd name="T42" fmla="*/ 41 w 145"/>
                <a:gd name="T43" fmla="*/ 54 h 164"/>
                <a:gd name="T44" fmla="*/ 49 w 145"/>
                <a:gd name="T45" fmla="*/ 61 h 164"/>
                <a:gd name="T46" fmla="*/ 56 w 145"/>
                <a:gd name="T47" fmla="*/ 69 h 164"/>
                <a:gd name="T48" fmla="*/ 64 w 145"/>
                <a:gd name="T49" fmla="*/ 77 h 164"/>
                <a:gd name="T50" fmla="*/ 71 w 145"/>
                <a:gd name="T51" fmla="*/ 87 h 164"/>
                <a:gd name="T52" fmla="*/ 78 w 145"/>
                <a:gd name="T53" fmla="*/ 98 h 164"/>
                <a:gd name="T54" fmla="*/ 84 w 145"/>
                <a:gd name="T55" fmla="*/ 109 h 164"/>
                <a:gd name="T56" fmla="*/ 98 w 145"/>
                <a:gd name="T57" fmla="*/ 135 h 164"/>
                <a:gd name="T58" fmla="*/ 110 w 145"/>
                <a:gd name="T59" fmla="*/ 164 h 164"/>
                <a:gd name="T60" fmla="*/ 145 w 145"/>
                <a:gd name="T61" fmla="*/ 150 h 1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5"/>
                <a:gd name="T94" fmla="*/ 0 h 164"/>
                <a:gd name="T95" fmla="*/ 145 w 145"/>
                <a:gd name="T96" fmla="*/ 164 h 1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5" h="164">
                  <a:moveTo>
                    <a:pt x="145" y="150"/>
                  </a:moveTo>
                  <a:lnTo>
                    <a:pt x="132" y="119"/>
                  </a:lnTo>
                  <a:lnTo>
                    <a:pt x="118" y="91"/>
                  </a:lnTo>
                  <a:lnTo>
                    <a:pt x="109" y="77"/>
                  </a:lnTo>
                  <a:lnTo>
                    <a:pt x="101" y="65"/>
                  </a:lnTo>
                  <a:lnTo>
                    <a:pt x="93" y="53"/>
                  </a:lnTo>
                  <a:lnTo>
                    <a:pt x="84" y="43"/>
                  </a:lnTo>
                  <a:lnTo>
                    <a:pt x="75" y="34"/>
                  </a:lnTo>
                  <a:lnTo>
                    <a:pt x="65" y="25"/>
                  </a:lnTo>
                  <a:lnTo>
                    <a:pt x="55" y="18"/>
                  </a:lnTo>
                  <a:lnTo>
                    <a:pt x="45" y="11"/>
                  </a:lnTo>
                  <a:lnTo>
                    <a:pt x="35" y="6"/>
                  </a:lnTo>
                  <a:lnTo>
                    <a:pt x="23" y="3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" y="38"/>
                  </a:lnTo>
                  <a:lnTo>
                    <a:pt x="13" y="39"/>
                  </a:lnTo>
                  <a:lnTo>
                    <a:pt x="20" y="42"/>
                  </a:lnTo>
                  <a:lnTo>
                    <a:pt x="28" y="45"/>
                  </a:lnTo>
                  <a:lnTo>
                    <a:pt x="35" y="50"/>
                  </a:lnTo>
                  <a:lnTo>
                    <a:pt x="41" y="54"/>
                  </a:lnTo>
                  <a:lnTo>
                    <a:pt x="49" y="61"/>
                  </a:lnTo>
                  <a:lnTo>
                    <a:pt x="56" y="69"/>
                  </a:lnTo>
                  <a:lnTo>
                    <a:pt x="64" y="77"/>
                  </a:lnTo>
                  <a:lnTo>
                    <a:pt x="71" y="87"/>
                  </a:lnTo>
                  <a:lnTo>
                    <a:pt x="78" y="98"/>
                  </a:lnTo>
                  <a:lnTo>
                    <a:pt x="84" y="109"/>
                  </a:lnTo>
                  <a:lnTo>
                    <a:pt x="98" y="135"/>
                  </a:lnTo>
                  <a:lnTo>
                    <a:pt x="110" y="164"/>
                  </a:lnTo>
                  <a:lnTo>
                    <a:pt x="145" y="1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52"/>
            <p:cNvSpPr>
              <a:spLocks/>
            </p:cNvSpPr>
            <p:nvPr/>
          </p:nvSpPr>
          <p:spPr bwMode="auto">
            <a:xfrm>
              <a:off x="1756" y="3089"/>
              <a:ext cx="90" cy="341"/>
            </a:xfrm>
            <a:custGeom>
              <a:avLst/>
              <a:gdLst>
                <a:gd name="T0" fmla="*/ 90 w 90"/>
                <a:gd name="T1" fmla="*/ 341 h 341"/>
                <a:gd name="T2" fmla="*/ 88 w 90"/>
                <a:gd name="T3" fmla="*/ 292 h 341"/>
                <a:gd name="T4" fmla="*/ 86 w 90"/>
                <a:gd name="T5" fmla="*/ 245 h 341"/>
                <a:gd name="T6" fmla="*/ 82 w 90"/>
                <a:gd name="T7" fmla="*/ 199 h 341"/>
                <a:gd name="T8" fmla="*/ 76 w 90"/>
                <a:gd name="T9" fmla="*/ 155 h 341"/>
                <a:gd name="T10" fmla="*/ 68 w 90"/>
                <a:gd name="T11" fmla="*/ 113 h 341"/>
                <a:gd name="T12" fmla="*/ 58 w 90"/>
                <a:gd name="T13" fmla="*/ 73 h 341"/>
                <a:gd name="T14" fmla="*/ 48 w 90"/>
                <a:gd name="T15" fmla="*/ 35 h 341"/>
                <a:gd name="T16" fmla="*/ 35 w 90"/>
                <a:gd name="T17" fmla="*/ 0 h 341"/>
                <a:gd name="T18" fmla="*/ 0 w 90"/>
                <a:gd name="T19" fmla="*/ 14 h 341"/>
                <a:gd name="T20" fmla="*/ 12 w 90"/>
                <a:gd name="T21" fmla="*/ 47 h 341"/>
                <a:gd name="T22" fmla="*/ 22 w 90"/>
                <a:gd name="T23" fmla="*/ 82 h 341"/>
                <a:gd name="T24" fmla="*/ 31 w 90"/>
                <a:gd name="T25" fmla="*/ 121 h 341"/>
                <a:gd name="T26" fmla="*/ 39 w 90"/>
                <a:gd name="T27" fmla="*/ 160 h 341"/>
                <a:gd name="T28" fmla="*/ 44 w 90"/>
                <a:gd name="T29" fmla="*/ 204 h 341"/>
                <a:gd name="T30" fmla="*/ 49 w 90"/>
                <a:gd name="T31" fmla="*/ 248 h 341"/>
                <a:gd name="T32" fmla="*/ 51 w 90"/>
                <a:gd name="T33" fmla="*/ 294 h 341"/>
                <a:gd name="T34" fmla="*/ 52 w 90"/>
                <a:gd name="T35" fmla="*/ 341 h 341"/>
                <a:gd name="T36" fmla="*/ 90 w 90"/>
                <a:gd name="T37" fmla="*/ 341 h 3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41"/>
                <a:gd name="T59" fmla="*/ 90 w 90"/>
                <a:gd name="T60" fmla="*/ 341 h 3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41">
                  <a:moveTo>
                    <a:pt x="90" y="341"/>
                  </a:moveTo>
                  <a:lnTo>
                    <a:pt x="88" y="292"/>
                  </a:lnTo>
                  <a:lnTo>
                    <a:pt x="86" y="245"/>
                  </a:lnTo>
                  <a:lnTo>
                    <a:pt x="82" y="199"/>
                  </a:lnTo>
                  <a:lnTo>
                    <a:pt x="76" y="155"/>
                  </a:lnTo>
                  <a:lnTo>
                    <a:pt x="68" y="113"/>
                  </a:lnTo>
                  <a:lnTo>
                    <a:pt x="58" y="73"/>
                  </a:lnTo>
                  <a:lnTo>
                    <a:pt x="48" y="35"/>
                  </a:lnTo>
                  <a:lnTo>
                    <a:pt x="35" y="0"/>
                  </a:lnTo>
                  <a:lnTo>
                    <a:pt x="0" y="14"/>
                  </a:lnTo>
                  <a:lnTo>
                    <a:pt x="12" y="47"/>
                  </a:lnTo>
                  <a:lnTo>
                    <a:pt x="22" y="82"/>
                  </a:lnTo>
                  <a:lnTo>
                    <a:pt x="31" y="121"/>
                  </a:lnTo>
                  <a:lnTo>
                    <a:pt x="39" y="160"/>
                  </a:lnTo>
                  <a:lnTo>
                    <a:pt x="44" y="204"/>
                  </a:lnTo>
                  <a:lnTo>
                    <a:pt x="49" y="248"/>
                  </a:lnTo>
                  <a:lnTo>
                    <a:pt x="51" y="294"/>
                  </a:lnTo>
                  <a:lnTo>
                    <a:pt x="52" y="341"/>
                  </a:lnTo>
                  <a:lnTo>
                    <a:pt x="90" y="3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53"/>
            <p:cNvSpPr>
              <a:spLocks/>
            </p:cNvSpPr>
            <p:nvPr/>
          </p:nvSpPr>
          <p:spPr bwMode="auto">
            <a:xfrm>
              <a:off x="1756" y="3430"/>
              <a:ext cx="90" cy="342"/>
            </a:xfrm>
            <a:custGeom>
              <a:avLst/>
              <a:gdLst>
                <a:gd name="T0" fmla="*/ 35 w 90"/>
                <a:gd name="T1" fmla="*/ 342 h 342"/>
                <a:gd name="T2" fmla="*/ 47 w 90"/>
                <a:gd name="T3" fmla="*/ 307 h 342"/>
                <a:gd name="T4" fmla="*/ 58 w 90"/>
                <a:gd name="T5" fmla="*/ 269 h 342"/>
                <a:gd name="T6" fmla="*/ 67 w 90"/>
                <a:gd name="T7" fmla="*/ 229 h 342"/>
                <a:gd name="T8" fmla="*/ 75 w 90"/>
                <a:gd name="T9" fmla="*/ 187 h 342"/>
                <a:gd name="T10" fmla="*/ 82 w 90"/>
                <a:gd name="T11" fmla="*/ 143 h 342"/>
                <a:gd name="T12" fmla="*/ 86 w 90"/>
                <a:gd name="T13" fmla="*/ 97 h 342"/>
                <a:gd name="T14" fmla="*/ 88 w 90"/>
                <a:gd name="T15" fmla="*/ 49 h 342"/>
                <a:gd name="T16" fmla="*/ 90 w 90"/>
                <a:gd name="T17" fmla="*/ 0 h 342"/>
                <a:gd name="T18" fmla="*/ 52 w 90"/>
                <a:gd name="T19" fmla="*/ 0 h 342"/>
                <a:gd name="T20" fmla="*/ 51 w 90"/>
                <a:gd name="T21" fmla="*/ 48 h 342"/>
                <a:gd name="T22" fmla="*/ 49 w 90"/>
                <a:gd name="T23" fmla="*/ 94 h 342"/>
                <a:gd name="T24" fmla="*/ 44 w 90"/>
                <a:gd name="T25" fmla="*/ 138 h 342"/>
                <a:gd name="T26" fmla="*/ 38 w 90"/>
                <a:gd name="T27" fmla="*/ 181 h 342"/>
                <a:gd name="T28" fmla="*/ 31 w 90"/>
                <a:gd name="T29" fmla="*/ 221 h 342"/>
                <a:gd name="T30" fmla="*/ 22 w 90"/>
                <a:gd name="T31" fmla="*/ 260 h 342"/>
                <a:gd name="T32" fmla="*/ 12 w 90"/>
                <a:gd name="T33" fmla="*/ 295 h 342"/>
                <a:gd name="T34" fmla="*/ 0 w 90"/>
                <a:gd name="T35" fmla="*/ 328 h 342"/>
                <a:gd name="T36" fmla="*/ 35 w 90"/>
                <a:gd name="T37" fmla="*/ 342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42"/>
                <a:gd name="T59" fmla="*/ 90 w 90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42">
                  <a:moveTo>
                    <a:pt x="35" y="342"/>
                  </a:moveTo>
                  <a:lnTo>
                    <a:pt x="47" y="307"/>
                  </a:lnTo>
                  <a:lnTo>
                    <a:pt x="58" y="269"/>
                  </a:lnTo>
                  <a:lnTo>
                    <a:pt x="67" y="229"/>
                  </a:lnTo>
                  <a:lnTo>
                    <a:pt x="75" y="187"/>
                  </a:lnTo>
                  <a:lnTo>
                    <a:pt x="82" y="143"/>
                  </a:lnTo>
                  <a:lnTo>
                    <a:pt x="86" y="97"/>
                  </a:lnTo>
                  <a:lnTo>
                    <a:pt x="88" y="49"/>
                  </a:lnTo>
                  <a:lnTo>
                    <a:pt x="90" y="0"/>
                  </a:lnTo>
                  <a:lnTo>
                    <a:pt x="52" y="0"/>
                  </a:lnTo>
                  <a:lnTo>
                    <a:pt x="51" y="48"/>
                  </a:lnTo>
                  <a:lnTo>
                    <a:pt x="49" y="94"/>
                  </a:lnTo>
                  <a:lnTo>
                    <a:pt x="44" y="138"/>
                  </a:lnTo>
                  <a:lnTo>
                    <a:pt x="38" y="181"/>
                  </a:lnTo>
                  <a:lnTo>
                    <a:pt x="31" y="221"/>
                  </a:lnTo>
                  <a:lnTo>
                    <a:pt x="22" y="260"/>
                  </a:lnTo>
                  <a:lnTo>
                    <a:pt x="12" y="295"/>
                  </a:lnTo>
                  <a:lnTo>
                    <a:pt x="0" y="328"/>
                  </a:lnTo>
                  <a:lnTo>
                    <a:pt x="35" y="34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54"/>
            <p:cNvSpPr>
              <a:spLocks/>
            </p:cNvSpPr>
            <p:nvPr/>
          </p:nvSpPr>
          <p:spPr bwMode="auto">
            <a:xfrm>
              <a:off x="1644" y="3758"/>
              <a:ext cx="147" cy="164"/>
            </a:xfrm>
            <a:custGeom>
              <a:avLst/>
              <a:gdLst>
                <a:gd name="T0" fmla="*/ 0 w 147"/>
                <a:gd name="T1" fmla="*/ 164 h 164"/>
                <a:gd name="T2" fmla="*/ 13 w 147"/>
                <a:gd name="T3" fmla="*/ 164 h 164"/>
                <a:gd name="T4" fmla="*/ 24 w 147"/>
                <a:gd name="T5" fmla="*/ 162 h 164"/>
                <a:gd name="T6" fmla="*/ 36 w 147"/>
                <a:gd name="T7" fmla="*/ 157 h 164"/>
                <a:gd name="T8" fmla="*/ 46 w 147"/>
                <a:gd name="T9" fmla="*/ 153 h 164"/>
                <a:gd name="T10" fmla="*/ 57 w 147"/>
                <a:gd name="T11" fmla="*/ 146 h 164"/>
                <a:gd name="T12" fmla="*/ 67 w 147"/>
                <a:gd name="T13" fmla="*/ 139 h 164"/>
                <a:gd name="T14" fmla="*/ 76 w 147"/>
                <a:gd name="T15" fmla="*/ 130 h 164"/>
                <a:gd name="T16" fmla="*/ 85 w 147"/>
                <a:gd name="T17" fmla="*/ 121 h 164"/>
                <a:gd name="T18" fmla="*/ 94 w 147"/>
                <a:gd name="T19" fmla="*/ 111 h 164"/>
                <a:gd name="T20" fmla="*/ 103 w 147"/>
                <a:gd name="T21" fmla="*/ 99 h 164"/>
                <a:gd name="T22" fmla="*/ 111 w 147"/>
                <a:gd name="T23" fmla="*/ 87 h 164"/>
                <a:gd name="T24" fmla="*/ 119 w 147"/>
                <a:gd name="T25" fmla="*/ 73 h 164"/>
                <a:gd name="T26" fmla="*/ 134 w 147"/>
                <a:gd name="T27" fmla="*/ 46 h 164"/>
                <a:gd name="T28" fmla="*/ 147 w 147"/>
                <a:gd name="T29" fmla="*/ 14 h 164"/>
                <a:gd name="T30" fmla="*/ 112 w 147"/>
                <a:gd name="T31" fmla="*/ 0 h 164"/>
                <a:gd name="T32" fmla="*/ 100 w 147"/>
                <a:gd name="T33" fmla="*/ 30 h 164"/>
                <a:gd name="T34" fmla="*/ 86 w 147"/>
                <a:gd name="T35" fmla="*/ 56 h 164"/>
                <a:gd name="T36" fmla="*/ 80 w 147"/>
                <a:gd name="T37" fmla="*/ 66 h 164"/>
                <a:gd name="T38" fmla="*/ 73 w 147"/>
                <a:gd name="T39" fmla="*/ 78 h 164"/>
                <a:gd name="T40" fmla="*/ 65 w 147"/>
                <a:gd name="T41" fmla="*/ 87 h 164"/>
                <a:gd name="T42" fmla="*/ 58 w 147"/>
                <a:gd name="T43" fmla="*/ 96 h 164"/>
                <a:gd name="T44" fmla="*/ 50 w 147"/>
                <a:gd name="T45" fmla="*/ 103 h 164"/>
                <a:gd name="T46" fmla="*/ 43 w 147"/>
                <a:gd name="T47" fmla="*/ 110 h 164"/>
                <a:gd name="T48" fmla="*/ 36 w 147"/>
                <a:gd name="T49" fmla="*/ 115 h 164"/>
                <a:gd name="T50" fmla="*/ 29 w 147"/>
                <a:gd name="T51" fmla="*/ 119 h 164"/>
                <a:gd name="T52" fmla="*/ 22 w 147"/>
                <a:gd name="T53" fmla="*/ 122 h 164"/>
                <a:gd name="T54" fmla="*/ 15 w 147"/>
                <a:gd name="T55" fmla="*/ 124 h 164"/>
                <a:gd name="T56" fmla="*/ 7 w 147"/>
                <a:gd name="T57" fmla="*/ 127 h 164"/>
                <a:gd name="T58" fmla="*/ 0 w 147"/>
                <a:gd name="T59" fmla="*/ 127 h 164"/>
                <a:gd name="T60" fmla="*/ 0 w 147"/>
                <a:gd name="T61" fmla="*/ 164 h 1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7"/>
                <a:gd name="T94" fmla="*/ 0 h 164"/>
                <a:gd name="T95" fmla="*/ 147 w 147"/>
                <a:gd name="T96" fmla="*/ 164 h 1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7" h="164">
                  <a:moveTo>
                    <a:pt x="0" y="164"/>
                  </a:moveTo>
                  <a:lnTo>
                    <a:pt x="13" y="164"/>
                  </a:lnTo>
                  <a:lnTo>
                    <a:pt x="24" y="162"/>
                  </a:lnTo>
                  <a:lnTo>
                    <a:pt x="36" y="157"/>
                  </a:lnTo>
                  <a:lnTo>
                    <a:pt x="46" y="153"/>
                  </a:lnTo>
                  <a:lnTo>
                    <a:pt x="57" y="146"/>
                  </a:lnTo>
                  <a:lnTo>
                    <a:pt x="67" y="139"/>
                  </a:lnTo>
                  <a:lnTo>
                    <a:pt x="76" y="130"/>
                  </a:lnTo>
                  <a:lnTo>
                    <a:pt x="85" y="121"/>
                  </a:lnTo>
                  <a:lnTo>
                    <a:pt x="94" y="111"/>
                  </a:lnTo>
                  <a:lnTo>
                    <a:pt x="103" y="99"/>
                  </a:lnTo>
                  <a:lnTo>
                    <a:pt x="111" y="87"/>
                  </a:lnTo>
                  <a:lnTo>
                    <a:pt x="119" y="73"/>
                  </a:lnTo>
                  <a:lnTo>
                    <a:pt x="134" y="46"/>
                  </a:lnTo>
                  <a:lnTo>
                    <a:pt x="147" y="14"/>
                  </a:lnTo>
                  <a:lnTo>
                    <a:pt x="112" y="0"/>
                  </a:lnTo>
                  <a:lnTo>
                    <a:pt x="100" y="30"/>
                  </a:lnTo>
                  <a:lnTo>
                    <a:pt x="86" y="56"/>
                  </a:lnTo>
                  <a:lnTo>
                    <a:pt x="80" y="66"/>
                  </a:lnTo>
                  <a:lnTo>
                    <a:pt x="73" y="78"/>
                  </a:lnTo>
                  <a:lnTo>
                    <a:pt x="65" y="87"/>
                  </a:lnTo>
                  <a:lnTo>
                    <a:pt x="58" y="96"/>
                  </a:lnTo>
                  <a:lnTo>
                    <a:pt x="50" y="103"/>
                  </a:lnTo>
                  <a:lnTo>
                    <a:pt x="43" y="110"/>
                  </a:lnTo>
                  <a:lnTo>
                    <a:pt x="36" y="115"/>
                  </a:lnTo>
                  <a:lnTo>
                    <a:pt x="29" y="119"/>
                  </a:lnTo>
                  <a:lnTo>
                    <a:pt x="22" y="122"/>
                  </a:lnTo>
                  <a:lnTo>
                    <a:pt x="15" y="124"/>
                  </a:lnTo>
                  <a:lnTo>
                    <a:pt x="7" y="127"/>
                  </a:lnTo>
                  <a:lnTo>
                    <a:pt x="0" y="127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55"/>
            <p:cNvSpPr>
              <a:spLocks/>
            </p:cNvSpPr>
            <p:nvPr/>
          </p:nvSpPr>
          <p:spPr bwMode="auto">
            <a:xfrm>
              <a:off x="1499" y="3758"/>
              <a:ext cx="145" cy="164"/>
            </a:xfrm>
            <a:custGeom>
              <a:avLst/>
              <a:gdLst>
                <a:gd name="T0" fmla="*/ 0 w 145"/>
                <a:gd name="T1" fmla="*/ 14 h 164"/>
                <a:gd name="T2" fmla="*/ 13 w 145"/>
                <a:gd name="T3" fmla="*/ 46 h 164"/>
                <a:gd name="T4" fmla="*/ 28 w 145"/>
                <a:gd name="T5" fmla="*/ 73 h 164"/>
                <a:gd name="T6" fmla="*/ 36 w 145"/>
                <a:gd name="T7" fmla="*/ 87 h 164"/>
                <a:gd name="T8" fmla="*/ 44 w 145"/>
                <a:gd name="T9" fmla="*/ 99 h 164"/>
                <a:gd name="T10" fmla="*/ 53 w 145"/>
                <a:gd name="T11" fmla="*/ 111 h 164"/>
                <a:gd name="T12" fmla="*/ 61 w 145"/>
                <a:gd name="T13" fmla="*/ 121 h 164"/>
                <a:gd name="T14" fmla="*/ 71 w 145"/>
                <a:gd name="T15" fmla="*/ 130 h 164"/>
                <a:gd name="T16" fmla="*/ 80 w 145"/>
                <a:gd name="T17" fmla="*/ 139 h 164"/>
                <a:gd name="T18" fmla="*/ 90 w 145"/>
                <a:gd name="T19" fmla="*/ 146 h 164"/>
                <a:gd name="T20" fmla="*/ 100 w 145"/>
                <a:gd name="T21" fmla="*/ 153 h 164"/>
                <a:gd name="T22" fmla="*/ 112 w 145"/>
                <a:gd name="T23" fmla="*/ 157 h 164"/>
                <a:gd name="T24" fmla="*/ 123 w 145"/>
                <a:gd name="T25" fmla="*/ 162 h 164"/>
                <a:gd name="T26" fmla="*/ 134 w 145"/>
                <a:gd name="T27" fmla="*/ 164 h 164"/>
                <a:gd name="T28" fmla="*/ 145 w 145"/>
                <a:gd name="T29" fmla="*/ 164 h 164"/>
                <a:gd name="T30" fmla="*/ 145 w 145"/>
                <a:gd name="T31" fmla="*/ 127 h 164"/>
                <a:gd name="T32" fmla="*/ 139 w 145"/>
                <a:gd name="T33" fmla="*/ 127 h 164"/>
                <a:gd name="T34" fmla="*/ 132 w 145"/>
                <a:gd name="T35" fmla="*/ 124 h 164"/>
                <a:gd name="T36" fmla="*/ 125 w 145"/>
                <a:gd name="T37" fmla="*/ 122 h 164"/>
                <a:gd name="T38" fmla="*/ 118 w 145"/>
                <a:gd name="T39" fmla="*/ 119 h 164"/>
                <a:gd name="T40" fmla="*/ 110 w 145"/>
                <a:gd name="T41" fmla="*/ 115 h 164"/>
                <a:gd name="T42" fmla="*/ 104 w 145"/>
                <a:gd name="T43" fmla="*/ 110 h 164"/>
                <a:gd name="T44" fmla="*/ 96 w 145"/>
                <a:gd name="T45" fmla="*/ 103 h 164"/>
                <a:gd name="T46" fmla="*/ 89 w 145"/>
                <a:gd name="T47" fmla="*/ 96 h 164"/>
                <a:gd name="T48" fmla="*/ 82 w 145"/>
                <a:gd name="T49" fmla="*/ 87 h 164"/>
                <a:gd name="T50" fmla="*/ 74 w 145"/>
                <a:gd name="T51" fmla="*/ 78 h 164"/>
                <a:gd name="T52" fmla="*/ 68 w 145"/>
                <a:gd name="T53" fmla="*/ 66 h 164"/>
                <a:gd name="T54" fmla="*/ 61 w 145"/>
                <a:gd name="T55" fmla="*/ 56 h 164"/>
                <a:gd name="T56" fmla="*/ 47 w 145"/>
                <a:gd name="T57" fmla="*/ 30 h 164"/>
                <a:gd name="T58" fmla="*/ 35 w 145"/>
                <a:gd name="T59" fmla="*/ 0 h 164"/>
                <a:gd name="T60" fmla="*/ 0 w 145"/>
                <a:gd name="T61" fmla="*/ 14 h 1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5"/>
                <a:gd name="T94" fmla="*/ 0 h 164"/>
                <a:gd name="T95" fmla="*/ 145 w 145"/>
                <a:gd name="T96" fmla="*/ 164 h 1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5" h="164">
                  <a:moveTo>
                    <a:pt x="0" y="14"/>
                  </a:moveTo>
                  <a:lnTo>
                    <a:pt x="13" y="46"/>
                  </a:lnTo>
                  <a:lnTo>
                    <a:pt x="28" y="73"/>
                  </a:lnTo>
                  <a:lnTo>
                    <a:pt x="36" y="87"/>
                  </a:lnTo>
                  <a:lnTo>
                    <a:pt x="44" y="99"/>
                  </a:lnTo>
                  <a:lnTo>
                    <a:pt x="53" y="111"/>
                  </a:lnTo>
                  <a:lnTo>
                    <a:pt x="61" y="121"/>
                  </a:lnTo>
                  <a:lnTo>
                    <a:pt x="71" y="130"/>
                  </a:lnTo>
                  <a:lnTo>
                    <a:pt x="80" y="139"/>
                  </a:lnTo>
                  <a:lnTo>
                    <a:pt x="90" y="146"/>
                  </a:lnTo>
                  <a:lnTo>
                    <a:pt x="100" y="153"/>
                  </a:lnTo>
                  <a:lnTo>
                    <a:pt x="112" y="157"/>
                  </a:lnTo>
                  <a:lnTo>
                    <a:pt x="123" y="162"/>
                  </a:lnTo>
                  <a:lnTo>
                    <a:pt x="134" y="164"/>
                  </a:lnTo>
                  <a:lnTo>
                    <a:pt x="145" y="164"/>
                  </a:lnTo>
                  <a:lnTo>
                    <a:pt x="145" y="127"/>
                  </a:lnTo>
                  <a:lnTo>
                    <a:pt x="139" y="127"/>
                  </a:lnTo>
                  <a:lnTo>
                    <a:pt x="132" y="124"/>
                  </a:lnTo>
                  <a:lnTo>
                    <a:pt x="125" y="122"/>
                  </a:lnTo>
                  <a:lnTo>
                    <a:pt x="118" y="119"/>
                  </a:lnTo>
                  <a:lnTo>
                    <a:pt x="110" y="115"/>
                  </a:lnTo>
                  <a:lnTo>
                    <a:pt x="104" y="110"/>
                  </a:lnTo>
                  <a:lnTo>
                    <a:pt x="96" y="103"/>
                  </a:lnTo>
                  <a:lnTo>
                    <a:pt x="89" y="96"/>
                  </a:lnTo>
                  <a:lnTo>
                    <a:pt x="82" y="87"/>
                  </a:lnTo>
                  <a:lnTo>
                    <a:pt x="74" y="78"/>
                  </a:lnTo>
                  <a:lnTo>
                    <a:pt x="68" y="66"/>
                  </a:lnTo>
                  <a:lnTo>
                    <a:pt x="61" y="56"/>
                  </a:lnTo>
                  <a:lnTo>
                    <a:pt x="47" y="30"/>
                  </a:lnTo>
                  <a:lnTo>
                    <a:pt x="3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56"/>
            <p:cNvSpPr>
              <a:spLocks/>
            </p:cNvSpPr>
            <p:nvPr/>
          </p:nvSpPr>
          <p:spPr bwMode="auto">
            <a:xfrm>
              <a:off x="1445" y="3430"/>
              <a:ext cx="89" cy="342"/>
            </a:xfrm>
            <a:custGeom>
              <a:avLst/>
              <a:gdLst>
                <a:gd name="T0" fmla="*/ 0 w 89"/>
                <a:gd name="T1" fmla="*/ 0 h 342"/>
                <a:gd name="T2" fmla="*/ 1 w 89"/>
                <a:gd name="T3" fmla="*/ 49 h 342"/>
                <a:gd name="T4" fmla="*/ 4 w 89"/>
                <a:gd name="T5" fmla="*/ 97 h 342"/>
                <a:gd name="T6" fmla="*/ 9 w 89"/>
                <a:gd name="T7" fmla="*/ 143 h 342"/>
                <a:gd name="T8" fmla="*/ 14 w 89"/>
                <a:gd name="T9" fmla="*/ 187 h 342"/>
                <a:gd name="T10" fmla="*/ 22 w 89"/>
                <a:gd name="T11" fmla="*/ 229 h 342"/>
                <a:gd name="T12" fmla="*/ 31 w 89"/>
                <a:gd name="T13" fmla="*/ 269 h 342"/>
                <a:gd name="T14" fmla="*/ 42 w 89"/>
                <a:gd name="T15" fmla="*/ 307 h 342"/>
                <a:gd name="T16" fmla="*/ 54 w 89"/>
                <a:gd name="T17" fmla="*/ 342 h 342"/>
                <a:gd name="T18" fmla="*/ 89 w 89"/>
                <a:gd name="T19" fmla="*/ 328 h 342"/>
                <a:gd name="T20" fmla="*/ 77 w 89"/>
                <a:gd name="T21" fmla="*/ 295 h 342"/>
                <a:gd name="T22" fmla="*/ 67 w 89"/>
                <a:gd name="T23" fmla="*/ 260 h 342"/>
                <a:gd name="T24" fmla="*/ 59 w 89"/>
                <a:gd name="T25" fmla="*/ 222 h 342"/>
                <a:gd name="T26" fmla="*/ 51 w 89"/>
                <a:gd name="T27" fmla="*/ 181 h 342"/>
                <a:gd name="T28" fmla="*/ 46 w 89"/>
                <a:gd name="T29" fmla="*/ 138 h 342"/>
                <a:gd name="T30" fmla="*/ 41 w 89"/>
                <a:gd name="T31" fmla="*/ 94 h 342"/>
                <a:gd name="T32" fmla="*/ 39 w 89"/>
                <a:gd name="T33" fmla="*/ 48 h 342"/>
                <a:gd name="T34" fmla="*/ 38 w 89"/>
                <a:gd name="T35" fmla="*/ 0 h 342"/>
                <a:gd name="T36" fmla="*/ 0 w 89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342"/>
                <a:gd name="T59" fmla="*/ 89 w 89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342">
                  <a:moveTo>
                    <a:pt x="0" y="0"/>
                  </a:moveTo>
                  <a:lnTo>
                    <a:pt x="1" y="49"/>
                  </a:lnTo>
                  <a:lnTo>
                    <a:pt x="4" y="97"/>
                  </a:lnTo>
                  <a:lnTo>
                    <a:pt x="9" y="143"/>
                  </a:lnTo>
                  <a:lnTo>
                    <a:pt x="14" y="187"/>
                  </a:lnTo>
                  <a:lnTo>
                    <a:pt x="22" y="229"/>
                  </a:lnTo>
                  <a:lnTo>
                    <a:pt x="31" y="269"/>
                  </a:lnTo>
                  <a:lnTo>
                    <a:pt x="42" y="307"/>
                  </a:lnTo>
                  <a:lnTo>
                    <a:pt x="54" y="342"/>
                  </a:lnTo>
                  <a:lnTo>
                    <a:pt x="89" y="328"/>
                  </a:lnTo>
                  <a:lnTo>
                    <a:pt x="77" y="295"/>
                  </a:lnTo>
                  <a:lnTo>
                    <a:pt x="67" y="260"/>
                  </a:lnTo>
                  <a:lnTo>
                    <a:pt x="59" y="222"/>
                  </a:lnTo>
                  <a:lnTo>
                    <a:pt x="51" y="181"/>
                  </a:lnTo>
                  <a:lnTo>
                    <a:pt x="46" y="138"/>
                  </a:lnTo>
                  <a:lnTo>
                    <a:pt x="41" y="94"/>
                  </a:lnTo>
                  <a:lnTo>
                    <a:pt x="39" y="48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57"/>
            <p:cNvSpPr>
              <a:spLocks/>
            </p:cNvSpPr>
            <p:nvPr/>
          </p:nvSpPr>
          <p:spPr bwMode="auto">
            <a:xfrm>
              <a:off x="1445" y="3089"/>
              <a:ext cx="89" cy="341"/>
            </a:xfrm>
            <a:custGeom>
              <a:avLst/>
              <a:gdLst>
                <a:gd name="T0" fmla="*/ 54 w 89"/>
                <a:gd name="T1" fmla="*/ 0 h 341"/>
                <a:gd name="T2" fmla="*/ 42 w 89"/>
                <a:gd name="T3" fmla="*/ 35 h 341"/>
                <a:gd name="T4" fmla="*/ 31 w 89"/>
                <a:gd name="T5" fmla="*/ 73 h 341"/>
                <a:gd name="T6" fmla="*/ 22 w 89"/>
                <a:gd name="T7" fmla="*/ 113 h 341"/>
                <a:gd name="T8" fmla="*/ 14 w 89"/>
                <a:gd name="T9" fmla="*/ 155 h 341"/>
                <a:gd name="T10" fmla="*/ 9 w 89"/>
                <a:gd name="T11" fmla="*/ 199 h 341"/>
                <a:gd name="T12" fmla="*/ 4 w 89"/>
                <a:gd name="T13" fmla="*/ 245 h 341"/>
                <a:gd name="T14" fmla="*/ 1 w 89"/>
                <a:gd name="T15" fmla="*/ 292 h 341"/>
                <a:gd name="T16" fmla="*/ 0 w 89"/>
                <a:gd name="T17" fmla="*/ 341 h 341"/>
                <a:gd name="T18" fmla="*/ 38 w 89"/>
                <a:gd name="T19" fmla="*/ 341 h 341"/>
                <a:gd name="T20" fmla="*/ 39 w 89"/>
                <a:gd name="T21" fmla="*/ 294 h 341"/>
                <a:gd name="T22" fmla="*/ 41 w 89"/>
                <a:gd name="T23" fmla="*/ 248 h 341"/>
                <a:gd name="T24" fmla="*/ 46 w 89"/>
                <a:gd name="T25" fmla="*/ 204 h 341"/>
                <a:gd name="T26" fmla="*/ 51 w 89"/>
                <a:gd name="T27" fmla="*/ 160 h 341"/>
                <a:gd name="T28" fmla="*/ 59 w 89"/>
                <a:gd name="T29" fmla="*/ 121 h 341"/>
                <a:gd name="T30" fmla="*/ 67 w 89"/>
                <a:gd name="T31" fmla="*/ 82 h 341"/>
                <a:gd name="T32" fmla="*/ 77 w 89"/>
                <a:gd name="T33" fmla="*/ 47 h 341"/>
                <a:gd name="T34" fmla="*/ 89 w 89"/>
                <a:gd name="T35" fmla="*/ 14 h 341"/>
                <a:gd name="T36" fmla="*/ 54 w 89"/>
                <a:gd name="T37" fmla="*/ 0 h 3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341"/>
                <a:gd name="T59" fmla="*/ 89 w 89"/>
                <a:gd name="T60" fmla="*/ 341 h 3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341">
                  <a:moveTo>
                    <a:pt x="54" y="0"/>
                  </a:moveTo>
                  <a:lnTo>
                    <a:pt x="42" y="35"/>
                  </a:lnTo>
                  <a:lnTo>
                    <a:pt x="31" y="73"/>
                  </a:lnTo>
                  <a:lnTo>
                    <a:pt x="22" y="113"/>
                  </a:lnTo>
                  <a:lnTo>
                    <a:pt x="14" y="155"/>
                  </a:lnTo>
                  <a:lnTo>
                    <a:pt x="9" y="199"/>
                  </a:lnTo>
                  <a:lnTo>
                    <a:pt x="4" y="245"/>
                  </a:lnTo>
                  <a:lnTo>
                    <a:pt x="1" y="292"/>
                  </a:lnTo>
                  <a:lnTo>
                    <a:pt x="0" y="341"/>
                  </a:lnTo>
                  <a:lnTo>
                    <a:pt x="38" y="341"/>
                  </a:lnTo>
                  <a:lnTo>
                    <a:pt x="39" y="294"/>
                  </a:lnTo>
                  <a:lnTo>
                    <a:pt x="41" y="248"/>
                  </a:lnTo>
                  <a:lnTo>
                    <a:pt x="46" y="204"/>
                  </a:lnTo>
                  <a:lnTo>
                    <a:pt x="51" y="160"/>
                  </a:lnTo>
                  <a:lnTo>
                    <a:pt x="59" y="121"/>
                  </a:lnTo>
                  <a:lnTo>
                    <a:pt x="67" y="82"/>
                  </a:lnTo>
                  <a:lnTo>
                    <a:pt x="77" y="47"/>
                  </a:lnTo>
                  <a:lnTo>
                    <a:pt x="89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58"/>
            <p:cNvSpPr>
              <a:spLocks/>
            </p:cNvSpPr>
            <p:nvPr/>
          </p:nvSpPr>
          <p:spPr bwMode="auto">
            <a:xfrm>
              <a:off x="1499" y="2939"/>
              <a:ext cx="147" cy="164"/>
            </a:xfrm>
            <a:custGeom>
              <a:avLst/>
              <a:gdLst>
                <a:gd name="T0" fmla="*/ 147 w 147"/>
                <a:gd name="T1" fmla="*/ 0 h 164"/>
                <a:gd name="T2" fmla="*/ 134 w 147"/>
                <a:gd name="T3" fmla="*/ 1 h 164"/>
                <a:gd name="T4" fmla="*/ 123 w 147"/>
                <a:gd name="T5" fmla="*/ 3 h 164"/>
                <a:gd name="T6" fmla="*/ 112 w 147"/>
                <a:gd name="T7" fmla="*/ 6 h 164"/>
                <a:gd name="T8" fmla="*/ 101 w 147"/>
                <a:gd name="T9" fmla="*/ 11 h 164"/>
                <a:gd name="T10" fmla="*/ 90 w 147"/>
                <a:gd name="T11" fmla="*/ 18 h 164"/>
                <a:gd name="T12" fmla="*/ 81 w 147"/>
                <a:gd name="T13" fmla="*/ 25 h 164"/>
                <a:gd name="T14" fmla="*/ 71 w 147"/>
                <a:gd name="T15" fmla="*/ 34 h 164"/>
                <a:gd name="T16" fmla="*/ 62 w 147"/>
                <a:gd name="T17" fmla="*/ 43 h 164"/>
                <a:gd name="T18" fmla="*/ 53 w 147"/>
                <a:gd name="T19" fmla="*/ 53 h 164"/>
                <a:gd name="T20" fmla="*/ 44 w 147"/>
                <a:gd name="T21" fmla="*/ 65 h 164"/>
                <a:gd name="T22" fmla="*/ 36 w 147"/>
                <a:gd name="T23" fmla="*/ 77 h 164"/>
                <a:gd name="T24" fmla="*/ 28 w 147"/>
                <a:gd name="T25" fmla="*/ 91 h 164"/>
                <a:gd name="T26" fmla="*/ 13 w 147"/>
                <a:gd name="T27" fmla="*/ 118 h 164"/>
                <a:gd name="T28" fmla="*/ 0 w 147"/>
                <a:gd name="T29" fmla="*/ 150 h 164"/>
                <a:gd name="T30" fmla="*/ 35 w 147"/>
                <a:gd name="T31" fmla="*/ 164 h 164"/>
                <a:gd name="T32" fmla="*/ 47 w 147"/>
                <a:gd name="T33" fmla="*/ 135 h 164"/>
                <a:gd name="T34" fmla="*/ 61 w 147"/>
                <a:gd name="T35" fmla="*/ 109 h 164"/>
                <a:gd name="T36" fmla="*/ 68 w 147"/>
                <a:gd name="T37" fmla="*/ 98 h 164"/>
                <a:gd name="T38" fmla="*/ 75 w 147"/>
                <a:gd name="T39" fmla="*/ 86 h 164"/>
                <a:gd name="T40" fmla="*/ 82 w 147"/>
                <a:gd name="T41" fmla="*/ 77 h 164"/>
                <a:gd name="T42" fmla="*/ 89 w 147"/>
                <a:gd name="T43" fmla="*/ 69 h 164"/>
                <a:gd name="T44" fmla="*/ 97 w 147"/>
                <a:gd name="T45" fmla="*/ 61 h 164"/>
                <a:gd name="T46" fmla="*/ 104 w 147"/>
                <a:gd name="T47" fmla="*/ 54 h 164"/>
                <a:gd name="T48" fmla="*/ 112 w 147"/>
                <a:gd name="T49" fmla="*/ 50 h 164"/>
                <a:gd name="T50" fmla="*/ 118 w 147"/>
                <a:gd name="T51" fmla="*/ 45 h 164"/>
                <a:gd name="T52" fmla="*/ 125 w 147"/>
                <a:gd name="T53" fmla="*/ 42 h 164"/>
                <a:gd name="T54" fmla="*/ 133 w 147"/>
                <a:gd name="T55" fmla="*/ 39 h 164"/>
                <a:gd name="T56" fmla="*/ 140 w 147"/>
                <a:gd name="T57" fmla="*/ 38 h 164"/>
                <a:gd name="T58" fmla="*/ 147 w 147"/>
                <a:gd name="T59" fmla="*/ 37 h 164"/>
                <a:gd name="T60" fmla="*/ 147 w 147"/>
                <a:gd name="T61" fmla="*/ 0 h 1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7"/>
                <a:gd name="T94" fmla="*/ 0 h 164"/>
                <a:gd name="T95" fmla="*/ 147 w 147"/>
                <a:gd name="T96" fmla="*/ 164 h 1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7" h="164">
                  <a:moveTo>
                    <a:pt x="147" y="0"/>
                  </a:moveTo>
                  <a:lnTo>
                    <a:pt x="134" y="1"/>
                  </a:lnTo>
                  <a:lnTo>
                    <a:pt x="123" y="3"/>
                  </a:lnTo>
                  <a:lnTo>
                    <a:pt x="112" y="6"/>
                  </a:lnTo>
                  <a:lnTo>
                    <a:pt x="101" y="11"/>
                  </a:lnTo>
                  <a:lnTo>
                    <a:pt x="90" y="18"/>
                  </a:lnTo>
                  <a:lnTo>
                    <a:pt x="81" y="25"/>
                  </a:lnTo>
                  <a:lnTo>
                    <a:pt x="71" y="34"/>
                  </a:lnTo>
                  <a:lnTo>
                    <a:pt x="62" y="43"/>
                  </a:lnTo>
                  <a:lnTo>
                    <a:pt x="53" y="53"/>
                  </a:lnTo>
                  <a:lnTo>
                    <a:pt x="44" y="65"/>
                  </a:lnTo>
                  <a:lnTo>
                    <a:pt x="36" y="77"/>
                  </a:lnTo>
                  <a:lnTo>
                    <a:pt x="28" y="91"/>
                  </a:lnTo>
                  <a:lnTo>
                    <a:pt x="13" y="118"/>
                  </a:lnTo>
                  <a:lnTo>
                    <a:pt x="0" y="150"/>
                  </a:lnTo>
                  <a:lnTo>
                    <a:pt x="35" y="164"/>
                  </a:lnTo>
                  <a:lnTo>
                    <a:pt x="47" y="135"/>
                  </a:lnTo>
                  <a:lnTo>
                    <a:pt x="61" y="109"/>
                  </a:lnTo>
                  <a:lnTo>
                    <a:pt x="68" y="98"/>
                  </a:lnTo>
                  <a:lnTo>
                    <a:pt x="75" y="86"/>
                  </a:lnTo>
                  <a:lnTo>
                    <a:pt x="82" y="77"/>
                  </a:lnTo>
                  <a:lnTo>
                    <a:pt x="89" y="69"/>
                  </a:lnTo>
                  <a:lnTo>
                    <a:pt x="97" y="61"/>
                  </a:lnTo>
                  <a:lnTo>
                    <a:pt x="104" y="54"/>
                  </a:lnTo>
                  <a:lnTo>
                    <a:pt x="112" y="50"/>
                  </a:lnTo>
                  <a:lnTo>
                    <a:pt x="118" y="45"/>
                  </a:lnTo>
                  <a:lnTo>
                    <a:pt x="125" y="42"/>
                  </a:lnTo>
                  <a:lnTo>
                    <a:pt x="133" y="39"/>
                  </a:lnTo>
                  <a:lnTo>
                    <a:pt x="140" y="38"/>
                  </a:lnTo>
                  <a:lnTo>
                    <a:pt x="147" y="3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660571" y="1150303"/>
            <a:ext cx="2580680" cy="2209800"/>
            <a:chOff x="1435" y="1344"/>
            <a:chExt cx="1445" cy="1392"/>
          </a:xfrm>
        </p:grpSpPr>
        <p:sp>
          <p:nvSpPr>
            <p:cNvPr id="23613" name="Freeform 59"/>
            <p:cNvSpPr>
              <a:spLocks/>
            </p:cNvSpPr>
            <p:nvPr/>
          </p:nvSpPr>
          <p:spPr bwMode="auto">
            <a:xfrm>
              <a:off x="1485" y="1413"/>
              <a:ext cx="1395" cy="1323"/>
            </a:xfrm>
            <a:custGeom>
              <a:avLst/>
              <a:gdLst>
                <a:gd name="T0" fmla="*/ 66774 w 810"/>
                <a:gd name="T1" fmla="*/ 0 h 810"/>
                <a:gd name="T2" fmla="*/ 950100 w 810"/>
                <a:gd name="T3" fmla="*/ 442697 h 810"/>
                <a:gd name="T4" fmla="*/ 881705 w 810"/>
                <a:gd name="T5" fmla="*/ 477054 h 810"/>
                <a:gd name="T6" fmla="*/ 0 w 810"/>
                <a:gd name="T7" fmla="*/ 34209 h 810"/>
                <a:gd name="T8" fmla="*/ 66774 w 810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0"/>
                <a:gd name="T16" fmla="*/ 0 h 810"/>
                <a:gd name="T17" fmla="*/ 810 w 81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0" h="810">
                  <a:moveTo>
                    <a:pt x="57" y="0"/>
                  </a:moveTo>
                  <a:lnTo>
                    <a:pt x="810" y="752"/>
                  </a:lnTo>
                  <a:lnTo>
                    <a:pt x="752" y="810"/>
                  </a:lnTo>
                  <a:lnTo>
                    <a:pt x="0" y="5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60"/>
            <p:cNvSpPr>
              <a:spLocks/>
            </p:cNvSpPr>
            <p:nvPr/>
          </p:nvSpPr>
          <p:spPr bwMode="auto">
            <a:xfrm>
              <a:off x="1435" y="1344"/>
              <a:ext cx="1445" cy="1361"/>
            </a:xfrm>
            <a:custGeom>
              <a:avLst/>
              <a:gdLst>
                <a:gd name="T0" fmla="*/ 984477 w 839"/>
                <a:gd name="T1" fmla="*/ 33636 h 833"/>
                <a:gd name="T2" fmla="*/ 67963 w 839"/>
                <a:gd name="T3" fmla="*/ 492556 h 833"/>
                <a:gd name="T4" fmla="*/ 0 w 839"/>
                <a:gd name="T5" fmla="*/ 458095 h 833"/>
                <a:gd name="T6" fmla="*/ 917635 w 839"/>
                <a:gd name="T7" fmla="*/ 0 h 833"/>
                <a:gd name="T8" fmla="*/ 984477 w 839"/>
                <a:gd name="T9" fmla="*/ 33636 h 8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9"/>
                <a:gd name="T16" fmla="*/ 0 h 833"/>
                <a:gd name="T17" fmla="*/ 839 w 839"/>
                <a:gd name="T18" fmla="*/ 833 h 8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9" h="833">
                  <a:moveTo>
                    <a:pt x="839" y="57"/>
                  </a:moveTo>
                  <a:lnTo>
                    <a:pt x="58" y="833"/>
                  </a:lnTo>
                  <a:lnTo>
                    <a:pt x="0" y="775"/>
                  </a:lnTo>
                  <a:lnTo>
                    <a:pt x="782" y="0"/>
                  </a:lnTo>
                  <a:lnTo>
                    <a:pt x="839" y="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4425554" y="3337561"/>
            <a:ext cx="5175647" cy="2741613"/>
            <a:chOff x="2478" y="2733"/>
            <a:chExt cx="2663" cy="1480"/>
          </a:xfrm>
        </p:grpSpPr>
        <p:sp>
          <p:nvSpPr>
            <p:cNvPr id="23558" name="Freeform 65"/>
            <p:cNvSpPr>
              <a:spLocks/>
            </p:cNvSpPr>
            <p:nvPr/>
          </p:nvSpPr>
          <p:spPr bwMode="auto">
            <a:xfrm>
              <a:off x="4048" y="2812"/>
              <a:ext cx="649" cy="739"/>
            </a:xfrm>
            <a:custGeom>
              <a:avLst/>
              <a:gdLst>
                <a:gd name="T0" fmla="*/ 632 w 649"/>
                <a:gd name="T1" fmla="*/ 0 h 739"/>
                <a:gd name="T2" fmla="*/ 591 w 649"/>
                <a:gd name="T3" fmla="*/ 19 h 739"/>
                <a:gd name="T4" fmla="*/ 549 w 649"/>
                <a:gd name="T5" fmla="*/ 42 h 739"/>
                <a:gd name="T6" fmla="*/ 507 w 649"/>
                <a:gd name="T7" fmla="*/ 67 h 739"/>
                <a:gd name="T8" fmla="*/ 464 w 649"/>
                <a:gd name="T9" fmla="*/ 94 h 739"/>
                <a:gd name="T10" fmla="*/ 422 w 649"/>
                <a:gd name="T11" fmla="*/ 127 h 739"/>
                <a:gd name="T12" fmla="*/ 380 w 649"/>
                <a:gd name="T13" fmla="*/ 160 h 739"/>
                <a:gd name="T14" fmla="*/ 357 w 649"/>
                <a:gd name="T15" fmla="*/ 179 h 739"/>
                <a:gd name="T16" fmla="*/ 336 w 649"/>
                <a:gd name="T17" fmla="*/ 200 h 739"/>
                <a:gd name="T18" fmla="*/ 315 w 649"/>
                <a:gd name="T19" fmla="*/ 220 h 739"/>
                <a:gd name="T20" fmla="*/ 295 w 649"/>
                <a:gd name="T21" fmla="*/ 242 h 739"/>
                <a:gd name="T22" fmla="*/ 274 w 649"/>
                <a:gd name="T23" fmla="*/ 263 h 739"/>
                <a:gd name="T24" fmla="*/ 253 w 649"/>
                <a:gd name="T25" fmla="*/ 286 h 739"/>
                <a:gd name="T26" fmla="*/ 234 w 649"/>
                <a:gd name="T27" fmla="*/ 310 h 739"/>
                <a:gd name="T28" fmla="*/ 214 w 649"/>
                <a:gd name="T29" fmla="*/ 336 h 739"/>
                <a:gd name="T30" fmla="*/ 194 w 649"/>
                <a:gd name="T31" fmla="*/ 362 h 739"/>
                <a:gd name="T32" fmla="*/ 174 w 649"/>
                <a:gd name="T33" fmla="*/ 390 h 739"/>
                <a:gd name="T34" fmla="*/ 155 w 649"/>
                <a:gd name="T35" fmla="*/ 417 h 739"/>
                <a:gd name="T36" fmla="*/ 136 w 649"/>
                <a:gd name="T37" fmla="*/ 447 h 739"/>
                <a:gd name="T38" fmla="*/ 118 w 649"/>
                <a:gd name="T39" fmla="*/ 478 h 739"/>
                <a:gd name="T40" fmla="*/ 99 w 649"/>
                <a:gd name="T41" fmla="*/ 509 h 739"/>
                <a:gd name="T42" fmla="*/ 82 w 649"/>
                <a:gd name="T43" fmla="*/ 542 h 739"/>
                <a:gd name="T44" fmla="*/ 64 w 649"/>
                <a:gd name="T45" fmla="*/ 575 h 739"/>
                <a:gd name="T46" fmla="*/ 47 w 649"/>
                <a:gd name="T47" fmla="*/ 611 h 739"/>
                <a:gd name="T48" fmla="*/ 31 w 649"/>
                <a:gd name="T49" fmla="*/ 647 h 739"/>
                <a:gd name="T50" fmla="*/ 15 w 649"/>
                <a:gd name="T51" fmla="*/ 684 h 739"/>
                <a:gd name="T52" fmla="*/ 0 w 649"/>
                <a:gd name="T53" fmla="*/ 723 h 739"/>
                <a:gd name="T54" fmla="*/ 40 w 649"/>
                <a:gd name="T55" fmla="*/ 739 h 739"/>
                <a:gd name="T56" fmla="*/ 55 w 649"/>
                <a:gd name="T57" fmla="*/ 701 h 739"/>
                <a:gd name="T58" fmla="*/ 71 w 649"/>
                <a:gd name="T59" fmla="*/ 665 h 739"/>
                <a:gd name="T60" fmla="*/ 86 w 649"/>
                <a:gd name="T61" fmla="*/ 629 h 739"/>
                <a:gd name="T62" fmla="*/ 103 w 649"/>
                <a:gd name="T63" fmla="*/ 596 h 739"/>
                <a:gd name="T64" fmla="*/ 120 w 649"/>
                <a:gd name="T65" fmla="*/ 563 h 739"/>
                <a:gd name="T66" fmla="*/ 138 w 649"/>
                <a:gd name="T67" fmla="*/ 532 h 739"/>
                <a:gd name="T68" fmla="*/ 155 w 649"/>
                <a:gd name="T69" fmla="*/ 501 h 739"/>
                <a:gd name="T70" fmla="*/ 173 w 649"/>
                <a:gd name="T71" fmla="*/ 471 h 739"/>
                <a:gd name="T72" fmla="*/ 191 w 649"/>
                <a:gd name="T73" fmla="*/ 443 h 739"/>
                <a:gd name="T74" fmla="*/ 210 w 649"/>
                <a:gd name="T75" fmla="*/ 416 h 739"/>
                <a:gd name="T76" fmla="*/ 228 w 649"/>
                <a:gd name="T77" fmla="*/ 389 h 739"/>
                <a:gd name="T78" fmla="*/ 248 w 649"/>
                <a:gd name="T79" fmla="*/ 365 h 739"/>
                <a:gd name="T80" fmla="*/ 268 w 649"/>
                <a:gd name="T81" fmla="*/ 340 h 739"/>
                <a:gd name="T82" fmla="*/ 286 w 649"/>
                <a:gd name="T83" fmla="*/ 316 h 739"/>
                <a:gd name="T84" fmla="*/ 306 w 649"/>
                <a:gd name="T85" fmla="*/ 294 h 739"/>
                <a:gd name="T86" fmla="*/ 326 w 649"/>
                <a:gd name="T87" fmla="*/ 273 h 739"/>
                <a:gd name="T88" fmla="*/ 347 w 649"/>
                <a:gd name="T89" fmla="*/ 252 h 739"/>
                <a:gd name="T90" fmla="*/ 366 w 649"/>
                <a:gd name="T91" fmla="*/ 232 h 739"/>
                <a:gd name="T92" fmla="*/ 386 w 649"/>
                <a:gd name="T93" fmla="*/ 213 h 739"/>
                <a:gd name="T94" fmla="*/ 407 w 649"/>
                <a:gd name="T95" fmla="*/ 196 h 739"/>
                <a:gd name="T96" fmla="*/ 448 w 649"/>
                <a:gd name="T97" fmla="*/ 162 h 739"/>
                <a:gd name="T98" fmla="*/ 489 w 649"/>
                <a:gd name="T99" fmla="*/ 132 h 739"/>
                <a:gd name="T100" fmla="*/ 529 w 649"/>
                <a:gd name="T101" fmla="*/ 105 h 739"/>
                <a:gd name="T102" fmla="*/ 570 w 649"/>
                <a:gd name="T103" fmla="*/ 81 h 739"/>
                <a:gd name="T104" fmla="*/ 610 w 649"/>
                <a:gd name="T105" fmla="*/ 59 h 739"/>
                <a:gd name="T106" fmla="*/ 649 w 649"/>
                <a:gd name="T107" fmla="*/ 40 h 739"/>
                <a:gd name="T108" fmla="*/ 632 w 649"/>
                <a:gd name="T109" fmla="*/ 0 h 7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49"/>
                <a:gd name="T166" fmla="*/ 0 h 739"/>
                <a:gd name="T167" fmla="*/ 649 w 649"/>
                <a:gd name="T168" fmla="*/ 739 h 7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49" h="739">
                  <a:moveTo>
                    <a:pt x="632" y="0"/>
                  </a:moveTo>
                  <a:lnTo>
                    <a:pt x="591" y="19"/>
                  </a:lnTo>
                  <a:lnTo>
                    <a:pt x="549" y="42"/>
                  </a:lnTo>
                  <a:lnTo>
                    <a:pt x="507" y="67"/>
                  </a:lnTo>
                  <a:lnTo>
                    <a:pt x="464" y="94"/>
                  </a:lnTo>
                  <a:lnTo>
                    <a:pt x="422" y="127"/>
                  </a:lnTo>
                  <a:lnTo>
                    <a:pt x="380" y="160"/>
                  </a:lnTo>
                  <a:lnTo>
                    <a:pt x="357" y="179"/>
                  </a:lnTo>
                  <a:lnTo>
                    <a:pt x="336" y="200"/>
                  </a:lnTo>
                  <a:lnTo>
                    <a:pt x="315" y="220"/>
                  </a:lnTo>
                  <a:lnTo>
                    <a:pt x="295" y="242"/>
                  </a:lnTo>
                  <a:lnTo>
                    <a:pt x="274" y="263"/>
                  </a:lnTo>
                  <a:lnTo>
                    <a:pt x="253" y="286"/>
                  </a:lnTo>
                  <a:lnTo>
                    <a:pt x="234" y="310"/>
                  </a:lnTo>
                  <a:lnTo>
                    <a:pt x="214" y="336"/>
                  </a:lnTo>
                  <a:lnTo>
                    <a:pt x="194" y="362"/>
                  </a:lnTo>
                  <a:lnTo>
                    <a:pt x="174" y="390"/>
                  </a:lnTo>
                  <a:lnTo>
                    <a:pt x="155" y="417"/>
                  </a:lnTo>
                  <a:lnTo>
                    <a:pt x="136" y="447"/>
                  </a:lnTo>
                  <a:lnTo>
                    <a:pt x="118" y="478"/>
                  </a:lnTo>
                  <a:lnTo>
                    <a:pt x="99" y="509"/>
                  </a:lnTo>
                  <a:lnTo>
                    <a:pt x="82" y="542"/>
                  </a:lnTo>
                  <a:lnTo>
                    <a:pt x="64" y="575"/>
                  </a:lnTo>
                  <a:lnTo>
                    <a:pt x="47" y="611"/>
                  </a:lnTo>
                  <a:lnTo>
                    <a:pt x="31" y="647"/>
                  </a:lnTo>
                  <a:lnTo>
                    <a:pt x="15" y="684"/>
                  </a:lnTo>
                  <a:lnTo>
                    <a:pt x="0" y="723"/>
                  </a:lnTo>
                  <a:lnTo>
                    <a:pt x="40" y="739"/>
                  </a:lnTo>
                  <a:lnTo>
                    <a:pt x="55" y="701"/>
                  </a:lnTo>
                  <a:lnTo>
                    <a:pt x="71" y="665"/>
                  </a:lnTo>
                  <a:lnTo>
                    <a:pt x="86" y="629"/>
                  </a:lnTo>
                  <a:lnTo>
                    <a:pt x="103" y="596"/>
                  </a:lnTo>
                  <a:lnTo>
                    <a:pt x="120" y="563"/>
                  </a:lnTo>
                  <a:lnTo>
                    <a:pt x="138" y="532"/>
                  </a:lnTo>
                  <a:lnTo>
                    <a:pt x="155" y="501"/>
                  </a:lnTo>
                  <a:lnTo>
                    <a:pt x="173" y="471"/>
                  </a:lnTo>
                  <a:lnTo>
                    <a:pt x="191" y="443"/>
                  </a:lnTo>
                  <a:lnTo>
                    <a:pt x="210" y="416"/>
                  </a:lnTo>
                  <a:lnTo>
                    <a:pt x="228" y="389"/>
                  </a:lnTo>
                  <a:lnTo>
                    <a:pt x="248" y="365"/>
                  </a:lnTo>
                  <a:lnTo>
                    <a:pt x="268" y="340"/>
                  </a:lnTo>
                  <a:lnTo>
                    <a:pt x="286" y="316"/>
                  </a:lnTo>
                  <a:lnTo>
                    <a:pt x="306" y="294"/>
                  </a:lnTo>
                  <a:lnTo>
                    <a:pt x="326" y="273"/>
                  </a:lnTo>
                  <a:lnTo>
                    <a:pt x="347" y="252"/>
                  </a:lnTo>
                  <a:lnTo>
                    <a:pt x="366" y="232"/>
                  </a:lnTo>
                  <a:lnTo>
                    <a:pt x="386" y="213"/>
                  </a:lnTo>
                  <a:lnTo>
                    <a:pt x="407" y="196"/>
                  </a:lnTo>
                  <a:lnTo>
                    <a:pt x="448" y="162"/>
                  </a:lnTo>
                  <a:lnTo>
                    <a:pt x="489" y="132"/>
                  </a:lnTo>
                  <a:lnTo>
                    <a:pt x="529" y="105"/>
                  </a:lnTo>
                  <a:lnTo>
                    <a:pt x="570" y="81"/>
                  </a:lnTo>
                  <a:lnTo>
                    <a:pt x="610" y="59"/>
                  </a:lnTo>
                  <a:lnTo>
                    <a:pt x="649" y="4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66"/>
            <p:cNvSpPr>
              <a:spLocks/>
            </p:cNvSpPr>
            <p:nvPr/>
          </p:nvSpPr>
          <p:spPr bwMode="auto">
            <a:xfrm>
              <a:off x="4680" y="2733"/>
              <a:ext cx="461" cy="119"/>
            </a:xfrm>
            <a:custGeom>
              <a:avLst/>
              <a:gdLst>
                <a:gd name="T0" fmla="*/ 461 w 461"/>
                <a:gd name="T1" fmla="*/ 18 h 119"/>
                <a:gd name="T2" fmla="*/ 448 w 461"/>
                <a:gd name="T3" fmla="*/ 12 h 119"/>
                <a:gd name="T4" fmla="*/ 434 w 461"/>
                <a:gd name="T5" fmla="*/ 8 h 119"/>
                <a:gd name="T6" fmla="*/ 417 w 461"/>
                <a:gd name="T7" fmla="*/ 4 h 119"/>
                <a:gd name="T8" fmla="*/ 397 w 461"/>
                <a:gd name="T9" fmla="*/ 2 h 119"/>
                <a:gd name="T10" fmla="*/ 375 w 461"/>
                <a:gd name="T11" fmla="*/ 0 h 119"/>
                <a:gd name="T12" fmla="*/ 350 w 461"/>
                <a:gd name="T13" fmla="*/ 0 h 119"/>
                <a:gd name="T14" fmla="*/ 322 w 461"/>
                <a:gd name="T15" fmla="*/ 0 h 119"/>
                <a:gd name="T16" fmla="*/ 293 w 461"/>
                <a:gd name="T17" fmla="*/ 2 h 119"/>
                <a:gd name="T18" fmla="*/ 262 w 461"/>
                <a:gd name="T19" fmla="*/ 4 h 119"/>
                <a:gd name="T20" fmla="*/ 229 w 461"/>
                <a:gd name="T21" fmla="*/ 10 h 119"/>
                <a:gd name="T22" fmla="*/ 195 w 461"/>
                <a:gd name="T23" fmla="*/ 16 h 119"/>
                <a:gd name="T24" fmla="*/ 158 w 461"/>
                <a:gd name="T25" fmla="*/ 25 h 119"/>
                <a:gd name="T26" fmla="*/ 120 w 461"/>
                <a:gd name="T27" fmla="*/ 34 h 119"/>
                <a:gd name="T28" fmla="*/ 81 w 461"/>
                <a:gd name="T29" fmla="*/ 46 h 119"/>
                <a:gd name="T30" fmla="*/ 41 w 461"/>
                <a:gd name="T31" fmla="*/ 61 h 119"/>
                <a:gd name="T32" fmla="*/ 0 w 461"/>
                <a:gd name="T33" fmla="*/ 79 h 119"/>
                <a:gd name="T34" fmla="*/ 17 w 461"/>
                <a:gd name="T35" fmla="*/ 119 h 119"/>
                <a:gd name="T36" fmla="*/ 56 w 461"/>
                <a:gd name="T37" fmla="*/ 103 h 119"/>
                <a:gd name="T38" fmla="*/ 95 w 461"/>
                <a:gd name="T39" fmla="*/ 89 h 119"/>
                <a:gd name="T40" fmla="*/ 131 w 461"/>
                <a:gd name="T41" fmla="*/ 77 h 119"/>
                <a:gd name="T42" fmla="*/ 168 w 461"/>
                <a:gd name="T43" fmla="*/ 68 h 119"/>
                <a:gd name="T44" fmla="*/ 202 w 461"/>
                <a:gd name="T45" fmla="*/ 60 h 119"/>
                <a:gd name="T46" fmla="*/ 235 w 461"/>
                <a:gd name="T47" fmla="*/ 54 h 119"/>
                <a:gd name="T48" fmla="*/ 267 w 461"/>
                <a:gd name="T49" fmla="*/ 50 h 119"/>
                <a:gd name="T50" fmla="*/ 297 w 461"/>
                <a:gd name="T51" fmla="*/ 46 h 119"/>
                <a:gd name="T52" fmla="*/ 325 w 461"/>
                <a:gd name="T53" fmla="*/ 45 h 119"/>
                <a:gd name="T54" fmla="*/ 350 w 461"/>
                <a:gd name="T55" fmla="*/ 45 h 119"/>
                <a:gd name="T56" fmla="*/ 372 w 461"/>
                <a:gd name="T57" fmla="*/ 45 h 119"/>
                <a:gd name="T58" fmla="*/ 393 w 461"/>
                <a:gd name="T59" fmla="*/ 48 h 119"/>
                <a:gd name="T60" fmla="*/ 410 w 461"/>
                <a:gd name="T61" fmla="*/ 49 h 119"/>
                <a:gd name="T62" fmla="*/ 425 w 461"/>
                <a:gd name="T63" fmla="*/ 52 h 119"/>
                <a:gd name="T64" fmla="*/ 435 w 461"/>
                <a:gd name="T65" fmla="*/ 56 h 119"/>
                <a:gd name="T66" fmla="*/ 442 w 461"/>
                <a:gd name="T67" fmla="*/ 57 h 119"/>
                <a:gd name="T68" fmla="*/ 461 w 461"/>
                <a:gd name="T69" fmla="*/ 18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1"/>
                <a:gd name="T106" fmla="*/ 0 h 119"/>
                <a:gd name="T107" fmla="*/ 461 w 461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1" h="119">
                  <a:moveTo>
                    <a:pt x="461" y="18"/>
                  </a:moveTo>
                  <a:lnTo>
                    <a:pt x="448" y="12"/>
                  </a:lnTo>
                  <a:lnTo>
                    <a:pt x="434" y="8"/>
                  </a:lnTo>
                  <a:lnTo>
                    <a:pt x="417" y="4"/>
                  </a:lnTo>
                  <a:lnTo>
                    <a:pt x="397" y="2"/>
                  </a:lnTo>
                  <a:lnTo>
                    <a:pt x="375" y="0"/>
                  </a:lnTo>
                  <a:lnTo>
                    <a:pt x="350" y="0"/>
                  </a:lnTo>
                  <a:lnTo>
                    <a:pt x="322" y="0"/>
                  </a:lnTo>
                  <a:lnTo>
                    <a:pt x="293" y="2"/>
                  </a:lnTo>
                  <a:lnTo>
                    <a:pt x="262" y="4"/>
                  </a:lnTo>
                  <a:lnTo>
                    <a:pt x="229" y="10"/>
                  </a:lnTo>
                  <a:lnTo>
                    <a:pt x="195" y="16"/>
                  </a:lnTo>
                  <a:lnTo>
                    <a:pt x="158" y="25"/>
                  </a:lnTo>
                  <a:lnTo>
                    <a:pt x="120" y="34"/>
                  </a:lnTo>
                  <a:lnTo>
                    <a:pt x="81" y="46"/>
                  </a:lnTo>
                  <a:lnTo>
                    <a:pt x="41" y="61"/>
                  </a:lnTo>
                  <a:lnTo>
                    <a:pt x="0" y="79"/>
                  </a:lnTo>
                  <a:lnTo>
                    <a:pt x="17" y="119"/>
                  </a:lnTo>
                  <a:lnTo>
                    <a:pt x="56" y="103"/>
                  </a:lnTo>
                  <a:lnTo>
                    <a:pt x="95" y="89"/>
                  </a:lnTo>
                  <a:lnTo>
                    <a:pt x="131" y="77"/>
                  </a:lnTo>
                  <a:lnTo>
                    <a:pt x="168" y="68"/>
                  </a:lnTo>
                  <a:lnTo>
                    <a:pt x="202" y="60"/>
                  </a:lnTo>
                  <a:lnTo>
                    <a:pt x="235" y="54"/>
                  </a:lnTo>
                  <a:lnTo>
                    <a:pt x="267" y="50"/>
                  </a:lnTo>
                  <a:lnTo>
                    <a:pt x="297" y="46"/>
                  </a:lnTo>
                  <a:lnTo>
                    <a:pt x="325" y="45"/>
                  </a:lnTo>
                  <a:lnTo>
                    <a:pt x="350" y="45"/>
                  </a:lnTo>
                  <a:lnTo>
                    <a:pt x="372" y="45"/>
                  </a:lnTo>
                  <a:lnTo>
                    <a:pt x="393" y="48"/>
                  </a:lnTo>
                  <a:lnTo>
                    <a:pt x="410" y="49"/>
                  </a:lnTo>
                  <a:lnTo>
                    <a:pt x="425" y="52"/>
                  </a:lnTo>
                  <a:lnTo>
                    <a:pt x="435" y="56"/>
                  </a:lnTo>
                  <a:lnTo>
                    <a:pt x="442" y="57"/>
                  </a:lnTo>
                  <a:lnTo>
                    <a:pt x="461" y="18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67"/>
            <p:cNvSpPr>
              <a:spLocks/>
            </p:cNvSpPr>
            <p:nvPr/>
          </p:nvSpPr>
          <p:spPr bwMode="auto">
            <a:xfrm>
              <a:off x="3699" y="3089"/>
              <a:ext cx="377" cy="532"/>
            </a:xfrm>
            <a:custGeom>
              <a:avLst/>
              <a:gdLst>
                <a:gd name="T0" fmla="*/ 5 w 377"/>
                <a:gd name="T1" fmla="*/ 286 h 532"/>
                <a:gd name="T2" fmla="*/ 9 w 377"/>
                <a:gd name="T3" fmla="*/ 359 h 532"/>
                <a:gd name="T4" fmla="*/ 8 w 377"/>
                <a:gd name="T5" fmla="*/ 448 h 532"/>
                <a:gd name="T6" fmla="*/ 18 w 377"/>
                <a:gd name="T7" fmla="*/ 484 h 532"/>
                <a:gd name="T8" fmla="*/ 38 w 377"/>
                <a:gd name="T9" fmla="*/ 484 h 532"/>
                <a:gd name="T10" fmla="*/ 68 w 377"/>
                <a:gd name="T11" fmla="*/ 490 h 532"/>
                <a:gd name="T12" fmla="*/ 95 w 377"/>
                <a:gd name="T13" fmla="*/ 502 h 532"/>
                <a:gd name="T14" fmla="*/ 120 w 377"/>
                <a:gd name="T15" fmla="*/ 515 h 532"/>
                <a:gd name="T16" fmla="*/ 130 w 377"/>
                <a:gd name="T17" fmla="*/ 519 h 532"/>
                <a:gd name="T18" fmla="*/ 136 w 377"/>
                <a:gd name="T19" fmla="*/ 521 h 532"/>
                <a:gd name="T20" fmla="*/ 141 w 377"/>
                <a:gd name="T21" fmla="*/ 525 h 532"/>
                <a:gd name="T22" fmla="*/ 154 w 377"/>
                <a:gd name="T23" fmla="*/ 530 h 532"/>
                <a:gd name="T24" fmla="*/ 172 w 377"/>
                <a:gd name="T25" fmla="*/ 532 h 532"/>
                <a:gd name="T26" fmla="*/ 209 w 377"/>
                <a:gd name="T27" fmla="*/ 528 h 532"/>
                <a:gd name="T28" fmla="*/ 246 w 377"/>
                <a:gd name="T29" fmla="*/ 511 h 532"/>
                <a:gd name="T30" fmla="*/ 266 w 377"/>
                <a:gd name="T31" fmla="*/ 494 h 532"/>
                <a:gd name="T32" fmla="*/ 271 w 377"/>
                <a:gd name="T33" fmla="*/ 490 h 532"/>
                <a:gd name="T34" fmla="*/ 278 w 377"/>
                <a:gd name="T35" fmla="*/ 485 h 532"/>
                <a:gd name="T36" fmla="*/ 293 w 377"/>
                <a:gd name="T37" fmla="*/ 475 h 532"/>
                <a:gd name="T38" fmla="*/ 318 w 377"/>
                <a:gd name="T39" fmla="*/ 469 h 532"/>
                <a:gd name="T40" fmla="*/ 337 w 377"/>
                <a:gd name="T41" fmla="*/ 470 h 532"/>
                <a:gd name="T42" fmla="*/ 346 w 377"/>
                <a:gd name="T43" fmla="*/ 475 h 532"/>
                <a:gd name="T44" fmla="*/ 352 w 377"/>
                <a:gd name="T45" fmla="*/ 480 h 532"/>
                <a:gd name="T46" fmla="*/ 355 w 377"/>
                <a:gd name="T47" fmla="*/ 482 h 532"/>
                <a:gd name="T48" fmla="*/ 364 w 377"/>
                <a:gd name="T49" fmla="*/ 485 h 532"/>
                <a:gd name="T50" fmla="*/ 368 w 377"/>
                <a:gd name="T51" fmla="*/ 469 h 532"/>
                <a:gd name="T52" fmla="*/ 362 w 377"/>
                <a:gd name="T53" fmla="*/ 397 h 532"/>
                <a:gd name="T54" fmla="*/ 368 w 377"/>
                <a:gd name="T55" fmla="*/ 304 h 532"/>
                <a:gd name="T56" fmla="*/ 375 w 377"/>
                <a:gd name="T57" fmla="*/ 205 h 532"/>
                <a:gd name="T58" fmla="*/ 377 w 377"/>
                <a:gd name="T59" fmla="*/ 119 h 532"/>
                <a:gd name="T60" fmla="*/ 366 w 377"/>
                <a:gd name="T61" fmla="*/ 55 h 532"/>
                <a:gd name="T62" fmla="*/ 356 w 377"/>
                <a:gd name="T63" fmla="*/ 27 h 532"/>
                <a:gd name="T64" fmla="*/ 339 w 377"/>
                <a:gd name="T65" fmla="*/ 6 h 532"/>
                <a:gd name="T66" fmla="*/ 312 w 377"/>
                <a:gd name="T67" fmla="*/ 4 h 532"/>
                <a:gd name="T68" fmla="*/ 300 w 377"/>
                <a:gd name="T69" fmla="*/ 15 h 532"/>
                <a:gd name="T70" fmla="*/ 279 w 377"/>
                <a:gd name="T71" fmla="*/ 78 h 532"/>
                <a:gd name="T72" fmla="*/ 243 w 377"/>
                <a:gd name="T73" fmla="*/ 171 h 532"/>
                <a:gd name="T74" fmla="*/ 234 w 377"/>
                <a:gd name="T75" fmla="*/ 197 h 532"/>
                <a:gd name="T76" fmla="*/ 226 w 377"/>
                <a:gd name="T77" fmla="*/ 221 h 532"/>
                <a:gd name="T78" fmla="*/ 216 w 377"/>
                <a:gd name="T79" fmla="*/ 247 h 532"/>
                <a:gd name="T80" fmla="*/ 207 w 377"/>
                <a:gd name="T81" fmla="*/ 275 h 532"/>
                <a:gd name="T82" fmla="*/ 199 w 377"/>
                <a:gd name="T83" fmla="*/ 294 h 532"/>
                <a:gd name="T84" fmla="*/ 189 w 377"/>
                <a:gd name="T85" fmla="*/ 294 h 532"/>
                <a:gd name="T86" fmla="*/ 163 w 377"/>
                <a:gd name="T87" fmla="*/ 221 h 532"/>
                <a:gd name="T88" fmla="*/ 125 w 377"/>
                <a:gd name="T89" fmla="*/ 123 h 532"/>
                <a:gd name="T90" fmla="*/ 101 w 377"/>
                <a:gd name="T91" fmla="*/ 44 h 532"/>
                <a:gd name="T92" fmla="*/ 67 w 377"/>
                <a:gd name="T93" fmla="*/ 1 h 532"/>
                <a:gd name="T94" fmla="*/ 46 w 377"/>
                <a:gd name="T95" fmla="*/ 1 h 532"/>
                <a:gd name="T96" fmla="*/ 33 w 377"/>
                <a:gd name="T97" fmla="*/ 11 h 532"/>
                <a:gd name="T98" fmla="*/ 24 w 377"/>
                <a:gd name="T99" fmla="*/ 31 h 532"/>
                <a:gd name="T100" fmla="*/ 7 w 377"/>
                <a:gd name="T101" fmla="*/ 88 h 532"/>
                <a:gd name="T102" fmla="*/ 0 w 377"/>
                <a:gd name="T103" fmla="*/ 156 h 532"/>
                <a:gd name="T104" fmla="*/ 1 w 377"/>
                <a:gd name="T105" fmla="*/ 232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7"/>
                <a:gd name="T160" fmla="*/ 0 h 532"/>
                <a:gd name="T161" fmla="*/ 377 w 377"/>
                <a:gd name="T162" fmla="*/ 532 h 5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7" h="532">
                  <a:moveTo>
                    <a:pt x="1" y="232"/>
                  </a:moveTo>
                  <a:lnTo>
                    <a:pt x="3" y="246"/>
                  </a:lnTo>
                  <a:lnTo>
                    <a:pt x="3" y="259"/>
                  </a:lnTo>
                  <a:lnTo>
                    <a:pt x="4" y="273"/>
                  </a:lnTo>
                  <a:lnTo>
                    <a:pt x="5" y="286"/>
                  </a:lnTo>
                  <a:lnTo>
                    <a:pt x="5" y="300"/>
                  </a:lnTo>
                  <a:lnTo>
                    <a:pt x="7" y="313"/>
                  </a:lnTo>
                  <a:lnTo>
                    <a:pt x="8" y="327"/>
                  </a:lnTo>
                  <a:lnTo>
                    <a:pt x="9" y="340"/>
                  </a:lnTo>
                  <a:lnTo>
                    <a:pt x="9" y="359"/>
                  </a:lnTo>
                  <a:lnTo>
                    <a:pt x="9" y="377"/>
                  </a:lnTo>
                  <a:lnTo>
                    <a:pt x="8" y="394"/>
                  </a:lnTo>
                  <a:lnTo>
                    <a:pt x="8" y="413"/>
                  </a:lnTo>
                  <a:lnTo>
                    <a:pt x="8" y="431"/>
                  </a:lnTo>
                  <a:lnTo>
                    <a:pt x="8" y="448"/>
                  </a:lnTo>
                  <a:lnTo>
                    <a:pt x="8" y="467"/>
                  </a:lnTo>
                  <a:lnTo>
                    <a:pt x="8" y="485"/>
                  </a:lnTo>
                  <a:lnTo>
                    <a:pt x="11" y="485"/>
                  </a:lnTo>
                  <a:lnTo>
                    <a:pt x="15" y="484"/>
                  </a:lnTo>
                  <a:lnTo>
                    <a:pt x="18" y="484"/>
                  </a:lnTo>
                  <a:lnTo>
                    <a:pt x="22" y="484"/>
                  </a:lnTo>
                  <a:lnTo>
                    <a:pt x="26" y="484"/>
                  </a:lnTo>
                  <a:lnTo>
                    <a:pt x="30" y="482"/>
                  </a:lnTo>
                  <a:lnTo>
                    <a:pt x="34" y="484"/>
                  </a:lnTo>
                  <a:lnTo>
                    <a:pt x="38" y="484"/>
                  </a:lnTo>
                  <a:lnTo>
                    <a:pt x="43" y="485"/>
                  </a:lnTo>
                  <a:lnTo>
                    <a:pt x="50" y="486"/>
                  </a:lnTo>
                  <a:lnTo>
                    <a:pt x="57" y="488"/>
                  </a:lnTo>
                  <a:lnTo>
                    <a:pt x="62" y="489"/>
                  </a:lnTo>
                  <a:lnTo>
                    <a:pt x="68" y="490"/>
                  </a:lnTo>
                  <a:lnTo>
                    <a:pt x="74" y="492"/>
                  </a:lnTo>
                  <a:lnTo>
                    <a:pt x="79" y="494"/>
                  </a:lnTo>
                  <a:lnTo>
                    <a:pt x="86" y="497"/>
                  </a:lnTo>
                  <a:lnTo>
                    <a:pt x="91" y="500"/>
                  </a:lnTo>
                  <a:lnTo>
                    <a:pt x="95" y="502"/>
                  </a:lnTo>
                  <a:lnTo>
                    <a:pt x="100" y="505"/>
                  </a:lnTo>
                  <a:lnTo>
                    <a:pt x="105" y="508"/>
                  </a:lnTo>
                  <a:lnTo>
                    <a:pt x="111" y="509"/>
                  </a:lnTo>
                  <a:lnTo>
                    <a:pt x="114" y="512"/>
                  </a:lnTo>
                  <a:lnTo>
                    <a:pt x="120" y="515"/>
                  </a:lnTo>
                  <a:lnTo>
                    <a:pt x="125" y="517"/>
                  </a:lnTo>
                  <a:lnTo>
                    <a:pt x="126" y="517"/>
                  </a:lnTo>
                  <a:lnTo>
                    <a:pt x="128" y="519"/>
                  </a:lnTo>
                  <a:lnTo>
                    <a:pt x="129" y="519"/>
                  </a:lnTo>
                  <a:lnTo>
                    <a:pt x="130" y="519"/>
                  </a:lnTo>
                  <a:lnTo>
                    <a:pt x="132" y="519"/>
                  </a:lnTo>
                  <a:lnTo>
                    <a:pt x="133" y="520"/>
                  </a:lnTo>
                  <a:lnTo>
                    <a:pt x="134" y="520"/>
                  </a:lnTo>
                  <a:lnTo>
                    <a:pt x="136" y="520"/>
                  </a:lnTo>
                  <a:lnTo>
                    <a:pt x="136" y="521"/>
                  </a:lnTo>
                  <a:lnTo>
                    <a:pt x="137" y="521"/>
                  </a:lnTo>
                  <a:lnTo>
                    <a:pt x="138" y="523"/>
                  </a:lnTo>
                  <a:lnTo>
                    <a:pt x="139" y="524"/>
                  </a:lnTo>
                  <a:lnTo>
                    <a:pt x="141" y="525"/>
                  </a:lnTo>
                  <a:lnTo>
                    <a:pt x="142" y="525"/>
                  </a:lnTo>
                  <a:lnTo>
                    <a:pt x="146" y="527"/>
                  </a:lnTo>
                  <a:lnTo>
                    <a:pt x="150" y="528"/>
                  </a:lnTo>
                  <a:lnTo>
                    <a:pt x="154" y="530"/>
                  </a:lnTo>
                  <a:lnTo>
                    <a:pt x="158" y="531"/>
                  </a:lnTo>
                  <a:lnTo>
                    <a:pt x="162" y="531"/>
                  </a:lnTo>
                  <a:lnTo>
                    <a:pt x="166" y="532"/>
                  </a:lnTo>
                  <a:lnTo>
                    <a:pt x="168" y="532"/>
                  </a:lnTo>
                  <a:lnTo>
                    <a:pt x="172" y="532"/>
                  </a:lnTo>
                  <a:lnTo>
                    <a:pt x="182" y="532"/>
                  </a:lnTo>
                  <a:lnTo>
                    <a:pt x="188" y="532"/>
                  </a:lnTo>
                  <a:lnTo>
                    <a:pt x="196" y="531"/>
                  </a:lnTo>
                  <a:lnTo>
                    <a:pt x="203" y="530"/>
                  </a:lnTo>
                  <a:lnTo>
                    <a:pt x="209" y="528"/>
                  </a:lnTo>
                  <a:lnTo>
                    <a:pt x="216" y="525"/>
                  </a:lnTo>
                  <a:lnTo>
                    <a:pt x="224" y="523"/>
                  </a:lnTo>
                  <a:lnTo>
                    <a:pt x="231" y="519"/>
                  </a:lnTo>
                  <a:lnTo>
                    <a:pt x="239" y="515"/>
                  </a:lnTo>
                  <a:lnTo>
                    <a:pt x="246" y="511"/>
                  </a:lnTo>
                  <a:lnTo>
                    <a:pt x="250" y="507"/>
                  </a:lnTo>
                  <a:lnTo>
                    <a:pt x="255" y="504"/>
                  </a:lnTo>
                  <a:lnTo>
                    <a:pt x="259" y="500"/>
                  </a:lnTo>
                  <a:lnTo>
                    <a:pt x="262" y="497"/>
                  </a:lnTo>
                  <a:lnTo>
                    <a:pt x="266" y="494"/>
                  </a:lnTo>
                  <a:lnTo>
                    <a:pt x="268" y="493"/>
                  </a:lnTo>
                  <a:lnTo>
                    <a:pt x="270" y="492"/>
                  </a:lnTo>
                  <a:lnTo>
                    <a:pt x="271" y="490"/>
                  </a:lnTo>
                  <a:lnTo>
                    <a:pt x="272" y="489"/>
                  </a:lnTo>
                  <a:lnTo>
                    <a:pt x="274" y="489"/>
                  </a:lnTo>
                  <a:lnTo>
                    <a:pt x="274" y="488"/>
                  </a:lnTo>
                  <a:lnTo>
                    <a:pt x="275" y="488"/>
                  </a:lnTo>
                  <a:lnTo>
                    <a:pt x="278" y="485"/>
                  </a:lnTo>
                  <a:lnTo>
                    <a:pt x="280" y="482"/>
                  </a:lnTo>
                  <a:lnTo>
                    <a:pt x="283" y="481"/>
                  </a:lnTo>
                  <a:lnTo>
                    <a:pt x="285" y="480"/>
                  </a:lnTo>
                  <a:lnTo>
                    <a:pt x="289" y="477"/>
                  </a:lnTo>
                  <a:lnTo>
                    <a:pt x="293" y="475"/>
                  </a:lnTo>
                  <a:lnTo>
                    <a:pt x="300" y="473"/>
                  </a:lnTo>
                  <a:lnTo>
                    <a:pt x="308" y="471"/>
                  </a:lnTo>
                  <a:lnTo>
                    <a:pt x="312" y="470"/>
                  </a:lnTo>
                  <a:lnTo>
                    <a:pt x="316" y="469"/>
                  </a:lnTo>
                  <a:lnTo>
                    <a:pt x="318" y="469"/>
                  </a:lnTo>
                  <a:lnTo>
                    <a:pt x="322" y="469"/>
                  </a:lnTo>
                  <a:lnTo>
                    <a:pt x="326" y="469"/>
                  </a:lnTo>
                  <a:lnTo>
                    <a:pt x="330" y="469"/>
                  </a:lnTo>
                  <a:lnTo>
                    <a:pt x="333" y="470"/>
                  </a:lnTo>
                  <a:lnTo>
                    <a:pt x="337" y="470"/>
                  </a:lnTo>
                  <a:lnTo>
                    <a:pt x="339" y="471"/>
                  </a:lnTo>
                  <a:lnTo>
                    <a:pt x="341" y="471"/>
                  </a:lnTo>
                  <a:lnTo>
                    <a:pt x="342" y="473"/>
                  </a:lnTo>
                  <a:lnTo>
                    <a:pt x="345" y="474"/>
                  </a:lnTo>
                  <a:lnTo>
                    <a:pt x="346" y="475"/>
                  </a:lnTo>
                  <a:lnTo>
                    <a:pt x="347" y="477"/>
                  </a:lnTo>
                  <a:lnTo>
                    <a:pt x="349" y="478"/>
                  </a:lnTo>
                  <a:lnTo>
                    <a:pt x="351" y="480"/>
                  </a:lnTo>
                  <a:lnTo>
                    <a:pt x="352" y="480"/>
                  </a:lnTo>
                  <a:lnTo>
                    <a:pt x="352" y="481"/>
                  </a:lnTo>
                  <a:lnTo>
                    <a:pt x="354" y="481"/>
                  </a:lnTo>
                  <a:lnTo>
                    <a:pt x="354" y="482"/>
                  </a:lnTo>
                  <a:lnTo>
                    <a:pt x="355" y="482"/>
                  </a:lnTo>
                  <a:lnTo>
                    <a:pt x="358" y="484"/>
                  </a:lnTo>
                  <a:lnTo>
                    <a:pt x="360" y="484"/>
                  </a:lnTo>
                  <a:lnTo>
                    <a:pt x="362" y="485"/>
                  </a:lnTo>
                  <a:lnTo>
                    <a:pt x="364" y="485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71" y="488"/>
                  </a:lnTo>
                  <a:lnTo>
                    <a:pt x="373" y="488"/>
                  </a:lnTo>
                  <a:lnTo>
                    <a:pt x="368" y="469"/>
                  </a:lnTo>
                  <a:lnTo>
                    <a:pt x="364" y="454"/>
                  </a:lnTo>
                  <a:lnTo>
                    <a:pt x="362" y="439"/>
                  </a:lnTo>
                  <a:lnTo>
                    <a:pt x="362" y="425"/>
                  </a:lnTo>
                  <a:lnTo>
                    <a:pt x="362" y="412"/>
                  </a:lnTo>
                  <a:lnTo>
                    <a:pt x="362" y="397"/>
                  </a:lnTo>
                  <a:lnTo>
                    <a:pt x="363" y="381"/>
                  </a:lnTo>
                  <a:lnTo>
                    <a:pt x="364" y="363"/>
                  </a:lnTo>
                  <a:lnTo>
                    <a:pt x="366" y="343"/>
                  </a:lnTo>
                  <a:lnTo>
                    <a:pt x="367" y="324"/>
                  </a:lnTo>
                  <a:lnTo>
                    <a:pt x="368" y="304"/>
                  </a:lnTo>
                  <a:lnTo>
                    <a:pt x="370" y="284"/>
                  </a:lnTo>
                  <a:lnTo>
                    <a:pt x="371" y="265"/>
                  </a:lnTo>
                  <a:lnTo>
                    <a:pt x="372" y="244"/>
                  </a:lnTo>
                  <a:lnTo>
                    <a:pt x="373" y="224"/>
                  </a:lnTo>
                  <a:lnTo>
                    <a:pt x="375" y="205"/>
                  </a:lnTo>
                  <a:lnTo>
                    <a:pt x="375" y="188"/>
                  </a:lnTo>
                  <a:lnTo>
                    <a:pt x="376" y="170"/>
                  </a:lnTo>
                  <a:lnTo>
                    <a:pt x="377" y="152"/>
                  </a:lnTo>
                  <a:lnTo>
                    <a:pt x="377" y="136"/>
                  </a:lnTo>
                  <a:lnTo>
                    <a:pt x="377" y="119"/>
                  </a:lnTo>
                  <a:lnTo>
                    <a:pt x="376" y="102"/>
                  </a:lnTo>
                  <a:lnTo>
                    <a:pt x="373" y="85"/>
                  </a:lnTo>
                  <a:lnTo>
                    <a:pt x="368" y="67"/>
                  </a:lnTo>
                  <a:lnTo>
                    <a:pt x="367" y="61"/>
                  </a:lnTo>
                  <a:lnTo>
                    <a:pt x="366" y="55"/>
                  </a:lnTo>
                  <a:lnTo>
                    <a:pt x="363" y="50"/>
                  </a:lnTo>
                  <a:lnTo>
                    <a:pt x="362" y="44"/>
                  </a:lnTo>
                  <a:lnTo>
                    <a:pt x="360" y="38"/>
                  </a:lnTo>
                  <a:lnTo>
                    <a:pt x="358" y="32"/>
                  </a:lnTo>
                  <a:lnTo>
                    <a:pt x="356" y="27"/>
                  </a:lnTo>
                  <a:lnTo>
                    <a:pt x="354" y="21"/>
                  </a:lnTo>
                  <a:lnTo>
                    <a:pt x="351" y="17"/>
                  </a:lnTo>
                  <a:lnTo>
                    <a:pt x="349" y="12"/>
                  </a:lnTo>
                  <a:lnTo>
                    <a:pt x="345" y="9"/>
                  </a:lnTo>
                  <a:lnTo>
                    <a:pt x="339" y="6"/>
                  </a:lnTo>
                  <a:lnTo>
                    <a:pt x="334" y="4"/>
                  </a:lnTo>
                  <a:lnTo>
                    <a:pt x="327" y="2"/>
                  </a:lnTo>
                  <a:lnTo>
                    <a:pt x="322" y="2"/>
                  </a:lnTo>
                  <a:lnTo>
                    <a:pt x="316" y="4"/>
                  </a:lnTo>
                  <a:lnTo>
                    <a:pt x="312" y="4"/>
                  </a:lnTo>
                  <a:lnTo>
                    <a:pt x="309" y="5"/>
                  </a:lnTo>
                  <a:lnTo>
                    <a:pt x="306" y="8"/>
                  </a:lnTo>
                  <a:lnTo>
                    <a:pt x="304" y="9"/>
                  </a:lnTo>
                  <a:lnTo>
                    <a:pt x="301" y="12"/>
                  </a:lnTo>
                  <a:lnTo>
                    <a:pt x="300" y="15"/>
                  </a:lnTo>
                  <a:lnTo>
                    <a:pt x="299" y="17"/>
                  </a:lnTo>
                  <a:lnTo>
                    <a:pt x="297" y="21"/>
                  </a:lnTo>
                  <a:lnTo>
                    <a:pt x="291" y="40"/>
                  </a:lnTo>
                  <a:lnTo>
                    <a:pt x="285" y="61"/>
                  </a:lnTo>
                  <a:lnTo>
                    <a:pt x="279" y="78"/>
                  </a:lnTo>
                  <a:lnTo>
                    <a:pt x="274" y="97"/>
                  </a:lnTo>
                  <a:lnTo>
                    <a:pt x="267" y="115"/>
                  </a:lnTo>
                  <a:lnTo>
                    <a:pt x="260" y="133"/>
                  </a:lnTo>
                  <a:lnTo>
                    <a:pt x="253" y="152"/>
                  </a:lnTo>
                  <a:lnTo>
                    <a:pt x="243" y="171"/>
                  </a:lnTo>
                  <a:lnTo>
                    <a:pt x="243" y="174"/>
                  </a:lnTo>
                  <a:lnTo>
                    <a:pt x="241" y="178"/>
                  </a:lnTo>
                  <a:lnTo>
                    <a:pt x="239" y="184"/>
                  </a:lnTo>
                  <a:lnTo>
                    <a:pt x="237" y="190"/>
                  </a:lnTo>
                  <a:lnTo>
                    <a:pt x="234" y="197"/>
                  </a:lnTo>
                  <a:lnTo>
                    <a:pt x="233" y="202"/>
                  </a:lnTo>
                  <a:lnTo>
                    <a:pt x="231" y="206"/>
                  </a:lnTo>
                  <a:lnTo>
                    <a:pt x="230" y="208"/>
                  </a:lnTo>
                  <a:lnTo>
                    <a:pt x="228" y="216"/>
                  </a:lnTo>
                  <a:lnTo>
                    <a:pt x="226" y="221"/>
                  </a:lnTo>
                  <a:lnTo>
                    <a:pt x="224" y="225"/>
                  </a:lnTo>
                  <a:lnTo>
                    <a:pt x="222" y="229"/>
                  </a:lnTo>
                  <a:lnTo>
                    <a:pt x="221" y="234"/>
                  </a:lnTo>
                  <a:lnTo>
                    <a:pt x="218" y="239"/>
                  </a:lnTo>
                  <a:lnTo>
                    <a:pt x="216" y="247"/>
                  </a:lnTo>
                  <a:lnTo>
                    <a:pt x="213" y="256"/>
                  </a:lnTo>
                  <a:lnTo>
                    <a:pt x="210" y="262"/>
                  </a:lnTo>
                  <a:lnTo>
                    <a:pt x="209" y="267"/>
                  </a:lnTo>
                  <a:lnTo>
                    <a:pt x="208" y="271"/>
                  </a:lnTo>
                  <a:lnTo>
                    <a:pt x="207" y="275"/>
                  </a:lnTo>
                  <a:lnTo>
                    <a:pt x="205" y="278"/>
                  </a:lnTo>
                  <a:lnTo>
                    <a:pt x="204" y="282"/>
                  </a:lnTo>
                  <a:lnTo>
                    <a:pt x="203" y="288"/>
                  </a:lnTo>
                  <a:lnTo>
                    <a:pt x="201" y="293"/>
                  </a:lnTo>
                  <a:lnTo>
                    <a:pt x="199" y="294"/>
                  </a:lnTo>
                  <a:lnTo>
                    <a:pt x="196" y="294"/>
                  </a:lnTo>
                  <a:lnTo>
                    <a:pt x="195" y="296"/>
                  </a:lnTo>
                  <a:lnTo>
                    <a:pt x="193" y="296"/>
                  </a:lnTo>
                  <a:lnTo>
                    <a:pt x="191" y="296"/>
                  </a:lnTo>
                  <a:lnTo>
                    <a:pt x="189" y="294"/>
                  </a:lnTo>
                  <a:lnTo>
                    <a:pt x="188" y="293"/>
                  </a:lnTo>
                  <a:lnTo>
                    <a:pt x="185" y="290"/>
                  </a:lnTo>
                  <a:lnTo>
                    <a:pt x="179" y="266"/>
                  </a:lnTo>
                  <a:lnTo>
                    <a:pt x="171" y="243"/>
                  </a:lnTo>
                  <a:lnTo>
                    <a:pt x="163" y="221"/>
                  </a:lnTo>
                  <a:lnTo>
                    <a:pt x="155" y="200"/>
                  </a:lnTo>
                  <a:lnTo>
                    <a:pt x="147" y="179"/>
                  </a:lnTo>
                  <a:lnTo>
                    <a:pt x="139" y="161"/>
                  </a:lnTo>
                  <a:lnTo>
                    <a:pt x="133" y="142"/>
                  </a:lnTo>
                  <a:lnTo>
                    <a:pt x="125" y="123"/>
                  </a:lnTo>
                  <a:lnTo>
                    <a:pt x="120" y="106"/>
                  </a:lnTo>
                  <a:lnTo>
                    <a:pt x="116" y="90"/>
                  </a:lnTo>
                  <a:lnTo>
                    <a:pt x="112" y="75"/>
                  </a:lnTo>
                  <a:lnTo>
                    <a:pt x="107" y="59"/>
                  </a:lnTo>
                  <a:lnTo>
                    <a:pt x="101" y="44"/>
                  </a:lnTo>
                  <a:lnTo>
                    <a:pt x="93" y="29"/>
                  </a:lnTo>
                  <a:lnTo>
                    <a:pt x="84" y="16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0" y="5"/>
                  </a:lnTo>
                  <a:lnTo>
                    <a:pt x="37" y="6"/>
                  </a:lnTo>
                  <a:lnTo>
                    <a:pt x="36" y="8"/>
                  </a:lnTo>
                  <a:lnTo>
                    <a:pt x="33" y="11"/>
                  </a:lnTo>
                  <a:lnTo>
                    <a:pt x="32" y="12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8" y="20"/>
                  </a:lnTo>
                  <a:lnTo>
                    <a:pt x="24" y="31"/>
                  </a:lnTo>
                  <a:lnTo>
                    <a:pt x="21" y="43"/>
                  </a:lnTo>
                  <a:lnTo>
                    <a:pt x="17" y="54"/>
                  </a:lnTo>
                  <a:lnTo>
                    <a:pt x="13" y="65"/>
                  </a:lnTo>
                  <a:lnTo>
                    <a:pt x="11" y="75"/>
                  </a:lnTo>
                  <a:lnTo>
                    <a:pt x="7" y="88"/>
                  </a:lnTo>
                  <a:lnTo>
                    <a:pt x="5" y="98"/>
                  </a:lnTo>
                  <a:lnTo>
                    <a:pt x="3" y="111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202"/>
                  </a:lnTo>
                  <a:lnTo>
                    <a:pt x="1" y="217"/>
                  </a:lnTo>
                  <a:lnTo>
                    <a:pt x="1" y="232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68"/>
            <p:cNvSpPr>
              <a:spLocks/>
            </p:cNvSpPr>
            <p:nvPr/>
          </p:nvSpPr>
          <p:spPr bwMode="auto">
            <a:xfrm>
              <a:off x="3699" y="3089"/>
              <a:ext cx="377" cy="532"/>
            </a:xfrm>
            <a:custGeom>
              <a:avLst/>
              <a:gdLst>
                <a:gd name="T0" fmla="*/ 5 w 377"/>
                <a:gd name="T1" fmla="*/ 286 h 532"/>
                <a:gd name="T2" fmla="*/ 9 w 377"/>
                <a:gd name="T3" fmla="*/ 359 h 532"/>
                <a:gd name="T4" fmla="*/ 8 w 377"/>
                <a:gd name="T5" fmla="*/ 448 h 532"/>
                <a:gd name="T6" fmla="*/ 18 w 377"/>
                <a:gd name="T7" fmla="*/ 484 h 532"/>
                <a:gd name="T8" fmla="*/ 38 w 377"/>
                <a:gd name="T9" fmla="*/ 484 h 532"/>
                <a:gd name="T10" fmla="*/ 68 w 377"/>
                <a:gd name="T11" fmla="*/ 490 h 532"/>
                <a:gd name="T12" fmla="*/ 95 w 377"/>
                <a:gd name="T13" fmla="*/ 502 h 532"/>
                <a:gd name="T14" fmla="*/ 120 w 377"/>
                <a:gd name="T15" fmla="*/ 515 h 532"/>
                <a:gd name="T16" fmla="*/ 130 w 377"/>
                <a:gd name="T17" fmla="*/ 519 h 532"/>
                <a:gd name="T18" fmla="*/ 136 w 377"/>
                <a:gd name="T19" fmla="*/ 521 h 532"/>
                <a:gd name="T20" fmla="*/ 141 w 377"/>
                <a:gd name="T21" fmla="*/ 525 h 532"/>
                <a:gd name="T22" fmla="*/ 154 w 377"/>
                <a:gd name="T23" fmla="*/ 530 h 532"/>
                <a:gd name="T24" fmla="*/ 172 w 377"/>
                <a:gd name="T25" fmla="*/ 532 h 532"/>
                <a:gd name="T26" fmla="*/ 209 w 377"/>
                <a:gd name="T27" fmla="*/ 528 h 532"/>
                <a:gd name="T28" fmla="*/ 246 w 377"/>
                <a:gd name="T29" fmla="*/ 511 h 532"/>
                <a:gd name="T30" fmla="*/ 266 w 377"/>
                <a:gd name="T31" fmla="*/ 494 h 532"/>
                <a:gd name="T32" fmla="*/ 271 w 377"/>
                <a:gd name="T33" fmla="*/ 490 h 532"/>
                <a:gd name="T34" fmla="*/ 278 w 377"/>
                <a:gd name="T35" fmla="*/ 485 h 532"/>
                <a:gd name="T36" fmla="*/ 293 w 377"/>
                <a:gd name="T37" fmla="*/ 475 h 532"/>
                <a:gd name="T38" fmla="*/ 318 w 377"/>
                <a:gd name="T39" fmla="*/ 469 h 532"/>
                <a:gd name="T40" fmla="*/ 337 w 377"/>
                <a:gd name="T41" fmla="*/ 470 h 532"/>
                <a:gd name="T42" fmla="*/ 346 w 377"/>
                <a:gd name="T43" fmla="*/ 475 h 532"/>
                <a:gd name="T44" fmla="*/ 352 w 377"/>
                <a:gd name="T45" fmla="*/ 480 h 532"/>
                <a:gd name="T46" fmla="*/ 355 w 377"/>
                <a:gd name="T47" fmla="*/ 482 h 532"/>
                <a:gd name="T48" fmla="*/ 364 w 377"/>
                <a:gd name="T49" fmla="*/ 485 h 532"/>
                <a:gd name="T50" fmla="*/ 368 w 377"/>
                <a:gd name="T51" fmla="*/ 469 h 532"/>
                <a:gd name="T52" fmla="*/ 362 w 377"/>
                <a:gd name="T53" fmla="*/ 397 h 532"/>
                <a:gd name="T54" fmla="*/ 368 w 377"/>
                <a:gd name="T55" fmla="*/ 304 h 532"/>
                <a:gd name="T56" fmla="*/ 375 w 377"/>
                <a:gd name="T57" fmla="*/ 205 h 532"/>
                <a:gd name="T58" fmla="*/ 377 w 377"/>
                <a:gd name="T59" fmla="*/ 119 h 532"/>
                <a:gd name="T60" fmla="*/ 366 w 377"/>
                <a:gd name="T61" fmla="*/ 55 h 532"/>
                <a:gd name="T62" fmla="*/ 356 w 377"/>
                <a:gd name="T63" fmla="*/ 27 h 532"/>
                <a:gd name="T64" fmla="*/ 339 w 377"/>
                <a:gd name="T65" fmla="*/ 6 h 532"/>
                <a:gd name="T66" fmla="*/ 312 w 377"/>
                <a:gd name="T67" fmla="*/ 4 h 532"/>
                <a:gd name="T68" fmla="*/ 300 w 377"/>
                <a:gd name="T69" fmla="*/ 15 h 532"/>
                <a:gd name="T70" fmla="*/ 279 w 377"/>
                <a:gd name="T71" fmla="*/ 78 h 532"/>
                <a:gd name="T72" fmla="*/ 243 w 377"/>
                <a:gd name="T73" fmla="*/ 171 h 532"/>
                <a:gd name="T74" fmla="*/ 234 w 377"/>
                <a:gd name="T75" fmla="*/ 197 h 532"/>
                <a:gd name="T76" fmla="*/ 226 w 377"/>
                <a:gd name="T77" fmla="*/ 221 h 532"/>
                <a:gd name="T78" fmla="*/ 216 w 377"/>
                <a:gd name="T79" fmla="*/ 247 h 532"/>
                <a:gd name="T80" fmla="*/ 207 w 377"/>
                <a:gd name="T81" fmla="*/ 275 h 532"/>
                <a:gd name="T82" fmla="*/ 199 w 377"/>
                <a:gd name="T83" fmla="*/ 294 h 532"/>
                <a:gd name="T84" fmla="*/ 189 w 377"/>
                <a:gd name="T85" fmla="*/ 294 h 532"/>
                <a:gd name="T86" fmla="*/ 163 w 377"/>
                <a:gd name="T87" fmla="*/ 221 h 532"/>
                <a:gd name="T88" fmla="*/ 125 w 377"/>
                <a:gd name="T89" fmla="*/ 123 h 532"/>
                <a:gd name="T90" fmla="*/ 101 w 377"/>
                <a:gd name="T91" fmla="*/ 44 h 532"/>
                <a:gd name="T92" fmla="*/ 67 w 377"/>
                <a:gd name="T93" fmla="*/ 1 h 532"/>
                <a:gd name="T94" fmla="*/ 46 w 377"/>
                <a:gd name="T95" fmla="*/ 1 h 532"/>
                <a:gd name="T96" fmla="*/ 33 w 377"/>
                <a:gd name="T97" fmla="*/ 11 h 532"/>
                <a:gd name="T98" fmla="*/ 24 w 377"/>
                <a:gd name="T99" fmla="*/ 31 h 532"/>
                <a:gd name="T100" fmla="*/ 7 w 377"/>
                <a:gd name="T101" fmla="*/ 88 h 532"/>
                <a:gd name="T102" fmla="*/ 0 w 377"/>
                <a:gd name="T103" fmla="*/ 156 h 532"/>
                <a:gd name="T104" fmla="*/ 1 w 377"/>
                <a:gd name="T105" fmla="*/ 232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7"/>
                <a:gd name="T160" fmla="*/ 0 h 532"/>
                <a:gd name="T161" fmla="*/ 377 w 377"/>
                <a:gd name="T162" fmla="*/ 532 h 5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7" h="532">
                  <a:moveTo>
                    <a:pt x="1" y="232"/>
                  </a:moveTo>
                  <a:lnTo>
                    <a:pt x="3" y="246"/>
                  </a:lnTo>
                  <a:lnTo>
                    <a:pt x="3" y="259"/>
                  </a:lnTo>
                  <a:lnTo>
                    <a:pt x="4" y="273"/>
                  </a:lnTo>
                  <a:lnTo>
                    <a:pt x="5" y="286"/>
                  </a:lnTo>
                  <a:lnTo>
                    <a:pt x="5" y="300"/>
                  </a:lnTo>
                  <a:lnTo>
                    <a:pt x="7" y="313"/>
                  </a:lnTo>
                  <a:lnTo>
                    <a:pt x="8" y="327"/>
                  </a:lnTo>
                  <a:lnTo>
                    <a:pt x="9" y="340"/>
                  </a:lnTo>
                  <a:lnTo>
                    <a:pt x="9" y="359"/>
                  </a:lnTo>
                  <a:lnTo>
                    <a:pt x="9" y="377"/>
                  </a:lnTo>
                  <a:lnTo>
                    <a:pt x="8" y="394"/>
                  </a:lnTo>
                  <a:lnTo>
                    <a:pt x="8" y="413"/>
                  </a:lnTo>
                  <a:lnTo>
                    <a:pt x="8" y="431"/>
                  </a:lnTo>
                  <a:lnTo>
                    <a:pt x="8" y="448"/>
                  </a:lnTo>
                  <a:lnTo>
                    <a:pt x="8" y="467"/>
                  </a:lnTo>
                  <a:lnTo>
                    <a:pt x="8" y="485"/>
                  </a:lnTo>
                  <a:lnTo>
                    <a:pt x="11" y="485"/>
                  </a:lnTo>
                  <a:lnTo>
                    <a:pt x="15" y="484"/>
                  </a:lnTo>
                  <a:lnTo>
                    <a:pt x="18" y="484"/>
                  </a:lnTo>
                  <a:lnTo>
                    <a:pt x="22" y="484"/>
                  </a:lnTo>
                  <a:lnTo>
                    <a:pt x="26" y="484"/>
                  </a:lnTo>
                  <a:lnTo>
                    <a:pt x="30" y="482"/>
                  </a:lnTo>
                  <a:lnTo>
                    <a:pt x="34" y="484"/>
                  </a:lnTo>
                  <a:lnTo>
                    <a:pt x="38" y="484"/>
                  </a:lnTo>
                  <a:lnTo>
                    <a:pt x="43" y="485"/>
                  </a:lnTo>
                  <a:lnTo>
                    <a:pt x="50" y="486"/>
                  </a:lnTo>
                  <a:lnTo>
                    <a:pt x="57" y="488"/>
                  </a:lnTo>
                  <a:lnTo>
                    <a:pt x="62" y="489"/>
                  </a:lnTo>
                  <a:lnTo>
                    <a:pt x="68" y="490"/>
                  </a:lnTo>
                  <a:lnTo>
                    <a:pt x="74" y="492"/>
                  </a:lnTo>
                  <a:lnTo>
                    <a:pt x="79" y="494"/>
                  </a:lnTo>
                  <a:lnTo>
                    <a:pt x="86" y="497"/>
                  </a:lnTo>
                  <a:lnTo>
                    <a:pt x="91" y="500"/>
                  </a:lnTo>
                  <a:lnTo>
                    <a:pt x="95" y="502"/>
                  </a:lnTo>
                  <a:lnTo>
                    <a:pt x="100" y="505"/>
                  </a:lnTo>
                  <a:lnTo>
                    <a:pt x="105" y="508"/>
                  </a:lnTo>
                  <a:lnTo>
                    <a:pt x="111" y="509"/>
                  </a:lnTo>
                  <a:lnTo>
                    <a:pt x="114" y="512"/>
                  </a:lnTo>
                  <a:lnTo>
                    <a:pt x="120" y="515"/>
                  </a:lnTo>
                  <a:lnTo>
                    <a:pt x="125" y="517"/>
                  </a:lnTo>
                  <a:lnTo>
                    <a:pt x="126" y="517"/>
                  </a:lnTo>
                  <a:lnTo>
                    <a:pt x="128" y="519"/>
                  </a:lnTo>
                  <a:lnTo>
                    <a:pt x="129" y="519"/>
                  </a:lnTo>
                  <a:lnTo>
                    <a:pt x="130" y="519"/>
                  </a:lnTo>
                  <a:lnTo>
                    <a:pt x="132" y="519"/>
                  </a:lnTo>
                  <a:lnTo>
                    <a:pt x="133" y="520"/>
                  </a:lnTo>
                  <a:lnTo>
                    <a:pt x="134" y="520"/>
                  </a:lnTo>
                  <a:lnTo>
                    <a:pt x="136" y="520"/>
                  </a:lnTo>
                  <a:lnTo>
                    <a:pt x="136" y="521"/>
                  </a:lnTo>
                  <a:lnTo>
                    <a:pt x="137" y="521"/>
                  </a:lnTo>
                  <a:lnTo>
                    <a:pt x="138" y="523"/>
                  </a:lnTo>
                  <a:lnTo>
                    <a:pt x="139" y="524"/>
                  </a:lnTo>
                  <a:lnTo>
                    <a:pt x="141" y="525"/>
                  </a:lnTo>
                  <a:lnTo>
                    <a:pt x="142" y="525"/>
                  </a:lnTo>
                  <a:lnTo>
                    <a:pt x="146" y="527"/>
                  </a:lnTo>
                  <a:lnTo>
                    <a:pt x="150" y="528"/>
                  </a:lnTo>
                  <a:lnTo>
                    <a:pt x="154" y="530"/>
                  </a:lnTo>
                  <a:lnTo>
                    <a:pt x="158" y="531"/>
                  </a:lnTo>
                  <a:lnTo>
                    <a:pt x="162" y="531"/>
                  </a:lnTo>
                  <a:lnTo>
                    <a:pt x="166" y="532"/>
                  </a:lnTo>
                  <a:lnTo>
                    <a:pt x="168" y="532"/>
                  </a:lnTo>
                  <a:lnTo>
                    <a:pt x="172" y="532"/>
                  </a:lnTo>
                  <a:lnTo>
                    <a:pt x="182" y="532"/>
                  </a:lnTo>
                  <a:lnTo>
                    <a:pt x="188" y="532"/>
                  </a:lnTo>
                  <a:lnTo>
                    <a:pt x="196" y="531"/>
                  </a:lnTo>
                  <a:lnTo>
                    <a:pt x="203" y="530"/>
                  </a:lnTo>
                  <a:lnTo>
                    <a:pt x="209" y="528"/>
                  </a:lnTo>
                  <a:lnTo>
                    <a:pt x="216" y="525"/>
                  </a:lnTo>
                  <a:lnTo>
                    <a:pt x="224" y="523"/>
                  </a:lnTo>
                  <a:lnTo>
                    <a:pt x="231" y="519"/>
                  </a:lnTo>
                  <a:lnTo>
                    <a:pt x="239" y="515"/>
                  </a:lnTo>
                  <a:lnTo>
                    <a:pt x="246" y="511"/>
                  </a:lnTo>
                  <a:lnTo>
                    <a:pt x="250" y="507"/>
                  </a:lnTo>
                  <a:lnTo>
                    <a:pt x="255" y="504"/>
                  </a:lnTo>
                  <a:lnTo>
                    <a:pt x="259" y="500"/>
                  </a:lnTo>
                  <a:lnTo>
                    <a:pt x="262" y="497"/>
                  </a:lnTo>
                  <a:lnTo>
                    <a:pt x="266" y="494"/>
                  </a:lnTo>
                  <a:lnTo>
                    <a:pt x="268" y="493"/>
                  </a:lnTo>
                  <a:lnTo>
                    <a:pt x="270" y="492"/>
                  </a:lnTo>
                  <a:lnTo>
                    <a:pt x="271" y="490"/>
                  </a:lnTo>
                  <a:lnTo>
                    <a:pt x="272" y="489"/>
                  </a:lnTo>
                  <a:lnTo>
                    <a:pt x="274" y="489"/>
                  </a:lnTo>
                  <a:lnTo>
                    <a:pt x="274" y="488"/>
                  </a:lnTo>
                  <a:lnTo>
                    <a:pt x="275" y="488"/>
                  </a:lnTo>
                  <a:lnTo>
                    <a:pt x="278" y="485"/>
                  </a:lnTo>
                  <a:lnTo>
                    <a:pt x="280" y="482"/>
                  </a:lnTo>
                  <a:lnTo>
                    <a:pt x="283" y="481"/>
                  </a:lnTo>
                  <a:lnTo>
                    <a:pt x="285" y="480"/>
                  </a:lnTo>
                  <a:lnTo>
                    <a:pt x="289" y="477"/>
                  </a:lnTo>
                  <a:lnTo>
                    <a:pt x="293" y="475"/>
                  </a:lnTo>
                  <a:lnTo>
                    <a:pt x="300" y="473"/>
                  </a:lnTo>
                  <a:lnTo>
                    <a:pt x="308" y="471"/>
                  </a:lnTo>
                  <a:lnTo>
                    <a:pt x="312" y="470"/>
                  </a:lnTo>
                  <a:lnTo>
                    <a:pt x="316" y="469"/>
                  </a:lnTo>
                  <a:lnTo>
                    <a:pt x="318" y="469"/>
                  </a:lnTo>
                  <a:lnTo>
                    <a:pt x="322" y="469"/>
                  </a:lnTo>
                  <a:lnTo>
                    <a:pt x="326" y="469"/>
                  </a:lnTo>
                  <a:lnTo>
                    <a:pt x="330" y="469"/>
                  </a:lnTo>
                  <a:lnTo>
                    <a:pt x="333" y="470"/>
                  </a:lnTo>
                  <a:lnTo>
                    <a:pt x="337" y="470"/>
                  </a:lnTo>
                  <a:lnTo>
                    <a:pt x="339" y="471"/>
                  </a:lnTo>
                  <a:lnTo>
                    <a:pt x="341" y="471"/>
                  </a:lnTo>
                  <a:lnTo>
                    <a:pt x="342" y="473"/>
                  </a:lnTo>
                  <a:lnTo>
                    <a:pt x="345" y="474"/>
                  </a:lnTo>
                  <a:lnTo>
                    <a:pt x="346" y="475"/>
                  </a:lnTo>
                  <a:lnTo>
                    <a:pt x="347" y="477"/>
                  </a:lnTo>
                  <a:lnTo>
                    <a:pt x="349" y="478"/>
                  </a:lnTo>
                  <a:lnTo>
                    <a:pt x="351" y="480"/>
                  </a:lnTo>
                  <a:lnTo>
                    <a:pt x="352" y="480"/>
                  </a:lnTo>
                  <a:lnTo>
                    <a:pt x="352" y="481"/>
                  </a:lnTo>
                  <a:lnTo>
                    <a:pt x="354" y="481"/>
                  </a:lnTo>
                  <a:lnTo>
                    <a:pt x="354" y="482"/>
                  </a:lnTo>
                  <a:lnTo>
                    <a:pt x="355" y="482"/>
                  </a:lnTo>
                  <a:lnTo>
                    <a:pt x="358" y="484"/>
                  </a:lnTo>
                  <a:lnTo>
                    <a:pt x="360" y="484"/>
                  </a:lnTo>
                  <a:lnTo>
                    <a:pt x="362" y="485"/>
                  </a:lnTo>
                  <a:lnTo>
                    <a:pt x="364" y="485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71" y="488"/>
                  </a:lnTo>
                  <a:lnTo>
                    <a:pt x="373" y="488"/>
                  </a:lnTo>
                  <a:lnTo>
                    <a:pt x="368" y="469"/>
                  </a:lnTo>
                  <a:lnTo>
                    <a:pt x="364" y="454"/>
                  </a:lnTo>
                  <a:lnTo>
                    <a:pt x="362" y="439"/>
                  </a:lnTo>
                  <a:lnTo>
                    <a:pt x="362" y="425"/>
                  </a:lnTo>
                  <a:lnTo>
                    <a:pt x="362" y="412"/>
                  </a:lnTo>
                  <a:lnTo>
                    <a:pt x="362" y="397"/>
                  </a:lnTo>
                  <a:lnTo>
                    <a:pt x="363" y="381"/>
                  </a:lnTo>
                  <a:lnTo>
                    <a:pt x="364" y="363"/>
                  </a:lnTo>
                  <a:lnTo>
                    <a:pt x="366" y="343"/>
                  </a:lnTo>
                  <a:lnTo>
                    <a:pt x="367" y="324"/>
                  </a:lnTo>
                  <a:lnTo>
                    <a:pt x="368" y="304"/>
                  </a:lnTo>
                  <a:lnTo>
                    <a:pt x="370" y="284"/>
                  </a:lnTo>
                  <a:lnTo>
                    <a:pt x="371" y="265"/>
                  </a:lnTo>
                  <a:lnTo>
                    <a:pt x="372" y="244"/>
                  </a:lnTo>
                  <a:lnTo>
                    <a:pt x="373" y="224"/>
                  </a:lnTo>
                  <a:lnTo>
                    <a:pt x="375" y="205"/>
                  </a:lnTo>
                  <a:lnTo>
                    <a:pt x="375" y="188"/>
                  </a:lnTo>
                  <a:lnTo>
                    <a:pt x="376" y="170"/>
                  </a:lnTo>
                  <a:lnTo>
                    <a:pt x="377" y="152"/>
                  </a:lnTo>
                  <a:lnTo>
                    <a:pt x="377" y="136"/>
                  </a:lnTo>
                  <a:lnTo>
                    <a:pt x="377" y="119"/>
                  </a:lnTo>
                  <a:lnTo>
                    <a:pt x="376" y="102"/>
                  </a:lnTo>
                  <a:lnTo>
                    <a:pt x="373" y="85"/>
                  </a:lnTo>
                  <a:lnTo>
                    <a:pt x="368" y="67"/>
                  </a:lnTo>
                  <a:lnTo>
                    <a:pt x="367" y="61"/>
                  </a:lnTo>
                  <a:lnTo>
                    <a:pt x="366" y="55"/>
                  </a:lnTo>
                  <a:lnTo>
                    <a:pt x="363" y="50"/>
                  </a:lnTo>
                  <a:lnTo>
                    <a:pt x="362" y="44"/>
                  </a:lnTo>
                  <a:lnTo>
                    <a:pt x="360" y="38"/>
                  </a:lnTo>
                  <a:lnTo>
                    <a:pt x="358" y="32"/>
                  </a:lnTo>
                  <a:lnTo>
                    <a:pt x="356" y="27"/>
                  </a:lnTo>
                  <a:lnTo>
                    <a:pt x="354" y="21"/>
                  </a:lnTo>
                  <a:lnTo>
                    <a:pt x="351" y="17"/>
                  </a:lnTo>
                  <a:lnTo>
                    <a:pt x="349" y="12"/>
                  </a:lnTo>
                  <a:lnTo>
                    <a:pt x="345" y="9"/>
                  </a:lnTo>
                  <a:lnTo>
                    <a:pt x="339" y="6"/>
                  </a:lnTo>
                  <a:lnTo>
                    <a:pt x="334" y="4"/>
                  </a:lnTo>
                  <a:lnTo>
                    <a:pt x="327" y="2"/>
                  </a:lnTo>
                  <a:lnTo>
                    <a:pt x="322" y="2"/>
                  </a:lnTo>
                  <a:lnTo>
                    <a:pt x="316" y="4"/>
                  </a:lnTo>
                  <a:lnTo>
                    <a:pt x="312" y="4"/>
                  </a:lnTo>
                  <a:lnTo>
                    <a:pt x="309" y="5"/>
                  </a:lnTo>
                  <a:lnTo>
                    <a:pt x="306" y="8"/>
                  </a:lnTo>
                  <a:lnTo>
                    <a:pt x="304" y="9"/>
                  </a:lnTo>
                  <a:lnTo>
                    <a:pt x="301" y="12"/>
                  </a:lnTo>
                  <a:lnTo>
                    <a:pt x="300" y="15"/>
                  </a:lnTo>
                  <a:lnTo>
                    <a:pt x="299" y="17"/>
                  </a:lnTo>
                  <a:lnTo>
                    <a:pt x="297" y="21"/>
                  </a:lnTo>
                  <a:lnTo>
                    <a:pt x="291" y="40"/>
                  </a:lnTo>
                  <a:lnTo>
                    <a:pt x="285" y="61"/>
                  </a:lnTo>
                  <a:lnTo>
                    <a:pt x="279" y="78"/>
                  </a:lnTo>
                  <a:lnTo>
                    <a:pt x="274" y="97"/>
                  </a:lnTo>
                  <a:lnTo>
                    <a:pt x="267" y="115"/>
                  </a:lnTo>
                  <a:lnTo>
                    <a:pt x="260" y="133"/>
                  </a:lnTo>
                  <a:lnTo>
                    <a:pt x="253" y="152"/>
                  </a:lnTo>
                  <a:lnTo>
                    <a:pt x="243" y="171"/>
                  </a:lnTo>
                  <a:lnTo>
                    <a:pt x="243" y="174"/>
                  </a:lnTo>
                  <a:lnTo>
                    <a:pt x="241" y="178"/>
                  </a:lnTo>
                  <a:lnTo>
                    <a:pt x="239" y="184"/>
                  </a:lnTo>
                  <a:lnTo>
                    <a:pt x="237" y="190"/>
                  </a:lnTo>
                  <a:lnTo>
                    <a:pt x="234" y="197"/>
                  </a:lnTo>
                  <a:lnTo>
                    <a:pt x="233" y="202"/>
                  </a:lnTo>
                  <a:lnTo>
                    <a:pt x="231" y="206"/>
                  </a:lnTo>
                  <a:lnTo>
                    <a:pt x="230" y="208"/>
                  </a:lnTo>
                  <a:lnTo>
                    <a:pt x="228" y="216"/>
                  </a:lnTo>
                  <a:lnTo>
                    <a:pt x="226" y="221"/>
                  </a:lnTo>
                  <a:lnTo>
                    <a:pt x="224" y="225"/>
                  </a:lnTo>
                  <a:lnTo>
                    <a:pt x="222" y="229"/>
                  </a:lnTo>
                  <a:lnTo>
                    <a:pt x="221" y="234"/>
                  </a:lnTo>
                  <a:lnTo>
                    <a:pt x="218" y="239"/>
                  </a:lnTo>
                  <a:lnTo>
                    <a:pt x="216" y="247"/>
                  </a:lnTo>
                  <a:lnTo>
                    <a:pt x="213" y="256"/>
                  </a:lnTo>
                  <a:lnTo>
                    <a:pt x="210" y="262"/>
                  </a:lnTo>
                  <a:lnTo>
                    <a:pt x="209" y="267"/>
                  </a:lnTo>
                  <a:lnTo>
                    <a:pt x="208" y="271"/>
                  </a:lnTo>
                  <a:lnTo>
                    <a:pt x="207" y="275"/>
                  </a:lnTo>
                  <a:lnTo>
                    <a:pt x="205" y="278"/>
                  </a:lnTo>
                  <a:lnTo>
                    <a:pt x="204" y="282"/>
                  </a:lnTo>
                  <a:lnTo>
                    <a:pt x="203" y="288"/>
                  </a:lnTo>
                  <a:lnTo>
                    <a:pt x="201" y="293"/>
                  </a:lnTo>
                  <a:lnTo>
                    <a:pt x="199" y="294"/>
                  </a:lnTo>
                  <a:lnTo>
                    <a:pt x="196" y="294"/>
                  </a:lnTo>
                  <a:lnTo>
                    <a:pt x="195" y="296"/>
                  </a:lnTo>
                  <a:lnTo>
                    <a:pt x="193" y="296"/>
                  </a:lnTo>
                  <a:lnTo>
                    <a:pt x="191" y="296"/>
                  </a:lnTo>
                  <a:lnTo>
                    <a:pt x="189" y="294"/>
                  </a:lnTo>
                  <a:lnTo>
                    <a:pt x="188" y="293"/>
                  </a:lnTo>
                  <a:lnTo>
                    <a:pt x="185" y="290"/>
                  </a:lnTo>
                  <a:lnTo>
                    <a:pt x="179" y="266"/>
                  </a:lnTo>
                  <a:lnTo>
                    <a:pt x="171" y="243"/>
                  </a:lnTo>
                  <a:lnTo>
                    <a:pt x="163" y="221"/>
                  </a:lnTo>
                  <a:lnTo>
                    <a:pt x="155" y="200"/>
                  </a:lnTo>
                  <a:lnTo>
                    <a:pt x="147" y="179"/>
                  </a:lnTo>
                  <a:lnTo>
                    <a:pt x="139" y="161"/>
                  </a:lnTo>
                  <a:lnTo>
                    <a:pt x="133" y="142"/>
                  </a:lnTo>
                  <a:lnTo>
                    <a:pt x="125" y="123"/>
                  </a:lnTo>
                  <a:lnTo>
                    <a:pt x="120" y="106"/>
                  </a:lnTo>
                  <a:lnTo>
                    <a:pt x="116" y="90"/>
                  </a:lnTo>
                  <a:lnTo>
                    <a:pt x="112" y="75"/>
                  </a:lnTo>
                  <a:lnTo>
                    <a:pt x="107" y="59"/>
                  </a:lnTo>
                  <a:lnTo>
                    <a:pt x="101" y="44"/>
                  </a:lnTo>
                  <a:lnTo>
                    <a:pt x="93" y="29"/>
                  </a:lnTo>
                  <a:lnTo>
                    <a:pt x="84" y="16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0" y="5"/>
                  </a:lnTo>
                  <a:lnTo>
                    <a:pt x="37" y="6"/>
                  </a:lnTo>
                  <a:lnTo>
                    <a:pt x="36" y="8"/>
                  </a:lnTo>
                  <a:lnTo>
                    <a:pt x="33" y="11"/>
                  </a:lnTo>
                  <a:lnTo>
                    <a:pt x="32" y="12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8" y="20"/>
                  </a:lnTo>
                  <a:lnTo>
                    <a:pt x="24" y="31"/>
                  </a:lnTo>
                  <a:lnTo>
                    <a:pt x="21" y="43"/>
                  </a:lnTo>
                  <a:lnTo>
                    <a:pt x="17" y="54"/>
                  </a:lnTo>
                  <a:lnTo>
                    <a:pt x="13" y="65"/>
                  </a:lnTo>
                  <a:lnTo>
                    <a:pt x="11" y="75"/>
                  </a:lnTo>
                  <a:lnTo>
                    <a:pt x="7" y="88"/>
                  </a:lnTo>
                  <a:lnTo>
                    <a:pt x="5" y="98"/>
                  </a:lnTo>
                  <a:lnTo>
                    <a:pt x="3" y="111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202"/>
                  </a:lnTo>
                  <a:lnTo>
                    <a:pt x="1" y="217"/>
                  </a:lnTo>
                  <a:lnTo>
                    <a:pt x="1" y="2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69"/>
            <p:cNvSpPr>
              <a:spLocks/>
            </p:cNvSpPr>
            <p:nvPr/>
          </p:nvSpPr>
          <p:spPr bwMode="auto">
            <a:xfrm>
              <a:off x="3698" y="3556"/>
              <a:ext cx="399" cy="325"/>
            </a:xfrm>
            <a:custGeom>
              <a:avLst/>
              <a:gdLst>
                <a:gd name="T0" fmla="*/ 19 w 399"/>
                <a:gd name="T1" fmla="*/ 14 h 325"/>
                <a:gd name="T2" fmla="*/ 35 w 399"/>
                <a:gd name="T3" fmla="*/ 14 h 325"/>
                <a:gd name="T4" fmla="*/ 58 w 399"/>
                <a:gd name="T5" fmla="*/ 18 h 325"/>
                <a:gd name="T6" fmla="*/ 81 w 399"/>
                <a:gd name="T7" fmla="*/ 25 h 325"/>
                <a:gd name="T8" fmla="*/ 101 w 399"/>
                <a:gd name="T9" fmla="*/ 35 h 325"/>
                <a:gd name="T10" fmla="*/ 121 w 399"/>
                <a:gd name="T11" fmla="*/ 45 h 325"/>
                <a:gd name="T12" fmla="*/ 133 w 399"/>
                <a:gd name="T13" fmla="*/ 49 h 325"/>
                <a:gd name="T14" fmla="*/ 142 w 399"/>
                <a:gd name="T15" fmla="*/ 52 h 325"/>
                <a:gd name="T16" fmla="*/ 147 w 399"/>
                <a:gd name="T17" fmla="*/ 54 h 325"/>
                <a:gd name="T18" fmla="*/ 151 w 399"/>
                <a:gd name="T19" fmla="*/ 57 h 325"/>
                <a:gd name="T20" fmla="*/ 163 w 399"/>
                <a:gd name="T21" fmla="*/ 61 h 325"/>
                <a:gd name="T22" fmla="*/ 177 w 399"/>
                <a:gd name="T23" fmla="*/ 64 h 325"/>
                <a:gd name="T24" fmla="*/ 208 w 399"/>
                <a:gd name="T25" fmla="*/ 63 h 325"/>
                <a:gd name="T26" fmla="*/ 239 w 399"/>
                <a:gd name="T27" fmla="*/ 49 h 325"/>
                <a:gd name="T28" fmla="*/ 261 w 399"/>
                <a:gd name="T29" fmla="*/ 30 h 325"/>
                <a:gd name="T30" fmla="*/ 275 w 399"/>
                <a:gd name="T31" fmla="*/ 26 h 325"/>
                <a:gd name="T32" fmla="*/ 280 w 399"/>
                <a:gd name="T33" fmla="*/ 22 h 325"/>
                <a:gd name="T34" fmla="*/ 282 w 399"/>
                <a:gd name="T35" fmla="*/ 19 h 325"/>
                <a:gd name="T36" fmla="*/ 292 w 399"/>
                <a:gd name="T37" fmla="*/ 13 h 325"/>
                <a:gd name="T38" fmla="*/ 309 w 399"/>
                <a:gd name="T39" fmla="*/ 4 h 325"/>
                <a:gd name="T40" fmla="*/ 327 w 399"/>
                <a:gd name="T41" fmla="*/ 0 h 325"/>
                <a:gd name="T42" fmla="*/ 342 w 399"/>
                <a:gd name="T43" fmla="*/ 2 h 325"/>
                <a:gd name="T44" fmla="*/ 351 w 399"/>
                <a:gd name="T45" fmla="*/ 4 h 325"/>
                <a:gd name="T46" fmla="*/ 359 w 399"/>
                <a:gd name="T47" fmla="*/ 10 h 325"/>
                <a:gd name="T48" fmla="*/ 365 w 399"/>
                <a:gd name="T49" fmla="*/ 14 h 325"/>
                <a:gd name="T50" fmla="*/ 373 w 399"/>
                <a:gd name="T51" fmla="*/ 21 h 325"/>
                <a:gd name="T52" fmla="*/ 377 w 399"/>
                <a:gd name="T53" fmla="*/ 31 h 325"/>
                <a:gd name="T54" fmla="*/ 381 w 399"/>
                <a:gd name="T55" fmla="*/ 45 h 325"/>
                <a:gd name="T56" fmla="*/ 385 w 399"/>
                <a:gd name="T57" fmla="*/ 63 h 325"/>
                <a:gd name="T58" fmla="*/ 389 w 399"/>
                <a:gd name="T59" fmla="*/ 84 h 325"/>
                <a:gd name="T60" fmla="*/ 393 w 399"/>
                <a:gd name="T61" fmla="*/ 95 h 325"/>
                <a:gd name="T62" fmla="*/ 394 w 399"/>
                <a:gd name="T63" fmla="*/ 103 h 325"/>
                <a:gd name="T64" fmla="*/ 394 w 399"/>
                <a:gd name="T65" fmla="*/ 107 h 325"/>
                <a:gd name="T66" fmla="*/ 394 w 399"/>
                <a:gd name="T67" fmla="*/ 110 h 325"/>
                <a:gd name="T68" fmla="*/ 396 w 399"/>
                <a:gd name="T69" fmla="*/ 118 h 325"/>
                <a:gd name="T70" fmla="*/ 397 w 399"/>
                <a:gd name="T71" fmla="*/ 126 h 325"/>
                <a:gd name="T72" fmla="*/ 398 w 399"/>
                <a:gd name="T73" fmla="*/ 183 h 325"/>
                <a:gd name="T74" fmla="*/ 374 w 399"/>
                <a:gd name="T75" fmla="*/ 252 h 325"/>
                <a:gd name="T76" fmla="*/ 351 w 399"/>
                <a:gd name="T77" fmla="*/ 283 h 325"/>
                <a:gd name="T78" fmla="*/ 335 w 399"/>
                <a:gd name="T79" fmla="*/ 304 h 325"/>
                <a:gd name="T80" fmla="*/ 328 w 399"/>
                <a:gd name="T81" fmla="*/ 311 h 325"/>
                <a:gd name="T82" fmla="*/ 322 w 399"/>
                <a:gd name="T83" fmla="*/ 313 h 325"/>
                <a:gd name="T84" fmla="*/ 281 w 399"/>
                <a:gd name="T85" fmla="*/ 304 h 325"/>
                <a:gd name="T86" fmla="*/ 238 w 399"/>
                <a:gd name="T87" fmla="*/ 276 h 325"/>
                <a:gd name="T88" fmla="*/ 201 w 399"/>
                <a:gd name="T89" fmla="*/ 259 h 325"/>
                <a:gd name="T90" fmla="*/ 167 w 399"/>
                <a:gd name="T91" fmla="*/ 257 h 325"/>
                <a:gd name="T92" fmla="*/ 144 w 399"/>
                <a:gd name="T93" fmla="*/ 269 h 325"/>
                <a:gd name="T94" fmla="*/ 125 w 399"/>
                <a:gd name="T95" fmla="*/ 284 h 325"/>
                <a:gd name="T96" fmla="*/ 108 w 399"/>
                <a:gd name="T97" fmla="*/ 300 h 325"/>
                <a:gd name="T98" fmla="*/ 89 w 399"/>
                <a:gd name="T99" fmla="*/ 315 h 325"/>
                <a:gd name="T100" fmla="*/ 68 w 399"/>
                <a:gd name="T101" fmla="*/ 323 h 325"/>
                <a:gd name="T102" fmla="*/ 48 w 399"/>
                <a:gd name="T103" fmla="*/ 323 h 325"/>
                <a:gd name="T104" fmla="*/ 27 w 399"/>
                <a:gd name="T105" fmla="*/ 295 h 325"/>
                <a:gd name="T106" fmla="*/ 13 w 399"/>
                <a:gd name="T107" fmla="*/ 257 h 325"/>
                <a:gd name="T108" fmla="*/ 1 w 399"/>
                <a:gd name="T109" fmla="*/ 172 h 325"/>
                <a:gd name="T110" fmla="*/ 0 w 399"/>
                <a:gd name="T111" fmla="*/ 73 h 325"/>
                <a:gd name="T112" fmla="*/ 4 w 399"/>
                <a:gd name="T113" fmla="*/ 37 h 325"/>
                <a:gd name="T114" fmla="*/ 8 w 399"/>
                <a:gd name="T115" fmla="*/ 19 h 3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9"/>
                <a:gd name="T175" fmla="*/ 0 h 325"/>
                <a:gd name="T176" fmla="*/ 399 w 399"/>
                <a:gd name="T177" fmla="*/ 325 h 3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9" h="325">
                  <a:moveTo>
                    <a:pt x="9" y="15"/>
                  </a:moveTo>
                  <a:lnTo>
                    <a:pt x="13" y="15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3" y="14"/>
                  </a:lnTo>
                  <a:lnTo>
                    <a:pt x="27" y="13"/>
                  </a:lnTo>
                  <a:lnTo>
                    <a:pt x="31" y="13"/>
                  </a:lnTo>
                  <a:lnTo>
                    <a:pt x="35" y="14"/>
                  </a:lnTo>
                  <a:lnTo>
                    <a:pt x="39" y="14"/>
                  </a:lnTo>
                  <a:lnTo>
                    <a:pt x="46" y="15"/>
                  </a:lnTo>
                  <a:lnTo>
                    <a:pt x="51" y="17"/>
                  </a:lnTo>
                  <a:lnTo>
                    <a:pt x="58" y="18"/>
                  </a:lnTo>
                  <a:lnTo>
                    <a:pt x="64" y="19"/>
                  </a:lnTo>
                  <a:lnTo>
                    <a:pt x="69" y="21"/>
                  </a:lnTo>
                  <a:lnTo>
                    <a:pt x="76" y="22"/>
                  </a:lnTo>
                  <a:lnTo>
                    <a:pt x="81" y="25"/>
                  </a:lnTo>
                  <a:lnTo>
                    <a:pt x="87" y="27"/>
                  </a:lnTo>
                  <a:lnTo>
                    <a:pt x="92" y="30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6" y="38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1" y="45"/>
                  </a:lnTo>
                  <a:lnTo>
                    <a:pt x="126" y="48"/>
                  </a:lnTo>
                  <a:lnTo>
                    <a:pt x="129" y="48"/>
                  </a:lnTo>
                  <a:lnTo>
                    <a:pt x="130" y="49"/>
                  </a:lnTo>
                  <a:lnTo>
                    <a:pt x="133" y="49"/>
                  </a:lnTo>
                  <a:lnTo>
                    <a:pt x="135" y="50"/>
                  </a:lnTo>
                  <a:lnTo>
                    <a:pt x="138" y="50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3" y="53"/>
                  </a:lnTo>
                  <a:lnTo>
                    <a:pt x="144" y="53"/>
                  </a:lnTo>
                  <a:lnTo>
                    <a:pt x="146" y="54"/>
                  </a:lnTo>
                  <a:lnTo>
                    <a:pt x="147" y="54"/>
                  </a:lnTo>
                  <a:lnTo>
                    <a:pt x="147" y="56"/>
                  </a:lnTo>
                  <a:lnTo>
                    <a:pt x="148" y="56"/>
                  </a:lnTo>
                  <a:lnTo>
                    <a:pt x="150" y="57"/>
                  </a:lnTo>
                  <a:lnTo>
                    <a:pt x="151" y="57"/>
                  </a:lnTo>
                  <a:lnTo>
                    <a:pt x="155" y="58"/>
                  </a:lnTo>
                  <a:lnTo>
                    <a:pt x="159" y="60"/>
                  </a:lnTo>
                  <a:lnTo>
                    <a:pt x="163" y="61"/>
                  </a:lnTo>
                  <a:lnTo>
                    <a:pt x="167" y="63"/>
                  </a:lnTo>
                  <a:lnTo>
                    <a:pt x="171" y="63"/>
                  </a:lnTo>
                  <a:lnTo>
                    <a:pt x="175" y="64"/>
                  </a:lnTo>
                  <a:lnTo>
                    <a:pt x="177" y="64"/>
                  </a:lnTo>
                  <a:lnTo>
                    <a:pt x="181" y="65"/>
                  </a:lnTo>
                  <a:lnTo>
                    <a:pt x="190" y="65"/>
                  </a:lnTo>
                  <a:lnTo>
                    <a:pt x="200" y="64"/>
                  </a:lnTo>
                  <a:lnTo>
                    <a:pt x="208" y="63"/>
                  </a:lnTo>
                  <a:lnTo>
                    <a:pt x="217" y="60"/>
                  </a:lnTo>
                  <a:lnTo>
                    <a:pt x="225" y="57"/>
                  </a:lnTo>
                  <a:lnTo>
                    <a:pt x="232" y="53"/>
                  </a:lnTo>
                  <a:lnTo>
                    <a:pt x="239" y="49"/>
                  </a:lnTo>
                  <a:lnTo>
                    <a:pt x="246" y="42"/>
                  </a:lnTo>
                  <a:lnTo>
                    <a:pt x="252" y="37"/>
                  </a:lnTo>
                  <a:lnTo>
                    <a:pt x="257" y="33"/>
                  </a:lnTo>
                  <a:lnTo>
                    <a:pt x="261" y="30"/>
                  </a:lnTo>
                  <a:lnTo>
                    <a:pt x="265" y="29"/>
                  </a:lnTo>
                  <a:lnTo>
                    <a:pt x="268" y="27"/>
                  </a:lnTo>
                  <a:lnTo>
                    <a:pt x="271" y="26"/>
                  </a:lnTo>
                  <a:lnTo>
                    <a:pt x="275" y="26"/>
                  </a:lnTo>
                  <a:lnTo>
                    <a:pt x="277" y="25"/>
                  </a:lnTo>
                  <a:lnTo>
                    <a:pt x="279" y="23"/>
                  </a:lnTo>
                  <a:lnTo>
                    <a:pt x="280" y="22"/>
                  </a:lnTo>
                  <a:lnTo>
                    <a:pt x="281" y="22"/>
                  </a:lnTo>
                  <a:lnTo>
                    <a:pt x="281" y="21"/>
                  </a:lnTo>
                  <a:lnTo>
                    <a:pt x="282" y="21"/>
                  </a:lnTo>
                  <a:lnTo>
                    <a:pt x="282" y="19"/>
                  </a:lnTo>
                  <a:lnTo>
                    <a:pt x="284" y="19"/>
                  </a:lnTo>
                  <a:lnTo>
                    <a:pt x="286" y="17"/>
                  </a:lnTo>
                  <a:lnTo>
                    <a:pt x="289" y="14"/>
                  </a:lnTo>
                  <a:lnTo>
                    <a:pt x="292" y="13"/>
                  </a:lnTo>
                  <a:lnTo>
                    <a:pt x="294" y="11"/>
                  </a:lnTo>
                  <a:lnTo>
                    <a:pt x="298" y="8"/>
                  </a:lnTo>
                  <a:lnTo>
                    <a:pt x="302" y="7"/>
                  </a:lnTo>
                  <a:lnTo>
                    <a:pt x="309" y="4"/>
                  </a:lnTo>
                  <a:lnTo>
                    <a:pt x="317" y="2"/>
                  </a:lnTo>
                  <a:lnTo>
                    <a:pt x="321" y="2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6" y="2"/>
                  </a:lnTo>
                  <a:lnTo>
                    <a:pt x="347" y="3"/>
                  </a:lnTo>
                  <a:lnTo>
                    <a:pt x="350" y="4"/>
                  </a:lnTo>
                  <a:lnTo>
                    <a:pt x="351" y="4"/>
                  </a:lnTo>
                  <a:lnTo>
                    <a:pt x="353" y="6"/>
                  </a:lnTo>
                  <a:lnTo>
                    <a:pt x="355" y="7"/>
                  </a:lnTo>
                  <a:lnTo>
                    <a:pt x="356" y="8"/>
                  </a:lnTo>
                  <a:lnTo>
                    <a:pt x="359" y="10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3" y="13"/>
                  </a:lnTo>
                  <a:lnTo>
                    <a:pt x="365" y="14"/>
                  </a:lnTo>
                  <a:lnTo>
                    <a:pt x="367" y="15"/>
                  </a:lnTo>
                  <a:lnTo>
                    <a:pt x="369" y="18"/>
                  </a:lnTo>
                  <a:lnTo>
                    <a:pt x="372" y="19"/>
                  </a:lnTo>
                  <a:lnTo>
                    <a:pt x="373" y="21"/>
                  </a:lnTo>
                  <a:lnTo>
                    <a:pt x="374" y="21"/>
                  </a:lnTo>
                  <a:lnTo>
                    <a:pt x="376" y="25"/>
                  </a:lnTo>
                  <a:lnTo>
                    <a:pt x="376" y="27"/>
                  </a:lnTo>
                  <a:lnTo>
                    <a:pt x="377" y="31"/>
                  </a:lnTo>
                  <a:lnTo>
                    <a:pt x="378" y="34"/>
                  </a:lnTo>
                  <a:lnTo>
                    <a:pt x="378" y="38"/>
                  </a:lnTo>
                  <a:lnTo>
                    <a:pt x="380" y="41"/>
                  </a:lnTo>
                  <a:lnTo>
                    <a:pt x="381" y="45"/>
                  </a:lnTo>
                  <a:lnTo>
                    <a:pt x="381" y="49"/>
                  </a:lnTo>
                  <a:lnTo>
                    <a:pt x="382" y="53"/>
                  </a:lnTo>
                  <a:lnTo>
                    <a:pt x="384" y="58"/>
                  </a:lnTo>
                  <a:lnTo>
                    <a:pt x="385" y="63"/>
                  </a:lnTo>
                  <a:lnTo>
                    <a:pt x="386" y="68"/>
                  </a:lnTo>
                  <a:lnTo>
                    <a:pt x="388" y="73"/>
                  </a:lnTo>
                  <a:lnTo>
                    <a:pt x="389" y="79"/>
                  </a:lnTo>
                  <a:lnTo>
                    <a:pt x="389" y="84"/>
                  </a:lnTo>
                  <a:lnTo>
                    <a:pt x="390" y="88"/>
                  </a:lnTo>
                  <a:lnTo>
                    <a:pt x="392" y="91"/>
                  </a:lnTo>
                  <a:lnTo>
                    <a:pt x="392" y="92"/>
                  </a:lnTo>
                  <a:lnTo>
                    <a:pt x="393" y="95"/>
                  </a:lnTo>
                  <a:lnTo>
                    <a:pt x="393" y="96"/>
                  </a:lnTo>
                  <a:lnTo>
                    <a:pt x="393" y="99"/>
                  </a:lnTo>
                  <a:lnTo>
                    <a:pt x="394" y="100"/>
                  </a:lnTo>
                  <a:lnTo>
                    <a:pt x="394" y="103"/>
                  </a:lnTo>
                  <a:lnTo>
                    <a:pt x="394" y="104"/>
                  </a:lnTo>
                  <a:lnTo>
                    <a:pt x="394" y="106"/>
                  </a:lnTo>
                  <a:lnTo>
                    <a:pt x="394" y="107"/>
                  </a:lnTo>
                  <a:lnTo>
                    <a:pt x="394" y="108"/>
                  </a:lnTo>
                  <a:lnTo>
                    <a:pt x="394" y="110"/>
                  </a:lnTo>
                  <a:lnTo>
                    <a:pt x="394" y="111"/>
                  </a:lnTo>
                  <a:lnTo>
                    <a:pt x="394" y="114"/>
                  </a:lnTo>
                  <a:lnTo>
                    <a:pt x="396" y="115"/>
                  </a:lnTo>
                  <a:lnTo>
                    <a:pt x="396" y="118"/>
                  </a:lnTo>
                  <a:lnTo>
                    <a:pt x="396" y="119"/>
                  </a:lnTo>
                  <a:lnTo>
                    <a:pt x="396" y="122"/>
                  </a:lnTo>
                  <a:lnTo>
                    <a:pt x="397" y="123"/>
                  </a:lnTo>
                  <a:lnTo>
                    <a:pt x="397" y="126"/>
                  </a:lnTo>
                  <a:lnTo>
                    <a:pt x="397" y="127"/>
                  </a:lnTo>
                  <a:lnTo>
                    <a:pt x="399" y="146"/>
                  </a:lnTo>
                  <a:lnTo>
                    <a:pt x="399" y="164"/>
                  </a:lnTo>
                  <a:lnTo>
                    <a:pt x="398" y="183"/>
                  </a:lnTo>
                  <a:lnTo>
                    <a:pt x="394" y="200"/>
                  </a:lnTo>
                  <a:lnTo>
                    <a:pt x="390" y="218"/>
                  </a:lnTo>
                  <a:lnTo>
                    <a:pt x="382" y="236"/>
                  </a:lnTo>
                  <a:lnTo>
                    <a:pt x="374" y="252"/>
                  </a:lnTo>
                  <a:lnTo>
                    <a:pt x="363" y="268"/>
                  </a:lnTo>
                  <a:lnTo>
                    <a:pt x="359" y="273"/>
                  </a:lnTo>
                  <a:lnTo>
                    <a:pt x="355" y="279"/>
                  </a:lnTo>
                  <a:lnTo>
                    <a:pt x="351" y="283"/>
                  </a:lnTo>
                  <a:lnTo>
                    <a:pt x="347" y="288"/>
                  </a:lnTo>
                  <a:lnTo>
                    <a:pt x="343" y="294"/>
                  </a:lnTo>
                  <a:lnTo>
                    <a:pt x="339" y="299"/>
                  </a:lnTo>
                  <a:lnTo>
                    <a:pt x="335" y="304"/>
                  </a:lnTo>
                  <a:lnTo>
                    <a:pt x="331" y="310"/>
                  </a:lnTo>
                  <a:lnTo>
                    <a:pt x="330" y="311"/>
                  </a:lnTo>
                  <a:lnTo>
                    <a:pt x="328" y="311"/>
                  </a:lnTo>
                  <a:lnTo>
                    <a:pt x="327" y="313"/>
                  </a:lnTo>
                  <a:lnTo>
                    <a:pt x="325" y="313"/>
                  </a:lnTo>
                  <a:lnTo>
                    <a:pt x="323" y="313"/>
                  </a:lnTo>
                  <a:lnTo>
                    <a:pt x="322" y="313"/>
                  </a:lnTo>
                  <a:lnTo>
                    <a:pt x="321" y="313"/>
                  </a:lnTo>
                  <a:lnTo>
                    <a:pt x="306" y="313"/>
                  </a:lnTo>
                  <a:lnTo>
                    <a:pt x="293" y="310"/>
                  </a:lnTo>
                  <a:lnTo>
                    <a:pt x="281" y="304"/>
                  </a:lnTo>
                  <a:lnTo>
                    <a:pt x="271" y="299"/>
                  </a:lnTo>
                  <a:lnTo>
                    <a:pt x="259" y="292"/>
                  </a:lnTo>
                  <a:lnTo>
                    <a:pt x="248" y="284"/>
                  </a:lnTo>
                  <a:lnTo>
                    <a:pt x="238" y="276"/>
                  </a:lnTo>
                  <a:lnTo>
                    <a:pt x="226" y="269"/>
                  </a:lnTo>
                  <a:lnTo>
                    <a:pt x="218" y="265"/>
                  </a:lnTo>
                  <a:lnTo>
                    <a:pt x="209" y="261"/>
                  </a:lnTo>
                  <a:lnTo>
                    <a:pt x="201" y="259"/>
                  </a:lnTo>
                  <a:lnTo>
                    <a:pt x="193" y="257"/>
                  </a:lnTo>
                  <a:lnTo>
                    <a:pt x="184" y="256"/>
                  </a:lnTo>
                  <a:lnTo>
                    <a:pt x="176" y="256"/>
                  </a:lnTo>
                  <a:lnTo>
                    <a:pt x="167" y="257"/>
                  </a:lnTo>
                  <a:lnTo>
                    <a:pt x="159" y="260"/>
                  </a:lnTo>
                  <a:lnTo>
                    <a:pt x="154" y="263"/>
                  </a:lnTo>
                  <a:lnTo>
                    <a:pt x="150" y="267"/>
                  </a:lnTo>
                  <a:lnTo>
                    <a:pt x="144" y="269"/>
                  </a:lnTo>
                  <a:lnTo>
                    <a:pt x="139" y="273"/>
                  </a:lnTo>
                  <a:lnTo>
                    <a:pt x="135" y="276"/>
                  </a:lnTo>
                  <a:lnTo>
                    <a:pt x="130" y="280"/>
                  </a:lnTo>
                  <a:lnTo>
                    <a:pt x="125" y="284"/>
                  </a:lnTo>
                  <a:lnTo>
                    <a:pt x="121" y="288"/>
                  </a:lnTo>
                  <a:lnTo>
                    <a:pt x="115" y="291"/>
                  </a:lnTo>
                  <a:lnTo>
                    <a:pt x="112" y="295"/>
                  </a:lnTo>
                  <a:lnTo>
                    <a:pt x="108" y="300"/>
                  </a:lnTo>
                  <a:lnTo>
                    <a:pt x="102" y="304"/>
                  </a:lnTo>
                  <a:lnTo>
                    <a:pt x="98" y="309"/>
                  </a:lnTo>
                  <a:lnTo>
                    <a:pt x="94" y="311"/>
                  </a:lnTo>
                  <a:lnTo>
                    <a:pt x="89" y="315"/>
                  </a:lnTo>
                  <a:lnTo>
                    <a:pt x="84" y="318"/>
                  </a:lnTo>
                  <a:lnTo>
                    <a:pt x="79" y="321"/>
                  </a:lnTo>
                  <a:lnTo>
                    <a:pt x="75" y="322"/>
                  </a:lnTo>
                  <a:lnTo>
                    <a:pt x="68" y="323"/>
                  </a:lnTo>
                  <a:lnTo>
                    <a:pt x="63" y="325"/>
                  </a:lnTo>
                  <a:lnTo>
                    <a:pt x="58" y="325"/>
                  </a:lnTo>
                  <a:lnTo>
                    <a:pt x="54" y="325"/>
                  </a:lnTo>
                  <a:lnTo>
                    <a:pt x="48" y="323"/>
                  </a:lnTo>
                  <a:lnTo>
                    <a:pt x="46" y="321"/>
                  </a:lnTo>
                  <a:lnTo>
                    <a:pt x="38" y="313"/>
                  </a:lnTo>
                  <a:lnTo>
                    <a:pt x="33" y="303"/>
                  </a:lnTo>
                  <a:lnTo>
                    <a:pt x="27" y="295"/>
                  </a:lnTo>
                  <a:lnTo>
                    <a:pt x="22" y="286"/>
                  </a:lnTo>
                  <a:lnTo>
                    <a:pt x="18" y="276"/>
                  </a:lnTo>
                  <a:lnTo>
                    <a:pt x="16" y="267"/>
                  </a:lnTo>
                  <a:lnTo>
                    <a:pt x="13" y="257"/>
                  </a:lnTo>
                  <a:lnTo>
                    <a:pt x="10" y="246"/>
                  </a:lnTo>
                  <a:lnTo>
                    <a:pt x="6" y="222"/>
                  </a:lnTo>
                  <a:lnTo>
                    <a:pt x="4" y="198"/>
                  </a:lnTo>
                  <a:lnTo>
                    <a:pt x="1" y="172"/>
                  </a:lnTo>
                  <a:lnTo>
                    <a:pt x="0" y="148"/>
                  </a:lnTo>
                  <a:lnTo>
                    <a:pt x="0" y="123"/>
                  </a:lnTo>
                  <a:lnTo>
                    <a:pt x="0" y="98"/>
                  </a:lnTo>
                  <a:lnTo>
                    <a:pt x="0" y="73"/>
                  </a:lnTo>
                  <a:lnTo>
                    <a:pt x="1" y="49"/>
                  </a:lnTo>
                  <a:lnTo>
                    <a:pt x="2" y="45"/>
                  </a:lnTo>
                  <a:lnTo>
                    <a:pt x="2" y="41"/>
                  </a:lnTo>
                  <a:lnTo>
                    <a:pt x="4" y="37"/>
                  </a:lnTo>
                  <a:lnTo>
                    <a:pt x="5" y="33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8" y="19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70"/>
            <p:cNvSpPr>
              <a:spLocks/>
            </p:cNvSpPr>
            <p:nvPr/>
          </p:nvSpPr>
          <p:spPr bwMode="auto">
            <a:xfrm>
              <a:off x="3698" y="3556"/>
              <a:ext cx="399" cy="325"/>
            </a:xfrm>
            <a:custGeom>
              <a:avLst/>
              <a:gdLst>
                <a:gd name="T0" fmla="*/ 19 w 399"/>
                <a:gd name="T1" fmla="*/ 14 h 325"/>
                <a:gd name="T2" fmla="*/ 35 w 399"/>
                <a:gd name="T3" fmla="*/ 14 h 325"/>
                <a:gd name="T4" fmla="*/ 58 w 399"/>
                <a:gd name="T5" fmla="*/ 18 h 325"/>
                <a:gd name="T6" fmla="*/ 81 w 399"/>
                <a:gd name="T7" fmla="*/ 25 h 325"/>
                <a:gd name="T8" fmla="*/ 101 w 399"/>
                <a:gd name="T9" fmla="*/ 35 h 325"/>
                <a:gd name="T10" fmla="*/ 121 w 399"/>
                <a:gd name="T11" fmla="*/ 45 h 325"/>
                <a:gd name="T12" fmla="*/ 133 w 399"/>
                <a:gd name="T13" fmla="*/ 49 h 325"/>
                <a:gd name="T14" fmla="*/ 142 w 399"/>
                <a:gd name="T15" fmla="*/ 52 h 325"/>
                <a:gd name="T16" fmla="*/ 147 w 399"/>
                <a:gd name="T17" fmla="*/ 54 h 325"/>
                <a:gd name="T18" fmla="*/ 151 w 399"/>
                <a:gd name="T19" fmla="*/ 57 h 325"/>
                <a:gd name="T20" fmla="*/ 163 w 399"/>
                <a:gd name="T21" fmla="*/ 61 h 325"/>
                <a:gd name="T22" fmla="*/ 177 w 399"/>
                <a:gd name="T23" fmla="*/ 64 h 325"/>
                <a:gd name="T24" fmla="*/ 208 w 399"/>
                <a:gd name="T25" fmla="*/ 63 h 325"/>
                <a:gd name="T26" fmla="*/ 239 w 399"/>
                <a:gd name="T27" fmla="*/ 49 h 325"/>
                <a:gd name="T28" fmla="*/ 261 w 399"/>
                <a:gd name="T29" fmla="*/ 30 h 325"/>
                <a:gd name="T30" fmla="*/ 275 w 399"/>
                <a:gd name="T31" fmla="*/ 26 h 325"/>
                <a:gd name="T32" fmla="*/ 280 w 399"/>
                <a:gd name="T33" fmla="*/ 22 h 325"/>
                <a:gd name="T34" fmla="*/ 282 w 399"/>
                <a:gd name="T35" fmla="*/ 19 h 325"/>
                <a:gd name="T36" fmla="*/ 292 w 399"/>
                <a:gd name="T37" fmla="*/ 13 h 325"/>
                <a:gd name="T38" fmla="*/ 309 w 399"/>
                <a:gd name="T39" fmla="*/ 4 h 325"/>
                <a:gd name="T40" fmla="*/ 327 w 399"/>
                <a:gd name="T41" fmla="*/ 0 h 325"/>
                <a:gd name="T42" fmla="*/ 342 w 399"/>
                <a:gd name="T43" fmla="*/ 2 h 325"/>
                <a:gd name="T44" fmla="*/ 351 w 399"/>
                <a:gd name="T45" fmla="*/ 4 h 325"/>
                <a:gd name="T46" fmla="*/ 359 w 399"/>
                <a:gd name="T47" fmla="*/ 10 h 325"/>
                <a:gd name="T48" fmla="*/ 365 w 399"/>
                <a:gd name="T49" fmla="*/ 14 h 325"/>
                <a:gd name="T50" fmla="*/ 373 w 399"/>
                <a:gd name="T51" fmla="*/ 21 h 325"/>
                <a:gd name="T52" fmla="*/ 377 w 399"/>
                <a:gd name="T53" fmla="*/ 31 h 325"/>
                <a:gd name="T54" fmla="*/ 381 w 399"/>
                <a:gd name="T55" fmla="*/ 45 h 325"/>
                <a:gd name="T56" fmla="*/ 385 w 399"/>
                <a:gd name="T57" fmla="*/ 63 h 325"/>
                <a:gd name="T58" fmla="*/ 389 w 399"/>
                <a:gd name="T59" fmla="*/ 84 h 325"/>
                <a:gd name="T60" fmla="*/ 393 w 399"/>
                <a:gd name="T61" fmla="*/ 95 h 325"/>
                <a:gd name="T62" fmla="*/ 394 w 399"/>
                <a:gd name="T63" fmla="*/ 103 h 325"/>
                <a:gd name="T64" fmla="*/ 394 w 399"/>
                <a:gd name="T65" fmla="*/ 107 h 325"/>
                <a:gd name="T66" fmla="*/ 394 w 399"/>
                <a:gd name="T67" fmla="*/ 110 h 325"/>
                <a:gd name="T68" fmla="*/ 396 w 399"/>
                <a:gd name="T69" fmla="*/ 118 h 325"/>
                <a:gd name="T70" fmla="*/ 397 w 399"/>
                <a:gd name="T71" fmla="*/ 126 h 325"/>
                <a:gd name="T72" fmla="*/ 398 w 399"/>
                <a:gd name="T73" fmla="*/ 183 h 325"/>
                <a:gd name="T74" fmla="*/ 374 w 399"/>
                <a:gd name="T75" fmla="*/ 252 h 325"/>
                <a:gd name="T76" fmla="*/ 351 w 399"/>
                <a:gd name="T77" fmla="*/ 283 h 325"/>
                <a:gd name="T78" fmla="*/ 335 w 399"/>
                <a:gd name="T79" fmla="*/ 304 h 325"/>
                <a:gd name="T80" fmla="*/ 328 w 399"/>
                <a:gd name="T81" fmla="*/ 311 h 325"/>
                <a:gd name="T82" fmla="*/ 322 w 399"/>
                <a:gd name="T83" fmla="*/ 313 h 325"/>
                <a:gd name="T84" fmla="*/ 281 w 399"/>
                <a:gd name="T85" fmla="*/ 304 h 325"/>
                <a:gd name="T86" fmla="*/ 238 w 399"/>
                <a:gd name="T87" fmla="*/ 276 h 325"/>
                <a:gd name="T88" fmla="*/ 201 w 399"/>
                <a:gd name="T89" fmla="*/ 259 h 325"/>
                <a:gd name="T90" fmla="*/ 167 w 399"/>
                <a:gd name="T91" fmla="*/ 257 h 325"/>
                <a:gd name="T92" fmla="*/ 144 w 399"/>
                <a:gd name="T93" fmla="*/ 269 h 325"/>
                <a:gd name="T94" fmla="*/ 125 w 399"/>
                <a:gd name="T95" fmla="*/ 284 h 325"/>
                <a:gd name="T96" fmla="*/ 108 w 399"/>
                <a:gd name="T97" fmla="*/ 300 h 325"/>
                <a:gd name="T98" fmla="*/ 89 w 399"/>
                <a:gd name="T99" fmla="*/ 315 h 325"/>
                <a:gd name="T100" fmla="*/ 68 w 399"/>
                <a:gd name="T101" fmla="*/ 323 h 325"/>
                <a:gd name="T102" fmla="*/ 48 w 399"/>
                <a:gd name="T103" fmla="*/ 323 h 325"/>
                <a:gd name="T104" fmla="*/ 27 w 399"/>
                <a:gd name="T105" fmla="*/ 295 h 325"/>
                <a:gd name="T106" fmla="*/ 13 w 399"/>
                <a:gd name="T107" fmla="*/ 257 h 325"/>
                <a:gd name="T108" fmla="*/ 1 w 399"/>
                <a:gd name="T109" fmla="*/ 172 h 325"/>
                <a:gd name="T110" fmla="*/ 0 w 399"/>
                <a:gd name="T111" fmla="*/ 73 h 325"/>
                <a:gd name="T112" fmla="*/ 4 w 399"/>
                <a:gd name="T113" fmla="*/ 37 h 325"/>
                <a:gd name="T114" fmla="*/ 8 w 399"/>
                <a:gd name="T115" fmla="*/ 19 h 3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9"/>
                <a:gd name="T175" fmla="*/ 0 h 325"/>
                <a:gd name="T176" fmla="*/ 399 w 399"/>
                <a:gd name="T177" fmla="*/ 325 h 3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9" h="325">
                  <a:moveTo>
                    <a:pt x="9" y="15"/>
                  </a:moveTo>
                  <a:lnTo>
                    <a:pt x="13" y="15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3" y="14"/>
                  </a:lnTo>
                  <a:lnTo>
                    <a:pt x="27" y="13"/>
                  </a:lnTo>
                  <a:lnTo>
                    <a:pt x="31" y="13"/>
                  </a:lnTo>
                  <a:lnTo>
                    <a:pt x="35" y="14"/>
                  </a:lnTo>
                  <a:lnTo>
                    <a:pt x="39" y="14"/>
                  </a:lnTo>
                  <a:lnTo>
                    <a:pt x="46" y="15"/>
                  </a:lnTo>
                  <a:lnTo>
                    <a:pt x="51" y="17"/>
                  </a:lnTo>
                  <a:lnTo>
                    <a:pt x="58" y="18"/>
                  </a:lnTo>
                  <a:lnTo>
                    <a:pt x="64" y="19"/>
                  </a:lnTo>
                  <a:lnTo>
                    <a:pt x="69" y="21"/>
                  </a:lnTo>
                  <a:lnTo>
                    <a:pt x="76" y="22"/>
                  </a:lnTo>
                  <a:lnTo>
                    <a:pt x="81" y="25"/>
                  </a:lnTo>
                  <a:lnTo>
                    <a:pt x="87" y="27"/>
                  </a:lnTo>
                  <a:lnTo>
                    <a:pt x="92" y="30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6" y="38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1" y="45"/>
                  </a:lnTo>
                  <a:lnTo>
                    <a:pt x="126" y="48"/>
                  </a:lnTo>
                  <a:lnTo>
                    <a:pt x="129" y="48"/>
                  </a:lnTo>
                  <a:lnTo>
                    <a:pt x="130" y="49"/>
                  </a:lnTo>
                  <a:lnTo>
                    <a:pt x="133" y="49"/>
                  </a:lnTo>
                  <a:lnTo>
                    <a:pt x="135" y="50"/>
                  </a:lnTo>
                  <a:lnTo>
                    <a:pt x="138" y="50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3" y="53"/>
                  </a:lnTo>
                  <a:lnTo>
                    <a:pt x="144" y="53"/>
                  </a:lnTo>
                  <a:lnTo>
                    <a:pt x="146" y="54"/>
                  </a:lnTo>
                  <a:lnTo>
                    <a:pt x="147" y="54"/>
                  </a:lnTo>
                  <a:lnTo>
                    <a:pt x="147" y="56"/>
                  </a:lnTo>
                  <a:lnTo>
                    <a:pt x="148" y="56"/>
                  </a:lnTo>
                  <a:lnTo>
                    <a:pt x="150" y="57"/>
                  </a:lnTo>
                  <a:lnTo>
                    <a:pt x="151" y="57"/>
                  </a:lnTo>
                  <a:lnTo>
                    <a:pt x="155" y="58"/>
                  </a:lnTo>
                  <a:lnTo>
                    <a:pt x="159" y="60"/>
                  </a:lnTo>
                  <a:lnTo>
                    <a:pt x="163" y="61"/>
                  </a:lnTo>
                  <a:lnTo>
                    <a:pt x="167" y="63"/>
                  </a:lnTo>
                  <a:lnTo>
                    <a:pt x="171" y="63"/>
                  </a:lnTo>
                  <a:lnTo>
                    <a:pt x="175" y="64"/>
                  </a:lnTo>
                  <a:lnTo>
                    <a:pt x="177" y="64"/>
                  </a:lnTo>
                  <a:lnTo>
                    <a:pt x="181" y="65"/>
                  </a:lnTo>
                  <a:lnTo>
                    <a:pt x="190" y="65"/>
                  </a:lnTo>
                  <a:lnTo>
                    <a:pt x="200" y="64"/>
                  </a:lnTo>
                  <a:lnTo>
                    <a:pt x="208" y="63"/>
                  </a:lnTo>
                  <a:lnTo>
                    <a:pt x="217" y="60"/>
                  </a:lnTo>
                  <a:lnTo>
                    <a:pt x="225" y="57"/>
                  </a:lnTo>
                  <a:lnTo>
                    <a:pt x="232" y="53"/>
                  </a:lnTo>
                  <a:lnTo>
                    <a:pt x="239" y="49"/>
                  </a:lnTo>
                  <a:lnTo>
                    <a:pt x="246" y="42"/>
                  </a:lnTo>
                  <a:lnTo>
                    <a:pt x="252" y="37"/>
                  </a:lnTo>
                  <a:lnTo>
                    <a:pt x="257" y="33"/>
                  </a:lnTo>
                  <a:lnTo>
                    <a:pt x="261" y="30"/>
                  </a:lnTo>
                  <a:lnTo>
                    <a:pt x="265" y="29"/>
                  </a:lnTo>
                  <a:lnTo>
                    <a:pt x="268" y="27"/>
                  </a:lnTo>
                  <a:lnTo>
                    <a:pt x="271" y="26"/>
                  </a:lnTo>
                  <a:lnTo>
                    <a:pt x="275" y="26"/>
                  </a:lnTo>
                  <a:lnTo>
                    <a:pt x="277" y="25"/>
                  </a:lnTo>
                  <a:lnTo>
                    <a:pt x="279" y="23"/>
                  </a:lnTo>
                  <a:lnTo>
                    <a:pt x="280" y="22"/>
                  </a:lnTo>
                  <a:lnTo>
                    <a:pt x="281" y="22"/>
                  </a:lnTo>
                  <a:lnTo>
                    <a:pt x="281" y="21"/>
                  </a:lnTo>
                  <a:lnTo>
                    <a:pt x="282" y="21"/>
                  </a:lnTo>
                  <a:lnTo>
                    <a:pt x="282" y="19"/>
                  </a:lnTo>
                  <a:lnTo>
                    <a:pt x="284" y="19"/>
                  </a:lnTo>
                  <a:lnTo>
                    <a:pt x="286" y="17"/>
                  </a:lnTo>
                  <a:lnTo>
                    <a:pt x="289" y="14"/>
                  </a:lnTo>
                  <a:lnTo>
                    <a:pt x="292" y="13"/>
                  </a:lnTo>
                  <a:lnTo>
                    <a:pt x="294" y="11"/>
                  </a:lnTo>
                  <a:lnTo>
                    <a:pt x="298" y="8"/>
                  </a:lnTo>
                  <a:lnTo>
                    <a:pt x="302" y="7"/>
                  </a:lnTo>
                  <a:lnTo>
                    <a:pt x="309" y="4"/>
                  </a:lnTo>
                  <a:lnTo>
                    <a:pt x="317" y="2"/>
                  </a:lnTo>
                  <a:lnTo>
                    <a:pt x="321" y="2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6" y="2"/>
                  </a:lnTo>
                  <a:lnTo>
                    <a:pt x="347" y="3"/>
                  </a:lnTo>
                  <a:lnTo>
                    <a:pt x="350" y="4"/>
                  </a:lnTo>
                  <a:lnTo>
                    <a:pt x="351" y="4"/>
                  </a:lnTo>
                  <a:lnTo>
                    <a:pt x="353" y="6"/>
                  </a:lnTo>
                  <a:lnTo>
                    <a:pt x="355" y="7"/>
                  </a:lnTo>
                  <a:lnTo>
                    <a:pt x="356" y="8"/>
                  </a:lnTo>
                  <a:lnTo>
                    <a:pt x="359" y="10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3" y="13"/>
                  </a:lnTo>
                  <a:lnTo>
                    <a:pt x="365" y="14"/>
                  </a:lnTo>
                  <a:lnTo>
                    <a:pt x="367" y="15"/>
                  </a:lnTo>
                  <a:lnTo>
                    <a:pt x="369" y="18"/>
                  </a:lnTo>
                  <a:lnTo>
                    <a:pt x="372" y="19"/>
                  </a:lnTo>
                  <a:lnTo>
                    <a:pt x="373" y="21"/>
                  </a:lnTo>
                  <a:lnTo>
                    <a:pt x="374" y="21"/>
                  </a:lnTo>
                  <a:lnTo>
                    <a:pt x="376" y="25"/>
                  </a:lnTo>
                  <a:lnTo>
                    <a:pt x="376" y="27"/>
                  </a:lnTo>
                  <a:lnTo>
                    <a:pt x="377" y="31"/>
                  </a:lnTo>
                  <a:lnTo>
                    <a:pt x="378" y="34"/>
                  </a:lnTo>
                  <a:lnTo>
                    <a:pt x="378" y="38"/>
                  </a:lnTo>
                  <a:lnTo>
                    <a:pt x="380" y="41"/>
                  </a:lnTo>
                  <a:lnTo>
                    <a:pt x="381" y="45"/>
                  </a:lnTo>
                  <a:lnTo>
                    <a:pt x="381" y="49"/>
                  </a:lnTo>
                  <a:lnTo>
                    <a:pt x="382" y="53"/>
                  </a:lnTo>
                  <a:lnTo>
                    <a:pt x="384" y="58"/>
                  </a:lnTo>
                  <a:lnTo>
                    <a:pt x="385" y="63"/>
                  </a:lnTo>
                  <a:lnTo>
                    <a:pt x="386" y="68"/>
                  </a:lnTo>
                  <a:lnTo>
                    <a:pt x="388" y="73"/>
                  </a:lnTo>
                  <a:lnTo>
                    <a:pt x="389" y="79"/>
                  </a:lnTo>
                  <a:lnTo>
                    <a:pt x="389" y="84"/>
                  </a:lnTo>
                  <a:lnTo>
                    <a:pt x="390" y="88"/>
                  </a:lnTo>
                  <a:lnTo>
                    <a:pt x="392" y="91"/>
                  </a:lnTo>
                  <a:lnTo>
                    <a:pt x="392" y="92"/>
                  </a:lnTo>
                  <a:lnTo>
                    <a:pt x="393" y="95"/>
                  </a:lnTo>
                  <a:lnTo>
                    <a:pt x="393" y="96"/>
                  </a:lnTo>
                  <a:lnTo>
                    <a:pt x="393" y="99"/>
                  </a:lnTo>
                  <a:lnTo>
                    <a:pt x="394" y="100"/>
                  </a:lnTo>
                  <a:lnTo>
                    <a:pt x="394" y="103"/>
                  </a:lnTo>
                  <a:lnTo>
                    <a:pt x="394" y="104"/>
                  </a:lnTo>
                  <a:lnTo>
                    <a:pt x="394" y="106"/>
                  </a:lnTo>
                  <a:lnTo>
                    <a:pt x="394" y="107"/>
                  </a:lnTo>
                  <a:lnTo>
                    <a:pt x="394" y="108"/>
                  </a:lnTo>
                  <a:lnTo>
                    <a:pt x="394" y="110"/>
                  </a:lnTo>
                  <a:lnTo>
                    <a:pt x="394" y="111"/>
                  </a:lnTo>
                  <a:lnTo>
                    <a:pt x="394" y="114"/>
                  </a:lnTo>
                  <a:lnTo>
                    <a:pt x="396" y="115"/>
                  </a:lnTo>
                  <a:lnTo>
                    <a:pt x="396" y="118"/>
                  </a:lnTo>
                  <a:lnTo>
                    <a:pt x="396" y="119"/>
                  </a:lnTo>
                  <a:lnTo>
                    <a:pt x="396" y="122"/>
                  </a:lnTo>
                  <a:lnTo>
                    <a:pt x="397" y="123"/>
                  </a:lnTo>
                  <a:lnTo>
                    <a:pt x="397" y="126"/>
                  </a:lnTo>
                  <a:lnTo>
                    <a:pt x="397" y="127"/>
                  </a:lnTo>
                  <a:lnTo>
                    <a:pt x="399" y="146"/>
                  </a:lnTo>
                  <a:lnTo>
                    <a:pt x="399" y="164"/>
                  </a:lnTo>
                  <a:lnTo>
                    <a:pt x="398" y="183"/>
                  </a:lnTo>
                  <a:lnTo>
                    <a:pt x="394" y="200"/>
                  </a:lnTo>
                  <a:lnTo>
                    <a:pt x="390" y="218"/>
                  </a:lnTo>
                  <a:lnTo>
                    <a:pt x="382" y="236"/>
                  </a:lnTo>
                  <a:lnTo>
                    <a:pt x="374" y="252"/>
                  </a:lnTo>
                  <a:lnTo>
                    <a:pt x="363" y="268"/>
                  </a:lnTo>
                  <a:lnTo>
                    <a:pt x="359" y="273"/>
                  </a:lnTo>
                  <a:lnTo>
                    <a:pt x="355" y="279"/>
                  </a:lnTo>
                  <a:lnTo>
                    <a:pt x="351" y="283"/>
                  </a:lnTo>
                  <a:lnTo>
                    <a:pt x="347" y="288"/>
                  </a:lnTo>
                  <a:lnTo>
                    <a:pt x="343" y="294"/>
                  </a:lnTo>
                  <a:lnTo>
                    <a:pt x="339" y="299"/>
                  </a:lnTo>
                  <a:lnTo>
                    <a:pt x="335" y="304"/>
                  </a:lnTo>
                  <a:lnTo>
                    <a:pt x="331" y="310"/>
                  </a:lnTo>
                  <a:lnTo>
                    <a:pt x="330" y="311"/>
                  </a:lnTo>
                  <a:lnTo>
                    <a:pt x="328" y="311"/>
                  </a:lnTo>
                  <a:lnTo>
                    <a:pt x="327" y="313"/>
                  </a:lnTo>
                  <a:lnTo>
                    <a:pt x="325" y="313"/>
                  </a:lnTo>
                  <a:lnTo>
                    <a:pt x="323" y="313"/>
                  </a:lnTo>
                  <a:lnTo>
                    <a:pt x="322" y="313"/>
                  </a:lnTo>
                  <a:lnTo>
                    <a:pt x="321" y="313"/>
                  </a:lnTo>
                  <a:lnTo>
                    <a:pt x="306" y="313"/>
                  </a:lnTo>
                  <a:lnTo>
                    <a:pt x="293" y="310"/>
                  </a:lnTo>
                  <a:lnTo>
                    <a:pt x="281" y="304"/>
                  </a:lnTo>
                  <a:lnTo>
                    <a:pt x="271" y="299"/>
                  </a:lnTo>
                  <a:lnTo>
                    <a:pt x="259" y="292"/>
                  </a:lnTo>
                  <a:lnTo>
                    <a:pt x="248" y="284"/>
                  </a:lnTo>
                  <a:lnTo>
                    <a:pt x="238" y="276"/>
                  </a:lnTo>
                  <a:lnTo>
                    <a:pt x="226" y="269"/>
                  </a:lnTo>
                  <a:lnTo>
                    <a:pt x="218" y="265"/>
                  </a:lnTo>
                  <a:lnTo>
                    <a:pt x="209" y="261"/>
                  </a:lnTo>
                  <a:lnTo>
                    <a:pt x="201" y="259"/>
                  </a:lnTo>
                  <a:lnTo>
                    <a:pt x="193" y="257"/>
                  </a:lnTo>
                  <a:lnTo>
                    <a:pt x="184" y="256"/>
                  </a:lnTo>
                  <a:lnTo>
                    <a:pt x="176" y="256"/>
                  </a:lnTo>
                  <a:lnTo>
                    <a:pt x="167" y="257"/>
                  </a:lnTo>
                  <a:lnTo>
                    <a:pt x="159" y="260"/>
                  </a:lnTo>
                  <a:lnTo>
                    <a:pt x="154" y="263"/>
                  </a:lnTo>
                  <a:lnTo>
                    <a:pt x="150" y="267"/>
                  </a:lnTo>
                  <a:lnTo>
                    <a:pt x="144" y="269"/>
                  </a:lnTo>
                  <a:lnTo>
                    <a:pt x="139" y="273"/>
                  </a:lnTo>
                  <a:lnTo>
                    <a:pt x="135" y="276"/>
                  </a:lnTo>
                  <a:lnTo>
                    <a:pt x="130" y="280"/>
                  </a:lnTo>
                  <a:lnTo>
                    <a:pt x="125" y="284"/>
                  </a:lnTo>
                  <a:lnTo>
                    <a:pt x="121" y="288"/>
                  </a:lnTo>
                  <a:lnTo>
                    <a:pt x="115" y="291"/>
                  </a:lnTo>
                  <a:lnTo>
                    <a:pt x="112" y="295"/>
                  </a:lnTo>
                  <a:lnTo>
                    <a:pt x="108" y="300"/>
                  </a:lnTo>
                  <a:lnTo>
                    <a:pt x="102" y="304"/>
                  </a:lnTo>
                  <a:lnTo>
                    <a:pt x="98" y="309"/>
                  </a:lnTo>
                  <a:lnTo>
                    <a:pt x="94" y="311"/>
                  </a:lnTo>
                  <a:lnTo>
                    <a:pt x="89" y="315"/>
                  </a:lnTo>
                  <a:lnTo>
                    <a:pt x="84" y="318"/>
                  </a:lnTo>
                  <a:lnTo>
                    <a:pt x="79" y="321"/>
                  </a:lnTo>
                  <a:lnTo>
                    <a:pt x="75" y="322"/>
                  </a:lnTo>
                  <a:lnTo>
                    <a:pt x="68" y="323"/>
                  </a:lnTo>
                  <a:lnTo>
                    <a:pt x="63" y="325"/>
                  </a:lnTo>
                  <a:lnTo>
                    <a:pt x="58" y="325"/>
                  </a:lnTo>
                  <a:lnTo>
                    <a:pt x="54" y="325"/>
                  </a:lnTo>
                  <a:lnTo>
                    <a:pt x="48" y="323"/>
                  </a:lnTo>
                  <a:lnTo>
                    <a:pt x="46" y="321"/>
                  </a:lnTo>
                  <a:lnTo>
                    <a:pt x="38" y="313"/>
                  </a:lnTo>
                  <a:lnTo>
                    <a:pt x="33" y="303"/>
                  </a:lnTo>
                  <a:lnTo>
                    <a:pt x="27" y="295"/>
                  </a:lnTo>
                  <a:lnTo>
                    <a:pt x="22" y="286"/>
                  </a:lnTo>
                  <a:lnTo>
                    <a:pt x="18" y="276"/>
                  </a:lnTo>
                  <a:lnTo>
                    <a:pt x="16" y="267"/>
                  </a:lnTo>
                  <a:lnTo>
                    <a:pt x="13" y="257"/>
                  </a:lnTo>
                  <a:lnTo>
                    <a:pt x="10" y="246"/>
                  </a:lnTo>
                  <a:lnTo>
                    <a:pt x="6" y="222"/>
                  </a:lnTo>
                  <a:lnTo>
                    <a:pt x="4" y="198"/>
                  </a:lnTo>
                  <a:lnTo>
                    <a:pt x="1" y="172"/>
                  </a:lnTo>
                  <a:lnTo>
                    <a:pt x="0" y="148"/>
                  </a:lnTo>
                  <a:lnTo>
                    <a:pt x="0" y="123"/>
                  </a:lnTo>
                  <a:lnTo>
                    <a:pt x="0" y="98"/>
                  </a:lnTo>
                  <a:lnTo>
                    <a:pt x="0" y="73"/>
                  </a:lnTo>
                  <a:lnTo>
                    <a:pt x="1" y="49"/>
                  </a:lnTo>
                  <a:lnTo>
                    <a:pt x="2" y="45"/>
                  </a:lnTo>
                  <a:lnTo>
                    <a:pt x="2" y="41"/>
                  </a:lnTo>
                  <a:lnTo>
                    <a:pt x="4" y="37"/>
                  </a:lnTo>
                  <a:lnTo>
                    <a:pt x="5" y="33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8" y="19"/>
                  </a:lnTo>
                  <a:lnTo>
                    <a:pt x="9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71"/>
            <p:cNvSpPr>
              <a:spLocks/>
            </p:cNvSpPr>
            <p:nvPr/>
          </p:nvSpPr>
          <p:spPr bwMode="auto">
            <a:xfrm>
              <a:off x="3978" y="3843"/>
              <a:ext cx="6" cy="5"/>
            </a:xfrm>
            <a:custGeom>
              <a:avLst/>
              <a:gdLst>
                <a:gd name="T0" fmla="*/ 6 w 6"/>
                <a:gd name="T1" fmla="*/ 5 h 5"/>
                <a:gd name="T2" fmla="*/ 5 w 6"/>
                <a:gd name="T3" fmla="*/ 4 h 5"/>
                <a:gd name="T4" fmla="*/ 5 w 6"/>
                <a:gd name="T5" fmla="*/ 4 h 5"/>
                <a:gd name="T6" fmla="*/ 4 w 6"/>
                <a:gd name="T7" fmla="*/ 3 h 5"/>
                <a:gd name="T8" fmla="*/ 2 w 6"/>
                <a:gd name="T9" fmla="*/ 3 h 5"/>
                <a:gd name="T10" fmla="*/ 2 w 6"/>
                <a:gd name="T11" fmla="*/ 3 h 5"/>
                <a:gd name="T12" fmla="*/ 1 w 6"/>
                <a:gd name="T13" fmla="*/ 1 h 5"/>
                <a:gd name="T14" fmla="*/ 0 w 6"/>
                <a:gd name="T15" fmla="*/ 1 h 5"/>
                <a:gd name="T16" fmla="*/ 0 w 6"/>
                <a:gd name="T17" fmla="*/ 0 h 5"/>
                <a:gd name="T18" fmla="*/ 0 w 6"/>
                <a:gd name="T19" fmla="*/ 1 h 5"/>
                <a:gd name="T20" fmla="*/ 1 w 6"/>
                <a:gd name="T21" fmla="*/ 1 h 5"/>
                <a:gd name="T22" fmla="*/ 2 w 6"/>
                <a:gd name="T23" fmla="*/ 3 h 5"/>
                <a:gd name="T24" fmla="*/ 2 w 6"/>
                <a:gd name="T25" fmla="*/ 3 h 5"/>
                <a:gd name="T26" fmla="*/ 4 w 6"/>
                <a:gd name="T27" fmla="*/ 4 h 5"/>
                <a:gd name="T28" fmla="*/ 4 w 6"/>
                <a:gd name="T29" fmla="*/ 4 h 5"/>
                <a:gd name="T30" fmla="*/ 5 w 6"/>
                <a:gd name="T31" fmla="*/ 5 h 5"/>
                <a:gd name="T32" fmla="*/ 6 w 6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5"/>
                <a:gd name="T53" fmla="*/ 6 w 6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5">
                  <a:moveTo>
                    <a:pt x="6" y="5"/>
                  </a:moveTo>
                  <a:lnTo>
                    <a:pt x="5" y="4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72"/>
            <p:cNvSpPr>
              <a:spLocks/>
            </p:cNvSpPr>
            <p:nvPr/>
          </p:nvSpPr>
          <p:spPr bwMode="auto">
            <a:xfrm>
              <a:off x="3978" y="3843"/>
              <a:ext cx="6" cy="5"/>
            </a:xfrm>
            <a:custGeom>
              <a:avLst/>
              <a:gdLst>
                <a:gd name="T0" fmla="*/ 6 w 6"/>
                <a:gd name="T1" fmla="*/ 5 h 5"/>
                <a:gd name="T2" fmla="*/ 5 w 6"/>
                <a:gd name="T3" fmla="*/ 4 h 5"/>
                <a:gd name="T4" fmla="*/ 5 w 6"/>
                <a:gd name="T5" fmla="*/ 4 h 5"/>
                <a:gd name="T6" fmla="*/ 4 w 6"/>
                <a:gd name="T7" fmla="*/ 3 h 5"/>
                <a:gd name="T8" fmla="*/ 2 w 6"/>
                <a:gd name="T9" fmla="*/ 3 h 5"/>
                <a:gd name="T10" fmla="*/ 2 w 6"/>
                <a:gd name="T11" fmla="*/ 3 h 5"/>
                <a:gd name="T12" fmla="*/ 1 w 6"/>
                <a:gd name="T13" fmla="*/ 1 h 5"/>
                <a:gd name="T14" fmla="*/ 0 w 6"/>
                <a:gd name="T15" fmla="*/ 1 h 5"/>
                <a:gd name="T16" fmla="*/ 0 w 6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5"/>
                <a:gd name="T29" fmla="*/ 6 w 6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5">
                  <a:moveTo>
                    <a:pt x="6" y="5"/>
                  </a:moveTo>
                  <a:lnTo>
                    <a:pt x="5" y="4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73"/>
            <p:cNvSpPr>
              <a:spLocks/>
            </p:cNvSpPr>
            <p:nvPr/>
          </p:nvSpPr>
          <p:spPr bwMode="auto">
            <a:xfrm>
              <a:off x="3769" y="3852"/>
              <a:ext cx="8" cy="13"/>
            </a:xfrm>
            <a:custGeom>
              <a:avLst/>
              <a:gdLst>
                <a:gd name="T0" fmla="*/ 0 w 8"/>
                <a:gd name="T1" fmla="*/ 13 h 13"/>
                <a:gd name="T2" fmla="*/ 2 w 8"/>
                <a:gd name="T3" fmla="*/ 11 h 13"/>
                <a:gd name="T4" fmla="*/ 4 w 8"/>
                <a:gd name="T5" fmla="*/ 10 h 13"/>
                <a:gd name="T6" fmla="*/ 5 w 8"/>
                <a:gd name="T7" fmla="*/ 7 h 13"/>
                <a:gd name="T8" fmla="*/ 6 w 8"/>
                <a:gd name="T9" fmla="*/ 6 h 13"/>
                <a:gd name="T10" fmla="*/ 8 w 8"/>
                <a:gd name="T11" fmla="*/ 4 h 13"/>
                <a:gd name="T12" fmla="*/ 8 w 8"/>
                <a:gd name="T13" fmla="*/ 3 h 13"/>
                <a:gd name="T14" fmla="*/ 8 w 8"/>
                <a:gd name="T15" fmla="*/ 2 h 13"/>
                <a:gd name="T16" fmla="*/ 6 w 8"/>
                <a:gd name="T17" fmla="*/ 0 h 13"/>
                <a:gd name="T18" fmla="*/ 5 w 8"/>
                <a:gd name="T19" fmla="*/ 0 h 13"/>
                <a:gd name="T20" fmla="*/ 4 w 8"/>
                <a:gd name="T21" fmla="*/ 0 h 13"/>
                <a:gd name="T22" fmla="*/ 4 w 8"/>
                <a:gd name="T23" fmla="*/ 2 h 13"/>
                <a:gd name="T24" fmla="*/ 2 w 8"/>
                <a:gd name="T25" fmla="*/ 4 h 13"/>
                <a:gd name="T26" fmla="*/ 2 w 8"/>
                <a:gd name="T27" fmla="*/ 6 h 13"/>
                <a:gd name="T28" fmla="*/ 1 w 8"/>
                <a:gd name="T29" fmla="*/ 8 h 13"/>
                <a:gd name="T30" fmla="*/ 1 w 8"/>
                <a:gd name="T31" fmla="*/ 10 h 13"/>
                <a:gd name="T32" fmla="*/ 0 w 8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3"/>
                <a:gd name="T53" fmla="*/ 8 w 8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3">
                  <a:moveTo>
                    <a:pt x="0" y="13"/>
                  </a:moveTo>
                  <a:lnTo>
                    <a:pt x="2" y="11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74"/>
            <p:cNvSpPr>
              <a:spLocks/>
            </p:cNvSpPr>
            <p:nvPr/>
          </p:nvSpPr>
          <p:spPr bwMode="auto">
            <a:xfrm>
              <a:off x="3769" y="3852"/>
              <a:ext cx="6" cy="13"/>
            </a:xfrm>
            <a:custGeom>
              <a:avLst/>
              <a:gdLst>
                <a:gd name="T0" fmla="*/ 0 w 6"/>
                <a:gd name="T1" fmla="*/ 13 h 13"/>
                <a:gd name="T2" fmla="*/ 1 w 6"/>
                <a:gd name="T3" fmla="*/ 11 h 13"/>
                <a:gd name="T4" fmla="*/ 2 w 6"/>
                <a:gd name="T5" fmla="*/ 10 h 13"/>
                <a:gd name="T6" fmla="*/ 4 w 6"/>
                <a:gd name="T7" fmla="*/ 8 h 13"/>
                <a:gd name="T8" fmla="*/ 4 w 6"/>
                <a:gd name="T9" fmla="*/ 6 h 13"/>
                <a:gd name="T10" fmla="*/ 5 w 6"/>
                <a:gd name="T11" fmla="*/ 4 h 13"/>
                <a:gd name="T12" fmla="*/ 5 w 6"/>
                <a:gd name="T13" fmla="*/ 3 h 13"/>
                <a:gd name="T14" fmla="*/ 5 w 6"/>
                <a:gd name="T15" fmla="*/ 2 h 13"/>
                <a:gd name="T16" fmla="*/ 6 w 6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3"/>
                <a:gd name="T29" fmla="*/ 6 w 6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3">
                  <a:moveTo>
                    <a:pt x="0" y="13"/>
                  </a:moveTo>
                  <a:lnTo>
                    <a:pt x="1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75"/>
            <p:cNvSpPr>
              <a:spLocks/>
            </p:cNvSpPr>
            <p:nvPr/>
          </p:nvSpPr>
          <p:spPr bwMode="auto">
            <a:xfrm>
              <a:off x="3782" y="3802"/>
              <a:ext cx="187" cy="44"/>
            </a:xfrm>
            <a:custGeom>
              <a:avLst/>
              <a:gdLst>
                <a:gd name="T0" fmla="*/ 187 w 187"/>
                <a:gd name="T1" fmla="*/ 35 h 44"/>
                <a:gd name="T2" fmla="*/ 183 w 187"/>
                <a:gd name="T3" fmla="*/ 31 h 44"/>
                <a:gd name="T4" fmla="*/ 177 w 187"/>
                <a:gd name="T5" fmla="*/ 27 h 44"/>
                <a:gd name="T6" fmla="*/ 173 w 187"/>
                <a:gd name="T7" fmla="*/ 25 h 44"/>
                <a:gd name="T8" fmla="*/ 168 w 187"/>
                <a:gd name="T9" fmla="*/ 22 h 44"/>
                <a:gd name="T10" fmla="*/ 164 w 187"/>
                <a:gd name="T11" fmla="*/ 19 h 44"/>
                <a:gd name="T12" fmla="*/ 159 w 187"/>
                <a:gd name="T13" fmla="*/ 17 h 44"/>
                <a:gd name="T14" fmla="*/ 154 w 187"/>
                <a:gd name="T15" fmla="*/ 14 h 44"/>
                <a:gd name="T16" fmla="*/ 147 w 187"/>
                <a:gd name="T17" fmla="*/ 11 h 44"/>
                <a:gd name="T18" fmla="*/ 145 w 187"/>
                <a:gd name="T19" fmla="*/ 10 h 44"/>
                <a:gd name="T20" fmla="*/ 141 w 187"/>
                <a:gd name="T21" fmla="*/ 8 h 44"/>
                <a:gd name="T22" fmla="*/ 138 w 187"/>
                <a:gd name="T23" fmla="*/ 7 h 44"/>
                <a:gd name="T24" fmla="*/ 134 w 187"/>
                <a:gd name="T25" fmla="*/ 6 h 44"/>
                <a:gd name="T26" fmla="*/ 130 w 187"/>
                <a:gd name="T27" fmla="*/ 6 h 44"/>
                <a:gd name="T28" fmla="*/ 127 w 187"/>
                <a:gd name="T29" fmla="*/ 4 h 44"/>
                <a:gd name="T30" fmla="*/ 125 w 187"/>
                <a:gd name="T31" fmla="*/ 3 h 44"/>
                <a:gd name="T32" fmla="*/ 122 w 187"/>
                <a:gd name="T33" fmla="*/ 2 h 44"/>
                <a:gd name="T34" fmla="*/ 120 w 187"/>
                <a:gd name="T35" fmla="*/ 2 h 44"/>
                <a:gd name="T36" fmla="*/ 118 w 187"/>
                <a:gd name="T37" fmla="*/ 2 h 44"/>
                <a:gd name="T38" fmla="*/ 117 w 187"/>
                <a:gd name="T39" fmla="*/ 0 h 44"/>
                <a:gd name="T40" fmla="*/ 116 w 187"/>
                <a:gd name="T41" fmla="*/ 2 h 44"/>
                <a:gd name="T42" fmla="*/ 114 w 187"/>
                <a:gd name="T43" fmla="*/ 2 h 44"/>
                <a:gd name="T44" fmla="*/ 113 w 187"/>
                <a:gd name="T45" fmla="*/ 2 h 44"/>
                <a:gd name="T46" fmla="*/ 112 w 187"/>
                <a:gd name="T47" fmla="*/ 2 h 44"/>
                <a:gd name="T48" fmla="*/ 109 w 187"/>
                <a:gd name="T49" fmla="*/ 2 h 44"/>
                <a:gd name="T50" fmla="*/ 105 w 187"/>
                <a:gd name="T51" fmla="*/ 0 h 44"/>
                <a:gd name="T52" fmla="*/ 102 w 187"/>
                <a:gd name="T53" fmla="*/ 0 h 44"/>
                <a:gd name="T54" fmla="*/ 99 w 187"/>
                <a:gd name="T55" fmla="*/ 0 h 44"/>
                <a:gd name="T56" fmla="*/ 95 w 187"/>
                <a:gd name="T57" fmla="*/ 0 h 44"/>
                <a:gd name="T58" fmla="*/ 92 w 187"/>
                <a:gd name="T59" fmla="*/ 2 h 44"/>
                <a:gd name="T60" fmla="*/ 88 w 187"/>
                <a:gd name="T61" fmla="*/ 2 h 44"/>
                <a:gd name="T62" fmla="*/ 84 w 187"/>
                <a:gd name="T63" fmla="*/ 3 h 44"/>
                <a:gd name="T64" fmla="*/ 81 w 187"/>
                <a:gd name="T65" fmla="*/ 3 h 44"/>
                <a:gd name="T66" fmla="*/ 80 w 187"/>
                <a:gd name="T67" fmla="*/ 3 h 44"/>
                <a:gd name="T68" fmla="*/ 79 w 187"/>
                <a:gd name="T69" fmla="*/ 3 h 44"/>
                <a:gd name="T70" fmla="*/ 79 w 187"/>
                <a:gd name="T71" fmla="*/ 4 h 44"/>
                <a:gd name="T72" fmla="*/ 77 w 187"/>
                <a:gd name="T73" fmla="*/ 4 h 44"/>
                <a:gd name="T74" fmla="*/ 76 w 187"/>
                <a:gd name="T75" fmla="*/ 4 h 44"/>
                <a:gd name="T76" fmla="*/ 76 w 187"/>
                <a:gd name="T77" fmla="*/ 4 h 44"/>
                <a:gd name="T78" fmla="*/ 75 w 187"/>
                <a:gd name="T79" fmla="*/ 4 h 44"/>
                <a:gd name="T80" fmla="*/ 74 w 187"/>
                <a:gd name="T81" fmla="*/ 4 h 44"/>
                <a:gd name="T82" fmla="*/ 71 w 187"/>
                <a:gd name="T83" fmla="*/ 6 h 44"/>
                <a:gd name="T84" fmla="*/ 67 w 187"/>
                <a:gd name="T85" fmla="*/ 7 h 44"/>
                <a:gd name="T86" fmla="*/ 63 w 187"/>
                <a:gd name="T87" fmla="*/ 7 h 44"/>
                <a:gd name="T88" fmla="*/ 59 w 187"/>
                <a:gd name="T89" fmla="*/ 10 h 44"/>
                <a:gd name="T90" fmla="*/ 55 w 187"/>
                <a:gd name="T91" fmla="*/ 11 h 44"/>
                <a:gd name="T92" fmla="*/ 51 w 187"/>
                <a:gd name="T93" fmla="*/ 13 h 44"/>
                <a:gd name="T94" fmla="*/ 47 w 187"/>
                <a:gd name="T95" fmla="*/ 15 h 44"/>
                <a:gd name="T96" fmla="*/ 42 w 187"/>
                <a:gd name="T97" fmla="*/ 17 h 44"/>
                <a:gd name="T98" fmla="*/ 37 w 187"/>
                <a:gd name="T99" fmla="*/ 19 h 44"/>
                <a:gd name="T100" fmla="*/ 31 w 187"/>
                <a:gd name="T101" fmla="*/ 23 h 44"/>
                <a:gd name="T102" fmla="*/ 26 w 187"/>
                <a:gd name="T103" fmla="*/ 26 h 44"/>
                <a:gd name="T104" fmla="*/ 21 w 187"/>
                <a:gd name="T105" fmla="*/ 29 h 44"/>
                <a:gd name="T106" fmla="*/ 16 w 187"/>
                <a:gd name="T107" fmla="*/ 33 h 44"/>
                <a:gd name="T108" fmla="*/ 10 w 187"/>
                <a:gd name="T109" fmla="*/ 35 h 44"/>
                <a:gd name="T110" fmla="*/ 5 w 187"/>
                <a:gd name="T111" fmla="*/ 40 h 44"/>
                <a:gd name="T112" fmla="*/ 0 w 187"/>
                <a:gd name="T113" fmla="*/ 44 h 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"/>
                <a:gd name="T172" fmla="*/ 0 h 44"/>
                <a:gd name="T173" fmla="*/ 187 w 187"/>
                <a:gd name="T174" fmla="*/ 44 h 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" h="44">
                  <a:moveTo>
                    <a:pt x="187" y="35"/>
                  </a:moveTo>
                  <a:lnTo>
                    <a:pt x="183" y="31"/>
                  </a:lnTo>
                  <a:lnTo>
                    <a:pt x="177" y="27"/>
                  </a:lnTo>
                  <a:lnTo>
                    <a:pt x="173" y="25"/>
                  </a:lnTo>
                  <a:lnTo>
                    <a:pt x="168" y="22"/>
                  </a:lnTo>
                  <a:lnTo>
                    <a:pt x="164" y="19"/>
                  </a:lnTo>
                  <a:lnTo>
                    <a:pt x="159" y="17"/>
                  </a:lnTo>
                  <a:lnTo>
                    <a:pt x="154" y="14"/>
                  </a:lnTo>
                  <a:lnTo>
                    <a:pt x="147" y="11"/>
                  </a:lnTo>
                  <a:lnTo>
                    <a:pt x="145" y="10"/>
                  </a:lnTo>
                  <a:lnTo>
                    <a:pt x="141" y="8"/>
                  </a:lnTo>
                  <a:lnTo>
                    <a:pt x="138" y="7"/>
                  </a:lnTo>
                  <a:lnTo>
                    <a:pt x="134" y="6"/>
                  </a:lnTo>
                  <a:lnTo>
                    <a:pt x="130" y="6"/>
                  </a:lnTo>
                  <a:lnTo>
                    <a:pt x="127" y="4"/>
                  </a:lnTo>
                  <a:lnTo>
                    <a:pt x="125" y="3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7" y="0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3" y="2"/>
                  </a:lnTo>
                  <a:lnTo>
                    <a:pt x="112" y="2"/>
                  </a:lnTo>
                  <a:lnTo>
                    <a:pt x="109" y="2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4" y="3"/>
                  </a:lnTo>
                  <a:lnTo>
                    <a:pt x="81" y="3"/>
                  </a:lnTo>
                  <a:lnTo>
                    <a:pt x="80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4"/>
                  </a:lnTo>
                  <a:lnTo>
                    <a:pt x="71" y="6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10"/>
                  </a:lnTo>
                  <a:lnTo>
                    <a:pt x="55" y="11"/>
                  </a:lnTo>
                  <a:lnTo>
                    <a:pt x="51" y="13"/>
                  </a:lnTo>
                  <a:lnTo>
                    <a:pt x="47" y="15"/>
                  </a:lnTo>
                  <a:lnTo>
                    <a:pt x="42" y="17"/>
                  </a:lnTo>
                  <a:lnTo>
                    <a:pt x="37" y="19"/>
                  </a:lnTo>
                  <a:lnTo>
                    <a:pt x="31" y="23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6" y="33"/>
                  </a:lnTo>
                  <a:lnTo>
                    <a:pt x="10" y="35"/>
                  </a:lnTo>
                  <a:lnTo>
                    <a:pt x="5" y="40"/>
                  </a:lnTo>
                  <a:lnTo>
                    <a:pt x="0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76"/>
            <p:cNvSpPr>
              <a:spLocks/>
            </p:cNvSpPr>
            <p:nvPr/>
          </p:nvSpPr>
          <p:spPr bwMode="auto">
            <a:xfrm>
              <a:off x="3881" y="3686"/>
              <a:ext cx="19" cy="116"/>
            </a:xfrm>
            <a:custGeom>
              <a:avLst/>
              <a:gdLst>
                <a:gd name="T0" fmla="*/ 0 w 19"/>
                <a:gd name="T1" fmla="*/ 116 h 116"/>
                <a:gd name="T2" fmla="*/ 1 w 19"/>
                <a:gd name="T3" fmla="*/ 114 h 116"/>
                <a:gd name="T4" fmla="*/ 2 w 19"/>
                <a:gd name="T5" fmla="*/ 112 h 116"/>
                <a:gd name="T6" fmla="*/ 2 w 19"/>
                <a:gd name="T7" fmla="*/ 110 h 116"/>
                <a:gd name="T8" fmla="*/ 5 w 19"/>
                <a:gd name="T9" fmla="*/ 107 h 116"/>
                <a:gd name="T10" fmla="*/ 6 w 19"/>
                <a:gd name="T11" fmla="*/ 106 h 116"/>
                <a:gd name="T12" fmla="*/ 7 w 19"/>
                <a:gd name="T13" fmla="*/ 103 h 116"/>
                <a:gd name="T14" fmla="*/ 7 w 19"/>
                <a:gd name="T15" fmla="*/ 101 h 116"/>
                <a:gd name="T16" fmla="*/ 9 w 19"/>
                <a:gd name="T17" fmla="*/ 99 h 116"/>
                <a:gd name="T18" fmla="*/ 10 w 19"/>
                <a:gd name="T19" fmla="*/ 96 h 116"/>
                <a:gd name="T20" fmla="*/ 10 w 19"/>
                <a:gd name="T21" fmla="*/ 93 h 116"/>
                <a:gd name="T22" fmla="*/ 11 w 19"/>
                <a:gd name="T23" fmla="*/ 91 h 116"/>
                <a:gd name="T24" fmla="*/ 11 w 19"/>
                <a:gd name="T25" fmla="*/ 88 h 116"/>
                <a:gd name="T26" fmla="*/ 13 w 19"/>
                <a:gd name="T27" fmla="*/ 84 h 116"/>
                <a:gd name="T28" fmla="*/ 13 w 19"/>
                <a:gd name="T29" fmla="*/ 81 h 116"/>
                <a:gd name="T30" fmla="*/ 14 w 19"/>
                <a:gd name="T31" fmla="*/ 78 h 116"/>
                <a:gd name="T32" fmla="*/ 14 w 19"/>
                <a:gd name="T33" fmla="*/ 76 h 116"/>
                <a:gd name="T34" fmla="*/ 17 w 19"/>
                <a:gd name="T35" fmla="*/ 58 h 116"/>
                <a:gd name="T36" fmla="*/ 18 w 19"/>
                <a:gd name="T37" fmla="*/ 42 h 116"/>
                <a:gd name="T38" fmla="*/ 19 w 19"/>
                <a:gd name="T39" fmla="*/ 28 h 116"/>
                <a:gd name="T40" fmla="*/ 19 w 19"/>
                <a:gd name="T41" fmla="*/ 16 h 116"/>
                <a:gd name="T42" fmla="*/ 19 w 19"/>
                <a:gd name="T43" fmla="*/ 8 h 116"/>
                <a:gd name="T44" fmla="*/ 19 w 19"/>
                <a:gd name="T45" fmla="*/ 3 h 116"/>
                <a:gd name="T46" fmla="*/ 18 w 19"/>
                <a:gd name="T47" fmla="*/ 0 h 116"/>
                <a:gd name="T48" fmla="*/ 18 w 19"/>
                <a:gd name="T49" fmla="*/ 0 h 116"/>
                <a:gd name="T50" fmla="*/ 18 w 19"/>
                <a:gd name="T51" fmla="*/ 0 h 116"/>
                <a:gd name="T52" fmla="*/ 18 w 19"/>
                <a:gd name="T53" fmla="*/ 1 h 116"/>
                <a:gd name="T54" fmla="*/ 15 w 19"/>
                <a:gd name="T55" fmla="*/ 16 h 116"/>
                <a:gd name="T56" fmla="*/ 13 w 19"/>
                <a:gd name="T57" fmla="*/ 30 h 116"/>
                <a:gd name="T58" fmla="*/ 10 w 19"/>
                <a:gd name="T59" fmla="*/ 45 h 116"/>
                <a:gd name="T60" fmla="*/ 9 w 19"/>
                <a:gd name="T61" fmla="*/ 60 h 116"/>
                <a:gd name="T62" fmla="*/ 6 w 19"/>
                <a:gd name="T63" fmla="*/ 73 h 116"/>
                <a:gd name="T64" fmla="*/ 3 w 19"/>
                <a:gd name="T65" fmla="*/ 88 h 116"/>
                <a:gd name="T66" fmla="*/ 2 w 19"/>
                <a:gd name="T67" fmla="*/ 103 h 116"/>
                <a:gd name="T68" fmla="*/ 0 w 19"/>
                <a:gd name="T69" fmla="*/ 116 h 1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"/>
                <a:gd name="T106" fmla="*/ 0 h 116"/>
                <a:gd name="T107" fmla="*/ 19 w 19"/>
                <a:gd name="T108" fmla="*/ 116 h 1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" h="116">
                  <a:moveTo>
                    <a:pt x="0" y="116"/>
                  </a:moveTo>
                  <a:lnTo>
                    <a:pt x="1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5" y="107"/>
                  </a:lnTo>
                  <a:lnTo>
                    <a:pt x="6" y="106"/>
                  </a:lnTo>
                  <a:lnTo>
                    <a:pt x="7" y="103"/>
                  </a:lnTo>
                  <a:lnTo>
                    <a:pt x="7" y="101"/>
                  </a:lnTo>
                  <a:lnTo>
                    <a:pt x="9" y="99"/>
                  </a:lnTo>
                  <a:lnTo>
                    <a:pt x="10" y="96"/>
                  </a:lnTo>
                  <a:lnTo>
                    <a:pt x="10" y="93"/>
                  </a:lnTo>
                  <a:lnTo>
                    <a:pt x="11" y="91"/>
                  </a:lnTo>
                  <a:lnTo>
                    <a:pt x="11" y="88"/>
                  </a:lnTo>
                  <a:lnTo>
                    <a:pt x="13" y="84"/>
                  </a:lnTo>
                  <a:lnTo>
                    <a:pt x="13" y="81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7" y="58"/>
                  </a:lnTo>
                  <a:lnTo>
                    <a:pt x="18" y="42"/>
                  </a:lnTo>
                  <a:lnTo>
                    <a:pt x="19" y="28"/>
                  </a:lnTo>
                  <a:lnTo>
                    <a:pt x="19" y="16"/>
                  </a:lnTo>
                  <a:lnTo>
                    <a:pt x="19" y="8"/>
                  </a:lnTo>
                  <a:lnTo>
                    <a:pt x="19" y="3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5" y="16"/>
                  </a:lnTo>
                  <a:lnTo>
                    <a:pt x="13" y="30"/>
                  </a:lnTo>
                  <a:lnTo>
                    <a:pt x="10" y="45"/>
                  </a:lnTo>
                  <a:lnTo>
                    <a:pt x="9" y="60"/>
                  </a:lnTo>
                  <a:lnTo>
                    <a:pt x="6" y="73"/>
                  </a:lnTo>
                  <a:lnTo>
                    <a:pt x="3" y="88"/>
                  </a:lnTo>
                  <a:lnTo>
                    <a:pt x="2" y="10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77"/>
            <p:cNvSpPr>
              <a:spLocks/>
            </p:cNvSpPr>
            <p:nvPr/>
          </p:nvSpPr>
          <p:spPr bwMode="auto">
            <a:xfrm>
              <a:off x="3881" y="3687"/>
              <a:ext cx="18" cy="115"/>
            </a:xfrm>
            <a:custGeom>
              <a:avLst/>
              <a:gdLst>
                <a:gd name="T0" fmla="*/ 0 w 18"/>
                <a:gd name="T1" fmla="*/ 115 h 115"/>
                <a:gd name="T2" fmla="*/ 1 w 18"/>
                <a:gd name="T3" fmla="*/ 113 h 115"/>
                <a:gd name="T4" fmla="*/ 2 w 18"/>
                <a:gd name="T5" fmla="*/ 111 h 115"/>
                <a:gd name="T6" fmla="*/ 2 w 18"/>
                <a:gd name="T7" fmla="*/ 109 h 115"/>
                <a:gd name="T8" fmla="*/ 5 w 18"/>
                <a:gd name="T9" fmla="*/ 106 h 115"/>
                <a:gd name="T10" fmla="*/ 6 w 18"/>
                <a:gd name="T11" fmla="*/ 105 h 115"/>
                <a:gd name="T12" fmla="*/ 7 w 18"/>
                <a:gd name="T13" fmla="*/ 102 h 115"/>
                <a:gd name="T14" fmla="*/ 7 w 18"/>
                <a:gd name="T15" fmla="*/ 100 h 115"/>
                <a:gd name="T16" fmla="*/ 9 w 18"/>
                <a:gd name="T17" fmla="*/ 98 h 115"/>
                <a:gd name="T18" fmla="*/ 10 w 18"/>
                <a:gd name="T19" fmla="*/ 95 h 115"/>
                <a:gd name="T20" fmla="*/ 10 w 18"/>
                <a:gd name="T21" fmla="*/ 92 h 115"/>
                <a:gd name="T22" fmla="*/ 11 w 18"/>
                <a:gd name="T23" fmla="*/ 90 h 115"/>
                <a:gd name="T24" fmla="*/ 11 w 18"/>
                <a:gd name="T25" fmla="*/ 87 h 115"/>
                <a:gd name="T26" fmla="*/ 13 w 18"/>
                <a:gd name="T27" fmla="*/ 83 h 115"/>
                <a:gd name="T28" fmla="*/ 13 w 18"/>
                <a:gd name="T29" fmla="*/ 80 h 115"/>
                <a:gd name="T30" fmla="*/ 14 w 18"/>
                <a:gd name="T31" fmla="*/ 77 h 115"/>
                <a:gd name="T32" fmla="*/ 14 w 18"/>
                <a:gd name="T33" fmla="*/ 75 h 115"/>
                <a:gd name="T34" fmla="*/ 17 w 18"/>
                <a:gd name="T35" fmla="*/ 59 h 115"/>
                <a:gd name="T36" fmla="*/ 18 w 18"/>
                <a:gd name="T37" fmla="*/ 45 h 115"/>
                <a:gd name="T38" fmla="*/ 18 w 18"/>
                <a:gd name="T39" fmla="*/ 33 h 115"/>
                <a:gd name="T40" fmla="*/ 18 w 18"/>
                <a:gd name="T41" fmla="*/ 23 h 115"/>
                <a:gd name="T42" fmla="*/ 18 w 18"/>
                <a:gd name="T43" fmla="*/ 15 h 115"/>
                <a:gd name="T44" fmla="*/ 18 w 18"/>
                <a:gd name="T45" fmla="*/ 10 h 115"/>
                <a:gd name="T46" fmla="*/ 18 w 18"/>
                <a:gd name="T47" fmla="*/ 5 h 115"/>
                <a:gd name="T48" fmla="*/ 18 w 18"/>
                <a:gd name="T49" fmla="*/ 0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15"/>
                <a:gd name="T77" fmla="*/ 18 w 18"/>
                <a:gd name="T78" fmla="*/ 115 h 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15">
                  <a:moveTo>
                    <a:pt x="0" y="115"/>
                  </a:moveTo>
                  <a:lnTo>
                    <a:pt x="1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5" y="106"/>
                  </a:lnTo>
                  <a:lnTo>
                    <a:pt x="6" y="105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9" y="98"/>
                  </a:lnTo>
                  <a:lnTo>
                    <a:pt x="10" y="95"/>
                  </a:lnTo>
                  <a:lnTo>
                    <a:pt x="10" y="92"/>
                  </a:lnTo>
                  <a:lnTo>
                    <a:pt x="11" y="90"/>
                  </a:lnTo>
                  <a:lnTo>
                    <a:pt x="11" y="87"/>
                  </a:lnTo>
                  <a:lnTo>
                    <a:pt x="13" y="83"/>
                  </a:lnTo>
                  <a:lnTo>
                    <a:pt x="13" y="80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7" y="59"/>
                  </a:lnTo>
                  <a:lnTo>
                    <a:pt x="18" y="45"/>
                  </a:lnTo>
                  <a:lnTo>
                    <a:pt x="18" y="33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8" y="5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78"/>
            <p:cNvSpPr>
              <a:spLocks/>
            </p:cNvSpPr>
            <p:nvPr/>
          </p:nvSpPr>
          <p:spPr bwMode="auto">
            <a:xfrm>
              <a:off x="3892" y="3641"/>
              <a:ext cx="4" cy="15"/>
            </a:xfrm>
            <a:custGeom>
              <a:avLst/>
              <a:gdLst>
                <a:gd name="T0" fmla="*/ 2 w 4"/>
                <a:gd name="T1" fmla="*/ 0 h 15"/>
                <a:gd name="T2" fmla="*/ 2 w 4"/>
                <a:gd name="T3" fmla="*/ 3 h 15"/>
                <a:gd name="T4" fmla="*/ 2 w 4"/>
                <a:gd name="T5" fmla="*/ 5 h 15"/>
                <a:gd name="T6" fmla="*/ 3 w 4"/>
                <a:gd name="T7" fmla="*/ 7 h 15"/>
                <a:gd name="T8" fmla="*/ 4 w 4"/>
                <a:gd name="T9" fmla="*/ 10 h 15"/>
                <a:gd name="T10" fmla="*/ 4 w 4"/>
                <a:gd name="T11" fmla="*/ 13 h 15"/>
                <a:gd name="T12" fmla="*/ 4 w 4"/>
                <a:gd name="T13" fmla="*/ 14 h 15"/>
                <a:gd name="T14" fmla="*/ 4 w 4"/>
                <a:gd name="T15" fmla="*/ 15 h 15"/>
                <a:gd name="T16" fmla="*/ 3 w 4"/>
                <a:gd name="T17" fmla="*/ 15 h 15"/>
                <a:gd name="T18" fmla="*/ 2 w 4"/>
                <a:gd name="T19" fmla="*/ 15 h 15"/>
                <a:gd name="T20" fmla="*/ 0 w 4"/>
                <a:gd name="T21" fmla="*/ 14 h 15"/>
                <a:gd name="T22" fmla="*/ 0 w 4"/>
                <a:gd name="T23" fmla="*/ 13 h 15"/>
                <a:gd name="T24" fmla="*/ 0 w 4"/>
                <a:gd name="T25" fmla="*/ 10 h 15"/>
                <a:gd name="T26" fmla="*/ 0 w 4"/>
                <a:gd name="T27" fmla="*/ 7 h 15"/>
                <a:gd name="T28" fmla="*/ 0 w 4"/>
                <a:gd name="T29" fmla="*/ 6 h 15"/>
                <a:gd name="T30" fmla="*/ 2 w 4"/>
                <a:gd name="T31" fmla="*/ 3 h 15"/>
                <a:gd name="T32" fmla="*/ 2 w 4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15"/>
                <a:gd name="T53" fmla="*/ 4 w 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15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79"/>
            <p:cNvSpPr>
              <a:spLocks/>
            </p:cNvSpPr>
            <p:nvPr/>
          </p:nvSpPr>
          <p:spPr bwMode="auto">
            <a:xfrm>
              <a:off x="3894" y="3641"/>
              <a:ext cx="1" cy="15"/>
            </a:xfrm>
            <a:custGeom>
              <a:avLst/>
              <a:gdLst>
                <a:gd name="T0" fmla="*/ 0 w 1"/>
                <a:gd name="T1" fmla="*/ 0 h 15"/>
                <a:gd name="T2" fmla="*/ 0 w 1"/>
                <a:gd name="T3" fmla="*/ 3 h 15"/>
                <a:gd name="T4" fmla="*/ 0 w 1"/>
                <a:gd name="T5" fmla="*/ 5 h 15"/>
                <a:gd name="T6" fmla="*/ 0 w 1"/>
                <a:gd name="T7" fmla="*/ 6 h 15"/>
                <a:gd name="T8" fmla="*/ 1 w 1"/>
                <a:gd name="T9" fmla="*/ 9 h 15"/>
                <a:gd name="T10" fmla="*/ 1 w 1"/>
                <a:gd name="T11" fmla="*/ 10 h 15"/>
                <a:gd name="T12" fmla="*/ 1 w 1"/>
                <a:gd name="T13" fmla="*/ 13 h 15"/>
                <a:gd name="T14" fmla="*/ 1 w 1"/>
                <a:gd name="T15" fmla="*/ 14 h 15"/>
                <a:gd name="T16" fmla="*/ 1 w 1"/>
                <a:gd name="T17" fmla="*/ 1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5"/>
                <a:gd name="T29" fmla="*/ 1 w 1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5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80"/>
            <p:cNvSpPr>
              <a:spLocks/>
            </p:cNvSpPr>
            <p:nvPr/>
          </p:nvSpPr>
          <p:spPr bwMode="auto">
            <a:xfrm>
              <a:off x="3896" y="3669"/>
              <a:ext cx="1" cy="10"/>
            </a:xfrm>
            <a:custGeom>
              <a:avLst/>
              <a:gdLst>
                <a:gd name="T0" fmla="*/ 0 w 1"/>
                <a:gd name="T1" fmla="*/ 10 h 10"/>
                <a:gd name="T2" fmla="*/ 0 w 1"/>
                <a:gd name="T3" fmla="*/ 9 h 10"/>
                <a:gd name="T4" fmla="*/ 0 w 1"/>
                <a:gd name="T5" fmla="*/ 8 h 10"/>
                <a:gd name="T6" fmla="*/ 0 w 1"/>
                <a:gd name="T7" fmla="*/ 6 h 10"/>
                <a:gd name="T8" fmla="*/ 0 w 1"/>
                <a:gd name="T9" fmla="*/ 5 h 10"/>
                <a:gd name="T10" fmla="*/ 0 w 1"/>
                <a:gd name="T11" fmla="*/ 4 h 10"/>
                <a:gd name="T12" fmla="*/ 0 w 1"/>
                <a:gd name="T13" fmla="*/ 2 h 10"/>
                <a:gd name="T14" fmla="*/ 0 w 1"/>
                <a:gd name="T15" fmla="*/ 1 h 10"/>
                <a:gd name="T16" fmla="*/ 0 w 1"/>
                <a:gd name="T17" fmla="*/ 0 h 10"/>
                <a:gd name="T18" fmla="*/ 0 w 1"/>
                <a:gd name="T19" fmla="*/ 1 h 10"/>
                <a:gd name="T20" fmla="*/ 0 w 1"/>
                <a:gd name="T21" fmla="*/ 2 h 10"/>
                <a:gd name="T22" fmla="*/ 0 w 1"/>
                <a:gd name="T23" fmla="*/ 4 h 10"/>
                <a:gd name="T24" fmla="*/ 0 w 1"/>
                <a:gd name="T25" fmla="*/ 5 h 10"/>
                <a:gd name="T26" fmla="*/ 0 w 1"/>
                <a:gd name="T27" fmla="*/ 6 h 10"/>
                <a:gd name="T28" fmla="*/ 0 w 1"/>
                <a:gd name="T29" fmla="*/ 8 h 10"/>
                <a:gd name="T30" fmla="*/ 0 w 1"/>
                <a:gd name="T31" fmla="*/ 9 h 10"/>
                <a:gd name="T32" fmla="*/ 0 w 1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10"/>
                <a:gd name="T53" fmla="*/ 1 w 1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10">
                  <a:moveTo>
                    <a:pt x="0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81"/>
            <p:cNvSpPr>
              <a:spLocks/>
            </p:cNvSpPr>
            <p:nvPr/>
          </p:nvSpPr>
          <p:spPr bwMode="auto">
            <a:xfrm>
              <a:off x="3896" y="3669"/>
              <a:ext cx="1" cy="10"/>
            </a:xfrm>
            <a:custGeom>
              <a:avLst/>
              <a:gdLst>
                <a:gd name="T0" fmla="*/ 0 w 1"/>
                <a:gd name="T1" fmla="*/ 10 h 10"/>
                <a:gd name="T2" fmla="*/ 0 w 1"/>
                <a:gd name="T3" fmla="*/ 9 h 10"/>
                <a:gd name="T4" fmla="*/ 0 w 1"/>
                <a:gd name="T5" fmla="*/ 8 h 10"/>
                <a:gd name="T6" fmla="*/ 0 w 1"/>
                <a:gd name="T7" fmla="*/ 6 h 10"/>
                <a:gd name="T8" fmla="*/ 0 w 1"/>
                <a:gd name="T9" fmla="*/ 5 h 10"/>
                <a:gd name="T10" fmla="*/ 0 w 1"/>
                <a:gd name="T11" fmla="*/ 4 h 10"/>
                <a:gd name="T12" fmla="*/ 0 w 1"/>
                <a:gd name="T13" fmla="*/ 2 h 10"/>
                <a:gd name="T14" fmla="*/ 0 w 1"/>
                <a:gd name="T15" fmla="*/ 1 h 10"/>
                <a:gd name="T16" fmla="*/ 0 w 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0"/>
                <a:gd name="T29" fmla="*/ 1 w 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0">
                  <a:moveTo>
                    <a:pt x="0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82"/>
            <p:cNvSpPr>
              <a:spLocks/>
            </p:cNvSpPr>
            <p:nvPr/>
          </p:nvSpPr>
          <p:spPr bwMode="auto">
            <a:xfrm>
              <a:off x="3704" y="3569"/>
              <a:ext cx="8" cy="12"/>
            </a:xfrm>
            <a:custGeom>
              <a:avLst/>
              <a:gdLst>
                <a:gd name="T0" fmla="*/ 6 w 8"/>
                <a:gd name="T1" fmla="*/ 0 h 12"/>
                <a:gd name="T2" fmla="*/ 3 w 8"/>
                <a:gd name="T3" fmla="*/ 1 h 12"/>
                <a:gd name="T4" fmla="*/ 2 w 8"/>
                <a:gd name="T5" fmla="*/ 2 h 12"/>
                <a:gd name="T6" fmla="*/ 0 w 8"/>
                <a:gd name="T7" fmla="*/ 5 h 12"/>
                <a:gd name="T8" fmla="*/ 0 w 8"/>
                <a:gd name="T9" fmla="*/ 8 h 12"/>
                <a:gd name="T10" fmla="*/ 2 w 8"/>
                <a:gd name="T11" fmla="*/ 9 h 12"/>
                <a:gd name="T12" fmla="*/ 3 w 8"/>
                <a:gd name="T13" fmla="*/ 12 h 12"/>
                <a:gd name="T14" fmla="*/ 6 w 8"/>
                <a:gd name="T15" fmla="*/ 12 h 12"/>
                <a:gd name="T16" fmla="*/ 8 w 8"/>
                <a:gd name="T17" fmla="*/ 12 h 12"/>
                <a:gd name="T18" fmla="*/ 6 w 8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2"/>
                <a:gd name="T32" fmla="*/ 8 w 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2">
                  <a:moveTo>
                    <a:pt x="6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83"/>
            <p:cNvSpPr>
              <a:spLocks/>
            </p:cNvSpPr>
            <p:nvPr/>
          </p:nvSpPr>
          <p:spPr bwMode="auto">
            <a:xfrm>
              <a:off x="3710" y="3566"/>
              <a:ext cx="77" cy="24"/>
            </a:xfrm>
            <a:custGeom>
              <a:avLst/>
              <a:gdLst>
                <a:gd name="T0" fmla="*/ 77 w 77"/>
                <a:gd name="T1" fmla="*/ 12 h 24"/>
                <a:gd name="T2" fmla="*/ 69 w 77"/>
                <a:gd name="T3" fmla="*/ 9 h 24"/>
                <a:gd name="T4" fmla="*/ 60 w 77"/>
                <a:gd name="T5" fmla="*/ 7 h 24"/>
                <a:gd name="T6" fmla="*/ 51 w 77"/>
                <a:gd name="T7" fmla="*/ 4 h 24"/>
                <a:gd name="T8" fmla="*/ 40 w 77"/>
                <a:gd name="T9" fmla="*/ 3 h 24"/>
                <a:gd name="T10" fmla="*/ 29 w 77"/>
                <a:gd name="T11" fmla="*/ 1 h 24"/>
                <a:gd name="T12" fmla="*/ 18 w 77"/>
                <a:gd name="T13" fmla="*/ 0 h 24"/>
                <a:gd name="T14" fmla="*/ 9 w 77"/>
                <a:gd name="T15" fmla="*/ 1 h 24"/>
                <a:gd name="T16" fmla="*/ 0 w 77"/>
                <a:gd name="T17" fmla="*/ 3 h 24"/>
                <a:gd name="T18" fmla="*/ 2 w 77"/>
                <a:gd name="T19" fmla="*/ 15 h 24"/>
                <a:gd name="T20" fmla="*/ 10 w 77"/>
                <a:gd name="T21" fmla="*/ 15 h 24"/>
                <a:gd name="T22" fmla="*/ 18 w 77"/>
                <a:gd name="T23" fmla="*/ 13 h 24"/>
                <a:gd name="T24" fmla="*/ 29 w 77"/>
                <a:gd name="T25" fmla="*/ 15 h 24"/>
                <a:gd name="T26" fmla="*/ 38 w 77"/>
                <a:gd name="T27" fmla="*/ 16 h 24"/>
                <a:gd name="T28" fmla="*/ 48 w 77"/>
                <a:gd name="T29" fmla="*/ 17 h 24"/>
                <a:gd name="T30" fmla="*/ 57 w 77"/>
                <a:gd name="T31" fmla="*/ 19 h 24"/>
                <a:gd name="T32" fmla="*/ 65 w 77"/>
                <a:gd name="T33" fmla="*/ 21 h 24"/>
                <a:gd name="T34" fmla="*/ 71 w 77"/>
                <a:gd name="T35" fmla="*/ 24 h 24"/>
                <a:gd name="T36" fmla="*/ 77 w 77"/>
                <a:gd name="T37" fmla="*/ 12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24"/>
                <a:gd name="T59" fmla="*/ 77 w 77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24">
                  <a:moveTo>
                    <a:pt x="77" y="12"/>
                  </a:moveTo>
                  <a:lnTo>
                    <a:pt x="69" y="9"/>
                  </a:lnTo>
                  <a:lnTo>
                    <a:pt x="60" y="7"/>
                  </a:lnTo>
                  <a:lnTo>
                    <a:pt x="51" y="4"/>
                  </a:lnTo>
                  <a:lnTo>
                    <a:pt x="40" y="3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8" y="13"/>
                  </a:lnTo>
                  <a:lnTo>
                    <a:pt x="29" y="15"/>
                  </a:lnTo>
                  <a:lnTo>
                    <a:pt x="38" y="16"/>
                  </a:lnTo>
                  <a:lnTo>
                    <a:pt x="48" y="17"/>
                  </a:lnTo>
                  <a:lnTo>
                    <a:pt x="57" y="19"/>
                  </a:lnTo>
                  <a:lnTo>
                    <a:pt x="65" y="21"/>
                  </a:lnTo>
                  <a:lnTo>
                    <a:pt x="71" y="24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84"/>
            <p:cNvSpPr>
              <a:spLocks/>
            </p:cNvSpPr>
            <p:nvPr/>
          </p:nvSpPr>
          <p:spPr bwMode="auto">
            <a:xfrm>
              <a:off x="3781" y="3578"/>
              <a:ext cx="42" cy="30"/>
            </a:xfrm>
            <a:custGeom>
              <a:avLst/>
              <a:gdLst>
                <a:gd name="T0" fmla="*/ 42 w 42"/>
                <a:gd name="T1" fmla="*/ 18 h 30"/>
                <a:gd name="T2" fmla="*/ 38 w 42"/>
                <a:gd name="T3" fmla="*/ 15 h 30"/>
                <a:gd name="T4" fmla="*/ 32 w 42"/>
                <a:gd name="T5" fmla="*/ 13 h 30"/>
                <a:gd name="T6" fmla="*/ 27 w 42"/>
                <a:gd name="T7" fmla="*/ 11 h 30"/>
                <a:gd name="T8" fmla="*/ 23 w 42"/>
                <a:gd name="T9" fmla="*/ 9 h 30"/>
                <a:gd name="T10" fmla="*/ 19 w 42"/>
                <a:gd name="T11" fmla="*/ 7 h 30"/>
                <a:gd name="T12" fmla="*/ 15 w 42"/>
                <a:gd name="T13" fmla="*/ 5 h 30"/>
                <a:gd name="T14" fmla="*/ 10 w 42"/>
                <a:gd name="T15" fmla="*/ 3 h 30"/>
                <a:gd name="T16" fmla="*/ 6 w 42"/>
                <a:gd name="T17" fmla="*/ 0 h 30"/>
                <a:gd name="T18" fmla="*/ 0 w 42"/>
                <a:gd name="T19" fmla="*/ 12 h 30"/>
                <a:gd name="T20" fmla="*/ 5 w 42"/>
                <a:gd name="T21" fmla="*/ 15 h 30"/>
                <a:gd name="T22" fmla="*/ 10 w 42"/>
                <a:gd name="T23" fmla="*/ 18 h 30"/>
                <a:gd name="T24" fmla="*/ 14 w 42"/>
                <a:gd name="T25" fmla="*/ 19 h 30"/>
                <a:gd name="T26" fmla="*/ 18 w 42"/>
                <a:gd name="T27" fmla="*/ 22 h 30"/>
                <a:gd name="T28" fmla="*/ 23 w 42"/>
                <a:gd name="T29" fmla="*/ 23 h 30"/>
                <a:gd name="T30" fmla="*/ 27 w 42"/>
                <a:gd name="T31" fmla="*/ 26 h 30"/>
                <a:gd name="T32" fmla="*/ 31 w 42"/>
                <a:gd name="T33" fmla="*/ 27 h 30"/>
                <a:gd name="T34" fmla="*/ 36 w 42"/>
                <a:gd name="T35" fmla="*/ 30 h 30"/>
                <a:gd name="T36" fmla="*/ 42 w 42"/>
                <a:gd name="T37" fmla="*/ 18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30"/>
                <a:gd name="T59" fmla="*/ 42 w 42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30">
                  <a:moveTo>
                    <a:pt x="42" y="18"/>
                  </a:moveTo>
                  <a:lnTo>
                    <a:pt x="38" y="15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0" y="3"/>
                  </a:lnTo>
                  <a:lnTo>
                    <a:pt x="6" y="0"/>
                  </a:lnTo>
                  <a:lnTo>
                    <a:pt x="0" y="12"/>
                  </a:lnTo>
                  <a:lnTo>
                    <a:pt x="5" y="15"/>
                  </a:lnTo>
                  <a:lnTo>
                    <a:pt x="10" y="18"/>
                  </a:lnTo>
                  <a:lnTo>
                    <a:pt x="14" y="19"/>
                  </a:lnTo>
                  <a:lnTo>
                    <a:pt x="18" y="22"/>
                  </a:lnTo>
                  <a:lnTo>
                    <a:pt x="23" y="23"/>
                  </a:lnTo>
                  <a:lnTo>
                    <a:pt x="27" y="26"/>
                  </a:lnTo>
                  <a:lnTo>
                    <a:pt x="31" y="27"/>
                  </a:lnTo>
                  <a:lnTo>
                    <a:pt x="36" y="30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85"/>
            <p:cNvSpPr>
              <a:spLocks/>
            </p:cNvSpPr>
            <p:nvPr/>
          </p:nvSpPr>
          <p:spPr bwMode="auto">
            <a:xfrm>
              <a:off x="3817" y="3596"/>
              <a:ext cx="16" cy="17"/>
            </a:xfrm>
            <a:custGeom>
              <a:avLst/>
              <a:gdLst>
                <a:gd name="T0" fmla="*/ 16 w 16"/>
                <a:gd name="T1" fmla="*/ 6 h 17"/>
                <a:gd name="T2" fmla="*/ 15 w 16"/>
                <a:gd name="T3" fmla="*/ 5 h 17"/>
                <a:gd name="T4" fmla="*/ 14 w 16"/>
                <a:gd name="T5" fmla="*/ 5 h 17"/>
                <a:gd name="T6" fmla="*/ 14 w 16"/>
                <a:gd name="T7" fmla="*/ 4 h 17"/>
                <a:gd name="T8" fmla="*/ 12 w 16"/>
                <a:gd name="T9" fmla="*/ 4 h 17"/>
                <a:gd name="T10" fmla="*/ 11 w 16"/>
                <a:gd name="T11" fmla="*/ 2 h 17"/>
                <a:gd name="T12" fmla="*/ 10 w 16"/>
                <a:gd name="T13" fmla="*/ 1 h 17"/>
                <a:gd name="T14" fmla="*/ 8 w 16"/>
                <a:gd name="T15" fmla="*/ 1 h 17"/>
                <a:gd name="T16" fmla="*/ 6 w 16"/>
                <a:gd name="T17" fmla="*/ 0 h 17"/>
                <a:gd name="T18" fmla="*/ 0 w 16"/>
                <a:gd name="T19" fmla="*/ 12 h 17"/>
                <a:gd name="T20" fmla="*/ 2 w 16"/>
                <a:gd name="T21" fmla="*/ 12 h 17"/>
                <a:gd name="T22" fmla="*/ 2 w 16"/>
                <a:gd name="T23" fmla="*/ 13 h 17"/>
                <a:gd name="T24" fmla="*/ 3 w 16"/>
                <a:gd name="T25" fmla="*/ 13 h 17"/>
                <a:gd name="T26" fmla="*/ 4 w 16"/>
                <a:gd name="T27" fmla="*/ 14 h 17"/>
                <a:gd name="T28" fmla="*/ 6 w 16"/>
                <a:gd name="T29" fmla="*/ 16 h 17"/>
                <a:gd name="T30" fmla="*/ 7 w 16"/>
                <a:gd name="T31" fmla="*/ 16 h 17"/>
                <a:gd name="T32" fmla="*/ 8 w 16"/>
                <a:gd name="T33" fmla="*/ 17 h 17"/>
                <a:gd name="T34" fmla="*/ 10 w 16"/>
                <a:gd name="T35" fmla="*/ 17 h 17"/>
                <a:gd name="T36" fmla="*/ 16 w 16"/>
                <a:gd name="T37" fmla="*/ 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17"/>
                <a:gd name="T59" fmla="*/ 16 w 1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17">
                  <a:moveTo>
                    <a:pt x="16" y="6"/>
                  </a:moveTo>
                  <a:lnTo>
                    <a:pt x="15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86"/>
            <p:cNvSpPr>
              <a:spLocks/>
            </p:cNvSpPr>
            <p:nvPr/>
          </p:nvSpPr>
          <p:spPr bwMode="auto">
            <a:xfrm>
              <a:off x="3827" y="3602"/>
              <a:ext cx="18" cy="18"/>
            </a:xfrm>
            <a:custGeom>
              <a:avLst/>
              <a:gdLst>
                <a:gd name="T0" fmla="*/ 18 w 18"/>
                <a:gd name="T1" fmla="*/ 4 h 18"/>
                <a:gd name="T2" fmla="*/ 17 w 18"/>
                <a:gd name="T3" fmla="*/ 4 h 18"/>
                <a:gd name="T4" fmla="*/ 15 w 18"/>
                <a:gd name="T5" fmla="*/ 4 h 18"/>
                <a:gd name="T6" fmla="*/ 14 w 18"/>
                <a:gd name="T7" fmla="*/ 3 h 18"/>
                <a:gd name="T8" fmla="*/ 11 w 18"/>
                <a:gd name="T9" fmla="*/ 3 h 18"/>
                <a:gd name="T10" fmla="*/ 10 w 18"/>
                <a:gd name="T11" fmla="*/ 2 h 18"/>
                <a:gd name="T12" fmla="*/ 9 w 18"/>
                <a:gd name="T13" fmla="*/ 0 h 18"/>
                <a:gd name="T14" fmla="*/ 8 w 18"/>
                <a:gd name="T15" fmla="*/ 0 h 18"/>
                <a:gd name="T16" fmla="*/ 6 w 18"/>
                <a:gd name="T17" fmla="*/ 0 h 18"/>
                <a:gd name="T18" fmla="*/ 0 w 18"/>
                <a:gd name="T19" fmla="*/ 11 h 18"/>
                <a:gd name="T20" fmla="*/ 1 w 18"/>
                <a:gd name="T21" fmla="*/ 12 h 18"/>
                <a:gd name="T22" fmla="*/ 4 w 18"/>
                <a:gd name="T23" fmla="*/ 14 h 18"/>
                <a:gd name="T24" fmla="*/ 5 w 18"/>
                <a:gd name="T25" fmla="*/ 14 h 18"/>
                <a:gd name="T26" fmla="*/ 8 w 18"/>
                <a:gd name="T27" fmla="*/ 15 h 18"/>
                <a:gd name="T28" fmla="*/ 9 w 18"/>
                <a:gd name="T29" fmla="*/ 15 h 18"/>
                <a:gd name="T30" fmla="*/ 11 w 18"/>
                <a:gd name="T31" fmla="*/ 17 h 18"/>
                <a:gd name="T32" fmla="*/ 13 w 18"/>
                <a:gd name="T33" fmla="*/ 17 h 18"/>
                <a:gd name="T34" fmla="*/ 14 w 18"/>
                <a:gd name="T35" fmla="*/ 18 h 18"/>
                <a:gd name="T36" fmla="*/ 18 w 18"/>
                <a:gd name="T37" fmla="*/ 4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18"/>
                <a:gd name="T59" fmla="*/ 18 w 18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18">
                  <a:moveTo>
                    <a:pt x="18" y="4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87"/>
            <p:cNvSpPr>
              <a:spLocks/>
            </p:cNvSpPr>
            <p:nvPr/>
          </p:nvSpPr>
          <p:spPr bwMode="auto">
            <a:xfrm>
              <a:off x="3841" y="3606"/>
              <a:ext cx="28" cy="21"/>
            </a:xfrm>
            <a:custGeom>
              <a:avLst/>
              <a:gdLst>
                <a:gd name="T0" fmla="*/ 28 w 28"/>
                <a:gd name="T1" fmla="*/ 7 h 21"/>
                <a:gd name="T2" fmla="*/ 24 w 28"/>
                <a:gd name="T3" fmla="*/ 7 h 21"/>
                <a:gd name="T4" fmla="*/ 21 w 28"/>
                <a:gd name="T5" fmla="*/ 7 h 21"/>
                <a:gd name="T6" fmla="*/ 18 w 28"/>
                <a:gd name="T7" fmla="*/ 6 h 21"/>
                <a:gd name="T8" fmla="*/ 16 w 28"/>
                <a:gd name="T9" fmla="*/ 6 h 21"/>
                <a:gd name="T10" fmla="*/ 13 w 28"/>
                <a:gd name="T11" fmla="*/ 4 h 21"/>
                <a:gd name="T12" fmla="*/ 11 w 28"/>
                <a:gd name="T13" fmla="*/ 3 h 21"/>
                <a:gd name="T14" fmla="*/ 8 w 28"/>
                <a:gd name="T15" fmla="*/ 2 h 21"/>
                <a:gd name="T16" fmla="*/ 4 w 28"/>
                <a:gd name="T17" fmla="*/ 0 h 21"/>
                <a:gd name="T18" fmla="*/ 0 w 28"/>
                <a:gd name="T19" fmla="*/ 14 h 21"/>
                <a:gd name="T20" fmla="*/ 4 w 28"/>
                <a:gd name="T21" fmla="*/ 15 h 21"/>
                <a:gd name="T22" fmla="*/ 7 w 28"/>
                <a:gd name="T23" fmla="*/ 15 h 21"/>
                <a:gd name="T24" fmla="*/ 9 w 28"/>
                <a:gd name="T25" fmla="*/ 17 h 21"/>
                <a:gd name="T26" fmla="*/ 12 w 28"/>
                <a:gd name="T27" fmla="*/ 18 h 21"/>
                <a:gd name="T28" fmla="*/ 16 w 28"/>
                <a:gd name="T29" fmla="*/ 19 h 21"/>
                <a:gd name="T30" fmla="*/ 18 w 28"/>
                <a:gd name="T31" fmla="*/ 19 h 21"/>
                <a:gd name="T32" fmla="*/ 22 w 28"/>
                <a:gd name="T33" fmla="*/ 21 h 21"/>
                <a:gd name="T34" fmla="*/ 28 w 28"/>
                <a:gd name="T35" fmla="*/ 21 h 21"/>
                <a:gd name="T36" fmla="*/ 28 w 28"/>
                <a:gd name="T37" fmla="*/ 7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1"/>
                <a:gd name="T59" fmla="*/ 28 w 28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1">
                  <a:moveTo>
                    <a:pt x="28" y="7"/>
                  </a:moveTo>
                  <a:lnTo>
                    <a:pt x="24" y="7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14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2" y="18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22" y="21"/>
                  </a:lnTo>
                  <a:lnTo>
                    <a:pt x="28" y="21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88"/>
            <p:cNvSpPr>
              <a:spLocks/>
            </p:cNvSpPr>
            <p:nvPr/>
          </p:nvSpPr>
          <p:spPr bwMode="auto">
            <a:xfrm>
              <a:off x="3869" y="3605"/>
              <a:ext cx="56" cy="22"/>
            </a:xfrm>
            <a:custGeom>
              <a:avLst/>
              <a:gdLst>
                <a:gd name="T0" fmla="*/ 51 w 56"/>
                <a:gd name="T1" fmla="*/ 0 h 22"/>
                <a:gd name="T2" fmla="*/ 43 w 56"/>
                <a:gd name="T3" fmla="*/ 3 h 22"/>
                <a:gd name="T4" fmla="*/ 37 w 56"/>
                <a:gd name="T5" fmla="*/ 5 h 22"/>
                <a:gd name="T6" fmla="*/ 31 w 56"/>
                <a:gd name="T7" fmla="*/ 7 h 22"/>
                <a:gd name="T8" fmla="*/ 26 w 56"/>
                <a:gd name="T9" fmla="*/ 8 h 22"/>
                <a:gd name="T10" fmla="*/ 21 w 56"/>
                <a:gd name="T11" fmla="*/ 8 h 22"/>
                <a:gd name="T12" fmla="*/ 14 w 56"/>
                <a:gd name="T13" fmla="*/ 8 h 22"/>
                <a:gd name="T14" fmla="*/ 8 w 56"/>
                <a:gd name="T15" fmla="*/ 8 h 22"/>
                <a:gd name="T16" fmla="*/ 0 w 56"/>
                <a:gd name="T17" fmla="*/ 8 h 22"/>
                <a:gd name="T18" fmla="*/ 0 w 56"/>
                <a:gd name="T19" fmla="*/ 22 h 22"/>
                <a:gd name="T20" fmla="*/ 8 w 56"/>
                <a:gd name="T21" fmla="*/ 22 h 22"/>
                <a:gd name="T22" fmla="*/ 14 w 56"/>
                <a:gd name="T23" fmla="*/ 22 h 22"/>
                <a:gd name="T24" fmla="*/ 21 w 56"/>
                <a:gd name="T25" fmla="*/ 22 h 22"/>
                <a:gd name="T26" fmla="*/ 27 w 56"/>
                <a:gd name="T27" fmla="*/ 22 h 22"/>
                <a:gd name="T28" fmla="*/ 34 w 56"/>
                <a:gd name="T29" fmla="*/ 20 h 22"/>
                <a:gd name="T30" fmla="*/ 40 w 56"/>
                <a:gd name="T31" fmla="*/ 19 h 22"/>
                <a:gd name="T32" fmla="*/ 48 w 56"/>
                <a:gd name="T33" fmla="*/ 15 h 22"/>
                <a:gd name="T34" fmla="*/ 56 w 56"/>
                <a:gd name="T35" fmla="*/ 12 h 22"/>
                <a:gd name="T36" fmla="*/ 51 w 56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22"/>
                <a:gd name="T59" fmla="*/ 56 w 56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22">
                  <a:moveTo>
                    <a:pt x="51" y="0"/>
                  </a:moveTo>
                  <a:lnTo>
                    <a:pt x="43" y="3"/>
                  </a:lnTo>
                  <a:lnTo>
                    <a:pt x="37" y="5"/>
                  </a:lnTo>
                  <a:lnTo>
                    <a:pt x="31" y="7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22"/>
                  </a:lnTo>
                  <a:lnTo>
                    <a:pt x="34" y="20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56" y="1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89"/>
            <p:cNvSpPr>
              <a:spLocks/>
            </p:cNvSpPr>
            <p:nvPr/>
          </p:nvSpPr>
          <p:spPr bwMode="auto">
            <a:xfrm>
              <a:off x="3920" y="3575"/>
              <a:ext cx="54" cy="42"/>
            </a:xfrm>
            <a:custGeom>
              <a:avLst/>
              <a:gdLst>
                <a:gd name="T0" fmla="*/ 49 w 54"/>
                <a:gd name="T1" fmla="*/ 0 h 42"/>
                <a:gd name="T2" fmla="*/ 45 w 54"/>
                <a:gd name="T3" fmla="*/ 3 h 42"/>
                <a:gd name="T4" fmla="*/ 39 w 54"/>
                <a:gd name="T5" fmla="*/ 6 h 42"/>
                <a:gd name="T6" fmla="*/ 34 w 54"/>
                <a:gd name="T7" fmla="*/ 10 h 42"/>
                <a:gd name="T8" fmla="*/ 28 w 54"/>
                <a:gd name="T9" fmla="*/ 14 h 42"/>
                <a:gd name="T10" fmla="*/ 21 w 54"/>
                <a:gd name="T11" fmla="*/ 18 h 42"/>
                <a:gd name="T12" fmla="*/ 14 w 54"/>
                <a:gd name="T13" fmla="*/ 22 h 42"/>
                <a:gd name="T14" fmla="*/ 8 w 54"/>
                <a:gd name="T15" fmla="*/ 26 h 42"/>
                <a:gd name="T16" fmla="*/ 0 w 54"/>
                <a:gd name="T17" fmla="*/ 30 h 42"/>
                <a:gd name="T18" fmla="*/ 5 w 54"/>
                <a:gd name="T19" fmla="*/ 42 h 42"/>
                <a:gd name="T20" fmla="*/ 13 w 54"/>
                <a:gd name="T21" fmla="*/ 38 h 42"/>
                <a:gd name="T22" fmla="*/ 21 w 54"/>
                <a:gd name="T23" fmla="*/ 33 h 42"/>
                <a:gd name="T24" fmla="*/ 29 w 54"/>
                <a:gd name="T25" fmla="*/ 29 h 42"/>
                <a:gd name="T26" fmla="*/ 35 w 54"/>
                <a:gd name="T27" fmla="*/ 25 h 42"/>
                <a:gd name="T28" fmla="*/ 41 w 54"/>
                <a:gd name="T29" fmla="*/ 21 h 42"/>
                <a:gd name="T30" fmla="*/ 46 w 54"/>
                <a:gd name="T31" fmla="*/ 16 h 42"/>
                <a:gd name="T32" fmla="*/ 51 w 54"/>
                <a:gd name="T33" fmla="*/ 14 h 42"/>
                <a:gd name="T34" fmla="*/ 54 w 54"/>
                <a:gd name="T35" fmla="*/ 12 h 42"/>
                <a:gd name="T36" fmla="*/ 49 w 54"/>
                <a:gd name="T37" fmla="*/ 0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42"/>
                <a:gd name="T59" fmla="*/ 54 w 54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42">
                  <a:moveTo>
                    <a:pt x="49" y="0"/>
                  </a:moveTo>
                  <a:lnTo>
                    <a:pt x="45" y="3"/>
                  </a:lnTo>
                  <a:lnTo>
                    <a:pt x="39" y="6"/>
                  </a:lnTo>
                  <a:lnTo>
                    <a:pt x="34" y="10"/>
                  </a:lnTo>
                  <a:lnTo>
                    <a:pt x="28" y="14"/>
                  </a:lnTo>
                  <a:lnTo>
                    <a:pt x="21" y="18"/>
                  </a:lnTo>
                  <a:lnTo>
                    <a:pt x="14" y="22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5" y="42"/>
                  </a:lnTo>
                  <a:lnTo>
                    <a:pt x="13" y="38"/>
                  </a:lnTo>
                  <a:lnTo>
                    <a:pt x="21" y="33"/>
                  </a:lnTo>
                  <a:lnTo>
                    <a:pt x="29" y="29"/>
                  </a:lnTo>
                  <a:lnTo>
                    <a:pt x="35" y="25"/>
                  </a:lnTo>
                  <a:lnTo>
                    <a:pt x="41" y="21"/>
                  </a:lnTo>
                  <a:lnTo>
                    <a:pt x="46" y="16"/>
                  </a:lnTo>
                  <a:lnTo>
                    <a:pt x="51" y="14"/>
                  </a:lnTo>
                  <a:lnTo>
                    <a:pt x="54" y="1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90"/>
            <p:cNvSpPr>
              <a:spLocks/>
            </p:cNvSpPr>
            <p:nvPr/>
          </p:nvSpPr>
          <p:spPr bwMode="auto">
            <a:xfrm>
              <a:off x="3969" y="3570"/>
              <a:ext cx="13" cy="17"/>
            </a:xfrm>
            <a:custGeom>
              <a:avLst/>
              <a:gdLst>
                <a:gd name="T0" fmla="*/ 6 w 13"/>
                <a:gd name="T1" fmla="*/ 0 h 17"/>
                <a:gd name="T2" fmla="*/ 5 w 13"/>
                <a:gd name="T3" fmla="*/ 0 h 17"/>
                <a:gd name="T4" fmla="*/ 4 w 13"/>
                <a:gd name="T5" fmla="*/ 1 h 17"/>
                <a:gd name="T6" fmla="*/ 2 w 13"/>
                <a:gd name="T7" fmla="*/ 3 h 17"/>
                <a:gd name="T8" fmla="*/ 1 w 13"/>
                <a:gd name="T9" fmla="*/ 3 h 17"/>
                <a:gd name="T10" fmla="*/ 1 w 13"/>
                <a:gd name="T11" fmla="*/ 4 h 17"/>
                <a:gd name="T12" fmla="*/ 0 w 13"/>
                <a:gd name="T13" fmla="*/ 5 h 17"/>
                <a:gd name="T14" fmla="*/ 5 w 13"/>
                <a:gd name="T15" fmla="*/ 17 h 17"/>
                <a:gd name="T16" fmla="*/ 6 w 13"/>
                <a:gd name="T17" fmla="*/ 16 h 17"/>
                <a:gd name="T18" fmla="*/ 9 w 13"/>
                <a:gd name="T19" fmla="*/ 15 h 17"/>
                <a:gd name="T20" fmla="*/ 9 w 13"/>
                <a:gd name="T21" fmla="*/ 13 h 17"/>
                <a:gd name="T22" fmla="*/ 10 w 13"/>
                <a:gd name="T23" fmla="*/ 13 h 17"/>
                <a:gd name="T24" fmla="*/ 11 w 13"/>
                <a:gd name="T25" fmla="*/ 12 h 17"/>
                <a:gd name="T26" fmla="*/ 11 w 13"/>
                <a:gd name="T27" fmla="*/ 11 h 17"/>
                <a:gd name="T28" fmla="*/ 13 w 13"/>
                <a:gd name="T29" fmla="*/ 11 h 17"/>
                <a:gd name="T30" fmla="*/ 6 w 13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6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91"/>
            <p:cNvSpPr>
              <a:spLocks/>
            </p:cNvSpPr>
            <p:nvPr/>
          </p:nvSpPr>
          <p:spPr bwMode="auto">
            <a:xfrm>
              <a:off x="3975" y="3552"/>
              <a:ext cx="41" cy="29"/>
            </a:xfrm>
            <a:custGeom>
              <a:avLst/>
              <a:gdLst>
                <a:gd name="T0" fmla="*/ 37 w 41"/>
                <a:gd name="T1" fmla="*/ 0 h 29"/>
                <a:gd name="T2" fmla="*/ 29 w 41"/>
                <a:gd name="T3" fmla="*/ 3 h 29"/>
                <a:gd name="T4" fmla="*/ 23 w 41"/>
                <a:gd name="T5" fmla="*/ 6 h 29"/>
                <a:gd name="T6" fmla="*/ 17 w 41"/>
                <a:gd name="T7" fmla="*/ 7 h 29"/>
                <a:gd name="T8" fmla="*/ 12 w 41"/>
                <a:gd name="T9" fmla="*/ 8 h 29"/>
                <a:gd name="T10" fmla="*/ 9 w 41"/>
                <a:gd name="T11" fmla="*/ 11 h 29"/>
                <a:gd name="T12" fmla="*/ 7 w 41"/>
                <a:gd name="T13" fmla="*/ 12 h 29"/>
                <a:gd name="T14" fmla="*/ 3 w 41"/>
                <a:gd name="T15" fmla="*/ 15 h 29"/>
                <a:gd name="T16" fmla="*/ 0 w 41"/>
                <a:gd name="T17" fmla="*/ 18 h 29"/>
                <a:gd name="T18" fmla="*/ 7 w 41"/>
                <a:gd name="T19" fmla="*/ 29 h 29"/>
                <a:gd name="T20" fmla="*/ 11 w 41"/>
                <a:gd name="T21" fmla="*/ 26 h 29"/>
                <a:gd name="T22" fmla="*/ 13 w 41"/>
                <a:gd name="T23" fmla="*/ 25 h 29"/>
                <a:gd name="T24" fmla="*/ 16 w 41"/>
                <a:gd name="T25" fmla="*/ 22 h 29"/>
                <a:gd name="T26" fmla="*/ 19 w 41"/>
                <a:gd name="T27" fmla="*/ 21 h 29"/>
                <a:gd name="T28" fmla="*/ 21 w 41"/>
                <a:gd name="T29" fmla="*/ 19 h 29"/>
                <a:gd name="T30" fmla="*/ 26 w 41"/>
                <a:gd name="T31" fmla="*/ 18 h 29"/>
                <a:gd name="T32" fmla="*/ 32 w 41"/>
                <a:gd name="T33" fmla="*/ 17 h 29"/>
                <a:gd name="T34" fmla="*/ 41 w 41"/>
                <a:gd name="T35" fmla="*/ 14 h 29"/>
                <a:gd name="T36" fmla="*/ 37 w 41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29"/>
                <a:gd name="T59" fmla="*/ 41 w 41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29">
                  <a:moveTo>
                    <a:pt x="37" y="0"/>
                  </a:moveTo>
                  <a:lnTo>
                    <a:pt x="29" y="3"/>
                  </a:lnTo>
                  <a:lnTo>
                    <a:pt x="23" y="6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7" y="29"/>
                  </a:lnTo>
                  <a:lnTo>
                    <a:pt x="11" y="26"/>
                  </a:lnTo>
                  <a:lnTo>
                    <a:pt x="13" y="25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6" y="18"/>
                  </a:lnTo>
                  <a:lnTo>
                    <a:pt x="32" y="17"/>
                  </a:lnTo>
                  <a:lnTo>
                    <a:pt x="41" y="1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92"/>
            <p:cNvSpPr>
              <a:spLocks/>
            </p:cNvSpPr>
            <p:nvPr/>
          </p:nvSpPr>
          <p:spPr bwMode="auto">
            <a:xfrm>
              <a:off x="4012" y="3550"/>
              <a:ext cx="28" cy="16"/>
            </a:xfrm>
            <a:custGeom>
              <a:avLst/>
              <a:gdLst>
                <a:gd name="T0" fmla="*/ 28 w 28"/>
                <a:gd name="T1" fmla="*/ 2 h 16"/>
                <a:gd name="T2" fmla="*/ 24 w 28"/>
                <a:gd name="T3" fmla="*/ 1 h 16"/>
                <a:gd name="T4" fmla="*/ 20 w 28"/>
                <a:gd name="T5" fmla="*/ 1 h 16"/>
                <a:gd name="T6" fmla="*/ 17 w 28"/>
                <a:gd name="T7" fmla="*/ 0 h 16"/>
                <a:gd name="T8" fmla="*/ 13 w 28"/>
                <a:gd name="T9" fmla="*/ 0 h 16"/>
                <a:gd name="T10" fmla="*/ 11 w 28"/>
                <a:gd name="T11" fmla="*/ 1 h 16"/>
                <a:gd name="T12" fmla="*/ 7 w 28"/>
                <a:gd name="T13" fmla="*/ 1 h 16"/>
                <a:gd name="T14" fmla="*/ 4 w 28"/>
                <a:gd name="T15" fmla="*/ 2 h 16"/>
                <a:gd name="T16" fmla="*/ 0 w 28"/>
                <a:gd name="T17" fmla="*/ 2 h 16"/>
                <a:gd name="T18" fmla="*/ 4 w 28"/>
                <a:gd name="T19" fmla="*/ 16 h 16"/>
                <a:gd name="T20" fmla="*/ 7 w 28"/>
                <a:gd name="T21" fmla="*/ 14 h 16"/>
                <a:gd name="T22" fmla="*/ 9 w 28"/>
                <a:gd name="T23" fmla="*/ 14 h 16"/>
                <a:gd name="T24" fmla="*/ 12 w 28"/>
                <a:gd name="T25" fmla="*/ 13 h 16"/>
                <a:gd name="T26" fmla="*/ 14 w 28"/>
                <a:gd name="T27" fmla="*/ 13 h 16"/>
                <a:gd name="T28" fmla="*/ 16 w 28"/>
                <a:gd name="T29" fmla="*/ 13 h 16"/>
                <a:gd name="T30" fmla="*/ 18 w 28"/>
                <a:gd name="T31" fmla="*/ 13 h 16"/>
                <a:gd name="T32" fmla="*/ 21 w 28"/>
                <a:gd name="T33" fmla="*/ 14 h 16"/>
                <a:gd name="T34" fmla="*/ 24 w 28"/>
                <a:gd name="T35" fmla="*/ 14 h 16"/>
                <a:gd name="T36" fmla="*/ 28 w 28"/>
                <a:gd name="T37" fmla="*/ 2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16"/>
                <a:gd name="T59" fmla="*/ 28 w 28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16">
                  <a:moveTo>
                    <a:pt x="28" y="2"/>
                  </a:moveTo>
                  <a:lnTo>
                    <a:pt x="24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93"/>
            <p:cNvSpPr>
              <a:spLocks/>
            </p:cNvSpPr>
            <p:nvPr/>
          </p:nvSpPr>
          <p:spPr bwMode="auto">
            <a:xfrm>
              <a:off x="4036" y="3552"/>
              <a:ext cx="22" cy="23"/>
            </a:xfrm>
            <a:custGeom>
              <a:avLst/>
              <a:gdLst>
                <a:gd name="T0" fmla="*/ 22 w 22"/>
                <a:gd name="T1" fmla="*/ 12 h 23"/>
                <a:gd name="T2" fmla="*/ 21 w 22"/>
                <a:gd name="T3" fmla="*/ 11 h 23"/>
                <a:gd name="T4" fmla="*/ 19 w 22"/>
                <a:gd name="T5" fmla="*/ 10 h 23"/>
                <a:gd name="T6" fmla="*/ 17 w 22"/>
                <a:gd name="T7" fmla="*/ 8 h 23"/>
                <a:gd name="T8" fmla="*/ 14 w 22"/>
                <a:gd name="T9" fmla="*/ 6 h 23"/>
                <a:gd name="T10" fmla="*/ 12 w 22"/>
                <a:gd name="T11" fmla="*/ 4 h 23"/>
                <a:gd name="T12" fmla="*/ 9 w 22"/>
                <a:gd name="T13" fmla="*/ 3 h 23"/>
                <a:gd name="T14" fmla="*/ 6 w 22"/>
                <a:gd name="T15" fmla="*/ 2 h 23"/>
                <a:gd name="T16" fmla="*/ 4 w 22"/>
                <a:gd name="T17" fmla="*/ 0 h 23"/>
                <a:gd name="T18" fmla="*/ 0 w 22"/>
                <a:gd name="T19" fmla="*/ 12 h 23"/>
                <a:gd name="T20" fmla="*/ 1 w 22"/>
                <a:gd name="T21" fmla="*/ 14 h 23"/>
                <a:gd name="T22" fmla="*/ 2 w 22"/>
                <a:gd name="T23" fmla="*/ 14 h 23"/>
                <a:gd name="T24" fmla="*/ 5 w 22"/>
                <a:gd name="T25" fmla="*/ 15 h 23"/>
                <a:gd name="T26" fmla="*/ 6 w 22"/>
                <a:gd name="T27" fmla="*/ 17 h 23"/>
                <a:gd name="T28" fmla="*/ 9 w 22"/>
                <a:gd name="T29" fmla="*/ 19 h 23"/>
                <a:gd name="T30" fmla="*/ 12 w 22"/>
                <a:gd name="T31" fmla="*/ 21 h 23"/>
                <a:gd name="T32" fmla="*/ 13 w 22"/>
                <a:gd name="T33" fmla="*/ 22 h 23"/>
                <a:gd name="T34" fmla="*/ 15 w 22"/>
                <a:gd name="T35" fmla="*/ 23 h 23"/>
                <a:gd name="T36" fmla="*/ 22 w 22"/>
                <a:gd name="T37" fmla="*/ 12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23"/>
                <a:gd name="T59" fmla="*/ 22 w 22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23">
                  <a:moveTo>
                    <a:pt x="22" y="12"/>
                  </a:moveTo>
                  <a:lnTo>
                    <a:pt x="21" y="11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9" y="19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15" y="2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94"/>
            <p:cNvSpPr>
              <a:spLocks/>
            </p:cNvSpPr>
            <p:nvPr/>
          </p:nvSpPr>
          <p:spPr bwMode="auto">
            <a:xfrm>
              <a:off x="4051" y="3564"/>
              <a:ext cx="18" cy="19"/>
            </a:xfrm>
            <a:custGeom>
              <a:avLst/>
              <a:gdLst>
                <a:gd name="T0" fmla="*/ 16 w 18"/>
                <a:gd name="T1" fmla="*/ 7 h 19"/>
                <a:gd name="T2" fmla="*/ 18 w 18"/>
                <a:gd name="T3" fmla="*/ 7 h 19"/>
                <a:gd name="T4" fmla="*/ 18 w 18"/>
                <a:gd name="T5" fmla="*/ 6 h 19"/>
                <a:gd name="T6" fmla="*/ 15 w 18"/>
                <a:gd name="T7" fmla="*/ 6 h 19"/>
                <a:gd name="T8" fmla="*/ 14 w 18"/>
                <a:gd name="T9" fmla="*/ 5 h 19"/>
                <a:gd name="T10" fmla="*/ 11 w 18"/>
                <a:gd name="T11" fmla="*/ 3 h 19"/>
                <a:gd name="T12" fmla="*/ 10 w 18"/>
                <a:gd name="T13" fmla="*/ 2 h 19"/>
                <a:gd name="T14" fmla="*/ 8 w 18"/>
                <a:gd name="T15" fmla="*/ 0 h 19"/>
                <a:gd name="T16" fmla="*/ 7 w 18"/>
                <a:gd name="T17" fmla="*/ 0 h 19"/>
                <a:gd name="T18" fmla="*/ 0 w 18"/>
                <a:gd name="T19" fmla="*/ 11 h 19"/>
                <a:gd name="T20" fmla="*/ 2 w 18"/>
                <a:gd name="T21" fmla="*/ 13 h 19"/>
                <a:gd name="T22" fmla="*/ 3 w 18"/>
                <a:gd name="T23" fmla="*/ 13 h 19"/>
                <a:gd name="T24" fmla="*/ 4 w 18"/>
                <a:gd name="T25" fmla="*/ 14 h 19"/>
                <a:gd name="T26" fmla="*/ 7 w 18"/>
                <a:gd name="T27" fmla="*/ 15 h 19"/>
                <a:gd name="T28" fmla="*/ 10 w 18"/>
                <a:gd name="T29" fmla="*/ 17 h 19"/>
                <a:gd name="T30" fmla="*/ 11 w 18"/>
                <a:gd name="T31" fmla="*/ 18 h 19"/>
                <a:gd name="T32" fmla="*/ 14 w 18"/>
                <a:gd name="T33" fmla="*/ 19 h 19"/>
                <a:gd name="T34" fmla="*/ 16 w 18"/>
                <a:gd name="T35" fmla="*/ 19 h 19"/>
                <a:gd name="T36" fmla="*/ 16 w 18"/>
                <a:gd name="T37" fmla="*/ 7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19"/>
                <a:gd name="T59" fmla="*/ 18 w 18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19">
                  <a:moveTo>
                    <a:pt x="16" y="7"/>
                  </a:moveTo>
                  <a:lnTo>
                    <a:pt x="18" y="7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95"/>
            <p:cNvSpPr>
              <a:spLocks/>
            </p:cNvSpPr>
            <p:nvPr/>
          </p:nvSpPr>
          <p:spPr bwMode="auto">
            <a:xfrm>
              <a:off x="4067" y="3571"/>
              <a:ext cx="7" cy="12"/>
            </a:xfrm>
            <a:custGeom>
              <a:avLst/>
              <a:gdLst>
                <a:gd name="T0" fmla="*/ 0 w 7"/>
                <a:gd name="T1" fmla="*/ 12 h 12"/>
                <a:gd name="T2" fmla="*/ 3 w 7"/>
                <a:gd name="T3" fmla="*/ 12 h 12"/>
                <a:gd name="T4" fmla="*/ 5 w 7"/>
                <a:gd name="T5" fmla="*/ 11 h 12"/>
                <a:gd name="T6" fmla="*/ 7 w 7"/>
                <a:gd name="T7" fmla="*/ 8 h 12"/>
                <a:gd name="T8" fmla="*/ 7 w 7"/>
                <a:gd name="T9" fmla="*/ 6 h 12"/>
                <a:gd name="T10" fmla="*/ 7 w 7"/>
                <a:gd name="T11" fmla="*/ 4 h 12"/>
                <a:gd name="T12" fmla="*/ 5 w 7"/>
                <a:gd name="T13" fmla="*/ 2 h 12"/>
                <a:gd name="T14" fmla="*/ 3 w 7"/>
                <a:gd name="T15" fmla="*/ 0 h 12"/>
                <a:gd name="T16" fmla="*/ 0 w 7"/>
                <a:gd name="T17" fmla="*/ 0 h 12"/>
                <a:gd name="T18" fmla="*/ 0 w 7"/>
                <a:gd name="T19" fmla="*/ 12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0" y="12"/>
                  </a:moveTo>
                  <a:lnTo>
                    <a:pt x="3" y="12"/>
                  </a:lnTo>
                  <a:lnTo>
                    <a:pt x="5" y="11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96"/>
            <p:cNvSpPr>
              <a:spLocks/>
            </p:cNvSpPr>
            <p:nvPr/>
          </p:nvSpPr>
          <p:spPr bwMode="auto">
            <a:xfrm>
              <a:off x="4026" y="3489"/>
              <a:ext cx="18" cy="27"/>
            </a:xfrm>
            <a:custGeom>
              <a:avLst/>
              <a:gdLst>
                <a:gd name="T0" fmla="*/ 18 w 18"/>
                <a:gd name="T1" fmla="*/ 24 h 27"/>
                <a:gd name="T2" fmla="*/ 12 w 18"/>
                <a:gd name="T3" fmla="*/ 27 h 27"/>
                <a:gd name="T4" fmla="*/ 10 w 18"/>
                <a:gd name="T5" fmla="*/ 27 h 27"/>
                <a:gd name="T6" fmla="*/ 6 w 18"/>
                <a:gd name="T7" fmla="*/ 27 h 27"/>
                <a:gd name="T8" fmla="*/ 3 w 18"/>
                <a:gd name="T9" fmla="*/ 25 h 27"/>
                <a:gd name="T10" fmla="*/ 2 w 18"/>
                <a:gd name="T11" fmla="*/ 24 h 27"/>
                <a:gd name="T12" fmla="*/ 0 w 18"/>
                <a:gd name="T13" fmla="*/ 23 h 27"/>
                <a:gd name="T14" fmla="*/ 0 w 18"/>
                <a:gd name="T15" fmla="*/ 21 h 27"/>
                <a:gd name="T16" fmla="*/ 0 w 18"/>
                <a:gd name="T17" fmla="*/ 21 h 27"/>
                <a:gd name="T18" fmla="*/ 0 w 18"/>
                <a:gd name="T19" fmla="*/ 11 h 27"/>
                <a:gd name="T20" fmla="*/ 3 w 18"/>
                <a:gd name="T21" fmla="*/ 5 h 27"/>
                <a:gd name="T22" fmla="*/ 4 w 18"/>
                <a:gd name="T23" fmla="*/ 1 h 27"/>
                <a:gd name="T24" fmla="*/ 8 w 18"/>
                <a:gd name="T25" fmla="*/ 0 h 27"/>
                <a:gd name="T26" fmla="*/ 11 w 18"/>
                <a:gd name="T27" fmla="*/ 0 h 27"/>
                <a:gd name="T28" fmla="*/ 14 w 18"/>
                <a:gd name="T29" fmla="*/ 0 h 27"/>
                <a:gd name="T30" fmla="*/ 15 w 18"/>
                <a:gd name="T31" fmla="*/ 1 h 27"/>
                <a:gd name="T32" fmla="*/ 16 w 18"/>
                <a:gd name="T33" fmla="*/ 1 h 27"/>
                <a:gd name="T34" fmla="*/ 16 w 18"/>
                <a:gd name="T35" fmla="*/ 4 h 27"/>
                <a:gd name="T36" fmla="*/ 16 w 18"/>
                <a:gd name="T37" fmla="*/ 7 h 27"/>
                <a:gd name="T38" fmla="*/ 16 w 18"/>
                <a:gd name="T39" fmla="*/ 11 h 27"/>
                <a:gd name="T40" fmla="*/ 16 w 18"/>
                <a:gd name="T41" fmla="*/ 13 h 27"/>
                <a:gd name="T42" fmla="*/ 16 w 18"/>
                <a:gd name="T43" fmla="*/ 16 h 27"/>
                <a:gd name="T44" fmla="*/ 18 w 18"/>
                <a:gd name="T45" fmla="*/ 19 h 27"/>
                <a:gd name="T46" fmla="*/ 18 w 18"/>
                <a:gd name="T47" fmla="*/ 21 h 27"/>
                <a:gd name="T48" fmla="*/ 18 w 18"/>
                <a:gd name="T49" fmla="*/ 24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27"/>
                <a:gd name="T77" fmla="*/ 18 w 18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27">
                  <a:moveTo>
                    <a:pt x="18" y="24"/>
                  </a:moveTo>
                  <a:lnTo>
                    <a:pt x="12" y="27"/>
                  </a:lnTo>
                  <a:lnTo>
                    <a:pt x="10" y="27"/>
                  </a:lnTo>
                  <a:lnTo>
                    <a:pt x="6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3" y="5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97"/>
            <p:cNvSpPr>
              <a:spLocks/>
            </p:cNvSpPr>
            <p:nvPr/>
          </p:nvSpPr>
          <p:spPr bwMode="auto">
            <a:xfrm>
              <a:off x="4024" y="3155"/>
              <a:ext cx="25" cy="315"/>
            </a:xfrm>
            <a:custGeom>
              <a:avLst/>
              <a:gdLst>
                <a:gd name="T0" fmla="*/ 18 w 25"/>
                <a:gd name="T1" fmla="*/ 312 h 315"/>
                <a:gd name="T2" fmla="*/ 14 w 25"/>
                <a:gd name="T3" fmla="*/ 315 h 315"/>
                <a:gd name="T4" fmla="*/ 12 w 25"/>
                <a:gd name="T5" fmla="*/ 315 h 315"/>
                <a:gd name="T6" fmla="*/ 9 w 25"/>
                <a:gd name="T7" fmla="*/ 315 h 315"/>
                <a:gd name="T8" fmla="*/ 6 w 25"/>
                <a:gd name="T9" fmla="*/ 313 h 315"/>
                <a:gd name="T10" fmla="*/ 4 w 25"/>
                <a:gd name="T11" fmla="*/ 312 h 315"/>
                <a:gd name="T12" fmla="*/ 2 w 25"/>
                <a:gd name="T13" fmla="*/ 311 h 315"/>
                <a:gd name="T14" fmla="*/ 1 w 25"/>
                <a:gd name="T15" fmla="*/ 309 h 315"/>
                <a:gd name="T16" fmla="*/ 0 w 25"/>
                <a:gd name="T17" fmla="*/ 309 h 315"/>
                <a:gd name="T18" fmla="*/ 6 w 25"/>
                <a:gd name="T19" fmla="*/ 241 h 315"/>
                <a:gd name="T20" fmla="*/ 9 w 25"/>
                <a:gd name="T21" fmla="*/ 180 h 315"/>
                <a:gd name="T22" fmla="*/ 10 w 25"/>
                <a:gd name="T23" fmla="*/ 127 h 315"/>
                <a:gd name="T24" fmla="*/ 10 w 25"/>
                <a:gd name="T25" fmla="*/ 85 h 315"/>
                <a:gd name="T26" fmla="*/ 10 w 25"/>
                <a:gd name="T27" fmla="*/ 53 h 315"/>
                <a:gd name="T28" fmla="*/ 9 w 25"/>
                <a:gd name="T29" fmla="*/ 28 h 315"/>
                <a:gd name="T30" fmla="*/ 8 w 25"/>
                <a:gd name="T31" fmla="*/ 15 h 315"/>
                <a:gd name="T32" fmla="*/ 6 w 25"/>
                <a:gd name="T33" fmla="*/ 9 h 315"/>
                <a:gd name="T34" fmla="*/ 12 w 25"/>
                <a:gd name="T35" fmla="*/ 3 h 315"/>
                <a:gd name="T36" fmla="*/ 16 w 25"/>
                <a:gd name="T37" fmla="*/ 0 h 315"/>
                <a:gd name="T38" fmla="*/ 18 w 25"/>
                <a:gd name="T39" fmla="*/ 0 h 315"/>
                <a:gd name="T40" fmla="*/ 21 w 25"/>
                <a:gd name="T41" fmla="*/ 3 h 315"/>
                <a:gd name="T42" fmla="*/ 22 w 25"/>
                <a:gd name="T43" fmla="*/ 5 h 315"/>
                <a:gd name="T44" fmla="*/ 24 w 25"/>
                <a:gd name="T45" fmla="*/ 8 h 315"/>
                <a:gd name="T46" fmla="*/ 25 w 25"/>
                <a:gd name="T47" fmla="*/ 11 h 315"/>
                <a:gd name="T48" fmla="*/ 25 w 25"/>
                <a:gd name="T49" fmla="*/ 12 h 315"/>
                <a:gd name="T50" fmla="*/ 24 w 25"/>
                <a:gd name="T51" fmla="*/ 50 h 315"/>
                <a:gd name="T52" fmla="*/ 24 w 25"/>
                <a:gd name="T53" fmla="*/ 88 h 315"/>
                <a:gd name="T54" fmla="*/ 22 w 25"/>
                <a:gd name="T55" fmla="*/ 126 h 315"/>
                <a:gd name="T56" fmla="*/ 21 w 25"/>
                <a:gd name="T57" fmla="*/ 162 h 315"/>
                <a:gd name="T58" fmla="*/ 21 w 25"/>
                <a:gd name="T59" fmla="*/ 200 h 315"/>
                <a:gd name="T60" fmla="*/ 20 w 25"/>
                <a:gd name="T61" fmla="*/ 238 h 315"/>
                <a:gd name="T62" fmla="*/ 18 w 25"/>
                <a:gd name="T63" fmla="*/ 276 h 315"/>
                <a:gd name="T64" fmla="*/ 18 w 25"/>
                <a:gd name="T65" fmla="*/ 312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315"/>
                <a:gd name="T101" fmla="*/ 25 w 25"/>
                <a:gd name="T102" fmla="*/ 315 h 3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315">
                  <a:moveTo>
                    <a:pt x="18" y="312"/>
                  </a:moveTo>
                  <a:lnTo>
                    <a:pt x="14" y="315"/>
                  </a:lnTo>
                  <a:lnTo>
                    <a:pt x="12" y="315"/>
                  </a:lnTo>
                  <a:lnTo>
                    <a:pt x="9" y="315"/>
                  </a:lnTo>
                  <a:lnTo>
                    <a:pt x="6" y="313"/>
                  </a:lnTo>
                  <a:lnTo>
                    <a:pt x="4" y="312"/>
                  </a:lnTo>
                  <a:lnTo>
                    <a:pt x="2" y="311"/>
                  </a:lnTo>
                  <a:lnTo>
                    <a:pt x="1" y="309"/>
                  </a:lnTo>
                  <a:lnTo>
                    <a:pt x="0" y="309"/>
                  </a:lnTo>
                  <a:lnTo>
                    <a:pt x="6" y="241"/>
                  </a:lnTo>
                  <a:lnTo>
                    <a:pt x="9" y="180"/>
                  </a:lnTo>
                  <a:lnTo>
                    <a:pt x="10" y="127"/>
                  </a:lnTo>
                  <a:lnTo>
                    <a:pt x="10" y="85"/>
                  </a:lnTo>
                  <a:lnTo>
                    <a:pt x="10" y="53"/>
                  </a:lnTo>
                  <a:lnTo>
                    <a:pt x="9" y="28"/>
                  </a:lnTo>
                  <a:lnTo>
                    <a:pt x="8" y="15"/>
                  </a:lnTo>
                  <a:lnTo>
                    <a:pt x="6" y="9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50"/>
                  </a:lnTo>
                  <a:lnTo>
                    <a:pt x="24" y="88"/>
                  </a:lnTo>
                  <a:lnTo>
                    <a:pt x="22" y="126"/>
                  </a:lnTo>
                  <a:lnTo>
                    <a:pt x="21" y="162"/>
                  </a:lnTo>
                  <a:lnTo>
                    <a:pt x="21" y="200"/>
                  </a:lnTo>
                  <a:lnTo>
                    <a:pt x="20" y="238"/>
                  </a:lnTo>
                  <a:lnTo>
                    <a:pt x="18" y="276"/>
                  </a:lnTo>
                  <a:lnTo>
                    <a:pt x="18" y="3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98"/>
            <p:cNvSpPr>
              <a:spLocks/>
            </p:cNvSpPr>
            <p:nvPr/>
          </p:nvSpPr>
          <p:spPr bwMode="auto">
            <a:xfrm>
              <a:off x="4751" y="2890"/>
              <a:ext cx="46" cy="1139"/>
            </a:xfrm>
            <a:custGeom>
              <a:avLst/>
              <a:gdLst>
                <a:gd name="T0" fmla="*/ 0 w 46"/>
                <a:gd name="T1" fmla="*/ 0 h 1139"/>
                <a:gd name="T2" fmla="*/ 7 w 46"/>
                <a:gd name="T3" fmla="*/ 0 h 1139"/>
                <a:gd name="T4" fmla="*/ 12 w 46"/>
                <a:gd name="T5" fmla="*/ 0 h 1139"/>
                <a:gd name="T6" fmla="*/ 17 w 46"/>
                <a:gd name="T7" fmla="*/ 0 h 1139"/>
                <a:gd name="T8" fmla="*/ 22 w 46"/>
                <a:gd name="T9" fmla="*/ 0 h 1139"/>
                <a:gd name="T10" fmla="*/ 29 w 46"/>
                <a:gd name="T11" fmla="*/ 0 h 1139"/>
                <a:gd name="T12" fmla="*/ 34 w 46"/>
                <a:gd name="T13" fmla="*/ 0 h 1139"/>
                <a:gd name="T14" fmla="*/ 39 w 46"/>
                <a:gd name="T15" fmla="*/ 0 h 1139"/>
                <a:gd name="T16" fmla="*/ 46 w 46"/>
                <a:gd name="T17" fmla="*/ 0 h 1139"/>
                <a:gd name="T18" fmla="*/ 46 w 46"/>
                <a:gd name="T19" fmla="*/ 70 h 1139"/>
                <a:gd name="T20" fmla="*/ 46 w 46"/>
                <a:gd name="T21" fmla="*/ 142 h 1139"/>
                <a:gd name="T22" fmla="*/ 46 w 46"/>
                <a:gd name="T23" fmla="*/ 214 h 1139"/>
                <a:gd name="T24" fmla="*/ 46 w 46"/>
                <a:gd name="T25" fmla="*/ 284 h 1139"/>
                <a:gd name="T26" fmla="*/ 46 w 46"/>
                <a:gd name="T27" fmla="*/ 355 h 1139"/>
                <a:gd name="T28" fmla="*/ 46 w 46"/>
                <a:gd name="T29" fmla="*/ 427 h 1139"/>
                <a:gd name="T30" fmla="*/ 46 w 46"/>
                <a:gd name="T31" fmla="*/ 497 h 1139"/>
                <a:gd name="T32" fmla="*/ 46 w 46"/>
                <a:gd name="T33" fmla="*/ 569 h 1139"/>
                <a:gd name="T34" fmla="*/ 46 w 46"/>
                <a:gd name="T35" fmla="*/ 641 h 1139"/>
                <a:gd name="T36" fmla="*/ 46 w 46"/>
                <a:gd name="T37" fmla="*/ 711 h 1139"/>
                <a:gd name="T38" fmla="*/ 46 w 46"/>
                <a:gd name="T39" fmla="*/ 783 h 1139"/>
                <a:gd name="T40" fmla="*/ 46 w 46"/>
                <a:gd name="T41" fmla="*/ 854 h 1139"/>
                <a:gd name="T42" fmla="*/ 46 w 46"/>
                <a:gd name="T43" fmla="*/ 925 h 1139"/>
                <a:gd name="T44" fmla="*/ 46 w 46"/>
                <a:gd name="T45" fmla="*/ 996 h 1139"/>
                <a:gd name="T46" fmla="*/ 46 w 46"/>
                <a:gd name="T47" fmla="*/ 1068 h 1139"/>
                <a:gd name="T48" fmla="*/ 46 w 46"/>
                <a:gd name="T49" fmla="*/ 1139 h 1139"/>
                <a:gd name="T50" fmla="*/ 41 w 46"/>
                <a:gd name="T51" fmla="*/ 1139 h 1139"/>
                <a:gd name="T52" fmla="*/ 35 w 46"/>
                <a:gd name="T53" fmla="*/ 1139 h 1139"/>
                <a:gd name="T54" fmla="*/ 30 w 46"/>
                <a:gd name="T55" fmla="*/ 1139 h 1139"/>
                <a:gd name="T56" fmla="*/ 24 w 46"/>
                <a:gd name="T57" fmla="*/ 1139 h 1139"/>
                <a:gd name="T58" fmla="*/ 18 w 46"/>
                <a:gd name="T59" fmla="*/ 1139 h 1139"/>
                <a:gd name="T60" fmla="*/ 13 w 46"/>
                <a:gd name="T61" fmla="*/ 1139 h 1139"/>
                <a:gd name="T62" fmla="*/ 7 w 46"/>
                <a:gd name="T63" fmla="*/ 1139 h 1139"/>
                <a:gd name="T64" fmla="*/ 1 w 46"/>
                <a:gd name="T65" fmla="*/ 1139 h 1139"/>
                <a:gd name="T66" fmla="*/ 1 w 46"/>
                <a:gd name="T67" fmla="*/ 1068 h 1139"/>
                <a:gd name="T68" fmla="*/ 1 w 46"/>
                <a:gd name="T69" fmla="*/ 996 h 1139"/>
                <a:gd name="T70" fmla="*/ 1 w 46"/>
                <a:gd name="T71" fmla="*/ 925 h 1139"/>
                <a:gd name="T72" fmla="*/ 1 w 46"/>
                <a:gd name="T73" fmla="*/ 854 h 1139"/>
                <a:gd name="T74" fmla="*/ 1 w 46"/>
                <a:gd name="T75" fmla="*/ 783 h 1139"/>
                <a:gd name="T76" fmla="*/ 1 w 46"/>
                <a:gd name="T77" fmla="*/ 711 h 1139"/>
                <a:gd name="T78" fmla="*/ 1 w 46"/>
                <a:gd name="T79" fmla="*/ 641 h 1139"/>
                <a:gd name="T80" fmla="*/ 1 w 46"/>
                <a:gd name="T81" fmla="*/ 569 h 1139"/>
                <a:gd name="T82" fmla="*/ 1 w 46"/>
                <a:gd name="T83" fmla="*/ 497 h 1139"/>
                <a:gd name="T84" fmla="*/ 1 w 46"/>
                <a:gd name="T85" fmla="*/ 427 h 1139"/>
                <a:gd name="T86" fmla="*/ 1 w 46"/>
                <a:gd name="T87" fmla="*/ 355 h 1139"/>
                <a:gd name="T88" fmla="*/ 0 w 46"/>
                <a:gd name="T89" fmla="*/ 284 h 1139"/>
                <a:gd name="T90" fmla="*/ 0 w 46"/>
                <a:gd name="T91" fmla="*/ 214 h 1139"/>
                <a:gd name="T92" fmla="*/ 0 w 46"/>
                <a:gd name="T93" fmla="*/ 142 h 1139"/>
                <a:gd name="T94" fmla="*/ 0 w 46"/>
                <a:gd name="T95" fmla="*/ 70 h 1139"/>
                <a:gd name="T96" fmla="*/ 0 w 46"/>
                <a:gd name="T97" fmla="*/ 0 h 11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1139"/>
                <a:gd name="T149" fmla="*/ 46 w 46"/>
                <a:gd name="T150" fmla="*/ 1139 h 11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1139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46" y="70"/>
                  </a:lnTo>
                  <a:lnTo>
                    <a:pt x="46" y="142"/>
                  </a:lnTo>
                  <a:lnTo>
                    <a:pt x="46" y="214"/>
                  </a:lnTo>
                  <a:lnTo>
                    <a:pt x="46" y="284"/>
                  </a:lnTo>
                  <a:lnTo>
                    <a:pt x="46" y="355"/>
                  </a:lnTo>
                  <a:lnTo>
                    <a:pt x="46" y="427"/>
                  </a:lnTo>
                  <a:lnTo>
                    <a:pt x="46" y="497"/>
                  </a:lnTo>
                  <a:lnTo>
                    <a:pt x="46" y="569"/>
                  </a:lnTo>
                  <a:lnTo>
                    <a:pt x="46" y="641"/>
                  </a:lnTo>
                  <a:lnTo>
                    <a:pt x="46" y="711"/>
                  </a:lnTo>
                  <a:lnTo>
                    <a:pt x="46" y="783"/>
                  </a:lnTo>
                  <a:lnTo>
                    <a:pt x="46" y="854"/>
                  </a:lnTo>
                  <a:lnTo>
                    <a:pt x="46" y="925"/>
                  </a:lnTo>
                  <a:lnTo>
                    <a:pt x="46" y="996"/>
                  </a:lnTo>
                  <a:lnTo>
                    <a:pt x="46" y="1068"/>
                  </a:lnTo>
                  <a:lnTo>
                    <a:pt x="46" y="1139"/>
                  </a:lnTo>
                  <a:lnTo>
                    <a:pt x="41" y="1139"/>
                  </a:lnTo>
                  <a:lnTo>
                    <a:pt x="35" y="1139"/>
                  </a:lnTo>
                  <a:lnTo>
                    <a:pt x="30" y="1139"/>
                  </a:lnTo>
                  <a:lnTo>
                    <a:pt x="24" y="1139"/>
                  </a:lnTo>
                  <a:lnTo>
                    <a:pt x="18" y="1139"/>
                  </a:lnTo>
                  <a:lnTo>
                    <a:pt x="13" y="1139"/>
                  </a:lnTo>
                  <a:lnTo>
                    <a:pt x="7" y="1139"/>
                  </a:lnTo>
                  <a:lnTo>
                    <a:pt x="1" y="1139"/>
                  </a:lnTo>
                  <a:lnTo>
                    <a:pt x="1" y="1068"/>
                  </a:lnTo>
                  <a:lnTo>
                    <a:pt x="1" y="996"/>
                  </a:lnTo>
                  <a:lnTo>
                    <a:pt x="1" y="925"/>
                  </a:lnTo>
                  <a:lnTo>
                    <a:pt x="1" y="854"/>
                  </a:lnTo>
                  <a:lnTo>
                    <a:pt x="1" y="783"/>
                  </a:lnTo>
                  <a:lnTo>
                    <a:pt x="1" y="711"/>
                  </a:lnTo>
                  <a:lnTo>
                    <a:pt x="1" y="641"/>
                  </a:lnTo>
                  <a:lnTo>
                    <a:pt x="1" y="569"/>
                  </a:lnTo>
                  <a:lnTo>
                    <a:pt x="1" y="497"/>
                  </a:lnTo>
                  <a:lnTo>
                    <a:pt x="1" y="427"/>
                  </a:lnTo>
                  <a:lnTo>
                    <a:pt x="1" y="355"/>
                  </a:lnTo>
                  <a:lnTo>
                    <a:pt x="0" y="284"/>
                  </a:lnTo>
                  <a:lnTo>
                    <a:pt x="0" y="214"/>
                  </a:lnTo>
                  <a:lnTo>
                    <a:pt x="0" y="142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99"/>
            <p:cNvSpPr>
              <a:spLocks/>
            </p:cNvSpPr>
            <p:nvPr/>
          </p:nvSpPr>
          <p:spPr bwMode="auto">
            <a:xfrm>
              <a:off x="4751" y="2890"/>
              <a:ext cx="46" cy="1139"/>
            </a:xfrm>
            <a:custGeom>
              <a:avLst/>
              <a:gdLst>
                <a:gd name="T0" fmla="*/ 0 w 46"/>
                <a:gd name="T1" fmla="*/ 0 h 1139"/>
                <a:gd name="T2" fmla="*/ 7 w 46"/>
                <a:gd name="T3" fmla="*/ 0 h 1139"/>
                <a:gd name="T4" fmla="*/ 12 w 46"/>
                <a:gd name="T5" fmla="*/ 0 h 1139"/>
                <a:gd name="T6" fmla="*/ 17 w 46"/>
                <a:gd name="T7" fmla="*/ 0 h 1139"/>
                <a:gd name="T8" fmla="*/ 22 w 46"/>
                <a:gd name="T9" fmla="*/ 0 h 1139"/>
                <a:gd name="T10" fmla="*/ 29 w 46"/>
                <a:gd name="T11" fmla="*/ 0 h 1139"/>
                <a:gd name="T12" fmla="*/ 34 w 46"/>
                <a:gd name="T13" fmla="*/ 0 h 1139"/>
                <a:gd name="T14" fmla="*/ 39 w 46"/>
                <a:gd name="T15" fmla="*/ 0 h 1139"/>
                <a:gd name="T16" fmla="*/ 46 w 46"/>
                <a:gd name="T17" fmla="*/ 0 h 1139"/>
                <a:gd name="T18" fmla="*/ 46 w 46"/>
                <a:gd name="T19" fmla="*/ 70 h 1139"/>
                <a:gd name="T20" fmla="*/ 46 w 46"/>
                <a:gd name="T21" fmla="*/ 142 h 1139"/>
                <a:gd name="T22" fmla="*/ 46 w 46"/>
                <a:gd name="T23" fmla="*/ 214 h 1139"/>
                <a:gd name="T24" fmla="*/ 46 w 46"/>
                <a:gd name="T25" fmla="*/ 284 h 1139"/>
                <a:gd name="T26" fmla="*/ 46 w 46"/>
                <a:gd name="T27" fmla="*/ 355 h 1139"/>
                <a:gd name="T28" fmla="*/ 46 w 46"/>
                <a:gd name="T29" fmla="*/ 427 h 1139"/>
                <a:gd name="T30" fmla="*/ 46 w 46"/>
                <a:gd name="T31" fmla="*/ 497 h 1139"/>
                <a:gd name="T32" fmla="*/ 46 w 46"/>
                <a:gd name="T33" fmla="*/ 569 h 1139"/>
                <a:gd name="T34" fmla="*/ 46 w 46"/>
                <a:gd name="T35" fmla="*/ 641 h 1139"/>
                <a:gd name="T36" fmla="*/ 46 w 46"/>
                <a:gd name="T37" fmla="*/ 711 h 1139"/>
                <a:gd name="T38" fmla="*/ 46 w 46"/>
                <a:gd name="T39" fmla="*/ 783 h 1139"/>
                <a:gd name="T40" fmla="*/ 46 w 46"/>
                <a:gd name="T41" fmla="*/ 854 h 1139"/>
                <a:gd name="T42" fmla="*/ 46 w 46"/>
                <a:gd name="T43" fmla="*/ 925 h 1139"/>
                <a:gd name="T44" fmla="*/ 46 w 46"/>
                <a:gd name="T45" fmla="*/ 996 h 1139"/>
                <a:gd name="T46" fmla="*/ 46 w 46"/>
                <a:gd name="T47" fmla="*/ 1068 h 1139"/>
                <a:gd name="T48" fmla="*/ 46 w 46"/>
                <a:gd name="T49" fmla="*/ 1139 h 1139"/>
                <a:gd name="T50" fmla="*/ 41 w 46"/>
                <a:gd name="T51" fmla="*/ 1139 h 1139"/>
                <a:gd name="T52" fmla="*/ 35 w 46"/>
                <a:gd name="T53" fmla="*/ 1139 h 1139"/>
                <a:gd name="T54" fmla="*/ 30 w 46"/>
                <a:gd name="T55" fmla="*/ 1139 h 1139"/>
                <a:gd name="T56" fmla="*/ 24 w 46"/>
                <a:gd name="T57" fmla="*/ 1139 h 1139"/>
                <a:gd name="T58" fmla="*/ 18 w 46"/>
                <a:gd name="T59" fmla="*/ 1139 h 1139"/>
                <a:gd name="T60" fmla="*/ 13 w 46"/>
                <a:gd name="T61" fmla="*/ 1139 h 1139"/>
                <a:gd name="T62" fmla="*/ 7 w 46"/>
                <a:gd name="T63" fmla="*/ 1139 h 1139"/>
                <a:gd name="T64" fmla="*/ 1 w 46"/>
                <a:gd name="T65" fmla="*/ 1139 h 1139"/>
                <a:gd name="T66" fmla="*/ 1 w 46"/>
                <a:gd name="T67" fmla="*/ 1068 h 1139"/>
                <a:gd name="T68" fmla="*/ 1 w 46"/>
                <a:gd name="T69" fmla="*/ 996 h 1139"/>
                <a:gd name="T70" fmla="*/ 1 w 46"/>
                <a:gd name="T71" fmla="*/ 925 h 1139"/>
                <a:gd name="T72" fmla="*/ 1 w 46"/>
                <a:gd name="T73" fmla="*/ 854 h 1139"/>
                <a:gd name="T74" fmla="*/ 1 w 46"/>
                <a:gd name="T75" fmla="*/ 783 h 1139"/>
                <a:gd name="T76" fmla="*/ 1 w 46"/>
                <a:gd name="T77" fmla="*/ 711 h 1139"/>
                <a:gd name="T78" fmla="*/ 1 w 46"/>
                <a:gd name="T79" fmla="*/ 641 h 1139"/>
                <a:gd name="T80" fmla="*/ 1 w 46"/>
                <a:gd name="T81" fmla="*/ 569 h 1139"/>
                <a:gd name="T82" fmla="*/ 1 w 46"/>
                <a:gd name="T83" fmla="*/ 497 h 1139"/>
                <a:gd name="T84" fmla="*/ 1 w 46"/>
                <a:gd name="T85" fmla="*/ 427 h 1139"/>
                <a:gd name="T86" fmla="*/ 1 w 46"/>
                <a:gd name="T87" fmla="*/ 355 h 1139"/>
                <a:gd name="T88" fmla="*/ 0 w 46"/>
                <a:gd name="T89" fmla="*/ 284 h 1139"/>
                <a:gd name="T90" fmla="*/ 0 w 46"/>
                <a:gd name="T91" fmla="*/ 214 h 1139"/>
                <a:gd name="T92" fmla="*/ 0 w 46"/>
                <a:gd name="T93" fmla="*/ 142 h 1139"/>
                <a:gd name="T94" fmla="*/ 0 w 46"/>
                <a:gd name="T95" fmla="*/ 70 h 1139"/>
                <a:gd name="T96" fmla="*/ 0 w 46"/>
                <a:gd name="T97" fmla="*/ 0 h 11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1139"/>
                <a:gd name="T149" fmla="*/ 46 w 46"/>
                <a:gd name="T150" fmla="*/ 1139 h 11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1139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46" y="70"/>
                  </a:lnTo>
                  <a:lnTo>
                    <a:pt x="46" y="142"/>
                  </a:lnTo>
                  <a:lnTo>
                    <a:pt x="46" y="214"/>
                  </a:lnTo>
                  <a:lnTo>
                    <a:pt x="46" y="284"/>
                  </a:lnTo>
                  <a:lnTo>
                    <a:pt x="46" y="355"/>
                  </a:lnTo>
                  <a:lnTo>
                    <a:pt x="46" y="427"/>
                  </a:lnTo>
                  <a:lnTo>
                    <a:pt x="46" y="497"/>
                  </a:lnTo>
                  <a:lnTo>
                    <a:pt x="46" y="569"/>
                  </a:lnTo>
                  <a:lnTo>
                    <a:pt x="46" y="641"/>
                  </a:lnTo>
                  <a:lnTo>
                    <a:pt x="46" y="711"/>
                  </a:lnTo>
                  <a:lnTo>
                    <a:pt x="46" y="783"/>
                  </a:lnTo>
                  <a:lnTo>
                    <a:pt x="46" y="854"/>
                  </a:lnTo>
                  <a:lnTo>
                    <a:pt x="46" y="925"/>
                  </a:lnTo>
                  <a:lnTo>
                    <a:pt x="46" y="996"/>
                  </a:lnTo>
                  <a:lnTo>
                    <a:pt x="46" y="1068"/>
                  </a:lnTo>
                  <a:lnTo>
                    <a:pt x="46" y="1139"/>
                  </a:lnTo>
                  <a:lnTo>
                    <a:pt x="41" y="1139"/>
                  </a:lnTo>
                  <a:lnTo>
                    <a:pt x="35" y="1139"/>
                  </a:lnTo>
                  <a:lnTo>
                    <a:pt x="30" y="1139"/>
                  </a:lnTo>
                  <a:lnTo>
                    <a:pt x="24" y="1139"/>
                  </a:lnTo>
                  <a:lnTo>
                    <a:pt x="18" y="1139"/>
                  </a:lnTo>
                  <a:lnTo>
                    <a:pt x="13" y="1139"/>
                  </a:lnTo>
                  <a:lnTo>
                    <a:pt x="7" y="1139"/>
                  </a:lnTo>
                  <a:lnTo>
                    <a:pt x="1" y="1139"/>
                  </a:lnTo>
                  <a:lnTo>
                    <a:pt x="1" y="1068"/>
                  </a:lnTo>
                  <a:lnTo>
                    <a:pt x="1" y="996"/>
                  </a:lnTo>
                  <a:lnTo>
                    <a:pt x="1" y="925"/>
                  </a:lnTo>
                  <a:lnTo>
                    <a:pt x="1" y="854"/>
                  </a:lnTo>
                  <a:lnTo>
                    <a:pt x="1" y="783"/>
                  </a:lnTo>
                  <a:lnTo>
                    <a:pt x="1" y="711"/>
                  </a:lnTo>
                  <a:lnTo>
                    <a:pt x="1" y="641"/>
                  </a:lnTo>
                  <a:lnTo>
                    <a:pt x="1" y="569"/>
                  </a:lnTo>
                  <a:lnTo>
                    <a:pt x="1" y="497"/>
                  </a:lnTo>
                  <a:lnTo>
                    <a:pt x="1" y="427"/>
                  </a:lnTo>
                  <a:lnTo>
                    <a:pt x="1" y="355"/>
                  </a:lnTo>
                  <a:lnTo>
                    <a:pt x="0" y="284"/>
                  </a:lnTo>
                  <a:lnTo>
                    <a:pt x="0" y="214"/>
                  </a:lnTo>
                  <a:lnTo>
                    <a:pt x="0" y="142"/>
                  </a:ln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100"/>
            <p:cNvSpPr>
              <a:spLocks/>
            </p:cNvSpPr>
            <p:nvPr/>
          </p:nvSpPr>
          <p:spPr bwMode="auto">
            <a:xfrm>
              <a:off x="3654" y="3858"/>
              <a:ext cx="538" cy="152"/>
            </a:xfrm>
            <a:custGeom>
              <a:avLst/>
              <a:gdLst>
                <a:gd name="T0" fmla="*/ 533 w 538"/>
                <a:gd name="T1" fmla="*/ 152 h 152"/>
                <a:gd name="T2" fmla="*/ 526 w 538"/>
                <a:gd name="T3" fmla="*/ 139 h 152"/>
                <a:gd name="T4" fmla="*/ 517 w 538"/>
                <a:gd name="T5" fmla="*/ 84 h 152"/>
                <a:gd name="T6" fmla="*/ 496 w 538"/>
                <a:gd name="T7" fmla="*/ 42 h 152"/>
                <a:gd name="T8" fmla="*/ 468 w 538"/>
                <a:gd name="T9" fmla="*/ 27 h 152"/>
                <a:gd name="T10" fmla="*/ 441 w 538"/>
                <a:gd name="T11" fmla="*/ 42 h 152"/>
                <a:gd name="T12" fmla="*/ 418 w 538"/>
                <a:gd name="T13" fmla="*/ 84 h 152"/>
                <a:gd name="T14" fmla="*/ 409 w 538"/>
                <a:gd name="T15" fmla="*/ 139 h 152"/>
                <a:gd name="T16" fmla="*/ 404 w 538"/>
                <a:gd name="T17" fmla="*/ 152 h 152"/>
                <a:gd name="T18" fmla="*/ 399 w 538"/>
                <a:gd name="T19" fmla="*/ 139 h 152"/>
                <a:gd name="T20" fmla="*/ 388 w 538"/>
                <a:gd name="T21" fmla="*/ 81 h 152"/>
                <a:gd name="T22" fmla="*/ 366 w 538"/>
                <a:gd name="T23" fmla="*/ 36 h 152"/>
                <a:gd name="T24" fmla="*/ 337 w 538"/>
                <a:gd name="T25" fmla="*/ 20 h 152"/>
                <a:gd name="T26" fmla="*/ 308 w 538"/>
                <a:gd name="T27" fmla="*/ 36 h 152"/>
                <a:gd name="T28" fmla="*/ 286 w 538"/>
                <a:gd name="T29" fmla="*/ 81 h 152"/>
                <a:gd name="T30" fmla="*/ 275 w 538"/>
                <a:gd name="T31" fmla="*/ 139 h 152"/>
                <a:gd name="T32" fmla="*/ 270 w 538"/>
                <a:gd name="T33" fmla="*/ 152 h 152"/>
                <a:gd name="T34" fmla="*/ 263 w 538"/>
                <a:gd name="T35" fmla="*/ 139 h 152"/>
                <a:gd name="T36" fmla="*/ 254 w 538"/>
                <a:gd name="T37" fmla="*/ 81 h 152"/>
                <a:gd name="T38" fmla="*/ 232 w 538"/>
                <a:gd name="T39" fmla="*/ 36 h 152"/>
                <a:gd name="T40" fmla="*/ 203 w 538"/>
                <a:gd name="T41" fmla="*/ 20 h 152"/>
                <a:gd name="T42" fmla="*/ 173 w 538"/>
                <a:gd name="T43" fmla="*/ 36 h 152"/>
                <a:gd name="T44" fmla="*/ 150 w 538"/>
                <a:gd name="T45" fmla="*/ 81 h 152"/>
                <a:gd name="T46" fmla="*/ 141 w 538"/>
                <a:gd name="T47" fmla="*/ 139 h 152"/>
                <a:gd name="T48" fmla="*/ 134 w 538"/>
                <a:gd name="T49" fmla="*/ 152 h 152"/>
                <a:gd name="T50" fmla="*/ 129 w 538"/>
                <a:gd name="T51" fmla="*/ 140 h 152"/>
                <a:gd name="T52" fmla="*/ 120 w 538"/>
                <a:gd name="T53" fmla="*/ 84 h 152"/>
                <a:gd name="T54" fmla="*/ 98 w 538"/>
                <a:gd name="T55" fmla="*/ 42 h 152"/>
                <a:gd name="T56" fmla="*/ 70 w 538"/>
                <a:gd name="T57" fmla="*/ 27 h 152"/>
                <a:gd name="T58" fmla="*/ 42 w 538"/>
                <a:gd name="T59" fmla="*/ 42 h 152"/>
                <a:gd name="T60" fmla="*/ 21 w 538"/>
                <a:gd name="T61" fmla="*/ 84 h 152"/>
                <a:gd name="T62" fmla="*/ 12 w 538"/>
                <a:gd name="T63" fmla="*/ 140 h 152"/>
                <a:gd name="T64" fmla="*/ 7 w 538"/>
                <a:gd name="T65" fmla="*/ 152 h 152"/>
                <a:gd name="T66" fmla="*/ 0 w 538"/>
                <a:gd name="T67" fmla="*/ 138 h 152"/>
                <a:gd name="T68" fmla="*/ 12 w 538"/>
                <a:gd name="T69" fmla="*/ 70 h 152"/>
                <a:gd name="T70" fmla="*/ 37 w 538"/>
                <a:gd name="T71" fmla="*/ 21 h 152"/>
                <a:gd name="T72" fmla="*/ 70 w 538"/>
                <a:gd name="T73" fmla="*/ 5 h 152"/>
                <a:gd name="T74" fmla="*/ 102 w 538"/>
                <a:gd name="T75" fmla="*/ 17 h 152"/>
                <a:gd name="T76" fmla="*/ 136 w 538"/>
                <a:gd name="T77" fmla="*/ 96 h 152"/>
                <a:gd name="T78" fmla="*/ 165 w 538"/>
                <a:gd name="T79" fmla="*/ 17 h 152"/>
                <a:gd name="T80" fmla="*/ 191 w 538"/>
                <a:gd name="T81" fmla="*/ 1 h 152"/>
                <a:gd name="T82" fmla="*/ 220 w 538"/>
                <a:gd name="T83" fmla="*/ 2 h 152"/>
                <a:gd name="T84" fmla="*/ 258 w 538"/>
                <a:gd name="T85" fmla="*/ 54 h 152"/>
                <a:gd name="T86" fmla="*/ 287 w 538"/>
                <a:gd name="T87" fmla="*/ 36 h 152"/>
                <a:gd name="T88" fmla="*/ 315 w 538"/>
                <a:gd name="T89" fmla="*/ 5 h 152"/>
                <a:gd name="T90" fmla="*/ 344 w 538"/>
                <a:gd name="T91" fmla="*/ 0 h 152"/>
                <a:gd name="T92" fmla="*/ 379 w 538"/>
                <a:gd name="T93" fmla="*/ 23 h 152"/>
                <a:gd name="T94" fmla="*/ 408 w 538"/>
                <a:gd name="T95" fmla="*/ 74 h 152"/>
                <a:gd name="T96" fmla="*/ 447 w 538"/>
                <a:gd name="T97" fmla="*/ 11 h 152"/>
                <a:gd name="T98" fmla="*/ 476 w 538"/>
                <a:gd name="T99" fmla="*/ 5 h 152"/>
                <a:gd name="T100" fmla="*/ 508 w 538"/>
                <a:gd name="T101" fmla="*/ 28 h 152"/>
                <a:gd name="T102" fmla="*/ 530 w 538"/>
                <a:gd name="T103" fmla="*/ 82 h 152"/>
                <a:gd name="T104" fmla="*/ 538 w 538"/>
                <a:gd name="T105" fmla="*/ 152 h 1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152"/>
                <a:gd name="T161" fmla="*/ 538 w 538"/>
                <a:gd name="T162" fmla="*/ 152 h 1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152">
                  <a:moveTo>
                    <a:pt x="538" y="152"/>
                  </a:moveTo>
                  <a:lnTo>
                    <a:pt x="537" y="152"/>
                  </a:lnTo>
                  <a:lnTo>
                    <a:pt x="536" y="152"/>
                  </a:lnTo>
                  <a:lnTo>
                    <a:pt x="534" y="152"/>
                  </a:lnTo>
                  <a:lnTo>
                    <a:pt x="533" y="152"/>
                  </a:lnTo>
                  <a:lnTo>
                    <a:pt x="532" y="152"/>
                  </a:lnTo>
                  <a:lnTo>
                    <a:pt x="530" y="152"/>
                  </a:lnTo>
                  <a:lnTo>
                    <a:pt x="529" y="152"/>
                  </a:lnTo>
                  <a:lnTo>
                    <a:pt x="526" y="152"/>
                  </a:lnTo>
                  <a:lnTo>
                    <a:pt x="526" y="139"/>
                  </a:lnTo>
                  <a:lnTo>
                    <a:pt x="526" y="127"/>
                  </a:lnTo>
                  <a:lnTo>
                    <a:pt x="525" y="116"/>
                  </a:lnTo>
                  <a:lnTo>
                    <a:pt x="522" y="104"/>
                  </a:lnTo>
                  <a:lnTo>
                    <a:pt x="520" y="93"/>
                  </a:lnTo>
                  <a:lnTo>
                    <a:pt x="517" y="84"/>
                  </a:lnTo>
                  <a:lnTo>
                    <a:pt x="514" y="73"/>
                  </a:lnTo>
                  <a:lnTo>
                    <a:pt x="511" y="63"/>
                  </a:lnTo>
                  <a:lnTo>
                    <a:pt x="505" y="55"/>
                  </a:lnTo>
                  <a:lnTo>
                    <a:pt x="501" y="47"/>
                  </a:lnTo>
                  <a:lnTo>
                    <a:pt x="496" y="42"/>
                  </a:lnTo>
                  <a:lnTo>
                    <a:pt x="491" y="36"/>
                  </a:lnTo>
                  <a:lnTo>
                    <a:pt x="486" y="32"/>
                  </a:lnTo>
                  <a:lnTo>
                    <a:pt x="480" y="29"/>
                  </a:lnTo>
                  <a:lnTo>
                    <a:pt x="475" y="27"/>
                  </a:lnTo>
                  <a:lnTo>
                    <a:pt x="468" y="27"/>
                  </a:lnTo>
                  <a:lnTo>
                    <a:pt x="463" y="27"/>
                  </a:lnTo>
                  <a:lnTo>
                    <a:pt x="457" y="29"/>
                  </a:lnTo>
                  <a:lnTo>
                    <a:pt x="451" y="32"/>
                  </a:lnTo>
                  <a:lnTo>
                    <a:pt x="446" y="36"/>
                  </a:lnTo>
                  <a:lnTo>
                    <a:pt x="441" y="42"/>
                  </a:lnTo>
                  <a:lnTo>
                    <a:pt x="436" y="47"/>
                  </a:lnTo>
                  <a:lnTo>
                    <a:pt x="432" y="55"/>
                  </a:lnTo>
                  <a:lnTo>
                    <a:pt x="426" y="63"/>
                  </a:lnTo>
                  <a:lnTo>
                    <a:pt x="422" y="73"/>
                  </a:lnTo>
                  <a:lnTo>
                    <a:pt x="418" y="84"/>
                  </a:lnTo>
                  <a:lnTo>
                    <a:pt x="416" y="93"/>
                  </a:lnTo>
                  <a:lnTo>
                    <a:pt x="413" y="104"/>
                  </a:lnTo>
                  <a:lnTo>
                    <a:pt x="412" y="116"/>
                  </a:lnTo>
                  <a:lnTo>
                    <a:pt x="411" y="127"/>
                  </a:lnTo>
                  <a:lnTo>
                    <a:pt x="409" y="139"/>
                  </a:lnTo>
                  <a:lnTo>
                    <a:pt x="409" y="152"/>
                  </a:lnTo>
                  <a:lnTo>
                    <a:pt x="408" y="152"/>
                  </a:lnTo>
                  <a:lnTo>
                    <a:pt x="407" y="152"/>
                  </a:lnTo>
                  <a:lnTo>
                    <a:pt x="405" y="152"/>
                  </a:lnTo>
                  <a:lnTo>
                    <a:pt x="404" y="152"/>
                  </a:lnTo>
                  <a:lnTo>
                    <a:pt x="403" y="152"/>
                  </a:lnTo>
                  <a:lnTo>
                    <a:pt x="401" y="152"/>
                  </a:lnTo>
                  <a:lnTo>
                    <a:pt x="400" y="152"/>
                  </a:lnTo>
                  <a:lnTo>
                    <a:pt x="399" y="152"/>
                  </a:lnTo>
                  <a:lnTo>
                    <a:pt x="399" y="139"/>
                  </a:lnTo>
                  <a:lnTo>
                    <a:pt x="397" y="127"/>
                  </a:lnTo>
                  <a:lnTo>
                    <a:pt x="396" y="115"/>
                  </a:lnTo>
                  <a:lnTo>
                    <a:pt x="394" y="102"/>
                  </a:lnTo>
                  <a:lnTo>
                    <a:pt x="392" y="92"/>
                  </a:lnTo>
                  <a:lnTo>
                    <a:pt x="388" y="81"/>
                  </a:lnTo>
                  <a:lnTo>
                    <a:pt x="384" y="70"/>
                  </a:lnTo>
                  <a:lnTo>
                    <a:pt x="380" y="59"/>
                  </a:lnTo>
                  <a:lnTo>
                    <a:pt x="376" y="50"/>
                  </a:lnTo>
                  <a:lnTo>
                    <a:pt x="371" y="43"/>
                  </a:lnTo>
                  <a:lnTo>
                    <a:pt x="366" y="36"/>
                  </a:lnTo>
                  <a:lnTo>
                    <a:pt x="361" y="29"/>
                  </a:lnTo>
                  <a:lnTo>
                    <a:pt x="355" y="25"/>
                  </a:lnTo>
                  <a:lnTo>
                    <a:pt x="349" y="23"/>
                  </a:lnTo>
                  <a:lnTo>
                    <a:pt x="344" y="21"/>
                  </a:lnTo>
                  <a:lnTo>
                    <a:pt x="337" y="20"/>
                  </a:lnTo>
                  <a:lnTo>
                    <a:pt x="330" y="21"/>
                  </a:lnTo>
                  <a:lnTo>
                    <a:pt x="325" y="23"/>
                  </a:lnTo>
                  <a:lnTo>
                    <a:pt x="319" y="25"/>
                  </a:lnTo>
                  <a:lnTo>
                    <a:pt x="313" y="29"/>
                  </a:lnTo>
                  <a:lnTo>
                    <a:pt x="308" y="36"/>
                  </a:lnTo>
                  <a:lnTo>
                    <a:pt x="303" y="43"/>
                  </a:lnTo>
                  <a:lnTo>
                    <a:pt x="298" y="50"/>
                  </a:lnTo>
                  <a:lnTo>
                    <a:pt x="294" y="59"/>
                  </a:lnTo>
                  <a:lnTo>
                    <a:pt x="288" y="70"/>
                  </a:lnTo>
                  <a:lnTo>
                    <a:pt x="286" y="81"/>
                  </a:lnTo>
                  <a:lnTo>
                    <a:pt x="282" y="92"/>
                  </a:lnTo>
                  <a:lnTo>
                    <a:pt x="279" y="102"/>
                  </a:lnTo>
                  <a:lnTo>
                    <a:pt x="278" y="115"/>
                  </a:lnTo>
                  <a:lnTo>
                    <a:pt x="276" y="127"/>
                  </a:lnTo>
                  <a:lnTo>
                    <a:pt x="275" y="139"/>
                  </a:lnTo>
                  <a:lnTo>
                    <a:pt x="275" y="152"/>
                  </a:lnTo>
                  <a:lnTo>
                    <a:pt x="274" y="152"/>
                  </a:lnTo>
                  <a:lnTo>
                    <a:pt x="273" y="152"/>
                  </a:lnTo>
                  <a:lnTo>
                    <a:pt x="271" y="152"/>
                  </a:lnTo>
                  <a:lnTo>
                    <a:pt x="270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65" y="152"/>
                  </a:lnTo>
                  <a:lnTo>
                    <a:pt x="263" y="152"/>
                  </a:lnTo>
                  <a:lnTo>
                    <a:pt x="263" y="139"/>
                  </a:lnTo>
                  <a:lnTo>
                    <a:pt x="263" y="127"/>
                  </a:lnTo>
                  <a:lnTo>
                    <a:pt x="261" y="115"/>
                  </a:lnTo>
                  <a:lnTo>
                    <a:pt x="259" y="102"/>
                  </a:lnTo>
                  <a:lnTo>
                    <a:pt x="257" y="92"/>
                  </a:lnTo>
                  <a:lnTo>
                    <a:pt x="254" y="81"/>
                  </a:lnTo>
                  <a:lnTo>
                    <a:pt x="250" y="70"/>
                  </a:lnTo>
                  <a:lnTo>
                    <a:pt x="246" y="59"/>
                  </a:lnTo>
                  <a:lnTo>
                    <a:pt x="241" y="51"/>
                  </a:lnTo>
                  <a:lnTo>
                    <a:pt x="236" y="43"/>
                  </a:lnTo>
                  <a:lnTo>
                    <a:pt x="232" y="36"/>
                  </a:lnTo>
                  <a:lnTo>
                    <a:pt x="227" y="29"/>
                  </a:lnTo>
                  <a:lnTo>
                    <a:pt x="220" y="25"/>
                  </a:lnTo>
                  <a:lnTo>
                    <a:pt x="215" y="23"/>
                  </a:lnTo>
                  <a:lnTo>
                    <a:pt x="208" y="21"/>
                  </a:lnTo>
                  <a:lnTo>
                    <a:pt x="203" y="20"/>
                  </a:lnTo>
                  <a:lnTo>
                    <a:pt x="196" y="21"/>
                  </a:lnTo>
                  <a:lnTo>
                    <a:pt x="190" y="23"/>
                  </a:lnTo>
                  <a:lnTo>
                    <a:pt x="184" y="25"/>
                  </a:lnTo>
                  <a:lnTo>
                    <a:pt x="179" y="29"/>
                  </a:lnTo>
                  <a:lnTo>
                    <a:pt x="173" y="36"/>
                  </a:lnTo>
                  <a:lnTo>
                    <a:pt x="167" y="43"/>
                  </a:lnTo>
                  <a:lnTo>
                    <a:pt x="163" y="51"/>
                  </a:lnTo>
                  <a:lnTo>
                    <a:pt x="158" y="59"/>
                  </a:lnTo>
                  <a:lnTo>
                    <a:pt x="154" y="70"/>
                  </a:lnTo>
                  <a:lnTo>
                    <a:pt x="150" y="81"/>
                  </a:lnTo>
                  <a:lnTo>
                    <a:pt x="148" y="92"/>
                  </a:lnTo>
                  <a:lnTo>
                    <a:pt x="145" y="102"/>
                  </a:lnTo>
                  <a:lnTo>
                    <a:pt x="142" y="115"/>
                  </a:lnTo>
                  <a:lnTo>
                    <a:pt x="141" y="127"/>
                  </a:lnTo>
                  <a:lnTo>
                    <a:pt x="141" y="139"/>
                  </a:lnTo>
                  <a:lnTo>
                    <a:pt x="140" y="152"/>
                  </a:lnTo>
                  <a:lnTo>
                    <a:pt x="138" y="152"/>
                  </a:lnTo>
                  <a:lnTo>
                    <a:pt x="137" y="152"/>
                  </a:lnTo>
                  <a:lnTo>
                    <a:pt x="136" y="152"/>
                  </a:lnTo>
                  <a:lnTo>
                    <a:pt x="134" y="152"/>
                  </a:lnTo>
                  <a:lnTo>
                    <a:pt x="133" y="152"/>
                  </a:lnTo>
                  <a:lnTo>
                    <a:pt x="132" y="152"/>
                  </a:lnTo>
                  <a:lnTo>
                    <a:pt x="131" y="152"/>
                  </a:lnTo>
                  <a:lnTo>
                    <a:pt x="129" y="152"/>
                  </a:lnTo>
                  <a:lnTo>
                    <a:pt x="129" y="140"/>
                  </a:lnTo>
                  <a:lnTo>
                    <a:pt x="128" y="127"/>
                  </a:lnTo>
                  <a:lnTo>
                    <a:pt x="127" y="116"/>
                  </a:lnTo>
                  <a:lnTo>
                    <a:pt x="125" y="104"/>
                  </a:lnTo>
                  <a:lnTo>
                    <a:pt x="123" y="93"/>
                  </a:lnTo>
                  <a:lnTo>
                    <a:pt x="120" y="84"/>
                  </a:lnTo>
                  <a:lnTo>
                    <a:pt x="116" y="74"/>
                  </a:lnTo>
                  <a:lnTo>
                    <a:pt x="112" y="65"/>
                  </a:lnTo>
                  <a:lnTo>
                    <a:pt x="108" y="55"/>
                  </a:lnTo>
                  <a:lnTo>
                    <a:pt x="103" y="48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7" y="32"/>
                  </a:lnTo>
                  <a:lnTo>
                    <a:pt x="82" y="29"/>
                  </a:lnTo>
                  <a:lnTo>
                    <a:pt x="77" y="28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58" y="29"/>
                  </a:lnTo>
                  <a:lnTo>
                    <a:pt x="53" y="32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9" y="48"/>
                  </a:lnTo>
                  <a:lnTo>
                    <a:pt x="33" y="55"/>
                  </a:lnTo>
                  <a:lnTo>
                    <a:pt x="29" y="65"/>
                  </a:lnTo>
                  <a:lnTo>
                    <a:pt x="25" y="74"/>
                  </a:lnTo>
                  <a:lnTo>
                    <a:pt x="21" y="84"/>
                  </a:lnTo>
                  <a:lnTo>
                    <a:pt x="19" y="93"/>
                  </a:lnTo>
                  <a:lnTo>
                    <a:pt x="16" y="104"/>
                  </a:lnTo>
                  <a:lnTo>
                    <a:pt x="15" y="116"/>
                  </a:lnTo>
                  <a:lnTo>
                    <a:pt x="14" y="127"/>
                  </a:lnTo>
                  <a:lnTo>
                    <a:pt x="12" y="140"/>
                  </a:lnTo>
                  <a:lnTo>
                    <a:pt x="12" y="152"/>
                  </a:lnTo>
                  <a:lnTo>
                    <a:pt x="11" y="152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7" y="152"/>
                  </a:lnTo>
                  <a:lnTo>
                    <a:pt x="4" y="152"/>
                  </a:lnTo>
                  <a:lnTo>
                    <a:pt x="3" y="152"/>
                  </a:lnTo>
                  <a:lnTo>
                    <a:pt x="2" y="152"/>
                  </a:lnTo>
                  <a:lnTo>
                    <a:pt x="0" y="152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6" y="96"/>
                  </a:lnTo>
                  <a:lnTo>
                    <a:pt x="8" y="82"/>
                  </a:lnTo>
                  <a:lnTo>
                    <a:pt x="12" y="70"/>
                  </a:lnTo>
                  <a:lnTo>
                    <a:pt x="16" y="59"/>
                  </a:lnTo>
                  <a:lnTo>
                    <a:pt x="20" y="48"/>
                  </a:lnTo>
                  <a:lnTo>
                    <a:pt x="25" y="38"/>
                  </a:lnTo>
                  <a:lnTo>
                    <a:pt x="32" y="29"/>
                  </a:lnTo>
                  <a:lnTo>
                    <a:pt x="37" y="21"/>
                  </a:lnTo>
                  <a:lnTo>
                    <a:pt x="44" y="16"/>
                  </a:lnTo>
                  <a:lnTo>
                    <a:pt x="49" y="11"/>
                  </a:lnTo>
                  <a:lnTo>
                    <a:pt x="57" y="8"/>
                  </a:lnTo>
                  <a:lnTo>
                    <a:pt x="63" y="5"/>
                  </a:lnTo>
                  <a:lnTo>
                    <a:pt x="70" y="5"/>
                  </a:lnTo>
                  <a:lnTo>
                    <a:pt x="75" y="5"/>
                  </a:lnTo>
                  <a:lnTo>
                    <a:pt x="82" y="7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102" y="17"/>
                  </a:lnTo>
                  <a:lnTo>
                    <a:pt x="110" y="27"/>
                  </a:lnTo>
                  <a:lnTo>
                    <a:pt x="117" y="40"/>
                  </a:lnTo>
                  <a:lnTo>
                    <a:pt x="124" y="55"/>
                  </a:lnTo>
                  <a:lnTo>
                    <a:pt x="131" y="74"/>
                  </a:lnTo>
                  <a:lnTo>
                    <a:pt x="136" y="96"/>
                  </a:lnTo>
                  <a:lnTo>
                    <a:pt x="140" y="73"/>
                  </a:lnTo>
                  <a:lnTo>
                    <a:pt x="146" y="54"/>
                  </a:lnTo>
                  <a:lnTo>
                    <a:pt x="153" y="38"/>
                  </a:lnTo>
                  <a:lnTo>
                    <a:pt x="161" y="24"/>
                  </a:lnTo>
                  <a:lnTo>
                    <a:pt x="165" y="17"/>
                  </a:lnTo>
                  <a:lnTo>
                    <a:pt x="170" y="13"/>
                  </a:lnTo>
                  <a:lnTo>
                    <a:pt x="174" y="9"/>
                  </a:lnTo>
                  <a:lnTo>
                    <a:pt x="179" y="5"/>
                  </a:lnTo>
                  <a:lnTo>
                    <a:pt x="184" y="2"/>
                  </a:lnTo>
                  <a:lnTo>
                    <a:pt x="191" y="1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5" y="1"/>
                  </a:lnTo>
                  <a:lnTo>
                    <a:pt x="220" y="2"/>
                  </a:lnTo>
                  <a:lnTo>
                    <a:pt x="225" y="5"/>
                  </a:lnTo>
                  <a:lnTo>
                    <a:pt x="236" y="13"/>
                  </a:lnTo>
                  <a:lnTo>
                    <a:pt x="244" y="23"/>
                  </a:lnTo>
                  <a:lnTo>
                    <a:pt x="252" y="36"/>
                  </a:lnTo>
                  <a:lnTo>
                    <a:pt x="258" y="54"/>
                  </a:lnTo>
                  <a:lnTo>
                    <a:pt x="265" y="73"/>
                  </a:lnTo>
                  <a:lnTo>
                    <a:pt x="270" y="96"/>
                  </a:lnTo>
                  <a:lnTo>
                    <a:pt x="274" y="73"/>
                  </a:lnTo>
                  <a:lnTo>
                    <a:pt x="280" y="54"/>
                  </a:lnTo>
                  <a:lnTo>
                    <a:pt x="287" y="36"/>
                  </a:lnTo>
                  <a:lnTo>
                    <a:pt x="295" y="23"/>
                  </a:lnTo>
                  <a:lnTo>
                    <a:pt x="299" y="17"/>
                  </a:lnTo>
                  <a:lnTo>
                    <a:pt x="304" y="13"/>
                  </a:lnTo>
                  <a:lnTo>
                    <a:pt x="309" y="9"/>
                  </a:lnTo>
                  <a:lnTo>
                    <a:pt x="315" y="5"/>
                  </a:lnTo>
                  <a:lnTo>
                    <a:pt x="320" y="2"/>
                  </a:lnTo>
                  <a:lnTo>
                    <a:pt x="325" y="1"/>
                  </a:lnTo>
                  <a:lnTo>
                    <a:pt x="332" y="0"/>
                  </a:lnTo>
                  <a:lnTo>
                    <a:pt x="337" y="0"/>
                  </a:lnTo>
                  <a:lnTo>
                    <a:pt x="344" y="0"/>
                  </a:lnTo>
                  <a:lnTo>
                    <a:pt x="349" y="1"/>
                  </a:lnTo>
                  <a:lnTo>
                    <a:pt x="354" y="2"/>
                  </a:lnTo>
                  <a:lnTo>
                    <a:pt x="359" y="5"/>
                  </a:lnTo>
                  <a:lnTo>
                    <a:pt x="370" y="13"/>
                  </a:lnTo>
                  <a:lnTo>
                    <a:pt x="379" y="23"/>
                  </a:lnTo>
                  <a:lnTo>
                    <a:pt x="386" y="36"/>
                  </a:lnTo>
                  <a:lnTo>
                    <a:pt x="394" y="54"/>
                  </a:lnTo>
                  <a:lnTo>
                    <a:pt x="399" y="73"/>
                  </a:lnTo>
                  <a:lnTo>
                    <a:pt x="404" y="96"/>
                  </a:lnTo>
                  <a:lnTo>
                    <a:pt x="408" y="74"/>
                  </a:lnTo>
                  <a:lnTo>
                    <a:pt x="415" y="55"/>
                  </a:lnTo>
                  <a:lnTo>
                    <a:pt x="421" y="40"/>
                  </a:lnTo>
                  <a:lnTo>
                    <a:pt x="429" y="27"/>
                  </a:lnTo>
                  <a:lnTo>
                    <a:pt x="438" y="17"/>
                  </a:lnTo>
                  <a:lnTo>
                    <a:pt x="447" y="11"/>
                  </a:lnTo>
                  <a:lnTo>
                    <a:pt x="453" y="8"/>
                  </a:lnTo>
                  <a:lnTo>
                    <a:pt x="458" y="5"/>
                  </a:lnTo>
                  <a:lnTo>
                    <a:pt x="463" y="5"/>
                  </a:lnTo>
                  <a:lnTo>
                    <a:pt x="468" y="4"/>
                  </a:lnTo>
                  <a:lnTo>
                    <a:pt x="476" y="5"/>
                  </a:lnTo>
                  <a:lnTo>
                    <a:pt x="483" y="7"/>
                  </a:lnTo>
                  <a:lnTo>
                    <a:pt x="489" y="11"/>
                  </a:lnTo>
                  <a:lnTo>
                    <a:pt x="496" y="15"/>
                  </a:lnTo>
                  <a:lnTo>
                    <a:pt x="501" y="21"/>
                  </a:lnTo>
                  <a:lnTo>
                    <a:pt x="508" y="28"/>
                  </a:lnTo>
                  <a:lnTo>
                    <a:pt x="513" y="38"/>
                  </a:lnTo>
                  <a:lnTo>
                    <a:pt x="518" y="47"/>
                  </a:lnTo>
                  <a:lnTo>
                    <a:pt x="522" y="59"/>
                  </a:lnTo>
                  <a:lnTo>
                    <a:pt x="528" y="70"/>
                  </a:lnTo>
                  <a:lnTo>
                    <a:pt x="530" y="82"/>
                  </a:lnTo>
                  <a:lnTo>
                    <a:pt x="533" y="96"/>
                  </a:lnTo>
                  <a:lnTo>
                    <a:pt x="536" y="109"/>
                  </a:lnTo>
                  <a:lnTo>
                    <a:pt x="537" y="123"/>
                  </a:lnTo>
                  <a:lnTo>
                    <a:pt x="538" y="138"/>
                  </a:lnTo>
                  <a:lnTo>
                    <a:pt x="538" y="1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101"/>
            <p:cNvSpPr>
              <a:spLocks/>
            </p:cNvSpPr>
            <p:nvPr/>
          </p:nvSpPr>
          <p:spPr bwMode="auto">
            <a:xfrm>
              <a:off x="3654" y="3858"/>
              <a:ext cx="538" cy="152"/>
            </a:xfrm>
            <a:custGeom>
              <a:avLst/>
              <a:gdLst>
                <a:gd name="T0" fmla="*/ 533 w 538"/>
                <a:gd name="T1" fmla="*/ 152 h 152"/>
                <a:gd name="T2" fmla="*/ 526 w 538"/>
                <a:gd name="T3" fmla="*/ 139 h 152"/>
                <a:gd name="T4" fmla="*/ 517 w 538"/>
                <a:gd name="T5" fmla="*/ 84 h 152"/>
                <a:gd name="T6" fmla="*/ 496 w 538"/>
                <a:gd name="T7" fmla="*/ 42 h 152"/>
                <a:gd name="T8" fmla="*/ 468 w 538"/>
                <a:gd name="T9" fmla="*/ 27 h 152"/>
                <a:gd name="T10" fmla="*/ 441 w 538"/>
                <a:gd name="T11" fmla="*/ 42 h 152"/>
                <a:gd name="T12" fmla="*/ 418 w 538"/>
                <a:gd name="T13" fmla="*/ 84 h 152"/>
                <a:gd name="T14" fmla="*/ 409 w 538"/>
                <a:gd name="T15" fmla="*/ 139 h 152"/>
                <a:gd name="T16" fmla="*/ 404 w 538"/>
                <a:gd name="T17" fmla="*/ 152 h 152"/>
                <a:gd name="T18" fmla="*/ 399 w 538"/>
                <a:gd name="T19" fmla="*/ 139 h 152"/>
                <a:gd name="T20" fmla="*/ 388 w 538"/>
                <a:gd name="T21" fmla="*/ 81 h 152"/>
                <a:gd name="T22" fmla="*/ 366 w 538"/>
                <a:gd name="T23" fmla="*/ 36 h 152"/>
                <a:gd name="T24" fmla="*/ 337 w 538"/>
                <a:gd name="T25" fmla="*/ 20 h 152"/>
                <a:gd name="T26" fmla="*/ 308 w 538"/>
                <a:gd name="T27" fmla="*/ 36 h 152"/>
                <a:gd name="T28" fmla="*/ 286 w 538"/>
                <a:gd name="T29" fmla="*/ 81 h 152"/>
                <a:gd name="T30" fmla="*/ 275 w 538"/>
                <a:gd name="T31" fmla="*/ 139 h 152"/>
                <a:gd name="T32" fmla="*/ 270 w 538"/>
                <a:gd name="T33" fmla="*/ 152 h 152"/>
                <a:gd name="T34" fmla="*/ 263 w 538"/>
                <a:gd name="T35" fmla="*/ 139 h 152"/>
                <a:gd name="T36" fmla="*/ 254 w 538"/>
                <a:gd name="T37" fmla="*/ 81 h 152"/>
                <a:gd name="T38" fmla="*/ 232 w 538"/>
                <a:gd name="T39" fmla="*/ 36 h 152"/>
                <a:gd name="T40" fmla="*/ 203 w 538"/>
                <a:gd name="T41" fmla="*/ 20 h 152"/>
                <a:gd name="T42" fmla="*/ 173 w 538"/>
                <a:gd name="T43" fmla="*/ 36 h 152"/>
                <a:gd name="T44" fmla="*/ 150 w 538"/>
                <a:gd name="T45" fmla="*/ 81 h 152"/>
                <a:gd name="T46" fmla="*/ 141 w 538"/>
                <a:gd name="T47" fmla="*/ 139 h 152"/>
                <a:gd name="T48" fmla="*/ 134 w 538"/>
                <a:gd name="T49" fmla="*/ 152 h 152"/>
                <a:gd name="T50" fmla="*/ 129 w 538"/>
                <a:gd name="T51" fmla="*/ 140 h 152"/>
                <a:gd name="T52" fmla="*/ 120 w 538"/>
                <a:gd name="T53" fmla="*/ 84 h 152"/>
                <a:gd name="T54" fmla="*/ 98 w 538"/>
                <a:gd name="T55" fmla="*/ 42 h 152"/>
                <a:gd name="T56" fmla="*/ 70 w 538"/>
                <a:gd name="T57" fmla="*/ 27 h 152"/>
                <a:gd name="T58" fmla="*/ 42 w 538"/>
                <a:gd name="T59" fmla="*/ 42 h 152"/>
                <a:gd name="T60" fmla="*/ 21 w 538"/>
                <a:gd name="T61" fmla="*/ 84 h 152"/>
                <a:gd name="T62" fmla="*/ 12 w 538"/>
                <a:gd name="T63" fmla="*/ 140 h 152"/>
                <a:gd name="T64" fmla="*/ 7 w 538"/>
                <a:gd name="T65" fmla="*/ 152 h 152"/>
                <a:gd name="T66" fmla="*/ 0 w 538"/>
                <a:gd name="T67" fmla="*/ 138 h 152"/>
                <a:gd name="T68" fmla="*/ 12 w 538"/>
                <a:gd name="T69" fmla="*/ 70 h 152"/>
                <a:gd name="T70" fmla="*/ 37 w 538"/>
                <a:gd name="T71" fmla="*/ 21 h 152"/>
                <a:gd name="T72" fmla="*/ 70 w 538"/>
                <a:gd name="T73" fmla="*/ 5 h 152"/>
                <a:gd name="T74" fmla="*/ 102 w 538"/>
                <a:gd name="T75" fmla="*/ 17 h 152"/>
                <a:gd name="T76" fmla="*/ 136 w 538"/>
                <a:gd name="T77" fmla="*/ 96 h 152"/>
                <a:gd name="T78" fmla="*/ 165 w 538"/>
                <a:gd name="T79" fmla="*/ 17 h 152"/>
                <a:gd name="T80" fmla="*/ 191 w 538"/>
                <a:gd name="T81" fmla="*/ 1 h 152"/>
                <a:gd name="T82" fmla="*/ 220 w 538"/>
                <a:gd name="T83" fmla="*/ 2 h 152"/>
                <a:gd name="T84" fmla="*/ 258 w 538"/>
                <a:gd name="T85" fmla="*/ 54 h 152"/>
                <a:gd name="T86" fmla="*/ 287 w 538"/>
                <a:gd name="T87" fmla="*/ 36 h 152"/>
                <a:gd name="T88" fmla="*/ 315 w 538"/>
                <a:gd name="T89" fmla="*/ 5 h 152"/>
                <a:gd name="T90" fmla="*/ 344 w 538"/>
                <a:gd name="T91" fmla="*/ 0 h 152"/>
                <a:gd name="T92" fmla="*/ 379 w 538"/>
                <a:gd name="T93" fmla="*/ 23 h 152"/>
                <a:gd name="T94" fmla="*/ 408 w 538"/>
                <a:gd name="T95" fmla="*/ 74 h 152"/>
                <a:gd name="T96" fmla="*/ 447 w 538"/>
                <a:gd name="T97" fmla="*/ 11 h 152"/>
                <a:gd name="T98" fmla="*/ 476 w 538"/>
                <a:gd name="T99" fmla="*/ 5 h 152"/>
                <a:gd name="T100" fmla="*/ 508 w 538"/>
                <a:gd name="T101" fmla="*/ 28 h 152"/>
                <a:gd name="T102" fmla="*/ 530 w 538"/>
                <a:gd name="T103" fmla="*/ 82 h 152"/>
                <a:gd name="T104" fmla="*/ 538 w 538"/>
                <a:gd name="T105" fmla="*/ 152 h 1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152"/>
                <a:gd name="T161" fmla="*/ 538 w 538"/>
                <a:gd name="T162" fmla="*/ 152 h 1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152">
                  <a:moveTo>
                    <a:pt x="538" y="152"/>
                  </a:moveTo>
                  <a:lnTo>
                    <a:pt x="537" y="152"/>
                  </a:lnTo>
                  <a:lnTo>
                    <a:pt x="536" y="152"/>
                  </a:lnTo>
                  <a:lnTo>
                    <a:pt x="534" y="152"/>
                  </a:lnTo>
                  <a:lnTo>
                    <a:pt x="533" y="152"/>
                  </a:lnTo>
                  <a:lnTo>
                    <a:pt x="532" y="152"/>
                  </a:lnTo>
                  <a:lnTo>
                    <a:pt x="530" y="152"/>
                  </a:lnTo>
                  <a:lnTo>
                    <a:pt x="529" y="152"/>
                  </a:lnTo>
                  <a:lnTo>
                    <a:pt x="526" y="152"/>
                  </a:lnTo>
                  <a:lnTo>
                    <a:pt x="526" y="139"/>
                  </a:lnTo>
                  <a:lnTo>
                    <a:pt x="526" y="127"/>
                  </a:lnTo>
                  <a:lnTo>
                    <a:pt x="525" y="116"/>
                  </a:lnTo>
                  <a:lnTo>
                    <a:pt x="522" y="104"/>
                  </a:lnTo>
                  <a:lnTo>
                    <a:pt x="520" y="93"/>
                  </a:lnTo>
                  <a:lnTo>
                    <a:pt x="517" y="84"/>
                  </a:lnTo>
                  <a:lnTo>
                    <a:pt x="514" y="73"/>
                  </a:lnTo>
                  <a:lnTo>
                    <a:pt x="511" y="63"/>
                  </a:lnTo>
                  <a:lnTo>
                    <a:pt x="505" y="55"/>
                  </a:lnTo>
                  <a:lnTo>
                    <a:pt x="501" y="47"/>
                  </a:lnTo>
                  <a:lnTo>
                    <a:pt x="496" y="42"/>
                  </a:lnTo>
                  <a:lnTo>
                    <a:pt x="491" y="36"/>
                  </a:lnTo>
                  <a:lnTo>
                    <a:pt x="486" y="32"/>
                  </a:lnTo>
                  <a:lnTo>
                    <a:pt x="480" y="29"/>
                  </a:lnTo>
                  <a:lnTo>
                    <a:pt x="475" y="27"/>
                  </a:lnTo>
                  <a:lnTo>
                    <a:pt x="468" y="27"/>
                  </a:lnTo>
                  <a:lnTo>
                    <a:pt x="463" y="27"/>
                  </a:lnTo>
                  <a:lnTo>
                    <a:pt x="457" y="29"/>
                  </a:lnTo>
                  <a:lnTo>
                    <a:pt x="451" y="32"/>
                  </a:lnTo>
                  <a:lnTo>
                    <a:pt x="446" y="36"/>
                  </a:lnTo>
                  <a:lnTo>
                    <a:pt x="441" y="42"/>
                  </a:lnTo>
                  <a:lnTo>
                    <a:pt x="436" y="47"/>
                  </a:lnTo>
                  <a:lnTo>
                    <a:pt x="432" y="55"/>
                  </a:lnTo>
                  <a:lnTo>
                    <a:pt x="426" y="63"/>
                  </a:lnTo>
                  <a:lnTo>
                    <a:pt x="422" y="73"/>
                  </a:lnTo>
                  <a:lnTo>
                    <a:pt x="418" y="84"/>
                  </a:lnTo>
                  <a:lnTo>
                    <a:pt x="416" y="93"/>
                  </a:lnTo>
                  <a:lnTo>
                    <a:pt x="413" y="104"/>
                  </a:lnTo>
                  <a:lnTo>
                    <a:pt x="412" y="116"/>
                  </a:lnTo>
                  <a:lnTo>
                    <a:pt x="411" y="127"/>
                  </a:lnTo>
                  <a:lnTo>
                    <a:pt x="409" y="139"/>
                  </a:lnTo>
                  <a:lnTo>
                    <a:pt x="409" y="152"/>
                  </a:lnTo>
                  <a:lnTo>
                    <a:pt x="408" y="152"/>
                  </a:lnTo>
                  <a:lnTo>
                    <a:pt x="407" y="152"/>
                  </a:lnTo>
                  <a:lnTo>
                    <a:pt x="405" y="152"/>
                  </a:lnTo>
                  <a:lnTo>
                    <a:pt x="404" y="152"/>
                  </a:lnTo>
                  <a:lnTo>
                    <a:pt x="403" y="152"/>
                  </a:lnTo>
                  <a:lnTo>
                    <a:pt x="401" y="152"/>
                  </a:lnTo>
                  <a:lnTo>
                    <a:pt x="400" y="152"/>
                  </a:lnTo>
                  <a:lnTo>
                    <a:pt x="399" y="152"/>
                  </a:lnTo>
                  <a:lnTo>
                    <a:pt x="399" y="139"/>
                  </a:lnTo>
                  <a:lnTo>
                    <a:pt x="397" y="127"/>
                  </a:lnTo>
                  <a:lnTo>
                    <a:pt x="396" y="115"/>
                  </a:lnTo>
                  <a:lnTo>
                    <a:pt x="394" y="102"/>
                  </a:lnTo>
                  <a:lnTo>
                    <a:pt x="392" y="92"/>
                  </a:lnTo>
                  <a:lnTo>
                    <a:pt x="388" y="81"/>
                  </a:lnTo>
                  <a:lnTo>
                    <a:pt x="384" y="70"/>
                  </a:lnTo>
                  <a:lnTo>
                    <a:pt x="380" y="59"/>
                  </a:lnTo>
                  <a:lnTo>
                    <a:pt x="376" y="50"/>
                  </a:lnTo>
                  <a:lnTo>
                    <a:pt x="371" y="43"/>
                  </a:lnTo>
                  <a:lnTo>
                    <a:pt x="366" y="36"/>
                  </a:lnTo>
                  <a:lnTo>
                    <a:pt x="361" y="29"/>
                  </a:lnTo>
                  <a:lnTo>
                    <a:pt x="355" y="25"/>
                  </a:lnTo>
                  <a:lnTo>
                    <a:pt x="349" y="23"/>
                  </a:lnTo>
                  <a:lnTo>
                    <a:pt x="344" y="21"/>
                  </a:lnTo>
                  <a:lnTo>
                    <a:pt x="337" y="20"/>
                  </a:lnTo>
                  <a:lnTo>
                    <a:pt x="330" y="21"/>
                  </a:lnTo>
                  <a:lnTo>
                    <a:pt x="325" y="23"/>
                  </a:lnTo>
                  <a:lnTo>
                    <a:pt x="319" y="25"/>
                  </a:lnTo>
                  <a:lnTo>
                    <a:pt x="313" y="29"/>
                  </a:lnTo>
                  <a:lnTo>
                    <a:pt x="308" y="36"/>
                  </a:lnTo>
                  <a:lnTo>
                    <a:pt x="303" y="43"/>
                  </a:lnTo>
                  <a:lnTo>
                    <a:pt x="298" y="50"/>
                  </a:lnTo>
                  <a:lnTo>
                    <a:pt x="294" y="59"/>
                  </a:lnTo>
                  <a:lnTo>
                    <a:pt x="288" y="70"/>
                  </a:lnTo>
                  <a:lnTo>
                    <a:pt x="286" y="81"/>
                  </a:lnTo>
                  <a:lnTo>
                    <a:pt x="282" y="92"/>
                  </a:lnTo>
                  <a:lnTo>
                    <a:pt x="279" y="102"/>
                  </a:lnTo>
                  <a:lnTo>
                    <a:pt x="278" y="115"/>
                  </a:lnTo>
                  <a:lnTo>
                    <a:pt x="276" y="127"/>
                  </a:lnTo>
                  <a:lnTo>
                    <a:pt x="275" y="139"/>
                  </a:lnTo>
                  <a:lnTo>
                    <a:pt x="275" y="152"/>
                  </a:lnTo>
                  <a:lnTo>
                    <a:pt x="274" y="152"/>
                  </a:lnTo>
                  <a:lnTo>
                    <a:pt x="273" y="152"/>
                  </a:lnTo>
                  <a:lnTo>
                    <a:pt x="271" y="152"/>
                  </a:lnTo>
                  <a:lnTo>
                    <a:pt x="270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65" y="152"/>
                  </a:lnTo>
                  <a:lnTo>
                    <a:pt x="263" y="152"/>
                  </a:lnTo>
                  <a:lnTo>
                    <a:pt x="263" y="139"/>
                  </a:lnTo>
                  <a:lnTo>
                    <a:pt x="263" y="127"/>
                  </a:lnTo>
                  <a:lnTo>
                    <a:pt x="261" y="115"/>
                  </a:lnTo>
                  <a:lnTo>
                    <a:pt x="259" y="102"/>
                  </a:lnTo>
                  <a:lnTo>
                    <a:pt x="257" y="92"/>
                  </a:lnTo>
                  <a:lnTo>
                    <a:pt x="254" y="81"/>
                  </a:lnTo>
                  <a:lnTo>
                    <a:pt x="250" y="70"/>
                  </a:lnTo>
                  <a:lnTo>
                    <a:pt x="246" y="59"/>
                  </a:lnTo>
                  <a:lnTo>
                    <a:pt x="241" y="51"/>
                  </a:lnTo>
                  <a:lnTo>
                    <a:pt x="236" y="43"/>
                  </a:lnTo>
                  <a:lnTo>
                    <a:pt x="232" y="36"/>
                  </a:lnTo>
                  <a:lnTo>
                    <a:pt x="227" y="29"/>
                  </a:lnTo>
                  <a:lnTo>
                    <a:pt x="220" y="25"/>
                  </a:lnTo>
                  <a:lnTo>
                    <a:pt x="215" y="23"/>
                  </a:lnTo>
                  <a:lnTo>
                    <a:pt x="208" y="21"/>
                  </a:lnTo>
                  <a:lnTo>
                    <a:pt x="203" y="20"/>
                  </a:lnTo>
                  <a:lnTo>
                    <a:pt x="196" y="21"/>
                  </a:lnTo>
                  <a:lnTo>
                    <a:pt x="190" y="23"/>
                  </a:lnTo>
                  <a:lnTo>
                    <a:pt x="184" y="25"/>
                  </a:lnTo>
                  <a:lnTo>
                    <a:pt x="179" y="29"/>
                  </a:lnTo>
                  <a:lnTo>
                    <a:pt x="173" y="36"/>
                  </a:lnTo>
                  <a:lnTo>
                    <a:pt x="167" y="43"/>
                  </a:lnTo>
                  <a:lnTo>
                    <a:pt x="163" y="51"/>
                  </a:lnTo>
                  <a:lnTo>
                    <a:pt x="158" y="59"/>
                  </a:lnTo>
                  <a:lnTo>
                    <a:pt x="154" y="70"/>
                  </a:lnTo>
                  <a:lnTo>
                    <a:pt x="150" y="81"/>
                  </a:lnTo>
                  <a:lnTo>
                    <a:pt x="148" y="92"/>
                  </a:lnTo>
                  <a:lnTo>
                    <a:pt x="145" y="102"/>
                  </a:lnTo>
                  <a:lnTo>
                    <a:pt x="142" y="115"/>
                  </a:lnTo>
                  <a:lnTo>
                    <a:pt x="141" y="127"/>
                  </a:lnTo>
                  <a:lnTo>
                    <a:pt x="141" y="139"/>
                  </a:lnTo>
                  <a:lnTo>
                    <a:pt x="140" y="152"/>
                  </a:lnTo>
                  <a:lnTo>
                    <a:pt x="138" y="152"/>
                  </a:lnTo>
                  <a:lnTo>
                    <a:pt x="137" y="152"/>
                  </a:lnTo>
                  <a:lnTo>
                    <a:pt x="136" y="152"/>
                  </a:lnTo>
                  <a:lnTo>
                    <a:pt x="134" y="152"/>
                  </a:lnTo>
                  <a:lnTo>
                    <a:pt x="133" y="152"/>
                  </a:lnTo>
                  <a:lnTo>
                    <a:pt x="132" y="152"/>
                  </a:lnTo>
                  <a:lnTo>
                    <a:pt x="131" y="152"/>
                  </a:lnTo>
                  <a:lnTo>
                    <a:pt x="129" y="152"/>
                  </a:lnTo>
                  <a:lnTo>
                    <a:pt x="129" y="140"/>
                  </a:lnTo>
                  <a:lnTo>
                    <a:pt x="128" y="127"/>
                  </a:lnTo>
                  <a:lnTo>
                    <a:pt x="127" y="116"/>
                  </a:lnTo>
                  <a:lnTo>
                    <a:pt x="125" y="104"/>
                  </a:lnTo>
                  <a:lnTo>
                    <a:pt x="123" y="93"/>
                  </a:lnTo>
                  <a:lnTo>
                    <a:pt x="120" y="84"/>
                  </a:lnTo>
                  <a:lnTo>
                    <a:pt x="116" y="74"/>
                  </a:lnTo>
                  <a:lnTo>
                    <a:pt x="112" y="65"/>
                  </a:lnTo>
                  <a:lnTo>
                    <a:pt x="108" y="55"/>
                  </a:lnTo>
                  <a:lnTo>
                    <a:pt x="103" y="48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7" y="32"/>
                  </a:lnTo>
                  <a:lnTo>
                    <a:pt x="82" y="29"/>
                  </a:lnTo>
                  <a:lnTo>
                    <a:pt x="77" y="28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58" y="29"/>
                  </a:lnTo>
                  <a:lnTo>
                    <a:pt x="53" y="32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9" y="48"/>
                  </a:lnTo>
                  <a:lnTo>
                    <a:pt x="33" y="55"/>
                  </a:lnTo>
                  <a:lnTo>
                    <a:pt x="29" y="65"/>
                  </a:lnTo>
                  <a:lnTo>
                    <a:pt x="25" y="74"/>
                  </a:lnTo>
                  <a:lnTo>
                    <a:pt x="21" y="84"/>
                  </a:lnTo>
                  <a:lnTo>
                    <a:pt x="19" y="93"/>
                  </a:lnTo>
                  <a:lnTo>
                    <a:pt x="16" y="104"/>
                  </a:lnTo>
                  <a:lnTo>
                    <a:pt x="15" y="116"/>
                  </a:lnTo>
                  <a:lnTo>
                    <a:pt x="14" y="127"/>
                  </a:lnTo>
                  <a:lnTo>
                    <a:pt x="12" y="140"/>
                  </a:lnTo>
                  <a:lnTo>
                    <a:pt x="12" y="152"/>
                  </a:lnTo>
                  <a:lnTo>
                    <a:pt x="11" y="152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7" y="152"/>
                  </a:lnTo>
                  <a:lnTo>
                    <a:pt x="4" y="152"/>
                  </a:lnTo>
                  <a:lnTo>
                    <a:pt x="3" y="152"/>
                  </a:lnTo>
                  <a:lnTo>
                    <a:pt x="2" y="152"/>
                  </a:lnTo>
                  <a:lnTo>
                    <a:pt x="0" y="152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6" y="96"/>
                  </a:lnTo>
                  <a:lnTo>
                    <a:pt x="8" y="82"/>
                  </a:lnTo>
                  <a:lnTo>
                    <a:pt x="12" y="70"/>
                  </a:lnTo>
                  <a:lnTo>
                    <a:pt x="16" y="59"/>
                  </a:lnTo>
                  <a:lnTo>
                    <a:pt x="20" y="48"/>
                  </a:lnTo>
                  <a:lnTo>
                    <a:pt x="25" y="38"/>
                  </a:lnTo>
                  <a:lnTo>
                    <a:pt x="32" y="29"/>
                  </a:lnTo>
                  <a:lnTo>
                    <a:pt x="37" y="21"/>
                  </a:lnTo>
                  <a:lnTo>
                    <a:pt x="44" y="16"/>
                  </a:lnTo>
                  <a:lnTo>
                    <a:pt x="49" y="11"/>
                  </a:lnTo>
                  <a:lnTo>
                    <a:pt x="57" y="8"/>
                  </a:lnTo>
                  <a:lnTo>
                    <a:pt x="63" y="5"/>
                  </a:lnTo>
                  <a:lnTo>
                    <a:pt x="70" y="5"/>
                  </a:lnTo>
                  <a:lnTo>
                    <a:pt x="75" y="5"/>
                  </a:lnTo>
                  <a:lnTo>
                    <a:pt x="82" y="7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102" y="17"/>
                  </a:lnTo>
                  <a:lnTo>
                    <a:pt x="110" y="27"/>
                  </a:lnTo>
                  <a:lnTo>
                    <a:pt x="117" y="40"/>
                  </a:lnTo>
                  <a:lnTo>
                    <a:pt x="124" y="55"/>
                  </a:lnTo>
                  <a:lnTo>
                    <a:pt x="131" y="74"/>
                  </a:lnTo>
                  <a:lnTo>
                    <a:pt x="136" y="96"/>
                  </a:lnTo>
                  <a:lnTo>
                    <a:pt x="140" y="73"/>
                  </a:lnTo>
                  <a:lnTo>
                    <a:pt x="146" y="54"/>
                  </a:lnTo>
                  <a:lnTo>
                    <a:pt x="153" y="38"/>
                  </a:lnTo>
                  <a:lnTo>
                    <a:pt x="161" y="24"/>
                  </a:lnTo>
                  <a:lnTo>
                    <a:pt x="165" y="17"/>
                  </a:lnTo>
                  <a:lnTo>
                    <a:pt x="170" y="13"/>
                  </a:lnTo>
                  <a:lnTo>
                    <a:pt x="174" y="9"/>
                  </a:lnTo>
                  <a:lnTo>
                    <a:pt x="179" y="5"/>
                  </a:lnTo>
                  <a:lnTo>
                    <a:pt x="184" y="2"/>
                  </a:lnTo>
                  <a:lnTo>
                    <a:pt x="191" y="1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5" y="1"/>
                  </a:lnTo>
                  <a:lnTo>
                    <a:pt x="220" y="2"/>
                  </a:lnTo>
                  <a:lnTo>
                    <a:pt x="225" y="5"/>
                  </a:lnTo>
                  <a:lnTo>
                    <a:pt x="236" y="13"/>
                  </a:lnTo>
                  <a:lnTo>
                    <a:pt x="244" y="23"/>
                  </a:lnTo>
                  <a:lnTo>
                    <a:pt x="252" y="36"/>
                  </a:lnTo>
                  <a:lnTo>
                    <a:pt x="258" y="54"/>
                  </a:lnTo>
                  <a:lnTo>
                    <a:pt x="265" y="73"/>
                  </a:lnTo>
                  <a:lnTo>
                    <a:pt x="270" y="96"/>
                  </a:lnTo>
                  <a:lnTo>
                    <a:pt x="274" y="73"/>
                  </a:lnTo>
                  <a:lnTo>
                    <a:pt x="280" y="54"/>
                  </a:lnTo>
                  <a:lnTo>
                    <a:pt x="287" y="36"/>
                  </a:lnTo>
                  <a:lnTo>
                    <a:pt x="295" y="23"/>
                  </a:lnTo>
                  <a:lnTo>
                    <a:pt x="299" y="17"/>
                  </a:lnTo>
                  <a:lnTo>
                    <a:pt x="304" y="13"/>
                  </a:lnTo>
                  <a:lnTo>
                    <a:pt x="309" y="9"/>
                  </a:lnTo>
                  <a:lnTo>
                    <a:pt x="315" y="5"/>
                  </a:lnTo>
                  <a:lnTo>
                    <a:pt x="320" y="2"/>
                  </a:lnTo>
                  <a:lnTo>
                    <a:pt x="325" y="1"/>
                  </a:lnTo>
                  <a:lnTo>
                    <a:pt x="332" y="0"/>
                  </a:lnTo>
                  <a:lnTo>
                    <a:pt x="337" y="0"/>
                  </a:lnTo>
                  <a:lnTo>
                    <a:pt x="344" y="0"/>
                  </a:lnTo>
                  <a:lnTo>
                    <a:pt x="349" y="1"/>
                  </a:lnTo>
                  <a:lnTo>
                    <a:pt x="354" y="2"/>
                  </a:lnTo>
                  <a:lnTo>
                    <a:pt x="359" y="5"/>
                  </a:lnTo>
                  <a:lnTo>
                    <a:pt x="370" y="13"/>
                  </a:lnTo>
                  <a:lnTo>
                    <a:pt x="379" y="23"/>
                  </a:lnTo>
                  <a:lnTo>
                    <a:pt x="386" y="36"/>
                  </a:lnTo>
                  <a:lnTo>
                    <a:pt x="394" y="54"/>
                  </a:lnTo>
                  <a:lnTo>
                    <a:pt x="399" y="73"/>
                  </a:lnTo>
                  <a:lnTo>
                    <a:pt x="404" y="96"/>
                  </a:lnTo>
                  <a:lnTo>
                    <a:pt x="408" y="74"/>
                  </a:lnTo>
                  <a:lnTo>
                    <a:pt x="415" y="55"/>
                  </a:lnTo>
                  <a:lnTo>
                    <a:pt x="421" y="40"/>
                  </a:lnTo>
                  <a:lnTo>
                    <a:pt x="429" y="27"/>
                  </a:lnTo>
                  <a:lnTo>
                    <a:pt x="438" y="17"/>
                  </a:lnTo>
                  <a:lnTo>
                    <a:pt x="447" y="11"/>
                  </a:lnTo>
                  <a:lnTo>
                    <a:pt x="453" y="8"/>
                  </a:lnTo>
                  <a:lnTo>
                    <a:pt x="458" y="5"/>
                  </a:lnTo>
                  <a:lnTo>
                    <a:pt x="463" y="5"/>
                  </a:lnTo>
                  <a:lnTo>
                    <a:pt x="468" y="4"/>
                  </a:lnTo>
                  <a:lnTo>
                    <a:pt x="476" y="5"/>
                  </a:lnTo>
                  <a:lnTo>
                    <a:pt x="483" y="7"/>
                  </a:lnTo>
                  <a:lnTo>
                    <a:pt x="489" y="11"/>
                  </a:lnTo>
                  <a:lnTo>
                    <a:pt x="496" y="15"/>
                  </a:lnTo>
                  <a:lnTo>
                    <a:pt x="501" y="21"/>
                  </a:lnTo>
                  <a:lnTo>
                    <a:pt x="508" y="28"/>
                  </a:lnTo>
                  <a:lnTo>
                    <a:pt x="513" y="38"/>
                  </a:lnTo>
                  <a:lnTo>
                    <a:pt x="518" y="47"/>
                  </a:lnTo>
                  <a:lnTo>
                    <a:pt x="522" y="59"/>
                  </a:lnTo>
                  <a:lnTo>
                    <a:pt x="528" y="70"/>
                  </a:lnTo>
                  <a:lnTo>
                    <a:pt x="530" y="82"/>
                  </a:lnTo>
                  <a:lnTo>
                    <a:pt x="533" y="96"/>
                  </a:lnTo>
                  <a:lnTo>
                    <a:pt x="536" y="109"/>
                  </a:lnTo>
                  <a:lnTo>
                    <a:pt x="537" y="123"/>
                  </a:lnTo>
                  <a:lnTo>
                    <a:pt x="538" y="138"/>
                  </a:lnTo>
                  <a:lnTo>
                    <a:pt x="538" y="15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102"/>
            <p:cNvSpPr>
              <a:spLocks/>
            </p:cNvSpPr>
            <p:nvPr/>
          </p:nvSpPr>
          <p:spPr bwMode="auto">
            <a:xfrm>
              <a:off x="4180" y="3856"/>
              <a:ext cx="538" cy="154"/>
            </a:xfrm>
            <a:custGeom>
              <a:avLst/>
              <a:gdLst>
                <a:gd name="T0" fmla="*/ 533 w 538"/>
                <a:gd name="T1" fmla="*/ 153 h 154"/>
                <a:gd name="T2" fmla="*/ 526 w 538"/>
                <a:gd name="T3" fmla="*/ 141 h 154"/>
                <a:gd name="T4" fmla="*/ 517 w 538"/>
                <a:gd name="T5" fmla="*/ 84 h 154"/>
                <a:gd name="T6" fmla="*/ 496 w 538"/>
                <a:gd name="T7" fmla="*/ 42 h 154"/>
                <a:gd name="T8" fmla="*/ 468 w 538"/>
                <a:gd name="T9" fmla="*/ 29 h 154"/>
                <a:gd name="T10" fmla="*/ 441 w 538"/>
                <a:gd name="T11" fmla="*/ 42 h 154"/>
                <a:gd name="T12" fmla="*/ 418 w 538"/>
                <a:gd name="T13" fmla="*/ 84 h 154"/>
                <a:gd name="T14" fmla="*/ 409 w 538"/>
                <a:gd name="T15" fmla="*/ 141 h 154"/>
                <a:gd name="T16" fmla="*/ 404 w 538"/>
                <a:gd name="T17" fmla="*/ 153 h 154"/>
                <a:gd name="T18" fmla="*/ 399 w 538"/>
                <a:gd name="T19" fmla="*/ 141 h 154"/>
                <a:gd name="T20" fmla="*/ 388 w 538"/>
                <a:gd name="T21" fmla="*/ 81 h 154"/>
                <a:gd name="T22" fmla="*/ 366 w 538"/>
                <a:gd name="T23" fmla="*/ 37 h 154"/>
                <a:gd name="T24" fmla="*/ 337 w 538"/>
                <a:gd name="T25" fmla="*/ 22 h 154"/>
                <a:gd name="T26" fmla="*/ 308 w 538"/>
                <a:gd name="T27" fmla="*/ 37 h 154"/>
                <a:gd name="T28" fmla="*/ 286 w 538"/>
                <a:gd name="T29" fmla="*/ 81 h 154"/>
                <a:gd name="T30" fmla="*/ 275 w 538"/>
                <a:gd name="T31" fmla="*/ 141 h 154"/>
                <a:gd name="T32" fmla="*/ 270 w 538"/>
                <a:gd name="T33" fmla="*/ 154 h 154"/>
                <a:gd name="T34" fmla="*/ 263 w 538"/>
                <a:gd name="T35" fmla="*/ 141 h 154"/>
                <a:gd name="T36" fmla="*/ 254 w 538"/>
                <a:gd name="T37" fmla="*/ 81 h 154"/>
                <a:gd name="T38" fmla="*/ 232 w 538"/>
                <a:gd name="T39" fmla="*/ 37 h 154"/>
                <a:gd name="T40" fmla="*/ 203 w 538"/>
                <a:gd name="T41" fmla="*/ 22 h 154"/>
                <a:gd name="T42" fmla="*/ 173 w 538"/>
                <a:gd name="T43" fmla="*/ 37 h 154"/>
                <a:gd name="T44" fmla="*/ 150 w 538"/>
                <a:gd name="T45" fmla="*/ 81 h 154"/>
                <a:gd name="T46" fmla="*/ 140 w 538"/>
                <a:gd name="T47" fmla="*/ 141 h 154"/>
                <a:gd name="T48" fmla="*/ 134 w 538"/>
                <a:gd name="T49" fmla="*/ 154 h 154"/>
                <a:gd name="T50" fmla="*/ 129 w 538"/>
                <a:gd name="T51" fmla="*/ 141 h 154"/>
                <a:gd name="T52" fmla="*/ 120 w 538"/>
                <a:gd name="T53" fmla="*/ 84 h 154"/>
                <a:gd name="T54" fmla="*/ 98 w 538"/>
                <a:gd name="T55" fmla="*/ 42 h 154"/>
                <a:gd name="T56" fmla="*/ 70 w 538"/>
                <a:gd name="T57" fmla="*/ 29 h 154"/>
                <a:gd name="T58" fmla="*/ 42 w 538"/>
                <a:gd name="T59" fmla="*/ 42 h 154"/>
                <a:gd name="T60" fmla="*/ 21 w 538"/>
                <a:gd name="T61" fmla="*/ 84 h 154"/>
                <a:gd name="T62" fmla="*/ 12 w 538"/>
                <a:gd name="T63" fmla="*/ 141 h 154"/>
                <a:gd name="T64" fmla="*/ 6 w 538"/>
                <a:gd name="T65" fmla="*/ 154 h 154"/>
                <a:gd name="T66" fmla="*/ 0 w 538"/>
                <a:gd name="T67" fmla="*/ 140 h 154"/>
                <a:gd name="T68" fmla="*/ 12 w 538"/>
                <a:gd name="T69" fmla="*/ 72 h 154"/>
                <a:gd name="T70" fmla="*/ 37 w 538"/>
                <a:gd name="T71" fmla="*/ 23 h 154"/>
                <a:gd name="T72" fmla="*/ 70 w 538"/>
                <a:gd name="T73" fmla="*/ 6 h 154"/>
                <a:gd name="T74" fmla="*/ 102 w 538"/>
                <a:gd name="T75" fmla="*/ 19 h 154"/>
                <a:gd name="T76" fmla="*/ 134 w 538"/>
                <a:gd name="T77" fmla="*/ 96 h 154"/>
                <a:gd name="T78" fmla="*/ 165 w 538"/>
                <a:gd name="T79" fmla="*/ 19 h 154"/>
                <a:gd name="T80" fmla="*/ 190 w 538"/>
                <a:gd name="T81" fmla="*/ 2 h 154"/>
                <a:gd name="T82" fmla="*/ 220 w 538"/>
                <a:gd name="T83" fmla="*/ 4 h 154"/>
                <a:gd name="T84" fmla="*/ 244 w 538"/>
                <a:gd name="T85" fmla="*/ 25 h 154"/>
                <a:gd name="T86" fmla="*/ 274 w 538"/>
                <a:gd name="T87" fmla="*/ 75 h 154"/>
                <a:gd name="T88" fmla="*/ 304 w 538"/>
                <a:gd name="T89" fmla="*/ 14 h 154"/>
                <a:gd name="T90" fmla="*/ 332 w 538"/>
                <a:gd name="T91" fmla="*/ 2 h 154"/>
                <a:gd name="T92" fmla="*/ 361 w 538"/>
                <a:gd name="T93" fmla="*/ 7 h 154"/>
                <a:gd name="T94" fmla="*/ 399 w 538"/>
                <a:gd name="T95" fmla="*/ 75 h 154"/>
                <a:gd name="T96" fmla="*/ 429 w 538"/>
                <a:gd name="T97" fmla="*/ 29 h 154"/>
                <a:gd name="T98" fmla="*/ 463 w 538"/>
                <a:gd name="T99" fmla="*/ 6 h 154"/>
                <a:gd name="T100" fmla="*/ 495 w 538"/>
                <a:gd name="T101" fmla="*/ 17 h 154"/>
                <a:gd name="T102" fmla="*/ 522 w 538"/>
                <a:gd name="T103" fmla="*/ 60 h 154"/>
                <a:gd name="T104" fmla="*/ 537 w 538"/>
                <a:gd name="T105" fmla="*/ 125 h 1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154"/>
                <a:gd name="T161" fmla="*/ 538 w 538"/>
                <a:gd name="T162" fmla="*/ 154 h 1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154">
                  <a:moveTo>
                    <a:pt x="538" y="153"/>
                  </a:moveTo>
                  <a:lnTo>
                    <a:pt x="537" y="153"/>
                  </a:lnTo>
                  <a:lnTo>
                    <a:pt x="535" y="153"/>
                  </a:lnTo>
                  <a:lnTo>
                    <a:pt x="534" y="153"/>
                  </a:lnTo>
                  <a:lnTo>
                    <a:pt x="533" y="153"/>
                  </a:lnTo>
                  <a:lnTo>
                    <a:pt x="530" y="153"/>
                  </a:lnTo>
                  <a:lnTo>
                    <a:pt x="529" y="153"/>
                  </a:lnTo>
                  <a:lnTo>
                    <a:pt x="528" y="153"/>
                  </a:lnTo>
                  <a:lnTo>
                    <a:pt x="526" y="153"/>
                  </a:lnTo>
                  <a:lnTo>
                    <a:pt x="526" y="141"/>
                  </a:lnTo>
                  <a:lnTo>
                    <a:pt x="525" y="129"/>
                  </a:lnTo>
                  <a:lnTo>
                    <a:pt x="524" y="117"/>
                  </a:lnTo>
                  <a:lnTo>
                    <a:pt x="522" y="106"/>
                  </a:lnTo>
                  <a:lnTo>
                    <a:pt x="520" y="95"/>
                  </a:lnTo>
                  <a:lnTo>
                    <a:pt x="517" y="84"/>
                  </a:lnTo>
                  <a:lnTo>
                    <a:pt x="513" y="75"/>
                  </a:lnTo>
                  <a:lnTo>
                    <a:pt x="509" y="65"/>
                  </a:lnTo>
                  <a:lnTo>
                    <a:pt x="505" y="57"/>
                  </a:lnTo>
                  <a:lnTo>
                    <a:pt x="501" y="49"/>
                  </a:lnTo>
                  <a:lnTo>
                    <a:pt x="496" y="42"/>
                  </a:lnTo>
                  <a:lnTo>
                    <a:pt x="491" y="37"/>
                  </a:lnTo>
                  <a:lnTo>
                    <a:pt x="485" y="34"/>
                  </a:lnTo>
                  <a:lnTo>
                    <a:pt x="480" y="30"/>
                  </a:lnTo>
                  <a:lnTo>
                    <a:pt x="475" y="29"/>
                  </a:lnTo>
                  <a:lnTo>
                    <a:pt x="468" y="29"/>
                  </a:lnTo>
                  <a:lnTo>
                    <a:pt x="462" y="29"/>
                  </a:lnTo>
                  <a:lnTo>
                    <a:pt x="457" y="30"/>
                  </a:lnTo>
                  <a:lnTo>
                    <a:pt x="451" y="34"/>
                  </a:lnTo>
                  <a:lnTo>
                    <a:pt x="446" y="37"/>
                  </a:lnTo>
                  <a:lnTo>
                    <a:pt x="441" y="42"/>
                  </a:lnTo>
                  <a:lnTo>
                    <a:pt x="436" y="49"/>
                  </a:lnTo>
                  <a:lnTo>
                    <a:pt x="432" y="57"/>
                  </a:lnTo>
                  <a:lnTo>
                    <a:pt x="426" y="65"/>
                  </a:lnTo>
                  <a:lnTo>
                    <a:pt x="422" y="75"/>
                  </a:lnTo>
                  <a:lnTo>
                    <a:pt x="418" y="84"/>
                  </a:lnTo>
                  <a:lnTo>
                    <a:pt x="416" y="95"/>
                  </a:lnTo>
                  <a:lnTo>
                    <a:pt x="413" y="106"/>
                  </a:lnTo>
                  <a:lnTo>
                    <a:pt x="412" y="117"/>
                  </a:lnTo>
                  <a:lnTo>
                    <a:pt x="411" y="129"/>
                  </a:lnTo>
                  <a:lnTo>
                    <a:pt x="409" y="141"/>
                  </a:lnTo>
                  <a:lnTo>
                    <a:pt x="409" y="153"/>
                  </a:lnTo>
                  <a:lnTo>
                    <a:pt x="408" y="153"/>
                  </a:lnTo>
                  <a:lnTo>
                    <a:pt x="407" y="153"/>
                  </a:lnTo>
                  <a:lnTo>
                    <a:pt x="405" y="153"/>
                  </a:lnTo>
                  <a:lnTo>
                    <a:pt x="404" y="153"/>
                  </a:lnTo>
                  <a:lnTo>
                    <a:pt x="403" y="153"/>
                  </a:lnTo>
                  <a:lnTo>
                    <a:pt x="401" y="153"/>
                  </a:lnTo>
                  <a:lnTo>
                    <a:pt x="400" y="153"/>
                  </a:lnTo>
                  <a:lnTo>
                    <a:pt x="399" y="153"/>
                  </a:lnTo>
                  <a:lnTo>
                    <a:pt x="399" y="141"/>
                  </a:lnTo>
                  <a:lnTo>
                    <a:pt x="397" y="127"/>
                  </a:lnTo>
                  <a:lnTo>
                    <a:pt x="396" y="115"/>
                  </a:lnTo>
                  <a:lnTo>
                    <a:pt x="393" y="104"/>
                  </a:lnTo>
                  <a:lnTo>
                    <a:pt x="391" y="92"/>
                  </a:lnTo>
                  <a:lnTo>
                    <a:pt x="388" y="81"/>
                  </a:lnTo>
                  <a:lnTo>
                    <a:pt x="384" y="71"/>
                  </a:lnTo>
                  <a:lnTo>
                    <a:pt x="380" y="61"/>
                  </a:lnTo>
                  <a:lnTo>
                    <a:pt x="375" y="52"/>
                  </a:lnTo>
                  <a:lnTo>
                    <a:pt x="371" y="44"/>
                  </a:lnTo>
                  <a:lnTo>
                    <a:pt x="366" y="37"/>
                  </a:lnTo>
                  <a:lnTo>
                    <a:pt x="361" y="31"/>
                  </a:lnTo>
                  <a:lnTo>
                    <a:pt x="355" y="27"/>
                  </a:lnTo>
                  <a:lnTo>
                    <a:pt x="349" y="25"/>
                  </a:lnTo>
                  <a:lnTo>
                    <a:pt x="343" y="22"/>
                  </a:lnTo>
                  <a:lnTo>
                    <a:pt x="337" y="22"/>
                  </a:lnTo>
                  <a:lnTo>
                    <a:pt x="332" y="22"/>
                  </a:lnTo>
                  <a:lnTo>
                    <a:pt x="325" y="25"/>
                  </a:lnTo>
                  <a:lnTo>
                    <a:pt x="319" y="27"/>
                  </a:lnTo>
                  <a:lnTo>
                    <a:pt x="313" y="31"/>
                  </a:lnTo>
                  <a:lnTo>
                    <a:pt x="308" y="37"/>
                  </a:lnTo>
                  <a:lnTo>
                    <a:pt x="303" y="44"/>
                  </a:lnTo>
                  <a:lnTo>
                    <a:pt x="297" y="52"/>
                  </a:lnTo>
                  <a:lnTo>
                    <a:pt x="294" y="61"/>
                  </a:lnTo>
                  <a:lnTo>
                    <a:pt x="290" y="71"/>
                  </a:lnTo>
                  <a:lnTo>
                    <a:pt x="286" y="81"/>
                  </a:lnTo>
                  <a:lnTo>
                    <a:pt x="282" y="92"/>
                  </a:lnTo>
                  <a:lnTo>
                    <a:pt x="280" y="104"/>
                  </a:lnTo>
                  <a:lnTo>
                    <a:pt x="278" y="115"/>
                  </a:lnTo>
                  <a:lnTo>
                    <a:pt x="276" y="127"/>
                  </a:lnTo>
                  <a:lnTo>
                    <a:pt x="275" y="141"/>
                  </a:lnTo>
                  <a:lnTo>
                    <a:pt x="275" y="154"/>
                  </a:lnTo>
                  <a:lnTo>
                    <a:pt x="274" y="154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4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6" y="154"/>
                  </a:lnTo>
                  <a:lnTo>
                    <a:pt x="265" y="154"/>
                  </a:lnTo>
                  <a:lnTo>
                    <a:pt x="263" y="141"/>
                  </a:lnTo>
                  <a:lnTo>
                    <a:pt x="263" y="127"/>
                  </a:lnTo>
                  <a:lnTo>
                    <a:pt x="262" y="115"/>
                  </a:lnTo>
                  <a:lnTo>
                    <a:pt x="259" y="104"/>
                  </a:lnTo>
                  <a:lnTo>
                    <a:pt x="257" y="92"/>
                  </a:lnTo>
                  <a:lnTo>
                    <a:pt x="254" y="81"/>
                  </a:lnTo>
                  <a:lnTo>
                    <a:pt x="250" y="71"/>
                  </a:lnTo>
                  <a:lnTo>
                    <a:pt x="246" y="61"/>
                  </a:lnTo>
                  <a:lnTo>
                    <a:pt x="241" y="52"/>
                  </a:lnTo>
                  <a:lnTo>
                    <a:pt x="237" y="44"/>
                  </a:lnTo>
                  <a:lnTo>
                    <a:pt x="232" y="37"/>
                  </a:lnTo>
                  <a:lnTo>
                    <a:pt x="226" y="31"/>
                  </a:lnTo>
                  <a:lnTo>
                    <a:pt x="220" y="27"/>
                  </a:lnTo>
                  <a:lnTo>
                    <a:pt x="215" y="23"/>
                  </a:lnTo>
                  <a:lnTo>
                    <a:pt x="208" y="22"/>
                  </a:lnTo>
                  <a:lnTo>
                    <a:pt x="203" y="22"/>
                  </a:lnTo>
                  <a:lnTo>
                    <a:pt x="196" y="22"/>
                  </a:lnTo>
                  <a:lnTo>
                    <a:pt x="190" y="25"/>
                  </a:lnTo>
                  <a:lnTo>
                    <a:pt x="184" y="27"/>
                  </a:lnTo>
                  <a:lnTo>
                    <a:pt x="179" y="31"/>
                  </a:lnTo>
                  <a:lnTo>
                    <a:pt x="173" y="37"/>
                  </a:lnTo>
                  <a:lnTo>
                    <a:pt x="169" y="44"/>
                  </a:lnTo>
                  <a:lnTo>
                    <a:pt x="163" y="52"/>
                  </a:lnTo>
                  <a:lnTo>
                    <a:pt x="158" y="61"/>
                  </a:lnTo>
                  <a:lnTo>
                    <a:pt x="154" y="71"/>
                  </a:lnTo>
                  <a:lnTo>
                    <a:pt x="150" y="81"/>
                  </a:lnTo>
                  <a:lnTo>
                    <a:pt x="148" y="92"/>
                  </a:lnTo>
                  <a:lnTo>
                    <a:pt x="145" y="104"/>
                  </a:lnTo>
                  <a:lnTo>
                    <a:pt x="142" y="115"/>
                  </a:lnTo>
                  <a:lnTo>
                    <a:pt x="141" y="127"/>
                  </a:lnTo>
                  <a:lnTo>
                    <a:pt x="140" y="141"/>
                  </a:lnTo>
                  <a:lnTo>
                    <a:pt x="140" y="154"/>
                  </a:lnTo>
                  <a:lnTo>
                    <a:pt x="138" y="154"/>
                  </a:lnTo>
                  <a:lnTo>
                    <a:pt x="137" y="154"/>
                  </a:lnTo>
                  <a:lnTo>
                    <a:pt x="136" y="154"/>
                  </a:lnTo>
                  <a:lnTo>
                    <a:pt x="134" y="154"/>
                  </a:lnTo>
                  <a:lnTo>
                    <a:pt x="133" y="154"/>
                  </a:lnTo>
                  <a:lnTo>
                    <a:pt x="132" y="154"/>
                  </a:lnTo>
                  <a:lnTo>
                    <a:pt x="130" y="154"/>
                  </a:lnTo>
                  <a:lnTo>
                    <a:pt x="129" y="154"/>
                  </a:lnTo>
                  <a:lnTo>
                    <a:pt x="129" y="141"/>
                  </a:lnTo>
                  <a:lnTo>
                    <a:pt x="128" y="129"/>
                  </a:lnTo>
                  <a:lnTo>
                    <a:pt x="127" y="117"/>
                  </a:lnTo>
                  <a:lnTo>
                    <a:pt x="125" y="106"/>
                  </a:lnTo>
                  <a:lnTo>
                    <a:pt x="123" y="95"/>
                  </a:lnTo>
                  <a:lnTo>
                    <a:pt x="120" y="84"/>
                  </a:lnTo>
                  <a:lnTo>
                    <a:pt x="116" y="75"/>
                  </a:lnTo>
                  <a:lnTo>
                    <a:pt x="112" y="65"/>
                  </a:lnTo>
                  <a:lnTo>
                    <a:pt x="107" y="57"/>
                  </a:lnTo>
                  <a:lnTo>
                    <a:pt x="103" y="49"/>
                  </a:lnTo>
                  <a:lnTo>
                    <a:pt x="98" y="42"/>
                  </a:lnTo>
                  <a:lnTo>
                    <a:pt x="92" y="38"/>
                  </a:lnTo>
                  <a:lnTo>
                    <a:pt x="87" y="34"/>
                  </a:lnTo>
                  <a:lnTo>
                    <a:pt x="82" y="30"/>
                  </a:lnTo>
                  <a:lnTo>
                    <a:pt x="77" y="29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7" y="49"/>
                  </a:lnTo>
                  <a:lnTo>
                    <a:pt x="33" y="57"/>
                  </a:lnTo>
                  <a:lnTo>
                    <a:pt x="29" y="65"/>
                  </a:lnTo>
                  <a:lnTo>
                    <a:pt x="25" y="75"/>
                  </a:lnTo>
                  <a:lnTo>
                    <a:pt x="21" y="84"/>
                  </a:lnTo>
                  <a:lnTo>
                    <a:pt x="19" y="95"/>
                  </a:lnTo>
                  <a:lnTo>
                    <a:pt x="16" y="106"/>
                  </a:lnTo>
                  <a:lnTo>
                    <a:pt x="15" y="118"/>
                  </a:lnTo>
                  <a:lnTo>
                    <a:pt x="13" y="129"/>
                  </a:lnTo>
                  <a:lnTo>
                    <a:pt x="12" y="141"/>
                  </a:lnTo>
                  <a:lnTo>
                    <a:pt x="12" y="154"/>
                  </a:lnTo>
                  <a:lnTo>
                    <a:pt x="11" y="154"/>
                  </a:lnTo>
                  <a:lnTo>
                    <a:pt x="10" y="154"/>
                  </a:lnTo>
                  <a:lnTo>
                    <a:pt x="8" y="154"/>
                  </a:lnTo>
                  <a:lnTo>
                    <a:pt x="6" y="154"/>
                  </a:lnTo>
                  <a:lnTo>
                    <a:pt x="4" y="154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2" y="125"/>
                  </a:lnTo>
                  <a:lnTo>
                    <a:pt x="3" y="110"/>
                  </a:lnTo>
                  <a:lnTo>
                    <a:pt x="6" y="98"/>
                  </a:lnTo>
                  <a:lnTo>
                    <a:pt x="8" y="84"/>
                  </a:lnTo>
                  <a:lnTo>
                    <a:pt x="12" y="72"/>
                  </a:lnTo>
                  <a:lnTo>
                    <a:pt x="16" y="60"/>
                  </a:lnTo>
                  <a:lnTo>
                    <a:pt x="20" y="49"/>
                  </a:lnTo>
                  <a:lnTo>
                    <a:pt x="25" y="40"/>
                  </a:lnTo>
                  <a:lnTo>
                    <a:pt x="32" y="30"/>
                  </a:lnTo>
                  <a:lnTo>
                    <a:pt x="37" y="23"/>
                  </a:lnTo>
                  <a:lnTo>
                    <a:pt x="42" y="17"/>
                  </a:lnTo>
                  <a:lnTo>
                    <a:pt x="49" y="13"/>
                  </a:lnTo>
                  <a:lnTo>
                    <a:pt x="56" y="9"/>
                  </a:lnTo>
                  <a:lnTo>
                    <a:pt x="63" y="7"/>
                  </a:lnTo>
                  <a:lnTo>
                    <a:pt x="70" y="6"/>
                  </a:lnTo>
                  <a:lnTo>
                    <a:pt x="75" y="6"/>
                  </a:lnTo>
                  <a:lnTo>
                    <a:pt x="82" y="7"/>
                  </a:lnTo>
                  <a:lnTo>
                    <a:pt x="87" y="9"/>
                  </a:lnTo>
                  <a:lnTo>
                    <a:pt x="91" y="11"/>
                  </a:lnTo>
                  <a:lnTo>
                    <a:pt x="102" y="19"/>
                  </a:lnTo>
                  <a:lnTo>
                    <a:pt x="109" y="29"/>
                  </a:lnTo>
                  <a:lnTo>
                    <a:pt x="117" y="41"/>
                  </a:lnTo>
                  <a:lnTo>
                    <a:pt x="124" y="57"/>
                  </a:lnTo>
                  <a:lnTo>
                    <a:pt x="130" y="76"/>
                  </a:lnTo>
                  <a:lnTo>
                    <a:pt x="134" y="96"/>
                  </a:lnTo>
                  <a:lnTo>
                    <a:pt x="140" y="75"/>
                  </a:lnTo>
                  <a:lnTo>
                    <a:pt x="145" y="54"/>
                  </a:lnTo>
                  <a:lnTo>
                    <a:pt x="153" y="38"/>
                  </a:lnTo>
                  <a:lnTo>
                    <a:pt x="161" y="25"/>
                  </a:lnTo>
                  <a:lnTo>
                    <a:pt x="165" y="19"/>
                  </a:lnTo>
                  <a:lnTo>
                    <a:pt x="170" y="14"/>
                  </a:lnTo>
                  <a:lnTo>
                    <a:pt x="174" y="10"/>
                  </a:lnTo>
                  <a:lnTo>
                    <a:pt x="179" y="7"/>
                  </a:lnTo>
                  <a:lnTo>
                    <a:pt x="184" y="4"/>
                  </a:lnTo>
                  <a:lnTo>
                    <a:pt x="190" y="2"/>
                  </a:lnTo>
                  <a:lnTo>
                    <a:pt x="196" y="2"/>
                  </a:lnTo>
                  <a:lnTo>
                    <a:pt x="203" y="0"/>
                  </a:lnTo>
                  <a:lnTo>
                    <a:pt x="208" y="2"/>
                  </a:lnTo>
                  <a:lnTo>
                    <a:pt x="215" y="2"/>
                  </a:lnTo>
                  <a:lnTo>
                    <a:pt x="220" y="4"/>
                  </a:lnTo>
                  <a:lnTo>
                    <a:pt x="225" y="7"/>
                  </a:lnTo>
                  <a:lnTo>
                    <a:pt x="230" y="10"/>
                  </a:lnTo>
                  <a:lnTo>
                    <a:pt x="236" y="14"/>
                  </a:lnTo>
                  <a:lnTo>
                    <a:pt x="240" y="19"/>
                  </a:lnTo>
                  <a:lnTo>
                    <a:pt x="244" y="25"/>
                  </a:lnTo>
                  <a:lnTo>
                    <a:pt x="251" y="38"/>
                  </a:lnTo>
                  <a:lnTo>
                    <a:pt x="259" y="54"/>
                  </a:lnTo>
                  <a:lnTo>
                    <a:pt x="265" y="75"/>
                  </a:lnTo>
                  <a:lnTo>
                    <a:pt x="270" y="96"/>
                  </a:lnTo>
                  <a:lnTo>
                    <a:pt x="274" y="75"/>
                  </a:lnTo>
                  <a:lnTo>
                    <a:pt x="280" y="54"/>
                  </a:lnTo>
                  <a:lnTo>
                    <a:pt x="287" y="38"/>
                  </a:lnTo>
                  <a:lnTo>
                    <a:pt x="295" y="25"/>
                  </a:lnTo>
                  <a:lnTo>
                    <a:pt x="299" y="19"/>
                  </a:lnTo>
                  <a:lnTo>
                    <a:pt x="304" y="14"/>
                  </a:lnTo>
                  <a:lnTo>
                    <a:pt x="309" y="10"/>
                  </a:lnTo>
                  <a:lnTo>
                    <a:pt x="315" y="7"/>
                  </a:lnTo>
                  <a:lnTo>
                    <a:pt x="320" y="4"/>
                  </a:lnTo>
                  <a:lnTo>
                    <a:pt x="325" y="2"/>
                  </a:lnTo>
                  <a:lnTo>
                    <a:pt x="332" y="2"/>
                  </a:lnTo>
                  <a:lnTo>
                    <a:pt x="337" y="0"/>
                  </a:lnTo>
                  <a:lnTo>
                    <a:pt x="343" y="2"/>
                  </a:lnTo>
                  <a:lnTo>
                    <a:pt x="349" y="2"/>
                  </a:lnTo>
                  <a:lnTo>
                    <a:pt x="355" y="4"/>
                  </a:lnTo>
                  <a:lnTo>
                    <a:pt x="361" y="7"/>
                  </a:lnTo>
                  <a:lnTo>
                    <a:pt x="370" y="14"/>
                  </a:lnTo>
                  <a:lnTo>
                    <a:pt x="379" y="25"/>
                  </a:lnTo>
                  <a:lnTo>
                    <a:pt x="387" y="38"/>
                  </a:lnTo>
                  <a:lnTo>
                    <a:pt x="393" y="54"/>
                  </a:lnTo>
                  <a:lnTo>
                    <a:pt x="399" y="75"/>
                  </a:lnTo>
                  <a:lnTo>
                    <a:pt x="404" y="96"/>
                  </a:lnTo>
                  <a:lnTo>
                    <a:pt x="409" y="76"/>
                  </a:lnTo>
                  <a:lnTo>
                    <a:pt x="414" y="57"/>
                  </a:lnTo>
                  <a:lnTo>
                    <a:pt x="421" y="41"/>
                  </a:lnTo>
                  <a:lnTo>
                    <a:pt x="429" y="29"/>
                  </a:lnTo>
                  <a:lnTo>
                    <a:pt x="437" y="18"/>
                  </a:lnTo>
                  <a:lnTo>
                    <a:pt x="447" y="11"/>
                  </a:lnTo>
                  <a:lnTo>
                    <a:pt x="451" y="9"/>
                  </a:lnTo>
                  <a:lnTo>
                    <a:pt x="457" y="7"/>
                  </a:lnTo>
                  <a:lnTo>
                    <a:pt x="463" y="6"/>
                  </a:lnTo>
                  <a:lnTo>
                    <a:pt x="468" y="6"/>
                  </a:lnTo>
                  <a:lnTo>
                    <a:pt x="475" y="6"/>
                  </a:lnTo>
                  <a:lnTo>
                    <a:pt x="483" y="9"/>
                  </a:lnTo>
                  <a:lnTo>
                    <a:pt x="489" y="11"/>
                  </a:lnTo>
                  <a:lnTo>
                    <a:pt x="495" y="17"/>
                  </a:lnTo>
                  <a:lnTo>
                    <a:pt x="501" y="22"/>
                  </a:lnTo>
                  <a:lnTo>
                    <a:pt x="507" y="30"/>
                  </a:lnTo>
                  <a:lnTo>
                    <a:pt x="512" y="40"/>
                  </a:lnTo>
                  <a:lnTo>
                    <a:pt x="518" y="49"/>
                  </a:lnTo>
                  <a:lnTo>
                    <a:pt x="522" y="60"/>
                  </a:lnTo>
                  <a:lnTo>
                    <a:pt x="526" y="72"/>
                  </a:lnTo>
                  <a:lnTo>
                    <a:pt x="530" y="84"/>
                  </a:lnTo>
                  <a:lnTo>
                    <a:pt x="533" y="96"/>
                  </a:lnTo>
                  <a:lnTo>
                    <a:pt x="535" y="110"/>
                  </a:lnTo>
                  <a:lnTo>
                    <a:pt x="537" y="125"/>
                  </a:lnTo>
                  <a:lnTo>
                    <a:pt x="538" y="138"/>
                  </a:lnTo>
                  <a:lnTo>
                    <a:pt x="538" y="15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103"/>
            <p:cNvSpPr>
              <a:spLocks/>
            </p:cNvSpPr>
            <p:nvPr/>
          </p:nvSpPr>
          <p:spPr bwMode="auto">
            <a:xfrm>
              <a:off x="4180" y="3856"/>
              <a:ext cx="538" cy="154"/>
            </a:xfrm>
            <a:custGeom>
              <a:avLst/>
              <a:gdLst>
                <a:gd name="T0" fmla="*/ 533 w 538"/>
                <a:gd name="T1" fmla="*/ 153 h 154"/>
                <a:gd name="T2" fmla="*/ 526 w 538"/>
                <a:gd name="T3" fmla="*/ 141 h 154"/>
                <a:gd name="T4" fmla="*/ 517 w 538"/>
                <a:gd name="T5" fmla="*/ 84 h 154"/>
                <a:gd name="T6" fmla="*/ 496 w 538"/>
                <a:gd name="T7" fmla="*/ 42 h 154"/>
                <a:gd name="T8" fmla="*/ 468 w 538"/>
                <a:gd name="T9" fmla="*/ 29 h 154"/>
                <a:gd name="T10" fmla="*/ 441 w 538"/>
                <a:gd name="T11" fmla="*/ 42 h 154"/>
                <a:gd name="T12" fmla="*/ 418 w 538"/>
                <a:gd name="T13" fmla="*/ 84 h 154"/>
                <a:gd name="T14" fmla="*/ 409 w 538"/>
                <a:gd name="T15" fmla="*/ 141 h 154"/>
                <a:gd name="T16" fmla="*/ 404 w 538"/>
                <a:gd name="T17" fmla="*/ 153 h 154"/>
                <a:gd name="T18" fmla="*/ 399 w 538"/>
                <a:gd name="T19" fmla="*/ 141 h 154"/>
                <a:gd name="T20" fmla="*/ 388 w 538"/>
                <a:gd name="T21" fmla="*/ 81 h 154"/>
                <a:gd name="T22" fmla="*/ 366 w 538"/>
                <a:gd name="T23" fmla="*/ 37 h 154"/>
                <a:gd name="T24" fmla="*/ 337 w 538"/>
                <a:gd name="T25" fmla="*/ 22 h 154"/>
                <a:gd name="T26" fmla="*/ 308 w 538"/>
                <a:gd name="T27" fmla="*/ 37 h 154"/>
                <a:gd name="T28" fmla="*/ 286 w 538"/>
                <a:gd name="T29" fmla="*/ 81 h 154"/>
                <a:gd name="T30" fmla="*/ 275 w 538"/>
                <a:gd name="T31" fmla="*/ 141 h 154"/>
                <a:gd name="T32" fmla="*/ 270 w 538"/>
                <a:gd name="T33" fmla="*/ 154 h 154"/>
                <a:gd name="T34" fmla="*/ 263 w 538"/>
                <a:gd name="T35" fmla="*/ 141 h 154"/>
                <a:gd name="T36" fmla="*/ 254 w 538"/>
                <a:gd name="T37" fmla="*/ 81 h 154"/>
                <a:gd name="T38" fmla="*/ 232 w 538"/>
                <a:gd name="T39" fmla="*/ 37 h 154"/>
                <a:gd name="T40" fmla="*/ 203 w 538"/>
                <a:gd name="T41" fmla="*/ 22 h 154"/>
                <a:gd name="T42" fmla="*/ 173 w 538"/>
                <a:gd name="T43" fmla="*/ 37 h 154"/>
                <a:gd name="T44" fmla="*/ 150 w 538"/>
                <a:gd name="T45" fmla="*/ 81 h 154"/>
                <a:gd name="T46" fmla="*/ 140 w 538"/>
                <a:gd name="T47" fmla="*/ 141 h 154"/>
                <a:gd name="T48" fmla="*/ 134 w 538"/>
                <a:gd name="T49" fmla="*/ 154 h 154"/>
                <a:gd name="T50" fmla="*/ 129 w 538"/>
                <a:gd name="T51" fmla="*/ 141 h 154"/>
                <a:gd name="T52" fmla="*/ 120 w 538"/>
                <a:gd name="T53" fmla="*/ 84 h 154"/>
                <a:gd name="T54" fmla="*/ 98 w 538"/>
                <a:gd name="T55" fmla="*/ 42 h 154"/>
                <a:gd name="T56" fmla="*/ 70 w 538"/>
                <a:gd name="T57" fmla="*/ 29 h 154"/>
                <a:gd name="T58" fmla="*/ 42 w 538"/>
                <a:gd name="T59" fmla="*/ 42 h 154"/>
                <a:gd name="T60" fmla="*/ 21 w 538"/>
                <a:gd name="T61" fmla="*/ 84 h 154"/>
                <a:gd name="T62" fmla="*/ 12 w 538"/>
                <a:gd name="T63" fmla="*/ 141 h 154"/>
                <a:gd name="T64" fmla="*/ 6 w 538"/>
                <a:gd name="T65" fmla="*/ 154 h 154"/>
                <a:gd name="T66" fmla="*/ 0 w 538"/>
                <a:gd name="T67" fmla="*/ 140 h 154"/>
                <a:gd name="T68" fmla="*/ 12 w 538"/>
                <a:gd name="T69" fmla="*/ 72 h 154"/>
                <a:gd name="T70" fmla="*/ 37 w 538"/>
                <a:gd name="T71" fmla="*/ 23 h 154"/>
                <a:gd name="T72" fmla="*/ 70 w 538"/>
                <a:gd name="T73" fmla="*/ 6 h 154"/>
                <a:gd name="T74" fmla="*/ 102 w 538"/>
                <a:gd name="T75" fmla="*/ 19 h 154"/>
                <a:gd name="T76" fmla="*/ 134 w 538"/>
                <a:gd name="T77" fmla="*/ 96 h 154"/>
                <a:gd name="T78" fmla="*/ 165 w 538"/>
                <a:gd name="T79" fmla="*/ 19 h 154"/>
                <a:gd name="T80" fmla="*/ 190 w 538"/>
                <a:gd name="T81" fmla="*/ 2 h 154"/>
                <a:gd name="T82" fmla="*/ 220 w 538"/>
                <a:gd name="T83" fmla="*/ 4 h 154"/>
                <a:gd name="T84" fmla="*/ 244 w 538"/>
                <a:gd name="T85" fmla="*/ 25 h 154"/>
                <a:gd name="T86" fmla="*/ 274 w 538"/>
                <a:gd name="T87" fmla="*/ 75 h 154"/>
                <a:gd name="T88" fmla="*/ 304 w 538"/>
                <a:gd name="T89" fmla="*/ 14 h 154"/>
                <a:gd name="T90" fmla="*/ 332 w 538"/>
                <a:gd name="T91" fmla="*/ 2 h 154"/>
                <a:gd name="T92" fmla="*/ 361 w 538"/>
                <a:gd name="T93" fmla="*/ 7 h 154"/>
                <a:gd name="T94" fmla="*/ 399 w 538"/>
                <a:gd name="T95" fmla="*/ 75 h 154"/>
                <a:gd name="T96" fmla="*/ 429 w 538"/>
                <a:gd name="T97" fmla="*/ 29 h 154"/>
                <a:gd name="T98" fmla="*/ 463 w 538"/>
                <a:gd name="T99" fmla="*/ 6 h 154"/>
                <a:gd name="T100" fmla="*/ 495 w 538"/>
                <a:gd name="T101" fmla="*/ 17 h 154"/>
                <a:gd name="T102" fmla="*/ 522 w 538"/>
                <a:gd name="T103" fmla="*/ 60 h 154"/>
                <a:gd name="T104" fmla="*/ 537 w 538"/>
                <a:gd name="T105" fmla="*/ 125 h 1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154"/>
                <a:gd name="T161" fmla="*/ 538 w 538"/>
                <a:gd name="T162" fmla="*/ 154 h 1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154">
                  <a:moveTo>
                    <a:pt x="538" y="153"/>
                  </a:moveTo>
                  <a:lnTo>
                    <a:pt x="537" y="153"/>
                  </a:lnTo>
                  <a:lnTo>
                    <a:pt x="535" y="153"/>
                  </a:lnTo>
                  <a:lnTo>
                    <a:pt x="534" y="153"/>
                  </a:lnTo>
                  <a:lnTo>
                    <a:pt x="533" y="153"/>
                  </a:lnTo>
                  <a:lnTo>
                    <a:pt x="530" y="153"/>
                  </a:lnTo>
                  <a:lnTo>
                    <a:pt x="529" y="153"/>
                  </a:lnTo>
                  <a:lnTo>
                    <a:pt x="528" y="153"/>
                  </a:lnTo>
                  <a:lnTo>
                    <a:pt x="526" y="153"/>
                  </a:lnTo>
                  <a:lnTo>
                    <a:pt x="526" y="141"/>
                  </a:lnTo>
                  <a:lnTo>
                    <a:pt x="525" y="129"/>
                  </a:lnTo>
                  <a:lnTo>
                    <a:pt x="524" y="117"/>
                  </a:lnTo>
                  <a:lnTo>
                    <a:pt x="522" y="106"/>
                  </a:lnTo>
                  <a:lnTo>
                    <a:pt x="520" y="95"/>
                  </a:lnTo>
                  <a:lnTo>
                    <a:pt x="517" y="84"/>
                  </a:lnTo>
                  <a:lnTo>
                    <a:pt x="513" y="75"/>
                  </a:lnTo>
                  <a:lnTo>
                    <a:pt x="509" y="65"/>
                  </a:lnTo>
                  <a:lnTo>
                    <a:pt x="505" y="57"/>
                  </a:lnTo>
                  <a:lnTo>
                    <a:pt x="501" y="49"/>
                  </a:lnTo>
                  <a:lnTo>
                    <a:pt x="496" y="42"/>
                  </a:lnTo>
                  <a:lnTo>
                    <a:pt x="491" y="37"/>
                  </a:lnTo>
                  <a:lnTo>
                    <a:pt x="485" y="34"/>
                  </a:lnTo>
                  <a:lnTo>
                    <a:pt x="480" y="30"/>
                  </a:lnTo>
                  <a:lnTo>
                    <a:pt x="475" y="29"/>
                  </a:lnTo>
                  <a:lnTo>
                    <a:pt x="468" y="29"/>
                  </a:lnTo>
                  <a:lnTo>
                    <a:pt x="462" y="29"/>
                  </a:lnTo>
                  <a:lnTo>
                    <a:pt x="457" y="30"/>
                  </a:lnTo>
                  <a:lnTo>
                    <a:pt x="451" y="34"/>
                  </a:lnTo>
                  <a:lnTo>
                    <a:pt x="446" y="37"/>
                  </a:lnTo>
                  <a:lnTo>
                    <a:pt x="441" y="42"/>
                  </a:lnTo>
                  <a:lnTo>
                    <a:pt x="436" y="49"/>
                  </a:lnTo>
                  <a:lnTo>
                    <a:pt x="432" y="57"/>
                  </a:lnTo>
                  <a:lnTo>
                    <a:pt x="426" y="65"/>
                  </a:lnTo>
                  <a:lnTo>
                    <a:pt x="422" y="75"/>
                  </a:lnTo>
                  <a:lnTo>
                    <a:pt x="418" y="84"/>
                  </a:lnTo>
                  <a:lnTo>
                    <a:pt x="416" y="95"/>
                  </a:lnTo>
                  <a:lnTo>
                    <a:pt x="413" y="106"/>
                  </a:lnTo>
                  <a:lnTo>
                    <a:pt x="412" y="117"/>
                  </a:lnTo>
                  <a:lnTo>
                    <a:pt x="411" y="129"/>
                  </a:lnTo>
                  <a:lnTo>
                    <a:pt x="409" y="141"/>
                  </a:lnTo>
                  <a:lnTo>
                    <a:pt x="409" y="153"/>
                  </a:lnTo>
                  <a:lnTo>
                    <a:pt x="408" y="153"/>
                  </a:lnTo>
                  <a:lnTo>
                    <a:pt x="407" y="153"/>
                  </a:lnTo>
                  <a:lnTo>
                    <a:pt x="405" y="153"/>
                  </a:lnTo>
                  <a:lnTo>
                    <a:pt x="404" y="153"/>
                  </a:lnTo>
                  <a:lnTo>
                    <a:pt x="403" y="153"/>
                  </a:lnTo>
                  <a:lnTo>
                    <a:pt x="401" y="153"/>
                  </a:lnTo>
                  <a:lnTo>
                    <a:pt x="400" y="153"/>
                  </a:lnTo>
                  <a:lnTo>
                    <a:pt x="399" y="153"/>
                  </a:lnTo>
                  <a:lnTo>
                    <a:pt x="399" y="141"/>
                  </a:lnTo>
                  <a:lnTo>
                    <a:pt x="397" y="127"/>
                  </a:lnTo>
                  <a:lnTo>
                    <a:pt x="396" y="115"/>
                  </a:lnTo>
                  <a:lnTo>
                    <a:pt x="393" y="104"/>
                  </a:lnTo>
                  <a:lnTo>
                    <a:pt x="391" y="92"/>
                  </a:lnTo>
                  <a:lnTo>
                    <a:pt x="388" y="81"/>
                  </a:lnTo>
                  <a:lnTo>
                    <a:pt x="384" y="71"/>
                  </a:lnTo>
                  <a:lnTo>
                    <a:pt x="380" y="61"/>
                  </a:lnTo>
                  <a:lnTo>
                    <a:pt x="375" y="52"/>
                  </a:lnTo>
                  <a:lnTo>
                    <a:pt x="371" y="44"/>
                  </a:lnTo>
                  <a:lnTo>
                    <a:pt x="366" y="37"/>
                  </a:lnTo>
                  <a:lnTo>
                    <a:pt x="361" y="31"/>
                  </a:lnTo>
                  <a:lnTo>
                    <a:pt x="355" y="27"/>
                  </a:lnTo>
                  <a:lnTo>
                    <a:pt x="349" y="25"/>
                  </a:lnTo>
                  <a:lnTo>
                    <a:pt x="343" y="22"/>
                  </a:lnTo>
                  <a:lnTo>
                    <a:pt x="337" y="22"/>
                  </a:lnTo>
                  <a:lnTo>
                    <a:pt x="332" y="22"/>
                  </a:lnTo>
                  <a:lnTo>
                    <a:pt x="325" y="25"/>
                  </a:lnTo>
                  <a:lnTo>
                    <a:pt x="319" y="27"/>
                  </a:lnTo>
                  <a:lnTo>
                    <a:pt x="313" y="31"/>
                  </a:lnTo>
                  <a:lnTo>
                    <a:pt x="308" y="37"/>
                  </a:lnTo>
                  <a:lnTo>
                    <a:pt x="303" y="44"/>
                  </a:lnTo>
                  <a:lnTo>
                    <a:pt x="297" y="52"/>
                  </a:lnTo>
                  <a:lnTo>
                    <a:pt x="294" y="61"/>
                  </a:lnTo>
                  <a:lnTo>
                    <a:pt x="290" y="71"/>
                  </a:lnTo>
                  <a:lnTo>
                    <a:pt x="286" y="81"/>
                  </a:lnTo>
                  <a:lnTo>
                    <a:pt x="282" y="92"/>
                  </a:lnTo>
                  <a:lnTo>
                    <a:pt x="280" y="104"/>
                  </a:lnTo>
                  <a:lnTo>
                    <a:pt x="278" y="115"/>
                  </a:lnTo>
                  <a:lnTo>
                    <a:pt x="276" y="127"/>
                  </a:lnTo>
                  <a:lnTo>
                    <a:pt x="275" y="141"/>
                  </a:lnTo>
                  <a:lnTo>
                    <a:pt x="275" y="154"/>
                  </a:lnTo>
                  <a:lnTo>
                    <a:pt x="274" y="154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4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6" y="154"/>
                  </a:lnTo>
                  <a:lnTo>
                    <a:pt x="265" y="154"/>
                  </a:lnTo>
                  <a:lnTo>
                    <a:pt x="263" y="141"/>
                  </a:lnTo>
                  <a:lnTo>
                    <a:pt x="263" y="127"/>
                  </a:lnTo>
                  <a:lnTo>
                    <a:pt x="262" y="115"/>
                  </a:lnTo>
                  <a:lnTo>
                    <a:pt x="259" y="104"/>
                  </a:lnTo>
                  <a:lnTo>
                    <a:pt x="257" y="92"/>
                  </a:lnTo>
                  <a:lnTo>
                    <a:pt x="254" y="81"/>
                  </a:lnTo>
                  <a:lnTo>
                    <a:pt x="250" y="71"/>
                  </a:lnTo>
                  <a:lnTo>
                    <a:pt x="246" y="61"/>
                  </a:lnTo>
                  <a:lnTo>
                    <a:pt x="241" y="52"/>
                  </a:lnTo>
                  <a:lnTo>
                    <a:pt x="237" y="44"/>
                  </a:lnTo>
                  <a:lnTo>
                    <a:pt x="232" y="37"/>
                  </a:lnTo>
                  <a:lnTo>
                    <a:pt x="226" y="31"/>
                  </a:lnTo>
                  <a:lnTo>
                    <a:pt x="220" y="27"/>
                  </a:lnTo>
                  <a:lnTo>
                    <a:pt x="215" y="23"/>
                  </a:lnTo>
                  <a:lnTo>
                    <a:pt x="208" y="22"/>
                  </a:lnTo>
                  <a:lnTo>
                    <a:pt x="203" y="22"/>
                  </a:lnTo>
                  <a:lnTo>
                    <a:pt x="196" y="22"/>
                  </a:lnTo>
                  <a:lnTo>
                    <a:pt x="190" y="25"/>
                  </a:lnTo>
                  <a:lnTo>
                    <a:pt x="184" y="27"/>
                  </a:lnTo>
                  <a:lnTo>
                    <a:pt x="179" y="31"/>
                  </a:lnTo>
                  <a:lnTo>
                    <a:pt x="173" y="37"/>
                  </a:lnTo>
                  <a:lnTo>
                    <a:pt x="169" y="44"/>
                  </a:lnTo>
                  <a:lnTo>
                    <a:pt x="163" y="52"/>
                  </a:lnTo>
                  <a:lnTo>
                    <a:pt x="158" y="61"/>
                  </a:lnTo>
                  <a:lnTo>
                    <a:pt x="154" y="71"/>
                  </a:lnTo>
                  <a:lnTo>
                    <a:pt x="150" y="81"/>
                  </a:lnTo>
                  <a:lnTo>
                    <a:pt x="148" y="92"/>
                  </a:lnTo>
                  <a:lnTo>
                    <a:pt x="145" y="104"/>
                  </a:lnTo>
                  <a:lnTo>
                    <a:pt x="142" y="115"/>
                  </a:lnTo>
                  <a:lnTo>
                    <a:pt x="141" y="127"/>
                  </a:lnTo>
                  <a:lnTo>
                    <a:pt x="140" y="141"/>
                  </a:lnTo>
                  <a:lnTo>
                    <a:pt x="140" y="154"/>
                  </a:lnTo>
                  <a:lnTo>
                    <a:pt x="138" y="154"/>
                  </a:lnTo>
                  <a:lnTo>
                    <a:pt x="137" y="154"/>
                  </a:lnTo>
                  <a:lnTo>
                    <a:pt x="136" y="154"/>
                  </a:lnTo>
                  <a:lnTo>
                    <a:pt x="134" y="154"/>
                  </a:lnTo>
                  <a:lnTo>
                    <a:pt x="133" y="154"/>
                  </a:lnTo>
                  <a:lnTo>
                    <a:pt x="132" y="154"/>
                  </a:lnTo>
                  <a:lnTo>
                    <a:pt x="130" y="154"/>
                  </a:lnTo>
                  <a:lnTo>
                    <a:pt x="129" y="154"/>
                  </a:lnTo>
                  <a:lnTo>
                    <a:pt x="129" y="141"/>
                  </a:lnTo>
                  <a:lnTo>
                    <a:pt x="128" y="129"/>
                  </a:lnTo>
                  <a:lnTo>
                    <a:pt x="127" y="117"/>
                  </a:lnTo>
                  <a:lnTo>
                    <a:pt x="125" y="106"/>
                  </a:lnTo>
                  <a:lnTo>
                    <a:pt x="123" y="95"/>
                  </a:lnTo>
                  <a:lnTo>
                    <a:pt x="120" y="84"/>
                  </a:lnTo>
                  <a:lnTo>
                    <a:pt x="116" y="75"/>
                  </a:lnTo>
                  <a:lnTo>
                    <a:pt x="112" y="65"/>
                  </a:lnTo>
                  <a:lnTo>
                    <a:pt x="107" y="57"/>
                  </a:lnTo>
                  <a:lnTo>
                    <a:pt x="103" y="49"/>
                  </a:lnTo>
                  <a:lnTo>
                    <a:pt x="98" y="42"/>
                  </a:lnTo>
                  <a:lnTo>
                    <a:pt x="92" y="38"/>
                  </a:lnTo>
                  <a:lnTo>
                    <a:pt x="87" y="34"/>
                  </a:lnTo>
                  <a:lnTo>
                    <a:pt x="82" y="30"/>
                  </a:lnTo>
                  <a:lnTo>
                    <a:pt x="77" y="29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7" y="49"/>
                  </a:lnTo>
                  <a:lnTo>
                    <a:pt x="33" y="57"/>
                  </a:lnTo>
                  <a:lnTo>
                    <a:pt x="29" y="65"/>
                  </a:lnTo>
                  <a:lnTo>
                    <a:pt x="25" y="75"/>
                  </a:lnTo>
                  <a:lnTo>
                    <a:pt x="21" y="84"/>
                  </a:lnTo>
                  <a:lnTo>
                    <a:pt x="19" y="95"/>
                  </a:lnTo>
                  <a:lnTo>
                    <a:pt x="16" y="106"/>
                  </a:lnTo>
                  <a:lnTo>
                    <a:pt x="15" y="118"/>
                  </a:lnTo>
                  <a:lnTo>
                    <a:pt x="13" y="129"/>
                  </a:lnTo>
                  <a:lnTo>
                    <a:pt x="12" y="141"/>
                  </a:lnTo>
                  <a:lnTo>
                    <a:pt x="12" y="154"/>
                  </a:lnTo>
                  <a:lnTo>
                    <a:pt x="11" y="154"/>
                  </a:lnTo>
                  <a:lnTo>
                    <a:pt x="10" y="154"/>
                  </a:lnTo>
                  <a:lnTo>
                    <a:pt x="8" y="154"/>
                  </a:lnTo>
                  <a:lnTo>
                    <a:pt x="6" y="154"/>
                  </a:lnTo>
                  <a:lnTo>
                    <a:pt x="4" y="154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2" y="125"/>
                  </a:lnTo>
                  <a:lnTo>
                    <a:pt x="3" y="110"/>
                  </a:lnTo>
                  <a:lnTo>
                    <a:pt x="6" y="98"/>
                  </a:lnTo>
                  <a:lnTo>
                    <a:pt x="8" y="84"/>
                  </a:lnTo>
                  <a:lnTo>
                    <a:pt x="12" y="72"/>
                  </a:lnTo>
                  <a:lnTo>
                    <a:pt x="16" y="60"/>
                  </a:lnTo>
                  <a:lnTo>
                    <a:pt x="20" y="49"/>
                  </a:lnTo>
                  <a:lnTo>
                    <a:pt x="25" y="40"/>
                  </a:lnTo>
                  <a:lnTo>
                    <a:pt x="32" y="30"/>
                  </a:lnTo>
                  <a:lnTo>
                    <a:pt x="37" y="23"/>
                  </a:lnTo>
                  <a:lnTo>
                    <a:pt x="42" y="17"/>
                  </a:lnTo>
                  <a:lnTo>
                    <a:pt x="49" y="13"/>
                  </a:lnTo>
                  <a:lnTo>
                    <a:pt x="56" y="9"/>
                  </a:lnTo>
                  <a:lnTo>
                    <a:pt x="63" y="7"/>
                  </a:lnTo>
                  <a:lnTo>
                    <a:pt x="70" y="6"/>
                  </a:lnTo>
                  <a:lnTo>
                    <a:pt x="75" y="6"/>
                  </a:lnTo>
                  <a:lnTo>
                    <a:pt x="82" y="7"/>
                  </a:lnTo>
                  <a:lnTo>
                    <a:pt x="87" y="9"/>
                  </a:lnTo>
                  <a:lnTo>
                    <a:pt x="91" y="11"/>
                  </a:lnTo>
                  <a:lnTo>
                    <a:pt x="102" y="19"/>
                  </a:lnTo>
                  <a:lnTo>
                    <a:pt x="109" y="29"/>
                  </a:lnTo>
                  <a:lnTo>
                    <a:pt x="117" y="41"/>
                  </a:lnTo>
                  <a:lnTo>
                    <a:pt x="124" y="57"/>
                  </a:lnTo>
                  <a:lnTo>
                    <a:pt x="130" y="76"/>
                  </a:lnTo>
                  <a:lnTo>
                    <a:pt x="134" y="96"/>
                  </a:lnTo>
                  <a:lnTo>
                    <a:pt x="140" y="75"/>
                  </a:lnTo>
                  <a:lnTo>
                    <a:pt x="145" y="54"/>
                  </a:lnTo>
                  <a:lnTo>
                    <a:pt x="153" y="38"/>
                  </a:lnTo>
                  <a:lnTo>
                    <a:pt x="161" y="25"/>
                  </a:lnTo>
                  <a:lnTo>
                    <a:pt x="165" y="19"/>
                  </a:lnTo>
                  <a:lnTo>
                    <a:pt x="170" y="14"/>
                  </a:lnTo>
                  <a:lnTo>
                    <a:pt x="174" y="10"/>
                  </a:lnTo>
                  <a:lnTo>
                    <a:pt x="179" y="7"/>
                  </a:lnTo>
                  <a:lnTo>
                    <a:pt x="184" y="4"/>
                  </a:lnTo>
                  <a:lnTo>
                    <a:pt x="190" y="2"/>
                  </a:lnTo>
                  <a:lnTo>
                    <a:pt x="196" y="2"/>
                  </a:lnTo>
                  <a:lnTo>
                    <a:pt x="203" y="0"/>
                  </a:lnTo>
                  <a:lnTo>
                    <a:pt x="208" y="2"/>
                  </a:lnTo>
                  <a:lnTo>
                    <a:pt x="215" y="2"/>
                  </a:lnTo>
                  <a:lnTo>
                    <a:pt x="220" y="4"/>
                  </a:lnTo>
                  <a:lnTo>
                    <a:pt x="225" y="7"/>
                  </a:lnTo>
                  <a:lnTo>
                    <a:pt x="230" y="10"/>
                  </a:lnTo>
                  <a:lnTo>
                    <a:pt x="236" y="14"/>
                  </a:lnTo>
                  <a:lnTo>
                    <a:pt x="240" y="19"/>
                  </a:lnTo>
                  <a:lnTo>
                    <a:pt x="244" y="25"/>
                  </a:lnTo>
                  <a:lnTo>
                    <a:pt x="251" y="38"/>
                  </a:lnTo>
                  <a:lnTo>
                    <a:pt x="259" y="54"/>
                  </a:lnTo>
                  <a:lnTo>
                    <a:pt x="265" y="75"/>
                  </a:lnTo>
                  <a:lnTo>
                    <a:pt x="270" y="96"/>
                  </a:lnTo>
                  <a:lnTo>
                    <a:pt x="274" y="75"/>
                  </a:lnTo>
                  <a:lnTo>
                    <a:pt x="280" y="54"/>
                  </a:lnTo>
                  <a:lnTo>
                    <a:pt x="287" y="38"/>
                  </a:lnTo>
                  <a:lnTo>
                    <a:pt x="295" y="25"/>
                  </a:lnTo>
                  <a:lnTo>
                    <a:pt x="299" y="19"/>
                  </a:lnTo>
                  <a:lnTo>
                    <a:pt x="304" y="14"/>
                  </a:lnTo>
                  <a:lnTo>
                    <a:pt x="309" y="10"/>
                  </a:lnTo>
                  <a:lnTo>
                    <a:pt x="315" y="7"/>
                  </a:lnTo>
                  <a:lnTo>
                    <a:pt x="320" y="4"/>
                  </a:lnTo>
                  <a:lnTo>
                    <a:pt x="325" y="2"/>
                  </a:lnTo>
                  <a:lnTo>
                    <a:pt x="332" y="2"/>
                  </a:lnTo>
                  <a:lnTo>
                    <a:pt x="337" y="0"/>
                  </a:lnTo>
                  <a:lnTo>
                    <a:pt x="343" y="2"/>
                  </a:lnTo>
                  <a:lnTo>
                    <a:pt x="349" y="2"/>
                  </a:lnTo>
                  <a:lnTo>
                    <a:pt x="355" y="4"/>
                  </a:lnTo>
                  <a:lnTo>
                    <a:pt x="361" y="7"/>
                  </a:lnTo>
                  <a:lnTo>
                    <a:pt x="370" y="14"/>
                  </a:lnTo>
                  <a:lnTo>
                    <a:pt x="379" y="25"/>
                  </a:lnTo>
                  <a:lnTo>
                    <a:pt x="387" y="38"/>
                  </a:lnTo>
                  <a:lnTo>
                    <a:pt x="393" y="54"/>
                  </a:lnTo>
                  <a:lnTo>
                    <a:pt x="399" y="75"/>
                  </a:lnTo>
                  <a:lnTo>
                    <a:pt x="404" y="96"/>
                  </a:lnTo>
                  <a:lnTo>
                    <a:pt x="409" y="76"/>
                  </a:lnTo>
                  <a:lnTo>
                    <a:pt x="414" y="57"/>
                  </a:lnTo>
                  <a:lnTo>
                    <a:pt x="421" y="41"/>
                  </a:lnTo>
                  <a:lnTo>
                    <a:pt x="429" y="29"/>
                  </a:lnTo>
                  <a:lnTo>
                    <a:pt x="437" y="18"/>
                  </a:lnTo>
                  <a:lnTo>
                    <a:pt x="447" y="11"/>
                  </a:lnTo>
                  <a:lnTo>
                    <a:pt x="451" y="9"/>
                  </a:lnTo>
                  <a:lnTo>
                    <a:pt x="457" y="7"/>
                  </a:lnTo>
                  <a:lnTo>
                    <a:pt x="463" y="6"/>
                  </a:lnTo>
                  <a:lnTo>
                    <a:pt x="468" y="6"/>
                  </a:lnTo>
                  <a:lnTo>
                    <a:pt x="475" y="6"/>
                  </a:lnTo>
                  <a:lnTo>
                    <a:pt x="483" y="9"/>
                  </a:lnTo>
                  <a:lnTo>
                    <a:pt x="489" y="11"/>
                  </a:lnTo>
                  <a:lnTo>
                    <a:pt x="495" y="17"/>
                  </a:lnTo>
                  <a:lnTo>
                    <a:pt x="501" y="22"/>
                  </a:lnTo>
                  <a:lnTo>
                    <a:pt x="507" y="30"/>
                  </a:lnTo>
                  <a:lnTo>
                    <a:pt x="512" y="40"/>
                  </a:lnTo>
                  <a:lnTo>
                    <a:pt x="518" y="49"/>
                  </a:lnTo>
                  <a:lnTo>
                    <a:pt x="522" y="60"/>
                  </a:lnTo>
                  <a:lnTo>
                    <a:pt x="526" y="72"/>
                  </a:lnTo>
                  <a:lnTo>
                    <a:pt x="530" y="84"/>
                  </a:lnTo>
                  <a:lnTo>
                    <a:pt x="533" y="96"/>
                  </a:lnTo>
                  <a:lnTo>
                    <a:pt x="535" y="110"/>
                  </a:lnTo>
                  <a:lnTo>
                    <a:pt x="537" y="125"/>
                  </a:lnTo>
                  <a:lnTo>
                    <a:pt x="538" y="138"/>
                  </a:lnTo>
                  <a:lnTo>
                    <a:pt x="538" y="15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104"/>
            <p:cNvSpPr>
              <a:spLocks/>
            </p:cNvSpPr>
            <p:nvPr/>
          </p:nvSpPr>
          <p:spPr bwMode="auto">
            <a:xfrm>
              <a:off x="3658" y="4060"/>
              <a:ext cx="559" cy="153"/>
            </a:xfrm>
            <a:custGeom>
              <a:avLst/>
              <a:gdLst>
                <a:gd name="T0" fmla="*/ 553 w 559"/>
                <a:gd name="T1" fmla="*/ 0 h 153"/>
                <a:gd name="T2" fmla="*/ 547 w 559"/>
                <a:gd name="T3" fmla="*/ 13 h 153"/>
                <a:gd name="T4" fmla="*/ 537 w 559"/>
                <a:gd name="T5" fmla="*/ 69 h 153"/>
                <a:gd name="T6" fmla="*/ 516 w 559"/>
                <a:gd name="T7" fmla="*/ 111 h 153"/>
                <a:gd name="T8" fmla="*/ 487 w 559"/>
                <a:gd name="T9" fmla="*/ 126 h 153"/>
                <a:gd name="T10" fmla="*/ 458 w 559"/>
                <a:gd name="T11" fmla="*/ 111 h 153"/>
                <a:gd name="T12" fmla="*/ 436 w 559"/>
                <a:gd name="T13" fmla="*/ 69 h 153"/>
                <a:gd name="T14" fmla="*/ 425 w 559"/>
                <a:gd name="T15" fmla="*/ 13 h 153"/>
                <a:gd name="T16" fmla="*/ 420 w 559"/>
                <a:gd name="T17" fmla="*/ 0 h 153"/>
                <a:gd name="T18" fmla="*/ 413 w 559"/>
                <a:gd name="T19" fmla="*/ 13 h 153"/>
                <a:gd name="T20" fmla="*/ 403 w 559"/>
                <a:gd name="T21" fmla="*/ 72 h 153"/>
                <a:gd name="T22" fmla="*/ 379 w 559"/>
                <a:gd name="T23" fmla="*/ 117 h 153"/>
                <a:gd name="T24" fmla="*/ 350 w 559"/>
                <a:gd name="T25" fmla="*/ 132 h 153"/>
                <a:gd name="T26" fmla="*/ 320 w 559"/>
                <a:gd name="T27" fmla="*/ 117 h 153"/>
                <a:gd name="T28" fmla="*/ 296 w 559"/>
                <a:gd name="T29" fmla="*/ 72 h 153"/>
                <a:gd name="T30" fmla="*/ 286 w 559"/>
                <a:gd name="T31" fmla="*/ 13 h 153"/>
                <a:gd name="T32" fmla="*/ 279 w 559"/>
                <a:gd name="T33" fmla="*/ 0 h 153"/>
                <a:gd name="T34" fmla="*/ 274 w 559"/>
                <a:gd name="T35" fmla="*/ 14 h 153"/>
                <a:gd name="T36" fmla="*/ 263 w 559"/>
                <a:gd name="T37" fmla="*/ 72 h 153"/>
                <a:gd name="T38" fmla="*/ 240 w 559"/>
                <a:gd name="T39" fmla="*/ 117 h 153"/>
                <a:gd name="T40" fmla="*/ 211 w 559"/>
                <a:gd name="T41" fmla="*/ 132 h 153"/>
                <a:gd name="T42" fmla="*/ 179 w 559"/>
                <a:gd name="T43" fmla="*/ 117 h 153"/>
                <a:gd name="T44" fmla="*/ 155 w 559"/>
                <a:gd name="T45" fmla="*/ 72 h 153"/>
                <a:gd name="T46" fmla="*/ 145 w 559"/>
                <a:gd name="T47" fmla="*/ 14 h 153"/>
                <a:gd name="T48" fmla="*/ 140 w 559"/>
                <a:gd name="T49" fmla="*/ 0 h 153"/>
                <a:gd name="T50" fmla="*/ 134 w 559"/>
                <a:gd name="T51" fmla="*/ 13 h 153"/>
                <a:gd name="T52" fmla="*/ 124 w 559"/>
                <a:gd name="T53" fmla="*/ 69 h 153"/>
                <a:gd name="T54" fmla="*/ 102 w 559"/>
                <a:gd name="T55" fmla="*/ 111 h 153"/>
                <a:gd name="T56" fmla="*/ 73 w 559"/>
                <a:gd name="T57" fmla="*/ 126 h 153"/>
                <a:gd name="T58" fmla="*/ 44 w 559"/>
                <a:gd name="T59" fmla="*/ 111 h 153"/>
                <a:gd name="T60" fmla="*/ 23 w 559"/>
                <a:gd name="T61" fmla="*/ 69 h 153"/>
                <a:gd name="T62" fmla="*/ 12 w 559"/>
                <a:gd name="T63" fmla="*/ 13 h 153"/>
                <a:gd name="T64" fmla="*/ 6 w 559"/>
                <a:gd name="T65" fmla="*/ 0 h 153"/>
                <a:gd name="T66" fmla="*/ 0 w 559"/>
                <a:gd name="T67" fmla="*/ 15 h 153"/>
                <a:gd name="T68" fmla="*/ 12 w 559"/>
                <a:gd name="T69" fmla="*/ 82 h 153"/>
                <a:gd name="T70" fmla="*/ 38 w 559"/>
                <a:gd name="T71" fmla="*/ 132 h 153"/>
                <a:gd name="T72" fmla="*/ 73 w 559"/>
                <a:gd name="T73" fmla="*/ 148 h 153"/>
                <a:gd name="T74" fmla="*/ 104 w 559"/>
                <a:gd name="T75" fmla="*/ 136 h 153"/>
                <a:gd name="T76" fmla="*/ 140 w 559"/>
                <a:gd name="T77" fmla="*/ 57 h 153"/>
                <a:gd name="T78" fmla="*/ 171 w 559"/>
                <a:gd name="T79" fmla="*/ 134 h 153"/>
                <a:gd name="T80" fmla="*/ 198 w 559"/>
                <a:gd name="T81" fmla="*/ 152 h 153"/>
                <a:gd name="T82" fmla="*/ 228 w 559"/>
                <a:gd name="T83" fmla="*/ 149 h 153"/>
                <a:gd name="T84" fmla="*/ 253 w 559"/>
                <a:gd name="T85" fmla="*/ 129 h 153"/>
                <a:gd name="T86" fmla="*/ 284 w 559"/>
                <a:gd name="T87" fmla="*/ 80 h 153"/>
                <a:gd name="T88" fmla="*/ 316 w 559"/>
                <a:gd name="T89" fmla="*/ 140 h 153"/>
                <a:gd name="T90" fmla="*/ 343 w 559"/>
                <a:gd name="T91" fmla="*/ 153 h 153"/>
                <a:gd name="T92" fmla="*/ 374 w 559"/>
                <a:gd name="T93" fmla="*/ 146 h 153"/>
                <a:gd name="T94" fmla="*/ 401 w 559"/>
                <a:gd name="T95" fmla="*/ 115 h 153"/>
                <a:gd name="T96" fmla="*/ 430 w 559"/>
                <a:gd name="T97" fmla="*/ 96 h 153"/>
                <a:gd name="T98" fmla="*/ 470 w 559"/>
                <a:gd name="T99" fmla="*/ 145 h 153"/>
                <a:gd name="T100" fmla="*/ 501 w 559"/>
                <a:gd name="T101" fmla="*/ 145 h 153"/>
                <a:gd name="T102" fmla="*/ 533 w 559"/>
                <a:gd name="T103" fmla="*/ 115 h 153"/>
                <a:gd name="T104" fmla="*/ 554 w 559"/>
                <a:gd name="T105" fmla="*/ 57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9"/>
                <a:gd name="T160" fmla="*/ 0 h 153"/>
                <a:gd name="T161" fmla="*/ 559 w 559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9" h="153">
                  <a:moveTo>
                    <a:pt x="559" y="0"/>
                  </a:moveTo>
                  <a:lnTo>
                    <a:pt x="558" y="0"/>
                  </a:lnTo>
                  <a:lnTo>
                    <a:pt x="556" y="0"/>
                  </a:lnTo>
                  <a:lnTo>
                    <a:pt x="555" y="0"/>
                  </a:lnTo>
                  <a:lnTo>
                    <a:pt x="553" y="0"/>
                  </a:lnTo>
                  <a:lnTo>
                    <a:pt x="551" y="0"/>
                  </a:lnTo>
                  <a:lnTo>
                    <a:pt x="550" y="0"/>
                  </a:lnTo>
                  <a:lnTo>
                    <a:pt x="549" y="0"/>
                  </a:lnTo>
                  <a:lnTo>
                    <a:pt x="547" y="0"/>
                  </a:lnTo>
                  <a:lnTo>
                    <a:pt x="547" y="13"/>
                  </a:lnTo>
                  <a:lnTo>
                    <a:pt x="546" y="25"/>
                  </a:lnTo>
                  <a:lnTo>
                    <a:pt x="545" y="37"/>
                  </a:lnTo>
                  <a:lnTo>
                    <a:pt x="542" y="48"/>
                  </a:lnTo>
                  <a:lnTo>
                    <a:pt x="541" y="59"/>
                  </a:lnTo>
                  <a:lnTo>
                    <a:pt x="537" y="69"/>
                  </a:lnTo>
                  <a:lnTo>
                    <a:pt x="533" y="79"/>
                  </a:lnTo>
                  <a:lnTo>
                    <a:pt x="529" y="88"/>
                  </a:lnTo>
                  <a:lnTo>
                    <a:pt x="525" y="98"/>
                  </a:lnTo>
                  <a:lnTo>
                    <a:pt x="520" y="105"/>
                  </a:lnTo>
                  <a:lnTo>
                    <a:pt x="516" y="111"/>
                  </a:lnTo>
                  <a:lnTo>
                    <a:pt x="510" y="117"/>
                  </a:lnTo>
                  <a:lnTo>
                    <a:pt x="505" y="121"/>
                  </a:lnTo>
                  <a:lnTo>
                    <a:pt x="499" y="123"/>
                  </a:lnTo>
                  <a:lnTo>
                    <a:pt x="493" y="125"/>
                  </a:lnTo>
                  <a:lnTo>
                    <a:pt x="487" y="126"/>
                  </a:lnTo>
                  <a:lnTo>
                    <a:pt x="480" y="125"/>
                  </a:lnTo>
                  <a:lnTo>
                    <a:pt x="475" y="123"/>
                  </a:lnTo>
                  <a:lnTo>
                    <a:pt x="468" y="121"/>
                  </a:lnTo>
                  <a:lnTo>
                    <a:pt x="463" y="117"/>
                  </a:lnTo>
                  <a:lnTo>
                    <a:pt x="458" y="111"/>
                  </a:lnTo>
                  <a:lnTo>
                    <a:pt x="453" y="105"/>
                  </a:lnTo>
                  <a:lnTo>
                    <a:pt x="447" y="98"/>
                  </a:lnTo>
                  <a:lnTo>
                    <a:pt x="443" y="88"/>
                  </a:lnTo>
                  <a:lnTo>
                    <a:pt x="439" y="79"/>
                  </a:lnTo>
                  <a:lnTo>
                    <a:pt x="436" y="69"/>
                  </a:lnTo>
                  <a:lnTo>
                    <a:pt x="432" y="59"/>
                  </a:lnTo>
                  <a:lnTo>
                    <a:pt x="429" y="48"/>
                  </a:lnTo>
                  <a:lnTo>
                    <a:pt x="428" y="37"/>
                  </a:lnTo>
                  <a:lnTo>
                    <a:pt x="426" y="25"/>
                  </a:lnTo>
                  <a:lnTo>
                    <a:pt x="425" y="13"/>
                  </a:lnTo>
                  <a:lnTo>
                    <a:pt x="425" y="0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21" y="0"/>
                  </a:lnTo>
                  <a:lnTo>
                    <a:pt x="420" y="0"/>
                  </a:lnTo>
                  <a:lnTo>
                    <a:pt x="418" y="0"/>
                  </a:lnTo>
                  <a:lnTo>
                    <a:pt x="417" y="0"/>
                  </a:lnTo>
                  <a:lnTo>
                    <a:pt x="416" y="0"/>
                  </a:lnTo>
                  <a:lnTo>
                    <a:pt x="414" y="0"/>
                  </a:lnTo>
                  <a:lnTo>
                    <a:pt x="413" y="13"/>
                  </a:lnTo>
                  <a:lnTo>
                    <a:pt x="413" y="26"/>
                  </a:lnTo>
                  <a:lnTo>
                    <a:pt x="411" y="38"/>
                  </a:lnTo>
                  <a:lnTo>
                    <a:pt x="409" y="51"/>
                  </a:lnTo>
                  <a:lnTo>
                    <a:pt x="407" y="61"/>
                  </a:lnTo>
                  <a:lnTo>
                    <a:pt x="403" y="72"/>
                  </a:lnTo>
                  <a:lnTo>
                    <a:pt x="399" y="83"/>
                  </a:lnTo>
                  <a:lnTo>
                    <a:pt x="395" y="92"/>
                  </a:lnTo>
                  <a:lnTo>
                    <a:pt x="390" y="102"/>
                  </a:lnTo>
                  <a:lnTo>
                    <a:pt x="384" y="110"/>
                  </a:lnTo>
                  <a:lnTo>
                    <a:pt x="379" y="117"/>
                  </a:lnTo>
                  <a:lnTo>
                    <a:pt x="374" y="122"/>
                  </a:lnTo>
                  <a:lnTo>
                    <a:pt x="368" y="126"/>
                  </a:lnTo>
                  <a:lnTo>
                    <a:pt x="362" y="130"/>
                  </a:lnTo>
                  <a:lnTo>
                    <a:pt x="357" y="132"/>
                  </a:lnTo>
                  <a:lnTo>
                    <a:pt x="350" y="132"/>
                  </a:lnTo>
                  <a:lnTo>
                    <a:pt x="343" y="132"/>
                  </a:lnTo>
                  <a:lnTo>
                    <a:pt x="337" y="130"/>
                  </a:lnTo>
                  <a:lnTo>
                    <a:pt x="330" y="126"/>
                  </a:lnTo>
                  <a:lnTo>
                    <a:pt x="325" y="122"/>
                  </a:lnTo>
                  <a:lnTo>
                    <a:pt x="320" y="117"/>
                  </a:lnTo>
                  <a:lnTo>
                    <a:pt x="315" y="110"/>
                  </a:lnTo>
                  <a:lnTo>
                    <a:pt x="309" y="102"/>
                  </a:lnTo>
                  <a:lnTo>
                    <a:pt x="304" y="92"/>
                  </a:lnTo>
                  <a:lnTo>
                    <a:pt x="300" y="83"/>
                  </a:lnTo>
                  <a:lnTo>
                    <a:pt x="296" y="72"/>
                  </a:lnTo>
                  <a:lnTo>
                    <a:pt x="292" y="61"/>
                  </a:lnTo>
                  <a:lnTo>
                    <a:pt x="290" y="51"/>
                  </a:lnTo>
                  <a:lnTo>
                    <a:pt x="288" y="38"/>
                  </a:lnTo>
                  <a:lnTo>
                    <a:pt x="287" y="26"/>
                  </a:lnTo>
                  <a:lnTo>
                    <a:pt x="286" y="13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79" y="0"/>
                  </a:lnTo>
                  <a:lnTo>
                    <a:pt x="278" y="0"/>
                  </a:lnTo>
                  <a:lnTo>
                    <a:pt x="276" y="0"/>
                  </a:lnTo>
                  <a:lnTo>
                    <a:pt x="275" y="0"/>
                  </a:lnTo>
                  <a:lnTo>
                    <a:pt x="274" y="0"/>
                  </a:lnTo>
                  <a:lnTo>
                    <a:pt x="274" y="14"/>
                  </a:lnTo>
                  <a:lnTo>
                    <a:pt x="272" y="26"/>
                  </a:lnTo>
                  <a:lnTo>
                    <a:pt x="271" y="38"/>
                  </a:lnTo>
                  <a:lnTo>
                    <a:pt x="269" y="51"/>
                  </a:lnTo>
                  <a:lnTo>
                    <a:pt x="266" y="61"/>
                  </a:lnTo>
                  <a:lnTo>
                    <a:pt x="263" y="72"/>
                  </a:lnTo>
                  <a:lnTo>
                    <a:pt x="259" y="83"/>
                  </a:lnTo>
                  <a:lnTo>
                    <a:pt x="255" y="92"/>
                  </a:lnTo>
                  <a:lnTo>
                    <a:pt x="250" y="102"/>
                  </a:lnTo>
                  <a:lnTo>
                    <a:pt x="245" y="110"/>
                  </a:lnTo>
                  <a:lnTo>
                    <a:pt x="240" y="117"/>
                  </a:lnTo>
                  <a:lnTo>
                    <a:pt x="234" y="122"/>
                  </a:lnTo>
                  <a:lnTo>
                    <a:pt x="229" y="126"/>
                  </a:lnTo>
                  <a:lnTo>
                    <a:pt x="223" y="130"/>
                  </a:lnTo>
                  <a:lnTo>
                    <a:pt x="216" y="132"/>
                  </a:lnTo>
                  <a:lnTo>
                    <a:pt x="211" y="132"/>
                  </a:lnTo>
                  <a:lnTo>
                    <a:pt x="204" y="132"/>
                  </a:lnTo>
                  <a:lnTo>
                    <a:pt x="198" y="130"/>
                  </a:lnTo>
                  <a:lnTo>
                    <a:pt x="191" y="126"/>
                  </a:lnTo>
                  <a:lnTo>
                    <a:pt x="184" y="122"/>
                  </a:lnTo>
                  <a:lnTo>
                    <a:pt x="179" y="117"/>
                  </a:lnTo>
                  <a:lnTo>
                    <a:pt x="174" y="110"/>
                  </a:lnTo>
                  <a:lnTo>
                    <a:pt x="169" y="102"/>
                  </a:lnTo>
                  <a:lnTo>
                    <a:pt x="165" y="92"/>
                  </a:lnTo>
                  <a:lnTo>
                    <a:pt x="159" y="83"/>
                  </a:lnTo>
                  <a:lnTo>
                    <a:pt x="155" y="72"/>
                  </a:lnTo>
                  <a:lnTo>
                    <a:pt x="153" y="61"/>
                  </a:lnTo>
                  <a:lnTo>
                    <a:pt x="150" y="51"/>
                  </a:lnTo>
                  <a:lnTo>
                    <a:pt x="148" y="38"/>
                  </a:lnTo>
                  <a:lnTo>
                    <a:pt x="146" y="26"/>
                  </a:lnTo>
                  <a:lnTo>
                    <a:pt x="145" y="14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1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7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13"/>
                  </a:lnTo>
                  <a:lnTo>
                    <a:pt x="133" y="25"/>
                  </a:lnTo>
                  <a:lnTo>
                    <a:pt x="132" y="37"/>
                  </a:lnTo>
                  <a:lnTo>
                    <a:pt x="129" y="48"/>
                  </a:lnTo>
                  <a:lnTo>
                    <a:pt x="127" y="59"/>
                  </a:lnTo>
                  <a:lnTo>
                    <a:pt x="124" y="69"/>
                  </a:lnTo>
                  <a:lnTo>
                    <a:pt x="120" y="79"/>
                  </a:lnTo>
                  <a:lnTo>
                    <a:pt x="116" y="88"/>
                  </a:lnTo>
                  <a:lnTo>
                    <a:pt x="111" y="98"/>
                  </a:lnTo>
                  <a:lnTo>
                    <a:pt x="107" y="105"/>
                  </a:lnTo>
                  <a:lnTo>
                    <a:pt x="102" y="111"/>
                  </a:lnTo>
                  <a:lnTo>
                    <a:pt x="96" y="117"/>
                  </a:lnTo>
                  <a:lnTo>
                    <a:pt x="91" y="121"/>
                  </a:lnTo>
                  <a:lnTo>
                    <a:pt x="84" y="123"/>
                  </a:lnTo>
                  <a:lnTo>
                    <a:pt x="79" y="125"/>
                  </a:lnTo>
                  <a:lnTo>
                    <a:pt x="73" y="126"/>
                  </a:lnTo>
                  <a:lnTo>
                    <a:pt x="66" y="125"/>
                  </a:lnTo>
                  <a:lnTo>
                    <a:pt x="61" y="123"/>
                  </a:lnTo>
                  <a:lnTo>
                    <a:pt x="54" y="121"/>
                  </a:lnTo>
                  <a:lnTo>
                    <a:pt x="49" y="117"/>
                  </a:lnTo>
                  <a:lnTo>
                    <a:pt x="44" y="111"/>
                  </a:lnTo>
                  <a:lnTo>
                    <a:pt x="38" y="105"/>
                  </a:lnTo>
                  <a:lnTo>
                    <a:pt x="35" y="98"/>
                  </a:lnTo>
                  <a:lnTo>
                    <a:pt x="29" y="88"/>
                  </a:lnTo>
                  <a:lnTo>
                    <a:pt x="25" y="79"/>
                  </a:lnTo>
                  <a:lnTo>
                    <a:pt x="23" y="69"/>
                  </a:lnTo>
                  <a:lnTo>
                    <a:pt x="19" y="59"/>
                  </a:lnTo>
                  <a:lnTo>
                    <a:pt x="16" y="48"/>
                  </a:lnTo>
                  <a:lnTo>
                    <a:pt x="15" y="37"/>
                  </a:lnTo>
                  <a:lnTo>
                    <a:pt x="13" y="25"/>
                  </a:lnTo>
                  <a:lnTo>
                    <a:pt x="12" y="13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2" y="30"/>
                  </a:lnTo>
                  <a:lnTo>
                    <a:pt x="3" y="44"/>
                  </a:lnTo>
                  <a:lnTo>
                    <a:pt x="6" y="57"/>
                  </a:lnTo>
                  <a:lnTo>
                    <a:pt x="8" y="69"/>
                  </a:lnTo>
                  <a:lnTo>
                    <a:pt x="12" y="82"/>
                  </a:lnTo>
                  <a:lnTo>
                    <a:pt x="16" y="94"/>
                  </a:lnTo>
                  <a:lnTo>
                    <a:pt x="21" y="105"/>
                  </a:lnTo>
                  <a:lnTo>
                    <a:pt x="27" y="115"/>
                  </a:lnTo>
                  <a:lnTo>
                    <a:pt x="32" y="123"/>
                  </a:lnTo>
                  <a:lnTo>
                    <a:pt x="38" y="132"/>
                  </a:lnTo>
                  <a:lnTo>
                    <a:pt x="45" y="137"/>
                  </a:lnTo>
                  <a:lnTo>
                    <a:pt x="52" y="142"/>
                  </a:lnTo>
                  <a:lnTo>
                    <a:pt x="58" y="145"/>
                  </a:lnTo>
                  <a:lnTo>
                    <a:pt x="65" y="148"/>
                  </a:lnTo>
                  <a:lnTo>
                    <a:pt x="73" y="148"/>
                  </a:lnTo>
                  <a:lnTo>
                    <a:pt x="78" y="148"/>
                  </a:lnTo>
                  <a:lnTo>
                    <a:pt x="84" y="146"/>
                  </a:lnTo>
                  <a:lnTo>
                    <a:pt x="90" y="145"/>
                  </a:lnTo>
                  <a:lnTo>
                    <a:pt x="95" y="142"/>
                  </a:lnTo>
                  <a:lnTo>
                    <a:pt x="104" y="136"/>
                  </a:lnTo>
                  <a:lnTo>
                    <a:pt x="113" y="125"/>
                  </a:lnTo>
                  <a:lnTo>
                    <a:pt x="121" y="113"/>
                  </a:lnTo>
                  <a:lnTo>
                    <a:pt x="129" y="96"/>
                  </a:lnTo>
                  <a:lnTo>
                    <a:pt x="134" y="79"/>
                  </a:lnTo>
                  <a:lnTo>
                    <a:pt x="140" y="57"/>
                  </a:lnTo>
                  <a:lnTo>
                    <a:pt x="145" y="80"/>
                  </a:lnTo>
                  <a:lnTo>
                    <a:pt x="152" y="99"/>
                  </a:lnTo>
                  <a:lnTo>
                    <a:pt x="158" y="115"/>
                  </a:lnTo>
                  <a:lnTo>
                    <a:pt x="166" y="129"/>
                  </a:lnTo>
                  <a:lnTo>
                    <a:pt x="171" y="134"/>
                  </a:lnTo>
                  <a:lnTo>
                    <a:pt x="175" y="140"/>
                  </a:lnTo>
                  <a:lnTo>
                    <a:pt x="180" y="144"/>
                  </a:lnTo>
                  <a:lnTo>
                    <a:pt x="186" y="146"/>
                  </a:lnTo>
                  <a:lnTo>
                    <a:pt x="191" y="149"/>
                  </a:lnTo>
                  <a:lnTo>
                    <a:pt x="198" y="152"/>
                  </a:lnTo>
                  <a:lnTo>
                    <a:pt x="204" y="153"/>
                  </a:lnTo>
                  <a:lnTo>
                    <a:pt x="211" y="153"/>
                  </a:lnTo>
                  <a:lnTo>
                    <a:pt x="216" y="153"/>
                  </a:lnTo>
                  <a:lnTo>
                    <a:pt x="223" y="152"/>
                  </a:lnTo>
                  <a:lnTo>
                    <a:pt x="228" y="149"/>
                  </a:lnTo>
                  <a:lnTo>
                    <a:pt x="234" y="146"/>
                  </a:lnTo>
                  <a:lnTo>
                    <a:pt x="240" y="144"/>
                  </a:lnTo>
                  <a:lnTo>
                    <a:pt x="244" y="140"/>
                  </a:lnTo>
                  <a:lnTo>
                    <a:pt x="249" y="134"/>
                  </a:lnTo>
                  <a:lnTo>
                    <a:pt x="253" y="129"/>
                  </a:lnTo>
                  <a:lnTo>
                    <a:pt x="261" y="115"/>
                  </a:lnTo>
                  <a:lnTo>
                    <a:pt x="269" y="99"/>
                  </a:lnTo>
                  <a:lnTo>
                    <a:pt x="274" y="80"/>
                  </a:lnTo>
                  <a:lnTo>
                    <a:pt x="279" y="57"/>
                  </a:lnTo>
                  <a:lnTo>
                    <a:pt x="284" y="80"/>
                  </a:lnTo>
                  <a:lnTo>
                    <a:pt x="291" y="99"/>
                  </a:lnTo>
                  <a:lnTo>
                    <a:pt x="297" y="115"/>
                  </a:lnTo>
                  <a:lnTo>
                    <a:pt x="305" y="129"/>
                  </a:lnTo>
                  <a:lnTo>
                    <a:pt x="311" y="134"/>
                  </a:lnTo>
                  <a:lnTo>
                    <a:pt x="316" y="140"/>
                  </a:lnTo>
                  <a:lnTo>
                    <a:pt x="320" y="144"/>
                  </a:lnTo>
                  <a:lnTo>
                    <a:pt x="326" y="146"/>
                  </a:lnTo>
                  <a:lnTo>
                    <a:pt x="332" y="149"/>
                  </a:lnTo>
                  <a:lnTo>
                    <a:pt x="337" y="152"/>
                  </a:lnTo>
                  <a:lnTo>
                    <a:pt x="343" y="153"/>
                  </a:lnTo>
                  <a:lnTo>
                    <a:pt x="350" y="153"/>
                  </a:lnTo>
                  <a:lnTo>
                    <a:pt x="357" y="153"/>
                  </a:lnTo>
                  <a:lnTo>
                    <a:pt x="362" y="152"/>
                  </a:lnTo>
                  <a:lnTo>
                    <a:pt x="368" y="149"/>
                  </a:lnTo>
                  <a:lnTo>
                    <a:pt x="374" y="146"/>
                  </a:lnTo>
                  <a:lnTo>
                    <a:pt x="379" y="144"/>
                  </a:lnTo>
                  <a:lnTo>
                    <a:pt x="384" y="140"/>
                  </a:lnTo>
                  <a:lnTo>
                    <a:pt x="388" y="134"/>
                  </a:lnTo>
                  <a:lnTo>
                    <a:pt x="392" y="129"/>
                  </a:lnTo>
                  <a:lnTo>
                    <a:pt x="401" y="115"/>
                  </a:lnTo>
                  <a:lnTo>
                    <a:pt x="408" y="99"/>
                  </a:lnTo>
                  <a:lnTo>
                    <a:pt x="414" y="80"/>
                  </a:lnTo>
                  <a:lnTo>
                    <a:pt x="420" y="57"/>
                  </a:lnTo>
                  <a:lnTo>
                    <a:pt x="424" y="79"/>
                  </a:lnTo>
                  <a:lnTo>
                    <a:pt x="430" y="96"/>
                  </a:lnTo>
                  <a:lnTo>
                    <a:pt x="437" y="113"/>
                  </a:lnTo>
                  <a:lnTo>
                    <a:pt x="445" y="125"/>
                  </a:lnTo>
                  <a:lnTo>
                    <a:pt x="454" y="136"/>
                  </a:lnTo>
                  <a:lnTo>
                    <a:pt x="464" y="142"/>
                  </a:lnTo>
                  <a:lnTo>
                    <a:pt x="470" y="145"/>
                  </a:lnTo>
                  <a:lnTo>
                    <a:pt x="475" y="146"/>
                  </a:lnTo>
                  <a:lnTo>
                    <a:pt x="480" y="148"/>
                  </a:lnTo>
                  <a:lnTo>
                    <a:pt x="487" y="148"/>
                  </a:lnTo>
                  <a:lnTo>
                    <a:pt x="495" y="148"/>
                  </a:lnTo>
                  <a:lnTo>
                    <a:pt x="501" y="145"/>
                  </a:lnTo>
                  <a:lnTo>
                    <a:pt x="508" y="142"/>
                  </a:lnTo>
                  <a:lnTo>
                    <a:pt x="514" y="137"/>
                  </a:lnTo>
                  <a:lnTo>
                    <a:pt x="521" y="132"/>
                  </a:lnTo>
                  <a:lnTo>
                    <a:pt x="526" y="123"/>
                  </a:lnTo>
                  <a:lnTo>
                    <a:pt x="533" y="115"/>
                  </a:lnTo>
                  <a:lnTo>
                    <a:pt x="538" y="105"/>
                  </a:lnTo>
                  <a:lnTo>
                    <a:pt x="543" y="94"/>
                  </a:lnTo>
                  <a:lnTo>
                    <a:pt x="547" y="82"/>
                  </a:lnTo>
                  <a:lnTo>
                    <a:pt x="551" y="69"/>
                  </a:lnTo>
                  <a:lnTo>
                    <a:pt x="554" y="57"/>
                  </a:lnTo>
                  <a:lnTo>
                    <a:pt x="556" y="44"/>
                  </a:lnTo>
                  <a:lnTo>
                    <a:pt x="558" y="30"/>
                  </a:lnTo>
                  <a:lnTo>
                    <a:pt x="559" y="15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105"/>
            <p:cNvSpPr>
              <a:spLocks/>
            </p:cNvSpPr>
            <p:nvPr/>
          </p:nvSpPr>
          <p:spPr bwMode="auto">
            <a:xfrm>
              <a:off x="3658" y="4060"/>
              <a:ext cx="559" cy="153"/>
            </a:xfrm>
            <a:custGeom>
              <a:avLst/>
              <a:gdLst>
                <a:gd name="T0" fmla="*/ 553 w 559"/>
                <a:gd name="T1" fmla="*/ 0 h 153"/>
                <a:gd name="T2" fmla="*/ 547 w 559"/>
                <a:gd name="T3" fmla="*/ 13 h 153"/>
                <a:gd name="T4" fmla="*/ 537 w 559"/>
                <a:gd name="T5" fmla="*/ 69 h 153"/>
                <a:gd name="T6" fmla="*/ 516 w 559"/>
                <a:gd name="T7" fmla="*/ 111 h 153"/>
                <a:gd name="T8" fmla="*/ 487 w 559"/>
                <a:gd name="T9" fmla="*/ 126 h 153"/>
                <a:gd name="T10" fmla="*/ 458 w 559"/>
                <a:gd name="T11" fmla="*/ 111 h 153"/>
                <a:gd name="T12" fmla="*/ 436 w 559"/>
                <a:gd name="T13" fmla="*/ 69 h 153"/>
                <a:gd name="T14" fmla="*/ 425 w 559"/>
                <a:gd name="T15" fmla="*/ 13 h 153"/>
                <a:gd name="T16" fmla="*/ 420 w 559"/>
                <a:gd name="T17" fmla="*/ 0 h 153"/>
                <a:gd name="T18" fmla="*/ 413 w 559"/>
                <a:gd name="T19" fmla="*/ 13 h 153"/>
                <a:gd name="T20" fmla="*/ 403 w 559"/>
                <a:gd name="T21" fmla="*/ 72 h 153"/>
                <a:gd name="T22" fmla="*/ 379 w 559"/>
                <a:gd name="T23" fmla="*/ 117 h 153"/>
                <a:gd name="T24" fmla="*/ 350 w 559"/>
                <a:gd name="T25" fmla="*/ 132 h 153"/>
                <a:gd name="T26" fmla="*/ 320 w 559"/>
                <a:gd name="T27" fmla="*/ 117 h 153"/>
                <a:gd name="T28" fmla="*/ 296 w 559"/>
                <a:gd name="T29" fmla="*/ 72 h 153"/>
                <a:gd name="T30" fmla="*/ 286 w 559"/>
                <a:gd name="T31" fmla="*/ 13 h 153"/>
                <a:gd name="T32" fmla="*/ 279 w 559"/>
                <a:gd name="T33" fmla="*/ 0 h 153"/>
                <a:gd name="T34" fmla="*/ 274 w 559"/>
                <a:gd name="T35" fmla="*/ 14 h 153"/>
                <a:gd name="T36" fmla="*/ 263 w 559"/>
                <a:gd name="T37" fmla="*/ 72 h 153"/>
                <a:gd name="T38" fmla="*/ 240 w 559"/>
                <a:gd name="T39" fmla="*/ 117 h 153"/>
                <a:gd name="T40" fmla="*/ 211 w 559"/>
                <a:gd name="T41" fmla="*/ 132 h 153"/>
                <a:gd name="T42" fmla="*/ 179 w 559"/>
                <a:gd name="T43" fmla="*/ 117 h 153"/>
                <a:gd name="T44" fmla="*/ 155 w 559"/>
                <a:gd name="T45" fmla="*/ 72 h 153"/>
                <a:gd name="T46" fmla="*/ 145 w 559"/>
                <a:gd name="T47" fmla="*/ 14 h 153"/>
                <a:gd name="T48" fmla="*/ 140 w 559"/>
                <a:gd name="T49" fmla="*/ 0 h 153"/>
                <a:gd name="T50" fmla="*/ 134 w 559"/>
                <a:gd name="T51" fmla="*/ 13 h 153"/>
                <a:gd name="T52" fmla="*/ 124 w 559"/>
                <a:gd name="T53" fmla="*/ 69 h 153"/>
                <a:gd name="T54" fmla="*/ 102 w 559"/>
                <a:gd name="T55" fmla="*/ 111 h 153"/>
                <a:gd name="T56" fmla="*/ 73 w 559"/>
                <a:gd name="T57" fmla="*/ 126 h 153"/>
                <a:gd name="T58" fmla="*/ 44 w 559"/>
                <a:gd name="T59" fmla="*/ 111 h 153"/>
                <a:gd name="T60" fmla="*/ 23 w 559"/>
                <a:gd name="T61" fmla="*/ 69 h 153"/>
                <a:gd name="T62" fmla="*/ 12 w 559"/>
                <a:gd name="T63" fmla="*/ 13 h 153"/>
                <a:gd name="T64" fmla="*/ 6 w 559"/>
                <a:gd name="T65" fmla="*/ 0 h 153"/>
                <a:gd name="T66" fmla="*/ 0 w 559"/>
                <a:gd name="T67" fmla="*/ 15 h 153"/>
                <a:gd name="T68" fmla="*/ 12 w 559"/>
                <a:gd name="T69" fmla="*/ 82 h 153"/>
                <a:gd name="T70" fmla="*/ 38 w 559"/>
                <a:gd name="T71" fmla="*/ 132 h 153"/>
                <a:gd name="T72" fmla="*/ 73 w 559"/>
                <a:gd name="T73" fmla="*/ 148 h 153"/>
                <a:gd name="T74" fmla="*/ 104 w 559"/>
                <a:gd name="T75" fmla="*/ 136 h 153"/>
                <a:gd name="T76" fmla="*/ 140 w 559"/>
                <a:gd name="T77" fmla="*/ 57 h 153"/>
                <a:gd name="T78" fmla="*/ 171 w 559"/>
                <a:gd name="T79" fmla="*/ 134 h 153"/>
                <a:gd name="T80" fmla="*/ 198 w 559"/>
                <a:gd name="T81" fmla="*/ 152 h 153"/>
                <a:gd name="T82" fmla="*/ 228 w 559"/>
                <a:gd name="T83" fmla="*/ 149 h 153"/>
                <a:gd name="T84" fmla="*/ 253 w 559"/>
                <a:gd name="T85" fmla="*/ 129 h 153"/>
                <a:gd name="T86" fmla="*/ 284 w 559"/>
                <a:gd name="T87" fmla="*/ 80 h 153"/>
                <a:gd name="T88" fmla="*/ 316 w 559"/>
                <a:gd name="T89" fmla="*/ 140 h 153"/>
                <a:gd name="T90" fmla="*/ 343 w 559"/>
                <a:gd name="T91" fmla="*/ 153 h 153"/>
                <a:gd name="T92" fmla="*/ 374 w 559"/>
                <a:gd name="T93" fmla="*/ 146 h 153"/>
                <a:gd name="T94" fmla="*/ 401 w 559"/>
                <a:gd name="T95" fmla="*/ 115 h 153"/>
                <a:gd name="T96" fmla="*/ 430 w 559"/>
                <a:gd name="T97" fmla="*/ 96 h 153"/>
                <a:gd name="T98" fmla="*/ 470 w 559"/>
                <a:gd name="T99" fmla="*/ 145 h 153"/>
                <a:gd name="T100" fmla="*/ 501 w 559"/>
                <a:gd name="T101" fmla="*/ 145 h 153"/>
                <a:gd name="T102" fmla="*/ 533 w 559"/>
                <a:gd name="T103" fmla="*/ 115 h 153"/>
                <a:gd name="T104" fmla="*/ 554 w 559"/>
                <a:gd name="T105" fmla="*/ 57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9"/>
                <a:gd name="T160" fmla="*/ 0 h 153"/>
                <a:gd name="T161" fmla="*/ 559 w 559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9" h="153">
                  <a:moveTo>
                    <a:pt x="559" y="0"/>
                  </a:moveTo>
                  <a:lnTo>
                    <a:pt x="558" y="0"/>
                  </a:lnTo>
                  <a:lnTo>
                    <a:pt x="556" y="0"/>
                  </a:lnTo>
                  <a:lnTo>
                    <a:pt x="555" y="0"/>
                  </a:lnTo>
                  <a:lnTo>
                    <a:pt x="553" y="0"/>
                  </a:lnTo>
                  <a:lnTo>
                    <a:pt x="551" y="0"/>
                  </a:lnTo>
                  <a:lnTo>
                    <a:pt x="550" y="0"/>
                  </a:lnTo>
                  <a:lnTo>
                    <a:pt x="549" y="0"/>
                  </a:lnTo>
                  <a:lnTo>
                    <a:pt x="547" y="0"/>
                  </a:lnTo>
                  <a:lnTo>
                    <a:pt x="547" y="13"/>
                  </a:lnTo>
                  <a:lnTo>
                    <a:pt x="546" y="25"/>
                  </a:lnTo>
                  <a:lnTo>
                    <a:pt x="545" y="37"/>
                  </a:lnTo>
                  <a:lnTo>
                    <a:pt x="542" y="48"/>
                  </a:lnTo>
                  <a:lnTo>
                    <a:pt x="541" y="59"/>
                  </a:lnTo>
                  <a:lnTo>
                    <a:pt x="537" y="69"/>
                  </a:lnTo>
                  <a:lnTo>
                    <a:pt x="533" y="79"/>
                  </a:lnTo>
                  <a:lnTo>
                    <a:pt x="529" y="88"/>
                  </a:lnTo>
                  <a:lnTo>
                    <a:pt x="525" y="98"/>
                  </a:lnTo>
                  <a:lnTo>
                    <a:pt x="520" y="105"/>
                  </a:lnTo>
                  <a:lnTo>
                    <a:pt x="516" y="111"/>
                  </a:lnTo>
                  <a:lnTo>
                    <a:pt x="510" y="117"/>
                  </a:lnTo>
                  <a:lnTo>
                    <a:pt x="505" y="121"/>
                  </a:lnTo>
                  <a:lnTo>
                    <a:pt x="499" y="123"/>
                  </a:lnTo>
                  <a:lnTo>
                    <a:pt x="493" y="125"/>
                  </a:lnTo>
                  <a:lnTo>
                    <a:pt x="487" y="126"/>
                  </a:lnTo>
                  <a:lnTo>
                    <a:pt x="480" y="125"/>
                  </a:lnTo>
                  <a:lnTo>
                    <a:pt x="475" y="123"/>
                  </a:lnTo>
                  <a:lnTo>
                    <a:pt x="468" y="121"/>
                  </a:lnTo>
                  <a:lnTo>
                    <a:pt x="463" y="117"/>
                  </a:lnTo>
                  <a:lnTo>
                    <a:pt x="458" y="111"/>
                  </a:lnTo>
                  <a:lnTo>
                    <a:pt x="453" y="105"/>
                  </a:lnTo>
                  <a:lnTo>
                    <a:pt x="447" y="98"/>
                  </a:lnTo>
                  <a:lnTo>
                    <a:pt x="443" y="88"/>
                  </a:lnTo>
                  <a:lnTo>
                    <a:pt x="439" y="79"/>
                  </a:lnTo>
                  <a:lnTo>
                    <a:pt x="436" y="69"/>
                  </a:lnTo>
                  <a:lnTo>
                    <a:pt x="432" y="59"/>
                  </a:lnTo>
                  <a:lnTo>
                    <a:pt x="429" y="48"/>
                  </a:lnTo>
                  <a:lnTo>
                    <a:pt x="428" y="37"/>
                  </a:lnTo>
                  <a:lnTo>
                    <a:pt x="426" y="25"/>
                  </a:lnTo>
                  <a:lnTo>
                    <a:pt x="425" y="13"/>
                  </a:lnTo>
                  <a:lnTo>
                    <a:pt x="425" y="0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21" y="0"/>
                  </a:lnTo>
                  <a:lnTo>
                    <a:pt x="420" y="0"/>
                  </a:lnTo>
                  <a:lnTo>
                    <a:pt x="418" y="0"/>
                  </a:lnTo>
                  <a:lnTo>
                    <a:pt x="417" y="0"/>
                  </a:lnTo>
                  <a:lnTo>
                    <a:pt x="416" y="0"/>
                  </a:lnTo>
                  <a:lnTo>
                    <a:pt x="414" y="0"/>
                  </a:lnTo>
                  <a:lnTo>
                    <a:pt x="413" y="13"/>
                  </a:lnTo>
                  <a:lnTo>
                    <a:pt x="413" y="26"/>
                  </a:lnTo>
                  <a:lnTo>
                    <a:pt x="411" y="38"/>
                  </a:lnTo>
                  <a:lnTo>
                    <a:pt x="409" y="51"/>
                  </a:lnTo>
                  <a:lnTo>
                    <a:pt x="407" y="61"/>
                  </a:lnTo>
                  <a:lnTo>
                    <a:pt x="403" y="72"/>
                  </a:lnTo>
                  <a:lnTo>
                    <a:pt x="399" y="83"/>
                  </a:lnTo>
                  <a:lnTo>
                    <a:pt x="395" y="92"/>
                  </a:lnTo>
                  <a:lnTo>
                    <a:pt x="390" y="102"/>
                  </a:lnTo>
                  <a:lnTo>
                    <a:pt x="384" y="110"/>
                  </a:lnTo>
                  <a:lnTo>
                    <a:pt x="379" y="117"/>
                  </a:lnTo>
                  <a:lnTo>
                    <a:pt x="374" y="122"/>
                  </a:lnTo>
                  <a:lnTo>
                    <a:pt x="368" y="126"/>
                  </a:lnTo>
                  <a:lnTo>
                    <a:pt x="362" y="130"/>
                  </a:lnTo>
                  <a:lnTo>
                    <a:pt x="357" y="132"/>
                  </a:lnTo>
                  <a:lnTo>
                    <a:pt x="350" y="132"/>
                  </a:lnTo>
                  <a:lnTo>
                    <a:pt x="343" y="132"/>
                  </a:lnTo>
                  <a:lnTo>
                    <a:pt x="337" y="130"/>
                  </a:lnTo>
                  <a:lnTo>
                    <a:pt x="330" y="126"/>
                  </a:lnTo>
                  <a:lnTo>
                    <a:pt x="325" y="122"/>
                  </a:lnTo>
                  <a:lnTo>
                    <a:pt x="320" y="117"/>
                  </a:lnTo>
                  <a:lnTo>
                    <a:pt x="315" y="110"/>
                  </a:lnTo>
                  <a:lnTo>
                    <a:pt x="309" y="102"/>
                  </a:lnTo>
                  <a:lnTo>
                    <a:pt x="304" y="92"/>
                  </a:lnTo>
                  <a:lnTo>
                    <a:pt x="300" y="83"/>
                  </a:lnTo>
                  <a:lnTo>
                    <a:pt x="296" y="72"/>
                  </a:lnTo>
                  <a:lnTo>
                    <a:pt x="292" y="61"/>
                  </a:lnTo>
                  <a:lnTo>
                    <a:pt x="290" y="51"/>
                  </a:lnTo>
                  <a:lnTo>
                    <a:pt x="288" y="38"/>
                  </a:lnTo>
                  <a:lnTo>
                    <a:pt x="287" y="26"/>
                  </a:lnTo>
                  <a:lnTo>
                    <a:pt x="286" y="13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79" y="0"/>
                  </a:lnTo>
                  <a:lnTo>
                    <a:pt x="278" y="0"/>
                  </a:lnTo>
                  <a:lnTo>
                    <a:pt x="276" y="0"/>
                  </a:lnTo>
                  <a:lnTo>
                    <a:pt x="275" y="0"/>
                  </a:lnTo>
                  <a:lnTo>
                    <a:pt x="274" y="0"/>
                  </a:lnTo>
                  <a:lnTo>
                    <a:pt x="274" y="14"/>
                  </a:lnTo>
                  <a:lnTo>
                    <a:pt x="272" y="26"/>
                  </a:lnTo>
                  <a:lnTo>
                    <a:pt x="271" y="38"/>
                  </a:lnTo>
                  <a:lnTo>
                    <a:pt x="269" y="51"/>
                  </a:lnTo>
                  <a:lnTo>
                    <a:pt x="266" y="61"/>
                  </a:lnTo>
                  <a:lnTo>
                    <a:pt x="263" y="72"/>
                  </a:lnTo>
                  <a:lnTo>
                    <a:pt x="259" y="83"/>
                  </a:lnTo>
                  <a:lnTo>
                    <a:pt x="255" y="92"/>
                  </a:lnTo>
                  <a:lnTo>
                    <a:pt x="250" y="102"/>
                  </a:lnTo>
                  <a:lnTo>
                    <a:pt x="245" y="110"/>
                  </a:lnTo>
                  <a:lnTo>
                    <a:pt x="240" y="117"/>
                  </a:lnTo>
                  <a:lnTo>
                    <a:pt x="234" y="122"/>
                  </a:lnTo>
                  <a:lnTo>
                    <a:pt x="229" y="126"/>
                  </a:lnTo>
                  <a:lnTo>
                    <a:pt x="223" y="130"/>
                  </a:lnTo>
                  <a:lnTo>
                    <a:pt x="216" y="132"/>
                  </a:lnTo>
                  <a:lnTo>
                    <a:pt x="211" y="132"/>
                  </a:lnTo>
                  <a:lnTo>
                    <a:pt x="204" y="132"/>
                  </a:lnTo>
                  <a:lnTo>
                    <a:pt x="198" y="130"/>
                  </a:lnTo>
                  <a:lnTo>
                    <a:pt x="191" y="126"/>
                  </a:lnTo>
                  <a:lnTo>
                    <a:pt x="184" y="122"/>
                  </a:lnTo>
                  <a:lnTo>
                    <a:pt x="179" y="117"/>
                  </a:lnTo>
                  <a:lnTo>
                    <a:pt x="174" y="110"/>
                  </a:lnTo>
                  <a:lnTo>
                    <a:pt x="169" y="102"/>
                  </a:lnTo>
                  <a:lnTo>
                    <a:pt x="165" y="92"/>
                  </a:lnTo>
                  <a:lnTo>
                    <a:pt x="159" y="83"/>
                  </a:lnTo>
                  <a:lnTo>
                    <a:pt x="155" y="72"/>
                  </a:lnTo>
                  <a:lnTo>
                    <a:pt x="153" y="61"/>
                  </a:lnTo>
                  <a:lnTo>
                    <a:pt x="150" y="51"/>
                  </a:lnTo>
                  <a:lnTo>
                    <a:pt x="148" y="38"/>
                  </a:lnTo>
                  <a:lnTo>
                    <a:pt x="146" y="26"/>
                  </a:lnTo>
                  <a:lnTo>
                    <a:pt x="145" y="14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1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7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13"/>
                  </a:lnTo>
                  <a:lnTo>
                    <a:pt x="133" y="25"/>
                  </a:lnTo>
                  <a:lnTo>
                    <a:pt x="132" y="37"/>
                  </a:lnTo>
                  <a:lnTo>
                    <a:pt x="129" y="48"/>
                  </a:lnTo>
                  <a:lnTo>
                    <a:pt x="127" y="59"/>
                  </a:lnTo>
                  <a:lnTo>
                    <a:pt x="124" y="69"/>
                  </a:lnTo>
                  <a:lnTo>
                    <a:pt x="120" y="79"/>
                  </a:lnTo>
                  <a:lnTo>
                    <a:pt x="116" y="88"/>
                  </a:lnTo>
                  <a:lnTo>
                    <a:pt x="111" y="98"/>
                  </a:lnTo>
                  <a:lnTo>
                    <a:pt x="107" y="105"/>
                  </a:lnTo>
                  <a:lnTo>
                    <a:pt x="102" y="111"/>
                  </a:lnTo>
                  <a:lnTo>
                    <a:pt x="96" y="117"/>
                  </a:lnTo>
                  <a:lnTo>
                    <a:pt x="91" y="121"/>
                  </a:lnTo>
                  <a:lnTo>
                    <a:pt x="84" y="123"/>
                  </a:lnTo>
                  <a:lnTo>
                    <a:pt x="79" y="125"/>
                  </a:lnTo>
                  <a:lnTo>
                    <a:pt x="73" y="126"/>
                  </a:lnTo>
                  <a:lnTo>
                    <a:pt x="66" y="125"/>
                  </a:lnTo>
                  <a:lnTo>
                    <a:pt x="61" y="123"/>
                  </a:lnTo>
                  <a:lnTo>
                    <a:pt x="54" y="121"/>
                  </a:lnTo>
                  <a:lnTo>
                    <a:pt x="49" y="117"/>
                  </a:lnTo>
                  <a:lnTo>
                    <a:pt x="44" y="111"/>
                  </a:lnTo>
                  <a:lnTo>
                    <a:pt x="38" y="105"/>
                  </a:lnTo>
                  <a:lnTo>
                    <a:pt x="35" y="98"/>
                  </a:lnTo>
                  <a:lnTo>
                    <a:pt x="29" y="88"/>
                  </a:lnTo>
                  <a:lnTo>
                    <a:pt x="25" y="79"/>
                  </a:lnTo>
                  <a:lnTo>
                    <a:pt x="23" y="69"/>
                  </a:lnTo>
                  <a:lnTo>
                    <a:pt x="19" y="59"/>
                  </a:lnTo>
                  <a:lnTo>
                    <a:pt x="16" y="48"/>
                  </a:lnTo>
                  <a:lnTo>
                    <a:pt x="15" y="37"/>
                  </a:lnTo>
                  <a:lnTo>
                    <a:pt x="13" y="25"/>
                  </a:lnTo>
                  <a:lnTo>
                    <a:pt x="12" y="13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2" y="30"/>
                  </a:lnTo>
                  <a:lnTo>
                    <a:pt x="3" y="44"/>
                  </a:lnTo>
                  <a:lnTo>
                    <a:pt x="6" y="57"/>
                  </a:lnTo>
                  <a:lnTo>
                    <a:pt x="8" y="69"/>
                  </a:lnTo>
                  <a:lnTo>
                    <a:pt x="12" y="82"/>
                  </a:lnTo>
                  <a:lnTo>
                    <a:pt x="16" y="94"/>
                  </a:lnTo>
                  <a:lnTo>
                    <a:pt x="21" y="105"/>
                  </a:lnTo>
                  <a:lnTo>
                    <a:pt x="27" y="115"/>
                  </a:lnTo>
                  <a:lnTo>
                    <a:pt x="32" y="123"/>
                  </a:lnTo>
                  <a:lnTo>
                    <a:pt x="38" y="132"/>
                  </a:lnTo>
                  <a:lnTo>
                    <a:pt x="45" y="137"/>
                  </a:lnTo>
                  <a:lnTo>
                    <a:pt x="52" y="142"/>
                  </a:lnTo>
                  <a:lnTo>
                    <a:pt x="58" y="145"/>
                  </a:lnTo>
                  <a:lnTo>
                    <a:pt x="65" y="148"/>
                  </a:lnTo>
                  <a:lnTo>
                    <a:pt x="73" y="148"/>
                  </a:lnTo>
                  <a:lnTo>
                    <a:pt x="78" y="148"/>
                  </a:lnTo>
                  <a:lnTo>
                    <a:pt x="84" y="146"/>
                  </a:lnTo>
                  <a:lnTo>
                    <a:pt x="90" y="145"/>
                  </a:lnTo>
                  <a:lnTo>
                    <a:pt x="95" y="142"/>
                  </a:lnTo>
                  <a:lnTo>
                    <a:pt x="104" y="136"/>
                  </a:lnTo>
                  <a:lnTo>
                    <a:pt x="113" y="125"/>
                  </a:lnTo>
                  <a:lnTo>
                    <a:pt x="121" y="113"/>
                  </a:lnTo>
                  <a:lnTo>
                    <a:pt x="129" y="96"/>
                  </a:lnTo>
                  <a:lnTo>
                    <a:pt x="134" y="79"/>
                  </a:lnTo>
                  <a:lnTo>
                    <a:pt x="140" y="57"/>
                  </a:lnTo>
                  <a:lnTo>
                    <a:pt x="145" y="80"/>
                  </a:lnTo>
                  <a:lnTo>
                    <a:pt x="152" y="99"/>
                  </a:lnTo>
                  <a:lnTo>
                    <a:pt x="158" y="115"/>
                  </a:lnTo>
                  <a:lnTo>
                    <a:pt x="166" y="129"/>
                  </a:lnTo>
                  <a:lnTo>
                    <a:pt x="171" y="134"/>
                  </a:lnTo>
                  <a:lnTo>
                    <a:pt x="175" y="140"/>
                  </a:lnTo>
                  <a:lnTo>
                    <a:pt x="180" y="144"/>
                  </a:lnTo>
                  <a:lnTo>
                    <a:pt x="186" y="146"/>
                  </a:lnTo>
                  <a:lnTo>
                    <a:pt x="191" y="149"/>
                  </a:lnTo>
                  <a:lnTo>
                    <a:pt x="198" y="152"/>
                  </a:lnTo>
                  <a:lnTo>
                    <a:pt x="204" y="153"/>
                  </a:lnTo>
                  <a:lnTo>
                    <a:pt x="211" y="153"/>
                  </a:lnTo>
                  <a:lnTo>
                    <a:pt x="216" y="153"/>
                  </a:lnTo>
                  <a:lnTo>
                    <a:pt x="223" y="152"/>
                  </a:lnTo>
                  <a:lnTo>
                    <a:pt x="228" y="149"/>
                  </a:lnTo>
                  <a:lnTo>
                    <a:pt x="234" y="146"/>
                  </a:lnTo>
                  <a:lnTo>
                    <a:pt x="240" y="144"/>
                  </a:lnTo>
                  <a:lnTo>
                    <a:pt x="244" y="140"/>
                  </a:lnTo>
                  <a:lnTo>
                    <a:pt x="249" y="134"/>
                  </a:lnTo>
                  <a:lnTo>
                    <a:pt x="253" y="129"/>
                  </a:lnTo>
                  <a:lnTo>
                    <a:pt x="261" y="115"/>
                  </a:lnTo>
                  <a:lnTo>
                    <a:pt x="269" y="99"/>
                  </a:lnTo>
                  <a:lnTo>
                    <a:pt x="274" y="80"/>
                  </a:lnTo>
                  <a:lnTo>
                    <a:pt x="279" y="57"/>
                  </a:lnTo>
                  <a:lnTo>
                    <a:pt x="284" y="80"/>
                  </a:lnTo>
                  <a:lnTo>
                    <a:pt x="291" y="99"/>
                  </a:lnTo>
                  <a:lnTo>
                    <a:pt x="297" y="115"/>
                  </a:lnTo>
                  <a:lnTo>
                    <a:pt x="305" y="129"/>
                  </a:lnTo>
                  <a:lnTo>
                    <a:pt x="311" y="134"/>
                  </a:lnTo>
                  <a:lnTo>
                    <a:pt x="316" y="140"/>
                  </a:lnTo>
                  <a:lnTo>
                    <a:pt x="320" y="144"/>
                  </a:lnTo>
                  <a:lnTo>
                    <a:pt x="326" y="146"/>
                  </a:lnTo>
                  <a:lnTo>
                    <a:pt x="332" y="149"/>
                  </a:lnTo>
                  <a:lnTo>
                    <a:pt x="337" y="152"/>
                  </a:lnTo>
                  <a:lnTo>
                    <a:pt x="343" y="153"/>
                  </a:lnTo>
                  <a:lnTo>
                    <a:pt x="350" y="153"/>
                  </a:lnTo>
                  <a:lnTo>
                    <a:pt x="357" y="153"/>
                  </a:lnTo>
                  <a:lnTo>
                    <a:pt x="362" y="152"/>
                  </a:lnTo>
                  <a:lnTo>
                    <a:pt x="368" y="149"/>
                  </a:lnTo>
                  <a:lnTo>
                    <a:pt x="374" y="146"/>
                  </a:lnTo>
                  <a:lnTo>
                    <a:pt x="379" y="144"/>
                  </a:lnTo>
                  <a:lnTo>
                    <a:pt x="384" y="140"/>
                  </a:lnTo>
                  <a:lnTo>
                    <a:pt x="388" y="134"/>
                  </a:lnTo>
                  <a:lnTo>
                    <a:pt x="392" y="129"/>
                  </a:lnTo>
                  <a:lnTo>
                    <a:pt x="401" y="115"/>
                  </a:lnTo>
                  <a:lnTo>
                    <a:pt x="408" y="99"/>
                  </a:lnTo>
                  <a:lnTo>
                    <a:pt x="414" y="80"/>
                  </a:lnTo>
                  <a:lnTo>
                    <a:pt x="420" y="57"/>
                  </a:lnTo>
                  <a:lnTo>
                    <a:pt x="424" y="79"/>
                  </a:lnTo>
                  <a:lnTo>
                    <a:pt x="430" y="96"/>
                  </a:lnTo>
                  <a:lnTo>
                    <a:pt x="437" y="113"/>
                  </a:lnTo>
                  <a:lnTo>
                    <a:pt x="445" y="125"/>
                  </a:lnTo>
                  <a:lnTo>
                    <a:pt x="454" y="136"/>
                  </a:lnTo>
                  <a:lnTo>
                    <a:pt x="464" y="142"/>
                  </a:lnTo>
                  <a:lnTo>
                    <a:pt x="470" y="145"/>
                  </a:lnTo>
                  <a:lnTo>
                    <a:pt x="475" y="146"/>
                  </a:lnTo>
                  <a:lnTo>
                    <a:pt x="480" y="148"/>
                  </a:lnTo>
                  <a:lnTo>
                    <a:pt x="487" y="148"/>
                  </a:lnTo>
                  <a:lnTo>
                    <a:pt x="495" y="148"/>
                  </a:lnTo>
                  <a:lnTo>
                    <a:pt x="501" y="145"/>
                  </a:lnTo>
                  <a:lnTo>
                    <a:pt x="508" y="142"/>
                  </a:lnTo>
                  <a:lnTo>
                    <a:pt x="514" y="137"/>
                  </a:lnTo>
                  <a:lnTo>
                    <a:pt x="521" y="132"/>
                  </a:lnTo>
                  <a:lnTo>
                    <a:pt x="526" y="123"/>
                  </a:lnTo>
                  <a:lnTo>
                    <a:pt x="533" y="115"/>
                  </a:lnTo>
                  <a:lnTo>
                    <a:pt x="538" y="105"/>
                  </a:lnTo>
                  <a:lnTo>
                    <a:pt x="543" y="94"/>
                  </a:lnTo>
                  <a:lnTo>
                    <a:pt x="547" y="82"/>
                  </a:lnTo>
                  <a:lnTo>
                    <a:pt x="551" y="69"/>
                  </a:lnTo>
                  <a:lnTo>
                    <a:pt x="554" y="57"/>
                  </a:lnTo>
                  <a:lnTo>
                    <a:pt x="556" y="44"/>
                  </a:lnTo>
                  <a:lnTo>
                    <a:pt x="558" y="30"/>
                  </a:lnTo>
                  <a:lnTo>
                    <a:pt x="559" y="15"/>
                  </a:lnTo>
                  <a:lnTo>
                    <a:pt x="55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106"/>
            <p:cNvSpPr>
              <a:spLocks/>
            </p:cNvSpPr>
            <p:nvPr/>
          </p:nvSpPr>
          <p:spPr bwMode="auto">
            <a:xfrm>
              <a:off x="4204" y="4060"/>
              <a:ext cx="560" cy="153"/>
            </a:xfrm>
            <a:custGeom>
              <a:avLst/>
              <a:gdLst>
                <a:gd name="T0" fmla="*/ 554 w 560"/>
                <a:gd name="T1" fmla="*/ 0 h 153"/>
                <a:gd name="T2" fmla="*/ 547 w 560"/>
                <a:gd name="T3" fmla="*/ 13 h 153"/>
                <a:gd name="T4" fmla="*/ 538 w 560"/>
                <a:gd name="T5" fmla="*/ 69 h 153"/>
                <a:gd name="T6" fmla="*/ 515 w 560"/>
                <a:gd name="T7" fmla="*/ 111 h 153"/>
                <a:gd name="T8" fmla="*/ 486 w 560"/>
                <a:gd name="T9" fmla="*/ 126 h 153"/>
                <a:gd name="T10" fmla="*/ 459 w 560"/>
                <a:gd name="T11" fmla="*/ 111 h 153"/>
                <a:gd name="T12" fmla="*/ 435 w 560"/>
                <a:gd name="T13" fmla="*/ 69 h 153"/>
                <a:gd name="T14" fmla="*/ 426 w 560"/>
                <a:gd name="T15" fmla="*/ 13 h 153"/>
                <a:gd name="T16" fmla="*/ 419 w 560"/>
                <a:gd name="T17" fmla="*/ 0 h 153"/>
                <a:gd name="T18" fmla="*/ 414 w 560"/>
                <a:gd name="T19" fmla="*/ 14 h 153"/>
                <a:gd name="T20" fmla="*/ 404 w 560"/>
                <a:gd name="T21" fmla="*/ 72 h 153"/>
                <a:gd name="T22" fmla="*/ 380 w 560"/>
                <a:gd name="T23" fmla="*/ 117 h 153"/>
                <a:gd name="T24" fmla="*/ 351 w 560"/>
                <a:gd name="T25" fmla="*/ 133 h 153"/>
                <a:gd name="T26" fmla="*/ 321 w 560"/>
                <a:gd name="T27" fmla="*/ 117 h 153"/>
                <a:gd name="T28" fmla="*/ 297 w 560"/>
                <a:gd name="T29" fmla="*/ 72 h 153"/>
                <a:gd name="T30" fmla="*/ 287 w 560"/>
                <a:gd name="T31" fmla="*/ 14 h 153"/>
                <a:gd name="T32" fmla="*/ 280 w 560"/>
                <a:gd name="T33" fmla="*/ 0 h 153"/>
                <a:gd name="T34" fmla="*/ 275 w 560"/>
                <a:gd name="T35" fmla="*/ 14 h 153"/>
                <a:gd name="T36" fmla="*/ 264 w 560"/>
                <a:gd name="T37" fmla="*/ 72 h 153"/>
                <a:gd name="T38" fmla="*/ 241 w 560"/>
                <a:gd name="T39" fmla="*/ 117 h 153"/>
                <a:gd name="T40" fmla="*/ 210 w 560"/>
                <a:gd name="T41" fmla="*/ 133 h 153"/>
                <a:gd name="T42" fmla="*/ 180 w 560"/>
                <a:gd name="T43" fmla="*/ 117 h 153"/>
                <a:gd name="T44" fmla="*/ 156 w 560"/>
                <a:gd name="T45" fmla="*/ 72 h 153"/>
                <a:gd name="T46" fmla="*/ 146 w 560"/>
                <a:gd name="T47" fmla="*/ 14 h 153"/>
                <a:gd name="T48" fmla="*/ 141 w 560"/>
                <a:gd name="T49" fmla="*/ 0 h 153"/>
                <a:gd name="T50" fmla="*/ 134 w 560"/>
                <a:gd name="T51" fmla="*/ 13 h 153"/>
                <a:gd name="T52" fmla="*/ 125 w 560"/>
                <a:gd name="T53" fmla="*/ 69 h 153"/>
                <a:gd name="T54" fmla="*/ 103 w 560"/>
                <a:gd name="T55" fmla="*/ 111 h 153"/>
                <a:gd name="T56" fmla="*/ 74 w 560"/>
                <a:gd name="T57" fmla="*/ 126 h 153"/>
                <a:gd name="T58" fmla="*/ 45 w 560"/>
                <a:gd name="T59" fmla="*/ 111 h 153"/>
                <a:gd name="T60" fmla="*/ 22 w 560"/>
                <a:gd name="T61" fmla="*/ 69 h 153"/>
                <a:gd name="T62" fmla="*/ 13 w 560"/>
                <a:gd name="T63" fmla="*/ 13 h 153"/>
                <a:gd name="T64" fmla="*/ 7 w 560"/>
                <a:gd name="T65" fmla="*/ 0 h 153"/>
                <a:gd name="T66" fmla="*/ 1 w 560"/>
                <a:gd name="T67" fmla="*/ 15 h 153"/>
                <a:gd name="T68" fmla="*/ 12 w 560"/>
                <a:gd name="T69" fmla="*/ 82 h 153"/>
                <a:gd name="T70" fmla="*/ 38 w 560"/>
                <a:gd name="T71" fmla="*/ 132 h 153"/>
                <a:gd name="T72" fmla="*/ 74 w 560"/>
                <a:gd name="T73" fmla="*/ 148 h 153"/>
                <a:gd name="T74" fmla="*/ 105 w 560"/>
                <a:gd name="T75" fmla="*/ 136 h 153"/>
                <a:gd name="T76" fmla="*/ 141 w 560"/>
                <a:gd name="T77" fmla="*/ 57 h 153"/>
                <a:gd name="T78" fmla="*/ 171 w 560"/>
                <a:gd name="T79" fmla="*/ 134 h 153"/>
                <a:gd name="T80" fmla="*/ 199 w 560"/>
                <a:gd name="T81" fmla="*/ 152 h 153"/>
                <a:gd name="T82" fmla="*/ 229 w 560"/>
                <a:gd name="T83" fmla="*/ 149 h 153"/>
                <a:gd name="T84" fmla="*/ 254 w 560"/>
                <a:gd name="T85" fmla="*/ 129 h 153"/>
                <a:gd name="T86" fmla="*/ 285 w 560"/>
                <a:gd name="T87" fmla="*/ 80 h 153"/>
                <a:gd name="T88" fmla="*/ 317 w 560"/>
                <a:gd name="T89" fmla="*/ 140 h 153"/>
                <a:gd name="T90" fmla="*/ 344 w 560"/>
                <a:gd name="T91" fmla="*/ 153 h 153"/>
                <a:gd name="T92" fmla="*/ 375 w 560"/>
                <a:gd name="T93" fmla="*/ 148 h 153"/>
                <a:gd name="T94" fmla="*/ 402 w 560"/>
                <a:gd name="T95" fmla="*/ 115 h 153"/>
                <a:gd name="T96" fmla="*/ 431 w 560"/>
                <a:gd name="T97" fmla="*/ 98 h 153"/>
                <a:gd name="T98" fmla="*/ 469 w 560"/>
                <a:gd name="T99" fmla="*/ 145 h 153"/>
                <a:gd name="T100" fmla="*/ 501 w 560"/>
                <a:gd name="T101" fmla="*/ 145 h 153"/>
                <a:gd name="T102" fmla="*/ 532 w 560"/>
                <a:gd name="T103" fmla="*/ 115 h 153"/>
                <a:gd name="T104" fmla="*/ 555 w 560"/>
                <a:gd name="T105" fmla="*/ 57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153"/>
                <a:gd name="T161" fmla="*/ 560 w 560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153">
                  <a:moveTo>
                    <a:pt x="560" y="0"/>
                  </a:moveTo>
                  <a:lnTo>
                    <a:pt x="559" y="0"/>
                  </a:lnTo>
                  <a:lnTo>
                    <a:pt x="556" y="0"/>
                  </a:lnTo>
                  <a:lnTo>
                    <a:pt x="555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1" y="0"/>
                  </a:lnTo>
                  <a:lnTo>
                    <a:pt x="548" y="0"/>
                  </a:lnTo>
                  <a:lnTo>
                    <a:pt x="547" y="0"/>
                  </a:lnTo>
                  <a:lnTo>
                    <a:pt x="547" y="13"/>
                  </a:lnTo>
                  <a:lnTo>
                    <a:pt x="547" y="25"/>
                  </a:lnTo>
                  <a:lnTo>
                    <a:pt x="544" y="37"/>
                  </a:lnTo>
                  <a:lnTo>
                    <a:pt x="543" y="48"/>
                  </a:lnTo>
                  <a:lnTo>
                    <a:pt x="540" y="59"/>
                  </a:lnTo>
                  <a:lnTo>
                    <a:pt x="538" y="69"/>
                  </a:lnTo>
                  <a:lnTo>
                    <a:pt x="534" y="79"/>
                  </a:lnTo>
                  <a:lnTo>
                    <a:pt x="530" y="88"/>
                  </a:lnTo>
                  <a:lnTo>
                    <a:pt x="526" y="98"/>
                  </a:lnTo>
                  <a:lnTo>
                    <a:pt x="521" y="105"/>
                  </a:lnTo>
                  <a:lnTo>
                    <a:pt x="515" y="111"/>
                  </a:lnTo>
                  <a:lnTo>
                    <a:pt x="510" y="117"/>
                  </a:lnTo>
                  <a:lnTo>
                    <a:pt x="505" y="121"/>
                  </a:lnTo>
                  <a:lnTo>
                    <a:pt x="500" y="123"/>
                  </a:lnTo>
                  <a:lnTo>
                    <a:pt x="493" y="125"/>
                  </a:lnTo>
                  <a:lnTo>
                    <a:pt x="486" y="126"/>
                  </a:lnTo>
                  <a:lnTo>
                    <a:pt x="481" y="125"/>
                  </a:lnTo>
                  <a:lnTo>
                    <a:pt x="475" y="123"/>
                  </a:lnTo>
                  <a:lnTo>
                    <a:pt x="469" y="121"/>
                  </a:lnTo>
                  <a:lnTo>
                    <a:pt x="464" y="117"/>
                  </a:lnTo>
                  <a:lnTo>
                    <a:pt x="459" y="111"/>
                  </a:lnTo>
                  <a:lnTo>
                    <a:pt x="454" y="105"/>
                  </a:lnTo>
                  <a:lnTo>
                    <a:pt x="448" y="98"/>
                  </a:lnTo>
                  <a:lnTo>
                    <a:pt x="443" y="88"/>
                  </a:lnTo>
                  <a:lnTo>
                    <a:pt x="439" y="79"/>
                  </a:lnTo>
                  <a:lnTo>
                    <a:pt x="435" y="69"/>
                  </a:lnTo>
                  <a:lnTo>
                    <a:pt x="433" y="59"/>
                  </a:lnTo>
                  <a:lnTo>
                    <a:pt x="430" y="48"/>
                  </a:lnTo>
                  <a:lnTo>
                    <a:pt x="427" y="37"/>
                  </a:lnTo>
                  <a:lnTo>
                    <a:pt x="426" y="25"/>
                  </a:lnTo>
                  <a:lnTo>
                    <a:pt x="426" y="13"/>
                  </a:lnTo>
                  <a:lnTo>
                    <a:pt x="425" y="0"/>
                  </a:lnTo>
                  <a:lnTo>
                    <a:pt x="423" y="0"/>
                  </a:lnTo>
                  <a:lnTo>
                    <a:pt x="422" y="0"/>
                  </a:lnTo>
                  <a:lnTo>
                    <a:pt x="421" y="0"/>
                  </a:lnTo>
                  <a:lnTo>
                    <a:pt x="419" y="0"/>
                  </a:lnTo>
                  <a:lnTo>
                    <a:pt x="418" y="0"/>
                  </a:lnTo>
                  <a:lnTo>
                    <a:pt x="417" y="0"/>
                  </a:lnTo>
                  <a:lnTo>
                    <a:pt x="415" y="0"/>
                  </a:lnTo>
                  <a:lnTo>
                    <a:pt x="414" y="0"/>
                  </a:lnTo>
                  <a:lnTo>
                    <a:pt x="414" y="14"/>
                  </a:lnTo>
                  <a:lnTo>
                    <a:pt x="413" y="26"/>
                  </a:lnTo>
                  <a:lnTo>
                    <a:pt x="412" y="38"/>
                  </a:lnTo>
                  <a:lnTo>
                    <a:pt x="409" y="51"/>
                  </a:lnTo>
                  <a:lnTo>
                    <a:pt x="406" y="61"/>
                  </a:lnTo>
                  <a:lnTo>
                    <a:pt x="404" y="72"/>
                  </a:lnTo>
                  <a:lnTo>
                    <a:pt x="400" y="83"/>
                  </a:lnTo>
                  <a:lnTo>
                    <a:pt x="396" y="92"/>
                  </a:lnTo>
                  <a:lnTo>
                    <a:pt x="390" y="102"/>
                  </a:lnTo>
                  <a:lnTo>
                    <a:pt x="385" y="110"/>
                  </a:lnTo>
                  <a:lnTo>
                    <a:pt x="380" y="117"/>
                  </a:lnTo>
                  <a:lnTo>
                    <a:pt x="375" y="122"/>
                  </a:lnTo>
                  <a:lnTo>
                    <a:pt x="369" y="128"/>
                  </a:lnTo>
                  <a:lnTo>
                    <a:pt x="363" y="130"/>
                  </a:lnTo>
                  <a:lnTo>
                    <a:pt x="358" y="132"/>
                  </a:lnTo>
                  <a:lnTo>
                    <a:pt x="351" y="133"/>
                  </a:lnTo>
                  <a:lnTo>
                    <a:pt x="344" y="132"/>
                  </a:lnTo>
                  <a:lnTo>
                    <a:pt x="338" y="130"/>
                  </a:lnTo>
                  <a:lnTo>
                    <a:pt x="331" y="128"/>
                  </a:lnTo>
                  <a:lnTo>
                    <a:pt x="326" y="122"/>
                  </a:lnTo>
                  <a:lnTo>
                    <a:pt x="321" y="117"/>
                  </a:lnTo>
                  <a:lnTo>
                    <a:pt x="316" y="110"/>
                  </a:lnTo>
                  <a:lnTo>
                    <a:pt x="310" y="102"/>
                  </a:lnTo>
                  <a:lnTo>
                    <a:pt x="305" y="92"/>
                  </a:lnTo>
                  <a:lnTo>
                    <a:pt x="301" y="83"/>
                  </a:lnTo>
                  <a:lnTo>
                    <a:pt x="297" y="72"/>
                  </a:lnTo>
                  <a:lnTo>
                    <a:pt x="293" y="61"/>
                  </a:lnTo>
                  <a:lnTo>
                    <a:pt x="291" y="51"/>
                  </a:lnTo>
                  <a:lnTo>
                    <a:pt x="289" y="38"/>
                  </a:lnTo>
                  <a:lnTo>
                    <a:pt x="288" y="26"/>
                  </a:lnTo>
                  <a:lnTo>
                    <a:pt x="287" y="14"/>
                  </a:lnTo>
                  <a:lnTo>
                    <a:pt x="287" y="0"/>
                  </a:lnTo>
                  <a:lnTo>
                    <a:pt x="285" y="0"/>
                  </a:lnTo>
                  <a:lnTo>
                    <a:pt x="284" y="0"/>
                  </a:lnTo>
                  <a:lnTo>
                    <a:pt x="281" y="0"/>
                  </a:lnTo>
                  <a:lnTo>
                    <a:pt x="280" y="0"/>
                  </a:lnTo>
                  <a:lnTo>
                    <a:pt x="279" y="0"/>
                  </a:lnTo>
                  <a:lnTo>
                    <a:pt x="277" y="0"/>
                  </a:lnTo>
                  <a:lnTo>
                    <a:pt x="276" y="0"/>
                  </a:lnTo>
                  <a:lnTo>
                    <a:pt x="275" y="0"/>
                  </a:lnTo>
                  <a:lnTo>
                    <a:pt x="275" y="14"/>
                  </a:lnTo>
                  <a:lnTo>
                    <a:pt x="273" y="26"/>
                  </a:lnTo>
                  <a:lnTo>
                    <a:pt x="272" y="38"/>
                  </a:lnTo>
                  <a:lnTo>
                    <a:pt x="270" y="51"/>
                  </a:lnTo>
                  <a:lnTo>
                    <a:pt x="267" y="61"/>
                  </a:lnTo>
                  <a:lnTo>
                    <a:pt x="264" y="72"/>
                  </a:lnTo>
                  <a:lnTo>
                    <a:pt x="260" y="83"/>
                  </a:lnTo>
                  <a:lnTo>
                    <a:pt x="256" y="92"/>
                  </a:lnTo>
                  <a:lnTo>
                    <a:pt x="251" y="102"/>
                  </a:lnTo>
                  <a:lnTo>
                    <a:pt x="246" y="110"/>
                  </a:lnTo>
                  <a:lnTo>
                    <a:pt x="241" y="117"/>
                  </a:lnTo>
                  <a:lnTo>
                    <a:pt x="235" y="122"/>
                  </a:lnTo>
                  <a:lnTo>
                    <a:pt x="230" y="128"/>
                  </a:lnTo>
                  <a:lnTo>
                    <a:pt x="224" y="130"/>
                  </a:lnTo>
                  <a:lnTo>
                    <a:pt x="217" y="132"/>
                  </a:lnTo>
                  <a:lnTo>
                    <a:pt x="210" y="133"/>
                  </a:lnTo>
                  <a:lnTo>
                    <a:pt x="204" y="132"/>
                  </a:lnTo>
                  <a:lnTo>
                    <a:pt x="197" y="130"/>
                  </a:lnTo>
                  <a:lnTo>
                    <a:pt x="192" y="128"/>
                  </a:lnTo>
                  <a:lnTo>
                    <a:pt x="185" y="122"/>
                  </a:lnTo>
                  <a:lnTo>
                    <a:pt x="180" y="117"/>
                  </a:lnTo>
                  <a:lnTo>
                    <a:pt x="175" y="110"/>
                  </a:lnTo>
                  <a:lnTo>
                    <a:pt x="170" y="102"/>
                  </a:lnTo>
                  <a:lnTo>
                    <a:pt x="164" y="92"/>
                  </a:lnTo>
                  <a:lnTo>
                    <a:pt x="160" y="83"/>
                  </a:lnTo>
                  <a:lnTo>
                    <a:pt x="156" y="72"/>
                  </a:lnTo>
                  <a:lnTo>
                    <a:pt x="154" y="61"/>
                  </a:lnTo>
                  <a:lnTo>
                    <a:pt x="151" y="51"/>
                  </a:lnTo>
                  <a:lnTo>
                    <a:pt x="149" y="38"/>
                  </a:lnTo>
                  <a:lnTo>
                    <a:pt x="147" y="26"/>
                  </a:lnTo>
                  <a:lnTo>
                    <a:pt x="146" y="14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2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138" y="0"/>
                  </a:lnTo>
                  <a:lnTo>
                    <a:pt x="137" y="0"/>
                  </a:lnTo>
                  <a:lnTo>
                    <a:pt x="134" y="0"/>
                  </a:lnTo>
                  <a:lnTo>
                    <a:pt x="134" y="13"/>
                  </a:lnTo>
                  <a:lnTo>
                    <a:pt x="134" y="25"/>
                  </a:lnTo>
                  <a:lnTo>
                    <a:pt x="133" y="37"/>
                  </a:lnTo>
                  <a:lnTo>
                    <a:pt x="130" y="48"/>
                  </a:lnTo>
                  <a:lnTo>
                    <a:pt x="128" y="59"/>
                  </a:lnTo>
                  <a:lnTo>
                    <a:pt x="125" y="69"/>
                  </a:lnTo>
                  <a:lnTo>
                    <a:pt x="121" y="79"/>
                  </a:lnTo>
                  <a:lnTo>
                    <a:pt x="117" y="88"/>
                  </a:lnTo>
                  <a:lnTo>
                    <a:pt x="112" y="98"/>
                  </a:lnTo>
                  <a:lnTo>
                    <a:pt x="106" y="105"/>
                  </a:lnTo>
                  <a:lnTo>
                    <a:pt x="103" y="111"/>
                  </a:lnTo>
                  <a:lnTo>
                    <a:pt x="97" y="117"/>
                  </a:lnTo>
                  <a:lnTo>
                    <a:pt x="91" y="121"/>
                  </a:lnTo>
                  <a:lnTo>
                    <a:pt x="85" y="123"/>
                  </a:lnTo>
                  <a:lnTo>
                    <a:pt x="79" y="125"/>
                  </a:lnTo>
                  <a:lnTo>
                    <a:pt x="74" y="126"/>
                  </a:lnTo>
                  <a:lnTo>
                    <a:pt x="67" y="125"/>
                  </a:lnTo>
                  <a:lnTo>
                    <a:pt x="60" y="123"/>
                  </a:lnTo>
                  <a:lnTo>
                    <a:pt x="55" y="121"/>
                  </a:lnTo>
                  <a:lnTo>
                    <a:pt x="50" y="117"/>
                  </a:lnTo>
                  <a:lnTo>
                    <a:pt x="45" y="111"/>
                  </a:lnTo>
                  <a:lnTo>
                    <a:pt x="39" y="105"/>
                  </a:lnTo>
                  <a:lnTo>
                    <a:pt x="34" y="98"/>
                  </a:lnTo>
                  <a:lnTo>
                    <a:pt x="30" y="88"/>
                  </a:lnTo>
                  <a:lnTo>
                    <a:pt x="26" y="79"/>
                  </a:lnTo>
                  <a:lnTo>
                    <a:pt x="22" y="69"/>
                  </a:lnTo>
                  <a:lnTo>
                    <a:pt x="20" y="59"/>
                  </a:lnTo>
                  <a:lnTo>
                    <a:pt x="17" y="48"/>
                  </a:lnTo>
                  <a:lnTo>
                    <a:pt x="16" y="37"/>
                  </a:lnTo>
                  <a:lnTo>
                    <a:pt x="14" y="25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5"/>
                  </a:lnTo>
                  <a:lnTo>
                    <a:pt x="1" y="30"/>
                  </a:lnTo>
                  <a:lnTo>
                    <a:pt x="4" y="44"/>
                  </a:lnTo>
                  <a:lnTo>
                    <a:pt x="5" y="57"/>
                  </a:lnTo>
                  <a:lnTo>
                    <a:pt x="9" y="69"/>
                  </a:lnTo>
                  <a:lnTo>
                    <a:pt x="12" y="82"/>
                  </a:lnTo>
                  <a:lnTo>
                    <a:pt x="17" y="94"/>
                  </a:lnTo>
                  <a:lnTo>
                    <a:pt x="21" y="105"/>
                  </a:lnTo>
                  <a:lnTo>
                    <a:pt x="28" y="115"/>
                  </a:lnTo>
                  <a:lnTo>
                    <a:pt x="33" y="123"/>
                  </a:lnTo>
                  <a:lnTo>
                    <a:pt x="38" y="132"/>
                  </a:lnTo>
                  <a:lnTo>
                    <a:pt x="45" y="137"/>
                  </a:lnTo>
                  <a:lnTo>
                    <a:pt x="51" y="142"/>
                  </a:lnTo>
                  <a:lnTo>
                    <a:pt x="59" y="145"/>
                  </a:lnTo>
                  <a:lnTo>
                    <a:pt x="66" y="148"/>
                  </a:lnTo>
                  <a:lnTo>
                    <a:pt x="74" y="148"/>
                  </a:lnTo>
                  <a:lnTo>
                    <a:pt x="79" y="148"/>
                  </a:lnTo>
                  <a:lnTo>
                    <a:pt x="84" y="146"/>
                  </a:lnTo>
                  <a:lnTo>
                    <a:pt x="91" y="145"/>
                  </a:lnTo>
                  <a:lnTo>
                    <a:pt x="96" y="142"/>
                  </a:lnTo>
                  <a:lnTo>
                    <a:pt x="105" y="136"/>
                  </a:lnTo>
                  <a:lnTo>
                    <a:pt x="114" y="126"/>
                  </a:lnTo>
                  <a:lnTo>
                    <a:pt x="122" y="113"/>
                  </a:lnTo>
                  <a:lnTo>
                    <a:pt x="129" y="98"/>
                  </a:lnTo>
                  <a:lnTo>
                    <a:pt x="135" y="79"/>
                  </a:lnTo>
                  <a:lnTo>
                    <a:pt x="141" y="57"/>
                  </a:lnTo>
                  <a:lnTo>
                    <a:pt x="146" y="80"/>
                  </a:lnTo>
                  <a:lnTo>
                    <a:pt x="151" y="99"/>
                  </a:lnTo>
                  <a:lnTo>
                    <a:pt x="159" y="115"/>
                  </a:lnTo>
                  <a:lnTo>
                    <a:pt x="167" y="129"/>
                  </a:lnTo>
                  <a:lnTo>
                    <a:pt x="171" y="134"/>
                  </a:lnTo>
                  <a:lnTo>
                    <a:pt x="176" y="140"/>
                  </a:lnTo>
                  <a:lnTo>
                    <a:pt x="181" y="144"/>
                  </a:lnTo>
                  <a:lnTo>
                    <a:pt x="187" y="148"/>
                  </a:lnTo>
                  <a:lnTo>
                    <a:pt x="192" y="149"/>
                  </a:lnTo>
                  <a:lnTo>
                    <a:pt x="199" y="152"/>
                  </a:lnTo>
                  <a:lnTo>
                    <a:pt x="204" y="153"/>
                  </a:lnTo>
                  <a:lnTo>
                    <a:pt x="210" y="153"/>
                  </a:lnTo>
                  <a:lnTo>
                    <a:pt x="217" y="153"/>
                  </a:lnTo>
                  <a:lnTo>
                    <a:pt x="224" y="152"/>
                  </a:lnTo>
                  <a:lnTo>
                    <a:pt x="229" y="149"/>
                  </a:lnTo>
                  <a:lnTo>
                    <a:pt x="234" y="148"/>
                  </a:lnTo>
                  <a:lnTo>
                    <a:pt x="239" y="144"/>
                  </a:lnTo>
                  <a:lnTo>
                    <a:pt x="245" y="140"/>
                  </a:lnTo>
                  <a:lnTo>
                    <a:pt x="250" y="134"/>
                  </a:lnTo>
                  <a:lnTo>
                    <a:pt x="254" y="129"/>
                  </a:lnTo>
                  <a:lnTo>
                    <a:pt x="262" y="115"/>
                  </a:lnTo>
                  <a:lnTo>
                    <a:pt x="270" y="99"/>
                  </a:lnTo>
                  <a:lnTo>
                    <a:pt x="276" y="80"/>
                  </a:lnTo>
                  <a:lnTo>
                    <a:pt x="280" y="57"/>
                  </a:lnTo>
                  <a:lnTo>
                    <a:pt x="285" y="80"/>
                  </a:lnTo>
                  <a:lnTo>
                    <a:pt x="292" y="99"/>
                  </a:lnTo>
                  <a:lnTo>
                    <a:pt x="298" y="115"/>
                  </a:lnTo>
                  <a:lnTo>
                    <a:pt x="306" y="129"/>
                  </a:lnTo>
                  <a:lnTo>
                    <a:pt x="312" y="134"/>
                  </a:lnTo>
                  <a:lnTo>
                    <a:pt x="317" y="140"/>
                  </a:lnTo>
                  <a:lnTo>
                    <a:pt x="321" y="144"/>
                  </a:lnTo>
                  <a:lnTo>
                    <a:pt x="326" y="148"/>
                  </a:lnTo>
                  <a:lnTo>
                    <a:pt x="333" y="149"/>
                  </a:lnTo>
                  <a:lnTo>
                    <a:pt x="338" y="152"/>
                  </a:lnTo>
                  <a:lnTo>
                    <a:pt x="344" y="153"/>
                  </a:lnTo>
                  <a:lnTo>
                    <a:pt x="351" y="153"/>
                  </a:lnTo>
                  <a:lnTo>
                    <a:pt x="358" y="153"/>
                  </a:lnTo>
                  <a:lnTo>
                    <a:pt x="363" y="152"/>
                  </a:lnTo>
                  <a:lnTo>
                    <a:pt x="369" y="149"/>
                  </a:lnTo>
                  <a:lnTo>
                    <a:pt x="375" y="148"/>
                  </a:lnTo>
                  <a:lnTo>
                    <a:pt x="380" y="144"/>
                  </a:lnTo>
                  <a:lnTo>
                    <a:pt x="384" y="140"/>
                  </a:lnTo>
                  <a:lnTo>
                    <a:pt x="389" y="134"/>
                  </a:lnTo>
                  <a:lnTo>
                    <a:pt x="393" y="129"/>
                  </a:lnTo>
                  <a:lnTo>
                    <a:pt x="402" y="115"/>
                  </a:lnTo>
                  <a:lnTo>
                    <a:pt x="409" y="99"/>
                  </a:lnTo>
                  <a:lnTo>
                    <a:pt x="414" y="80"/>
                  </a:lnTo>
                  <a:lnTo>
                    <a:pt x="419" y="57"/>
                  </a:lnTo>
                  <a:lnTo>
                    <a:pt x="425" y="79"/>
                  </a:lnTo>
                  <a:lnTo>
                    <a:pt x="431" y="98"/>
                  </a:lnTo>
                  <a:lnTo>
                    <a:pt x="438" y="113"/>
                  </a:lnTo>
                  <a:lnTo>
                    <a:pt x="446" y="126"/>
                  </a:lnTo>
                  <a:lnTo>
                    <a:pt x="455" y="136"/>
                  </a:lnTo>
                  <a:lnTo>
                    <a:pt x="464" y="142"/>
                  </a:lnTo>
                  <a:lnTo>
                    <a:pt x="469" y="145"/>
                  </a:lnTo>
                  <a:lnTo>
                    <a:pt x="476" y="146"/>
                  </a:lnTo>
                  <a:lnTo>
                    <a:pt x="481" y="148"/>
                  </a:lnTo>
                  <a:lnTo>
                    <a:pt x="486" y="148"/>
                  </a:lnTo>
                  <a:lnTo>
                    <a:pt x="494" y="148"/>
                  </a:lnTo>
                  <a:lnTo>
                    <a:pt x="501" y="145"/>
                  </a:lnTo>
                  <a:lnTo>
                    <a:pt x="509" y="142"/>
                  </a:lnTo>
                  <a:lnTo>
                    <a:pt x="515" y="137"/>
                  </a:lnTo>
                  <a:lnTo>
                    <a:pt x="521" y="132"/>
                  </a:lnTo>
                  <a:lnTo>
                    <a:pt x="527" y="123"/>
                  </a:lnTo>
                  <a:lnTo>
                    <a:pt x="532" y="115"/>
                  </a:lnTo>
                  <a:lnTo>
                    <a:pt x="539" y="105"/>
                  </a:lnTo>
                  <a:lnTo>
                    <a:pt x="543" y="94"/>
                  </a:lnTo>
                  <a:lnTo>
                    <a:pt x="548" y="82"/>
                  </a:lnTo>
                  <a:lnTo>
                    <a:pt x="551" y="69"/>
                  </a:lnTo>
                  <a:lnTo>
                    <a:pt x="555" y="57"/>
                  </a:lnTo>
                  <a:lnTo>
                    <a:pt x="556" y="44"/>
                  </a:lnTo>
                  <a:lnTo>
                    <a:pt x="559" y="30"/>
                  </a:lnTo>
                  <a:lnTo>
                    <a:pt x="559" y="15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107"/>
            <p:cNvSpPr>
              <a:spLocks/>
            </p:cNvSpPr>
            <p:nvPr/>
          </p:nvSpPr>
          <p:spPr bwMode="auto">
            <a:xfrm>
              <a:off x="4204" y="4060"/>
              <a:ext cx="560" cy="153"/>
            </a:xfrm>
            <a:custGeom>
              <a:avLst/>
              <a:gdLst>
                <a:gd name="T0" fmla="*/ 554 w 560"/>
                <a:gd name="T1" fmla="*/ 0 h 153"/>
                <a:gd name="T2" fmla="*/ 547 w 560"/>
                <a:gd name="T3" fmla="*/ 13 h 153"/>
                <a:gd name="T4" fmla="*/ 538 w 560"/>
                <a:gd name="T5" fmla="*/ 69 h 153"/>
                <a:gd name="T6" fmla="*/ 515 w 560"/>
                <a:gd name="T7" fmla="*/ 111 h 153"/>
                <a:gd name="T8" fmla="*/ 486 w 560"/>
                <a:gd name="T9" fmla="*/ 126 h 153"/>
                <a:gd name="T10" fmla="*/ 459 w 560"/>
                <a:gd name="T11" fmla="*/ 111 h 153"/>
                <a:gd name="T12" fmla="*/ 435 w 560"/>
                <a:gd name="T13" fmla="*/ 69 h 153"/>
                <a:gd name="T14" fmla="*/ 426 w 560"/>
                <a:gd name="T15" fmla="*/ 13 h 153"/>
                <a:gd name="T16" fmla="*/ 419 w 560"/>
                <a:gd name="T17" fmla="*/ 0 h 153"/>
                <a:gd name="T18" fmla="*/ 414 w 560"/>
                <a:gd name="T19" fmla="*/ 14 h 153"/>
                <a:gd name="T20" fmla="*/ 404 w 560"/>
                <a:gd name="T21" fmla="*/ 72 h 153"/>
                <a:gd name="T22" fmla="*/ 380 w 560"/>
                <a:gd name="T23" fmla="*/ 117 h 153"/>
                <a:gd name="T24" fmla="*/ 351 w 560"/>
                <a:gd name="T25" fmla="*/ 133 h 153"/>
                <a:gd name="T26" fmla="*/ 321 w 560"/>
                <a:gd name="T27" fmla="*/ 117 h 153"/>
                <a:gd name="T28" fmla="*/ 297 w 560"/>
                <a:gd name="T29" fmla="*/ 72 h 153"/>
                <a:gd name="T30" fmla="*/ 287 w 560"/>
                <a:gd name="T31" fmla="*/ 14 h 153"/>
                <a:gd name="T32" fmla="*/ 280 w 560"/>
                <a:gd name="T33" fmla="*/ 0 h 153"/>
                <a:gd name="T34" fmla="*/ 275 w 560"/>
                <a:gd name="T35" fmla="*/ 14 h 153"/>
                <a:gd name="T36" fmla="*/ 264 w 560"/>
                <a:gd name="T37" fmla="*/ 72 h 153"/>
                <a:gd name="T38" fmla="*/ 241 w 560"/>
                <a:gd name="T39" fmla="*/ 117 h 153"/>
                <a:gd name="T40" fmla="*/ 210 w 560"/>
                <a:gd name="T41" fmla="*/ 133 h 153"/>
                <a:gd name="T42" fmla="*/ 180 w 560"/>
                <a:gd name="T43" fmla="*/ 117 h 153"/>
                <a:gd name="T44" fmla="*/ 156 w 560"/>
                <a:gd name="T45" fmla="*/ 72 h 153"/>
                <a:gd name="T46" fmla="*/ 146 w 560"/>
                <a:gd name="T47" fmla="*/ 14 h 153"/>
                <a:gd name="T48" fmla="*/ 141 w 560"/>
                <a:gd name="T49" fmla="*/ 0 h 153"/>
                <a:gd name="T50" fmla="*/ 134 w 560"/>
                <a:gd name="T51" fmla="*/ 13 h 153"/>
                <a:gd name="T52" fmla="*/ 125 w 560"/>
                <a:gd name="T53" fmla="*/ 69 h 153"/>
                <a:gd name="T54" fmla="*/ 103 w 560"/>
                <a:gd name="T55" fmla="*/ 111 h 153"/>
                <a:gd name="T56" fmla="*/ 74 w 560"/>
                <a:gd name="T57" fmla="*/ 126 h 153"/>
                <a:gd name="T58" fmla="*/ 45 w 560"/>
                <a:gd name="T59" fmla="*/ 111 h 153"/>
                <a:gd name="T60" fmla="*/ 22 w 560"/>
                <a:gd name="T61" fmla="*/ 69 h 153"/>
                <a:gd name="T62" fmla="*/ 13 w 560"/>
                <a:gd name="T63" fmla="*/ 13 h 153"/>
                <a:gd name="T64" fmla="*/ 7 w 560"/>
                <a:gd name="T65" fmla="*/ 0 h 153"/>
                <a:gd name="T66" fmla="*/ 1 w 560"/>
                <a:gd name="T67" fmla="*/ 15 h 153"/>
                <a:gd name="T68" fmla="*/ 12 w 560"/>
                <a:gd name="T69" fmla="*/ 82 h 153"/>
                <a:gd name="T70" fmla="*/ 38 w 560"/>
                <a:gd name="T71" fmla="*/ 132 h 153"/>
                <a:gd name="T72" fmla="*/ 74 w 560"/>
                <a:gd name="T73" fmla="*/ 148 h 153"/>
                <a:gd name="T74" fmla="*/ 105 w 560"/>
                <a:gd name="T75" fmla="*/ 136 h 153"/>
                <a:gd name="T76" fmla="*/ 141 w 560"/>
                <a:gd name="T77" fmla="*/ 57 h 153"/>
                <a:gd name="T78" fmla="*/ 171 w 560"/>
                <a:gd name="T79" fmla="*/ 134 h 153"/>
                <a:gd name="T80" fmla="*/ 199 w 560"/>
                <a:gd name="T81" fmla="*/ 152 h 153"/>
                <a:gd name="T82" fmla="*/ 229 w 560"/>
                <a:gd name="T83" fmla="*/ 149 h 153"/>
                <a:gd name="T84" fmla="*/ 254 w 560"/>
                <a:gd name="T85" fmla="*/ 129 h 153"/>
                <a:gd name="T86" fmla="*/ 285 w 560"/>
                <a:gd name="T87" fmla="*/ 80 h 153"/>
                <a:gd name="T88" fmla="*/ 317 w 560"/>
                <a:gd name="T89" fmla="*/ 140 h 153"/>
                <a:gd name="T90" fmla="*/ 344 w 560"/>
                <a:gd name="T91" fmla="*/ 153 h 153"/>
                <a:gd name="T92" fmla="*/ 375 w 560"/>
                <a:gd name="T93" fmla="*/ 148 h 153"/>
                <a:gd name="T94" fmla="*/ 402 w 560"/>
                <a:gd name="T95" fmla="*/ 115 h 153"/>
                <a:gd name="T96" fmla="*/ 431 w 560"/>
                <a:gd name="T97" fmla="*/ 98 h 153"/>
                <a:gd name="T98" fmla="*/ 469 w 560"/>
                <a:gd name="T99" fmla="*/ 145 h 153"/>
                <a:gd name="T100" fmla="*/ 501 w 560"/>
                <a:gd name="T101" fmla="*/ 145 h 153"/>
                <a:gd name="T102" fmla="*/ 532 w 560"/>
                <a:gd name="T103" fmla="*/ 115 h 153"/>
                <a:gd name="T104" fmla="*/ 555 w 560"/>
                <a:gd name="T105" fmla="*/ 57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153"/>
                <a:gd name="T161" fmla="*/ 560 w 560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153">
                  <a:moveTo>
                    <a:pt x="560" y="0"/>
                  </a:moveTo>
                  <a:lnTo>
                    <a:pt x="559" y="0"/>
                  </a:lnTo>
                  <a:lnTo>
                    <a:pt x="556" y="0"/>
                  </a:lnTo>
                  <a:lnTo>
                    <a:pt x="555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1" y="0"/>
                  </a:lnTo>
                  <a:lnTo>
                    <a:pt x="548" y="0"/>
                  </a:lnTo>
                  <a:lnTo>
                    <a:pt x="547" y="0"/>
                  </a:lnTo>
                  <a:lnTo>
                    <a:pt x="547" y="13"/>
                  </a:lnTo>
                  <a:lnTo>
                    <a:pt x="547" y="25"/>
                  </a:lnTo>
                  <a:lnTo>
                    <a:pt x="544" y="37"/>
                  </a:lnTo>
                  <a:lnTo>
                    <a:pt x="543" y="48"/>
                  </a:lnTo>
                  <a:lnTo>
                    <a:pt x="540" y="59"/>
                  </a:lnTo>
                  <a:lnTo>
                    <a:pt x="538" y="69"/>
                  </a:lnTo>
                  <a:lnTo>
                    <a:pt x="534" y="79"/>
                  </a:lnTo>
                  <a:lnTo>
                    <a:pt x="530" y="88"/>
                  </a:lnTo>
                  <a:lnTo>
                    <a:pt x="526" y="98"/>
                  </a:lnTo>
                  <a:lnTo>
                    <a:pt x="521" y="105"/>
                  </a:lnTo>
                  <a:lnTo>
                    <a:pt x="515" y="111"/>
                  </a:lnTo>
                  <a:lnTo>
                    <a:pt x="510" y="117"/>
                  </a:lnTo>
                  <a:lnTo>
                    <a:pt x="505" y="121"/>
                  </a:lnTo>
                  <a:lnTo>
                    <a:pt x="500" y="123"/>
                  </a:lnTo>
                  <a:lnTo>
                    <a:pt x="493" y="125"/>
                  </a:lnTo>
                  <a:lnTo>
                    <a:pt x="486" y="126"/>
                  </a:lnTo>
                  <a:lnTo>
                    <a:pt x="481" y="125"/>
                  </a:lnTo>
                  <a:lnTo>
                    <a:pt x="475" y="123"/>
                  </a:lnTo>
                  <a:lnTo>
                    <a:pt x="469" y="121"/>
                  </a:lnTo>
                  <a:lnTo>
                    <a:pt x="464" y="117"/>
                  </a:lnTo>
                  <a:lnTo>
                    <a:pt x="459" y="111"/>
                  </a:lnTo>
                  <a:lnTo>
                    <a:pt x="454" y="105"/>
                  </a:lnTo>
                  <a:lnTo>
                    <a:pt x="448" y="98"/>
                  </a:lnTo>
                  <a:lnTo>
                    <a:pt x="443" y="88"/>
                  </a:lnTo>
                  <a:lnTo>
                    <a:pt x="439" y="79"/>
                  </a:lnTo>
                  <a:lnTo>
                    <a:pt x="435" y="69"/>
                  </a:lnTo>
                  <a:lnTo>
                    <a:pt x="433" y="59"/>
                  </a:lnTo>
                  <a:lnTo>
                    <a:pt x="430" y="48"/>
                  </a:lnTo>
                  <a:lnTo>
                    <a:pt x="427" y="37"/>
                  </a:lnTo>
                  <a:lnTo>
                    <a:pt x="426" y="25"/>
                  </a:lnTo>
                  <a:lnTo>
                    <a:pt x="426" y="13"/>
                  </a:lnTo>
                  <a:lnTo>
                    <a:pt x="425" y="0"/>
                  </a:lnTo>
                  <a:lnTo>
                    <a:pt x="423" y="0"/>
                  </a:lnTo>
                  <a:lnTo>
                    <a:pt x="422" y="0"/>
                  </a:lnTo>
                  <a:lnTo>
                    <a:pt x="421" y="0"/>
                  </a:lnTo>
                  <a:lnTo>
                    <a:pt x="419" y="0"/>
                  </a:lnTo>
                  <a:lnTo>
                    <a:pt x="418" y="0"/>
                  </a:lnTo>
                  <a:lnTo>
                    <a:pt x="417" y="0"/>
                  </a:lnTo>
                  <a:lnTo>
                    <a:pt x="415" y="0"/>
                  </a:lnTo>
                  <a:lnTo>
                    <a:pt x="414" y="0"/>
                  </a:lnTo>
                  <a:lnTo>
                    <a:pt x="414" y="14"/>
                  </a:lnTo>
                  <a:lnTo>
                    <a:pt x="413" y="26"/>
                  </a:lnTo>
                  <a:lnTo>
                    <a:pt x="412" y="38"/>
                  </a:lnTo>
                  <a:lnTo>
                    <a:pt x="409" y="51"/>
                  </a:lnTo>
                  <a:lnTo>
                    <a:pt x="406" y="61"/>
                  </a:lnTo>
                  <a:lnTo>
                    <a:pt x="404" y="72"/>
                  </a:lnTo>
                  <a:lnTo>
                    <a:pt x="400" y="83"/>
                  </a:lnTo>
                  <a:lnTo>
                    <a:pt x="396" y="92"/>
                  </a:lnTo>
                  <a:lnTo>
                    <a:pt x="390" y="102"/>
                  </a:lnTo>
                  <a:lnTo>
                    <a:pt x="385" y="110"/>
                  </a:lnTo>
                  <a:lnTo>
                    <a:pt x="380" y="117"/>
                  </a:lnTo>
                  <a:lnTo>
                    <a:pt x="375" y="122"/>
                  </a:lnTo>
                  <a:lnTo>
                    <a:pt x="369" y="128"/>
                  </a:lnTo>
                  <a:lnTo>
                    <a:pt x="363" y="130"/>
                  </a:lnTo>
                  <a:lnTo>
                    <a:pt x="358" y="132"/>
                  </a:lnTo>
                  <a:lnTo>
                    <a:pt x="351" y="133"/>
                  </a:lnTo>
                  <a:lnTo>
                    <a:pt x="344" y="132"/>
                  </a:lnTo>
                  <a:lnTo>
                    <a:pt x="338" y="130"/>
                  </a:lnTo>
                  <a:lnTo>
                    <a:pt x="331" y="128"/>
                  </a:lnTo>
                  <a:lnTo>
                    <a:pt x="326" y="122"/>
                  </a:lnTo>
                  <a:lnTo>
                    <a:pt x="321" y="117"/>
                  </a:lnTo>
                  <a:lnTo>
                    <a:pt x="316" y="110"/>
                  </a:lnTo>
                  <a:lnTo>
                    <a:pt x="310" y="102"/>
                  </a:lnTo>
                  <a:lnTo>
                    <a:pt x="305" y="92"/>
                  </a:lnTo>
                  <a:lnTo>
                    <a:pt x="301" y="83"/>
                  </a:lnTo>
                  <a:lnTo>
                    <a:pt x="297" y="72"/>
                  </a:lnTo>
                  <a:lnTo>
                    <a:pt x="293" y="61"/>
                  </a:lnTo>
                  <a:lnTo>
                    <a:pt x="291" y="51"/>
                  </a:lnTo>
                  <a:lnTo>
                    <a:pt x="289" y="38"/>
                  </a:lnTo>
                  <a:lnTo>
                    <a:pt x="288" y="26"/>
                  </a:lnTo>
                  <a:lnTo>
                    <a:pt x="287" y="14"/>
                  </a:lnTo>
                  <a:lnTo>
                    <a:pt x="287" y="0"/>
                  </a:lnTo>
                  <a:lnTo>
                    <a:pt x="285" y="0"/>
                  </a:lnTo>
                  <a:lnTo>
                    <a:pt x="284" y="0"/>
                  </a:lnTo>
                  <a:lnTo>
                    <a:pt x="281" y="0"/>
                  </a:lnTo>
                  <a:lnTo>
                    <a:pt x="280" y="0"/>
                  </a:lnTo>
                  <a:lnTo>
                    <a:pt x="279" y="0"/>
                  </a:lnTo>
                  <a:lnTo>
                    <a:pt x="277" y="0"/>
                  </a:lnTo>
                  <a:lnTo>
                    <a:pt x="276" y="0"/>
                  </a:lnTo>
                  <a:lnTo>
                    <a:pt x="275" y="0"/>
                  </a:lnTo>
                  <a:lnTo>
                    <a:pt x="275" y="14"/>
                  </a:lnTo>
                  <a:lnTo>
                    <a:pt x="273" y="26"/>
                  </a:lnTo>
                  <a:lnTo>
                    <a:pt x="272" y="38"/>
                  </a:lnTo>
                  <a:lnTo>
                    <a:pt x="270" y="51"/>
                  </a:lnTo>
                  <a:lnTo>
                    <a:pt x="267" y="61"/>
                  </a:lnTo>
                  <a:lnTo>
                    <a:pt x="264" y="72"/>
                  </a:lnTo>
                  <a:lnTo>
                    <a:pt x="260" y="83"/>
                  </a:lnTo>
                  <a:lnTo>
                    <a:pt x="256" y="92"/>
                  </a:lnTo>
                  <a:lnTo>
                    <a:pt x="251" y="102"/>
                  </a:lnTo>
                  <a:lnTo>
                    <a:pt x="246" y="110"/>
                  </a:lnTo>
                  <a:lnTo>
                    <a:pt x="241" y="117"/>
                  </a:lnTo>
                  <a:lnTo>
                    <a:pt x="235" y="122"/>
                  </a:lnTo>
                  <a:lnTo>
                    <a:pt x="230" y="128"/>
                  </a:lnTo>
                  <a:lnTo>
                    <a:pt x="224" y="130"/>
                  </a:lnTo>
                  <a:lnTo>
                    <a:pt x="217" y="132"/>
                  </a:lnTo>
                  <a:lnTo>
                    <a:pt x="210" y="133"/>
                  </a:lnTo>
                  <a:lnTo>
                    <a:pt x="204" y="132"/>
                  </a:lnTo>
                  <a:lnTo>
                    <a:pt x="197" y="130"/>
                  </a:lnTo>
                  <a:lnTo>
                    <a:pt x="192" y="128"/>
                  </a:lnTo>
                  <a:lnTo>
                    <a:pt x="185" y="122"/>
                  </a:lnTo>
                  <a:lnTo>
                    <a:pt x="180" y="117"/>
                  </a:lnTo>
                  <a:lnTo>
                    <a:pt x="175" y="110"/>
                  </a:lnTo>
                  <a:lnTo>
                    <a:pt x="170" y="102"/>
                  </a:lnTo>
                  <a:lnTo>
                    <a:pt x="164" y="92"/>
                  </a:lnTo>
                  <a:lnTo>
                    <a:pt x="160" y="83"/>
                  </a:lnTo>
                  <a:lnTo>
                    <a:pt x="156" y="72"/>
                  </a:lnTo>
                  <a:lnTo>
                    <a:pt x="154" y="61"/>
                  </a:lnTo>
                  <a:lnTo>
                    <a:pt x="151" y="51"/>
                  </a:lnTo>
                  <a:lnTo>
                    <a:pt x="149" y="38"/>
                  </a:lnTo>
                  <a:lnTo>
                    <a:pt x="147" y="26"/>
                  </a:lnTo>
                  <a:lnTo>
                    <a:pt x="146" y="14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2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138" y="0"/>
                  </a:lnTo>
                  <a:lnTo>
                    <a:pt x="137" y="0"/>
                  </a:lnTo>
                  <a:lnTo>
                    <a:pt x="134" y="0"/>
                  </a:lnTo>
                  <a:lnTo>
                    <a:pt x="134" y="13"/>
                  </a:lnTo>
                  <a:lnTo>
                    <a:pt x="134" y="25"/>
                  </a:lnTo>
                  <a:lnTo>
                    <a:pt x="133" y="37"/>
                  </a:lnTo>
                  <a:lnTo>
                    <a:pt x="130" y="48"/>
                  </a:lnTo>
                  <a:lnTo>
                    <a:pt x="128" y="59"/>
                  </a:lnTo>
                  <a:lnTo>
                    <a:pt x="125" y="69"/>
                  </a:lnTo>
                  <a:lnTo>
                    <a:pt x="121" y="79"/>
                  </a:lnTo>
                  <a:lnTo>
                    <a:pt x="117" y="88"/>
                  </a:lnTo>
                  <a:lnTo>
                    <a:pt x="112" y="98"/>
                  </a:lnTo>
                  <a:lnTo>
                    <a:pt x="106" y="105"/>
                  </a:lnTo>
                  <a:lnTo>
                    <a:pt x="103" y="111"/>
                  </a:lnTo>
                  <a:lnTo>
                    <a:pt x="97" y="117"/>
                  </a:lnTo>
                  <a:lnTo>
                    <a:pt x="91" y="121"/>
                  </a:lnTo>
                  <a:lnTo>
                    <a:pt x="85" y="123"/>
                  </a:lnTo>
                  <a:lnTo>
                    <a:pt x="79" y="125"/>
                  </a:lnTo>
                  <a:lnTo>
                    <a:pt x="74" y="126"/>
                  </a:lnTo>
                  <a:lnTo>
                    <a:pt x="67" y="125"/>
                  </a:lnTo>
                  <a:lnTo>
                    <a:pt x="60" y="123"/>
                  </a:lnTo>
                  <a:lnTo>
                    <a:pt x="55" y="121"/>
                  </a:lnTo>
                  <a:lnTo>
                    <a:pt x="50" y="117"/>
                  </a:lnTo>
                  <a:lnTo>
                    <a:pt x="45" y="111"/>
                  </a:lnTo>
                  <a:lnTo>
                    <a:pt x="39" y="105"/>
                  </a:lnTo>
                  <a:lnTo>
                    <a:pt x="34" y="98"/>
                  </a:lnTo>
                  <a:lnTo>
                    <a:pt x="30" y="88"/>
                  </a:lnTo>
                  <a:lnTo>
                    <a:pt x="26" y="79"/>
                  </a:lnTo>
                  <a:lnTo>
                    <a:pt x="22" y="69"/>
                  </a:lnTo>
                  <a:lnTo>
                    <a:pt x="20" y="59"/>
                  </a:lnTo>
                  <a:lnTo>
                    <a:pt x="17" y="48"/>
                  </a:lnTo>
                  <a:lnTo>
                    <a:pt x="16" y="37"/>
                  </a:lnTo>
                  <a:lnTo>
                    <a:pt x="14" y="25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5"/>
                  </a:lnTo>
                  <a:lnTo>
                    <a:pt x="1" y="30"/>
                  </a:lnTo>
                  <a:lnTo>
                    <a:pt x="4" y="44"/>
                  </a:lnTo>
                  <a:lnTo>
                    <a:pt x="5" y="57"/>
                  </a:lnTo>
                  <a:lnTo>
                    <a:pt x="9" y="69"/>
                  </a:lnTo>
                  <a:lnTo>
                    <a:pt x="12" y="82"/>
                  </a:lnTo>
                  <a:lnTo>
                    <a:pt x="17" y="94"/>
                  </a:lnTo>
                  <a:lnTo>
                    <a:pt x="21" y="105"/>
                  </a:lnTo>
                  <a:lnTo>
                    <a:pt x="28" y="115"/>
                  </a:lnTo>
                  <a:lnTo>
                    <a:pt x="33" y="123"/>
                  </a:lnTo>
                  <a:lnTo>
                    <a:pt x="38" y="132"/>
                  </a:lnTo>
                  <a:lnTo>
                    <a:pt x="45" y="137"/>
                  </a:lnTo>
                  <a:lnTo>
                    <a:pt x="51" y="142"/>
                  </a:lnTo>
                  <a:lnTo>
                    <a:pt x="59" y="145"/>
                  </a:lnTo>
                  <a:lnTo>
                    <a:pt x="66" y="148"/>
                  </a:lnTo>
                  <a:lnTo>
                    <a:pt x="74" y="148"/>
                  </a:lnTo>
                  <a:lnTo>
                    <a:pt x="79" y="148"/>
                  </a:lnTo>
                  <a:lnTo>
                    <a:pt x="84" y="146"/>
                  </a:lnTo>
                  <a:lnTo>
                    <a:pt x="91" y="145"/>
                  </a:lnTo>
                  <a:lnTo>
                    <a:pt x="96" y="142"/>
                  </a:lnTo>
                  <a:lnTo>
                    <a:pt x="105" y="136"/>
                  </a:lnTo>
                  <a:lnTo>
                    <a:pt x="114" y="126"/>
                  </a:lnTo>
                  <a:lnTo>
                    <a:pt x="122" y="113"/>
                  </a:lnTo>
                  <a:lnTo>
                    <a:pt x="129" y="98"/>
                  </a:lnTo>
                  <a:lnTo>
                    <a:pt x="135" y="79"/>
                  </a:lnTo>
                  <a:lnTo>
                    <a:pt x="141" y="57"/>
                  </a:lnTo>
                  <a:lnTo>
                    <a:pt x="146" y="80"/>
                  </a:lnTo>
                  <a:lnTo>
                    <a:pt x="151" y="99"/>
                  </a:lnTo>
                  <a:lnTo>
                    <a:pt x="159" y="115"/>
                  </a:lnTo>
                  <a:lnTo>
                    <a:pt x="167" y="129"/>
                  </a:lnTo>
                  <a:lnTo>
                    <a:pt x="171" y="134"/>
                  </a:lnTo>
                  <a:lnTo>
                    <a:pt x="176" y="140"/>
                  </a:lnTo>
                  <a:lnTo>
                    <a:pt x="181" y="144"/>
                  </a:lnTo>
                  <a:lnTo>
                    <a:pt x="187" y="148"/>
                  </a:lnTo>
                  <a:lnTo>
                    <a:pt x="192" y="149"/>
                  </a:lnTo>
                  <a:lnTo>
                    <a:pt x="199" y="152"/>
                  </a:lnTo>
                  <a:lnTo>
                    <a:pt x="204" y="153"/>
                  </a:lnTo>
                  <a:lnTo>
                    <a:pt x="210" y="153"/>
                  </a:lnTo>
                  <a:lnTo>
                    <a:pt x="217" y="153"/>
                  </a:lnTo>
                  <a:lnTo>
                    <a:pt x="224" y="152"/>
                  </a:lnTo>
                  <a:lnTo>
                    <a:pt x="229" y="149"/>
                  </a:lnTo>
                  <a:lnTo>
                    <a:pt x="234" y="148"/>
                  </a:lnTo>
                  <a:lnTo>
                    <a:pt x="239" y="144"/>
                  </a:lnTo>
                  <a:lnTo>
                    <a:pt x="245" y="140"/>
                  </a:lnTo>
                  <a:lnTo>
                    <a:pt x="250" y="134"/>
                  </a:lnTo>
                  <a:lnTo>
                    <a:pt x="254" y="129"/>
                  </a:lnTo>
                  <a:lnTo>
                    <a:pt x="262" y="115"/>
                  </a:lnTo>
                  <a:lnTo>
                    <a:pt x="270" y="99"/>
                  </a:lnTo>
                  <a:lnTo>
                    <a:pt x="276" y="80"/>
                  </a:lnTo>
                  <a:lnTo>
                    <a:pt x="280" y="57"/>
                  </a:lnTo>
                  <a:lnTo>
                    <a:pt x="285" y="80"/>
                  </a:lnTo>
                  <a:lnTo>
                    <a:pt x="292" y="99"/>
                  </a:lnTo>
                  <a:lnTo>
                    <a:pt x="298" y="115"/>
                  </a:lnTo>
                  <a:lnTo>
                    <a:pt x="306" y="129"/>
                  </a:lnTo>
                  <a:lnTo>
                    <a:pt x="312" y="134"/>
                  </a:lnTo>
                  <a:lnTo>
                    <a:pt x="317" y="140"/>
                  </a:lnTo>
                  <a:lnTo>
                    <a:pt x="321" y="144"/>
                  </a:lnTo>
                  <a:lnTo>
                    <a:pt x="326" y="148"/>
                  </a:lnTo>
                  <a:lnTo>
                    <a:pt x="333" y="149"/>
                  </a:lnTo>
                  <a:lnTo>
                    <a:pt x="338" y="152"/>
                  </a:lnTo>
                  <a:lnTo>
                    <a:pt x="344" y="153"/>
                  </a:lnTo>
                  <a:lnTo>
                    <a:pt x="351" y="153"/>
                  </a:lnTo>
                  <a:lnTo>
                    <a:pt x="358" y="153"/>
                  </a:lnTo>
                  <a:lnTo>
                    <a:pt x="363" y="152"/>
                  </a:lnTo>
                  <a:lnTo>
                    <a:pt x="369" y="149"/>
                  </a:lnTo>
                  <a:lnTo>
                    <a:pt x="375" y="148"/>
                  </a:lnTo>
                  <a:lnTo>
                    <a:pt x="380" y="144"/>
                  </a:lnTo>
                  <a:lnTo>
                    <a:pt x="384" y="140"/>
                  </a:lnTo>
                  <a:lnTo>
                    <a:pt x="389" y="134"/>
                  </a:lnTo>
                  <a:lnTo>
                    <a:pt x="393" y="129"/>
                  </a:lnTo>
                  <a:lnTo>
                    <a:pt x="402" y="115"/>
                  </a:lnTo>
                  <a:lnTo>
                    <a:pt x="409" y="99"/>
                  </a:lnTo>
                  <a:lnTo>
                    <a:pt x="414" y="80"/>
                  </a:lnTo>
                  <a:lnTo>
                    <a:pt x="419" y="57"/>
                  </a:lnTo>
                  <a:lnTo>
                    <a:pt x="425" y="79"/>
                  </a:lnTo>
                  <a:lnTo>
                    <a:pt x="431" y="98"/>
                  </a:lnTo>
                  <a:lnTo>
                    <a:pt x="438" y="113"/>
                  </a:lnTo>
                  <a:lnTo>
                    <a:pt x="446" y="126"/>
                  </a:lnTo>
                  <a:lnTo>
                    <a:pt x="455" y="136"/>
                  </a:lnTo>
                  <a:lnTo>
                    <a:pt x="464" y="142"/>
                  </a:lnTo>
                  <a:lnTo>
                    <a:pt x="469" y="145"/>
                  </a:lnTo>
                  <a:lnTo>
                    <a:pt x="476" y="146"/>
                  </a:lnTo>
                  <a:lnTo>
                    <a:pt x="481" y="148"/>
                  </a:lnTo>
                  <a:lnTo>
                    <a:pt x="486" y="148"/>
                  </a:lnTo>
                  <a:lnTo>
                    <a:pt x="494" y="148"/>
                  </a:lnTo>
                  <a:lnTo>
                    <a:pt x="501" y="145"/>
                  </a:lnTo>
                  <a:lnTo>
                    <a:pt x="509" y="142"/>
                  </a:lnTo>
                  <a:lnTo>
                    <a:pt x="515" y="137"/>
                  </a:lnTo>
                  <a:lnTo>
                    <a:pt x="521" y="132"/>
                  </a:lnTo>
                  <a:lnTo>
                    <a:pt x="527" y="123"/>
                  </a:lnTo>
                  <a:lnTo>
                    <a:pt x="532" y="115"/>
                  </a:lnTo>
                  <a:lnTo>
                    <a:pt x="539" y="105"/>
                  </a:lnTo>
                  <a:lnTo>
                    <a:pt x="543" y="94"/>
                  </a:lnTo>
                  <a:lnTo>
                    <a:pt x="548" y="82"/>
                  </a:lnTo>
                  <a:lnTo>
                    <a:pt x="551" y="69"/>
                  </a:lnTo>
                  <a:lnTo>
                    <a:pt x="555" y="57"/>
                  </a:lnTo>
                  <a:lnTo>
                    <a:pt x="556" y="44"/>
                  </a:lnTo>
                  <a:lnTo>
                    <a:pt x="559" y="30"/>
                  </a:lnTo>
                  <a:lnTo>
                    <a:pt x="559" y="15"/>
                  </a:lnTo>
                  <a:lnTo>
                    <a:pt x="56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108"/>
            <p:cNvSpPr>
              <a:spLocks/>
            </p:cNvSpPr>
            <p:nvPr/>
          </p:nvSpPr>
          <p:spPr bwMode="auto">
            <a:xfrm>
              <a:off x="3656" y="3500"/>
              <a:ext cx="1184" cy="681"/>
            </a:xfrm>
            <a:custGeom>
              <a:avLst/>
              <a:gdLst>
                <a:gd name="T0" fmla="*/ 189 w 1184"/>
                <a:gd name="T1" fmla="*/ 393 h 681"/>
                <a:gd name="T2" fmla="*/ 370 w 1184"/>
                <a:gd name="T3" fmla="*/ 393 h 681"/>
                <a:gd name="T4" fmla="*/ 552 w 1184"/>
                <a:gd name="T5" fmla="*/ 393 h 681"/>
                <a:gd name="T6" fmla="*/ 735 w 1184"/>
                <a:gd name="T7" fmla="*/ 393 h 681"/>
                <a:gd name="T8" fmla="*/ 916 w 1184"/>
                <a:gd name="T9" fmla="*/ 393 h 681"/>
                <a:gd name="T10" fmla="*/ 1040 w 1184"/>
                <a:gd name="T11" fmla="*/ 394 h 681"/>
                <a:gd name="T12" fmla="*/ 1059 w 1184"/>
                <a:gd name="T13" fmla="*/ 419 h 681"/>
                <a:gd name="T14" fmla="*/ 1092 w 1184"/>
                <a:gd name="T15" fmla="*/ 451 h 681"/>
                <a:gd name="T16" fmla="*/ 1124 w 1184"/>
                <a:gd name="T17" fmla="*/ 469 h 681"/>
                <a:gd name="T18" fmla="*/ 1149 w 1184"/>
                <a:gd name="T19" fmla="*/ 471 h 681"/>
                <a:gd name="T20" fmla="*/ 1158 w 1184"/>
                <a:gd name="T21" fmla="*/ 467 h 681"/>
                <a:gd name="T22" fmla="*/ 1155 w 1184"/>
                <a:gd name="T23" fmla="*/ 428 h 681"/>
                <a:gd name="T24" fmla="*/ 1154 w 1184"/>
                <a:gd name="T25" fmla="*/ 354 h 681"/>
                <a:gd name="T26" fmla="*/ 1154 w 1184"/>
                <a:gd name="T27" fmla="*/ 260 h 681"/>
                <a:gd name="T28" fmla="*/ 1154 w 1184"/>
                <a:gd name="T29" fmla="*/ 164 h 681"/>
                <a:gd name="T30" fmla="*/ 1158 w 1184"/>
                <a:gd name="T31" fmla="*/ 78 h 681"/>
                <a:gd name="T32" fmla="*/ 1166 w 1184"/>
                <a:gd name="T33" fmla="*/ 8 h 681"/>
                <a:gd name="T34" fmla="*/ 1173 w 1184"/>
                <a:gd name="T35" fmla="*/ 1 h 681"/>
                <a:gd name="T36" fmla="*/ 1182 w 1184"/>
                <a:gd name="T37" fmla="*/ 35 h 681"/>
                <a:gd name="T38" fmla="*/ 1184 w 1184"/>
                <a:gd name="T39" fmla="*/ 132 h 681"/>
                <a:gd name="T40" fmla="*/ 1184 w 1184"/>
                <a:gd name="T41" fmla="*/ 236 h 681"/>
                <a:gd name="T42" fmla="*/ 1184 w 1184"/>
                <a:gd name="T43" fmla="*/ 339 h 681"/>
                <a:gd name="T44" fmla="*/ 1184 w 1184"/>
                <a:gd name="T45" fmla="*/ 442 h 681"/>
                <a:gd name="T46" fmla="*/ 1184 w 1184"/>
                <a:gd name="T47" fmla="*/ 546 h 681"/>
                <a:gd name="T48" fmla="*/ 1184 w 1184"/>
                <a:gd name="T49" fmla="*/ 648 h 681"/>
                <a:gd name="T50" fmla="*/ 1175 w 1184"/>
                <a:gd name="T51" fmla="*/ 669 h 681"/>
                <a:gd name="T52" fmla="*/ 1150 w 1184"/>
                <a:gd name="T53" fmla="*/ 678 h 681"/>
                <a:gd name="T54" fmla="*/ 1104 w 1184"/>
                <a:gd name="T55" fmla="*/ 681 h 681"/>
                <a:gd name="T56" fmla="*/ 1037 w 1184"/>
                <a:gd name="T57" fmla="*/ 678 h 681"/>
                <a:gd name="T58" fmla="*/ 856 w 1184"/>
                <a:gd name="T59" fmla="*/ 678 h 681"/>
                <a:gd name="T60" fmla="*/ 674 w 1184"/>
                <a:gd name="T61" fmla="*/ 678 h 681"/>
                <a:gd name="T62" fmla="*/ 493 w 1184"/>
                <a:gd name="T63" fmla="*/ 678 h 681"/>
                <a:gd name="T64" fmla="*/ 310 w 1184"/>
                <a:gd name="T65" fmla="*/ 678 h 681"/>
                <a:gd name="T66" fmla="*/ 129 w 1184"/>
                <a:gd name="T67" fmla="*/ 678 h 681"/>
                <a:gd name="T68" fmla="*/ 38 w 1184"/>
                <a:gd name="T69" fmla="*/ 674 h 681"/>
                <a:gd name="T70" fmla="*/ 22 w 1184"/>
                <a:gd name="T71" fmla="*/ 665 h 681"/>
                <a:gd name="T72" fmla="*/ 9 w 1184"/>
                <a:gd name="T73" fmla="*/ 650 h 681"/>
                <a:gd name="T74" fmla="*/ 1 w 1184"/>
                <a:gd name="T75" fmla="*/ 624 h 681"/>
                <a:gd name="T76" fmla="*/ 0 w 1184"/>
                <a:gd name="T77" fmla="*/ 571 h 681"/>
                <a:gd name="T78" fmla="*/ 0 w 1184"/>
                <a:gd name="T79" fmla="*/ 517 h 681"/>
                <a:gd name="T80" fmla="*/ 0 w 1184"/>
                <a:gd name="T81" fmla="*/ 465 h 681"/>
                <a:gd name="T82" fmla="*/ 2 w 1184"/>
                <a:gd name="T83" fmla="*/ 443 h 681"/>
                <a:gd name="T84" fmla="*/ 12 w 1184"/>
                <a:gd name="T85" fmla="*/ 425 h 681"/>
                <a:gd name="T86" fmla="*/ 25 w 1184"/>
                <a:gd name="T87" fmla="*/ 409 h 681"/>
                <a:gd name="T88" fmla="*/ 42 w 1184"/>
                <a:gd name="T89" fmla="*/ 398 h 681"/>
                <a:gd name="T90" fmla="*/ 61 w 1184"/>
                <a:gd name="T91" fmla="*/ 393 h 6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84"/>
                <a:gd name="T139" fmla="*/ 0 h 681"/>
                <a:gd name="T140" fmla="*/ 1184 w 1184"/>
                <a:gd name="T141" fmla="*/ 681 h 6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84" h="681">
                  <a:moveTo>
                    <a:pt x="68" y="393"/>
                  </a:moveTo>
                  <a:lnTo>
                    <a:pt x="129" y="393"/>
                  </a:lnTo>
                  <a:lnTo>
                    <a:pt x="189" y="393"/>
                  </a:lnTo>
                  <a:lnTo>
                    <a:pt x="250" y="393"/>
                  </a:lnTo>
                  <a:lnTo>
                    <a:pt x="310" y="393"/>
                  </a:lnTo>
                  <a:lnTo>
                    <a:pt x="370" y="393"/>
                  </a:lnTo>
                  <a:lnTo>
                    <a:pt x="431" y="393"/>
                  </a:lnTo>
                  <a:lnTo>
                    <a:pt x="491" y="393"/>
                  </a:lnTo>
                  <a:lnTo>
                    <a:pt x="552" y="393"/>
                  </a:lnTo>
                  <a:lnTo>
                    <a:pt x="612" y="393"/>
                  </a:lnTo>
                  <a:lnTo>
                    <a:pt x="674" y="393"/>
                  </a:lnTo>
                  <a:lnTo>
                    <a:pt x="735" y="393"/>
                  </a:lnTo>
                  <a:lnTo>
                    <a:pt x="795" y="393"/>
                  </a:lnTo>
                  <a:lnTo>
                    <a:pt x="856" y="393"/>
                  </a:lnTo>
                  <a:lnTo>
                    <a:pt x="916" y="393"/>
                  </a:lnTo>
                  <a:lnTo>
                    <a:pt x="977" y="393"/>
                  </a:lnTo>
                  <a:lnTo>
                    <a:pt x="1037" y="393"/>
                  </a:lnTo>
                  <a:lnTo>
                    <a:pt x="1040" y="394"/>
                  </a:lnTo>
                  <a:lnTo>
                    <a:pt x="1045" y="400"/>
                  </a:lnTo>
                  <a:lnTo>
                    <a:pt x="1052" y="409"/>
                  </a:lnTo>
                  <a:lnTo>
                    <a:pt x="1059" y="419"/>
                  </a:lnTo>
                  <a:lnTo>
                    <a:pt x="1069" y="429"/>
                  </a:lnTo>
                  <a:lnTo>
                    <a:pt x="1080" y="442"/>
                  </a:lnTo>
                  <a:lnTo>
                    <a:pt x="1092" y="451"/>
                  </a:lnTo>
                  <a:lnTo>
                    <a:pt x="1104" y="460"/>
                  </a:lnTo>
                  <a:lnTo>
                    <a:pt x="1115" y="466"/>
                  </a:lnTo>
                  <a:lnTo>
                    <a:pt x="1124" y="469"/>
                  </a:lnTo>
                  <a:lnTo>
                    <a:pt x="1133" y="471"/>
                  </a:lnTo>
                  <a:lnTo>
                    <a:pt x="1141" y="471"/>
                  </a:lnTo>
                  <a:lnTo>
                    <a:pt x="1149" y="471"/>
                  </a:lnTo>
                  <a:lnTo>
                    <a:pt x="1154" y="470"/>
                  </a:lnTo>
                  <a:lnTo>
                    <a:pt x="1157" y="469"/>
                  </a:lnTo>
                  <a:lnTo>
                    <a:pt x="1158" y="467"/>
                  </a:lnTo>
                  <a:lnTo>
                    <a:pt x="1157" y="459"/>
                  </a:lnTo>
                  <a:lnTo>
                    <a:pt x="1157" y="446"/>
                  </a:lnTo>
                  <a:lnTo>
                    <a:pt x="1155" y="428"/>
                  </a:lnTo>
                  <a:lnTo>
                    <a:pt x="1155" y="406"/>
                  </a:lnTo>
                  <a:lnTo>
                    <a:pt x="1154" y="382"/>
                  </a:lnTo>
                  <a:lnTo>
                    <a:pt x="1154" y="354"/>
                  </a:lnTo>
                  <a:lnTo>
                    <a:pt x="1154" y="324"/>
                  </a:lnTo>
                  <a:lnTo>
                    <a:pt x="1154" y="293"/>
                  </a:lnTo>
                  <a:lnTo>
                    <a:pt x="1154" y="260"/>
                  </a:lnTo>
                  <a:lnTo>
                    <a:pt x="1154" y="228"/>
                  </a:lnTo>
                  <a:lnTo>
                    <a:pt x="1154" y="196"/>
                  </a:lnTo>
                  <a:lnTo>
                    <a:pt x="1154" y="164"/>
                  </a:lnTo>
                  <a:lnTo>
                    <a:pt x="1155" y="133"/>
                  </a:lnTo>
                  <a:lnTo>
                    <a:pt x="1157" y="104"/>
                  </a:lnTo>
                  <a:lnTo>
                    <a:pt x="1158" y="78"/>
                  </a:lnTo>
                  <a:lnTo>
                    <a:pt x="1159" y="54"/>
                  </a:lnTo>
                  <a:lnTo>
                    <a:pt x="1162" y="25"/>
                  </a:lnTo>
                  <a:lnTo>
                    <a:pt x="1166" y="8"/>
                  </a:lnTo>
                  <a:lnTo>
                    <a:pt x="1167" y="2"/>
                  </a:lnTo>
                  <a:lnTo>
                    <a:pt x="1170" y="0"/>
                  </a:lnTo>
                  <a:lnTo>
                    <a:pt x="1173" y="1"/>
                  </a:lnTo>
                  <a:lnTo>
                    <a:pt x="1174" y="4"/>
                  </a:lnTo>
                  <a:lnTo>
                    <a:pt x="1178" y="14"/>
                  </a:lnTo>
                  <a:lnTo>
                    <a:pt x="1182" y="35"/>
                  </a:lnTo>
                  <a:lnTo>
                    <a:pt x="1183" y="63"/>
                  </a:lnTo>
                  <a:lnTo>
                    <a:pt x="1184" y="98"/>
                  </a:lnTo>
                  <a:lnTo>
                    <a:pt x="1184" y="132"/>
                  </a:lnTo>
                  <a:lnTo>
                    <a:pt x="1184" y="167"/>
                  </a:lnTo>
                  <a:lnTo>
                    <a:pt x="1184" y="201"/>
                  </a:lnTo>
                  <a:lnTo>
                    <a:pt x="1184" y="236"/>
                  </a:lnTo>
                  <a:lnTo>
                    <a:pt x="1184" y="270"/>
                  </a:lnTo>
                  <a:lnTo>
                    <a:pt x="1184" y="304"/>
                  </a:lnTo>
                  <a:lnTo>
                    <a:pt x="1184" y="339"/>
                  </a:lnTo>
                  <a:lnTo>
                    <a:pt x="1184" y="373"/>
                  </a:lnTo>
                  <a:lnTo>
                    <a:pt x="1184" y="408"/>
                  </a:lnTo>
                  <a:lnTo>
                    <a:pt x="1184" y="442"/>
                  </a:lnTo>
                  <a:lnTo>
                    <a:pt x="1184" y="477"/>
                  </a:lnTo>
                  <a:lnTo>
                    <a:pt x="1184" y="510"/>
                  </a:lnTo>
                  <a:lnTo>
                    <a:pt x="1184" y="546"/>
                  </a:lnTo>
                  <a:lnTo>
                    <a:pt x="1184" y="579"/>
                  </a:lnTo>
                  <a:lnTo>
                    <a:pt x="1184" y="613"/>
                  </a:lnTo>
                  <a:lnTo>
                    <a:pt x="1184" y="648"/>
                  </a:lnTo>
                  <a:lnTo>
                    <a:pt x="1183" y="656"/>
                  </a:lnTo>
                  <a:lnTo>
                    <a:pt x="1180" y="663"/>
                  </a:lnTo>
                  <a:lnTo>
                    <a:pt x="1175" y="669"/>
                  </a:lnTo>
                  <a:lnTo>
                    <a:pt x="1169" y="673"/>
                  </a:lnTo>
                  <a:lnTo>
                    <a:pt x="1159" y="675"/>
                  </a:lnTo>
                  <a:lnTo>
                    <a:pt x="1150" y="678"/>
                  </a:lnTo>
                  <a:lnTo>
                    <a:pt x="1140" y="679"/>
                  </a:lnTo>
                  <a:lnTo>
                    <a:pt x="1128" y="681"/>
                  </a:lnTo>
                  <a:lnTo>
                    <a:pt x="1104" y="681"/>
                  </a:lnTo>
                  <a:lnTo>
                    <a:pt x="1079" y="679"/>
                  </a:lnTo>
                  <a:lnTo>
                    <a:pt x="1057" y="678"/>
                  </a:lnTo>
                  <a:lnTo>
                    <a:pt x="1037" y="678"/>
                  </a:lnTo>
                  <a:lnTo>
                    <a:pt x="977" y="678"/>
                  </a:lnTo>
                  <a:lnTo>
                    <a:pt x="916" y="678"/>
                  </a:lnTo>
                  <a:lnTo>
                    <a:pt x="856" y="678"/>
                  </a:lnTo>
                  <a:lnTo>
                    <a:pt x="795" y="678"/>
                  </a:lnTo>
                  <a:lnTo>
                    <a:pt x="735" y="678"/>
                  </a:lnTo>
                  <a:lnTo>
                    <a:pt x="674" y="678"/>
                  </a:lnTo>
                  <a:lnTo>
                    <a:pt x="614" y="678"/>
                  </a:lnTo>
                  <a:lnTo>
                    <a:pt x="553" y="678"/>
                  </a:lnTo>
                  <a:lnTo>
                    <a:pt x="493" y="678"/>
                  </a:lnTo>
                  <a:lnTo>
                    <a:pt x="431" y="678"/>
                  </a:lnTo>
                  <a:lnTo>
                    <a:pt x="370" y="678"/>
                  </a:lnTo>
                  <a:lnTo>
                    <a:pt x="310" y="678"/>
                  </a:lnTo>
                  <a:lnTo>
                    <a:pt x="250" y="678"/>
                  </a:lnTo>
                  <a:lnTo>
                    <a:pt x="189" y="678"/>
                  </a:lnTo>
                  <a:lnTo>
                    <a:pt x="129" y="678"/>
                  </a:lnTo>
                  <a:lnTo>
                    <a:pt x="68" y="678"/>
                  </a:lnTo>
                  <a:lnTo>
                    <a:pt x="52" y="677"/>
                  </a:lnTo>
                  <a:lnTo>
                    <a:pt x="38" y="674"/>
                  </a:lnTo>
                  <a:lnTo>
                    <a:pt x="33" y="671"/>
                  </a:lnTo>
                  <a:lnTo>
                    <a:pt x="26" y="667"/>
                  </a:lnTo>
                  <a:lnTo>
                    <a:pt x="22" y="665"/>
                  </a:lnTo>
                  <a:lnTo>
                    <a:pt x="17" y="661"/>
                  </a:lnTo>
                  <a:lnTo>
                    <a:pt x="13" y="655"/>
                  </a:lnTo>
                  <a:lnTo>
                    <a:pt x="9" y="650"/>
                  </a:lnTo>
                  <a:lnTo>
                    <a:pt x="6" y="644"/>
                  </a:lnTo>
                  <a:lnTo>
                    <a:pt x="4" y="638"/>
                  </a:lnTo>
                  <a:lnTo>
                    <a:pt x="1" y="624"/>
                  </a:lnTo>
                  <a:lnTo>
                    <a:pt x="0" y="606"/>
                  </a:lnTo>
                  <a:lnTo>
                    <a:pt x="0" y="589"/>
                  </a:lnTo>
                  <a:lnTo>
                    <a:pt x="0" y="571"/>
                  </a:lnTo>
                  <a:lnTo>
                    <a:pt x="0" y="554"/>
                  </a:lnTo>
                  <a:lnTo>
                    <a:pt x="0" y="536"/>
                  </a:lnTo>
                  <a:lnTo>
                    <a:pt x="0" y="517"/>
                  </a:lnTo>
                  <a:lnTo>
                    <a:pt x="0" y="500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0" y="456"/>
                  </a:lnTo>
                  <a:lnTo>
                    <a:pt x="1" y="450"/>
                  </a:lnTo>
                  <a:lnTo>
                    <a:pt x="2" y="443"/>
                  </a:lnTo>
                  <a:lnTo>
                    <a:pt x="5" y="437"/>
                  </a:lnTo>
                  <a:lnTo>
                    <a:pt x="8" y="431"/>
                  </a:lnTo>
                  <a:lnTo>
                    <a:pt x="12" y="425"/>
                  </a:lnTo>
                  <a:lnTo>
                    <a:pt x="15" y="420"/>
                  </a:lnTo>
                  <a:lnTo>
                    <a:pt x="19" y="415"/>
                  </a:lnTo>
                  <a:lnTo>
                    <a:pt x="25" y="409"/>
                  </a:lnTo>
                  <a:lnTo>
                    <a:pt x="30" y="405"/>
                  </a:lnTo>
                  <a:lnTo>
                    <a:pt x="37" y="401"/>
                  </a:lnTo>
                  <a:lnTo>
                    <a:pt x="42" y="398"/>
                  </a:lnTo>
                  <a:lnTo>
                    <a:pt x="48" y="396"/>
                  </a:lnTo>
                  <a:lnTo>
                    <a:pt x="55" y="394"/>
                  </a:lnTo>
                  <a:lnTo>
                    <a:pt x="61" y="393"/>
                  </a:lnTo>
                  <a:lnTo>
                    <a:pt x="68" y="39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109"/>
            <p:cNvSpPr>
              <a:spLocks/>
            </p:cNvSpPr>
            <p:nvPr/>
          </p:nvSpPr>
          <p:spPr bwMode="auto">
            <a:xfrm>
              <a:off x="3656" y="3500"/>
              <a:ext cx="1184" cy="681"/>
            </a:xfrm>
            <a:custGeom>
              <a:avLst/>
              <a:gdLst>
                <a:gd name="T0" fmla="*/ 189 w 1184"/>
                <a:gd name="T1" fmla="*/ 393 h 681"/>
                <a:gd name="T2" fmla="*/ 370 w 1184"/>
                <a:gd name="T3" fmla="*/ 393 h 681"/>
                <a:gd name="T4" fmla="*/ 552 w 1184"/>
                <a:gd name="T5" fmla="*/ 393 h 681"/>
                <a:gd name="T6" fmla="*/ 735 w 1184"/>
                <a:gd name="T7" fmla="*/ 393 h 681"/>
                <a:gd name="T8" fmla="*/ 916 w 1184"/>
                <a:gd name="T9" fmla="*/ 393 h 681"/>
                <a:gd name="T10" fmla="*/ 1040 w 1184"/>
                <a:gd name="T11" fmla="*/ 394 h 681"/>
                <a:gd name="T12" fmla="*/ 1059 w 1184"/>
                <a:gd name="T13" fmla="*/ 419 h 681"/>
                <a:gd name="T14" fmla="*/ 1092 w 1184"/>
                <a:gd name="T15" fmla="*/ 451 h 681"/>
                <a:gd name="T16" fmla="*/ 1124 w 1184"/>
                <a:gd name="T17" fmla="*/ 469 h 681"/>
                <a:gd name="T18" fmla="*/ 1149 w 1184"/>
                <a:gd name="T19" fmla="*/ 471 h 681"/>
                <a:gd name="T20" fmla="*/ 1158 w 1184"/>
                <a:gd name="T21" fmla="*/ 467 h 681"/>
                <a:gd name="T22" fmla="*/ 1155 w 1184"/>
                <a:gd name="T23" fmla="*/ 428 h 681"/>
                <a:gd name="T24" fmla="*/ 1154 w 1184"/>
                <a:gd name="T25" fmla="*/ 354 h 681"/>
                <a:gd name="T26" fmla="*/ 1154 w 1184"/>
                <a:gd name="T27" fmla="*/ 260 h 681"/>
                <a:gd name="T28" fmla="*/ 1154 w 1184"/>
                <a:gd name="T29" fmla="*/ 164 h 681"/>
                <a:gd name="T30" fmla="*/ 1158 w 1184"/>
                <a:gd name="T31" fmla="*/ 78 h 681"/>
                <a:gd name="T32" fmla="*/ 1166 w 1184"/>
                <a:gd name="T33" fmla="*/ 8 h 681"/>
                <a:gd name="T34" fmla="*/ 1173 w 1184"/>
                <a:gd name="T35" fmla="*/ 1 h 681"/>
                <a:gd name="T36" fmla="*/ 1182 w 1184"/>
                <a:gd name="T37" fmla="*/ 35 h 681"/>
                <a:gd name="T38" fmla="*/ 1184 w 1184"/>
                <a:gd name="T39" fmla="*/ 132 h 681"/>
                <a:gd name="T40" fmla="*/ 1184 w 1184"/>
                <a:gd name="T41" fmla="*/ 236 h 681"/>
                <a:gd name="T42" fmla="*/ 1184 w 1184"/>
                <a:gd name="T43" fmla="*/ 339 h 681"/>
                <a:gd name="T44" fmla="*/ 1184 w 1184"/>
                <a:gd name="T45" fmla="*/ 442 h 681"/>
                <a:gd name="T46" fmla="*/ 1184 w 1184"/>
                <a:gd name="T47" fmla="*/ 546 h 681"/>
                <a:gd name="T48" fmla="*/ 1184 w 1184"/>
                <a:gd name="T49" fmla="*/ 648 h 681"/>
                <a:gd name="T50" fmla="*/ 1175 w 1184"/>
                <a:gd name="T51" fmla="*/ 669 h 681"/>
                <a:gd name="T52" fmla="*/ 1150 w 1184"/>
                <a:gd name="T53" fmla="*/ 678 h 681"/>
                <a:gd name="T54" fmla="*/ 1104 w 1184"/>
                <a:gd name="T55" fmla="*/ 681 h 681"/>
                <a:gd name="T56" fmla="*/ 1037 w 1184"/>
                <a:gd name="T57" fmla="*/ 678 h 681"/>
                <a:gd name="T58" fmla="*/ 856 w 1184"/>
                <a:gd name="T59" fmla="*/ 678 h 681"/>
                <a:gd name="T60" fmla="*/ 674 w 1184"/>
                <a:gd name="T61" fmla="*/ 678 h 681"/>
                <a:gd name="T62" fmla="*/ 493 w 1184"/>
                <a:gd name="T63" fmla="*/ 678 h 681"/>
                <a:gd name="T64" fmla="*/ 310 w 1184"/>
                <a:gd name="T65" fmla="*/ 678 h 681"/>
                <a:gd name="T66" fmla="*/ 129 w 1184"/>
                <a:gd name="T67" fmla="*/ 678 h 681"/>
                <a:gd name="T68" fmla="*/ 38 w 1184"/>
                <a:gd name="T69" fmla="*/ 674 h 681"/>
                <a:gd name="T70" fmla="*/ 22 w 1184"/>
                <a:gd name="T71" fmla="*/ 665 h 681"/>
                <a:gd name="T72" fmla="*/ 9 w 1184"/>
                <a:gd name="T73" fmla="*/ 650 h 681"/>
                <a:gd name="T74" fmla="*/ 1 w 1184"/>
                <a:gd name="T75" fmla="*/ 624 h 681"/>
                <a:gd name="T76" fmla="*/ 0 w 1184"/>
                <a:gd name="T77" fmla="*/ 571 h 681"/>
                <a:gd name="T78" fmla="*/ 0 w 1184"/>
                <a:gd name="T79" fmla="*/ 517 h 681"/>
                <a:gd name="T80" fmla="*/ 0 w 1184"/>
                <a:gd name="T81" fmla="*/ 465 h 681"/>
                <a:gd name="T82" fmla="*/ 2 w 1184"/>
                <a:gd name="T83" fmla="*/ 443 h 681"/>
                <a:gd name="T84" fmla="*/ 12 w 1184"/>
                <a:gd name="T85" fmla="*/ 425 h 681"/>
                <a:gd name="T86" fmla="*/ 25 w 1184"/>
                <a:gd name="T87" fmla="*/ 409 h 681"/>
                <a:gd name="T88" fmla="*/ 42 w 1184"/>
                <a:gd name="T89" fmla="*/ 398 h 681"/>
                <a:gd name="T90" fmla="*/ 61 w 1184"/>
                <a:gd name="T91" fmla="*/ 393 h 6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84"/>
                <a:gd name="T139" fmla="*/ 0 h 681"/>
                <a:gd name="T140" fmla="*/ 1184 w 1184"/>
                <a:gd name="T141" fmla="*/ 681 h 6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84" h="681">
                  <a:moveTo>
                    <a:pt x="68" y="393"/>
                  </a:moveTo>
                  <a:lnTo>
                    <a:pt x="129" y="393"/>
                  </a:lnTo>
                  <a:lnTo>
                    <a:pt x="189" y="393"/>
                  </a:lnTo>
                  <a:lnTo>
                    <a:pt x="250" y="393"/>
                  </a:lnTo>
                  <a:lnTo>
                    <a:pt x="310" y="393"/>
                  </a:lnTo>
                  <a:lnTo>
                    <a:pt x="370" y="393"/>
                  </a:lnTo>
                  <a:lnTo>
                    <a:pt x="431" y="393"/>
                  </a:lnTo>
                  <a:lnTo>
                    <a:pt x="491" y="393"/>
                  </a:lnTo>
                  <a:lnTo>
                    <a:pt x="552" y="393"/>
                  </a:lnTo>
                  <a:lnTo>
                    <a:pt x="612" y="393"/>
                  </a:lnTo>
                  <a:lnTo>
                    <a:pt x="674" y="393"/>
                  </a:lnTo>
                  <a:lnTo>
                    <a:pt x="735" y="393"/>
                  </a:lnTo>
                  <a:lnTo>
                    <a:pt x="795" y="393"/>
                  </a:lnTo>
                  <a:lnTo>
                    <a:pt x="856" y="393"/>
                  </a:lnTo>
                  <a:lnTo>
                    <a:pt x="916" y="393"/>
                  </a:lnTo>
                  <a:lnTo>
                    <a:pt x="977" y="393"/>
                  </a:lnTo>
                  <a:lnTo>
                    <a:pt x="1037" y="393"/>
                  </a:lnTo>
                  <a:lnTo>
                    <a:pt x="1040" y="394"/>
                  </a:lnTo>
                  <a:lnTo>
                    <a:pt x="1045" y="400"/>
                  </a:lnTo>
                  <a:lnTo>
                    <a:pt x="1052" y="409"/>
                  </a:lnTo>
                  <a:lnTo>
                    <a:pt x="1059" y="419"/>
                  </a:lnTo>
                  <a:lnTo>
                    <a:pt x="1069" y="429"/>
                  </a:lnTo>
                  <a:lnTo>
                    <a:pt x="1080" y="442"/>
                  </a:lnTo>
                  <a:lnTo>
                    <a:pt x="1092" y="451"/>
                  </a:lnTo>
                  <a:lnTo>
                    <a:pt x="1104" y="460"/>
                  </a:lnTo>
                  <a:lnTo>
                    <a:pt x="1115" y="466"/>
                  </a:lnTo>
                  <a:lnTo>
                    <a:pt x="1124" y="469"/>
                  </a:lnTo>
                  <a:lnTo>
                    <a:pt x="1133" y="471"/>
                  </a:lnTo>
                  <a:lnTo>
                    <a:pt x="1141" y="471"/>
                  </a:lnTo>
                  <a:lnTo>
                    <a:pt x="1149" y="471"/>
                  </a:lnTo>
                  <a:lnTo>
                    <a:pt x="1154" y="470"/>
                  </a:lnTo>
                  <a:lnTo>
                    <a:pt x="1157" y="469"/>
                  </a:lnTo>
                  <a:lnTo>
                    <a:pt x="1158" y="467"/>
                  </a:lnTo>
                  <a:lnTo>
                    <a:pt x="1157" y="459"/>
                  </a:lnTo>
                  <a:lnTo>
                    <a:pt x="1157" y="446"/>
                  </a:lnTo>
                  <a:lnTo>
                    <a:pt x="1155" y="428"/>
                  </a:lnTo>
                  <a:lnTo>
                    <a:pt x="1155" y="406"/>
                  </a:lnTo>
                  <a:lnTo>
                    <a:pt x="1154" y="382"/>
                  </a:lnTo>
                  <a:lnTo>
                    <a:pt x="1154" y="354"/>
                  </a:lnTo>
                  <a:lnTo>
                    <a:pt x="1154" y="324"/>
                  </a:lnTo>
                  <a:lnTo>
                    <a:pt x="1154" y="293"/>
                  </a:lnTo>
                  <a:lnTo>
                    <a:pt x="1154" y="260"/>
                  </a:lnTo>
                  <a:lnTo>
                    <a:pt x="1154" y="228"/>
                  </a:lnTo>
                  <a:lnTo>
                    <a:pt x="1154" y="196"/>
                  </a:lnTo>
                  <a:lnTo>
                    <a:pt x="1154" y="164"/>
                  </a:lnTo>
                  <a:lnTo>
                    <a:pt x="1155" y="133"/>
                  </a:lnTo>
                  <a:lnTo>
                    <a:pt x="1157" y="104"/>
                  </a:lnTo>
                  <a:lnTo>
                    <a:pt x="1158" y="78"/>
                  </a:lnTo>
                  <a:lnTo>
                    <a:pt x="1159" y="54"/>
                  </a:lnTo>
                  <a:lnTo>
                    <a:pt x="1162" y="25"/>
                  </a:lnTo>
                  <a:lnTo>
                    <a:pt x="1166" y="8"/>
                  </a:lnTo>
                  <a:lnTo>
                    <a:pt x="1167" y="2"/>
                  </a:lnTo>
                  <a:lnTo>
                    <a:pt x="1170" y="0"/>
                  </a:lnTo>
                  <a:lnTo>
                    <a:pt x="1173" y="1"/>
                  </a:lnTo>
                  <a:lnTo>
                    <a:pt x="1174" y="4"/>
                  </a:lnTo>
                  <a:lnTo>
                    <a:pt x="1178" y="14"/>
                  </a:lnTo>
                  <a:lnTo>
                    <a:pt x="1182" y="35"/>
                  </a:lnTo>
                  <a:lnTo>
                    <a:pt x="1183" y="63"/>
                  </a:lnTo>
                  <a:lnTo>
                    <a:pt x="1184" y="98"/>
                  </a:lnTo>
                  <a:lnTo>
                    <a:pt x="1184" y="132"/>
                  </a:lnTo>
                  <a:lnTo>
                    <a:pt x="1184" y="167"/>
                  </a:lnTo>
                  <a:lnTo>
                    <a:pt x="1184" y="201"/>
                  </a:lnTo>
                  <a:lnTo>
                    <a:pt x="1184" y="236"/>
                  </a:lnTo>
                  <a:lnTo>
                    <a:pt x="1184" y="270"/>
                  </a:lnTo>
                  <a:lnTo>
                    <a:pt x="1184" y="304"/>
                  </a:lnTo>
                  <a:lnTo>
                    <a:pt x="1184" y="339"/>
                  </a:lnTo>
                  <a:lnTo>
                    <a:pt x="1184" y="373"/>
                  </a:lnTo>
                  <a:lnTo>
                    <a:pt x="1184" y="408"/>
                  </a:lnTo>
                  <a:lnTo>
                    <a:pt x="1184" y="442"/>
                  </a:lnTo>
                  <a:lnTo>
                    <a:pt x="1184" y="477"/>
                  </a:lnTo>
                  <a:lnTo>
                    <a:pt x="1184" y="510"/>
                  </a:lnTo>
                  <a:lnTo>
                    <a:pt x="1184" y="546"/>
                  </a:lnTo>
                  <a:lnTo>
                    <a:pt x="1184" y="579"/>
                  </a:lnTo>
                  <a:lnTo>
                    <a:pt x="1184" y="613"/>
                  </a:lnTo>
                  <a:lnTo>
                    <a:pt x="1184" y="648"/>
                  </a:lnTo>
                  <a:lnTo>
                    <a:pt x="1183" y="656"/>
                  </a:lnTo>
                  <a:lnTo>
                    <a:pt x="1180" y="663"/>
                  </a:lnTo>
                  <a:lnTo>
                    <a:pt x="1175" y="669"/>
                  </a:lnTo>
                  <a:lnTo>
                    <a:pt x="1169" y="673"/>
                  </a:lnTo>
                  <a:lnTo>
                    <a:pt x="1159" y="675"/>
                  </a:lnTo>
                  <a:lnTo>
                    <a:pt x="1150" y="678"/>
                  </a:lnTo>
                  <a:lnTo>
                    <a:pt x="1140" y="679"/>
                  </a:lnTo>
                  <a:lnTo>
                    <a:pt x="1128" y="681"/>
                  </a:lnTo>
                  <a:lnTo>
                    <a:pt x="1104" y="681"/>
                  </a:lnTo>
                  <a:lnTo>
                    <a:pt x="1079" y="679"/>
                  </a:lnTo>
                  <a:lnTo>
                    <a:pt x="1057" y="678"/>
                  </a:lnTo>
                  <a:lnTo>
                    <a:pt x="1037" y="678"/>
                  </a:lnTo>
                  <a:lnTo>
                    <a:pt x="977" y="678"/>
                  </a:lnTo>
                  <a:lnTo>
                    <a:pt x="916" y="678"/>
                  </a:lnTo>
                  <a:lnTo>
                    <a:pt x="856" y="678"/>
                  </a:lnTo>
                  <a:lnTo>
                    <a:pt x="795" y="678"/>
                  </a:lnTo>
                  <a:lnTo>
                    <a:pt x="735" y="678"/>
                  </a:lnTo>
                  <a:lnTo>
                    <a:pt x="674" y="678"/>
                  </a:lnTo>
                  <a:lnTo>
                    <a:pt x="614" y="678"/>
                  </a:lnTo>
                  <a:lnTo>
                    <a:pt x="553" y="678"/>
                  </a:lnTo>
                  <a:lnTo>
                    <a:pt x="493" y="678"/>
                  </a:lnTo>
                  <a:lnTo>
                    <a:pt x="431" y="678"/>
                  </a:lnTo>
                  <a:lnTo>
                    <a:pt x="370" y="678"/>
                  </a:lnTo>
                  <a:lnTo>
                    <a:pt x="310" y="678"/>
                  </a:lnTo>
                  <a:lnTo>
                    <a:pt x="250" y="678"/>
                  </a:lnTo>
                  <a:lnTo>
                    <a:pt x="189" y="678"/>
                  </a:lnTo>
                  <a:lnTo>
                    <a:pt x="129" y="678"/>
                  </a:lnTo>
                  <a:lnTo>
                    <a:pt x="68" y="678"/>
                  </a:lnTo>
                  <a:lnTo>
                    <a:pt x="52" y="677"/>
                  </a:lnTo>
                  <a:lnTo>
                    <a:pt x="38" y="674"/>
                  </a:lnTo>
                  <a:lnTo>
                    <a:pt x="33" y="671"/>
                  </a:lnTo>
                  <a:lnTo>
                    <a:pt x="26" y="667"/>
                  </a:lnTo>
                  <a:lnTo>
                    <a:pt x="22" y="665"/>
                  </a:lnTo>
                  <a:lnTo>
                    <a:pt x="17" y="661"/>
                  </a:lnTo>
                  <a:lnTo>
                    <a:pt x="13" y="655"/>
                  </a:lnTo>
                  <a:lnTo>
                    <a:pt x="9" y="650"/>
                  </a:lnTo>
                  <a:lnTo>
                    <a:pt x="6" y="644"/>
                  </a:lnTo>
                  <a:lnTo>
                    <a:pt x="4" y="638"/>
                  </a:lnTo>
                  <a:lnTo>
                    <a:pt x="1" y="624"/>
                  </a:lnTo>
                  <a:lnTo>
                    <a:pt x="0" y="606"/>
                  </a:lnTo>
                  <a:lnTo>
                    <a:pt x="0" y="589"/>
                  </a:lnTo>
                  <a:lnTo>
                    <a:pt x="0" y="571"/>
                  </a:lnTo>
                  <a:lnTo>
                    <a:pt x="0" y="554"/>
                  </a:lnTo>
                  <a:lnTo>
                    <a:pt x="0" y="536"/>
                  </a:lnTo>
                  <a:lnTo>
                    <a:pt x="0" y="517"/>
                  </a:lnTo>
                  <a:lnTo>
                    <a:pt x="0" y="500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0" y="456"/>
                  </a:lnTo>
                  <a:lnTo>
                    <a:pt x="1" y="450"/>
                  </a:lnTo>
                  <a:lnTo>
                    <a:pt x="2" y="443"/>
                  </a:lnTo>
                  <a:lnTo>
                    <a:pt x="5" y="437"/>
                  </a:lnTo>
                  <a:lnTo>
                    <a:pt x="8" y="431"/>
                  </a:lnTo>
                  <a:lnTo>
                    <a:pt x="12" y="425"/>
                  </a:lnTo>
                  <a:lnTo>
                    <a:pt x="15" y="420"/>
                  </a:lnTo>
                  <a:lnTo>
                    <a:pt x="19" y="415"/>
                  </a:lnTo>
                  <a:lnTo>
                    <a:pt x="25" y="409"/>
                  </a:lnTo>
                  <a:lnTo>
                    <a:pt x="30" y="405"/>
                  </a:lnTo>
                  <a:lnTo>
                    <a:pt x="37" y="401"/>
                  </a:lnTo>
                  <a:lnTo>
                    <a:pt x="42" y="398"/>
                  </a:lnTo>
                  <a:lnTo>
                    <a:pt x="48" y="396"/>
                  </a:lnTo>
                  <a:lnTo>
                    <a:pt x="55" y="394"/>
                  </a:lnTo>
                  <a:lnTo>
                    <a:pt x="61" y="393"/>
                  </a:lnTo>
                  <a:lnTo>
                    <a:pt x="68" y="39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110"/>
            <p:cNvSpPr>
              <a:spLocks/>
            </p:cNvSpPr>
            <p:nvPr/>
          </p:nvSpPr>
          <p:spPr bwMode="auto">
            <a:xfrm>
              <a:off x="2755" y="3998"/>
              <a:ext cx="938" cy="53"/>
            </a:xfrm>
            <a:custGeom>
              <a:avLst/>
              <a:gdLst>
                <a:gd name="T0" fmla="*/ 938 w 938"/>
                <a:gd name="T1" fmla="*/ 53 h 53"/>
                <a:gd name="T2" fmla="*/ 880 w 938"/>
                <a:gd name="T3" fmla="*/ 53 h 53"/>
                <a:gd name="T4" fmla="*/ 820 w 938"/>
                <a:gd name="T5" fmla="*/ 53 h 53"/>
                <a:gd name="T6" fmla="*/ 761 w 938"/>
                <a:gd name="T7" fmla="*/ 53 h 53"/>
                <a:gd name="T8" fmla="*/ 703 w 938"/>
                <a:gd name="T9" fmla="*/ 53 h 53"/>
                <a:gd name="T10" fmla="*/ 644 w 938"/>
                <a:gd name="T11" fmla="*/ 53 h 53"/>
                <a:gd name="T12" fmla="*/ 586 w 938"/>
                <a:gd name="T13" fmla="*/ 53 h 53"/>
                <a:gd name="T14" fmla="*/ 527 w 938"/>
                <a:gd name="T15" fmla="*/ 53 h 53"/>
                <a:gd name="T16" fmla="*/ 469 w 938"/>
                <a:gd name="T17" fmla="*/ 53 h 53"/>
                <a:gd name="T18" fmla="*/ 410 w 938"/>
                <a:gd name="T19" fmla="*/ 53 h 53"/>
                <a:gd name="T20" fmla="*/ 351 w 938"/>
                <a:gd name="T21" fmla="*/ 53 h 53"/>
                <a:gd name="T22" fmla="*/ 293 w 938"/>
                <a:gd name="T23" fmla="*/ 53 h 53"/>
                <a:gd name="T24" fmla="*/ 234 w 938"/>
                <a:gd name="T25" fmla="*/ 53 h 53"/>
                <a:gd name="T26" fmla="*/ 176 w 938"/>
                <a:gd name="T27" fmla="*/ 53 h 53"/>
                <a:gd name="T28" fmla="*/ 117 w 938"/>
                <a:gd name="T29" fmla="*/ 53 h 53"/>
                <a:gd name="T30" fmla="*/ 59 w 938"/>
                <a:gd name="T31" fmla="*/ 53 h 53"/>
                <a:gd name="T32" fmla="*/ 0 w 938"/>
                <a:gd name="T33" fmla="*/ 53 h 53"/>
                <a:gd name="T34" fmla="*/ 0 w 938"/>
                <a:gd name="T35" fmla="*/ 46 h 53"/>
                <a:gd name="T36" fmla="*/ 0 w 938"/>
                <a:gd name="T37" fmla="*/ 40 h 53"/>
                <a:gd name="T38" fmla="*/ 0 w 938"/>
                <a:gd name="T39" fmla="*/ 33 h 53"/>
                <a:gd name="T40" fmla="*/ 0 w 938"/>
                <a:gd name="T41" fmla="*/ 26 h 53"/>
                <a:gd name="T42" fmla="*/ 0 w 938"/>
                <a:gd name="T43" fmla="*/ 21 h 53"/>
                <a:gd name="T44" fmla="*/ 0 w 938"/>
                <a:gd name="T45" fmla="*/ 14 h 53"/>
                <a:gd name="T46" fmla="*/ 0 w 938"/>
                <a:gd name="T47" fmla="*/ 7 h 53"/>
                <a:gd name="T48" fmla="*/ 0 w 938"/>
                <a:gd name="T49" fmla="*/ 0 h 53"/>
                <a:gd name="T50" fmla="*/ 59 w 938"/>
                <a:gd name="T51" fmla="*/ 0 h 53"/>
                <a:gd name="T52" fmla="*/ 117 w 938"/>
                <a:gd name="T53" fmla="*/ 0 h 53"/>
                <a:gd name="T54" fmla="*/ 176 w 938"/>
                <a:gd name="T55" fmla="*/ 0 h 53"/>
                <a:gd name="T56" fmla="*/ 234 w 938"/>
                <a:gd name="T57" fmla="*/ 0 h 53"/>
                <a:gd name="T58" fmla="*/ 293 w 938"/>
                <a:gd name="T59" fmla="*/ 0 h 53"/>
                <a:gd name="T60" fmla="*/ 352 w 938"/>
                <a:gd name="T61" fmla="*/ 0 h 53"/>
                <a:gd name="T62" fmla="*/ 410 w 938"/>
                <a:gd name="T63" fmla="*/ 0 h 53"/>
                <a:gd name="T64" fmla="*/ 469 w 938"/>
                <a:gd name="T65" fmla="*/ 0 h 53"/>
                <a:gd name="T66" fmla="*/ 527 w 938"/>
                <a:gd name="T67" fmla="*/ 0 h 53"/>
                <a:gd name="T68" fmla="*/ 586 w 938"/>
                <a:gd name="T69" fmla="*/ 0 h 53"/>
                <a:gd name="T70" fmla="*/ 644 w 938"/>
                <a:gd name="T71" fmla="*/ 0 h 53"/>
                <a:gd name="T72" fmla="*/ 703 w 938"/>
                <a:gd name="T73" fmla="*/ 0 h 53"/>
                <a:gd name="T74" fmla="*/ 761 w 938"/>
                <a:gd name="T75" fmla="*/ 0 h 53"/>
                <a:gd name="T76" fmla="*/ 820 w 938"/>
                <a:gd name="T77" fmla="*/ 0 h 53"/>
                <a:gd name="T78" fmla="*/ 880 w 938"/>
                <a:gd name="T79" fmla="*/ 0 h 53"/>
                <a:gd name="T80" fmla="*/ 938 w 938"/>
                <a:gd name="T81" fmla="*/ 0 h 53"/>
                <a:gd name="T82" fmla="*/ 938 w 938"/>
                <a:gd name="T83" fmla="*/ 6 h 53"/>
                <a:gd name="T84" fmla="*/ 938 w 938"/>
                <a:gd name="T85" fmla="*/ 12 h 53"/>
                <a:gd name="T86" fmla="*/ 938 w 938"/>
                <a:gd name="T87" fmla="*/ 19 h 53"/>
                <a:gd name="T88" fmla="*/ 938 w 938"/>
                <a:gd name="T89" fmla="*/ 26 h 53"/>
                <a:gd name="T90" fmla="*/ 938 w 938"/>
                <a:gd name="T91" fmla="*/ 33 h 53"/>
                <a:gd name="T92" fmla="*/ 938 w 938"/>
                <a:gd name="T93" fmla="*/ 40 h 53"/>
                <a:gd name="T94" fmla="*/ 938 w 938"/>
                <a:gd name="T95" fmla="*/ 46 h 53"/>
                <a:gd name="T96" fmla="*/ 938 w 938"/>
                <a:gd name="T97" fmla="*/ 53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38"/>
                <a:gd name="T148" fmla="*/ 0 h 53"/>
                <a:gd name="T149" fmla="*/ 938 w 938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38" h="53">
                  <a:moveTo>
                    <a:pt x="938" y="53"/>
                  </a:moveTo>
                  <a:lnTo>
                    <a:pt x="880" y="53"/>
                  </a:lnTo>
                  <a:lnTo>
                    <a:pt x="820" y="53"/>
                  </a:lnTo>
                  <a:lnTo>
                    <a:pt x="761" y="53"/>
                  </a:lnTo>
                  <a:lnTo>
                    <a:pt x="703" y="53"/>
                  </a:lnTo>
                  <a:lnTo>
                    <a:pt x="644" y="53"/>
                  </a:lnTo>
                  <a:lnTo>
                    <a:pt x="586" y="53"/>
                  </a:lnTo>
                  <a:lnTo>
                    <a:pt x="527" y="53"/>
                  </a:lnTo>
                  <a:lnTo>
                    <a:pt x="469" y="53"/>
                  </a:lnTo>
                  <a:lnTo>
                    <a:pt x="410" y="53"/>
                  </a:lnTo>
                  <a:lnTo>
                    <a:pt x="351" y="53"/>
                  </a:lnTo>
                  <a:lnTo>
                    <a:pt x="293" y="53"/>
                  </a:lnTo>
                  <a:lnTo>
                    <a:pt x="234" y="53"/>
                  </a:lnTo>
                  <a:lnTo>
                    <a:pt x="176" y="53"/>
                  </a:lnTo>
                  <a:lnTo>
                    <a:pt x="117" y="53"/>
                  </a:lnTo>
                  <a:lnTo>
                    <a:pt x="59" y="53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117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3" y="0"/>
                  </a:lnTo>
                  <a:lnTo>
                    <a:pt x="352" y="0"/>
                  </a:lnTo>
                  <a:lnTo>
                    <a:pt x="410" y="0"/>
                  </a:lnTo>
                  <a:lnTo>
                    <a:pt x="469" y="0"/>
                  </a:lnTo>
                  <a:lnTo>
                    <a:pt x="527" y="0"/>
                  </a:lnTo>
                  <a:lnTo>
                    <a:pt x="586" y="0"/>
                  </a:lnTo>
                  <a:lnTo>
                    <a:pt x="644" y="0"/>
                  </a:lnTo>
                  <a:lnTo>
                    <a:pt x="703" y="0"/>
                  </a:lnTo>
                  <a:lnTo>
                    <a:pt x="761" y="0"/>
                  </a:lnTo>
                  <a:lnTo>
                    <a:pt x="820" y="0"/>
                  </a:lnTo>
                  <a:lnTo>
                    <a:pt x="880" y="0"/>
                  </a:lnTo>
                  <a:lnTo>
                    <a:pt x="938" y="0"/>
                  </a:lnTo>
                  <a:lnTo>
                    <a:pt x="938" y="6"/>
                  </a:lnTo>
                  <a:lnTo>
                    <a:pt x="938" y="12"/>
                  </a:lnTo>
                  <a:lnTo>
                    <a:pt x="938" y="19"/>
                  </a:lnTo>
                  <a:lnTo>
                    <a:pt x="938" y="26"/>
                  </a:lnTo>
                  <a:lnTo>
                    <a:pt x="938" y="33"/>
                  </a:lnTo>
                  <a:lnTo>
                    <a:pt x="938" y="40"/>
                  </a:lnTo>
                  <a:lnTo>
                    <a:pt x="938" y="46"/>
                  </a:lnTo>
                  <a:lnTo>
                    <a:pt x="938" y="53"/>
                  </a:lnTo>
                  <a:close/>
                </a:path>
              </a:pathLst>
            </a:custGeom>
            <a:solidFill>
              <a:srgbClr val="66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111"/>
            <p:cNvSpPr>
              <a:spLocks/>
            </p:cNvSpPr>
            <p:nvPr/>
          </p:nvSpPr>
          <p:spPr bwMode="auto">
            <a:xfrm>
              <a:off x="2755" y="3998"/>
              <a:ext cx="938" cy="53"/>
            </a:xfrm>
            <a:custGeom>
              <a:avLst/>
              <a:gdLst>
                <a:gd name="T0" fmla="*/ 938 w 938"/>
                <a:gd name="T1" fmla="*/ 53 h 53"/>
                <a:gd name="T2" fmla="*/ 880 w 938"/>
                <a:gd name="T3" fmla="*/ 53 h 53"/>
                <a:gd name="T4" fmla="*/ 820 w 938"/>
                <a:gd name="T5" fmla="*/ 53 h 53"/>
                <a:gd name="T6" fmla="*/ 761 w 938"/>
                <a:gd name="T7" fmla="*/ 53 h 53"/>
                <a:gd name="T8" fmla="*/ 703 w 938"/>
                <a:gd name="T9" fmla="*/ 53 h 53"/>
                <a:gd name="T10" fmla="*/ 644 w 938"/>
                <a:gd name="T11" fmla="*/ 53 h 53"/>
                <a:gd name="T12" fmla="*/ 586 w 938"/>
                <a:gd name="T13" fmla="*/ 53 h 53"/>
                <a:gd name="T14" fmla="*/ 527 w 938"/>
                <a:gd name="T15" fmla="*/ 53 h 53"/>
                <a:gd name="T16" fmla="*/ 469 w 938"/>
                <a:gd name="T17" fmla="*/ 53 h 53"/>
                <a:gd name="T18" fmla="*/ 410 w 938"/>
                <a:gd name="T19" fmla="*/ 53 h 53"/>
                <a:gd name="T20" fmla="*/ 351 w 938"/>
                <a:gd name="T21" fmla="*/ 53 h 53"/>
                <a:gd name="T22" fmla="*/ 293 w 938"/>
                <a:gd name="T23" fmla="*/ 53 h 53"/>
                <a:gd name="T24" fmla="*/ 234 w 938"/>
                <a:gd name="T25" fmla="*/ 53 h 53"/>
                <a:gd name="T26" fmla="*/ 176 w 938"/>
                <a:gd name="T27" fmla="*/ 53 h 53"/>
                <a:gd name="T28" fmla="*/ 117 w 938"/>
                <a:gd name="T29" fmla="*/ 53 h 53"/>
                <a:gd name="T30" fmla="*/ 59 w 938"/>
                <a:gd name="T31" fmla="*/ 53 h 53"/>
                <a:gd name="T32" fmla="*/ 0 w 938"/>
                <a:gd name="T33" fmla="*/ 53 h 53"/>
                <a:gd name="T34" fmla="*/ 0 w 938"/>
                <a:gd name="T35" fmla="*/ 46 h 53"/>
                <a:gd name="T36" fmla="*/ 0 w 938"/>
                <a:gd name="T37" fmla="*/ 40 h 53"/>
                <a:gd name="T38" fmla="*/ 0 w 938"/>
                <a:gd name="T39" fmla="*/ 33 h 53"/>
                <a:gd name="T40" fmla="*/ 0 w 938"/>
                <a:gd name="T41" fmla="*/ 26 h 53"/>
                <a:gd name="T42" fmla="*/ 0 w 938"/>
                <a:gd name="T43" fmla="*/ 21 h 53"/>
                <a:gd name="T44" fmla="*/ 0 w 938"/>
                <a:gd name="T45" fmla="*/ 14 h 53"/>
                <a:gd name="T46" fmla="*/ 0 w 938"/>
                <a:gd name="T47" fmla="*/ 7 h 53"/>
                <a:gd name="T48" fmla="*/ 0 w 938"/>
                <a:gd name="T49" fmla="*/ 0 h 53"/>
                <a:gd name="T50" fmla="*/ 59 w 938"/>
                <a:gd name="T51" fmla="*/ 0 h 53"/>
                <a:gd name="T52" fmla="*/ 117 w 938"/>
                <a:gd name="T53" fmla="*/ 0 h 53"/>
                <a:gd name="T54" fmla="*/ 176 w 938"/>
                <a:gd name="T55" fmla="*/ 0 h 53"/>
                <a:gd name="T56" fmla="*/ 234 w 938"/>
                <a:gd name="T57" fmla="*/ 0 h 53"/>
                <a:gd name="T58" fmla="*/ 293 w 938"/>
                <a:gd name="T59" fmla="*/ 0 h 53"/>
                <a:gd name="T60" fmla="*/ 352 w 938"/>
                <a:gd name="T61" fmla="*/ 0 h 53"/>
                <a:gd name="T62" fmla="*/ 410 w 938"/>
                <a:gd name="T63" fmla="*/ 0 h 53"/>
                <a:gd name="T64" fmla="*/ 469 w 938"/>
                <a:gd name="T65" fmla="*/ 0 h 53"/>
                <a:gd name="T66" fmla="*/ 527 w 938"/>
                <a:gd name="T67" fmla="*/ 0 h 53"/>
                <a:gd name="T68" fmla="*/ 586 w 938"/>
                <a:gd name="T69" fmla="*/ 0 h 53"/>
                <a:gd name="T70" fmla="*/ 644 w 938"/>
                <a:gd name="T71" fmla="*/ 0 h 53"/>
                <a:gd name="T72" fmla="*/ 703 w 938"/>
                <a:gd name="T73" fmla="*/ 0 h 53"/>
                <a:gd name="T74" fmla="*/ 761 w 938"/>
                <a:gd name="T75" fmla="*/ 0 h 53"/>
                <a:gd name="T76" fmla="*/ 820 w 938"/>
                <a:gd name="T77" fmla="*/ 0 h 53"/>
                <a:gd name="T78" fmla="*/ 880 w 938"/>
                <a:gd name="T79" fmla="*/ 0 h 53"/>
                <a:gd name="T80" fmla="*/ 938 w 938"/>
                <a:gd name="T81" fmla="*/ 0 h 53"/>
                <a:gd name="T82" fmla="*/ 938 w 938"/>
                <a:gd name="T83" fmla="*/ 6 h 53"/>
                <a:gd name="T84" fmla="*/ 938 w 938"/>
                <a:gd name="T85" fmla="*/ 12 h 53"/>
                <a:gd name="T86" fmla="*/ 938 w 938"/>
                <a:gd name="T87" fmla="*/ 19 h 53"/>
                <a:gd name="T88" fmla="*/ 938 w 938"/>
                <a:gd name="T89" fmla="*/ 26 h 53"/>
                <a:gd name="T90" fmla="*/ 938 w 938"/>
                <a:gd name="T91" fmla="*/ 33 h 53"/>
                <a:gd name="T92" fmla="*/ 938 w 938"/>
                <a:gd name="T93" fmla="*/ 40 h 53"/>
                <a:gd name="T94" fmla="*/ 938 w 938"/>
                <a:gd name="T95" fmla="*/ 46 h 53"/>
                <a:gd name="T96" fmla="*/ 938 w 938"/>
                <a:gd name="T97" fmla="*/ 53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38"/>
                <a:gd name="T148" fmla="*/ 0 h 53"/>
                <a:gd name="T149" fmla="*/ 938 w 938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38" h="53">
                  <a:moveTo>
                    <a:pt x="938" y="53"/>
                  </a:moveTo>
                  <a:lnTo>
                    <a:pt x="880" y="53"/>
                  </a:lnTo>
                  <a:lnTo>
                    <a:pt x="820" y="53"/>
                  </a:lnTo>
                  <a:lnTo>
                    <a:pt x="761" y="53"/>
                  </a:lnTo>
                  <a:lnTo>
                    <a:pt x="703" y="53"/>
                  </a:lnTo>
                  <a:lnTo>
                    <a:pt x="644" y="53"/>
                  </a:lnTo>
                  <a:lnTo>
                    <a:pt x="586" y="53"/>
                  </a:lnTo>
                  <a:lnTo>
                    <a:pt x="527" y="53"/>
                  </a:lnTo>
                  <a:lnTo>
                    <a:pt x="469" y="53"/>
                  </a:lnTo>
                  <a:lnTo>
                    <a:pt x="410" y="53"/>
                  </a:lnTo>
                  <a:lnTo>
                    <a:pt x="351" y="53"/>
                  </a:lnTo>
                  <a:lnTo>
                    <a:pt x="293" y="53"/>
                  </a:lnTo>
                  <a:lnTo>
                    <a:pt x="234" y="53"/>
                  </a:lnTo>
                  <a:lnTo>
                    <a:pt x="176" y="53"/>
                  </a:lnTo>
                  <a:lnTo>
                    <a:pt x="117" y="53"/>
                  </a:lnTo>
                  <a:lnTo>
                    <a:pt x="59" y="53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117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3" y="0"/>
                  </a:lnTo>
                  <a:lnTo>
                    <a:pt x="352" y="0"/>
                  </a:lnTo>
                  <a:lnTo>
                    <a:pt x="410" y="0"/>
                  </a:lnTo>
                  <a:lnTo>
                    <a:pt x="469" y="0"/>
                  </a:lnTo>
                  <a:lnTo>
                    <a:pt x="527" y="0"/>
                  </a:lnTo>
                  <a:lnTo>
                    <a:pt x="586" y="0"/>
                  </a:lnTo>
                  <a:lnTo>
                    <a:pt x="644" y="0"/>
                  </a:lnTo>
                  <a:lnTo>
                    <a:pt x="703" y="0"/>
                  </a:lnTo>
                  <a:lnTo>
                    <a:pt x="761" y="0"/>
                  </a:lnTo>
                  <a:lnTo>
                    <a:pt x="820" y="0"/>
                  </a:lnTo>
                  <a:lnTo>
                    <a:pt x="880" y="0"/>
                  </a:lnTo>
                  <a:lnTo>
                    <a:pt x="938" y="0"/>
                  </a:lnTo>
                  <a:lnTo>
                    <a:pt x="938" y="6"/>
                  </a:lnTo>
                  <a:lnTo>
                    <a:pt x="938" y="12"/>
                  </a:lnTo>
                  <a:lnTo>
                    <a:pt x="938" y="19"/>
                  </a:lnTo>
                  <a:lnTo>
                    <a:pt x="938" y="26"/>
                  </a:lnTo>
                  <a:lnTo>
                    <a:pt x="938" y="33"/>
                  </a:lnTo>
                  <a:lnTo>
                    <a:pt x="938" y="40"/>
                  </a:lnTo>
                  <a:lnTo>
                    <a:pt x="938" y="46"/>
                  </a:lnTo>
                  <a:lnTo>
                    <a:pt x="938" y="5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112"/>
            <p:cNvSpPr>
              <a:spLocks/>
            </p:cNvSpPr>
            <p:nvPr/>
          </p:nvSpPr>
          <p:spPr bwMode="auto">
            <a:xfrm>
              <a:off x="2710" y="2905"/>
              <a:ext cx="171" cy="196"/>
            </a:xfrm>
            <a:custGeom>
              <a:avLst/>
              <a:gdLst>
                <a:gd name="T0" fmla="*/ 171 w 171"/>
                <a:gd name="T1" fmla="*/ 180 h 196"/>
                <a:gd name="T2" fmla="*/ 155 w 171"/>
                <a:gd name="T3" fmla="*/ 142 h 196"/>
                <a:gd name="T4" fmla="*/ 138 w 171"/>
                <a:gd name="T5" fmla="*/ 108 h 196"/>
                <a:gd name="T6" fmla="*/ 129 w 171"/>
                <a:gd name="T7" fmla="*/ 92 h 196"/>
                <a:gd name="T8" fmla="*/ 120 w 171"/>
                <a:gd name="T9" fmla="*/ 78 h 196"/>
                <a:gd name="T10" fmla="*/ 109 w 171"/>
                <a:gd name="T11" fmla="*/ 65 h 196"/>
                <a:gd name="T12" fmla="*/ 99 w 171"/>
                <a:gd name="T13" fmla="*/ 53 h 196"/>
                <a:gd name="T14" fmla="*/ 88 w 171"/>
                <a:gd name="T15" fmla="*/ 40 h 196"/>
                <a:gd name="T16" fmla="*/ 78 w 171"/>
                <a:gd name="T17" fmla="*/ 31 h 196"/>
                <a:gd name="T18" fmla="*/ 66 w 171"/>
                <a:gd name="T19" fmla="*/ 21 h 196"/>
                <a:gd name="T20" fmla="*/ 54 w 171"/>
                <a:gd name="T21" fmla="*/ 15 h 196"/>
                <a:gd name="T22" fmla="*/ 41 w 171"/>
                <a:gd name="T23" fmla="*/ 8 h 196"/>
                <a:gd name="T24" fmla="*/ 28 w 171"/>
                <a:gd name="T25" fmla="*/ 4 h 196"/>
                <a:gd name="T26" fmla="*/ 15 w 171"/>
                <a:gd name="T27" fmla="*/ 1 h 196"/>
                <a:gd name="T28" fmla="*/ 0 w 171"/>
                <a:gd name="T29" fmla="*/ 0 h 196"/>
                <a:gd name="T30" fmla="*/ 0 w 171"/>
                <a:gd name="T31" fmla="*/ 46 h 196"/>
                <a:gd name="T32" fmla="*/ 10 w 171"/>
                <a:gd name="T33" fmla="*/ 46 h 196"/>
                <a:gd name="T34" fmla="*/ 17 w 171"/>
                <a:gd name="T35" fmla="*/ 47 h 196"/>
                <a:gd name="T36" fmla="*/ 25 w 171"/>
                <a:gd name="T37" fmla="*/ 50 h 196"/>
                <a:gd name="T38" fmla="*/ 33 w 171"/>
                <a:gd name="T39" fmla="*/ 54 h 196"/>
                <a:gd name="T40" fmla="*/ 42 w 171"/>
                <a:gd name="T41" fmla="*/ 59 h 196"/>
                <a:gd name="T42" fmla="*/ 50 w 171"/>
                <a:gd name="T43" fmla="*/ 66 h 196"/>
                <a:gd name="T44" fmla="*/ 59 w 171"/>
                <a:gd name="T45" fmla="*/ 74 h 196"/>
                <a:gd name="T46" fmla="*/ 67 w 171"/>
                <a:gd name="T47" fmla="*/ 82 h 196"/>
                <a:gd name="T48" fmla="*/ 75 w 171"/>
                <a:gd name="T49" fmla="*/ 93 h 196"/>
                <a:gd name="T50" fmla="*/ 84 w 171"/>
                <a:gd name="T51" fmla="*/ 104 h 196"/>
                <a:gd name="T52" fmla="*/ 92 w 171"/>
                <a:gd name="T53" fmla="*/ 116 h 196"/>
                <a:gd name="T54" fmla="*/ 100 w 171"/>
                <a:gd name="T55" fmla="*/ 130 h 196"/>
                <a:gd name="T56" fmla="*/ 116 w 171"/>
                <a:gd name="T57" fmla="*/ 161 h 196"/>
                <a:gd name="T58" fmla="*/ 130 w 171"/>
                <a:gd name="T59" fmla="*/ 196 h 196"/>
                <a:gd name="T60" fmla="*/ 171 w 171"/>
                <a:gd name="T61" fmla="*/ 180 h 1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1"/>
                <a:gd name="T94" fmla="*/ 0 h 196"/>
                <a:gd name="T95" fmla="*/ 171 w 171"/>
                <a:gd name="T96" fmla="*/ 196 h 1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1" h="196">
                  <a:moveTo>
                    <a:pt x="171" y="180"/>
                  </a:moveTo>
                  <a:lnTo>
                    <a:pt x="155" y="142"/>
                  </a:lnTo>
                  <a:lnTo>
                    <a:pt x="138" y="108"/>
                  </a:lnTo>
                  <a:lnTo>
                    <a:pt x="129" y="92"/>
                  </a:lnTo>
                  <a:lnTo>
                    <a:pt x="120" y="78"/>
                  </a:lnTo>
                  <a:lnTo>
                    <a:pt x="109" y="65"/>
                  </a:lnTo>
                  <a:lnTo>
                    <a:pt x="99" y="53"/>
                  </a:lnTo>
                  <a:lnTo>
                    <a:pt x="88" y="40"/>
                  </a:lnTo>
                  <a:lnTo>
                    <a:pt x="78" y="31"/>
                  </a:lnTo>
                  <a:lnTo>
                    <a:pt x="66" y="21"/>
                  </a:lnTo>
                  <a:lnTo>
                    <a:pt x="54" y="15"/>
                  </a:lnTo>
                  <a:lnTo>
                    <a:pt x="41" y="8"/>
                  </a:lnTo>
                  <a:lnTo>
                    <a:pt x="28" y="4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46"/>
                  </a:lnTo>
                  <a:lnTo>
                    <a:pt x="10" y="46"/>
                  </a:lnTo>
                  <a:lnTo>
                    <a:pt x="17" y="47"/>
                  </a:lnTo>
                  <a:lnTo>
                    <a:pt x="25" y="50"/>
                  </a:lnTo>
                  <a:lnTo>
                    <a:pt x="33" y="54"/>
                  </a:lnTo>
                  <a:lnTo>
                    <a:pt x="42" y="59"/>
                  </a:lnTo>
                  <a:lnTo>
                    <a:pt x="50" y="66"/>
                  </a:lnTo>
                  <a:lnTo>
                    <a:pt x="59" y="74"/>
                  </a:lnTo>
                  <a:lnTo>
                    <a:pt x="67" y="82"/>
                  </a:lnTo>
                  <a:lnTo>
                    <a:pt x="75" y="93"/>
                  </a:lnTo>
                  <a:lnTo>
                    <a:pt x="84" y="104"/>
                  </a:lnTo>
                  <a:lnTo>
                    <a:pt x="92" y="116"/>
                  </a:lnTo>
                  <a:lnTo>
                    <a:pt x="100" y="130"/>
                  </a:lnTo>
                  <a:lnTo>
                    <a:pt x="116" y="161"/>
                  </a:lnTo>
                  <a:lnTo>
                    <a:pt x="130" y="196"/>
                  </a:lnTo>
                  <a:lnTo>
                    <a:pt x="171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113"/>
            <p:cNvSpPr>
              <a:spLocks/>
            </p:cNvSpPr>
            <p:nvPr/>
          </p:nvSpPr>
          <p:spPr bwMode="auto">
            <a:xfrm>
              <a:off x="2840" y="3085"/>
              <a:ext cx="104" cy="404"/>
            </a:xfrm>
            <a:custGeom>
              <a:avLst/>
              <a:gdLst>
                <a:gd name="T0" fmla="*/ 104 w 104"/>
                <a:gd name="T1" fmla="*/ 404 h 404"/>
                <a:gd name="T2" fmla="*/ 103 w 104"/>
                <a:gd name="T3" fmla="*/ 347 h 404"/>
                <a:gd name="T4" fmla="*/ 100 w 104"/>
                <a:gd name="T5" fmla="*/ 290 h 404"/>
                <a:gd name="T6" fmla="*/ 95 w 104"/>
                <a:gd name="T7" fmla="*/ 235 h 404"/>
                <a:gd name="T8" fmla="*/ 87 w 104"/>
                <a:gd name="T9" fmla="*/ 182 h 404"/>
                <a:gd name="T10" fmla="*/ 78 w 104"/>
                <a:gd name="T11" fmla="*/ 132 h 404"/>
                <a:gd name="T12" fmla="*/ 68 w 104"/>
                <a:gd name="T13" fmla="*/ 85 h 404"/>
                <a:gd name="T14" fmla="*/ 56 w 104"/>
                <a:gd name="T15" fmla="*/ 40 h 404"/>
                <a:gd name="T16" fmla="*/ 41 w 104"/>
                <a:gd name="T17" fmla="*/ 0 h 404"/>
                <a:gd name="T18" fmla="*/ 0 w 104"/>
                <a:gd name="T19" fmla="*/ 16 h 404"/>
                <a:gd name="T20" fmla="*/ 14 w 104"/>
                <a:gd name="T21" fmla="*/ 54 h 404"/>
                <a:gd name="T22" fmla="*/ 25 w 104"/>
                <a:gd name="T23" fmla="*/ 97 h 404"/>
                <a:gd name="T24" fmla="*/ 36 w 104"/>
                <a:gd name="T25" fmla="*/ 142 h 404"/>
                <a:gd name="T26" fmla="*/ 44 w 104"/>
                <a:gd name="T27" fmla="*/ 190 h 404"/>
                <a:gd name="T28" fmla="*/ 52 w 104"/>
                <a:gd name="T29" fmla="*/ 240 h 404"/>
                <a:gd name="T30" fmla="*/ 56 w 104"/>
                <a:gd name="T31" fmla="*/ 293 h 404"/>
                <a:gd name="T32" fmla="*/ 60 w 104"/>
                <a:gd name="T33" fmla="*/ 348 h 404"/>
                <a:gd name="T34" fmla="*/ 61 w 104"/>
                <a:gd name="T35" fmla="*/ 404 h 404"/>
                <a:gd name="T36" fmla="*/ 104 w 104"/>
                <a:gd name="T37" fmla="*/ 404 h 4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04"/>
                <a:gd name="T59" fmla="*/ 104 w 104"/>
                <a:gd name="T60" fmla="*/ 404 h 4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04">
                  <a:moveTo>
                    <a:pt x="104" y="404"/>
                  </a:moveTo>
                  <a:lnTo>
                    <a:pt x="103" y="347"/>
                  </a:lnTo>
                  <a:lnTo>
                    <a:pt x="100" y="290"/>
                  </a:lnTo>
                  <a:lnTo>
                    <a:pt x="95" y="235"/>
                  </a:lnTo>
                  <a:lnTo>
                    <a:pt x="87" y="182"/>
                  </a:lnTo>
                  <a:lnTo>
                    <a:pt x="78" y="132"/>
                  </a:lnTo>
                  <a:lnTo>
                    <a:pt x="68" y="85"/>
                  </a:lnTo>
                  <a:lnTo>
                    <a:pt x="56" y="40"/>
                  </a:lnTo>
                  <a:lnTo>
                    <a:pt x="41" y="0"/>
                  </a:lnTo>
                  <a:lnTo>
                    <a:pt x="0" y="16"/>
                  </a:lnTo>
                  <a:lnTo>
                    <a:pt x="14" y="54"/>
                  </a:lnTo>
                  <a:lnTo>
                    <a:pt x="25" y="97"/>
                  </a:lnTo>
                  <a:lnTo>
                    <a:pt x="36" y="142"/>
                  </a:lnTo>
                  <a:lnTo>
                    <a:pt x="44" y="190"/>
                  </a:lnTo>
                  <a:lnTo>
                    <a:pt x="52" y="240"/>
                  </a:lnTo>
                  <a:lnTo>
                    <a:pt x="56" y="293"/>
                  </a:lnTo>
                  <a:lnTo>
                    <a:pt x="60" y="348"/>
                  </a:lnTo>
                  <a:lnTo>
                    <a:pt x="61" y="404"/>
                  </a:lnTo>
                  <a:lnTo>
                    <a:pt x="104" y="4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114"/>
            <p:cNvSpPr>
              <a:spLocks/>
            </p:cNvSpPr>
            <p:nvPr/>
          </p:nvSpPr>
          <p:spPr bwMode="auto">
            <a:xfrm>
              <a:off x="2839" y="3489"/>
              <a:ext cx="105" cy="405"/>
            </a:xfrm>
            <a:custGeom>
              <a:avLst/>
              <a:gdLst>
                <a:gd name="T0" fmla="*/ 41 w 105"/>
                <a:gd name="T1" fmla="*/ 405 h 405"/>
                <a:gd name="T2" fmla="*/ 55 w 105"/>
                <a:gd name="T3" fmla="*/ 365 h 405"/>
                <a:gd name="T4" fmla="*/ 69 w 105"/>
                <a:gd name="T5" fmla="*/ 320 h 405"/>
                <a:gd name="T6" fmla="*/ 79 w 105"/>
                <a:gd name="T7" fmla="*/ 273 h 405"/>
                <a:gd name="T8" fmla="*/ 88 w 105"/>
                <a:gd name="T9" fmla="*/ 223 h 405"/>
                <a:gd name="T10" fmla="*/ 95 w 105"/>
                <a:gd name="T11" fmla="*/ 170 h 405"/>
                <a:gd name="T12" fmla="*/ 100 w 105"/>
                <a:gd name="T13" fmla="*/ 115 h 405"/>
                <a:gd name="T14" fmla="*/ 104 w 105"/>
                <a:gd name="T15" fmla="*/ 59 h 405"/>
                <a:gd name="T16" fmla="*/ 105 w 105"/>
                <a:gd name="T17" fmla="*/ 0 h 405"/>
                <a:gd name="T18" fmla="*/ 62 w 105"/>
                <a:gd name="T19" fmla="*/ 0 h 405"/>
                <a:gd name="T20" fmla="*/ 61 w 105"/>
                <a:gd name="T21" fmla="*/ 57 h 405"/>
                <a:gd name="T22" fmla="*/ 57 w 105"/>
                <a:gd name="T23" fmla="*/ 112 h 405"/>
                <a:gd name="T24" fmla="*/ 51 w 105"/>
                <a:gd name="T25" fmla="*/ 165 h 405"/>
                <a:gd name="T26" fmla="*/ 45 w 105"/>
                <a:gd name="T27" fmla="*/ 215 h 405"/>
                <a:gd name="T28" fmla="*/ 36 w 105"/>
                <a:gd name="T29" fmla="*/ 263 h 405"/>
                <a:gd name="T30" fmla="*/ 25 w 105"/>
                <a:gd name="T31" fmla="*/ 308 h 405"/>
                <a:gd name="T32" fmla="*/ 13 w 105"/>
                <a:gd name="T33" fmla="*/ 351 h 405"/>
                <a:gd name="T34" fmla="*/ 0 w 105"/>
                <a:gd name="T35" fmla="*/ 389 h 405"/>
                <a:gd name="T36" fmla="*/ 41 w 105"/>
                <a:gd name="T37" fmla="*/ 405 h 4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"/>
                <a:gd name="T58" fmla="*/ 0 h 405"/>
                <a:gd name="T59" fmla="*/ 105 w 105"/>
                <a:gd name="T60" fmla="*/ 405 h 4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" h="405">
                  <a:moveTo>
                    <a:pt x="41" y="405"/>
                  </a:moveTo>
                  <a:lnTo>
                    <a:pt x="55" y="365"/>
                  </a:lnTo>
                  <a:lnTo>
                    <a:pt x="69" y="320"/>
                  </a:lnTo>
                  <a:lnTo>
                    <a:pt x="79" y="273"/>
                  </a:lnTo>
                  <a:lnTo>
                    <a:pt x="88" y="223"/>
                  </a:lnTo>
                  <a:lnTo>
                    <a:pt x="95" y="170"/>
                  </a:lnTo>
                  <a:lnTo>
                    <a:pt x="100" y="115"/>
                  </a:lnTo>
                  <a:lnTo>
                    <a:pt x="104" y="59"/>
                  </a:lnTo>
                  <a:lnTo>
                    <a:pt x="105" y="0"/>
                  </a:lnTo>
                  <a:lnTo>
                    <a:pt x="62" y="0"/>
                  </a:lnTo>
                  <a:lnTo>
                    <a:pt x="61" y="57"/>
                  </a:lnTo>
                  <a:lnTo>
                    <a:pt x="57" y="112"/>
                  </a:lnTo>
                  <a:lnTo>
                    <a:pt x="51" y="165"/>
                  </a:lnTo>
                  <a:lnTo>
                    <a:pt x="45" y="215"/>
                  </a:lnTo>
                  <a:lnTo>
                    <a:pt x="36" y="263"/>
                  </a:lnTo>
                  <a:lnTo>
                    <a:pt x="25" y="308"/>
                  </a:lnTo>
                  <a:lnTo>
                    <a:pt x="13" y="351"/>
                  </a:lnTo>
                  <a:lnTo>
                    <a:pt x="0" y="389"/>
                  </a:lnTo>
                  <a:lnTo>
                    <a:pt x="41" y="4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115"/>
            <p:cNvSpPr>
              <a:spLocks/>
            </p:cNvSpPr>
            <p:nvPr/>
          </p:nvSpPr>
          <p:spPr bwMode="auto">
            <a:xfrm>
              <a:off x="2710" y="3878"/>
              <a:ext cx="170" cy="196"/>
            </a:xfrm>
            <a:custGeom>
              <a:avLst/>
              <a:gdLst>
                <a:gd name="T0" fmla="*/ 0 w 170"/>
                <a:gd name="T1" fmla="*/ 196 h 196"/>
                <a:gd name="T2" fmla="*/ 13 w 170"/>
                <a:gd name="T3" fmla="*/ 195 h 196"/>
                <a:gd name="T4" fmla="*/ 27 w 170"/>
                <a:gd name="T5" fmla="*/ 192 h 196"/>
                <a:gd name="T6" fmla="*/ 41 w 170"/>
                <a:gd name="T7" fmla="*/ 188 h 196"/>
                <a:gd name="T8" fmla="*/ 53 w 170"/>
                <a:gd name="T9" fmla="*/ 181 h 196"/>
                <a:gd name="T10" fmla="*/ 65 w 170"/>
                <a:gd name="T11" fmla="*/ 174 h 196"/>
                <a:gd name="T12" fmla="*/ 77 w 170"/>
                <a:gd name="T13" fmla="*/ 165 h 196"/>
                <a:gd name="T14" fmla="*/ 88 w 170"/>
                <a:gd name="T15" fmla="*/ 155 h 196"/>
                <a:gd name="T16" fmla="*/ 99 w 170"/>
                <a:gd name="T17" fmla="*/ 145 h 196"/>
                <a:gd name="T18" fmla="*/ 109 w 170"/>
                <a:gd name="T19" fmla="*/ 131 h 196"/>
                <a:gd name="T20" fmla="*/ 119 w 170"/>
                <a:gd name="T21" fmla="*/ 118 h 196"/>
                <a:gd name="T22" fmla="*/ 128 w 170"/>
                <a:gd name="T23" fmla="*/ 104 h 196"/>
                <a:gd name="T24" fmla="*/ 138 w 170"/>
                <a:gd name="T25" fmla="*/ 88 h 196"/>
                <a:gd name="T26" fmla="*/ 154 w 170"/>
                <a:gd name="T27" fmla="*/ 54 h 196"/>
                <a:gd name="T28" fmla="*/ 170 w 170"/>
                <a:gd name="T29" fmla="*/ 16 h 196"/>
                <a:gd name="T30" fmla="*/ 129 w 170"/>
                <a:gd name="T31" fmla="*/ 0 h 196"/>
                <a:gd name="T32" fmla="*/ 115 w 170"/>
                <a:gd name="T33" fmla="*/ 35 h 196"/>
                <a:gd name="T34" fmla="*/ 99 w 170"/>
                <a:gd name="T35" fmla="*/ 66 h 196"/>
                <a:gd name="T36" fmla="*/ 91 w 170"/>
                <a:gd name="T37" fmla="*/ 80 h 196"/>
                <a:gd name="T38" fmla="*/ 83 w 170"/>
                <a:gd name="T39" fmla="*/ 92 h 196"/>
                <a:gd name="T40" fmla="*/ 75 w 170"/>
                <a:gd name="T41" fmla="*/ 104 h 196"/>
                <a:gd name="T42" fmla="*/ 66 w 170"/>
                <a:gd name="T43" fmla="*/ 114 h 196"/>
                <a:gd name="T44" fmla="*/ 58 w 170"/>
                <a:gd name="T45" fmla="*/ 123 h 196"/>
                <a:gd name="T46" fmla="*/ 49 w 170"/>
                <a:gd name="T47" fmla="*/ 130 h 196"/>
                <a:gd name="T48" fmla="*/ 41 w 170"/>
                <a:gd name="T49" fmla="*/ 137 h 196"/>
                <a:gd name="T50" fmla="*/ 33 w 170"/>
                <a:gd name="T51" fmla="*/ 142 h 196"/>
                <a:gd name="T52" fmla="*/ 24 w 170"/>
                <a:gd name="T53" fmla="*/ 146 h 196"/>
                <a:gd name="T54" fmla="*/ 16 w 170"/>
                <a:gd name="T55" fmla="*/ 149 h 196"/>
                <a:gd name="T56" fmla="*/ 8 w 170"/>
                <a:gd name="T57" fmla="*/ 150 h 196"/>
                <a:gd name="T58" fmla="*/ 0 w 170"/>
                <a:gd name="T59" fmla="*/ 150 h 196"/>
                <a:gd name="T60" fmla="*/ 0 w 170"/>
                <a:gd name="T61" fmla="*/ 196 h 1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0"/>
                <a:gd name="T94" fmla="*/ 0 h 196"/>
                <a:gd name="T95" fmla="*/ 170 w 170"/>
                <a:gd name="T96" fmla="*/ 196 h 1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0" h="196">
                  <a:moveTo>
                    <a:pt x="0" y="196"/>
                  </a:moveTo>
                  <a:lnTo>
                    <a:pt x="13" y="195"/>
                  </a:lnTo>
                  <a:lnTo>
                    <a:pt x="27" y="192"/>
                  </a:lnTo>
                  <a:lnTo>
                    <a:pt x="41" y="188"/>
                  </a:lnTo>
                  <a:lnTo>
                    <a:pt x="53" y="181"/>
                  </a:lnTo>
                  <a:lnTo>
                    <a:pt x="65" y="174"/>
                  </a:lnTo>
                  <a:lnTo>
                    <a:pt x="77" y="165"/>
                  </a:lnTo>
                  <a:lnTo>
                    <a:pt x="88" y="155"/>
                  </a:lnTo>
                  <a:lnTo>
                    <a:pt x="99" y="145"/>
                  </a:lnTo>
                  <a:lnTo>
                    <a:pt x="109" y="131"/>
                  </a:lnTo>
                  <a:lnTo>
                    <a:pt x="119" y="118"/>
                  </a:lnTo>
                  <a:lnTo>
                    <a:pt x="128" y="104"/>
                  </a:lnTo>
                  <a:lnTo>
                    <a:pt x="138" y="88"/>
                  </a:lnTo>
                  <a:lnTo>
                    <a:pt x="154" y="54"/>
                  </a:lnTo>
                  <a:lnTo>
                    <a:pt x="170" y="16"/>
                  </a:lnTo>
                  <a:lnTo>
                    <a:pt x="129" y="0"/>
                  </a:lnTo>
                  <a:lnTo>
                    <a:pt x="115" y="35"/>
                  </a:lnTo>
                  <a:lnTo>
                    <a:pt x="99" y="66"/>
                  </a:lnTo>
                  <a:lnTo>
                    <a:pt x="91" y="80"/>
                  </a:lnTo>
                  <a:lnTo>
                    <a:pt x="83" y="92"/>
                  </a:lnTo>
                  <a:lnTo>
                    <a:pt x="75" y="104"/>
                  </a:lnTo>
                  <a:lnTo>
                    <a:pt x="66" y="114"/>
                  </a:lnTo>
                  <a:lnTo>
                    <a:pt x="58" y="123"/>
                  </a:lnTo>
                  <a:lnTo>
                    <a:pt x="49" y="130"/>
                  </a:lnTo>
                  <a:lnTo>
                    <a:pt x="41" y="137"/>
                  </a:lnTo>
                  <a:lnTo>
                    <a:pt x="33" y="142"/>
                  </a:lnTo>
                  <a:lnTo>
                    <a:pt x="24" y="146"/>
                  </a:lnTo>
                  <a:lnTo>
                    <a:pt x="16" y="149"/>
                  </a:lnTo>
                  <a:lnTo>
                    <a:pt x="8" y="150"/>
                  </a:lnTo>
                  <a:lnTo>
                    <a:pt x="0" y="15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116"/>
            <p:cNvSpPr>
              <a:spLocks/>
            </p:cNvSpPr>
            <p:nvPr/>
          </p:nvSpPr>
          <p:spPr bwMode="auto">
            <a:xfrm>
              <a:off x="2541" y="3878"/>
              <a:ext cx="169" cy="196"/>
            </a:xfrm>
            <a:custGeom>
              <a:avLst/>
              <a:gdLst>
                <a:gd name="T0" fmla="*/ 0 w 169"/>
                <a:gd name="T1" fmla="*/ 16 h 196"/>
                <a:gd name="T2" fmla="*/ 15 w 169"/>
                <a:gd name="T3" fmla="*/ 54 h 196"/>
                <a:gd name="T4" fmla="*/ 31 w 169"/>
                <a:gd name="T5" fmla="*/ 88 h 196"/>
                <a:gd name="T6" fmla="*/ 40 w 169"/>
                <a:gd name="T7" fmla="*/ 104 h 196"/>
                <a:gd name="T8" fmla="*/ 51 w 169"/>
                <a:gd name="T9" fmla="*/ 119 h 196"/>
                <a:gd name="T10" fmla="*/ 60 w 169"/>
                <a:gd name="T11" fmla="*/ 131 h 196"/>
                <a:gd name="T12" fmla="*/ 71 w 169"/>
                <a:gd name="T13" fmla="*/ 145 h 196"/>
                <a:gd name="T14" fmla="*/ 81 w 169"/>
                <a:gd name="T15" fmla="*/ 155 h 196"/>
                <a:gd name="T16" fmla="*/ 93 w 169"/>
                <a:gd name="T17" fmla="*/ 165 h 196"/>
                <a:gd name="T18" fmla="*/ 104 w 169"/>
                <a:gd name="T19" fmla="*/ 174 h 196"/>
                <a:gd name="T20" fmla="*/ 117 w 169"/>
                <a:gd name="T21" fmla="*/ 181 h 196"/>
                <a:gd name="T22" fmla="*/ 129 w 169"/>
                <a:gd name="T23" fmla="*/ 188 h 196"/>
                <a:gd name="T24" fmla="*/ 142 w 169"/>
                <a:gd name="T25" fmla="*/ 192 h 196"/>
                <a:gd name="T26" fmla="*/ 155 w 169"/>
                <a:gd name="T27" fmla="*/ 195 h 196"/>
                <a:gd name="T28" fmla="*/ 169 w 169"/>
                <a:gd name="T29" fmla="*/ 196 h 196"/>
                <a:gd name="T30" fmla="*/ 169 w 169"/>
                <a:gd name="T31" fmla="*/ 150 h 196"/>
                <a:gd name="T32" fmla="*/ 161 w 169"/>
                <a:gd name="T33" fmla="*/ 150 h 196"/>
                <a:gd name="T34" fmla="*/ 154 w 169"/>
                <a:gd name="T35" fmla="*/ 149 h 196"/>
                <a:gd name="T36" fmla="*/ 144 w 169"/>
                <a:gd name="T37" fmla="*/ 146 h 196"/>
                <a:gd name="T38" fmla="*/ 136 w 169"/>
                <a:gd name="T39" fmla="*/ 142 h 196"/>
                <a:gd name="T40" fmla="*/ 129 w 169"/>
                <a:gd name="T41" fmla="*/ 137 h 196"/>
                <a:gd name="T42" fmla="*/ 119 w 169"/>
                <a:gd name="T43" fmla="*/ 130 h 196"/>
                <a:gd name="T44" fmla="*/ 111 w 169"/>
                <a:gd name="T45" fmla="*/ 123 h 196"/>
                <a:gd name="T46" fmla="*/ 104 w 169"/>
                <a:gd name="T47" fmla="*/ 114 h 196"/>
                <a:gd name="T48" fmla="*/ 94 w 169"/>
                <a:gd name="T49" fmla="*/ 104 h 196"/>
                <a:gd name="T50" fmla="*/ 86 w 169"/>
                <a:gd name="T51" fmla="*/ 92 h 196"/>
                <a:gd name="T52" fmla="*/ 79 w 169"/>
                <a:gd name="T53" fmla="*/ 80 h 196"/>
                <a:gd name="T54" fmla="*/ 71 w 169"/>
                <a:gd name="T55" fmla="*/ 66 h 196"/>
                <a:gd name="T56" fmla="*/ 55 w 169"/>
                <a:gd name="T57" fmla="*/ 35 h 196"/>
                <a:gd name="T58" fmla="*/ 40 w 169"/>
                <a:gd name="T59" fmla="*/ 0 h 196"/>
                <a:gd name="T60" fmla="*/ 0 w 169"/>
                <a:gd name="T61" fmla="*/ 16 h 1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9"/>
                <a:gd name="T94" fmla="*/ 0 h 196"/>
                <a:gd name="T95" fmla="*/ 169 w 169"/>
                <a:gd name="T96" fmla="*/ 196 h 1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9" h="196">
                  <a:moveTo>
                    <a:pt x="0" y="16"/>
                  </a:moveTo>
                  <a:lnTo>
                    <a:pt x="15" y="54"/>
                  </a:lnTo>
                  <a:lnTo>
                    <a:pt x="31" y="88"/>
                  </a:lnTo>
                  <a:lnTo>
                    <a:pt x="40" y="104"/>
                  </a:lnTo>
                  <a:lnTo>
                    <a:pt x="51" y="119"/>
                  </a:lnTo>
                  <a:lnTo>
                    <a:pt x="60" y="131"/>
                  </a:lnTo>
                  <a:lnTo>
                    <a:pt x="71" y="145"/>
                  </a:lnTo>
                  <a:lnTo>
                    <a:pt x="81" y="155"/>
                  </a:lnTo>
                  <a:lnTo>
                    <a:pt x="93" y="165"/>
                  </a:lnTo>
                  <a:lnTo>
                    <a:pt x="104" y="174"/>
                  </a:lnTo>
                  <a:lnTo>
                    <a:pt x="117" y="181"/>
                  </a:lnTo>
                  <a:lnTo>
                    <a:pt x="129" y="188"/>
                  </a:lnTo>
                  <a:lnTo>
                    <a:pt x="142" y="192"/>
                  </a:lnTo>
                  <a:lnTo>
                    <a:pt x="155" y="195"/>
                  </a:lnTo>
                  <a:lnTo>
                    <a:pt x="169" y="196"/>
                  </a:lnTo>
                  <a:lnTo>
                    <a:pt x="169" y="150"/>
                  </a:lnTo>
                  <a:lnTo>
                    <a:pt x="161" y="150"/>
                  </a:lnTo>
                  <a:lnTo>
                    <a:pt x="154" y="149"/>
                  </a:lnTo>
                  <a:lnTo>
                    <a:pt x="144" y="146"/>
                  </a:lnTo>
                  <a:lnTo>
                    <a:pt x="136" y="142"/>
                  </a:lnTo>
                  <a:lnTo>
                    <a:pt x="129" y="137"/>
                  </a:lnTo>
                  <a:lnTo>
                    <a:pt x="119" y="130"/>
                  </a:lnTo>
                  <a:lnTo>
                    <a:pt x="111" y="123"/>
                  </a:lnTo>
                  <a:lnTo>
                    <a:pt x="104" y="114"/>
                  </a:lnTo>
                  <a:lnTo>
                    <a:pt x="94" y="104"/>
                  </a:lnTo>
                  <a:lnTo>
                    <a:pt x="86" y="92"/>
                  </a:lnTo>
                  <a:lnTo>
                    <a:pt x="79" y="80"/>
                  </a:lnTo>
                  <a:lnTo>
                    <a:pt x="71" y="66"/>
                  </a:lnTo>
                  <a:lnTo>
                    <a:pt x="55" y="35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117"/>
            <p:cNvSpPr>
              <a:spLocks/>
            </p:cNvSpPr>
            <p:nvPr/>
          </p:nvSpPr>
          <p:spPr bwMode="auto">
            <a:xfrm>
              <a:off x="2478" y="3489"/>
              <a:ext cx="103" cy="405"/>
            </a:xfrm>
            <a:custGeom>
              <a:avLst/>
              <a:gdLst>
                <a:gd name="T0" fmla="*/ 0 w 103"/>
                <a:gd name="T1" fmla="*/ 0 h 405"/>
                <a:gd name="T2" fmla="*/ 1 w 103"/>
                <a:gd name="T3" fmla="*/ 58 h 405"/>
                <a:gd name="T4" fmla="*/ 4 w 103"/>
                <a:gd name="T5" fmla="*/ 115 h 405"/>
                <a:gd name="T6" fmla="*/ 9 w 103"/>
                <a:gd name="T7" fmla="*/ 170 h 405"/>
                <a:gd name="T8" fmla="*/ 17 w 103"/>
                <a:gd name="T9" fmla="*/ 223 h 405"/>
                <a:gd name="T10" fmla="*/ 26 w 103"/>
                <a:gd name="T11" fmla="*/ 273 h 405"/>
                <a:gd name="T12" fmla="*/ 36 w 103"/>
                <a:gd name="T13" fmla="*/ 320 h 405"/>
                <a:gd name="T14" fmla="*/ 48 w 103"/>
                <a:gd name="T15" fmla="*/ 365 h 405"/>
                <a:gd name="T16" fmla="*/ 63 w 103"/>
                <a:gd name="T17" fmla="*/ 405 h 405"/>
                <a:gd name="T18" fmla="*/ 103 w 103"/>
                <a:gd name="T19" fmla="*/ 389 h 405"/>
                <a:gd name="T20" fmla="*/ 90 w 103"/>
                <a:gd name="T21" fmla="*/ 351 h 405"/>
                <a:gd name="T22" fmla="*/ 78 w 103"/>
                <a:gd name="T23" fmla="*/ 309 h 405"/>
                <a:gd name="T24" fmla="*/ 68 w 103"/>
                <a:gd name="T25" fmla="*/ 263 h 405"/>
                <a:gd name="T26" fmla="*/ 60 w 103"/>
                <a:gd name="T27" fmla="*/ 216 h 405"/>
                <a:gd name="T28" fmla="*/ 52 w 103"/>
                <a:gd name="T29" fmla="*/ 165 h 405"/>
                <a:gd name="T30" fmla="*/ 48 w 103"/>
                <a:gd name="T31" fmla="*/ 112 h 405"/>
                <a:gd name="T32" fmla="*/ 44 w 103"/>
                <a:gd name="T33" fmla="*/ 57 h 405"/>
                <a:gd name="T34" fmla="*/ 43 w 103"/>
                <a:gd name="T35" fmla="*/ 0 h 405"/>
                <a:gd name="T36" fmla="*/ 0 w 103"/>
                <a:gd name="T37" fmla="*/ 0 h 4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405"/>
                <a:gd name="T59" fmla="*/ 103 w 103"/>
                <a:gd name="T60" fmla="*/ 405 h 4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405">
                  <a:moveTo>
                    <a:pt x="0" y="0"/>
                  </a:moveTo>
                  <a:lnTo>
                    <a:pt x="1" y="58"/>
                  </a:lnTo>
                  <a:lnTo>
                    <a:pt x="4" y="115"/>
                  </a:lnTo>
                  <a:lnTo>
                    <a:pt x="9" y="170"/>
                  </a:lnTo>
                  <a:lnTo>
                    <a:pt x="17" y="223"/>
                  </a:lnTo>
                  <a:lnTo>
                    <a:pt x="26" y="273"/>
                  </a:lnTo>
                  <a:lnTo>
                    <a:pt x="36" y="320"/>
                  </a:lnTo>
                  <a:lnTo>
                    <a:pt x="48" y="365"/>
                  </a:lnTo>
                  <a:lnTo>
                    <a:pt x="63" y="405"/>
                  </a:lnTo>
                  <a:lnTo>
                    <a:pt x="103" y="389"/>
                  </a:lnTo>
                  <a:lnTo>
                    <a:pt x="90" y="351"/>
                  </a:lnTo>
                  <a:lnTo>
                    <a:pt x="78" y="309"/>
                  </a:lnTo>
                  <a:lnTo>
                    <a:pt x="68" y="263"/>
                  </a:lnTo>
                  <a:lnTo>
                    <a:pt x="60" y="216"/>
                  </a:lnTo>
                  <a:lnTo>
                    <a:pt x="52" y="165"/>
                  </a:lnTo>
                  <a:lnTo>
                    <a:pt x="48" y="112"/>
                  </a:lnTo>
                  <a:lnTo>
                    <a:pt x="44" y="57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118"/>
            <p:cNvSpPr>
              <a:spLocks/>
            </p:cNvSpPr>
            <p:nvPr/>
          </p:nvSpPr>
          <p:spPr bwMode="auto">
            <a:xfrm>
              <a:off x="2478" y="3085"/>
              <a:ext cx="103" cy="404"/>
            </a:xfrm>
            <a:custGeom>
              <a:avLst/>
              <a:gdLst>
                <a:gd name="T0" fmla="*/ 63 w 103"/>
                <a:gd name="T1" fmla="*/ 0 h 404"/>
                <a:gd name="T2" fmla="*/ 48 w 103"/>
                <a:gd name="T3" fmla="*/ 40 h 404"/>
                <a:gd name="T4" fmla="*/ 36 w 103"/>
                <a:gd name="T5" fmla="*/ 85 h 404"/>
                <a:gd name="T6" fmla="*/ 26 w 103"/>
                <a:gd name="T7" fmla="*/ 132 h 404"/>
                <a:gd name="T8" fmla="*/ 17 w 103"/>
                <a:gd name="T9" fmla="*/ 182 h 404"/>
                <a:gd name="T10" fmla="*/ 9 w 103"/>
                <a:gd name="T11" fmla="*/ 235 h 404"/>
                <a:gd name="T12" fmla="*/ 4 w 103"/>
                <a:gd name="T13" fmla="*/ 290 h 404"/>
                <a:gd name="T14" fmla="*/ 1 w 103"/>
                <a:gd name="T15" fmla="*/ 347 h 404"/>
                <a:gd name="T16" fmla="*/ 0 w 103"/>
                <a:gd name="T17" fmla="*/ 404 h 404"/>
                <a:gd name="T18" fmla="*/ 43 w 103"/>
                <a:gd name="T19" fmla="*/ 404 h 404"/>
                <a:gd name="T20" fmla="*/ 44 w 103"/>
                <a:gd name="T21" fmla="*/ 348 h 404"/>
                <a:gd name="T22" fmla="*/ 48 w 103"/>
                <a:gd name="T23" fmla="*/ 293 h 404"/>
                <a:gd name="T24" fmla="*/ 52 w 103"/>
                <a:gd name="T25" fmla="*/ 240 h 404"/>
                <a:gd name="T26" fmla="*/ 60 w 103"/>
                <a:gd name="T27" fmla="*/ 190 h 404"/>
                <a:gd name="T28" fmla="*/ 68 w 103"/>
                <a:gd name="T29" fmla="*/ 142 h 404"/>
                <a:gd name="T30" fmla="*/ 78 w 103"/>
                <a:gd name="T31" fmla="*/ 97 h 404"/>
                <a:gd name="T32" fmla="*/ 90 w 103"/>
                <a:gd name="T33" fmla="*/ 54 h 404"/>
                <a:gd name="T34" fmla="*/ 103 w 103"/>
                <a:gd name="T35" fmla="*/ 16 h 404"/>
                <a:gd name="T36" fmla="*/ 63 w 103"/>
                <a:gd name="T37" fmla="*/ 0 h 4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404"/>
                <a:gd name="T59" fmla="*/ 103 w 103"/>
                <a:gd name="T60" fmla="*/ 404 h 4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404">
                  <a:moveTo>
                    <a:pt x="63" y="0"/>
                  </a:moveTo>
                  <a:lnTo>
                    <a:pt x="48" y="40"/>
                  </a:lnTo>
                  <a:lnTo>
                    <a:pt x="36" y="85"/>
                  </a:lnTo>
                  <a:lnTo>
                    <a:pt x="26" y="132"/>
                  </a:lnTo>
                  <a:lnTo>
                    <a:pt x="17" y="182"/>
                  </a:lnTo>
                  <a:lnTo>
                    <a:pt x="9" y="235"/>
                  </a:lnTo>
                  <a:lnTo>
                    <a:pt x="4" y="290"/>
                  </a:lnTo>
                  <a:lnTo>
                    <a:pt x="1" y="347"/>
                  </a:lnTo>
                  <a:lnTo>
                    <a:pt x="0" y="404"/>
                  </a:lnTo>
                  <a:lnTo>
                    <a:pt x="43" y="404"/>
                  </a:lnTo>
                  <a:lnTo>
                    <a:pt x="44" y="348"/>
                  </a:lnTo>
                  <a:lnTo>
                    <a:pt x="48" y="293"/>
                  </a:lnTo>
                  <a:lnTo>
                    <a:pt x="52" y="240"/>
                  </a:lnTo>
                  <a:lnTo>
                    <a:pt x="60" y="190"/>
                  </a:lnTo>
                  <a:lnTo>
                    <a:pt x="68" y="142"/>
                  </a:lnTo>
                  <a:lnTo>
                    <a:pt x="78" y="97"/>
                  </a:lnTo>
                  <a:lnTo>
                    <a:pt x="90" y="54"/>
                  </a:lnTo>
                  <a:lnTo>
                    <a:pt x="103" y="1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119"/>
            <p:cNvSpPr>
              <a:spLocks/>
            </p:cNvSpPr>
            <p:nvPr/>
          </p:nvSpPr>
          <p:spPr bwMode="auto">
            <a:xfrm>
              <a:off x="2541" y="2905"/>
              <a:ext cx="169" cy="196"/>
            </a:xfrm>
            <a:custGeom>
              <a:avLst/>
              <a:gdLst>
                <a:gd name="T0" fmla="*/ 169 w 169"/>
                <a:gd name="T1" fmla="*/ 0 h 196"/>
                <a:gd name="T2" fmla="*/ 156 w 169"/>
                <a:gd name="T3" fmla="*/ 1 h 196"/>
                <a:gd name="T4" fmla="*/ 143 w 169"/>
                <a:gd name="T5" fmla="*/ 4 h 196"/>
                <a:gd name="T6" fmla="*/ 130 w 169"/>
                <a:gd name="T7" fmla="*/ 8 h 196"/>
                <a:gd name="T8" fmla="*/ 117 w 169"/>
                <a:gd name="T9" fmla="*/ 15 h 196"/>
                <a:gd name="T10" fmla="*/ 105 w 169"/>
                <a:gd name="T11" fmla="*/ 21 h 196"/>
                <a:gd name="T12" fmla="*/ 93 w 169"/>
                <a:gd name="T13" fmla="*/ 31 h 196"/>
                <a:gd name="T14" fmla="*/ 83 w 169"/>
                <a:gd name="T15" fmla="*/ 40 h 196"/>
                <a:gd name="T16" fmla="*/ 71 w 169"/>
                <a:gd name="T17" fmla="*/ 53 h 196"/>
                <a:gd name="T18" fmla="*/ 62 w 169"/>
                <a:gd name="T19" fmla="*/ 65 h 196"/>
                <a:gd name="T20" fmla="*/ 51 w 169"/>
                <a:gd name="T21" fmla="*/ 78 h 196"/>
                <a:gd name="T22" fmla="*/ 42 w 169"/>
                <a:gd name="T23" fmla="*/ 92 h 196"/>
                <a:gd name="T24" fmla="*/ 33 w 169"/>
                <a:gd name="T25" fmla="*/ 108 h 196"/>
                <a:gd name="T26" fmla="*/ 15 w 169"/>
                <a:gd name="T27" fmla="*/ 142 h 196"/>
                <a:gd name="T28" fmla="*/ 0 w 169"/>
                <a:gd name="T29" fmla="*/ 180 h 196"/>
                <a:gd name="T30" fmla="*/ 40 w 169"/>
                <a:gd name="T31" fmla="*/ 196 h 196"/>
                <a:gd name="T32" fmla="*/ 55 w 169"/>
                <a:gd name="T33" fmla="*/ 161 h 196"/>
                <a:gd name="T34" fmla="*/ 71 w 169"/>
                <a:gd name="T35" fmla="*/ 130 h 196"/>
                <a:gd name="T36" fmla="*/ 79 w 169"/>
                <a:gd name="T37" fmla="*/ 116 h 196"/>
                <a:gd name="T38" fmla="*/ 86 w 169"/>
                <a:gd name="T39" fmla="*/ 104 h 196"/>
                <a:gd name="T40" fmla="*/ 96 w 169"/>
                <a:gd name="T41" fmla="*/ 93 h 196"/>
                <a:gd name="T42" fmla="*/ 104 w 169"/>
                <a:gd name="T43" fmla="*/ 82 h 196"/>
                <a:gd name="T44" fmla="*/ 111 w 169"/>
                <a:gd name="T45" fmla="*/ 73 h 196"/>
                <a:gd name="T46" fmla="*/ 121 w 169"/>
                <a:gd name="T47" fmla="*/ 66 h 196"/>
                <a:gd name="T48" fmla="*/ 129 w 169"/>
                <a:gd name="T49" fmla="*/ 59 h 196"/>
                <a:gd name="T50" fmla="*/ 138 w 169"/>
                <a:gd name="T51" fmla="*/ 54 h 196"/>
                <a:gd name="T52" fmla="*/ 146 w 169"/>
                <a:gd name="T53" fmla="*/ 50 h 196"/>
                <a:gd name="T54" fmla="*/ 154 w 169"/>
                <a:gd name="T55" fmla="*/ 47 h 196"/>
                <a:gd name="T56" fmla="*/ 161 w 169"/>
                <a:gd name="T57" fmla="*/ 46 h 196"/>
                <a:gd name="T58" fmla="*/ 169 w 169"/>
                <a:gd name="T59" fmla="*/ 46 h 196"/>
                <a:gd name="T60" fmla="*/ 169 w 169"/>
                <a:gd name="T61" fmla="*/ 0 h 1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9"/>
                <a:gd name="T94" fmla="*/ 0 h 196"/>
                <a:gd name="T95" fmla="*/ 169 w 169"/>
                <a:gd name="T96" fmla="*/ 196 h 1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9" h="196">
                  <a:moveTo>
                    <a:pt x="169" y="0"/>
                  </a:moveTo>
                  <a:lnTo>
                    <a:pt x="156" y="1"/>
                  </a:lnTo>
                  <a:lnTo>
                    <a:pt x="143" y="4"/>
                  </a:lnTo>
                  <a:lnTo>
                    <a:pt x="130" y="8"/>
                  </a:lnTo>
                  <a:lnTo>
                    <a:pt x="117" y="15"/>
                  </a:lnTo>
                  <a:lnTo>
                    <a:pt x="105" y="21"/>
                  </a:lnTo>
                  <a:lnTo>
                    <a:pt x="93" y="31"/>
                  </a:lnTo>
                  <a:lnTo>
                    <a:pt x="83" y="40"/>
                  </a:lnTo>
                  <a:lnTo>
                    <a:pt x="71" y="53"/>
                  </a:lnTo>
                  <a:lnTo>
                    <a:pt x="62" y="65"/>
                  </a:lnTo>
                  <a:lnTo>
                    <a:pt x="51" y="78"/>
                  </a:lnTo>
                  <a:lnTo>
                    <a:pt x="42" y="92"/>
                  </a:lnTo>
                  <a:lnTo>
                    <a:pt x="33" y="108"/>
                  </a:lnTo>
                  <a:lnTo>
                    <a:pt x="15" y="142"/>
                  </a:lnTo>
                  <a:lnTo>
                    <a:pt x="0" y="180"/>
                  </a:lnTo>
                  <a:lnTo>
                    <a:pt x="40" y="196"/>
                  </a:lnTo>
                  <a:lnTo>
                    <a:pt x="55" y="161"/>
                  </a:lnTo>
                  <a:lnTo>
                    <a:pt x="71" y="130"/>
                  </a:lnTo>
                  <a:lnTo>
                    <a:pt x="79" y="116"/>
                  </a:lnTo>
                  <a:lnTo>
                    <a:pt x="86" y="104"/>
                  </a:lnTo>
                  <a:lnTo>
                    <a:pt x="96" y="93"/>
                  </a:lnTo>
                  <a:lnTo>
                    <a:pt x="104" y="82"/>
                  </a:lnTo>
                  <a:lnTo>
                    <a:pt x="111" y="73"/>
                  </a:lnTo>
                  <a:lnTo>
                    <a:pt x="121" y="66"/>
                  </a:lnTo>
                  <a:lnTo>
                    <a:pt x="129" y="59"/>
                  </a:lnTo>
                  <a:lnTo>
                    <a:pt x="138" y="54"/>
                  </a:lnTo>
                  <a:lnTo>
                    <a:pt x="146" y="50"/>
                  </a:lnTo>
                  <a:lnTo>
                    <a:pt x="154" y="47"/>
                  </a:lnTo>
                  <a:lnTo>
                    <a:pt x="161" y="46"/>
                  </a:lnTo>
                  <a:lnTo>
                    <a:pt x="169" y="4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43" name="Freeform 127"/>
          <p:cNvSpPr>
            <a:spLocks/>
          </p:cNvSpPr>
          <p:nvPr/>
        </p:nvSpPr>
        <p:spPr bwMode="auto">
          <a:xfrm>
            <a:off x="5695356" y="4489133"/>
            <a:ext cx="2509242" cy="1346200"/>
          </a:xfrm>
          <a:custGeom>
            <a:avLst/>
            <a:gdLst>
              <a:gd name="T0" fmla="*/ 2147483647 w 1597"/>
              <a:gd name="T1" fmla="*/ 2147483647 h 1328"/>
              <a:gd name="T2" fmla="*/ 2147483647 w 1597"/>
              <a:gd name="T3" fmla="*/ 2147483647 h 1328"/>
              <a:gd name="T4" fmla="*/ 2147483647 w 1597"/>
              <a:gd name="T5" fmla="*/ 2147483647 h 1328"/>
              <a:gd name="T6" fmla="*/ 2147483647 w 1597"/>
              <a:gd name="T7" fmla="*/ 2147483647 h 1328"/>
              <a:gd name="T8" fmla="*/ 2147483647 w 1597"/>
              <a:gd name="T9" fmla="*/ 2147483647 h 1328"/>
              <a:gd name="T10" fmla="*/ 2147483647 w 1597"/>
              <a:gd name="T11" fmla="*/ 2147483647 h 1328"/>
              <a:gd name="T12" fmla="*/ 2147483647 w 1597"/>
              <a:gd name="T13" fmla="*/ 2147483647 h 1328"/>
              <a:gd name="T14" fmla="*/ 2147483647 w 1597"/>
              <a:gd name="T15" fmla="*/ 2147483647 h 1328"/>
              <a:gd name="T16" fmla="*/ 2147483647 w 1597"/>
              <a:gd name="T17" fmla="*/ 2147483647 h 1328"/>
              <a:gd name="T18" fmla="*/ 2147483647 w 1597"/>
              <a:gd name="T19" fmla="*/ 2147483647 h 1328"/>
              <a:gd name="T20" fmla="*/ 2147483647 w 1597"/>
              <a:gd name="T21" fmla="*/ 2147483647 h 1328"/>
              <a:gd name="T22" fmla="*/ 2147483647 w 1597"/>
              <a:gd name="T23" fmla="*/ 2147483647 h 1328"/>
              <a:gd name="T24" fmla="*/ 2147483647 w 1597"/>
              <a:gd name="T25" fmla="*/ 2147483647 h 1328"/>
              <a:gd name="T26" fmla="*/ 2147483647 w 1597"/>
              <a:gd name="T27" fmla="*/ 2147483647 h 1328"/>
              <a:gd name="T28" fmla="*/ 2147483647 w 1597"/>
              <a:gd name="T29" fmla="*/ 2147483647 h 1328"/>
              <a:gd name="T30" fmla="*/ 2147483647 w 1597"/>
              <a:gd name="T31" fmla="*/ 2147483647 h 1328"/>
              <a:gd name="T32" fmla="*/ 2147483647 w 1597"/>
              <a:gd name="T33" fmla="*/ 2147483647 h 1328"/>
              <a:gd name="T34" fmla="*/ 2147483647 w 1597"/>
              <a:gd name="T35" fmla="*/ 2147483647 h 1328"/>
              <a:gd name="T36" fmla="*/ 2147483647 w 1597"/>
              <a:gd name="T37" fmla="*/ 2147483647 h 1328"/>
              <a:gd name="T38" fmla="*/ 2147483647 w 1597"/>
              <a:gd name="T39" fmla="*/ 2147483647 h 1328"/>
              <a:gd name="T40" fmla="*/ 2147483647 w 1597"/>
              <a:gd name="T41" fmla="*/ 2147483647 h 1328"/>
              <a:gd name="T42" fmla="*/ 2147483647 w 1597"/>
              <a:gd name="T43" fmla="*/ 2147483647 h 1328"/>
              <a:gd name="T44" fmla="*/ 2147483647 w 1597"/>
              <a:gd name="T45" fmla="*/ 2147483647 h 1328"/>
              <a:gd name="T46" fmla="*/ 2147483647 w 1597"/>
              <a:gd name="T47" fmla="*/ 2147483647 h 1328"/>
              <a:gd name="T48" fmla="*/ 2147483647 w 1597"/>
              <a:gd name="T49" fmla="*/ 2147483647 h 1328"/>
              <a:gd name="T50" fmla="*/ 2147483647 w 1597"/>
              <a:gd name="T51" fmla="*/ 2147483647 h 1328"/>
              <a:gd name="T52" fmla="*/ 2147483647 w 1597"/>
              <a:gd name="T53" fmla="*/ 2147483647 h 1328"/>
              <a:gd name="T54" fmla="*/ 2147483647 w 1597"/>
              <a:gd name="T55" fmla="*/ 2147483647 h 1328"/>
              <a:gd name="T56" fmla="*/ 2147483647 w 1597"/>
              <a:gd name="T57" fmla="*/ 2147483647 h 1328"/>
              <a:gd name="T58" fmla="*/ 2147483647 w 1597"/>
              <a:gd name="T59" fmla="*/ 2147483647 h 1328"/>
              <a:gd name="T60" fmla="*/ 2147483647 w 1597"/>
              <a:gd name="T61" fmla="*/ 2147483647 h 1328"/>
              <a:gd name="T62" fmla="*/ 2147483647 w 1597"/>
              <a:gd name="T63" fmla="*/ 2147483647 h 1328"/>
              <a:gd name="T64" fmla="*/ 2147483647 w 1597"/>
              <a:gd name="T65" fmla="*/ 2147483647 h 1328"/>
              <a:gd name="T66" fmla="*/ 2147483647 w 1597"/>
              <a:gd name="T67" fmla="*/ 2147483647 h 1328"/>
              <a:gd name="T68" fmla="*/ 2147483647 w 1597"/>
              <a:gd name="T69" fmla="*/ 2147483647 h 1328"/>
              <a:gd name="T70" fmla="*/ 2147483647 w 1597"/>
              <a:gd name="T71" fmla="*/ 2147483647 h 1328"/>
              <a:gd name="T72" fmla="*/ 2147483647 w 1597"/>
              <a:gd name="T73" fmla="*/ 2147483647 h 1328"/>
              <a:gd name="T74" fmla="*/ 2147483647 w 1597"/>
              <a:gd name="T75" fmla="*/ 2147483647 h 1328"/>
              <a:gd name="T76" fmla="*/ 2147483647 w 1597"/>
              <a:gd name="T77" fmla="*/ 2147483647 h 1328"/>
              <a:gd name="T78" fmla="*/ 2147483647 w 1597"/>
              <a:gd name="T79" fmla="*/ 2147483647 h 1328"/>
              <a:gd name="T80" fmla="*/ 2147483647 w 1597"/>
              <a:gd name="T81" fmla="*/ 2147483647 h 1328"/>
              <a:gd name="T82" fmla="*/ 2147483647 w 1597"/>
              <a:gd name="T83" fmla="*/ 2147483647 h 1328"/>
              <a:gd name="T84" fmla="*/ 2147483647 w 1597"/>
              <a:gd name="T85" fmla="*/ 2147483647 h 1328"/>
              <a:gd name="T86" fmla="*/ 2147483647 w 1597"/>
              <a:gd name="T87" fmla="*/ 2147483647 h 1328"/>
              <a:gd name="T88" fmla="*/ 2147483647 w 1597"/>
              <a:gd name="T89" fmla="*/ 2147483647 h 1328"/>
              <a:gd name="T90" fmla="*/ 2147483647 w 1597"/>
              <a:gd name="T91" fmla="*/ 2147483647 h 13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597"/>
              <a:gd name="T139" fmla="*/ 0 h 1328"/>
              <a:gd name="T140" fmla="*/ 1597 w 1597"/>
              <a:gd name="T141" fmla="*/ 1328 h 13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597" h="1328">
                <a:moveTo>
                  <a:pt x="1597" y="190"/>
                </a:moveTo>
                <a:lnTo>
                  <a:pt x="1546" y="210"/>
                </a:lnTo>
                <a:lnTo>
                  <a:pt x="1490" y="237"/>
                </a:lnTo>
                <a:lnTo>
                  <a:pt x="1431" y="269"/>
                </a:lnTo>
                <a:lnTo>
                  <a:pt x="1372" y="308"/>
                </a:lnTo>
                <a:lnTo>
                  <a:pt x="1312" y="348"/>
                </a:lnTo>
                <a:lnTo>
                  <a:pt x="1257" y="387"/>
                </a:lnTo>
                <a:lnTo>
                  <a:pt x="1202" y="431"/>
                </a:lnTo>
                <a:lnTo>
                  <a:pt x="1150" y="467"/>
                </a:lnTo>
                <a:lnTo>
                  <a:pt x="1095" y="514"/>
                </a:lnTo>
                <a:lnTo>
                  <a:pt x="1028" y="573"/>
                </a:lnTo>
                <a:lnTo>
                  <a:pt x="957" y="644"/>
                </a:lnTo>
                <a:lnTo>
                  <a:pt x="881" y="716"/>
                </a:lnTo>
                <a:lnTo>
                  <a:pt x="806" y="791"/>
                </a:lnTo>
                <a:lnTo>
                  <a:pt x="739" y="862"/>
                </a:lnTo>
                <a:lnTo>
                  <a:pt x="684" y="921"/>
                </a:lnTo>
                <a:lnTo>
                  <a:pt x="640" y="965"/>
                </a:lnTo>
                <a:lnTo>
                  <a:pt x="605" y="1000"/>
                </a:lnTo>
                <a:lnTo>
                  <a:pt x="573" y="1036"/>
                </a:lnTo>
                <a:lnTo>
                  <a:pt x="538" y="1071"/>
                </a:lnTo>
                <a:lnTo>
                  <a:pt x="498" y="1111"/>
                </a:lnTo>
                <a:lnTo>
                  <a:pt x="458" y="1158"/>
                </a:lnTo>
                <a:lnTo>
                  <a:pt x="419" y="1206"/>
                </a:lnTo>
                <a:lnTo>
                  <a:pt x="372" y="1265"/>
                </a:lnTo>
                <a:lnTo>
                  <a:pt x="320" y="1328"/>
                </a:lnTo>
                <a:lnTo>
                  <a:pt x="312" y="1289"/>
                </a:lnTo>
                <a:lnTo>
                  <a:pt x="300" y="1253"/>
                </a:lnTo>
                <a:lnTo>
                  <a:pt x="285" y="1214"/>
                </a:lnTo>
                <a:lnTo>
                  <a:pt x="269" y="1174"/>
                </a:lnTo>
                <a:lnTo>
                  <a:pt x="249" y="1135"/>
                </a:lnTo>
                <a:lnTo>
                  <a:pt x="229" y="1099"/>
                </a:lnTo>
                <a:lnTo>
                  <a:pt x="209" y="1064"/>
                </a:lnTo>
                <a:lnTo>
                  <a:pt x="194" y="1032"/>
                </a:lnTo>
                <a:lnTo>
                  <a:pt x="174" y="996"/>
                </a:lnTo>
                <a:lnTo>
                  <a:pt x="154" y="957"/>
                </a:lnTo>
                <a:lnTo>
                  <a:pt x="130" y="913"/>
                </a:lnTo>
                <a:lnTo>
                  <a:pt x="107" y="870"/>
                </a:lnTo>
                <a:lnTo>
                  <a:pt x="83" y="826"/>
                </a:lnTo>
                <a:lnTo>
                  <a:pt x="55" y="779"/>
                </a:lnTo>
                <a:lnTo>
                  <a:pt x="28" y="731"/>
                </a:lnTo>
                <a:lnTo>
                  <a:pt x="0" y="688"/>
                </a:lnTo>
                <a:lnTo>
                  <a:pt x="4" y="676"/>
                </a:lnTo>
                <a:lnTo>
                  <a:pt x="24" y="656"/>
                </a:lnTo>
                <a:lnTo>
                  <a:pt x="47" y="629"/>
                </a:lnTo>
                <a:lnTo>
                  <a:pt x="83" y="597"/>
                </a:lnTo>
                <a:lnTo>
                  <a:pt x="119" y="565"/>
                </a:lnTo>
                <a:lnTo>
                  <a:pt x="154" y="530"/>
                </a:lnTo>
                <a:lnTo>
                  <a:pt x="186" y="498"/>
                </a:lnTo>
                <a:lnTo>
                  <a:pt x="209" y="470"/>
                </a:lnTo>
                <a:lnTo>
                  <a:pt x="233" y="514"/>
                </a:lnTo>
                <a:lnTo>
                  <a:pt x="253" y="557"/>
                </a:lnTo>
                <a:lnTo>
                  <a:pt x="273" y="597"/>
                </a:lnTo>
                <a:lnTo>
                  <a:pt x="292" y="637"/>
                </a:lnTo>
                <a:lnTo>
                  <a:pt x="308" y="672"/>
                </a:lnTo>
                <a:lnTo>
                  <a:pt x="328" y="704"/>
                </a:lnTo>
                <a:lnTo>
                  <a:pt x="340" y="735"/>
                </a:lnTo>
                <a:lnTo>
                  <a:pt x="356" y="759"/>
                </a:lnTo>
                <a:lnTo>
                  <a:pt x="375" y="791"/>
                </a:lnTo>
                <a:lnTo>
                  <a:pt x="391" y="834"/>
                </a:lnTo>
                <a:lnTo>
                  <a:pt x="415" y="890"/>
                </a:lnTo>
                <a:lnTo>
                  <a:pt x="439" y="953"/>
                </a:lnTo>
                <a:lnTo>
                  <a:pt x="466" y="921"/>
                </a:lnTo>
                <a:lnTo>
                  <a:pt x="494" y="886"/>
                </a:lnTo>
                <a:lnTo>
                  <a:pt x="522" y="850"/>
                </a:lnTo>
                <a:lnTo>
                  <a:pt x="553" y="810"/>
                </a:lnTo>
                <a:lnTo>
                  <a:pt x="581" y="775"/>
                </a:lnTo>
                <a:lnTo>
                  <a:pt x="609" y="739"/>
                </a:lnTo>
                <a:lnTo>
                  <a:pt x="640" y="704"/>
                </a:lnTo>
                <a:lnTo>
                  <a:pt x="668" y="672"/>
                </a:lnTo>
                <a:lnTo>
                  <a:pt x="700" y="637"/>
                </a:lnTo>
                <a:lnTo>
                  <a:pt x="743" y="585"/>
                </a:lnTo>
                <a:lnTo>
                  <a:pt x="795" y="526"/>
                </a:lnTo>
                <a:lnTo>
                  <a:pt x="850" y="463"/>
                </a:lnTo>
                <a:lnTo>
                  <a:pt x="905" y="403"/>
                </a:lnTo>
                <a:lnTo>
                  <a:pt x="961" y="344"/>
                </a:lnTo>
                <a:lnTo>
                  <a:pt x="1008" y="293"/>
                </a:lnTo>
                <a:lnTo>
                  <a:pt x="1051" y="257"/>
                </a:lnTo>
                <a:lnTo>
                  <a:pt x="1091" y="225"/>
                </a:lnTo>
                <a:lnTo>
                  <a:pt x="1134" y="186"/>
                </a:lnTo>
                <a:lnTo>
                  <a:pt x="1182" y="146"/>
                </a:lnTo>
                <a:lnTo>
                  <a:pt x="1229" y="111"/>
                </a:lnTo>
                <a:lnTo>
                  <a:pt x="1277" y="71"/>
                </a:lnTo>
                <a:lnTo>
                  <a:pt x="1324" y="40"/>
                </a:lnTo>
                <a:lnTo>
                  <a:pt x="1372" y="16"/>
                </a:lnTo>
                <a:lnTo>
                  <a:pt x="1411" y="0"/>
                </a:lnTo>
                <a:lnTo>
                  <a:pt x="1435" y="20"/>
                </a:lnTo>
                <a:lnTo>
                  <a:pt x="1463" y="43"/>
                </a:lnTo>
                <a:lnTo>
                  <a:pt x="1494" y="75"/>
                </a:lnTo>
                <a:lnTo>
                  <a:pt x="1526" y="107"/>
                </a:lnTo>
                <a:lnTo>
                  <a:pt x="1554" y="138"/>
                </a:lnTo>
                <a:lnTo>
                  <a:pt x="1577" y="166"/>
                </a:lnTo>
                <a:lnTo>
                  <a:pt x="1593" y="182"/>
                </a:lnTo>
                <a:lnTo>
                  <a:pt x="1597" y="190"/>
                </a:lnTo>
                <a:close/>
              </a:path>
            </a:pathLst>
          </a:custGeom>
          <a:solidFill>
            <a:srgbClr val="DD001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121" name="~PP95.WAV">
            <a:hlinkClick r:id="" action="ppaction://media"/>
          </p:cNvPr>
          <p:cNvPicPr>
            <a:picLocks noRot="1" noChangeAspect="1"/>
          </p:cNvPicPr>
          <p:nvPr>
            <a:wavAudioFile r:embed="rId2" name="~PP95.WAV"/>
          </p:nvPr>
        </p:nvPicPr>
        <p:blipFill>
          <a:blip r:embed="rId4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</p:childTnLst>
        </p:cTn>
      </p:par>
    </p:tnLst>
    <p:bldLst>
      <p:bldP spid="93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2.9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7.2|4.2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4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4|4.4|2.8|2.2|2.3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7|8.8|4.4|1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906</Words>
  <Application>Microsoft Office PowerPoint</Application>
  <PresentationFormat>35mm Slides</PresentationFormat>
  <Paragraphs>191</Paragraphs>
  <Slides>24</Slides>
  <Notes>0</Notes>
  <HiddenSlides>0</HiddenSlides>
  <MMClips>24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CorelDRAW</vt:lpstr>
      <vt:lpstr>Clip</vt:lpstr>
      <vt:lpstr>Subject: Oral Radiology  Topic: Intra oral Radiographic Techniques: Periapical Radiography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Venkata Subramanyam Ramadugula</dc:creator>
  <cp:lastModifiedBy>Hp</cp:lastModifiedBy>
  <cp:revision>201</cp:revision>
  <dcterms:created xsi:type="dcterms:W3CDTF">2022-02-14T00:49:04Z</dcterms:created>
  <dcterms:modified xsi:type="dcterms:W3CDTF">2023-01-11T12:49:56Z</dcterms:modified>
</cp:coreProperties>
</file>