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544" r:id="rId3"/>
    <p:sldId id="547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5" r:id="rId17"/>
    <p:sldId id="713" r:id="rId18"/>
    <p:sldId id="566" r:id="rId19"/>
    <p:sldId id="712" r:id="rId20"/>
    <p:sldId id="714" r:id="rId21"/>
    <p:sldId id="602" r:id="rId22"/>
    <p:sldId id="603" r:id="rId23"/>
    <p:sldId id="604" r:id="rId24"/>
    <p:sldId id="605" r:id="rId25"/>
    <p:sldId id="606" r:id="rId26"/>
    <p:sldId id="607" r:id="rId27"/>
    <p:sldId id="608" r:id="rId28"/>
    <p:sldId id="609" r:id="rId29"/>
    <p:sldId id="610" r:id="rId30"/>
    <p:sldId id="611" r:id="rId31"/>
    <p:sldId id="612" r:id="rId32"/>
    <p:sldId id="613" r:id="rId33"/>
    <p:sldId id="614" r:id="rId34"/>
    <p:sldId id="615" r:id="rId35"/>
    <p:sldId id="616" r:id="rId36"/>
    <p:sldId id="617" r:id="rId37"/>
    <p:sldId id="618" r:id="rId38"/>
    <p:sldId id="619" r:id="rId39"/>
    <p:sldId id="620" r:id="rId40"/>
    <p:sldId id="621" r:id="rId41"/>
    <p:sldId id="622" r:id="rId42"/>
    <p:sldId id="623" r:id="rId43"/>
    <p:sldId id="624" r:id="rId44"/>
    <p:sldId id="626" r:id="rId45"/>
    <p:sldId id="442" r:id="rId46"/>
  </p:sldIdLst>
  <p:sldSz cx="12192000" cy="6858000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5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5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5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5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5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5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6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6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6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6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3" qsCatId="simple" csTypeId="urn:microsoft.com/office/officeart/2005/8/colors/colorful1#44" csCatId="colorful" phldr="1"/>
      <dgm:spPr/>
      <dgm:t>
        <a:bodyPr/>
        <a:lstStyle/>
        <a:p>
          <a:endParaRPr lang="en-IN"/>
        </a:p>
      </dgm:t>
    </dgm:pt>
    <dgm:pt modelId="{466DF512-8D0F-4785-8881-7A4CC2C842F3}">
      <dgm:prSet phldrT="[Text]" custT="1"/>
      <dgm:spPr>
        <a:solidFill>
          <a:srgbClr val="FFFF00">
            <a:alpha val="45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kumimoji="0" lang="en-US" sz="4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Special type of cells, which are specialized  to produce products to be used elsewhere in the body.</a:t>
          </a:r>
          <a:endParaRPr lang="en-IN" sz="4400" dirty="0"/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ScaleY="505437" custLinFactNeighborX="9274" custLinFactNeighborY="-2171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1E249B8C-18C9-4CA0-8E78-4943A215FDEC}" type="presOf" srcId="{466DF512-8D0F-4785-8881-7A4CC2C842F3}" destId="{35C416B1-0994-451C-9E46-23ADE5D9D56F}" srcOrd="0" destOrd="0" presId="urn:microsoft.com/office/officeart/2005/8/layout/vList2"/>
    <dgm:cxn modelId="{9EC6E6FB-A799-4240-A3DE-378C9B166AFC}" type="presOf" srcId="{EE7CF057-6EEB-42E2-8656-0791B1421CA6}" destId="{9382C1A5-189F-4945-A176-C77317F9D3F9}" srcOrd="0" destOrd="0" presId="urn:microsoft.com/office/officeart/2005/8/layout/vList2"/>
    <dgm:cxn modelId="{F9AE5BBC-6BD1-4B50-86AA-34FB79E941DA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3" qsCatId="simple" csTypeId="urn:microsoft.com/office/officeart/2005/8/colors/colorful1#53" csCatId="colorful" phldr="1"/>
      <dgm:spPr/>
      <dgm:t>
        <a:bodyPr/>
        <a:lstStyle/>
        <a:p>
          <a:endParaRPr lang="en-IN"/>
        </a:p>
      </dgm:t>
    </dgm:pt>
    <dgm:pt modelId="{466DF512-8D0F-4785-8881-7A4CC2C842F3}">
      <dgm:prSet phldrT="[Text]" custT="1"/>
      <dgm:spPr>
        <a:solidFill>
          <a:schemeClr val="accent4">
            <a:lumMod val="20000"/>
            <a:lumOff val="80000"/>
            <a:alpha val="42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i="0" u="none" dirty="0">
              <a:solidFill>
                <a:schemeClr val="tx1"/>
              </a:solidFill>
              <a:latin typeface="Times New Roman" pitchFamily="18" charset="0"/>
            </a:rPr>
            <a:t>Multiple ducts </a:t>
          </a:r>
          <a:endParaRPr lang="en-IN" sz="2400" b="1" dirty="0">
            <a:solidFill>
              <a:schemeClr val="tx1"/>
            </a:solidFill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ScaleY="931319" custLinFactY="-200000" custLinFactNeighborY="-25702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E0EBCEAB-7599-4C60-AD9A-CCA56FC37127}" type="presOf" srcId="{466DF512-8D0F-4785-8881-7A4CC2C842F3}" destId="{35C416B1-0994-451C-9E46-23ADE5D9D56F}" srcOrd="0" destOrd="0" presId="urn:microsoft.com/office/officeart/2005/8/layout/vList2"/>
    <dgm:cxn modelId="{FEAAE9AB-94EB-438D-AEDE-B6AD328127CC}" type="presOf" srcId="{EE7CF057-6EEB-42E2-8656-0791B1421CA6}" destId="{9382C1A5-189F-4945-A176-C77317F9D3F9}" srcOrd="0" destOrd="0" presId="urn:microsoft.com/office/officeart/2005/8/layout/vList2"/>
    <dgm:cxn modelId="{636B186D-FE9A-488E-B7F6-E3565A3275FC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C9799F-0FDF-408C-8A82-9817D0820CD9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54" csCatId="colorful" phldr="1"/>
      <dgm:spPr/>
      <dgm:t>
        <a:bodyPr/>
        <a:lstStyle/>
        <a:p>
          <a:endParaRPr lang="en-IN"/>
        </a:p>
      </dgm:t>
    </dgm:pt>
    <dgm:pt modelId="{393B6BFE-1611-4EF8-9B70-DD3731021BFA}">
      <dgm:prSet phldrT="[Text]" custT="1"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According to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secretory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units </a:t>
          </a:r>
          <a:endParaRPr lang="en-IN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1A00D-F819-4A68-8EDD-41D7AA079FE9}" type="parTrans" cxnId="{F18EAD51-24F7-4C60-9A57-E16A07753213}">
      <dgm:prSet/>
      <dgm:spPr/>
      <dgm:t>
        <a:bodyPr/>
        <a:lstStyle/>
        <a:p>
          <a:endParaRPr lang="en-IN"/>
        </a:p>
      </dgm:t>
    </dgm:pt>
    <dgm:pt modelId="{E970F729-1A31-4068-974A-1164F23A82D7}" type="sibTrans" cxnId="{F18EAD51-24F7-4C60-9A57-E16A07753213}">
      <dgm:prSet/>
      <dgm:spPr/>
      <dgm:t>
        <a:bodyPr/>
        <a:lstStyle/>
        <a:p>
          <a:endParaRPr lang="en-IN"/>
        </a:p>
      </dgm:t>
    </dgm:pt>
    <dgm:pt modelId="{D325C077-5A29-42A7-8A8E-DD01D186A747}">
      <dgm:prSet phldrT="[Text]" custT="1"/>
      <dgm:spPr>
        <a:solidFill>
          <a:srgbClr val="FFFF00">
            <a:alpha val="33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Tubular</a:t>
          </a:r>
          <a:endParaRPr lang="en-IN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5FB34-0851-47D4-862A-C7431095870E}" type="parTrans" cxnId="{4208A632-9EED-451B-8ACF-6159F11C0105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24737601-ECD2-414C-B405-A74701A2BD8A}" type="sibTrans" cxnId="{4208A632-9EED-451B-8ACF-6159F11C0105}">
      <dgm:prSet/>
      <dgm:spPr/>
      <dgm:t>
        <a:bodyPr/>
        <a:lstStyle/>
        <a:p>
          <a:endParaRPr lang="en-IN"/>
        </a:p>
      </dgm:t>
    </dgm:pt>
    <dgm:pt modelId="{F7D39BBB-1099-4C3C-8F3B-9A761BEF9C66}">
      <dgm:prSet phldrT="[Text]" custT="1"/>
      <dgm:spPr>
        <a:solidFill>
          <a:schemeClr val="accent5">
            <a:lumMod val="20000"/>
            <a:lumOff val="80000"/>
            <a:alpha val="49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Alveolar</a:t>
          </a:r>
          <a:r>
            <a:rPr lang="en-US" sz="2800" b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</a:t>
          </a:r>
          <a:r>
            <a:rPr lang="en-US" sz="2800" b="1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acinar</a:t>
          </a:r>
          <a:endParaRPr lang="en-IN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6034C-E54E-4F1B-8EED-70A43B1E8DF5}" type="parTrans" cxnId="{13C9E587-9648-4656-93BC-351A58646C4F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C545275B-1E71-4683-8DD5-17AA5F9DCE1C}" type="sibTrans" cxnId="{13C9E587-9648-4656-93BC-351A58646C4F}">
      <dgm:prSet/>
      <dgm:spPr/>
      <dgm:t>
        <a:bodyPr/>
        <a:lstStyle/>
        <a:p>
          <a:endParaRPr lang="en-IN"/>
        </a:p>
      </dgm:t>
    </dgm:pt>
    <dgm:pt modelId="{2C3CDDD7-9621-4F57-AB60-0B73813CBE1D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Tubulo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alveolar or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tubuloacinar</a:t>
          </a:r>
          <a:endParaRPr lang="en-IN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32D71-BB16-4683-BADC-A7A00A274812}" type="parTrans" cxnId="{EF7EA3A0-3A83-4789-A122-2DA7CFB3BB87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3A3C5EB9-04A5-464E-9937-3D4397A1F800}" type="sibTrans" cxnId="{EF7EA3A0-3A83-4789-A122-2DA7CFB3BB87}">
      <dgm:prSet/>
      <dgm:spPr/>
      <dgm:t>
        <a:bodyPr/>
        <a:lstStyle/>
        <a:p>
          <a:endParaRPr lang="en-IN"/>
        </a:p>
      </dgm:t>
    </dgm:pt>
    <dgm:pt modelId="{E2180222-0964-4113-B31E-AF2CF0574D5F}" type="pres">
      <dgm:prSet presAssocID="{4CC9799F-0FDF-408C-8A82-9817D0820C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8C7B70DC-9624-4487-B34B-50302BE24B70}" type="pres">
      <dgm:prSet presAssocID="{393B6BFE-1611-4EF8-9B70-DD3731021BFA}" presName="hierRoot1" presStyleCnt="0">
        <dgm:presLayoutVars>
          <dgm:hierBranch val="init"/>
        </dgm:presLayoutVars>
      </dgm:prSet>
      <dgm:spPr/>
    </dgm:pt>
    <dgm:pt modelId="{E9BB5860-D430-45CE-BFA7-42ACD9C18AEC}" type="pres">
      <dgm:prSet presAssocID="{393B6BFE-1611-4EF8-9B70-DD3731021BFA}" presName="rootComposite1" presStyleCnt="0"/>
      <dgm:spPr/>
    </dgm:pt>
    <dgm:pt modelId="{82899EE3-7E2C-4611-944C-E6072499869D}" type="pres">
      <dgm:prSet presAssocID="{393B6BFE-1611-4EF8-9B70-DD3731021BFA}" presName="rootText1" presStyleLbl="node0" presStyleIdx="0" presStyleCnt="1" custScaleX="30893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0C6C1E6-6D66-4F5F-A6C9-592FEAC33A05}" type="pres">
      <dgm:prSet presAssocID="{393B6BFE-1611-4EF8-9B70-DD3731021BFA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8671CAB-3125-4F82-BE40-1F07562A7783}" type="pres">
      <dgm:prSet presAssocID="{393B6BFE-1611-4EF8-9B70-DD3731021BFA}" presName="hierChild2" presStyleCnt="0"/>
      <dgm:spPr/>
    </dgm:pt>
    <dgm:pt modelId="{69946FFE-8C24-42C2-9973-C44CBBC3CA53}" type="pres">
      <dgm:prSet presAssocID="{2A35FB34-0851-47D4-862A-C7431095870E}" presName="Name37" presStyleLbl="parChTrans1D2" presStyleIdx="0" presStyleCnt="3"/>
      <dgm:spPr/>
      <dgm:t>
        <a:bodyPr/>
        <a:lstStyle/>
        <a:p>
          <a:endParaRPr lang="en-IN"/>
        </a:p>
      </dgm:t>
    </dgm:pt>
    <dgm:pt modelId="{27B32CDD-5916-49A5-A7C3-446BFE202766}" type="pres">
      <dgm:prSet presAssocID="{D325C077-5A29-42A7-8A8E-DD01D186A747}" presName="hierRoot2" presStyleCnt="0">
        <dgm:presLayoutVars>
          <dgm:hierBranch val="init"/>
        </dgm:presLayoutVars>
      </dgm:prSet>
      <dgm:spPr/>
    </dgm:pt>
    <dgm:pt modelId="{350AD18F-48B2-4D76-8A03-EFD710D39EFB}" type="pres">
      <dgm:prSet presAssocID="{D325C077-5A29-42A7-8A8E-DD01D186A747}" presName="rootComposite" presStyleCnt="0"/>
      <dgm:spPr/>
    </dgm:pt>
    <dgm:pt modelId="{5C390772-22F8-42E2-9568-A34AEC6EC091}" type="pres">
      <dgm:prSet presAssocID="{D325C077-5A29-42A7-8A8E-DD01D186A74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AA53578-A7FA-47C4-9086-4AFF4C30C6D0}" type="pres">
      <dgm:prSet presAssocID="{D325C077-5A29-42A7-8A8E-DD01D186A747}" presName="rootConnector" presStyleLbl="node2" presStyleIdx="0" presStyleCnt="3"/>
      <dgm:spPr/>
      <dgm:t>
        <a:bodyPr/>
        <a:lstStyle/>
        <a:p>
          <a:endParaRPr lang="en-IN"/>
        </a:p>
      </dgm:t>
    </dgm:pt>
    <dgm:pt modelId="{216D4754-709F-4374-9C2B-6BC36230A4D4}" type="pres">
      <dgm:prSet presAssocID="{D325C077-5A29-42A7-8A8E-DD01D186A747}" presName="hierChild4" presStyleCnt="0"/>
      <dgm:spPr/>
    </dgm:pt>
    <dgm:pt modelId="{C5836351-CEFE-4ACD-8DB2-723B2437EFFF}" type="pres">
      <dgm:prSet presAssocID="{D325C077-5A29-42A7-8A8E-DD01D186A747}" presName="hierChild5" presStyleCnt="0"/>
      <dgm:spPr/>
    </dgm:pt>
    <dgm:pt modelId="{F4EB85A9-8C38-4991-8DFF-030D0F7D8DFE}" type="pres">
      <dgm:prSet presAssocID="{B9A6034C-E54E-4F1B-8EED-70A43B1E8DF5}" presName="Name37" presStyleLbl="parChTrans1D2" presStyleIdx="1" presStyleCnt="3"/>
      <dgm:spPr/>
      <dgm:t>
        <a:bodyPr/>
        <a:lstStyle/>
        <a:p>
          <a:endParaRPr lang="en-IN"/>
        </a:p>
      </dgm:t>
    </dgm:pt>
    <dgm:pt modelId="{9D55ECEA-775D-46B4-ACBA-E3203152456B}" type="pres">
      <dgm:prSet presAssocID="{F7D39BBB-1099-4C3C-8F3B-9A761BEF9C66}" presName="hierRoot2" presStyleCnt="0">
        <dgm:presLayoutVars>
          <dgm:hierBranch val="init"/>
        </dgm:presLayoutVars>
      </dgm:prSet>
      <dgm:spPr/>
    </dgm:pt>
    <dgm:pt modelId="{067B155B-88D6-4B3C-AC81-D39C43AC34ED}" type="pres">
      <dgm:prSet presAssocID="{F7D39BBB-1099-4C3C-8F3B-9A761BEF9C66}" presName="rootComposite" presStyleCnt="0"/>
      <dgm:spPr/>
    </dgm:pt>
    <dgm:pt modelId="{B19237BA-36AF-4E9C-8B1D-CB5C35B267B6}" type="pres">
      <dgm:prSet presAssocID="{F7D39BBB-1099-4C3C-8F3B-9A761BEF9C6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D6FB779-94B3-49F2-92EB-D9D5808443E8}" type="pres">
      <dgm:prSet presAssocID="{F7D39BBB-1099-4C3C-8F3B-9A761BEF9C66}" presName="rootConnector" presStyleLbl="node2" presStyleIdx="1" presStyleCnt="3"/>
      <dgm:spPr/>
      <dgm:t>
        <a:bodyPr/>
        <a:lstStyle/>
        <a:p>
          <a:endParaRPr lang="en-IN"/>
        </a:p>
      </dgm:t>
    </dgm:pt>
    <dgm:pt modelId="{CCDC506C-11CB-44D5-9C07-268BA46B1125}" type="pres">
      <dgm:prSet presAssocID="{F7D39BBB-1099-4C3C-8F3B-9A761BEF9C66}" presName="hierChild4" presStyleCnt="0"/>
      <dgm:spPr/>
    </dgm:pt>
    <dgm:pt modelId="{2CCAEF8C-DCE5-43D9-85E7-6507A944B808}" type="pres">
      <dgm:prSet presAssocID="{F7D39BBB-1099-4C3C-8F3B-9A761BEF9C66}" presName="hierChild5" presStyleCnt="0"/>
      <dgm:spPr/>
    </dgm:pt>
    <dgm:pt modelId="{401637EB-3392-45E6-B2D5-759AFC846577}" type="pres">
      <dgm:prSet presAssocID="{EC232D71-BB16-4683-BADC-A7A00A274812}" presName="Name37" presStyleLbl="parChTrans1D2" presStyleIdx="2" presStyleCnt="3"/>
      <dgm:spPr/>
      <dgm:t>
        <a:bodyPr/>
        <a:lstStyle/>
        <a:p>
          <a:endParaRPr lang="en-IN"/>
        </a:p>
      </dgm:t>
    </dgm:pt>
    <dgm:pt modelId="{AED866C1-ADAD-405A-95D4-F261F134E461}" type="pres">
      <dgm:prSet presAssocID="{2C3CDDD7-9621-4F57-AB60-0B73813CBE1D}" presName="hierRoot2" presStyleCnt="0">
        <dgm:presLayoutVars>
          <dgm:hierBranch val="init"/>
        </dgm:presLayoutVars>
      </dgm:prSet>
      <dgm:spPr/>
    </dgm:pt>
    <dgm:pt modelId="{2C6DE829-1A15-4C94-A28A-90E9B99B4AED}" type="pres">
      <dgm:prSet presAssocID="{2C3CDDD7-9621-4F57-AB60-0B73813CBE1D}" presName="rootComposite" presStyleCnt="0"/>
      <dgm:spPr/>
    </dgm:pt>
    <dgm:pt modelId="{CC42AE50-8B13-4990-9030-E9FA1008AB10}" type="pres">
      <dgm:prSet presAssocID="{2C3CDDD7-9621-4F57-AB60-0B73813CBE1D}" presName="rootText" presStyleLbl="node2" presStyleIdx="2" presStyleCnt="3" custScaleX="127138" custScaleY="16138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9F26804-251A-42D1-AB1D-970348E7147D}" type="pres">
      <dgm:prSet presAssocID="{2C3CDDD7-9621-4F57-AB60-0B73813CBE1D}" presName="rootConnector" presStyleLbl="node2" presStyleIdx="2" presStyleCnt="3"/>
      <dgm:spPr/>
      <dgm:t>
        <a:bodyPr/>
        <a:lstStyle/>
        <a:p>
          <a:endParaRPr lang="en-IN"/>
        </a:p>
      </dgm:t>
    </dgm:pt>
    <dgm:pt modelId="{B7F180A6-7A62-484E-B649-3522C07D0439}" type="pres">
      <dgm:prSet presAssocID="{2C3CDDD7-9621-4F57-AB60-0B73813CBE1D}" presName="hierChild4" presStyleCnt="0"/>
      <dgm:spPr/>
    </dgm:pt>
    <dgm:pt modelId="{643C7EAA-0050-4A55-9D5A-63D5562D0A21}" type="pres">
      <dgm:prSet presAssocID="{2C3CDDD7-9621-4F57-AB60-0B73813CBE1D}" presName="hierChild5" presStyleCnt="0"/>
      <dgm:spPr/>
    </dgm:pt>
    <dgm:pt modelId="{AD5DA603-DF09-4ECF-B7ED-98375B1B26DE}" type="pres">
      <dgm:prSet presAssocID="{393B6BFE-1611-4EF8-9B70-DD3731021BFA}" presName="hierChild3" presStyleCnt="0"/>
      <dgm:spPr/>
    </dgm:pt>
  </dgm:ptLst>
  <dgm:cxnLst>
    <dgm:cxn modelId="{2EF40931-BE8F-4F09-A171-CAFAD7DB6008}" type="presOf" srcId="{393B6BFE-1611-4EF8-9B70-DD3731021BFA}" destId="{10C6C1E6-6D66-4F5F-A6C9-592FEAC33A05}" srcOrd="1" destOrd="0" presId="urn:microsoft.com/office/officeart/2005/8/layout/orgChart1"/>
    <dgm:cxn modelId="{347D234E-7F62-4DED-B4AC-A75A1845DA66}" type="presOf" srcId="{2C3CDDD7-9621-4F57-AB60-0B73813CBE1D}" destId="{CC42AE50-8B13-4990-9030-E9FA1008AB10}" srcOrd="0" destOrd="0" presId="urn:microsoft.com/office/officeart/2005/8/layout/orgChart1"/>
    <dgm:cxn modelId="{DDAF1E52-8C2B-445B-9437-775198511B93}" type="presOf" srcId="{D325C077-5A29-42A7-8A8E-DD01D186A747}" destId="{5C390772-22F8-42E2-9568-A34AEC6EC091}" srcOrd="0" destOrd="0" presId="urn:microsoft.com/office/officeart/2005/8/layout/orgChart1"/>
    <dgm:cxn modelId="{116563ED-34CB-4899-8AD5-D3F2384270C5}" type="presOf" srcId="{393B6BFE-1611-4EF8-9B70-DD3731021BFA}" destId="{82899EE3-7E2C-4611-944C-E6072499869D}" srcOrd="0" destOrd="0" presId="urn:microsoft.com/office/officeart/2005/8/layout/orgChart1"/>
    <dgm:cxn modelId="{4208A632-9EED-451B-8ACF-6159F11C0105}" srcId="{393B6BFE-1611-4EF8-9B70-DD3731021BFA}" destId="{D325C077-5A29-42A7-8A8E-DD01D186A747}" srcOrd="0" destOrd="0" parTransId="{2A35FB34-0851-47D4-862A-C7431095870E}" sibTransId="{24737601-ECD2-414C-B405-A74701A2BD8A}"/>
    <dgm:cxn modelId="{FF24D605-65F7-4980-A8C9-3B2970FD31BE}" type="presOf" srcId="{F7D39BBB-1099-4C3C-8F3B-9A761BEF9C66}" destId="{B19237BA-36AF-4E9C-8B1D-CB5C35B267B6}" srcOrd="0" destOrd="0" presId="urn:microsoft.com/office/officeart/2005/8/layout/orgChart1"/>
    <dgm:cxn modelId="{EF7EA3A0-3A83-4789-A122-2DA7CFB3BB87}" srcId="{393B6BFE-1611-4EF8-9B70-DD3731021BFA}" destId="{2C3CDDD7-9621-4F57-AB60-0B73813CBE1D}" srcOrd="2" destOrd="0" parTransId="{EC232D71-BB16-4683-BADC-A7A00A274812}" sibTransId="{3A3C5EB9-04A5-464E-9937-3D4397A1F800}"/>
    <dgm:cxn modelId="{20400340-E767-4FF9-B41D-25FCD3420020}" type="presOf" srcId="{F7D39BBB-1099-4C3C-8F3B-9A761BEF9C66}" destId="{ED6FB779-94B3-49F2-92EB-D9D5808443E8}" srcOrd="1" destOrd="0" presId="urn:microsoft.com/office/officeart/2005/8/layout/orgChart1"/>
    <dgm:cxn modelId="{13C9E587-9648-4656-93BC-351A58646C4F}" srcId="{393B6BFE-1611-4EF8-9B70-DD3731021BFA}" destId="{F7D39BBB-1099-4C3C-8F3B-9A761BEF9C66}" srcOrd="1" destOrd="0" parTransId="{B9A6034C-E54E-4F1B-8EED-70A43B1E8DF5}" sibTransId="{C545275B-1E71-4683-8DD5-17AA5F9DCE1C}"/>
    <dgm:cxn modelId="{D8411E59-2CEF-4DD5-ACC7-AE8E657AD3F8}" type="presOf" srcId="{D325C077-5A29-42A7-8A8E-DD01D186A747}" destId="{FAA53578-A7FA-47C4-9086-4AFF4C30C6D0}" srcOrd="1" destOrd="0" presId="urn:microsoft.com/office/officeart/2005/8/layout/orgChart1"/>
    <dgm:cxn modelId="{D433F27B-BC56-4F1A-84F9-379CC3621A97}" type="presOf" srcId="{2A35FB34-0851-47D4-862A-C7431095870E}" destId="{69946FFE-8C24-42C2-9973-C44CBBC3CA53}" srcOrd="0" destOrd="0" presId="urn:microsoft.com/office/officeart/2005/8/layout/orgChart1"/>
    <dgm:cxn modelId="{F18EAD51-24F7-4C60-9A57-E16A07753213}" srcId="{4CC9799F-0FDF-408C-8A82-9817D0820CD9}" destId="{393B6BFE-1611-4EF8-9B70-DD3731021BFA}" srcOrd="0" destOrd="0" parTransId="{65F1A00D-F819-4A68-8EDD-41D7AA079FE9}" sibTransId="{E970F729-1A31-4068-974A-1164F23A82D7}"/>
    <dgm:cxn modelId="{84ABE093-5E94-44A8-A0F6-B3AD08E4986C}" type="presOf" srcId="{B9A6034C-E54E-4F1B-8EED-70A43B1E8DF5}" destId="{F4EB85A9-8C38-4991-8DFF-030D0F7D8DFE}" srcOrd="0" destOrd="0" presId="urn:microsoft.com/office/officeart/2005/8/layout/orgChart1"/>
    <dgm:cxn modelId="{89769D82-350F-4439-A8F9-5E7A9247FCC6}" type="presOf" srcId="{2C3CDDD7-9621-4F57-AB60-0B73813CBE1D}" destId="{C9F26804-251A-42D1-AB1D-970348E7147D}" srcOrd="1" destOrd="0" presId="urn:microsoft.com/office/officeart/2005/8/layout/orgChart1"/>
    <dgm:cxn modelId="{29E95DE6-7969-4B03-82B6-FB42A26D1AB7}" type="presOf" srcId="{EC232D71-BB16-4683-BADC-A7A00A274812}" destId="{401637EB-3392-45E6-B2D5-759AFC846577}" srcOrd="0" destOrd="0" presId="urn:microsoft.com/office/officeart/2005/8/layout/orgChart1"/>
    <dgm:cxn modelId="{9786256A-710E-4CB2-A78D-4FF6F14E28B0}" type="presOf" srcId="{4CC9799F-0FDF-408C-8A82-9817D0820CD9}" destId="{E2180222-0964-4113-B31E-AF2CF0574D5F}" srcOrd="0" destOrd="0" presId="urn:microsoft.com/office/officeart/2005/8/layout/orgChart1"/>
    <dgm:cxn modelId="{1FC360E8-8AD2-4528-988F-0351B8AB1123}" type="presParOf" srcId="{E2180222-0964-4113-B31E-AF2CF0574D5F}" destId="{8C7B70DC-9624-4487-B34B-50302BE24B70}" srcOrd="0" destOrd="0" presId="urn:microsoft.com/office/officeart/2005/8/layout/orgChart1"/>
    <dgm:cxn modelId="{740AC8D4-49F8-4166-92B5-3FBA4EC4141F}" type="presParOf" srcId="{8C7B70DC-9624-4487-B34B-50302BE24B70}" destId="{E9BB5860-D430-45CE-BFA7-42ACD9C18AEC}" srcOrd="0" destOrd="0" presId="urn:microsoft.com/office/officeart/2005/8/layout/orgChart1"/>
    <dgm:cxn modelId="{3A20DB68-B292-4E77-A01D-85AC403DC7DE}" type="presParOf" srcId="{E9BB5860-D430-45CE-BFA7-42ACD9C18AEC}" destId="{82899EE3-7E2C-4611-944C-E6072499869D}" srcOrd="0" destOrd="0" presId="urn:microsoft.com/office/officeart/2005/8/layout/orgChart1"/>
    <dgm:cxn modelId="{F157AAB5-DF28-44BE-AB24-A8DC82856E53}" type="presParOf" srcId="{E9BB5860-D430-45CE-BFA7-42ACD9C18AEC}" destId="{10C6C1E6-6D66-4F5F-A6C9-592FEAC33A05}" srcOrd="1" destOrd="0" presId="urn:microsoft.com/office/officeart/2005/8/layout/orgChart1"/>
    <dgm:cxn modelId="{0D26FF8D-C663-4152-853E-0F6AC2F00920}" type="presParOf" srcId="{8C7B70DC-9624-4487-B34B-50302BE24B70}" destId="{78671CAB-3125-4F82-BE40-1F07562A7783}" srcOrd="1" destOrd="0" presId="urn:microsoft.com/office/officeart/2005/8/layout/orgChart1"/>
    <dgm:cxn modelId="{3603F1F8-567B-45AF-91B0-0DECEEA69370}" type="presParOf" srcId="{78671CAB-3125-4F82-BE40-1F07562A7783}" destId="{69946FFE-8C24-42C2-9973-C44CBBC3CA53}" srcOrd="0" destOrd="0" presId="urn:microsoft.com/office/officeart/2005/8/layout/orgChart1"/>
    <dgm:cxn modelId="{36FB8B9E-9339-4684-9468-9441A90DA183}" type="presParOf" srcId="{78671CAB-3125-4F82-BE40-1F07562A7783}" destId="{27B32CDD-5916-49A5-A7C3-446BFE202766}" srcOrd="1" destOrd="0" presId="urn:microsoft.com/office/officeart/2005/8/layout/orgChart1"/>
    <dgm:cxn modelId="{E8BE6EA4-F226-487C-BFCB-5A346EF65EEB}" type="presParOf" srcId="{27B32CDD-5916-49A5-A7C3-446BFE202766}" destId="{350AD18F-48B2-4D76-8A03-EFD710D39EFB}" srcOrd="0" destOrd="0" presId="urn:microsoft.com/office/officeart/2005/8/layout/orgChart1"/>
    <dgm:cxn modelId="{61007F97-1E4B-4668-A95C-F3760516C5E3}" type="presParOf" srcId="{350AD18F-48B2-4D76-8A03-EFD710D39EFB}" destId="{5C390772-22F8-42E2-9568-A34AEC6EC091}" srcOrd="0" destOrd="0" presId="urn:microsoft.com/office/officeart/2005/8/layout/orgChart1"/>
    <dgm:cxn modelId="{D68DADC3-E70B-4AA1-95A1-2AFC03D5F37E}" type="presParOf" srcId="{350AD18F-48B2-4D76-8A03-EFD710D39EFB}" destId="{FAA53578-A7FA-47C4-9086-4AFF4C30C6D0}" srcOrd="1" destOrd="0" presId="urn:microsoft.com/office/officeart/2005/8/layout/orgChart1"/>
    <dgm:cxn modelId="{C76B01FD-AB5E-4387-8F19-5B97D043485F}" type="presParOf" srcId="{27B32CDD-5916-49A5-A7C3-446BFE202766}" destId="{216D4754-709F-4374-9C2B-6BC36230A4D4}" srcOrd="1" destOrd="0" presId="urn:microsoft.com/office/officeart/2005/8/layout/orgChart1"/>
    <dgm:cxn modelId="{DAAC2876-E96B-49DE-AC9D-5B1E257EB297}" type="presParOf" srcId="{27B32CDD-5916-49A5-A7C3-446BFE202766}" destId="{C5836351-CEFE-4ACD-8DB2-723B2437EFFF}" srcOrd="2" destOrd="0" presId="urn:microsoft.com/office/officeart/2005/8/layout/orgChart1"/>
    <dgm:cxn modelId="{744A2C6B-A811-4FE4-87DD-EB8401315614}" type="presParOf" srcId="{78671CAB-3125-4F82-BE40-1F07562A7783}" destId="{F4EB85A9-8C38-4991-8DFF-030D0F7D8DFE}" srcOrd="2" destOrd="0" presId="urn:microsoft.com/office/officeart/2005/8/layout/orgChart1"/>
    <dgm:cxn modelId="{25489C8C-B152-4CF3-8941-0136CBBE537F}" type="presParOf" srcId="{78671CAB-3125-4F82-BE40-1F07562A7783}" destId="{9D55ECEA-775D-46B4-ACBA-E3203152456B}" srcOrd="3" destOrd="0" presId="urn:microsoft.com/office/officeart/2005/8/layout/orgChart1"/>
    <dgm:cxn modelId="{B1E4C299-FB1B-438E-B7C8-9C8E77848EAE}" type="presParOf" srcId="{9D55ECEA-775D-46B4-ACBA-E3203152456B}" destId="{067B155B-88D6-4B3C-AC81-D39C43AC34ED}" srcOrd="0" destOrd="0" presId="urn:microsoft.com/office/officeart/2005/8/layout/orgChart1"/>
    <dgm:cxn modelId="{5759B4C3-2863-4A6D-BB4D-4CDDD2199C5C}" type="presParOf" srcId="{067B155B-88D6-4B3C-AC81-D39C43AC34ED}" destId="{B19237BA-36AF-4E9C-8B1D-CB5C35B267B6}" srcOrd="0" destOrd="0" presId="urn:microsoft.com/office/officeart/2005/8/layout/orgChart1"/>
    <dgm:cxn modelId="{EC0E532A-8C7D-4DAC-A1D8-24455E128B05}" type="presParOf" srcId="{067B155B-88D6-4B3C-AC81-D39C43AC34ED}" destId="{ED6FB779-94B3-49F2-92EB-D9D5808443E8}" srcOrd="1" destOrd="0" presId="urn:microsoft.com/office/officeart/2005/8/layout/orgChart1"/>
    <dgm:cxn modelId="{DA59DEC6-FC61-4801-ABEC-A1C69EA0F841}" type="presParOf" srcId="{9D55ECEA-775D-46B4-ACBA-E3203152456B}" destId="{CCDC506C-11CB-44D5-9C07-268BA46B1125}" srcOrd="1" destOrd="0" presId="urn:microsoft.com/office/officeart/2005/8/layout/orgChart1"/>
    <dgm:cxn modelId="{212BAA31-E625-49D7-9E41-669A5A4EA83B}" type="presParOf" srcId="{9D55ECEA-775D-46B4-ACBA-E3203152456B}" destId="{2CCAEF8C-DCE5-43D9-85E7-6507A944B808}" srcOrd="2" destOrd="0" presId="urn:microsoft.com/office/officeart/2005/8/layout/orgChart1"/>
    <dgm:cxn modelId="{3CCEB1FC-C0BB-4369-8358-D56E870E2705}" type="presParOf" srcId="{78671CAB-3125-4F82-BE40-1F07562A7783}" destId="{401637EB-3392-45E6-B2D5-759AFC846577}" srcOrd="4" destOrd="0" presId="urn:microsoft.com/office/officeart/2005/8/layout/orgChart1"/>
    <dgm:cxn modelId="{1EAC0E47-B9D3-486F-B8D8-2DDE61033CB3}" type="presParOf" srcId="{78671CAB-3125-4F82-BE40-1F07562A7783}" destId="{AED866C1-ADAD-405A-95D4-F261F134E461}" srcOrd="5" destOrd="0" presId="urn:microsoft.com/office/officeart/2005/8/layout/orgChart1"/>
    <dgm:cxn modelId="{BE6999DA-F554-4A85-A658-841A7EAA39C1}" type="presParOf" srcId="{AED866C1-ADAD-405A-95D4-F261F134E461}" destId="{2C6DE829-1A15-4C94-A28A-90E9B99B4AED}" srcOrd="0" destOrd="0" presId="urn:microsoft.com/office/officeart/2005/8/layout/orgChart1"/>
    <dgm:cxn modelId="{A4DEA5C7-0166-445D-A375-2A7E08DE4D47}" type="presParOf" srcId="{2C6DE829-1A15-4C94-A28A-90E9B99B4AED}" destId="{CC42AE50-8B13-4990-9030-E9FA1008AB10}" srcOrd="0" destOrd="0" presId="urn:microsoft.com/office/officeart/2005/8/layout/orgChart1"/>
    <dgm:cxn modelId="{75A5935D-4D54-403D-8A02-9E72ADC703A9}" type="presParOf" srcId="{2C6DE829-1A15-4C94-A28A-90E9B99B4AED}" destId="{C9F26804-251A-42D1-AB1D-970348E7147D}" srcOrd="1" destOrd="0" presId="urn:microsoft.com/office/officeart/2005/8/layout/orgChart1"/>
    <dgm:cxn modelId="{31ED0F5E-9D96-4E2F-9274-E1123E75AAA2}" type="presParOf" srcId="{AED866C1-ADAD-405A-95D4-F261F134E461}" destId="{B7F180A6-7A62-484E-B649-3522C07D0439}" srcOrd="1" destOrd="0" presId="urn:microsoft.com/office/officeart/2005/8/layout/orgChart1"/>
    <dgm:cxn modelId="{37D93800-CB4D-4684-BD71-3A819C5D2E70}" type="presParOf" srcId="{AED866C1-ADAD-405A-95D4-F261F134E461}" destId="{643C7EAA-0050-4A55-9D5A-63D5562D0A21}" srcOrd="2" destOrd="0" presId="urn:microsoft.com/office/officeart/2005/8/layout/orgChart1"/>
    <dgm:cxn modelId="{6147F1B6-963D-4EB0-B439-93FE277BC7DC}" type="presParOf" srcId="{8C7B70DC-9624-4487-B34B-50302BE24B70}" destId="{AD5DA603-DF09-4ECF-B7ED-98375B1B26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C9799F-0FDF-408C-8A82-9817D0820CD9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55" csCatId="colorful" phldr="1"/>
      <dgm:spPr/>
      <dgm:t>
        <a:bodyPr/>
        <a:lstStyle/>
        <a:p>
          <a:endParaRPr lang="en-IN"/>
        </a:p>
      </dgm:t>
    </dgm:pt>
    <dgm:pt modelId="{393B6BFE-1611-4EF8-9B70-DD3731021BFA}">
      <dgm:prSet phldrT="[Text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According to 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mechanism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>
              <a:solidFill>
                <a:schemeClr val="tx1"/>
              </a:solidFill>
            </a:rPr>
            <a:t>of secretions</a:t>
          </a:r>
          <a:endParaRPr lang="en-IN" dirty="0">
            <a:solidFill>
              <a:schemeClr val="tx1"/>
            </a:solidFill>
          </a:endParaRPr>
        </a:p>
      </dgm:t>
    </dgm:pt>
    <dgm:pt modelId="{65F1A00D-F819-4A68-8EDD-41D7AA079FE9}" type="parTrans" cxnId="{F18EAD51-24F7-4C60-9A57-E16A07753213}">
      <dgm:prSet/>
      <dgm:spPr/>
      <dgm:t>
        <a:bodyPr/>
        <a:lstStyle/>
        <a:p>
          <a:endParaRPr lang="en-IN"/>
        </a:p>
      </dgm:t>
    </dgm:pt>
    <dgm:pt modelId="{E970F729-1A31-4068-974A-1164F23A82D7}" type="sibTrans" cxnId="{F18EAD51-24F7-4C60-9A57-E16A07753213}">
      <dgm:prSet/>
      <dgm:spPr/>
      <dgm:t>
        <a:bodyPr/>
        <a:lstStyle/>
        <a:p>
          <a:endParaRPr lang="en-IN"/>
        </a:p>
      </dgm:t>
    </dgm:pt>
    <dgm:pt modelId="{D325C077-5A29-42A7-8A8E-DD01D186A747}">
      <dgm:prSet phldrT="[Text]"/>
      <dgm:spPr>
        <a:solidFill>
          <a:schemeClr val="accent1">
            <a:lumMod val="40000"/>
            <a:lumOff val="60000"/>
            <a:alpha val="33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Apocrine</a:t>
          </a:r>
          <a:endParaRPr lang="en-IN" dirty="0">
            <a:solidFill>
              <a:schemeClr val="tx1"/>
            </a:solidFill>
          </a:endParaRPr>
        </a:p>
      </dgm:t>
    </dgm:pt>
    <dgm:pt modelId="{2A35FB34-0851-47D4-862A-C7431095870E}" type="parTrans" cxnId="{4208A632-9EED-451B-8ACF-6159F11C0105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24737601-ECD2-414C-B405-A74701A2BD8A}" type="sibTrans" cxnId="{4208A632-9EED-451B-8ACF-6159F11C0105}">
      <dgm:prSet/>
      <dgm:spPr/>
      <dgm:t>
        <a:bodyPr/>
        <a:lstStyle/>
        <a:p>
          <a:endParaRPr lang="en-IN"/>
        </a:p>
      </dgm:t>
    </dgm:pt>
    <dgm:pt modelId="{F7D39BBB-1099-4C3C-8F3B-9A761BEF9C66}">
      <dgm:prSet phldrT="[Text]"/>
      <dgm:spPr>
        <a:solidFill>
          <a:srgbClr val="92D050">
            <a:alpha val="49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Holocrine</a:t>
          </a:r>
          <a:endParaRPr lang="en-IN" dirty="0">
            <a:solidFill>
              <a:schemeClr val="tx1"/>
            </a:solidFill>
          </a:endParaRPr>
        </a:p>
      </dgm:t>
    </dgm:pt>
    <dgm:pt modelId="{B9A6034C-E54E-4F1B-8EED-70A43B1E8DF5}" type="parTrans" cxnId="{13C9E587-9648-4656-93BC-351A58646C4F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C545275B-1E71-4683-8DD5-17AA5F9DCE1C}" type="sibTrans" cxnId="{13C9E587-9648-4656-93BC-351A58646C4F}">
      <dgm:prSet/>
      <dgm:spPr/>
      <dgm:t>
        <a:bodyPr/>
        <a:lstStyle/>
        <a:p>
          <a:endParaRPr lang="en-IN"/>
        </a:p>
      </dgm:t>
    </dgm:pt>
    <dgm:pt modelId="{2C3CDDD7-9621-4F57-AB60-0B73813CBE1D}">
      <dgm:prSet/>
      <dgm:spPr>
        <a:solidFill>
          <a:srgbClr val="FFFF00">
            <a:alpha val="61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Merocrine</a:t>
          </a:r>
          <a:endParaRPr lang="en-IN" dirty="0">
            <a:solidFill>
              <a:schemeClr val="tx1"/>
            </a:solidFill>
          </a:endParaRPr>
        </a:p>
      </dgm:t>
    </dgm:pt>
    <dgm:pt modelId="{3A3C5EB9-04A5-464E-9937-3D4397A1F800}" type="sibTrans" cxnId="{EF7EA3A0-3A83-4789-A122-2DA7CFB3BB87}">
      <dgm:prSet/>
      <dgm:spPr/>
      <dgm:t>
        <a:bodyPr/>
        <a:lstStyle/>
        <a:p>
          <a:endParaRPr lang="en-IN"/>
        </a:p>
      </dgm:t>
    </dgm:pt>
    <dgm:pt modelId="{EC232D71-BB16-4683-BADC-A7A00A274812}" type="parTrans" cxnId="{EF7EA3A0-3A83-4789-A122-2DA7CFB3BB87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E2180222-0964-4113-B31E-AF2CF0574D5F}" type="pres">
      <dgm:prSet presAssocID="{4CC9799F-0FDF-408C-8A82-9817D0820C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8C7B70DC-9624-4487-B34B-50302BE24B70}" type="pres">
      <dgm:prSet presAssocID="{393B6BFE-1611-4EF8-9B70-DD3731021BFA}" presName="hierRoot1" presStyleCnt="0">
        <dgm:presLayoutVars>
          <dgm:hierBranch val="init"/>
        </dgm:presLayoutVars>
      </dgm:prSet>
      <dgm:spPr/>
    </dgm:pt>
    <dgm:pt modelId="{E9BB5860-D430-45CE-BFA7-42ACD9C18AEC}" type="pres">
      <dgm:prSet presAssocID="{393B6BFE-1611-4EF8-9B70-DD3731021BFA}" presName="rootComposite1" presStyleCnt="0"/>
      <dgm:spPr/>
    </dgm:pt>
    <dgm:pt modelId="{82899EE3-7E2C-4611-944C-E6072499869D}" type="pres">
      <dgm:prSet presAssocID="{393B6BFE-1611-4EF8-9B70-DD3731021BFA}" presName="rootText1" presStyleLbl="node0" presStyleIdx="0" presStyleCnt="1" custScaleX="33514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0C6C1E6-6D66-4F5F-A6C9-592FEAC33A05}" type="pres">
      <dgm:prSet presAssocID="{393B6BFE-1611-4EF8-9B70-DD3731021BFA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8671CAB-3125-4F82-BE40-1F07562A7783}" type="pres">
      <dgm:prSet presAssocID="{393B6BFE-1611-4EF8-9B70-DD3731021BFA}" presName="hierChild2" presStyleCnt="0"/>
      <dgm:spPr/>
    </dgm:pt>
    <dgm:pt modelId="{69946FFE-8C24-42C2-9973-C44CBBC3CA53}" type="pres">
      <dgm:prSet presAssocID="{2A35FB34-0851-47D4-862A-C7431095870E}" presName="Name37" presStyleLbl="parChTrans1D2" presStyleIdx="0" presStyleCnt="3"/>
      <dgm:spPr/>
      <dgm:t>
        <a:bodyPr/>
        <a:lstStyle/>
        <a:p>
          <a:endParaRPr lang="en-IN"/>
        </a:p>
      </dgm:t>
    </dgm:pt>
    <dgm:pt modelId="{27B32CDD-5916-49A5-A7C3-446BFE202766}" type="pres">
      <dgm:prSet presAssocID="{D325C077-5A29-42A7-8A8E-DD01D186A747}" presName="hierRoot2" presStyleCnt="0">
        <dgm:presLayoutVars>
          <dgm:hierBranch val="init"/>
        </dgm:presLayoutVars>
      </dgm:prSet>
      <dgm:spPr/>
    </dgm:pt>
    <dgm:pt modelId="{350AD18F-48B2-4D76-8A03-EFD710D39EFB}" type="pres">
      <dgm:prSet presAssocID="{D325C077-5A29-42A7-8A8E-DD01D186A747}" presName="rootComposite" presStyleCnt="0"/>
      <dgm:spPr/>
    </dgm:pt>
    <dgm:pt modelId="{5C390772-22F8-42E2-9568-A34AEC6EC091}" type="pres">
      <dgm:prSet presAssocID="{D325C077-5A29-42A7-8A8E-DD01D186A747}" presName="rootText" presStyleLbl="node2" presStyleIdx="0" presStyleCnt="3" custScaleX="13532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AA53578-A7FA-47C4-9086-4AFF4C30C6D0}" type="pres">
      <dgm:prSet presAssocID="{D325C077-5A29-42A7-8A8E-DD01D186A747}" presName="rootConnector" presStyleLbl="node2" presStyleIdx="0" presStyleCnt="3"/>
      <dgm:spPr/>
      <dgm:t>
        <a:bodyPr/>
        <a:lstStyle/>
        <a:p>
          <a:endParaRPr lang="en-IN"/>
        </a:p>
      </dgm:t>
    </dgm:pt>
    <dgm:pt modelId="{216D4754-709F-4374-9C2B-6BC36230A4D4}" type="pres">
      <dgm:prSet presAssocID="{D325C077-5A29-42A7-8A8E-DD01D186A747}" presName="hierChild4" presStyleCnt="0"/>
      <dgm:spPr/>
    </dgm:pt>
    <dgm:pt modelId="{C5836351-CEFE-4ACD-8DB2-723B2437EFFF}" type="pres">
      <dgm:prSet presAssocID="{D325C077-5A29-42A7-8A8E-DD01D186A747}" presName="hierChild5" presStyleCnt="0"/>
      <dgm:spPr/>
    </dgm:pt>
    <dgm:pt modelId="{F4EB85A9-8C38-4991-8DFF-030D0F7D8DFE}" type="pres">
      <dgm:prSet presAssocID="{B9A6034C-E54E-4F1B-8EED-70A43B1E8DF5}" presName="Name37" presStyleLbl="parChTrans1D2" presStyleIdx="1" presStyleCnt="3"/>
      <dgm:spPr/>
      <dgm:t>
        <a:bodyPr/>
        <a:lstStyle/>
        <a:p>
          <a:endParaRPr lang="en-IN"/>
        </a:p>
      </dgm:t>
    </dgm:pt>
    <dgm:pt modelId="{9D55ECEA-775D-46B4-ACBA-E3203152456B}" type="pres">
      <dgm:prSet presAssocID="{F7D39BBB-1099-4C3C-8F3B-9A761BEF9C66}" presName="hierRoot2" presStyleCnt="0">
        <dgm:presLayoutVars>
          <dgm:hierBranch val="init"/>
        </dgm:presLayoutVars>
      </dgm:prSet>
      <dgm:spPr/>
    </dgm:pt>
    <dgm:pt modelId="{067B155B-88D6-4B3C-AC81-D39C43AC34ED}" type="pres">
      <dgm:prSet presAssocID="{F7D39BBB-1099-4C3C-8F3B-9A761BEF9C66}" presName="rootComposite" presStyleCnt="0"/>
      <dgm:spPr/>
    </dgm:pt>
    <dgm:pt modelId="{B19237BA-36AF-4E9C-8B1D-CB5C35B267B6}" type="pres">
      <dgm:prSet presAssocID="{F7D39BBB-1099-4C3C-8F3B-9A761BEF9C66}" presName="rootText" presStyleLbl="node2" presStyleIdx="1" presStyleCnt="3" custScaleX="14215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D6FB779-94B3-49F2-92EB-D9D5808443E8}" type="pres">
      <dgm:prSet presAssocID="{F7D39BBB-1099-4C3C-8F3B-9A761BEF9C66}" presName="rootConnector" presStyleLbl="node2" presStyleIdx="1" presStyleCnt="3"/>
      <dgm:spPr/>
      <dgm:t>
        <a:bodyPr/>
        <a:lstStyle/>
        <a:p>
          <a:endParaRPr lang="en-IN"/>
        </a:p>
      </dgm:t>
    </dgm:pt>
    <dgm:pt modelId="{CCDC506C-11CB-44D5-9C07-268BA46B1125}" type="pres">
      <dgm:prSet presAssocID="{F7D39BBB-1099-4C3C-8F3B-9A761BEF9C66}" presName="hierChild4" presStyleCnt="0"/>
      <dgm:spPr/>
    </dgm:pt>
    <dgm:pt modelId="{2CCAEF8C-DCE5-43D9-85E7-6507A944B808}" type="pres">
      <dgm:prSet presAssocID="{F7D39BBB-1099-4C3C-8F3B-9A761BEF9C66}" presName="hierChild5" presStyleCnt="0"/>
      <dgm:spPr/>
    </dgm:pt>
    <dgm:pt modelId="{401637EB-3392-45E6-B2D5-759AFC846577}" type="pres">
      <dgm:prSet presAssocID="{EC232D71-BB16-4683-BADC-A7A00A274812}" presName="Name37" presStyleLbl="parChTrans1D2" presStyleIdx="2" presStyleCnt="3"/>
      <dgm:spPr/>
      <dgm:t>
        <a:bodyPr/>
        <a:lstStyle/>
        <a:p>
          <a:endParaRPr lang="en-IN"/>
        </a:p>
      </dgm:t>
    </dgm:pt>
    <dgm:pt modelId="{AED866C1-ADAD-405A-95D4-F261F134E461}" type="pres">
      <dgm:prSet presAssocID="{2C3CDDD7-9621-4F57-AB60-0B73813CBE1D}" presName="hierRoot2" presStyleCnt="0">
        <dgm:presLayoutVars>
          <dgm:hierBranch val="init"/>
        </dgm:presLayoutVars>
      </dgm:prSet>
      <dgm:spPr/>
    </dgm:pt>
    <dgm:pt modelId="{2C6DE829-1A15-4C94-A28A-90E9B99B4AED}" type="pres">
      <dgm:prSet presAssocID="{2C3CDDD7-9621-4F57-AB60-0B73813CBE1D}" presName="rootComposite" presStyleCnt="0"/>
      <dgm:spPr/>
    </dgm:pt>
    <dgm:pt modelId="{CC42AE50-8B13-4990-9030-E9FA1008AB10}" type="pres">
      <dgm:prSet presAssocID="{2C3CDDD7-9621-4F57-AB60-0B73813CBE1D}" presName="rootText" presStyleLbl="node2" presStyleIdx="2" presStyleCnt="3" custScaleX="12399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9F26804-251A-42D1-AB1D-970348E7147D}" type="pres">
      <dgm:prSet presAssocID="{2C3CDDD7-9621-4F57-AB60-0B73813CBE1D}" presName="rootConnector" presStyleLbl="node2" presStyleIdx="2" presStyleCnt="3"/>
      <dgm:spPr/>
      <dgm:t>
        <a:bodyPr/>
        <a:lstStyle/>
        <a:p>
          <a:endParaRPr lang="en-IN"/>
        </a:p>
      </dgm:t>
    </dgm:pt>
    <dgm:pt modelId="{B7F180A6-7A62-484E-B649-3522C07D0439}" type="pres">
      <dgm:prSet presAssocID="{2C3CDDD7-9621-4F57-AB60-0B73813CBE1D}" presName="hierChild4" presStyleCnt="0"/>
      <dgm:spPr/>
    </dgm:pt>
    <dgm:pt modelId="{643C7EAA-0050-4A55-9D5A-63D5562D0A21}" type="pres">
      <dgm:prSet presAssocID="{2C3CDDD7-9621-4F57-AB60-0B73813CBE1D}" presName="hierChild5" presStyleCnt="0"/>
      <dgm:spPr/>
    </dgm:pt>
    <dgm:pt modelId="{AD5DA603-DF09-4ECF-B7ED-98375B1B26DE}" type="pres">
      <dgm:prSet presAssocID="{393B6BFE-1611-4EF8-9B70-DD3731021BFA}" presName="hierChild3" presStyleCnt="0"/>
      <dgm:spPr/>
    </dgm:pt>
  </dgm:ptLst>
  <dgm:cxnLst>
    <dgm:cxn modelId="{DAAB9999-0821-484F-B327-807EE6F239D8}" type="presOf" srcId="{4CC9799F-0FDF-408C-8A82-9817D0820CD9}" destId="{E2180222-0964-4113-B31E-AF2CF0574D5F}" srcOrd="0" destOrd="0" presId="urn:microsoft.com/office/officeart/2005/8/layout/orgChart1"/>
    <dgm:cxn modelId="{B72E2E85-38EA-4C58-9653-EA8DA4CC628B}" type="presOf" srcId="{2C3CDDD7-9621-4F57-AB60-0B73813CBE1D}" destId="{C9F26804-251A-42D1-AB1D-970348E7147D}" srcOrd="1" destOrd="0" presId="urn:microsoft.com/office/officeart/2005/8/layout/orgChart1"/>
    <dgm:cxn modelId="{0326EC13-C784-46ED-88E1-0A03BA9023A8}" type="presOf" srcId="{F7D39BBB-1099-4C3C-8F3B-9A761BEF9C66}" destId="{B19237BA-36AF-4E9C-8B1D-CB5C35B267B6}" srcOrd="0" destOrd="0" presId="urn:microsoft.com/office/officeart/2005/8/layout/orgChart1"/>
    <dgm:cxn modelId="{2E0A328D-2390-4493-A7CB-4DDDDB29FF35}" type="presOf" srcId="{F7D39BBB-1099-4C3C-8F3B-9A761BEF9C66}" destId="{ED6FB779-94B3-49F2-92EB-D9D5808443E8}" srcOrd="1" destOrd="0" presId="urn:microsoft.com/office/officeart/2005/8/layout/orgChart1"/>
    <dgm:cxn modelId="{4026195E-A7F2-4899-8A66-F9DA93D50E3A}" type="presOf" srcId="{393B6BFE-1611-4EF8-9B70-DD3731021BFA}" destId="{10C6C1E6-6D66-4F5F-A6C9-592FEAC33A05}" srcOrd="1" destOrd="0" presId="urn:microsoft.com/office/officeart/2005/8/layout/orgChart1"/>
    <dgm:cxn modelId="{8C7C8CD3-70FF-4F1E-A3C7-D13C7A1732F4}" type="presOf" srcId="{393B6BFE-1611-4EF8-9B70-DD3731021BFA}" destId="{82899EE3-7E2C-4611-944C-E6072499869D}" srcOrd="0" destOrd="0" presId="urn:microsoft.com/office/officeart/2005/8/layout/orgChart1"/>
    <dgm:cxn modelId="{821C5EDD-CC12-4AD1-9AE3-5F2E4D0283E0}" type="presOf" srcId="{B9A6034C-E54E-4F1B-8EED-70A43B1E8DF5}" destId="{F4EB85A9-8C38-4991-8DFF-030D0F7D8DFE}" srcOrd="0" destOrd="0" presId="urn:microsoft.com/office/officeart/2005/8/layout/orgChart1"/>
    <dgm:cxn modelId="{28D99AEE-2F44-4D16-AF0C-5C60DED53E92}" type="presOf" srcId="{2A35FB34-0851-47D4-862A-C7431095870E}" destId="{69946FFE-8C24-42C2-9973-C44CBBC3CA53}" srcOrd="0" destOrd="0" presId="urn:microsoft.com/office/officeart/2005/8/layout/orgChart1"/>
    <dgm:cxn modelId="{4208A632-9EED-451B-8ACF-6159F11C0105}" srcId="{393B6BFE-1611-4EF8-9B70-DD3731021BFA}" destId="{D325C077-5A29-42A7-8A8E-DD01D186A747}" srcOrd="0" destOrd="0" parTransId="{2A35FB34-0851-47D4-862A-C7431095870E}" sibTransId="{24737601-ECD2-414C-B405-A74701A2BD8A}"/>
    <dgm:cxn modelId="{EF7EA3A0-3A83-4789-A122-2DA7CFB3BB87}" srcId="{393B6BFE-1611-4EF8-9B70-DD3731021BFA}" destId="{2C3CDDD7-9621-4F57-AB60-0B73813CBE1D}" srcOrd="2" destOrd="0" parTransId="{EC232D71-BB16-4683-BADC-A7A00A274812}" sibTransId="{3A3C5EB9-04A5-464E-9937-3D4397A1F800}"/>
    <dgm:cxn modelId="{2A066AC7-DFC9-4598-BFE0-21B01661DB65}" type="presOf" srcId="{D325C077-5A29-42A7-8A8E-DD01D186A747}" destId="{FAA53578-A7FA-47C4-9086-4AFF4C30C6D0}" srcOrd="1" destOrd="0" presId="urn:microsoft.com/office/officeart/2005/8/layout/orgChart1"/>
    <dgm:cxn modelId="{C31161C9-5FFC-4144-8B7F-9327E505BF66}" type="presOf" srcId="{D325C077-5A29-42A7-8A8E-DD01D186A747}" destId="{5C390772-22F8-42E2-9568-A34AEC6EC091}" srcOrd="0" destOrd="0" presId="urn:microsoft.com/office/officeart/2005/8/layout/orgChart1"/>
    <dgm:cxn modelId="{13C9E587-9648-4656-93BC-351A58646C4F}" srcId="{393B6BFE-1611-4EF8-9B70-DD3731021BFA}" destId="{F7D39BBB-1099-4C3C-8F3B-9A761BEF9C66}" srcOrd="1" destOrd="0" parTransId="{B9A6034C-E54E-4F1B-8EED-70A43B1E8DF5}" sibTransId="{C545275B-1E71-4683-8DD5-17AA5F9DCE1C}"/>
    <dgm:cxn modelId="{2156934B-811B-45E6-809D-52FDE1B2E079}" type="presOf" srcId="{EC232D71-BB16-4683-BADC-A7A00A274812}" destId="{401637EB-3392-45E6-B2D5-759AFC846577}" srcOrd="0" destOrd="0" presId="urn:microsoft.com/office/officeart/2005/8/layout/orgChart1"/>
    <dgm:cxn modelId="{F18EAD51-24F7-4C60-9A57-E16A07753213}" srcId="{4CC9799F-0FDF-408C-8A82-9817D0820CD9}" destId="{393B6BFE-1611-4EF8-9B70-DD3731021BFA}" srcOrd="0" destOrd="0" parTransId="{65F1A00D-F819-4A68-8EDD-41D7AA079FE9}" sibTransId="{E970F729-1A31-4068-974A-1164F23A82D7}"/>
    <dgm:cxn modelId="{CDBBE308-0149-4545-8B5F-1347AD172E44}" type="presOf" srcId="{2C3CDDD7-9621-4F57-AB60-0B73813CBE1D}" destId="{CC42AE50-8B13-4990-9030-E9FA1008AB10}" srcOrd="0" destOrd="0" presId="urn:microsoft.com/office/officeart/2005/8/layout/orgChart1"/>
    <dgm:cxn modelId="{1D04B082-1659-4315-AD9D-AA25693C9BC7}" type="presParOf" srcId="{E2180222-0964-4113-B31E-AF2CF0574D5F}" destId="{8C7B70DC-9624-4487-B34B-50302BE24B70}" srcOrd="0" destOrd="0" presId="urn:microsoft.com/office/officeart/2005/8/layout/orgChart1"/>
    <dgm:cxn modelId="{C523C133-57C7-40CA-BDBC-918B3F031F21}" type="presParOf" srcId="{8C7B70DC-9624-4487-B34B-50302BE24B70}" destId="{E9BB5860-D430-45CE-BFA7-42ACD9C18AEC}" srcOrd="0" destOrd="0" presId="urn:microsoft.com/office/officeart/2005/8/layout/orgChart1"/>
    <dgm:cxn modelId="{B38349F8-47A3-409A-ACE4-DA85B8BA9046}" type="presParOf" srcId="{E9BB5860-D430-45CE-BFA7-42ACD9C18AEC}" destId="{82899EE3-7E2C-4611-944C-E6072499869D}" srcOrd="0" destOrd="0" presId="urn:microsoft.com/office/officeart/2005/8/layout/orgChart1"/>
    <dgm:cxn modelId="{0C3178FD-9E65-4BD3-8146-56FDF76DF0A1}" type="presParOf" srcId="{E9BB5860-D430-45CE-BFA7-42ACD9C18AEC}" destId="{10C6C1E6-6D66-4F5F-A6C9-592FEAC33A05}" srcOrd="1" destOrd="0" presId="urn:microsoft.com/office/officeart/2005/8/layout/orgChart1"/>
    <dgm:cxn modelId="{70FDB8D2-A2DA-45C2-904E-474E29B05DB5}" type="presParOf" srcId="{8C7B70DC-9624-4487-B34B-50302BE24B70}" destId="{78671CAB-3125-4F82-BE40-1F07562A7783}" srcOrd="1" destOrd="0" presId="urn:microsoft.com/office/officeart/2005/8/layout/orgChart1"/>
    <dgm:cxn modelId="{683C97A1-46F3-4833-B9B5-7520B0C11697}" type="presParOf" srcId="{78671CAB-3125-4F82-BE40-1F07562A7783}" destId="{69946FFE-8C24-42C2-9973-C44CBBC3CA53}" srcOrd="0" destOrd="0" presId="urn:microsoft.com/office/officeart/2005/8/layout/orgChart1"/>
    <dgm:cxn modelId="{B96DC5C3-9EBD-4F66-A990-00C8C185E0D6}" type="presParOf" srcId="{78671CAB-3125-4F82-BE40-1F07562A7783}" destId="{27B32CDD-5916-49A5-A7C3-446BFE202766}" srcOrd="1" destOrd="0" presId="urn:microsoft.com/office/officeart/2005/8/layout/orgChart1"/>
    <dgm:cxn modelId="{988E67B6-7B0E-4099-94B3-FABCC9DF2E04}" type="presParOf" srcId="{27B32CDD-5916-49A5-A7C3-446BFE202766}" destId="{350AD18F-48B2-4D76-8A03-EFD710D39EFB}" srcOrd="0" destOrd="0" presId="urn:microsoft.com/office/officeart/2005/8/layout/orgChart1"/>
    <dgm:cxn modelId="{E5B37129-FC88-4EC0-B9F0-C58D7F003C07}" type="presParOf" srcId="{350AD18F-48B2-4D76-8A03-EFD710D39EFB}" destId="{5C390772-22F8-42E2-9568-A34AEC6EC091}" srcOrd="0" destOrd="0" presId="urn:microsoft.com/office/officeart/2005/8/layout/orgChart1"/>
    <dgm:cxn modelId="{8B6F4D43-517A-4CB9-8835-4CB97A5D6B0E}" type="presParOf" srcId="{350AD18F-48B2-4D76-8A03-EFD710D39EFB}" destId="{FAA53578-A7FA-47C4-9086-4AFF4C30C6D0}" srcOrd="1" destOrd="0" presId="urn:microsoft.com/office/officeart/2005/8/layout/orgChart1"/>
    <dgm:cxn modelId="{43E4563E-469B-4043-B8E1-CB9B92567B24}" type="presParOf" srcId="{27B32CDD-5916-49A5-A7C3-446BFE202766}" destId="{216D4754-709F-4374-9C2B-6BC36230A4D4}" srcOrd="1" destOrd="0" presId="urn:microsoft.com/office/officeart/2005/8/layout/orgChart1"/>
    <dgm:cxn modelId="{09D82AC2-D951-40DC-A06C-4B8B4914B2FD}" type="presParOf" srcId="{27B32CDD-5916-49A5-A7C3-446BFE202766}" destId="{C5836351-CEFE-4ACD-8DB2-723B2437EFFF}" srcOrd="2" destOrd="0" presId="urn:microsoft.com/office/officeart/2005/8/layout/orgChart1"/>
    <dgm:cxn modelId="{D5F093E5-3DA9-4AC2-8E77-6ABB88195FE1}" type="presParOf" srcId="{78671CAB-3125-4F82-BE40-1F07562A7783}" destId="{F4EB85A9-8C38-4991-8DFF-030D0F7D8DFE}" srcOrd="2" destOrd="0" presId="urn:microsoft.com/office/officeart/2005/8/layout/orgChart1"/>
    <dgm:cxn modelId="{0BFFDDC9-219D-4756-8C68-47BCD613C1A9}" type="presParOf" srcId="{78671CAB-3125-4F82-BE40-1F07562A7783}" destId="{9D55ECEA-775D-46B4-ACBA-E3203152456B}" srcOrd="3" destOrd="0" presId="urn:microsoft.com/office/officeart/2005/8/layout/orgChart1"/>
    <dgm:cxn modelId="{63CA98E2-4E18-45B0-A60B-B29FC6127472}" type="presParOf" srcId="{9D55ECEA-775D-46B4-ACBA-E3203152456B}" destId="{067B155B-88D6-4B3C-AC81-D39C43AC34ED}" srcOrd="0" destOrd="0" presId="urn:microsoft.com/office/officeart/2005/8/layout/orgChart1"/>
    <dgm:cxn modelId="{FD0F0609-A50D-4BE5-8081-5262C7ABAF98}" type="presParOf" srcId="{067B155B-88D6-4B3C-AC81-D39C43AC34ED}" destId="{B19237BA-36AF-4E9C-8B1D-CB5C35B267B6}" srcOrd="0" destOrd="0" presId="urn:microsoft.com/office/officeart/2005/8/layout/orgChart1"/>
    <dgm:cxn modelId="{EE80C05F-BDC2-4AF6-828D-D49B34382F4B}" type="presParOf" srcId="{067B155B-88D6-4B3C-AC81-D39C43AC34ED}" destId="{ED6FB779-94B3-49F2-92EB-D9D5808443E8}" srcOrd="1" destOrd="0" presId="urn:microsoft.com/office/officeart/2005/8/layout/orgChart1"/>
    <dgm:cxn modelId="{19DA3CFB-04BC-4893-AA7E-F76EB4E07B8C}" type="presParOf" srcId="{9D55ECEA-775D-46B4-ACBA-E3203152456B}" destId="{CCDC506C-11CB-44D5-9C07-268BA46B1125}" srcOrd="1" destOrd="0" presId="urn:microsoft.com/office/officeart/2005/8/layout/orgChart1"/>
    <dgm:cxn modelId="{954082DA-1185-4F74-9DA5-05C667DA751E}" type="presParOf" srcId="{9D55ECEA-775D-46B4-ACBA-E3203152456B}" destId="{2CCAEF8C-DCE5-43D9-85E7-6507A944B808}" srcOrd="2" destOrd="0" presId="urn:microsoft.com/office/officeart/2005/8/layout/orgChart1"/>
    <dgm:cxn modelId="{6AC3D97D-EF24-402A-BCDE-9DC9CC783181}" type="presParOf" srcId="{78671CAB-3125-4F82-BE40-1F07562A7783}" destId="{401637EB-3392-45E6-B2D5-759AFC846577}" srcOrd="4" destOrd="0" presId="urn:microsoft.com/office/officeart/2005/8/layout/orgChart1"/>
    <dgm:cxn modelId="{29AF22E0-88EF-4C35-943D-2141B439CD4F}" type="presParOf" srcId="{78671CAB-3125-4F82-BE40-1F07562A7783}" destId="{AED866C1-ADAD-405A-95D4-F261F134E461}" srcOrd="5" destOrd="0" presId="urn:microsoft.com/office/officeart/2005/8/layout/orgChart1"/>
    <dgm:cxn modelId="{7093DE64-4606-4630-BBDE-FF3491141D79}" type="presParOf" srcId="{AED866C1-ADAD-405A-95D4-F261F134E461}" destId="{2C6DE829-1A15-4C94-A28A-90E9B99B4AED}" srcOrd="0" destOrd="0" presId="urn:microsoft.com/office/officeart/2005/8/layout/orgChart1"/>
    <dgm:cxn modelId="{24C86718-A9E9-44AE-B8BD-C516853CCFB4}" type="presParOf" srcId="{2C6DE829-1A15-4C94-A28A-90E9B99B4AED}" destId="{CC42AE50-8B13-4990-9030-E9FA1008AB10}" srcOrd="0" destOrd="0" presId="urn:microsoft.com/office/officeart/2005/8/layout/orgChart1"/>
    <dgm:cxn modelId="{F57C27A9-300F-4E6B-90B3-2E6A58BE9D1D}" type="presParOf" srcId="{2C6DE829-1A15-4C94-A28A-90E9B99B4AED}" destId="{C9F26804-251A-42D1-AB1D-970348E7147D}" srcOrd="1" destOrd="0" presId="urn:microsoft.com/office/officeart/2005/8/layout/orgChart1"/>
    <dgm:cxn modelId="{F49A7A68-9927-4637-BDA4-9781F41960FC}" type="presParOf" srcId="{AED866C1-ADAD-405A-95D4-F261F134E461}" destId="{B7F180A6-7A62-484E-B649-3522C07D0439}" srcOrd="1" destOrd="0" presId="urn:microsoft.com/office/officeart/2005/8/layout/orgChart1"/>
    <dgm:cxn modelId="{E4DA0246-ABDD-44DC-A5FB-645C50B9E83D}" type="presParOf" srcId="{AED866C1-ADAD-405A-95D4-F261F134E461}" destId="{643C7EAA-0050-4A55-9D5A-63D5562D0A21}" srcOrd="2" destOrd="0" presId="urn:microsoft.com/office/officeart/2005/8/layout/orgChart1"/>
    <dgm:cxn modelId="{2C6F4DA7-74A1-454C-B4C8-C7BF5DE49BF4}" type="presParOf" srcId="{8C7B70DC-9624-4487-B34B-50302BE24B70}" destId="{AD5DA603-DF09-4ECF-B7ED-98375B1B26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C9799F-0FDF-408C-8A82-9817D0820CD9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56" csCatId="colorful" phldr="1"/>
      <dgm:spPr/>
      <dgm:t>
        <a:bodyPr/>
        <a:lstStyle/>
        <a:p>
          <a:endParaRPr lang="en-IN"/>
        </a:p>
      </dgm:t>
    </dgm:pt>
    <dgm:pt modelId="{393B6BFE-1611-4EF8-9B70-DD3731021BFA}">
      <dgm:prSet phldrT="[Text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According to Nature of secretions</a:t>
          </a:r>
          <a:endParaRPr lang="en-IN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1A00D-F819-4A68-8EDD-41D7AA079FE9}" type="parTrans" cxnId="{F18EAD51-24F7-4C60-9A57-E16A07753213}">
      <dgm:prSet/>
      <dgm:spPr/>
      <dgm:t>
        <a:bodyPr/>
        <a:lstStyle/>
        <a:p>
          <a:endParaRPr lang="en-IN"/>
        </a:p>
      </dgm:t>
    </dgm:pt>
    <dgm:pt modelId="{E970F729-1A31-4068-974A-1164F23A82D7}" type="sibTrans" cxnId="{F18EAD51-24F7-4C60-9A57-E16A07753213}">
      <dgm:prSet/>
      <dgm:spPr/>
      <dgm:t>
        <a:bodyPr/>
        <a:lstStyle/>
        <a:p>
          <a:endParaRPr lang="en-IN"/>
        </a:p>
      </dgm:t>
    </dgm:pt>
    <dgm:pt modelId="{D325C077-5A29-42A7-8A8E-DD01D186A747}">
      <dgm:prSet phldrT="[Text]" custT="1"/>
      <dgm:spPr>
        <a:solidFill>
          <a:srgbClr val="FFC000">
            <a:alpha val="33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Serous</a:t>
          </a:r>
          <a:endParaRPr lang="en-IN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5FB34-0851-47D4-862A-C7431095870E}" type="parTrans" cxnId="{4208A632-9EED-451B-8ACF-6159F11C0105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24737601-ECD2-414C-B405-A74701A2BD8A}" type="sibTrans" cxnId="{4208A632-9EED-451B-8ACF-6159F11C0105}">
      <dgm:prSet/>
      <dgm:spPr/>
      <dgm:t>
        <a:bodyPr/>
        <a:lstStyle/>
        <a:p>
          <a:endParaRPr lang="en-IN"/>
        </a:p>
      </dgm:t>
    </dgm:pt>
    <dgm:pt modelId="{F7D39BBB-1099-4C3C-8F3B-9A761BEF9C66}">
      <dgm:prSet phldrT="[Text]" custT="1"/>
      <dgm:spPr>
        <a:solidFill>
          <a:srgbClr val="00B0F0">
            <a:alpha val="49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Mucous</a:t>
          </a:r>
          <a:endParaRPr lang="en-IN" sz="2800" dirty="0">
            <a:solidFill>
              <a:schemeClr val="tx1"/>
            </a:solidFill>
          </a:endParaRPr>
        </a:p>
      </dgm:t>
    </dgm:pt>
    <dgm:pt modelId="{B9A6034C-E54E-4F1B-8EED-70A43B1E8DF5}" type="parTrans" cxnId="{13C9E587-9648-4656-93BC-351A58646C4F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C545275B-1E71-4683-8DD5-17AA5F9DCE1C}" type="sibTrans" cxnId="{13C9E587-9648-4656-93BC-351A58646C4F}">
      <dgm:prSet/>
      <dgm:spPr/>
      <dgm:t>
        <a:bodyPr/>
        <a:lstStyle/>
        <a:p>
          <a:endParaRPr lang="en-IN"/>
        </a:p>
      </dgm:t>
    </dgm:pt>
    <dgm:pt modelId="{2C3CDDD7-9621-4F57-AB60-0B73813CBE1D}">
      <dgm:prSet custT="1"/>
      <dgm:spPr>
        <a:solidFill>
          <a:srgbClr val="FF0000">
            <a:alpha val="61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Mixed</a:t>
          </a:r>
          <a:endParaRPr lang="en-IN" sz="2800" dirty="0">
            <a:solidFill>
              <a:schemeClr val="tx1"/>
            </a:solidFill>
          </a:endParaRPr>
        </a:p>
      </dgm:t>
    </dgm:pt>
    <dgm:pt modelId="{3A3C5EB9-04A5-464E-9937-3D4397A1F800}" type="sibTrans" cxnId="{EF7EA3A0-3A83-4789-A122-2DA7CFB3BB87}">
      <dgm:prSet/>
      <dgm:spPr/>
      <dgm:t>
        <a:bodyPr/>
        <a:lstStyle/>
        <a:p>
          <a:endParaRPr lang="en-IN"/>
        </a:p>
      </dgm:t>
    </dgm:pt>
    <dgm:pt modelId="{EC232D71-BB16-4683-BADC-A7A00A274812}" type="parTrans" cxnId="{EF7EA3A0-3A83-4789-A122-2DA7CFB3BB87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E2180222-0964-4113-B31E-AF2CF0574D5F}" type="pres">
      <dgm:prSet presAssocID="{4CC9799F-0FDF-408C-8A82-9817D0820C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8C7B70DC-9624-4487-B34B-50302BE24B70}" type="pres">
      <dgm:prSet presAssocID="{393B6BFE-1611-4EF8-9B70-DD3731021BFA}" presName="hierRoot1" presStyleCnt="0">
        <dgm:presLayoutVars>
          <dgm:hierBranch val="init"/>
        </dgm:presLayoutVars>
      </dgm:prSet>
      <dgm:spPr/>
    </dgm:pt>
    <dgm:pt modelId="{E9BB5860-D430-45CE-BFA7-42ACD9C18AEC}" type="pres">
      <dgm:prSet presAssocID="{393B6BFE-1611-4EF8-9B70-DD3731021BFA}" presName="rootComposite1" presStyleCnt="0"/>
      <dgm:spPr/>
    </dgm:pt>
    <dgm:pt modelId="{82899EE3-7E2C-4611-944C-E6072499869D}" type="pres">
      <dgm:prSet presAssocID="{393B6BFE-1611-4EF8-9B70-DD3731021BFA}" presName="rootText1" presStyleLbl="node0" presStyleIdx="0" presStyleCnt="1" custScaleX="309766" custLinFactNeighborX="-3402" custLinFactNeighborY="-2585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0C6C1E6-6D66-4F5F-A6C9-592FEAC33A05}" type="pres">
      <dgm:prSet presAssocID="{393B6BFE-1611-4EF8-9B70-DD3731021BFA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8671CAB-3125-4F82-BE40-1F07562A7783}" type="pres">
      <dgm:prSet presAssocID="{393B6BFE-1611-4EF8-9B70-DD3731021BFA}" presName="hierChild2" presStyleCnt="0"/>
      <dgm:spPr/>
    </dgm:pt>
    <dgm:pt modelId="{69946FFE-8C24-42C2-9973-C44CBBC3CA53}" type="pres">
      <dgm:prSet presAssocID="{2A35FB34-0851-47D4-862A-C7431095870E}" presName="Name37" presStyleLbl="parChTrans1D2" presStyleIdx="0" presStyleCnt="3"/>
      <dgm:spPr/>
      <dgm:t>
        <a:bodyPr/>
        <a:lstStyle/>
        <a:p>
          <a:endParaRPr lang="en-IN"/>
        </a:p>
      </dgm:t>
    </dgm:pt>
    <dgm:pt modelId="{27B32CDD-5916-49A5-A7C3-446BFE202766}" type="pres">
      <dgm:prSet presAssocID="{D325C077-5A29-42A7-8A8E-DD01D186A747}" presName="hierRoot2" presStyleCnt="0">
        <dgm:presLayoutVars>
          <dgm:hierBranch val="init"/>
        </dgm:presLayoutVars>
      </dgm:prSet>
      <dgm:spPr/>
    </dgm:pt>
    <dgm:pt modelId="{350AD18F-48B2-4D76-8A03-EFD710D39EFB}" type="pres">
      <dgm:prSet presAssocID="{D325C077-5A29-42A7-8A8E-DD01D186A747}" presName="rootComposite" presStyleCnt="0"/>
      <dgm:spPr/>
    </dgm:pt>
    <dgm:pt modelId="{5C390772-22F8-42E2-9568-A34AEC6EC091}" type="pres">
      <dgm:prSet presAssocID="{D325C077-5A29-42A7-8A8E-DD01D186A747}" presName="rootText" presStyleLbl="node2" presStyleIdx="0" presStyleCnt="3" custScaleX="140490" custLinFactNeighborX="3627" custLinFactNeighborY="36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AA53578-A7FA-47C4-9086-4AFF4C30C6D0}" type="pres">
      <dgm:prSet presAssocID="{D325C077-5A29-42A7-8A8E-DD01D186A747}" presName="rootConnector" presStyleLbl="node2" presStyleIdx="0" presStyleCnt="3"/>
      <dgm:spPr/>
      <dgm:t>
        <a:bodyPr/>
        <a:lstStyle/>
        <a:p>
          <a:endParaRPr lang="en-IN"/>
        </a:p>
      </dgm:t>
    </dgm:pt>
    <dgm:pt modelId="{216D4754-709F-4374-9C2B-6BC36230A4D4}" type="pres">
      <dgm:prSet presAssocID="{D325C077-5A29-42A7-8A8E-DD01D186A747}" presName="hierChild4" presStyleCnt="0"/>
      <dgm:spPr/>
    </dgm:pt>
    <dgm:pt modelId="{C5836351-CEFE-4ACD-8DB2-723B2437EFFF}" type="pres">
      <dgm:prSet presAssocID="{D325C077-5A29-42A7-8A8E-DD01D186A747}" presName="hierChild5" presStyleCnt="0"/>
      <dgm:spPr/>
    </dgm:pt>
    <dgm:pt modelId="{F4EB85A9-8C38-4991-8DFF-030D0F7D8DFE}" type="pres">
      <dgm:prSet presAssocID="{B9A6034C-E54E-4F1B-8EED-70A43B1E8DF5}" presName="Name37" presStyleLbl="parChTrans1D2" presStyleIdx="1" presStyleCnt="3"/>
      <dgm:spPr/>
      <dgm:t>
        <a:bodyPr/>
        <a:lstStyle/>
        <a:p>
          <a:endParaRPr lang="en-IN"/>
        </a:p>
      </dgm:t>
    </dgm:pt>
    <dgm:pt modelId="{9D55ECEA-775D-46B4-ACBA-E3203152456B}" type="pres">
      <dgm:prSet presAssocID="{F7D39BBB-1099-4C3C-8F3B-9A761BEF9C66}" presName="hierRoot2" presStyleCnt="0">
        <dgm:presLayoutVars>
          <dgm:hierBranch val="init"/>
        </dgm:presLayoutVars>
      </dgm:prSet>
      <dgm:spPr/>
    </dgm:pt>
    <dgm:pt modelId="{067B155B-88D6-4B3C-AC81-D39C43AC34ED}" type="pres">
      <dgm:prSet presAssocID="{F7D39BBB-1099-4C3C-8F3B-9A761BEF9C66}" presName="rootComposite" presStyleCnt="0"/>
      <dgm:spPr/>
    </dgm:pt>
    <dgm:pt modelId="{B19237BA-36AF-4E9C-8B1D-CB5C35B267B6}" type="pres">
      <dgm:prSet presAssocID="{F7D39BBB-1099-4C3C-8F3B-9A761BEF9C66}" presName="rootText" presStyleLbl="node2" presStyleIdx="1" presStyleCnt="3" custScaleX="12302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D6FB779-94B3-49F2-92EB-D9D5808443E8}" type="pres">
      <dgm:prSet presAssocID="{F7D39BBB-1099-4C3C-8F3B-9A761BEF9C66}" presName="rootConnector" presStyleLbl="node2" presStyleIdx="1" presStyleCnt="3"/>
      <dgm:spPr/>
      <dgm:t>
        <a:bodyPr/>
        <a:lstStyle/>
        <a:p>
          <a:endParaRPr lang="en-IN"/>
        </a:p>
      </dgm:t>
    </dgm:pt>
    <dgm:pt modelId="{CCDC506C-11CB-44D5-9C07-268BA46B1125}" type="pres">
      <dgm:prSet presAssocID="{F7D39BBB-1099-4C3C-8F3B-9A761BEF9C66}" presName="hierChild4" presStyleCnt="0"/>
      <dgm:spPr/>
    </dgm:pt>
    <dgm:pt modelId="{2CCAEF8C-DCE5-43D9-85E7-6507A944B808}" type="pres">
      <dgm:prSet presAssocID="{F7D39BBB-1099-4C3C-8F3B-9A761BEF9C66}" presName="hierChild5" presStyleCnt="0"/>
      <dgm:spPr/>
    </dgm:pt>
    <dgm:pt modelId="{401637EB-3392-45E6-B2D5-759AFC846577}" type="pres">
      <dgm:prSet presAssocID="{EC232D71-BB16-4683-BADC-A7A00A274812}" presName="Name37" presStyleLbl="parChTrans1D2" presStyleIdx="2" presStyleCnt="3"/>
      <dgm:spPr/>
      <dgm:t>
        <a:bodyPr/>
        <a:lstStyle/>
        <a:p>
          <a:endParaRPr lang="en-IN"/>
        </a:p>
      </dgm:t>
    </dgm:pt>
    <dgm:pt modelId="{AED866C1-ADAD-405A-95D4-F261F134E461}" type="pres">
      <dgm:prSet presAssocID="{2C3CDDD7-9621-4F57-AB60-0B73813CBE1D}" presName="hierRoot2" presStyleCnt="0">
        <dgm:presLayoutVars>
          <dgm:hierBranch val="init"/>
        </dgm:presLayoutVars>
      </dgm:prSet>
      <dgm:spPr/>
    </dgm:pt>
    <dgm:pt modelId="{2C6DE829-1A15-4C94-A28A-90E9B99B4AED}" type="pres">
      <dgm:prSet presAssocID="{2C3CDDD7-9621-4F57-AB60-0B73813CBE1D}" presName="rootComposite" presStyleCnt="0"/>
      <dgm:spPr/>
    </dgm:pt>
    <dgm:pt modelId="{CC42AE50-8B13-4990-9030-E9FA1008AB10}" type="pres">
      <dgm:prSet presAssocID="{2C3CDDD7-9621-4F57-AB60-0B73813CBE1D}" presName="rootText" presStyleLbl="node2" presStyleIdx="2" presStyleCnt="3" custScaleX="13429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9F26804-251A-42D1-AB1D-970348E7147D}" type="pres">
      <dgm:prSet presAssocID="{2C3CDDD7-9621-4F57-AB60-0B73813CBE1D}" presName="rootConnector" presStyleLbl="node2" presStyleIdx="2" presStyleCnt="3"/>
      <dgm:spPr/>
      <dgm:t>
        <a:bodyPr/>
        <a:lstStyle/>
        <a:p>
          <a:endParaRPr lang="en-IN"/>
        </a:p>
      </dgm:t>
    </dgm:pt>
    <dgm:pt modelId="{B7F180A6-7A62-484E-B649-3522C07D0439}" type="pres">
      <dgm:prSet presAssocID="{2C3CDDD7-9621-4F57-AB60-0B73813CBE1D}" presName="hierChild4" presStyleCnt="0"/>
      <dgm:spPr/>
    </dgm:pt>
    <dgm:pt modelId="{643C7EAA-0050-4A55-9D5A-63D5562D0A21}" type="pres">
      <dgm:prSet presAssocID="{2C3CDDD7-9621-4F57-AB60-0B73813CBE1D}" presName="hierChild5" presStyleCnt="0"/>
      <dgm:spPr/>
    </dgm:pt>
    <dgm:pt modelId="{AD5DA603-DF09-4ECF-B7ED-98375B1B26DE}" type="pres">
      <dgm:prSet presAssocID="{393B6BFE-1611-4EF8-9B70-DD3731021BFA}" presName="hierChild3" presStyleCnt="0"/>
      <dgm:spPr/>
    </dgm:pt>
  </dgm:ptLst>
  <dgm:cxnLst>
    <dgm:cxn modelId="{F1DE4EFF-7925-4BFA-A73C-DF26E2378FAF}" type="presOf" srcId="{2C3CDDD7-9621-4F57-AB60-0B73813CBE1D}" destId="{C9F26804-251A-42D1-AB1D-970348E7147D}" srcOrd="1" destOrd="0" presId="urn:microsoft.com/office/officeart/2005/8/layout/orgChart1"/>
    <dgm:cxn modelId="{94944631-4450-48CC-9483-6251EE7366F8}" type="presOf" srcId="{B9A6034C-E54E-4F1B-8EED-70A43B1E8DF5}" destId="{F4EB85A9-8C38-4991-8DFF-030D0F7D8DFE}" srcOrd="0" destOrd="0" presId="urn:microsoft.com/office/officeart/2005/8/layout/orgChart1"/>
    <dgm:cxn modelId="{C968881C-D51E-45F5-BD09-6B29E595C998}" type="presOf" srcId="{D325C077-5A29-42A7-8A8E-DD01D186A747}" destId="{5C390772-22F8-42E2-9568-A34AEC6EC091}" srcOrd="0" destOrd="0" presId="urn:microsoft.com/office/officeart/2005/8/layout/orgChart1"/>
    <dgm:cxn modelId="{E4E79C87-8B87-4891-AB4E-C9B2940D703E}" type="presOf" srcId="{F7D39BBB-1099-4C3C-8F3B-9A761BEF9C66}" destId="{B19237BA-36AF-4E9C-8B1D-CB5C35B267B6}" srcOrd="0" destOrd="0" presId="urn:microsoft.com/office/officeart/2005/8/layout/orgChart1"/>
    <dgm:cxn modelId="{4208A632-9EED-451B-8ACF-6159F11C0105}" srcId="{393B6BFE-1611-4EF8-9B70-DD3731021BFA}" destId="{D325C077-5A29-42A7-8A8E-DD01D186A747}" srcOrd="0" destOrd="0" parTransId="{2A35FB34-0851-47D4-862A-C7431095870E}" sibTransId="{24737601-ECD2-414C-B405-A74701A2BD8A}"/>
    <dgm:cxn modelId="{13DD95F1-7823-4099-8222-5F1D257B6A3E}" type="presOf" srcId="{EC232D71-BB16-4683-BADC-A7A00A274812}" destId="{401637EB-3392-45E6-B2D5-759AFC846577}" srcOrd="0" destOrd="0" presId="urn:microsoft.com/office/officeart/2005/8/layout/orgChart1"/>
    <dgm:cxn modelId="{F484C135-D0E2-42C7-BF00-0FE0524D6E93}" type="presOf" srcId="{4CC9799F-0FDF-408C-8A82-9817D0820CD9}" destId="{E2180222-0964-4113-B31E-AF2CF0574D5F}" srcOrd="0" destOrd="0" presId="urn:microsoft.com/office/officeart/2005/8/layout/orgChart1"/>
    <dgm:cxn modelId="{EF7EA3A0-3A83-4789-A122-2DA7CFB3BB87}" srcId="{393B6BFE-1611-4EF8-9B70-DD3731021BFA}" destId="{2C3CDDD7-9621-4F57-AB60-0B73813CBE1D}" srcOrd="2" destOrd="0" parTransId="{EC232D71-BB16-4683-BADC-A7A00A274812}" sibTransId="{3A3C5EB9-04A5-464E-9937-3D4397A1F800}"/>
    <dgm:cxn modelId="{13C9E587-9648-4656-93BC-351A58646C4F}" srcId="{393B6BFE-1611-4EF8-9B70-DD3731021BFA}" destId="{F7D39BBB-1099-4C3C-8F3B-9A761BEF9C66}" srcOrd="1" destOrd="0" parTransId="{B9A6034C-E54E-4F1B-8EED-70A43B1E8DF5}" sibTransId="{C545275B-1E71-4683-8DD5-17AA5F9DCE1C}"/>
    <dgm:cxn modelId="{FD830ED3-E868-47EB-B55C-4558692DB1A6}" type="presOf" srcId="{D325C077-5A29-42A7-8A8E-DD01D186A747}" destId="{FAA53578-A7FA-47C4-9086-4AFF4C30C6D0}" srcOrd="1" destOrd="0" presId="urn:microsoft.com/office/officeart/2005/8/layout/orgChart1"/>
    <dgm:cxn modelId="{DB6D5461-6298-444A-8F00-EE420772F290}" type="presOf" srcId="{F7D39BBB-1099-4C3C-8F3B-9A761BEF9C66}" destId="{ED6FB779-94B3-49F2-92EB-D9D5808443E8}" srcOrd="1" destOrd="0" presId="urn:microsoft.com/office/officeart/2005/8/layout/orgChart1"/>
    <dgm:cxn modelId="{F18EAD51-24F7-4C60-9A57-E16A07753213}" srcId="{4CC9799F-0FDF-408C-8A82-9817D0820CD9}" destId="{393B6BFE-1611-4EF8-9B70-DD3731021BFA}" srcOrd="0" destOrd="0" parTransId="{65F1A00D-F819-4A68-8EDD-41D7AA079FE9}" sibTransId="{E970F729-1A31-4068-974A-1164F23A82D7}"/>
    <dgm:cxn modelId="{B5E5541C-2A32-441F-A990-33EEA3F791F4}" type="presOf" srcId="{2C3CDDD7-9621-4F57-AB60-0B73813CBE1D}" destId="{CC42AE50-8B13-4990-9030-E9FA1008AB10}" srcOrd="0" destOrd="0" presId="urn:microsoft.com/office/officeart/2005/8/layout/orgChart1"/>
    <dgm:cxn modelId="{C0AAA5CB-DB14-48E2-9101-FE3D87835D57}" type="presOf" srcId="{2A35FB34-0851-47D4-862A-C7431095870E}" destId="{69946FFE-8C24-42C2-9973-C44CBBC3CA53}" srcOrd="0" destOrd="0" presId="urn:microsoft.com/office/officeart/2005/8/layout/orgChart1"/>
    <dgm:cxn modelId="{BC16FDDD-3C83-4B45-AD45-F35DBA22896F}" type="presOf" srcId="{393B6BFE-1611-4EF8-9B70-DD3731021BFA}" destId="{10C6C1E6-6D66-4F5F-A6C9-592FEAC33A05}" srcOrd="1" destOrd="0" presId="urn:microsoft.com/office/officeart/2005/8/layout/orgChart1"/>
    <dgm:cxn modelId="{4614F028-C005-4FBD-8583-8995E0A8F7CD}" type="presOf" srcId="{393B6BFE-1611-4EF8-9B70-DD3731021BFA}" destId="{82899EE3-7E2C-4611-944C-E6072499869D}" srcOrd="0" destOrd="0" presId="urn:microsoft.com/office/officeart/2005/8/layout/orgChart1"/>
    <dgm:cxn modelId="{3EC8EA4B-00A2-4638-9937-1D072D4CAD4A}" type="presParOf" srcId="{E2180222-0964-4113-B31E-AF2CF0574D5F}" destId="{8C7B70DC-9624-4487-B34B-50302BE24B70}" srcOrd="0" destOrd="0" presId="urn:microsoft.com/office/officeart/2005/8/layout/orgChart1"/>
    <dgm:cxn modelId="{2B7F6E56-11EA-4ACA-8026-2FC27969BC8C}" type="presParOf" srcId="{8C7B70DC-9624-4487-B34B-50302BE24B70}" destId="{E9BB5860-D430-45CE-BFA7-42ACD9C18AEC}" srcOrd="0" destOrd="0" presId="urn:microsoft.com/office/officeart/2005/8/layout/orgChart1"/>
    <dgm:cxn modelId="{151E72B7-4761-4AFF-A3AC-59B7A8822DBF}" type="presParOf" srcId="{E9BB5860-D430-45CE-BFA7-42ACD9C18AEC}" destId="{82899EE3-7E2C-4611-944C-E6072499869D}" srcOrd="0" destOrd="0" presId="urn:microsoft.com/office/officeart/2005/8/layout/orgChart1"/>
    <dgm:cxn modelId="{5C42A0CE-0FD9-414E-980F-9B4875A6EA05}" type="presParOf" srcId="{E9BB5860-D430-45CE-BFA7-42ACD9C18AEC}" destId="{10C6C1E6-6D66-4F5F-A6C9-592FEAC33A05}" srcOrd="1" destOrd="0" presId="urn:microsoft.com/office/officeart/2005/8/layout/orgChart1"/>
    <dgm:cxn modelId="{CA5C95AE-68C7-4905-BE02-BAA9B316DD8A}" type="presParOf" srcId="{8C7B70DC-9624-4487-B34B-50302BE24B70}" destId="{78671CAB-3125-4F82-BE40-1F07562A7783}" srcOrd="1" destOrd="0" presId="urn:microsoft.com/office/officeart/2005/8/layout/orgChart1"/>
    <dgm:cxn modelId="{12E99E59-23CF-4D46-A9B0-DEB7D71E198E}" type="presParOf" srcId="{78671CAB-3125-4F82-BE40-1F07562A7783}" destId="{69946FFE-8C24-42C2-9973-C44CBBC3CA53}" srcOrd="0" destOrd="0" presId="urn:microsoft.com/office/officeart/2005/8/layout/orgChart1"/>
    <dgm:cxn modelId="{71A64CC3-CA2E-4183-9D1B-573282FD4E1F}" type="presParOf" srcId="{78671CAB-3125-4F82-BE40-1F07562A7783}" destId="{27B32CDD-5916-49A5-A7C3-446BFE202766}" srcOrd="1" destOrd="0" presId="urn:microsoft.com/office/officeart/2005/8/layout/orgChart1"/>
    <dgm:cxn modelId="{92CF51BE-14D5-47F3-9CCE-FE19D1611C7B}" type="presParOf" srcId="{27B32CDD-5916-49A5-A7C3-446BFE202766}" destId="{350AD18F-48B2-4D76-8A03-EFD710D39EFB}" srcOrd="0" destOrd="0" presId="urn:microsoft.com/office/officeart/2005/8/layout/orgChart1"/>
    <dgm:cxn modelId="{BEFD4857-D8DC-4FE7-B7D0-B99C77DD7443}" type="presParOf" srcId="{350AD18F-48B2-4D76-8A03-EFD710D39EFB}" destId="{5C390772-22F8-42E2-9568-A34AEC6EC091}" srcOrd="0" destOrd="0" presId="urn:microsoft.com/office/officeart/2005/8/layout/orgChart1"/>
    <dgm:cxn modelId="{B64C9DC2-27CA-4AF1-B93F-3F58E8B4CCB1}" type="presParOf" srcId="{350AD18F-48B2-4D76-8A03-EFD710D39EFB}" destId="{FAA53578-A7FA-47C4-9086-4AFF4C30C6D0}" srcOrd="1" destOrd="0" presId="urn:microsoft.com/office/officeart/2005/8/layout/orgChart1"/>
    <dgm:cxn modelId="{1CCC18D1-59A0-4A36-A77D-E5E5594F3CD1}" type="presParOf" srcId="{27B32CDD-5916-49A5-A7C3-446BFE202766}" destId="{216D4754-709F-4374-9C2B-6BC36230A4D4}" srcOrd="1" destOrd="0" presId="urn:microsoft.com/office/officeart/2005/8/layout/orgChart1"/>
    <dgm:cxn modelId="{8FEC60D3-89ED-4F1B-87B3-426E2C46C1B7}" type="presParOf" srcId="{27B32CDD-5916-49A5-A7C3-446BFE202766}" destId="{C5836351-CEFE-4ACD-8DB2-723B2437EFFF}" srcOrd="2" destOrd="0" presId="urn:microsoft.com/office/officeart/2005/8/layout/orgChart1"/>
    <dgm:cxn modelId="{D7DCC7EA-5260-4D6B-8223-5105968A9DFF}" type="presParOf" srcId="{78671CAB-3125-4F82-BE40-1F07562A7783}" destId="{F4EB85A9-8C38-4991-8DFF-030D0F7D8DFE}" srcOrd="2" destOrd="0" presId="urn:microsoft.com/office/officeart/2005/8/layout/orgChart1"/>
    <dgm:cxn modelId="{F7990DB5-2670-47E2-A34D-774B575ED67E}" type="presParOf" srcId="{78671CAB-3125-4F82-BE40-1F07562A7783}" destId="{9D55ECEA-775D-46B4-ACBA-E3203152456B}" srcOrd="3" destOrd="0" presId="urn:microsoft.com/office/officeart/2005/8/layout/orgChart1"/>
    <dgm:cxn modelId="{DB6E1E8B-3F2A-47F0-94D1-E0B215BAD2D8}" type="presParOf" srcId="{9D55ECEA-775D-46B4-ACBA-E3203152456B}" destId="{067B155B-88D6-4B3C-AC81-D39C43AC34ED}" srcOrd="0" destOrd="0" presId="urn:microsoft.com/office/officeart/2005/8/layout/orgChart1"/>
    <dgm:cxn modelId="{969B769B-857D-4ADB-AE60-1668066623C6}" type="presParOf" srcId="{067B155B-88D6-4B3C-AC81-D39C43AC34ED}" destId="{B19237BA-36AF-4E9C-8B1D-CB5C35B267B6}" srcOrd="0" destOrd="0" presId="urn:microsoft.com/office/officeart/2005/8/layout/orgChart1"/>
    <dgm:cxn modelId="{6E72A88D-942D-4ABF-B694-A23A39FE8E80}" type="presParOf" srcId="{067B155B-88D6-4B3C-AC81-D39C43AC34ED}" destId="{ED6FB779-94B3-49F2-92EB-D9D5808443E8}" srcOrd="1" destOrd="0" presId="urn:microsoft.com/office/officeart/2005/8/layout/orgChart1"/>
    <dgm:cxn modelId="{974C6ADA-8522-4A69-9771-9C7401FB26D8}" type="presParOf" srcId="{9D55ECEA-775D-46B4-ACBA-E3203152456B}" destId="{CCDC506C-11CB-44D5-9C07-268BA46B1125}" srcOrd="1" destOrd="0" presId="urn:microsoft.com/office/officeart/2005/8/layout/orgChart1"/>
    <dgm:cxn modelId="{06EEC9CA-605D-4B03-B667-6F3CCDC00A49}" type="presParOf" srcId="{9D55ECEA-775D-46B4-ACBA-E3203152456B}" destId="{2CCAEF8C-DCE5-43D9-85E7-6507A944B808}" srcOrd="2" destOrd="0" presId="urn:microsoft.com/office/officeart/2005/8/layout/orgChart1"/>
    <dgm:cxn modelId="{892FA017-C594-49EB-B03C-EA203B493D17}" type="presParOf" srcId="{78671CAB-3125-4F82-BE40-1F07562A7783}" destId="{401637EB-3392-45E6-B2D5-759AFC846577}" srcOrd="4" destOrd="0" presId="urn:microsoft.com/office/officeart/2005/8/layout/orgChart1"/>
    <dgm:cxn modelId="{C9CEB180-031D-453E-A891-1B4B16B6ADB7}" type="presParOf" srcId="{78671CAB-3125-4F82-BE40-1F07562A7783}" destId="{AED866C1-ADAD-405A-95D4-F261F134E461}" srcOrd="5" destOrd="0" presId="urn:microsoft.com/office/officeart/2005/8/layout/orgChart1"/>
    <dgm:cxn modelId="{3856AD38-C8EB-42AD-81DA-0DD6637CD21B}" type="presParOf" srcId="{AED866C1-ADAD-405A-95D4-F261F134E461}" destId="{2C6DE829-1A15-4C94-A28A-90E9B99B4AED}" srcOrd="0" destOrd="0" presId="urn:microsoft.com/office/officeart/2005/8/layout/orgChart1"/>
    <dgm:cxn modelId="{2C31AF90-E481-4AFA-9C29-93F12D2BE052}" type="presParOf" srcId="{2C6DE829-1A15-4C94-A28A-90E9B99B4AED}" destId="{CC42AE50-8B13-4990-9030-E9FA1008AB10}" srcOrd="0" destOrd="0" presId="urn:microsoft.com/office/officeart/2005/8/layout/orgChart1"/>
    <dgm:cxn modelId="{FD0B0E22-30A2-4212-BFA2-8D753CFA1F86}" type="presParOf" srcId="{2C6DE829-1A15-4C94-A28A-90E9B99B4AED}" destId="{C9F26804-251A-42D1-AB1D-970348E7147D}" srcOrd="1" destOrd="0" presId="urn:microsoft.com/office/officeart/2005/8/layout/orgChart1"/>
    <dgm:cxn modelId="{F3C75E4A-A447-4E20-B87F-195921D5FEBA}" type="presParOf" srcId="{AED866C1-ADAD-405A-95D4-F261F134E461}" destId="{B7F180A6-7A62-484E-B649-3522C07D0439}" srcOrd="1" destOrd="0" presId="urn:microsoft.com/office/officeart/2005/8/layout/orgChart1"/>
    <dgm:cxn modelId="{FE5D4068-20EF-4316-B25D-A0C07A25B44F}" type="presParOf" srcId="{AED866C1-ADAD-405A-95D4-F261F134E461}" destId="{643C7EAA-0050-4A55-9D5A-63D5562D0A21}" srcOrd="2" destOrd="0" presId="urn:microsoft.com/office/officeart/2005/8/layout/orgChart1"/>
    <dgm:cxn modelId="{BDB0DFA5-B8B8-4B4D-8287-61C87734BA8E}" type="presParOf" srcId="{8C7B70DC-9624-4487-B34B-50302BE24B70}" destId="{AD5DA603-DF09-4ECF-B7ED-98375B1B26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3" qsCatId="simple" csTypeId="urn:microsoft.com/office/officeart/2005/8/colors/colorful1#57" csCatId="colorful" phldr="1"/>
      <dgm:spPr/>
      <dgm:t>
        <a:bodyPr/>
        <a:lstStyle/>
        <a:p>
          <a:endParaRPr lang="en-IN"/>
        </a:p>
      </dgm:t>
    </dgm:pt>
    <dgm:pt modelId="{466DF512-8D0F-4785-8881-7A4CC2C842F3}">
      <dgm:prSet phldrT="[Text]" custT="1"/>
      <dgm:spPr>
        <a:solidFill>
          <a:srgbClr val="FFFF00">
            <a:alpha val="45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Secrete saliva which has many </a:t>
          </a:r>
        </a:p>
        <a:p>
          <a:r>
            <a:rPr lang="en-US" sz="3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functions in the oral cavity</a:t>
          </a:r>
          <a:endParaRPr lang="en-IN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ScaleY="505437" custLinFactNeighborX="-3530" custLinFactNeighborY="-3349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E59FDB71-3CA3-4B2F-BEAE-4E6B9F036C74}" type="presOf" srcId="{466DF512-8D0F-4785-8881-7A4CC2C842F3}" destId="{35C416B1-0994-451C-9E46-23ADE5D9D56F}" srcOrd="0" destOrd="0" presId="urn:microsoft.com/office/officeart/2005/8/layout/vList2"/>
    <dgm:cxn modelId="{FB96EA0A-4166-4C81-9971-94800560C2D5}" type="presOf" srcId="{EE7CF057-6EEB-42E2-8656-0791B1421CA6}" destId="{9382C1A5-189F-4945-A176-C77317F9D3F9}" srcOrd="0" destOrd="0" presId="urn:microsoft.com/office/officeart/2005/8/layout/vList2"/>
    <dgm:cxn modelId="{ACC41A46-F9B5-42B2-B3BA-7402A8845F15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3" qsCatId="simple" csTypeId="urn:microsoft.com/office/officeart/2005/8/colors/colorful1#58" csCatId="colorful" phldr="1"/>
      <dgm:spPr/>
      <dgm:t>
        <a:bodyPr/>
        <a:lstStyle/>
        <a:p>
          <a:endParaRPr lang="en-IN"/>
        </a:p>
      </dgm:t>
    </dgm:pt>
    <dgm:pt modelId="{466DF512-8D0F-4785-8881-7A4CC2C842F3}">
      <dgm:prSet phldrT="[Text]" custT="1"/>
      <dgm:spPr>
        <a:solidFill>
          <a:srgbClr val="FFFF00">
            <a:alpha val="45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n-US" sz="3200" dirty="0" err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multicellular</a:t>
          </a:r>
          <a:r>
            <a:rPr lang="en-US" sz="3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exocrine, compound, </a:t>
          </a:r>
        </a:p>
        <a:p>
          <a:r>
            <a:rPr lang="en-US" sz="3200" dirty="0" err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tubuloacinar</a:t>
          </a:r>
          <a:r>
            <a:rPr lang="en-US" sz="3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&amp; </a:t>
          </a:r>
          <a:r>
            <a:rPr lang="en-US" sz="3200" dirty="0" err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merocrine</a:t>
          </a:r>
          <a:r>
            <a:rPr lang="en-US" sz="3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gland</a:t>
          </a:r>
          <a:endParaRPr lang="en-IN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ScaleY="505437" custLinFactNeighborX="9274" custLinFactNeighborY="-2171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F960083B-A425-480F-A60B-476F0EC990E6}" type="presOf" srcId="{EE7CF057-6EEB-42E2-8656-0791B1421CA6}" destId="{9382C1A5-189F-4945-A176-C77317F9D3F9}" srcOrd="0" destOrd="0" presId="urn:microsoft.com/office/officeart/2005/8/layout/vList2"/>
    <dgm:cxn modelId="{7B7CCEF8-2705-4F7F-A1FA-8B1F2B59C7A2}" type="presOf" srcId="{466DF512-8D0F-4785-8881-7A4CC2C842F3}" destId="{35C416B1-0994-451C-9E46-23ADE5D9D56F}" srcOrd="0" destOrd="0" presId="urn:microsoft.com/office/officeart/2005/8/layout/vList2"/>
    <dgm:cxn modelId="{1AE4AA1F-2E4F-4C1E-80EF-508D52287C55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1" qsCatId="simple" csTypeId="urn:microsoft.com/office/officeart/2005/8/colors/colorful1#59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IN"/>
        </a:p>
      </dgm:t>
    </dgm:pt>
    <dgm:pt modelId="{466DF512-8D0F-4785-8881-7A4CC2C842F3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>
              <a:solidFill>
                <a:schemeClr val="tx1"/>
              </a:solidFill>
            </a:rPr>
            <a:t>Oral cavity is kept moist by a film of fluid called</a:t>
          </a:r>
          <a:endParaRPr lang="en-IN" sz="3600" dirty="0">
            <a:solidFill>
              <a:schemeClr val="tx1"/>
            </a:solidFill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LinFactNeighborX="9274" custLinFactNeighborY="-2171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D129F41D-56D4-4FA8-B776-924A3F6BDB76}" type="presOf" srcId="{EE7CF057-6EEB-42E2-8656-0791B1421CA6}" destId="{9382C1A5-189F-4945-A176-C77317F9D3F9}" srcOrd="0" destOrd="0" presId="urn:microsoft.com/office/officeart/2005/8/layout/vList2"/>
    <dgm:cxn modelId="{DEDDE655-2DFB-42C3-BC8C-97EE8667A790}" type="presOf" srcId="{466DF512-8D0F-4785-8881-7A4CC2C842F3}" destId="{35C416B1-0994-451C-9E46-23ADE5D9D56F}" srcOrd="0" destOrd="0" presId="urn:microsoft.com/office/officeart/2005/8/layout/vList2"/>
    <dgm:cxn modelId="{02C31ED9-41FE-4843-8A61-11B404F7D6F4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1" qsCatId="simple" csTypeId="urn:microsoft.com/office/officeart/2005/8/colors/colorful1#60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IN"/>
        </a:p>
      </dgm:t>
    </dgm:pt>
    <dgm:pt modelId="{466DF512-8D0F-4785-8881-7A4CC2C842F3}">
      <dgm:prSet phldrT="[Text]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SALIVA</a:t>
          </a:r>
          <a:endParaRPr lang="en-IN" dirty="0">
            <a:solidFill>
              <a:schemeClr val="tx1"/>
            </a:solidFill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LinFactNeighborX="-15385" custLinFactNeighborY="759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EFB8FB84-C95A-4CF6-9EA9-4849FC8ACD46}" type="presOf" srcId="{EE7CF057-6EEB-42E2-8656-0791B1421CA6}" destId="{9382C1A5-189F-4945-A176-C77317F9D3F9}" srcOrd="0" destOrd="0" presId="urn:microsoft.com/office/officeart/2005/8/layout/vList2"/>
    <dgm:cxn modelId="{C5B037F7-2EC1-4DDF-A4CD-435A1EB622C5}" type="presOf" srcId="{466DF512-8D0F-4785-8881-7A4CC2C842F3}" destId="{35C416B1-0994-451C-9E46-23ADE5D9D56F}" srcOrd="0" destOrd="0" presId="urn:microsoft.com/office/officeart/2005/8/layout/vList2"/>
    <dgm:cxn modelId="{C43E7635-1269-42FC-9F3D-28DB5052417C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1" qsCatId="simple" csTypeId="urn:microsoft.com/office/officeart/2005/8/colors/colorful1#6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IN"/>
        </a:p>
      </dgm:t>
    </dgm:pt>
    <dgm:pt modelId="{466DF512-8D0F-4785-8881-7A4CC2C842F3}">
      <dgm:prSet phldrT="[Text]" custT="1"/>
      <dgm:spPr>
        <a:solidFill>
          <a:srgbClr val="FFFF00">
            <a:alpha val="63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Important function is to maintain the well being of the mouth</a:t>
          </a:r>
          <a:endParaRPr lang="en-IN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LinFactNeighborY="953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10214C06-D150-49C8-88B8-D2ACAE05B105}" type="presOf" srcId="{EE7CF057-6EEB-42E2-8656-0791B1421CA6}" destId="{9382C1A5-189F-4945-A176-C77317F9D3F9}" srcOrd="0" destOrd="0" presId="urn:microsoft.com/office/officeart/2005/8/layout/vList2"/>
    <dgm:cxn modelId="{63040A65-6C30-4803-AFDF-3FCE8A0EE36A}" type="presOf" srcId="{466DF512-8D0F-4785-8881-7A4CC2C842F3}" destId="{35C416B1-0994-451C-9E46-23ADE5D9D56F}" srcOrd="0" destOrd="0" presId="urn:microsoft.com/office/officeart/2005/8/layout/vList2"/>
    <dgm:cxn modelId="{EA4D909A-07D5-4E11-BF36-DDD49FEA08F4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1" qsCatId="simple" csTypeId="urn:microsoft.com/office/officeart/2005/8/colors/colorful1#62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IN"/>
        </a:p>
      </dgm:t>
    </dgm:pt>
    <dgm:pt modelId="{466DF512-8D0F-4785-8881-7A4CC2C842F3}">
      <dgm:prSet phldrT="[Text]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Protects</a:t>
          </a:r>
          <a:r>
            <a:rPr lang="en-US" b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the teeth from acids produced by microorganisms</a:t>
          </a:r>
          <a:endParaRPr lang="en-IN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LinFactX="5127" custLinFactY="-178500" custLinFactNeighborX="10000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91D54C1E-7C79-481B-A548-6AA56989E491}" type="presOf" srcId="{466DF512-8D0F-4785-8881-7A4CC2C842F3}" destId="{35C416B1-0994-451C-9E46-23ADE5D9D56F}" srcOrd="0" destOrd="0" presId="urn:microsoft.com/office/officeart/2005/8/layout/vList2"/>
    <dgm:cxn modelId="{87D488A0-9E24-4EDE-9F83-104D59816D6B}" type="presOf" srcId="{EE7CF057-6EEB-42E2-8656-0791B1421CA6}" destId="{9382C1A5-189F-4945-A176-C77317F9D3F9}" srcOrd="0" destOrd="0" presId="urn:microsoft.com/office/officeart/2005/8/layout/vList2"/>
    <dgm:cxn modelId="{683ABECE-FC25-4A93-9C89-E6B3BC29596D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9799F-0FDF-408C-8A82-9817D0820CD9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45" csCatId="colorful" phldr="1"/>
      <dgm:spPr/>
      <dgm:t>
        <a:bodyPr/>
        <a:lstStyle/>
        <a:p>
          <a:endParaRPr lang="en-IN"/>
        </a:p>
      </dgm:t>
    </dgm:pt>
    <dgm:pt modelId="{393B6BFE-1611-4EF8-9B70-DD3731021BFA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According to distribution</a:t>
          </a:r>
          <a:endParaRPr lang="en-IN" dirty="0">
            <a:solidFill>
              <a:schemeClr val="tx1"/>
            </a:solidFill>
          </a:endParaRPr>
        </a:p>
      </dgm:t>
    </dgm:pt>
    <dgm:pt modelId="{65F1A00D-F819-4A68-8EDD-41D7AA079FE9}" type="parTrans" cxnId="{F18EAD51-24F7-4C60-9A57-E16A07753213}">
      <dgm:prSet/>
      <dgm:spPr/>
      <dgm:t>
        <a:bodyPr/>
        <a:lstStyle/>
        <a:p>
          <a:endParaRPr lang="en-IN"/>
        </a:p>
      </dgm:t>
    </dgm:pt>
    <dgm:pt modelId="{E970F729-1A31-4068-974A-1164F23A82D7}" type="sibTrans" cxnId="{F18EAD51-24F7-4C60-9A57-E16A07753213}">
      <dgm:prSet/>
      <dgm:spPr/>
      <dgm:t>
        <a:bodyPr/>
        <a:lstStyle/>
        <a:p>
          <a:endParaRPr lang="en-IN"/>
        </a:p>
      </dgm:t>
    </dgm:pt>
    <dgm:pt modelId="{D325C077-5A29-42A7-8A8E-DD01D186A74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Exocrine </a:t>
          </a:r>
          <a:endParaRPr lang="en-IN" dirty="0">
            <a:solidFill>
              <a:schemeClr val="tx1"/>
            </a:solidFill>
          </a:endParaRPr>
        </a:p>
      </dgm:t>
    </dgm:pt>
    <dgm:pt modelId="{2A35FB34-0851-47D4-862A-C7431095870E}" type="parTrans" cxnId="{4208A632-9EED-451B-8ACF-6159F11C0105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24737601-ECD2-414C-B405-A74701A2BD8A}" type="sibTrans" cxnId="{4208A632-9EED-451B-8ACF-6159F11C0105}">
      <dgm:prSet/>
      <dgm:spPr/>
      <dgm:t>
        <a:bodyPr/>
        <a:lstStyle/>
        <a:p>
          <a:endParaRPr lang="en-IN"/>
        </a:p>
      </dgm:t>
    </dgm:pt>
    <dgm:pt modelId="{F7D39BBB-1099-4C3C-8F3B-9A761BEF9C66}">
      <dgm:prSet phldrT="[Text]"/>
      <dgm:spPr>
        <a:solidFill>
          <a:schemeClr val="accent1">
            <a:lumMod val="20000"/>
            <a:lumOff val="80000"/>
            <a:alpha val="49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Endocrine</a:t>
          </a:r>
          <a:endParaRPr lang="en-IN" dirty="0">
            <a:solidFill>
              <a:schemeClr val="tx1"/>
            </a:solidFill>
          </a:endParaRPr>
        </a:p>
      </dgm:t>
    </dgm:pt>
    <dgm:pt modelId="{B9A6034C-E54E-4F1B-8EED-70A43B1E8DF5}" type="parTrans" cxnId="{13C9E587-9648-4656-93BC-351A58646C4F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C545275B-1E71-4683-8DD5-17AA5F9DCE1C}" type="sibTrans" cxnId="{13C9E587-9648-4656-93BC-351A58646C4F}">
      <dgm:prSet/>
      <dgm:spPr/>
      <dgm:t>
        <a:bodyPr/>
        <a:lstStyle/>
        <a:p>
          <a:endParaRPr lang="en-IN"/>
        </a:p>
      </dgm:t>
    </dgm:pt>
    <dgm:pt modelId="{E2180222-0964-4113-B31E-AF2CF0574D5F}" type="pres">
      <dgm:prSet presAssocID="{4CC9799F-0FDF-408C-8A82-9817D0820C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8C7B70DC-9624-4487-B34B-50302BE24B70}" type="pres">
      <dgm:prSet presAssocID="{393B6BFE-1611-4EF8-9B70-DD3731021BFA}" presName="hierRoot1" presStyleCnt="0">
        <dgm:presLayoutVars>
          <dgm:hierBranch val="init"/>
        </dgm:presLayoutVars>
      </dgm:prSet>
      <dgm:spPr/>
    </dgm:pt>
    <dgm:pt modelId="{E9BB5860-D430-45CE-BFA7-42ACD9C18AEC}" type="pres">
      <dgm:prSet presAssocID="{393B6BFE-1611-4EF8-9B70-DD3731021BFA}" presName="rootComposite1" presStyleCnt="0"/>
      <dgm:spPr/>
    </dgm:pt>
    <dgm:pt modelId="{82899EE3-7E2C-4611-944C-E6072499869D}" type="pres">
      <dgm:prSet presAssocID="{393B6BFE-1611-4EF8-9B70-DD3731021BFA}" presName="rootText1" presStyleLbl="node0" presStyleIdx="0" presStyleCnt="1" custLinFactNeighborX="-5202" custLinFactNeighborY="-2839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0C6C1E6-6D66-4F5F-A6C9-592FEAC33A05}" type="pres">
      <dgm:prSet presAssocID="{393B6BFE-1611-4EF8-9B70-DD3731021BFA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8671CAB-3125-4F82-BE40-1F07562A7783}" type="pres">
      <dgm:prSet presAssocID="{393B6BFE-1611-4EF8-9B70-DD3731021BFA}" presName="hierChild2" presStyleCnt="0"/>
      <dgm:spPr/>
    </dgm:pt>
    <dgm:pt modelId="{69946FFE-8C24-42C2-9973-C44CBBC3CA53}" type="pres">
      <dgm:prSet presAssocID="{2A35FB34-0851-47D4-862A-C7431095870E}" presName="Name37" presStyleLbl="parChTrans1D2" presStyleIdx="0" presStyleCnt="2"/>
      <dgm:spPr/>
      <dgm:t>
        <a:bodyPr/>
        <a:lstStyle/>
        <a:p>
          <a:endParaRPr lang="en-IN"/>
        </a:p>
      </dgm:t>
    </dgm:pt>
    <dgm:pt modelId="{27B32CDD-5916-49A5-A7C3-446BFE202766}" type="pres">
      <dgm:prSet presAssocID="{D325C077-5A29-42A7-8A8E-DD01D186A747}" presName="hierRoot2" presStyleCnt="0">
        <dgm:presLayoutVars>
          <dgm:hierBranch val="init"/>
        </dgm:presLayoutVars>
      </dgm:prSet>
      <dgm:spPr/>
    </dgm:pt>
    <dgm:pt modelId="{350AD18F-48B2-4D76-8A03-EFD710D39EFB}" type="pres">
      <dgm:prSet presAssocID="{D325C077-5A29-42A7-8A8E-DD01D186A747}" presName="rootComposite" presStyleCnt="0"/>
      <dgm:spPr/>
    </dgm:pt>
    <dgm:pt modelId="{5C390772-22F8-42E2-9568-A34AEC6EC091}" type="pres">
      <dgm:prSet presAssocID="{D325C077-5A29-42A7-8A8E-DD01D186A747}" presName="rootText" presStyleLbl="node2" presStyleIdx="0" presStyleCnt="2" custLinFactNeighborX="671" custLinFactNeighborY="-2220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AA53578-A7FA-47C4-9086-4AFF4C30C6D0}" type="pres">
      <dgm:prSet presAssocID="{D325C077-5A29-42A7-8A8E-DD01D186A747}" presName="rootConnector" presStyleLbl="node2" presStyleIdx="0" presStyleCnt="2"/>
      <dgm:spPr/>
      <dgm:t>
        <a:bodyPr/>
        <a:lstStyle/>
        <a:p>
          <a:endParaRPr lang="en-IN"/>
        </a:p>
      </dgm:t>
    </dgm:pt>
    <dgm:pt modelId="{216D4754-709F-4374-9C2B-6BC36230A4D4}" type="pres">
      <dgm:prSet presAssocID="{D325C077-5A29-42A7-8A8E-DD01D186A747}" presName="hierChild4" presStyleCnt="0"/>
      <dgm:spPr/>
    </dgm:pt>
    <dgm:pt modelId="{C5836351-CEFE-4ACD-8DB2-723B2437EFFF}" type="pres">
      <dgm:prSet presAssocID="{D325C077-5A29-42A7-8A8E-DD01D186A747}" presName="hierChild5" presStyleCnt="0"/>
      <dgm:spPr/>
    </dgm:pt>
    <dgm:pt modelId="{F4EB85A9-8C38-4991-8DFF-030D0F7D8DFE}" type="pres">
      <dgm:prSet presAssocID="{B9A6034C-E54E-4F1B-8EED-70A43B1E8DF5}" presName="Name37" presStyleLbl="parChTrans1D2" presStyleIdx="1" presStyleCnt="2"/>
      <dgm:spPr/>
      <dgm:t>
        <a:bodyPr/>
        <a:lstStyle/>
        <a:p>
          <a:endParaRPr lang="en-IN"/>
        </a:p>
      </dgm:t>
    </dgm:pt>
    <dgm:pt modelId="{9D55ECEA-775D-46B4-ACBA-E3203152456B}" type="pres">
      <dgm:prSet presAssocID="{F7D39BBB-1099-4C3C-8F3B-9A761BEF9C66}" presName="hierRoot2" presStyleCnt="0">
        <dgm:presLayoutVars>
          <dgm:hierBranch val="init"/>
        </dgm:presLayoutVars>
      </dgm:prSet>
      <dgm:spPr/>
    </dgm:pt>
    <dgm:pt modelId="{067B155B-88D6-4B3C-AC81-D39C43AC34ED}" type="pres">
      <dgm:prSet presAssocID="{F7D39BBB-1099-4C3C-8F3B-9A761BEF9C66}" presName="rootComposite" presStyleCnt="0"/>
      <dgm:spPr/>
    </dgm:pt>
    <dgm:pt modelId="{B19237BA-36AF-4E9C-8B1D-CB5C35B267B6}" type="pres">
      <dgm:prSet presAssocID="{F7D39BBB-1099-4C3C-8F3B-9A761BEF9C66}" presName="rootText" presStyleLbl="node2" presStyleIdx="1" presStyleCnt="2" custLinFactNeighborX="630" custLinFactNeighborY="-2128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D6FB779-94B3-49F2-92EB-D9D5808443E8}" type="pres">
      <dgm:prSet presAssocID="{F7D39BBB-1099-4C3C-8F3B-9A761BEF9C66}" presName="rootConnector" presStyleLbl="node2" presStyleIdx="1" presStyleCnt="2"/>
      <dgm:spPr/>
      <dgm:t>
        <a:bodyPr/>
        <a:lstStyle/>
        <a:p>
          <a:endParaRPr lang="en-IN"/>
        </a:p>
      </dgm:t>
    </dgm:pt>
    <dgm:pt modelId="{CCDC506C-11CB-44D5-9C07-268BA46B1125}" type="pres">
      <dgm:prSet presAssocID="{F7D39BBB-1099-4C3C-8F3B-9A761BEF9C66}" presName="hierChild4" presStyleCnt="0"/>
      <dgm:spPr/>
    </dgm:pt>
    <dgm:pt modelId="{2CCAEF8C-DCE5-43D9-85E7-6507A944B808}" type="pres">
      <dgm:prSet presAssocID="{F7D39BBB-1099-4C3C-8F3B-9A761BEF9C66}" presName="hierChild5" presStyleCnt="0"/>
      <dgm:spPr/>
    </dgm:pt>
    <dgm:pt modelId="{AD5DA603-DF09-4ECF-B7ED-98375B1B26DE}" type="pres">
      <dgm:prSet presAssocID="{393B6BFE-1611-4EF8-9B70-DD3731021BFA}" presName="hierChild3" presStyleCnt="0"/>
      <dgm:spPr/>
    </dgm:pt>
  </dgm:ptLst>
  <dgm:cxnLst>
    <dgm:cxn modelId="{E2051397-5A84-42DC-90AC-CE3814A6F4DF}" type="presOf" srcId="{D325C077-5A29-42A7-8A8E-DD01D186A747}" destId="{FAA53578-A7FA-47C4-9086-4AFF4C30C6D0}" srcOrd="1" destOrd="0" presId="urn:microsoft.com/office/officeart/2005/8/layout/orgChart1"/>
    <dgm:cxn modelId="{F18EAD51-24F7-4C60-9A57-E16A07753213}" srcId="{4CC9799F-0FDF-408C-8A82-9817D0820CD9}" destId="{393B6BFE-1611-4EF8-9B70-DD3731021BFA}" srcOrd="0" destOrd="0" parTransId="{65F1A00D-F819-4A68-8EDD-41D7AA079FE9}" sibTransId="{E970F729-1A31-4068-974A-1164F23A82D7}"/>
    <dgm:cxn modelId="{64B2A0F8-DB2C-423A-A5D5-8C508FBFF714}" type="presOf" srcId="{4CC9799F-0FDF-408C-8A82-9817D0820CD9}" destId="{E2180222-0964-4113-B31E-AF2CF0574D5F}" srcOrd="0" destOrd="0" presId="urn:microsoft.com/office/officeart/2005/8/layout/orgChart1"/>
    <dgm:cxn modelId="{D8F17341-610B-4308-8BBB-943152BC92A7}" type="presOf" srcId="{B9A6034C-E54E-4F1B-8EED-70A43B1E8DF5}" destId="{F4EB85A9-8C38-4991-8DFF-030D0F7D8DFE}" srcOrd="0" destOrd="0" presId="urn:microsoft.com/office/officeart/2005/8/layout/orgChart1"/>
    <dgm:cxn modelId="{86CB8F8B-A8B8-4C7E-BE3A-7F216E5CD8C0}" type="presOf" srcId="{F7D39BBB-1099-4C3C-8F3B-9A761BEF9C66}" destId="{ED6FB779-94B3-49F2-92EB-D9D5808443E8}" srcOrd="1" destOrd="0" presId="urn:microsoft.com/office/officeart/2005/8/layout/orgChart1"/>
    <dgm:cxn modelId="{13C9E587-9648-4656-93BC-351A58646C4F}" srcId="{393B6BFE-1611-4EF8-9B70-DD3731021BFA}" destId="{F7D39BBB-1099-4C3C-8F3B-9A761BEF9C66}" srcOrd="1" destOrd="0" parTransId="{B9A6034C-E54E-4F1B-8EED-70A43B1E8DF5}" sibTransId="{C545275B-1E71-4683-8DD5-17AA5F9DCE1C}"/>
    <dgm:cxn modelId="{9CCF1C24-BE7A-480F-A261-1D9C546CB0EE}" type="presOf" srcId="{393B6BFE-1611-4EF8-9B70-DD3731021BFA}" destId="{10C6C1E6-6D66-4F5F-A6C9-592FEAC33A05}" srcOrd="1" destOrd="0" presId="urn:microsoft.com/office/officeart/2005/8/layout/orgChart1"/>
    <dgm:cxn modelId="{ADDAF939-6CDE-4B4C-B05D-EA175A3C3FC3}" type="presOf" srcId="{393B6BFE-1611-4EF8-9B70-DD3731021BFA}" destId="{82899EE3-7E2C-4611-944C-E6072499869D}" srcOrd="0" destOrd="0" presId="urn:microsoft.com/office/officeart/2005/8/layout/orgChart1"/>
    <dgm:cxn modelId="{38840B96-CBC4-438F-AC13-2335CA3031F9}" type="presOf" srcId="{2A35FB34-0851-47D4-862A-C7431095870E}" destId="{69946FFE-8C24-42C2-9973-C44CBBC3CA53}" srcOrd="0" destOrd="0" presId="urn:microsoft.com/office/officeart/2005/8/layout/orgChart1"/>
    <dgm:cxn modelId="{4208A632-9EED-451B-8ACF-6159F11C0105}" srcId="{393B6BFE-1611-4EF8-9B70-DD3731021BFA}" destId="{D325C077-5A29-42A7-8A8E-DD01D186A747}" srcOrd="0" destOrd="0" parTransId="{2A35FB34-0851-47D4-862A-C7431095870E}" sibTransId="{24737601-ECD2-414C-B405-A74701A2BD8A}"/>
    <dgm:cxn modelId="{DA3414C5-44E8-4B72-89E6-EF9CF9F77A56}" type="presOf" srcId="{D325C077-5A29-42A7-8A8E-DD01D186A747}" destId="{5C390772-22F8-42E2-9568-A34AEC6EC091}" srcOrd="0" destOrd="0" presId="urn:microsoft.com/office/officeart/2005/8/layout/orgChart1"/>
    <dgm:cxn modelId="{66F21235-9B5D-452C-AF11-19EB14466E6E}" type="presOf" srcId="{F7D39BBB-1099-4C3C-8F3B-9A761BEF9C66}" destId="{B19237BA-36AF-4E9C-8B1D-CB5C35B267B6}" srcOrd="0" destOrd="0" presId="urn:microsoft.com/office/officeart/2005/8/layout/orgChart1"/>
    <dgm:cxn modelId="{763CE288-9419-460C-A746-0B79A265CEAF}" type="presParOf" srcId="{E2180222-0964-4113-B31E-AF2CF0574D5F}" destId="{8C7B70DC-9624-4487-B34B-50302BE24B70}" srcOrd="0" destOrd="0" presId="urn:microsoft.com/office/officeart/2005/8/layout/orgChart1"/>
    <dgm:cxn modelId="{335DD83D-9E13-4F54-8A1D-278660FC64A9}" type="presParOf" srcId="{8C7B70DC-9624-4487-B34B-50302BE24B70}" destId="{E9BB5860-D430-45CE-BFA7-42ACD9C18AEC}" srcOrd="0" destOrd="0" presId="urn:microsoft.com/office/officeart/2005/8/layout/orgChart1"/>
    <dgm:cxn modelId="{BCB83D10-9541-47FD-BA71-9501E7F7D0DD}" type="presParOf" srcId="{E9BB5860-D430-45CE-BFA7-42ACD9C18AEC}" destId="{82899EE3-7E2C-4611-944C-E6072499869D}" srcOrd="0" destOrd="0" presId="urn:microsoft.com/office/officeart/2005/8/layout/orgChart1"/>
    <dgm:cxn modelId="{24936CB8-F491-4D87-8AF7-EC441194CCF7}" type="presParOf" srcId="{E9BB5860-D430-45CE-BFA7-42ACD9C18AEC}" destId="{10C6C1E6-6D66-4F5F-A6C9-592FEAC33A05}" srcOrd="1" destOrd="0" presId="urn:microsoft.com/office/officeart/2005/8/layout/orgChart1"/>
    <dgm:cxn modelId="{8D3EF7DC-00E5-48D7-B758-7F85BB8D1750}" type="presParOf" srcId="{8C7B70DC-9624-4487-B34B-50302BE24B70}" destId="{78671CAB-3125-4F82-BE40-1F07562A7783}" srcOrd="1" destOrd="0" presId="urn:microsoft.com/office/officeart/2005/8/layout/orgChart1"/>
    <dgm:cxn modelId="{EE50F11D-CF46-435F-A31B-D77E8A328084}" type="presParOf" srcId="{78671CAB-3125-4F82-BE40-1F07562A7783}" destId="{69946FFE-8C24-42C2-9973-C44CBBC3CA53}" srcOrd="0" destOrd="0" presId="urn:microsoft.com/office/officeart/2005/8/layout/orgChart1"/>
    <dgm:cxn modelId="{9C55EB2B-24BF-4979-80E8-91AF63A3F6F6}" type="presParOf" srcId="{78671CAB-3125-4F82-BE40-1F07562A7783}" destId="{27B32CDD-5916-49A5-A7C3-446BFE202766}" srcOrd="1" destOrd="0" presId="urn:microsoft.com/office/officeart/2005/8/layout/orgChart1"/>
    <dgm:cxn modelId="{EBB96CCC-BB61-4CAF-A034-0E897C01D5EF}" type="presParOf" srcId="{27B32CDD-5916-49A5-A7C3-446BFE202766}" destId="{350AD18F-48B2-4D76-8A03-EFD710D39EFB}" srcOrd="0" destOrd="0" presId="urn:microsoft.com/office/officeart/2005/8/layout/orgChart1"/>
    <dgm:cxn modelId="{5F855131-1E74-49DB-8FC8-AEC61DFB5191}" type="presParOf" srcId="{350AD18F-48B2-4D76-8A03-EFD710D39EFB}" destId="{5C390772-22F8-42E2-9568-A34AEC6EC091}" srcOrd="0" destOrd="0" presId="urn:microsoft.com/office/officeart/2005/8/layout/orgChart1"/>
    <dgm:cxn modelId="{307FC060-E774-4995-BDC2-DFB0C954BF5F}" type="presParOf" srcId="{350AD18F-48B2-4D76-8A03-EFD710D39EFB}" destId="{FAA53578-A7FA-47C4-9086-4AFF4C30C6D0}" srcOrd="1" destOrd="0" presId="urn:microsoft.com/office/officeart/2005/8/layout/orgChart1"/>
    <dgm:cxn modelId="{BDD50C59-28BF-4661-8369-F156FC80AF4F}" type="presParOf" srcId="{27B32CDD-5916-49A5-A7C3-446BFE202766}" destId="{216D4754-709F-4374-9C2B-6BC36230A4D4}" srcOrd="1" destOrd="0" presId="urn:microsoft.com/office/officeart/2005/8/layout/orgChart1"/>
    <dgm:cxn modelId="{3C414B78-D694-43EF-B307-DCB2E8152158}" type="presParOf" srcId="{27B32CDD-5916-49A5-A7C3-446BFE202766}" destId="{C5836351-CEFE-4ACD-8DB2-723B2437EFFF}" srcOrd="2" destOrd="0" presId="urn:microsoft.com/office/officeart/2005/8/layout/orgChart1"/>
    <dgm:cxn modelId="{9C44B7C8-4E22-4094-BCFC-ED84438AB5F6}" type="presParOf" srcId="{78671CAB-3125-4F82-BE40-1F07562A7783}" destId="{F4EB85A9-8C38-4991-8DFF-030D0F7D8DFE}" srcOrd="2" destOrd="0" presId="urn:microsoft.com/office/officeart/2005/8/layout/orgChart1"/>
    <dgm:cxn modelId="{8038D503-C348-4312-823A-9825C86D3C55}" type="presParOf" srcId="{78671CAB-3125-4F82-BE40-1F07562A7783}" destId="{9D55ECEA-775D-46B4-ACBA-E3203152456B}" srcOrd="3" destOrd="0" presId="urn:microsoft.com/office/officeart/2005/8/layout/orgChart1"/>
    <dgm:cxn modelId="{C56CFC43-63FE-41A6-B324-DAEF92776F3E}" type="presParOf" srcId="{9D55ECEA-775D-46B4-ACBA-E3203152456B}" destId="{067B155B-88D6-4B3C-AC81-D39C43AC34ED}" srcOrd="0" destOrd="0" presId="urn:microsoft.com/office/officeart/2005/8/layout/orgChart1"/>
    <dgm:cxn modelId="{B2AF8C57-2646-46D6-99C4-0521AA30116B}" type="presParOf" srcId="{067B155B-88D6-4B3C-AC81-D39C43AC34ED}" destId="{B19237BA-36AF-4E9C-8B1D-CB5C35B267B6}" srcOrd="0" destOrd="0" presId="urn:microsoft.com/office/officeart/2005/8/layout/orgChart1"/>
    <dgm:cxn modelId="{55C3F310-3E84-4F9D-8189-A07D39B68B37}" type="presParOf" srcId="{067B155B-88D6-4B3C-AC81-D39C43AC34ED}" destId="{ED6FB779-94B3-49F2-92EB-D9D5808443E8}" srcOrd="1" destOrd="0" presId="urn:microsoft.com/office/officeart/2005/8/layout/orgChart1"/>
    <dgm:cxn modelId="{DB6E24C5-D143-4857-87C6-7EB1C36EC429}" type="presParOf" srcId="{9D55ECEA-775D-46B4-ACBA-E3203152456B}" destId="{CCDC506C-11CB-44D5-9C07-268BA46B1125}" srcOrd="1" destOrd="0" presId="urn:microsoft.com/office/officeart/2005/8/layout/orgChart1"/>
    <dgm:cxn modelId="{DB8B9551-B1CA-413A-A420-9382641BEE26}" type="presParOf" srcId="{9D55ECEA-775D-46B4-ACBA-E3203152456B}" destId="{2CCAEF8C-DCE5-43D9-85E7-6507A944B808}" srcOrd="2" destOrd="0" presId="urn:microsoft.com/office/officeart/2005/8/layout/orgChart1"/>
    <dgm:cxn modelId="{9CA0D466-27B7-44D7-AE76-B26CFFE3FDF1}" type="presParOf" srcId="{8C7B70DC-9624-4487-B34B-50302BE24B70}" destId="{AD5DA603-DF09-4ECF-B7ED-98375B1B26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1" qsCatId="simple" csTypeId="urn:microsoft.com/office/officeart/2005/8/colors/colorful1#6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</dgm:ptLst>
  <dgm:cxnLst>
    <dgm:cxn modelId="{FB42356A-E2C2-46E6-B86D-5109FBE54AFE}" type="presOf" srcId="{EE7CF057-6EEB-42E2-8656-0791B1421CA6}" destId="{9382C1A5-189F-4945-A176-C77317F9D3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3" qsCatId="simple" csTypeId="urn:microsoft.com/office/officeart/2005/8/colors/colorful1#46" csCatId="colorful" phldr="1"/>
      <dgm:spPr/>
      <dgm:t>
        <a:bodyPr/>
        <a:lstStyle/>
        <a:p>
          <a:endParaRPr lang="en-IN"/>
        </a:p>
      </dgm:t>
    </dgm:pt>
    <dgm:pt modelId="{466DF512-8D0F-4785-8881-7A4CC2C842F3}">
      <dgm:prSet phldrT="[Text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secrete their products via ducts  onto epithelial surface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.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Eg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.-salivary gland</a:t>
          </a:r>
          <a:endParaRPr lang="en-IN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ScaleY="932229" custLinFactNeighborX="-31445" custLinFactNeighborY="-3110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1A8BDFF0-FA21-4875-83CA-9B3BEBD650E6}" type="presOf" srcId="{466DF512-8D0F-4785-8881-7A4CC2C842F3}" destId="{35C416B1-0994-451C-9E46-23ADE5D9D56F}" srcOrd="0" destOrd="0" presId="urn:microsoft.com/office/officeart/2005/8/layout/vList2"/>
    <dgm:cxn modelId="{0EC4E282-746B-434E-BBE7-02D77251869D}" type="presOf" srcId="{EE7CF057-6EEB-42E2-8656-0791B1421CA6}" destId="{9382C1A5-189F-4945-A176-C77317F9D3F9}" srcOrd="0" destOrd="0" presId="urn:microsoft.com/office/officeart/2005/8/layout/vList2"/>
    <dgm:cxn modelId="{3F43EA57-2783-4704-8A20-E71AC18B8C78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3" qsCatId="simple" csTypeId="urn:microsoft.com/office/officeart/2005/8/colors/colorful1#47" csCatId="colorful" phldr="1"/>
      <dgm:spPr/>
      <dgm:t>
        <a:bodyPr/>
        <a:lstStyle/>
        <a:p>
          <a:endParaRPr lang="en-IN"/>
        </a:p>
      </dgm:t>
    </dgm:pt>
    <dgm:pt modelId="{466DF512-8D0F-4785-8881-7A4CC2C842F3}">
      <dgm:prSet phldrT="[Text]" custT="1"/>
      <dgm:spPr>
        <a:solidFill>
          <a:schemeClr val="accent1">
            <a:lumMod val="20000"/>
            <a:lumOff val="80000"/>
            <a:alpha val="49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secrete their products into blood or lymph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 lack 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ductal system</a:t>
          </a:r>
        </a:p>
        <a:p>
          <a:pPr>
            <a:lnSpc>
              <a:spcPct val="100000"/>
            </a:lnSpc>
          </a:pP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E.g.-thyroid gland  </a:t>
          </a:r>
          <a:endParaRPr lang="en-IN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ScaleY="709755" custLinFactNeighborX="9369" custLinFactNeighborY="-3391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9D0400BA-4AE8-4D80-9EF7-3F7A4CF4750A}" type="presOf" srcId="{466DF512-8D0F-4785-8881-7A4CC2C842F3}" destId="{35C416B1-0994-451C-9E46-23ADE5D9D56F}" srcOrd="0" destOrd="0" presId="urn:microsoft.com/office/officeart/2005/8/layout/vList2"/>
    <dgm:cxn modelId="{7169F016-2ED7-490F-A6CC-E6673082CA1F}" type="presOf" srcId="{EE7CF057-6EEB-42E2-8656-0791B1421CA6}" destId="{9382C1A5-189F-4945-A176-C77317F9D3F9}" srcOrd="0" destOrd="0" presId="urn:microsoft.com/office/officeart/2005/8/layout/vList2"/>
    <dgm:cxn modelId="{1C805CC4-93B2-443C-BD0D-55AD8D6E3433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C9799F-0FDF-408C-8A82-9817D0820CD9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48" csCatId="colorful" phldr="1"/>
      <dgm:spPr/>
      <dgm:t>
        <a:bodyPr/>
        <a:lstStyle/>
        <a:p>
          <a:endParaRPr lang="en-IN"/>
        </a:p>
      </dgm:t>
    </dgm:pt>
    <dgm:pt modelId="{393B6BFE-1611-4EF8-9B70-DD3731021BFA}">
      <dgm:prSet phldrT="[Text]"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According to structures</a:t>
          </a:r>
          <a:endParaRPr lang="en-IN" dirty="0">
            <a:solidFill>
              <a:schemeClr val="tx1"/>
            </a:solidFill>
          </a:endParaRPr>
        </a:p>
      </dgm:t>
    </dgm:pt>
    <dgm:pt modelId="{65F1A00D-F819-4A68-8EDD-41D7AA079FE9}" type="parTrans" cxnId="{F18EAD51-24F7-4C60-9A57-E16A07753213}">
      <dgm:prSet/>
      <dgm:spPr/>
      <dgm:t>
        <a:bodyPr/>
        <a:lstStyle/>
        <a:p>
          <a:endParaRPr lang="en-IN"/>
        </a:p>
      </dgm:t>
    </dgm:pt>
    <dgm:pt modelId="{E970F729-1A31-4068-974A-1164F23A82D7}" type="sibTrans" cxnId="{F18EAD51-24F7-4C60-9A57-E16A07753213}">
      <dgm:prSet/>
      <dgm:spPr/>
      <dgm:t>
        <a:bodyPr/>
        <a:lstStyle/>
        <a:p>
          <a:endParaRPr lang="en-IN"/>
        </a:p>
      </dgm:t>
    </dgm:pt>
    <dgm:pt modelId="{D325C077-5A29-42A7-8A8E-DD01D186A747}">
      <dgm:prSet phldrT="[Text]" custT="1"/>
      <dgm:spPr>
        <a:solidFill>
          <a:srgbClr val="FF0000">
            <a:alpha val="33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Unicellular</a:t>
          </a:r>
          <a:endParaRPr lang="en-IN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5FB34-0851-47D4-862A-C7431095870E}" type="parTrans" cxnId="{4208A632-9EED-451B-8ACF-6159F11C0105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24737601-ECD2-414C-B405-A74701A2BD8A}" type="sibTrans" cxnId="{4208A632-9EED-451B-8ACF-6159F11C0105}">
      <dgm:prSet/>
      <dgm:spPr/>
      <dgm:t>
        <a:bodyPr/>
        <a:lstStyle/>
        <a:p>
          <a:endParaRPr lang="en-IN"/>
        </a:p>
      </dgm:t>
    </dgm:pt>
    <dgm:pt modelId="{F7D39BBB-1099-4C3C-8F3B-9A761BEF9C66}">
      <dgm:prSet phldrT="[Text]" custT="1"/>
      <dgm:spPr>
        <a:solidFill>
          <a:srgbClr val="FFFF00">
            <a:alpha val="49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Multicellular</a:t>
          </a:r>
          <a:endParaRPr lang="en-IN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6034C-E54E-4F1B-8EED-70A43B1E8DF5}" type="parTrans" cxnId="{13C9E587-9648-4656-93BC-351A58646C4F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C545275B-1E71-4683-8DD5-17AA5F9DCE1C}" type="sibTrans" cxnId="{13C9E587-9648-4656-93BC-351A58646C4F}">
      <dgm:prSet/>
      <dgm:spPr/>
      <dgm:t>
        <a:bodyPr/>
        <a:lstStyle/>
        <a:p>
          <a:endParaRPr lang="en-IN"/>
        </a:p>
      </dgm:t>
    </dgm:pt>
    <dgm:pt modelId="{E2180222-0964-4113-B31E-AF2CF0574D5F}" type="pres">
      <dgm:prSet presAssocID="{4CC9799F-0FDF-408C-8A82-9817D0820C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8C7B70DC-9624-4487-B34B-50302BE24B70}" type="pres">
      <dgm:prSet presAssocID="{393B6BFE-1611-4EF8-9B70-DD3731021BFA}" presName="hierRoot1" presStyleCnt="0">
        <dgm:presLayoutVars>
          <dgm:hierBranch val="init"/>
        </dgm:presLayoutVars>
      </dgm:prSet>
      <dgm:spPr/>
    </dgm:pt>
    <dgm:pt modelId="{E9BB5860-D430-45CE-BFA7-42ACD9C18AEC}" type="pres">
      <dgm:prSet presAssocID="{393B6BFE-1611-4EF8-9B70-DD3731021BFA}" presName="rootComposite1" presStyleCnt="0"/>
      <dgm:spPr/>
    </dgm:pt>
    <dgm:pt modelId="{82899EE3-7E2C-4611-944C-E6072499869D}" type="pres">
      <dgm:prSet presAssocID="{393B6BFE-1611-4EF8-9B70-DD3731021BFA}" presName="rootText1" presStyleLbl="node0" presStyleIdx="0" presStyleCnt="1" custScaleX="25118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0C6C1E6-6D66-4F5F-A6C9-592FEAC33A05}" type="pres">
      <dgm:prSet presAssocID="{393B6BFE-1611-4EF8-9B70-DD3731021BFA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8671CAB-3125-4F82-BE40-1F07562A7783}" type="pres">
      <dgm:prSet presAssocID="{393B6BFE-1611-4EF8-9B70-DD3731021BFA}" presName="hierChild2" presStyleCnt="0"/>
      <dgm:spPr/>
    </dgm:pt>
    <dgm:pt modelId="{69946FFE-8C24-42C2-9973-C44CBBC3CA53}" type="pres">
      <dgm:prSet presAssocID="{2A35FB34-0851-47D4-862A-C7431095870E}" presName="Name37" presStyleLbl="parChTrans1D2" presStyleIdx="0" presStyleCnt="2"/>
      <dgm:spPr/>
      <dgm:t>
        <a:bodyPr/>
        <a:lstStyle/>
        <a:p>
          <a:endParaRPr lang="en-IN"/>
        </a:p>
      </dgm:t>
    </dgm:pt>
    <dgm:pt modelId="{27B32CDD-5916-49A5-A7C3-446BFE202766}" type="pres">
      <dgm:prSet presAssocID="{D325C077-5A29-42A7-8A8E-DD01D186A747}" presName="hierRoot2" presStyleCnt="0">
        <dgm:presLayoutVars>
          <dgm:hierBranch val="init"/>
        </dgm:presLayoutVars>
      </dgm:prSet>
      <dgm:spPr/>
    </dgm:pt>
    <dgm:pt modelId="{350AD18F-48B2-4D76-8A03-EFD710D39EFB}" type="pres">
      <dgm:prSet presAssocID="{D325C077-5A29-42A7-8A8E-DD01D186A747}" presName="rootComposite" presStyleCnt="0"/>
      <dgm:spPr/>
    </dgm:pt>
    <dgm:pt modelId="{5C390772-22F8-42E2-9568-A34AEC6EC091}" type="pres">
      <dgm:prSet presAssocID="{D325C077-5A29-42A7-8A8E-DD01D186A747}" presName="rootText" presStyleLbl="node2" presStyleIdx="0" presStyleCnt="2" custScaleX="149615" custScaleY="145329" custLinFactNeighborX="-5556" custLinFactNeighborY="-2323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AA53578-A7FA-47C4-9086-4AFF4C30C6D0}" type="pres">
      <dgm:prSet presAssocID="{D325C077-5A29-42A7-8A8E-DD01D186A747}" presName="rootConnector" presStyleLbl="node2" presStyleIdx="0" presStyleCnt="2"/>
      <dgm:spPr/>
      <dgm:t>
        <a:bodyPr/>
        <a:lstStyle/>
        <a:p>
          <a:endParaRPr lang="en-IN"/>
        </a:p>
      </dgm:t>
    </dgm:pt>
    <dgm:pt modelId="{216D4754-709F-4374-9C2B-6BC36230A4D4}" type="pres">
      <dgm:prSet presAssocID="{D325C077-5A29-42A7-8A8E-DD01D186A747}" presName="hierChild4" presStyleCnt="0"/>
      <dgm:spPr/>
    </dgm:pt>
    <dgm:pt modelId="{C5836351-CEFE-4ACD-8DB2-723B2437EFFF}" type="pres">
      <dgm:prSet presAssocID="{D325C077-5A29-42A7-8A8E-DD01D186A747}" presName="hierChild5" presStyleCnt="0"/>
      <dgm:spPr/>
    </dgm:pt>
    <dgm:pt modelId="{F4EB85A9-8C38-4991-8DFF-030D0F7D8DFE}" type="pres">
      <dgm:prSet presAssocID="{B9A6034C-E54E-4F1B-8EED-70A43B1E8DF5}" presName="Name37" presStyleLbl="parChTrans1D2" presStyleIdx="1" presStyleCnt="2"/>
      <dgm:spPr/>
      <dgm:t>
        <a:bodyPr/>
        <a:lstStyle/>
        <a:p>
          <a:endParaRPr lang="en-IN"/>
        </a:p>
      </dgm:t>
    </dgm:pt>
    <dgm:pt modelId="{9D55ECEA-775D-46B4-ACBA-E3203152456B}" type="pres">
      <dgm:prSet presAssocID="{F7D39BBB-1099-4C3C-8F3B-9A761BEF9C66}" presName="hierRoot2" presStyleCnt="0">
        <dgm:presLayoutVars>
          <dgm:hierBranch val="init"/>
        </dgm:presLayoutVars>
      </dgm:prSet>
      <dgm:spPr/>
    </dgm:pt>
    <dgm:pt modelId="{067B155B-88D6-4B3C-AC81-D39C43AC34ED}" type="pres">
      <dgm:prSet presAssocID="{F7D39BBB-1099-4C3C-8F3B-9A761BEF9C66}" presName="rootComposite" presStyleCnt="0"/>
      <dgm:spPr/>
    </dgm:pt>
    <dgm:pt modelId="{B19237BA-36AF-4E9C-8B1D-CB5C35B267B6}" type="pres">
      <dgm:prSet presAssocID="{F7D39BBB-1099-4C3C-8F3B-9A761BEF9C66}" presName="rootText" presStyleLbl="node2" presStyleIdx="1" presStyleCnt="2" custScaleX="135567" custScaleY="130935" custLinFactNeighborX="-3781" custLinFactNeighborY="-3724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D6FB779-94B3-49F2-92EB-D9D5808443E8}" type="pres">
      <dgm:prSet presAssocID="{F7D39BBB-1099-4C3C-8F3B-9A761BEF9C66}" presName="rootConnector" presStyleLbl="node2" presStyleIdx="1" presStyleCnt="2"/>
      <dgm:spPr/>
      <dgm:t>
        <a:bodyPr/>
        <a:lstStyle/>
        <a:p>
          <a:endParaRPr lang="en-IN"/>
        </a:p>
      </dgm:t>
    </dgm:pt>
    <dgm:pt modelId="{CCDC506C-11CB-44D5-9C07-268BA46B1125}" type="pres">
      <dgm:prSet presAssocID="{F7D39BBB-1099-4C3C-8F3B-9A761BEF9C66}" presName="hierChild4" presStyleCnt="0"/>
      <dgm:spPr/>
    </dgm:pt>
    <dgm:pt modelId="{2CCAEF8C-DCE5-43D9-85E7-6507A944B808}" type="pres">
      <dgm:prSet presAssocID="{F7D39BBB-1099-4C3C-8F3B-9A761BEF9C66}" presName="hierChild5" presStyleCnt="0"/>
      <dgm:spPr/>
    </dgm:pt>
    <dgm:pt modelId="{AD5DA603-DF09-4ECF-B7ED-98375B1B26DE}" type="pres">
      <dgm:prSet presAssocID="{393B6BFE-1611-4EF8-9B70-DD3731021BFA}" presName="hierChild3" presStyleCnt="0"/>
      <dgm:spPr/>
    </dgm:pt>
  </dgm:ptLst>
  <dgm:cxnLst>
    <dgm:cxn modelId="{17F2F48D-580A-4247-BB59-7E4361A24C5B}" type="presOf" srcId="{2A35FB34-0851-47D4-862A-C7431095870E}" destId="{69946FFE-8C24-42C2-9973-C44CBBC3CA53}" srcOrd="0" destOrd="0" presId="urn:microsoft.com/office/officeart/2005/8/layout/orgChart1"/>
    <dgm:cxn modelId="{F18EAD51-24F7-4C60-9A57-E16A07753213}" srcId="{4CC9799F-0FDF-408C-8A82-9817D0820CD9}" destId="{393B6BFE-1611-4EF8-9B70-DD3731021BFA}" srcOrd="0" destOrd="0" parTransId="{65F1A00D-F819-4A68-8EDD-41D7AA079FE9}" sibTransId="{E970F729-1A31-4068-974A-1164F23A82D7}"/>
    <dgm:cxn modelId="{862783F7-AD11-42E0-A4C3-4D45FACE7F1D}" type="presOf" srcId="{393B6BFE-1611-4EF8-9B70-DD3731021BFA}" destId="{10C6C1E6-6D66-4F5F-A6C9-592FEAC33A05}" srcOrd="1" destOrd="0" presId="urn:microsoft.com/office/officeart/2005/8/layout/orgChart1"/>
    <dgm:cxn modelId="{43E5E890-704C-4207-9E69-E4BEC779A83D}" type="presOf" srcId="{4CC9799F-0FDF-408C-8A82-9817D0820CD9}" destId="{E2180222-0964-4113-B31E-AF2CF0574D5F}" srcOrd="0" destOrd="0" presId="urn:microsoft.com/office/officeart/2005/8/layout/orgChart1"/>
    <dgm:cxn modelId="{0DE5F325-8EB6-45F1-91E7-FFAAE6E0B533}" type="presOf" srcId="{F7D39BBB-1099-4C3C-8F3B-9A761BEF9C66}" destId="{ED6FB779-94B3-49F2-92EB-D9D5808443E8}" srcOrd="1" destOrd="0" presId="urn:microsoft.com/office/officeart/2005/8/layout/orgChart1"/>
    <dgm:cxn modelId="{3B202535-B5EA-4686-98BE-8C74C388634B}" type="presOf" srcId="{F7D39BBB-1099-4C3C-8F3B-9A761BEF9C66}" destId="{B19237BA-36AF-4E9C-8B1D-CB5C35B267B6}" srcOrd="0" destOrd="0" presId="urn:microsoft.com/office/officeart/2005/8/layout/orgChart1"/>
    <dgm:cxn modelId="{EA4B5B12-EF98-4444-8383-8912745A1B81}" type="presOf" srcId="{B9A6034C-E54E-4F1B-8EED-70A43B1E8DF5}" destId="{F4EB85A9-8C38-4991-8DFF-030D0F7D8DFE}" srcOrd="0" destOrd="0" presId="urn:microsoft.com/office/officeart/2005/8/layout/orgChart1"/>
    <dgm:cxn modelId="{13C9E587-9648-4656-93BC-351A58646C4F}" srcId="{393B6BFE-1611-4EF8-9B70-DD3731021BFA}" destId="{F7D39BBB-1099-4C3C-8F3B-9A761BEF9C66}" srcOrd="1" destOrd="0" parTransId="{B9A6034C-E54E-4F1B-8EED-70A43B1E8DF5}" sibTransId="{C545275B-1E71-4683-8DD5-17AA5F9DCE1C}"/>
    <dgm:cxn modelId="{9CCA0C3E-A3C7-442F-B632-49EB088BC3BB}" type="presOf" srcId="{D325C077-5A29-42A7-8A8E-DD01D186A747}" destId="{FAA53578-A7FA-47C4-9086-4AFF4C30C6D0}" srcOrd="1" destOrd="0" presId="urn:microsoft.com/office/officeart/2005/8/layout/orgChart1"/>
    <dgm:cxn modelId="{D1CF8C79-F5E7-4283-946B-E1D89BD16D2B}" type="presOf" srcId="{D325C077-5A29-42A7-8A8E-DD01D186A747}" destId="{5C390772-22F8-42E2-9568-A34AEC6EC091}" srcOrd="0" destOrd="0" presId="urn:microsoft.com/office/officeart/2005/8/layout/orgChart1"/>
    <dgm:cxn modelId="{9C234B5C-6B87-40E5-9E35-43DE5D1C401D}" type="presOf" srcId="{393B6BFE-1611-4EF8-9B70-DD3731021BFA}" destId="{82899EE3-7E2C-4611-944C-E6072499869D}" srcOrd="0" destOrd="0" presId="urn:microsoft.com/office/officeart/2005/8/layout/orgChart1"/>
    <dgm:cxn modelId="{4208A632-9EED-451B-8ACF-6159F11C0105}" srcId="{393B6BFE-1611-4EF8-9B70-DD3731021BFA}" destId="{D325C077-5A29-42A7-8A8E-DD01D186A747}" srcOrd="0" destOrd="0" parTransId="{2A35FB34-0851-47D4-862A-C7431095870E}" sibTransId="{24737601-ECD2-414C-B405-A74701A2BD8A}"/>
    <dgm:cxn modelId="{A61CE13E-2F8C-49BC-87C2-0069DE49631A}" type="presParOf" srcId="{E2180222-0964-4113-B31E-AF2CF0574D5F}" destId="{8C7B70DC-9624-4487-B34B-50302BE24B70}" srcOrd="0" destOrd="0" presId="urn:microsoft.com/office/officeart/2005/8/layout/orgChart1"/>
    <dgm:cxn modelId="{4CF07083-AEB9-434F-A344-AF3BA5384344}" type="presParOf" srcId="{8C7B70DC-9624-4487-B34B-50302BE24B70}" destId="{E9BB5860-D430-45CE-BFA7-42ACD9C18AEC}" srcOrd="0" destOrd="0" presId="urn:microsoft.com/office/officeart/2005/8/layout/orgChart1"/>
    <dgm:cxn modelId="{8B767F6B-F15E-4F7C-9AF0-72B12B76E784}" type="presParOf" srcId="{E9BB5860-D430-45CE-BFA7-42ACD9C18AEC}" destId="{82899EE3-7E2C-4611-944C-E6072499869D}" srcOrd="0" destOrd="0" presId="urn:microsoft.com/office/officeart/2005/8/layout/orgChart1"/>
    <dgm:cxn modelId="{D003D4EA-2F32-4FA1-A67B-C68D8BDB512B}" type="presParOf" srcId="{E9BB5860-D430-45CE-BFA7-42ACD9C18AEC}" destId="{10C6C1E6-6D66-4F5F-A6C9-592FEAC33A05}" srcOrd="1" destOrd="0" presId="urn:microsoft.com/office/officeart/2005/8/layout/orgChart1"/>
    <dgm:cxn modelId="{E67FE322-EC2F-4660-A70F-A80FF1983543}" type="presParOf" srcId="{8C7B70DC-9624-4487-B34B-50302BE24B70}" destId="{78671CAB-3125-4F82-BE40-1F07562A7783}" srcOrd="1" destOrd="0" presId="urn:microsoft.com/office/officeart/2005/8/layout/orgChart1"/>
    <dgm:cxn modelId="{73E18B3E-1227-4E6B-96C4-57AD0F5799A8}" type="presParOf" srcId="{78671CAB-3125-4F82-BE40-1F07562A7783}" destId="{69946FFE-8C24-42C2-9973-C44CBBC3CA53}" srcOrd="0" destOrd="0" presId="urn:microsoft.com/office/officeart/2005/8/layout/orgChart1"/>
    <dgm:cxn modelId="{10D002D5-E048-40DC-9412-53ABE9AC8B5D}" type="presParOf" srcId="{78671CAB-3125-4F82-BE40-1F07562A7783}" destId="{27B32CDD-5916-49A5-A7C3-446BFE202766}" srcOrd="1" destOrd="0" presId="urn:microsoft.com/office/officeart/2005/8/layout/orgChart1"/>
    <dgm:cxn modelId="{043B71DB-D1F0-468E-A71E-C1DE355B9D54}" type="presParOf" srcId="{27B32CDD-5916-49A5-A7C3-446BFE202766}" destId="{350AD18F-48B2-4D76-8A03-EFD710D39EFB}" srcOrd="0" destOrd="0" presId="urn:microsoft.com/office/officeart/2005/8/layout/orgChart1"/>
    <dgm:cxn modelId="{03C36659-CA5E-483D-A7A9-1BCAAD8562F3}" type="presParOf" srcId="{350AD18F-48B2-4D76-8A03-EFD710D39EFB}" destId="{5C390772-22F8-42E2-9568-A34AEC6EC091}" srcOrd="0" destOrd="0" presId="urn:microsoft.com/office/officeart/2005/8/layout/orgChart1"/>
    <dgm:cxn modelId="{931A05FB-7E9E-4213-9F70-0622AD687721}" type="presParOf" srcId="{350AD18F-48B2-4D76-8A03-EFD710D39EFB}" destId="{FAA53578-A7FA-47C4-9086-4AFF4C30C6D0}" srcOrd="1" destOrd="0" presId="urn:microsoft.com/office/officeart/2005/8/layout/orgChart1"/>
    <dgm:cxn modelId="{016F57D1-BD0F-41CE-9244-66070C159924}" type="presParOf" srcId="{27B32CDD-5916-49A5-A7C3-446BFE202766}" destId="{216D4754-709F-4374-9C2B-6BC36230A4D4}" srcOrd="1" destOrd="0" presId="urn:microsoft.com/office/officeart/2005/8/layout/orgChart1"/>
    <dgm:cxn modelId="{53972B03-13CB-4237-B2D6-D0FAACC2E59E}" type="presParOf" srcId="{27B32CDD-5916-49A5-A7C3-446BFE202766}" destId="{C5836351-CEFE-4ACD-8DB2-723B2437EFFF}" srcOrd="2" destOrd="0" presId="urn:microsoft.com/office/officeart/2005/8/layout/orgChart1"/>
    <dgm:cxn modelId="{3B3F4170-4119-45F4-8615-16652AA0B1B8}" type="presParOf" srcId="{78671CAB-3125-4F82-BE40-1F07562A7783}" destId="{F4EB85A9-8C38-4991-8DFF-030D0F7D8DFE}" srcOrd="2" destOrd="0" presId="urn:microsoft.com/office/officeart/2005/8/layout/orgChart1"/>
    <dgm:cxn modelId="{C4217A15-B025-4EC4-A283-88296A3A574E}" type="presParOf" srcId="{78671CAB-3125-4F82-BE40-1F07562A7783}" destId="{9D55ECEA-775D-46B4-ACBA-E3203152456B}" srcOrd="3" destOrd="0" presId="urn:microsoft.com/office/officeart/2005/8/layout/orgChart1"/>
    <dgm:cxn modelId="{907AD810-7334-411C-979E-6FDEF8CAAED7}" type="presParOf" srcId="{9D55ECEA-775D-46B4-ACBA-E3203152456B}" destId="{067B155B-88D6-4B3C-AC81-D39C43AC34ED}" srcOrd="0" destOrd="0" presId="urn:microsoft.com/office/officeart/2005/8/layout/orgChart1"/>
    <dgm:cxn modelId="{AFF7E507-8619-4D51-881A-3FACA4B9D241}" type="presParOf" srcId="{067B155B-88D6-4B3C-AC81-D39C43AC34ED}" destId="{B19237BA-36AF-4E9C-8B1D-CB5C35B267B6}" srcOrd="0" destOrd="0" presId="urn:microsoft.com/office/officeart/2005/8/layout/orgChart1"/>
    <dgm:cxn modelId="{5C256159-B9FC-4AF0-8BD7-93E03D01A14B}" type="presParOf" srcId="{067B155B-88D6-4B3C-AC81-D39C43AC34ED}" destId="{ED6FB779-94B3-49F2-92EB-D9D5808443E8}" srcOrd="1" destOrd="0" presId="urn:microsoft.com/office/officeart/2005/8/layout/orgChart1"/>
    <dgm:cxn modelId="{89118E8C-C663-4166-A2F4-871C7905D926}" type="presParOf" srcId="{9D55ECEA-775D-46B4-ACBA-E3203152456B}" destId="{CCDC506C-11CB-44D5-9C07-268BA46B1125}" srcOrd="1" destOrd="0" presId="urn:microsoft.com/office/officeart/2005/8/layout/orgChart1"/>
    <dgm:cxn modelId="{93770D2C-4374-44E0-AC8B-1BC33F9A10B6}" type="presParOf" srcId="{9D55ECEA-775D-46B4-ACBA-E3203152456B}" destId="{2CCAEF8C-DCE5-43D9-85E7-6507A944B808}" srcOrd="2" destOrd="0" presId="urn:microsoft.com/office/officeart/2005/8/layout/orgChart1"/>
    <dgm:cxn modelId="{8B704040-7EC5-41CD-9EED-279CA6E52E0E}" type="presParOf" srcId="{8C7B70DC-9624-4487-B34B-50302BE24B70}" destId="{AD5DA603-DF09-4ECF-B7ED-98375B1B26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3" qsCatId="simple" csTypeId="urn:microsoft.com/office/officeart/2005/8/colors/colorful1#49" csCatId="colorful" phldr="1"/>
      <dgm:spPr/>
      <dgm:t>
        <a:bodyPr/>
        <a:lstStyle/>
        <a:p>
          <a:endParaRPr lang="en-IN"/>
        </a:p>
      </dgm:t>
    </dgm:pt>
    <dgm:pt modelId="{466DF512-8D0F-4785-8881-7A4CC2C842F3}">
      <dgm:prSet phldrT="[Text]" custT="1"/>
      <dgm:spPr>
        <a:solidFill>
          <a:srgbClr val="FF0000">
            <a:alpha val="42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i="0" u="none" dirty="0">
              <a:latin typeface="Times New Roman" pitchFamily="18" charset="0"/>
            </a:rPr>
            <a:t>interspersed amongst other non </a:t>
          </a:r>
          <a:r>
            <a:rPr lang="en-US" sz="2400" i="0" u="none" dirty="0" err="1">
              <a:latin typeface="Times New Roman" pitchFamily="18" charset="0"/>
            </a:rPr>
            <a:t>secretory</a:t>
          </a:r>
          <a:r>
            <a:rPr lang="en-US" sz="2400" i="0" u="none" dirty="0">
              <a:latin typeface="Times New Roman" pitchFamily="18" charset="0"/>
            </a:rPr>
            <a:t> epithelial cells.  </a:t>
          </a:r>
          <a:endParaRPr lang="en-IN" sz="2400" dirty="0">
            <a:solidFill>
              <a:schemeClr val="tx1"/>
            </a:solidFill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ScaleY="932229" custLinFactNeighborX="-335" custLinFactNeighborY="-3950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E1D05995-F975-428C-B8AB-0F730BAE9A83}" type="presOf" srcId="{EE7CF057-6EEB-42E2-8656-0791B1421CA6}" destId="{9382C1A5-189F-4945-A176-C77317F9D3F9}" srcOrd="0" destOrd="0" presId="urn:microsoft.com/office/officeart/2005/8/layout/vList2"/>
    <dgm:cxn modelId="{3E957A67-1B3C-4E0A-A9C7-3A11567B36BD}" type="presOf" srcId="{466DF512-8D0F-4785-8881-7A4CC2C842F3}" destId="{35C416B1-0994-451C-9E46-23ADE5D9D56F}" srcOrd="0" destOrd="0" presId="urn:microsoft.com/office/officeart/2005/8/layout/vList2"/>
    <dgm:cxn modelId="{8A32787A-E255-4607-8973-D2EA9C0EFB38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3" qsCatId="simple" csTypeId="urn:microsoft.com/office/officeart/2005/8/colors/colorful1#50" csCatId="colorful" phldr="1"/>
      <dgm:spPr/>
      <dgm:t>
        <a:bodyPr/>
        <a:lstStyle/>
        <a:p>
          <a:endParaRPr lang="en-IN"/>
        </a:p>
      </dgm:t>
    </dgm:pt>
    <dgm:pt modelId="{466DF512-8D0F-4785-8881-7A4CC2C842F3}">
      <dgm:prSet phldrT="[Text]" custT="1"/>
      <dgm:spPr>
        <a:solidFill>
          <a:srgbClr val="FFFF00">
            <a:alpha val="49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2400" i="0" u="none" dirty="0">
              <a:latin typeface="Times New Roman" pitchFamily="18" charset="0"/>
            </a:rPr>
            <a:t>develop as </a:t>
          </a:r>
          <a:r>
            <a:rPr lang="en-US" sz="2400" i="0" u="none" dirty="0" err="1">
              <a:latin typeface="Times New Roman" pitchFamily="18" charset="0"/>
            </a:rPr>
            <a:t>diverticulae</a:t>
          </a:r>
          <a:r>
            <a:rPr lang="en-US" sz="2400" i="0" u="none" dirty="0">
              <a:latin typeface="Times New Roman" pitchFamily="18" charset="0"/>
            </a:rPr>
            <a:t> from epithelial surface. </a:t>
          </a:r>
        </a:p>
        <a:p>
          <a:pPr>
            <a:lnSpc>
              <a:spcPct val="100000"/>
            </a:lnSpc>
          </a:pPr>
          <a:r>
            <a:rPr lang="en-US" sz="2400" i="0" u="none" dirty="0">
              <a:latin typeface="Times New Roman" pitchFamily="18" charset="0"/>
            </a:rPr>
            <a:t>Distal part- </a:t>
          </a:r>
          <a:r>
            <a:rPr lang="en-US" sz="2400" i="0" u="none" dirty="0" err="1">
              <a:latin typeface="Times New Roman" pitchFamily="18" charset="0"/>
            </a:rPr>
            <a:t>secretory</a:t>
          </a:r>
          <a:r>
            <a:rPr lang="en-US" sz="2400" i="0" u="none" dirty="0">
              <a:latin typeface="Times New Roman" pitchFamily="18" charset="0"/>
            </a:rPr>
            <a:t> elements. </a:t>
          </a:r>
        </a:p>
        <a:p>
          <a:pPr>
            <a:lnSpc>
              <a:spcPct val="100000"/>
            </a:lnSpc>
          </a:pPr>
          <a:r>
            <a:rPr lang="en-US" sz="2400" i="0" u="none" dirty="0">
              <a:latin typeface="Times New Roman" pitchFamily="18" charset="0"/>
            </a:rPr>
            <a:t>Proximal parts form ducts </a:t>
          </a:r>
          <a:endParaRPr lang="en-IN" sz="2400" dirty="0">
            <a:solidFill>
              <a:schemeClr val="tx1"/>
            </a:solidFill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ScaleY="497960" custLinFactNeighborX="8529" custLinFactNeighborY="680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9ED39F89-FAC3-4EC0-AF77-AE46B52A0E2E}" type="presOf" srcId="{EE7CF057-6EEB-42E2-8656-0791B1421CA6}" destId="{9382C1A5-189F-4945-A176-C77317F9D3F9}" srcOrd="0" destOrd="0" presId="urn:microsoft.com/office/officeart/2005/8/layout/vList2"/>
    <dgm:cxn modelId="{D04F86B6-A45B-4D50-BD37-5DDE5B837020}" type="presOf" srcId="{466DF512-8D0F-4785-8881-7A4CC2C842F3}" destId="{35C416B1-0994-451C-9E46-23ADE5D9D56F}" srcOrd="0" destOrd="0" presId="urn:microsoft.com/office/officeart/2005/8/layout/vList2"/>
    <dgm:cxn modelId="{D5538C2D-DFA8-48D8-9782-2E6E8FD3357D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C9799F-0FDF-408C-8A82-9817D0820CD9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51" csCatId="colorful" phldr="1"/>
      <dgm:spPr/>
      <dgm:t>
        <a:bodyPr/>
        <a:lstStyle/>
        <a:p>
          <a:endParaRPr lang="en-IN"/>
        </a:p>
      </dgm:t>
    </dgm:pt>
    <dgm:pt modelId="{393B6BFE-1611-4EF8-9B70-DD3731021BFA}">
      <dgm:prSet phldrT="[Text]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According to branching of duct </a:t>
          </a:r>
          <a:endParaRPr lang="en-IN" dirty="0">
            <a:solidFill>
              <a:schemeClr val="bg1"/>
            </a:solidFill>
          </a:endParaRPr>
        </a:p>
      </dgm:t>
    </dgm:pt>
    <dgm:pt modelId="{65F1A00D-F819-4A68-8EDD-41D7AA079FE9}" type="parTrans" cxnId="{F18EAD51-24F7-4C60-9A57-E16A07753213}">
      <dgm:prSet/>
      <dgm:spPr/>
      <dgm:t>
        <a:bodyPr/>
        <a:lstStyle/>
        <a:p>
          <a:endParaRPr lang="en-IN"/>
        </a:p>
      </dgm:t>
    </dgm:pt>
    <dgm:pt modelId="{E970F729-1A31-4068-974A-1164F23A82D7}" type="sibTrans" cxnId="{F18EAD51-24F7-4C60-9A57-E16A07753213}">
      <dgm:prSet/>
      <dgm:spPr/>
      <dgm:t>
        <a:bodyPr/>
        <a:lstStyle/>
        <a:p>
          <a:endParaRPr lang="en-IN"/>
        </a:p>
      </dgm:t>
    </dgm:pt>
    <dgm:pt modelId="{D325C077-5A29-42A7-8A8E-DD01D186A747}">
      <dgm:prSet phldrT="[Text]"/>
      <dgm:spPr>
        <a:solidFill>
          <a:srgbClr val="FFFF00">
            <a:alpha val="33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Simple</a:t>
          </a:r>
          <a:endParaRPr lang="en-IN" dirty="0">
            <a:solidFill>
              <a:schemeClr val="tx1"/>
            </a:solidFill>
          </a:endParaRPr>
        </a:p>
      </dgm:t>
    </dgm:pt>
    <dgm:pt modelId="{2A35FB34-0851-47D4-862A-C7431095870E}" type="parTrans" cxnId="{4208A632-9EED-451B-8ACF-6159F11C0105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24737601-ECD2-414C-B405-A74701A2BD8A}" type="sibTrans" cxnId="{4208A632-9EED-451B-8ACF-6159F11C0105}">
      <dgm:prSet/>
      <dgm:spPr/>
      <dgm:t>
        <a:bodyPr/>
        <a:lstStyle/>
        <a:p>
          <a:endParaRPr lang="en-IN"/>
        </a:p>
      </dgm:t>
    </dgm:pt>
    <dgm:pt modelId="{F7D39BBB-1099-4C3C-8F3B-9A761BEF9C66}">
      <dgm:prSet phldrT="[Text]"/>
      <dgm:spPr>
        <a:solidFill>
          <a:schemeClr val="accent5">
            <a:lumMod val="20000"/>
            <a:lumOff val="80000"/>
            <a:alpha val="49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Compound</a:t>
          </a:r>
          <a:endParaRPr lang="en-IN" dirty="0">
            <a:solidFill>
              <a:schemeClr val="tx1"/>
            </a:solidFill>
          </a:endParaRPr>
        </a:p>
      </dgm:t>
    </dgm:pt>
    <dgm:pt modelId="{B9A6034C-E54E-4F1B-8EED-70A43B1E8DF5}" type="parTrans" cxnId="{13C9E587-9648-4656-93BC-351A58646C4F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C545275B-1E71-4683-8DD5-17AA5F9DCE1C}" type="sibTrans" cxnId="{13C9E587-9648-4656-93BC-351A58646C4F}">
      <dgm:prSet/>
      <dgm:spPr/>
      <dgm:t>
        <a:bodyPr/>
        <a:lstStyle/>
        <a:p>
          <a:endParaRPr lang="en-IN"/>
        </a:p>
      </dgm:t>
    </dgm:pt>
    <dgm:pt modelId="{E2180222-0964-4113-B31E-AF2CF0574D5F}" type="pres">
      <dgm:prSet presAssocID="{4CC9799F-0FDF-408C-8A82-9817D0820C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8C7B70DC-9624-4487-B34B-50302BE24B70}" type="pres">
      <dgm:prSet presAssocID="{393B6BFE-1611-4EF8-9B70-DD3731021BFA}" presName="hierRoot1" presStyleCnt="0">
        <dgm:presLayoutVars>
          <dgm:hierBranch val="init"/>
        </dgm:presLayoutVars>
      </dgm:prSet>
      <dgm:spPr/>
    </dgm:pt>
    <dgm:pt modelId="{E9BB5860-D430-45CE-BFA7-42ACD9C18AEC}" type="pres">
      <dgm:prSet presAssocID="{393B6BFE-1611-4EF8-9B70-DD3731021BFA}" presName="rootComposite1" presStyleCnt="0"/>
      <dgm:spPr/>
    </dgm:pt>
    <dgm:pt modelId="{82899EE3-7E2C-4611-944C-E6072499869D}" type="pres">
      <dgm:prSet presAssocID="{393B6BFE-1611-4EF8-9B70-DD3731021BFA}" presName="rootText1" presStyleLbl="node0" presStyleIdx="0" presStyleCnt="1" custScaleX="221107" custLinFactNeighborX="2776" custLinFactNeighborY="-5516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0C6C1E6-6D66-4F5F-A6C9-592FEAC33A05}" type="pres">
      <dgm:prSet presAssocID="{393B6BFE-1611-4EF8-9B70-DD3731021BFA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8671CAB-3125-4F82-BE40-1F07562A7783}" type="pres">
      <dgm:prSet presAssocID="{393B6BFE-1611-4EF8-9B70-DD3731021BFA}" presName="hierChild2" presStyleCnt="0"/>
      <dgm:spPr/>
    </dgm:pt>
    <dgm:pt modelId="{69946FFE-8C24-42C2-9973-C44CBBC3CA53}" type="pres">
      <dgm:prSet presAssocID="{2A35FB34-0851-47D4-862A-C7431095870E}" presName="Name37" presStyleLbl="parChTrans1D2" presStyleIdx="0" presStyleCnt="2"/>
      <dgm:spPr/>
      <dgm:t>
        <a:bodyPr/>
        <a:lstStyle/>
        <a:p>
          <a:endParaRPr lang="en-IN"/>
        </a:p>
      </dgm:t>
    </dgm:pt>
    <dgm:pt modelId="{27B32CDD-5916-49A5-A7C3-446BFE202766}" type="pres">
      <dgm:prSet presAssocID="{D325C077-5A29-42A7-8A8E-DD01D186A747}" presName="hierRoot2" presStyleCnt="0">
        <dgm:presLayoutVars>
          <dgm:hierBranch val="init"/>
        </dgm:presLayoutVars>
      </dgm:prSet>
      <dgm:spPr/>
    </dgm:pt>
    <dgm:pt modelId="{350AD18F-48B2-4D76-8A03-EFD710D39EFB}" type="pres">
      <dgm:prSet presAssocID="{D325C077-5A29-42A7-8A8E-DD01D186A747}" presName="rootComposite" presStyleCnt="0"/>
      <dgm:spPr/>
    </dgm:pt>
    <dgm:pt modelId="{5C390772-22F8-42E2-9568-A34AEC6EC091}" type="pres">
      <dgm:prSet presAssocID="{D325C077-5A29-42A7-8A8E-DD01D186A747}" presName="rootText" presStyleLbl="node2" presStyleIdx="0" presStyleCnt="2" custLinFactNeighborX="-53" custLinFactNeighborY="-5963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AA53578-A7FA-47C4-9086-4AFF4C30C6D0}" type="pres">
      <dgm:prSet presAssocID="{D325C077-5A29-42A7-8A8E-DD01D186A747}" presName="rootConnector" presStyleLbl="node2" presStyleIdx="0" presStyleCnt="2"/>
      <dgm:spPr/>
      <dgm:t>
        <a:bodyPr/>
        <a:lstStyle/>
        <a:p>
          <a:endParaRPr lang="en-IN"/>
        </a:p>
      </dgm:t>
    </dgm:pt>
    <dgm:pt modelId="{216D4754-709F-4374-9C2B-6BC36230A4D4}" type="pres">
      <dgm:prSet presAssocID="{D325C077-5A29-42A7-8A8E-DD01D186A747}" presName="hierChild4" presStyleCnt="0"/>
      <dgm:spPr/>
    </dgm:pt>
    <dgm:pt modelId="{C5836351-CEFE-4ACD-8DB2-723B2437EFFF}" type="pres">
      <dgm:prSet presAssocID="{D325C077-5A29-42A7-8A8E-DD01D186A747}" presName="hierChild5" presStyleCnt="0"/>
      <dgm:spPr/>
    </dgm:pt>
    <dgm:pt modelId="{F4EB85A9-8C38-4991-8DFF-030D0F7D8DFE}" type="pres">
      <dgm:prSet presAssocID="{B9A6034C-E54E-4F1B-8EED-70A43B1E8DF5}" presName="Name37" presStyleLbl="parChTrans1D2" presStyleIdx="1" presStyleCnt="2"/>
      <dgm:spPr/>
      <dgm:t>
        <a:bodyPr/>
        <a:lstStyle/>
        <a:p>
          <a:endParaRPr lang="en-IN"/>
        </a:p>
      </dgm:t>
    </dgm:pt>
    <dgm:pt modelId="{9D55ECEA-775D-46B4-ACBA-E3203152456B}" type="pres">
      <dgm:prSet presAssocID="{F7D39BBB-1099-4C3C-8F3B-9A761BEF9C66}" presName="hierRoot2" presStyleCnt="0">
        <dgm:presLayoutVars>
          <dgm:hierBranch val="init"/>
        </dgm:presLayoutVars>
      </dgm:prSet>
      <dgm:spPr/>
    </dgm:pt>
    <dgm:pt modelId="{067B155B-88D6-4B3C-AC81-D39C43AC34ED}" type="pres">
      <dgm:prSet presAssocID="{F7D39BBB-1099-4C3C-8F3B-9A761BEF9C66}" presName="rootComposite" presStyleCnt="0"/>
      <dgm:spPr/>
    </dgm:pt>
    <dgm:pt modelId="{B19237BA-36AF-4E9C-8B1D-CB5C35B267B6}" type="pres">
      <dgm:prSet presAssocID="{F7D39BBB-1099-4C3C-8F3B-9A761BEF9C66}" presName="rootText" presStyleLbl="node2" presStyleIdx="1" presStyleCnt="2" custLinFactNeighborX="630" custLinFactNeighborY="-5963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D6FB779-94B3-49F2-92EB-D9D5808443E8}" type="pres">
      <dgm:prSet presAssocID="{F7D39BBB-1099-4C3C-8F3B-9A761BEF9C66}" presName="rootConnector" presStyleLbl="node2" presStyleIdx="1" presStyleCnt="2"/>
      <dgm:spPr/>
      <dgm:t>
        <a:bodyPr/>
        <a:lstStyle/>
        <a:p>
          <a:endParaRPr lang="en-IN"/>
        </a:p>
      </dgm:t>
    </dgm:pt>
    <dgm:pt modelId="{CCDC506C-11CB-44D5-9C07-268BA46B1125}" type="pres">
      <dgm:prSet presAssocID="{F7D39BBB-1099-4C3C-8F3B-9A761BEF9C66}" presName="hierChild4" presStyleCnt="0"/>
      <dgm:spPr/>
    </dgm:pt>
    <dgm:pt modelId="{2CCAEF8C-DCE5-43D9-85E7-6507A944B808}" type="pres">
      <dgm:prSet presAssocID="{F7D39BBB-1099-4C3C-8F3B-9A761BEF9C66}" presName="hierChild5" presStyleCnt="0"/>
      <dgm:spPr/>
    </dgm:pt>
    <dgm:pt modelId="{AD5DA603-DF09-4ECF-B7ED-98375B1B26DE}" type="pres">
      <dgm:prSet presAssocID="{393B6BFE-1611-4EF8-9B70-DD3731021BFA}" presName="hierChild3" presStyleCnt="0"/>
      <dgm:spPr/>
    </dgm:pt>
  </dgm:ptLst>
  <dgm:cxnLst>
    <dgm:cxn modelId="{E1C85E48-05DA-4259-A7AB-38C2D3DB962D}" type="presOf" srcId="{2A35FB34-0851-47D4-862A-C7431095870E}" destId="{69946FFE-8C24-42C2-9973-C44CBBC3CA53}" srcOrd="0" destOrd="0" presId="urn:microsoft.com/office/officeart/2005/8/layout/orgChart1"/>
    <dgm:cxn modelId="{F18EAD51-24F7-4C60-9A57-E16A07753213}" srcId="{4CC9799F-0FDF-408C-8A82-9817D0820CD9}" destId="{393B6BFE-1611-4EF8-9B70-DD3731021BFA}" srcOrd="0" destOrd="0" parTransId="{65F1A00D-F819-4A68-8EDD-41D7AA079FE9}" sibTransId="{E970F729-1A31-4068-974A-1164F23A82D7}"/>
    <dgm:cxn modelId="{DC4D6E87-FA13-457C-9744-5D761B451DE7}" type="presOf" srcId="{D325C077-5A29-42A7-8A8E-DD01D186A747}" destId="{FAA53578-A7FA-47C4-9086-4AFF4C30C6D0}" srcOrd="1" destOrd="0" presId="urn:microsoft.com/office/officeart/2005/8/layout/orgChart1"/>
    <dgm:cxn modelId="{EFF2A3A5-DCE2-4812-82E9-2E78B8A0F78B}" type="presOf" srcId="{4CC9799F-0FDF-408C-8A82-9817D0820CD9}" destId="{E2180222-0964-4113-B31E-AF2CF0574D5F}" srcOrd="0" destOrd="0" presId="urn:microsoft.com/office/officeart/2005/8/layout/orgChart1"/>
    <dgm:cxn modelId="{B9D115E3-75EA-436C-B2F0-1A913ABAC821}" type="presOf" srcId="{F7D39BBB-1099-4C3C-8F3B-9A761BEF9C66}" destId="{ED6FB779-94B3-49F2-92EB-D9D5808443E8}" srcOrd="1" destOrd="0" presId="urn:microsoft.com/office/officeart/2005/8/layout/orgChart1"/>
    <dgm:cxn modelId="{9FCB585D-8170-4234-B863-F6E260C5F807}" type="presOf" srcId="{D325C077-5A29-42A7-8A8E-DD01D186A747}" destId="{5C390772-22F8-42E2-9568-A34AEC6EC091}" srcOrd="0" destOrd="0" presId="urn:microsoft.com/office/officeart/2005/8/layout/orgChart1"/>
    <dgm:cxn modelId="{1CB90019-584A-40AC-9EA0-95A0BE70186A}" type="presOf" srcId="{393B6BFE-1611-4EF8-9B70-DD3731021BFA}" destId="{10C6C1E6-6D66-4F5F-A6C9-592FEAC33A05}" srcOrd="1" destOrd="0" presId="urn:microsoft.com/office/officeart/2005/8/layout/orgChart1"/>
    <dgm:cxn modelId="{13C9E587-9648-4656-93BC-351A58646C4F}" srcId="{393B6BFE-1611-4EF8-9B70-DD3731021BFA}" destId="{F7D39BBB-1099-4C3C-8F3B-9A761BEF9C66}" srcOrd="1" destOrd="0" parTransId="{B9A6034C-E54E-4F1B-8EED-70A43B1E8DF5}" sibTransId="{C545275B-1E71-4683-8DD5-17AA5F9DCE1C}"/>
    <dgm:cxn modelId="{D00FF79A-A485-45FF-A8B6-DC2506A63DC6}" type="presOf" srcId="{393B6BFE-1611-4EF8-9B70-DD3731021BFA}" destId="{82899EE3-7E2C-4611-944C-E6072499869D}" srcOrd="0" destOrd="0" presId="urn:microsoft.com/office/officeart/2005/8/layout/orgChart1"/>
    <dgm:cxn modelId="{35C4C84A-4CD8-4243-B3CD-856DB28782E4}" type="presOf" srcId="{F7D39BBB-1099-4C3C-8F3B-9A761BEF9C66}" destId="{B19237BA-36AF-4E9C-8B1D-CB5C35B267B6}" srcOrd="0" destOrd="0" presId="urn:microsoft.com/office/officeart/2005/8/layout/orgChart1"/>
    <dgm:cxn modelId="{8C488CA2-82A7-4211-BAFD-FE7CDF0E388A}" type="presOf" srcId="{B9A6034C-E54E-4F1B-8EED-70A43B1E8DF5}" destId="{F4EB85A9-8C38-4991-8DFF-030D0F7D8DFE}" srcOrd="0" destOrd="0" presId="urn:microsoft.com/office/officeart/2005/8/layout/orgChart1"/>
    <dgm:cxn modelId="{4208A632-9EED-451B-8ACF-6159F11C0105}" srcId="{393B6BFE-1611-4EF8-9B70-DD3731021BFA}" destId="{D325C077-5A29-42A7-8A8E-DD01D186A747}" srcOrd="0" destOrd="0" parTransId="{2A35FB34-0851-47D4-862A-C7431095870E}" sibTransId="{24737601-ECD2-414C-B405-A74701A2BD8A}"/>
    <dgm:cxn modelId="{3D63F41D-D10D-4F27-AAE1-3FBD04D0F9E9}" type="presParOf" srcId="{E2180222-0964-4113-B31E-AF2CF0574D5F}" destId="{8C7B70DC-9624-4487-B34B-50302BE24B70}" srcOrd="0" destOrd="0" presId="urn:microsoft.com/office/officeart/2005/8/layout/orgChart1"/>
    <dgm:cxn modelId="{27A0DB35-F767-4709-93D9-041DECAE5D2B}" type="presParOf" srcId="{8C7B70DC-9624-4487-B34B-50302BE24B70}" destId="{E9BB5860-D430-45CE-BFA7-42ACD9C18AEC}" srcOrd="0" destOrd="0" presId="urn:microsoft.com/office/officeart/2005/8/layout/orgChart1"/>
    <dgm:cxn modelId="{F69390F6-CADB-4320-BA26-0523CE2CA7F1}" type="presParOf" srcId="{E9BB5860-D430-45CE-BFA7-42ACD9C18AEC}" destId="{82899EE3-7E2C-4611-944C-E6072499869D}" srcOrd="0" destOrd="0" presId="urn:microsoft.com/office/officeart/2005/8/layout/orgChart1"/>
    <dgm:cxn modelId="{F152DFE9-FE7B-4EC9-AEC0-C7C077430256}" type="presParOf" srcId="{E9BB5860-D430-45CE-BFA7-42ACD9C18AEC}" destId="{10C6C1E6-6D66-4F5F-A6C9-592FEAC33A05}" srcOrd="1" destOrd="0" presId="urn:microsoft.com/office/officeart/2005/8/layout/orgChart1"/>
    <dgm:cxn modelId="{B91DC860-BD2A-4F6C-BFCA-5065CB42249E}" type="presParOf" srcId="{8C7B70DC-9624-4487-B34B-50302BE24B70}" destId="{78671CAB-3125-4F82-BE40-1F07562A7783}" srcOrd="1" destOrd="0" presId="urn:microsoft.com/office/officeart/2005/8/layout/orgChart1"/>
    <dgm:cxn modelId="{B1ABB238-6876-47C5-8238-6D22772BA119}" type="presParOf" srcId="{78671CAB-3125-4F82-BE40-1F07562A7783}" destId="{69946FFE-8C24-42C2-9973-C44CBBC3CA53}" srcOrd="0" destOrd="0" presId="urn:microsoft.com/office/officeart/2005/8/layout/orgChart1"/>
    <dgm:cxn modelId="{63EB8B36-003F-4AFA-9B21-237055747B9D}" type="presParOf" srcId="{78671CAB-3125-4F82-BE40-1F07562A7783}" destId="{27B32CDD-5916-49A5-A7C3-446BFE202766}" srcOrd="1" destOrd="0" presId="urn:microsoft.com/office/officeart/2005/8/layout/orgChart1"/>
    <dgm:cxn modelId="{019BFFF1-5AFD-4183-81F5-B515D9D9C2F4}" type="presParOf" srcId="{27B32CDD-5916-49A5-A7C3-446BFE202766}" destId="{350AD18F-48B2-4D76-8A03-EFD710D39EFB}" srcOrd="0" destOrd="0" presId="urn:microsoft.com/office/officeart/2005/8/layout/orgChart1"/>
    <dgm:cxn modelId="{7F6EA9A4-34CD-4B40-8CFF-439B03D4CC86}" type="presParOf" srcId="{350AD18F-48B2-4D76-8A03-EFD710D39EFB}" destId="{5C390772-22F8-42E2-9568-A34AEC6EC091}" srcOrd="0" destOrd="0" presId="urn:microsoft.com/office/officeart/2005/8/layout/orgChart1"/>
    <dgm:cxn modelId="{3842842E-A8F3-499E-BF85-074C02320885}" type="presParOf" srcId="{350AD18F-48B2-4D76-8A03-EFD710D39EFB}" destId="{FAA53578-A7FA-47C4-9086-4AFF4C30C6D0}" srcOrd="1" destOrd="0" presId="urn:microsoft.com/office/officeart/2005/8/layout/orgChart1"/>
    <dgm:cxn modelId="{0E165680-BC08-4766-BBB3-1AA4B1AC058B}" type="presParOf" srcId="{27B32CDD-5916-49A5-A7C3-446BFE202766}" destId="{216D4754-709F-4374-9C2B-6BC36230A4D4}" srcOrd="1" destOrd="0" presId="urn:microsoft.com/office/officeart/2005/8/layout/orgChart1"/>
    <dgm:cxn modelId="{AE64EBDD-215F-41EE-B1FA-CE585AB3E19A}" type="presParOf" srcId="{27B32CDD-5916-49A5-A7C3-446BFE202766}" destId="{C5836351-CEFE-4ACD-8DB2-723B2437EFFF}" srcOrd="2" destOrd="0" presId="urn:microsoft.com/office/officeart/2005/8/layout/orgChart1"/>
    <dgm:cxn modelId="{D5FCC6FF-EA50-4B71-B560-EBC1939BF0E6}" type="presParOf" srcId="{78671CAB-3125-4F82-BE40-1F07562A7783}" destId="{F4EB85A9-8C38-4991-8DFF-030D0F7D8DFE}" srcOrd="2" destOrd="0" presId="urn:microsoft.com/office/officeart/2005/8/layout/orgChart1"/>
    <dgm:cxn modelId="{6A9A251B-B3D9-4DB6-A852-425B9C087F6D}" type="presParOf" srcId="{78671CAB-3125-4F82-BE40-1F07562A7783}" destId="{9D55ECEA-775D-46B4-ACBA-E3203152456B}" srcOrd="3" destOrd="0" presId="urn:microsoft.com/office/officeart/2005/8/layout/orgChart1"/>
    <dgm:cxn modelId="{9C20E741-5871-41B6-9415-2AF1AEEA3DF4}" type="presParOf" srcId="{9D55ECEA-775D-46B4-ACBA-E3203152456B}" destId="{067B155B-88D6-4B3C-AC81-D39C43AC34ED}" srcOrd="0" destOrd="0" presId="urn:microsoft.com/office/officeart/2005/8/layout/orgChart1"/>
    <dgm:cxn modelId="{21C91C7F-AC52-452C-B578-A0E229149AB3}" type="presParOf" srcId="{067B155B-88D6-4B3C-AC81-D39C43AC34ED}" destId="{B19237BA-36AF-4E9C-8B1D-CB5C35B267B6}" srcOrd="0" destOrd="0" presId="urn:microsoft.com/office/officeart/2005/8/layout/orgChart1"/>
    <dgm:cxn modelId="{B5DCF440-F045-40BF-A644-520BF1C5A672}" type="presParOf" srcId="{067B155B-88D6-4B3C-AC81-D39C43AC34ED}" destId="{ED6FB779-94B3-49F2-92EB-D9D5808443E8}" srcOrd="1" destOrd="0" presId="urn:microsoft.com/office/officeart/2005/8/layout/orgChart1"/>
    <dgm:cxn modelId="{1AE25AF4-EFA3-4ABA-8D51-C2460C7C04FA}" type="presParOf" srcId="{9D55ECEA-775D-46B4-ACBA-E3203152456B}" destId="{CCDC506C-11CB-44D5-9C07-268BA46B1125}" srcOrd="1" destOrd="0" presId="urn:microsoft.com/office/officeart/2005/8/layout/orgChart1"/>
    <dgm:cxn modelId="{550510D9-585C-426C-8BF9-0FC3DE825253}" type="presParOf" srcId="{9D55ECEA-775D-46B4-ACBA-E3203152456B}" destId="{2CCAEF8C-DCE5-43D9-85E7-6507A944B808}" srcOrd="2" destOrd="0" presId="urn:microsoft.com/office/officeart/2005/8/layout/orgChart1"/>
    <dgm:cxn modelId="{37D7ECF9-E247-48AA-917F-98C54EB9A3FC}" type="presParOf" srcId="{8C7B70DC-9624-4487-B34B-50302BE24B70}" destId="{AD5DA603-DF09-4ECF-B7ED-98375B1B26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7CF057-6EEB-42E2-8656-0791B1421CA6}" type="doc">
      <dgm:prSet loTypeId="urn:microsoft.com/office/officeart/2005/8/layout/vList2" loCatId="list" qsTypeId="urn:microsoft.com/office/officeart/2005/8/quickstyle/simple3" qsCatId="simple" csTypeId="urn:microsoft.com/office/officeart/2005/8/colors/colorful1#52" csCatId="colorful" phldr="1"/>
      <dgm:spPr/>
      <dgm:t>
        <a:bodyPr/>
        <a:lstStyle/>
        <a:p>
          <a:endParaRPr lang="en-IN"/>
        </a:p>
      </dgm:t>
    </dgm:pt>
    <dgm:pt modelId="{466DF512-8D0F-4785-8881-7A4CC2C842F3}">
      <dgm:prSet phldrT="[Text]" custT="1"/>
      <dgm:spPr>
        <a:solidFill>
          <a:srgbClr val="FFFF00">
            <a:alpha val="42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i="0" u="none" dirty="0">
              <a:latin typeface="Times New Roman" pitchFamily="18" charset="0"/>
            </a:rPr>
            <a:t>Single duct </a:t>
          </a:r>
          <a:endParaRPr lang="en-IN" sz="2400" b="1" dirty="0">
            <a:solidFill>
              <a:schemeClr val="tx1"/>
            </a:solidFill>
          </a:endParaRPr>
        </a:p>
      </dgm:t>
    </dgm:pt>
    <dgm:pt modelId="{EDEE4EBB-F715-4087-BB09-76574D74771A}" type="parTrans" cxnId="{B284925E-5B0E-411E-BA5C-0397E4831A32}">
      <dgm:prSet/>
      <dgm:spPr/>
      <dgm:t>
        <a:bodyPr/>
        <a:lstStyle/>
        <a:p>
          <a:endParaRPr lang="en-IN"/>
        </a:p>
      </dgm:t>
    </dgm:pt>
    <dgm:pt modelId="{646E27AA-0A2B-49A7-B859-632C3917CC51}" type="sibTrans" cxnId="{B284925E-5B0E-411E-BA5C-0397E4831A32}">
      <dgm:prSet/>
      <dgm:spPr/>
      <dgm:t>
        <a:bodyPr/>
        <a:lstStyle/>
        <a:p>
          <a:endParaRPr lang="en-IN"/>
        </a:p>
      </dgm:t>
    </dgm:pt>
    <dgm:pt modelId="{9382C1A5-189F-4945-A176-C77317F9D3F9}" type="pres">
      <dgm:prSet presAssocID="{EE7CF057-6EEB-42E2-8656-0791B1421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C416B1-0994-451C-9E46-23ADE5D9D56F}" type="pres">
      <dgm:prSet presAssocID="{466DF512-8D0F-4785-8881-7A4CC2C842F3}" presName="parentText" presStyleLbl="node1" presStyleIdx="0" presStyleCnt="1" custScaleY="931319" custLinFactY="-178021" custLinFactNeighborX="132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84925E-5B0E-411E-BA5C-0397E4831A32}" srcId="{EE7CF057-6EEB-42E2-8656-0791B1421CA6}" destId="{466DF512-8D0F-4785-8881-7A4CC2C842F3}" srcOrd="0" destOrd="0" parTransId="{EDEE4EBB-F715-4087-BB09-76574D74771A}" sibTransId="{646E27AA-0A2B-49A7-B859-632C3917CC51}"/>
    <dgm:cxn modelId="{7D2E5653-C299-49B4-ACBD-C89927542239}" type="presOf" srcId="{466DF512-8D0F-4785-8881-7A4CC2C842F3}" destId="{35C416B1-0994-451C-9E46-23ADE5D9D56F}" srcOrd="0" destOrd="0" presId="urn:microsoft.com/office/officeart/2005/8/layout/vList2"/>
    <dgm:cxn modelId="{3B0249E4-D447-4374-8D88-B969C53DD431}" type="presOf" srcId="{EE7CF057-6EEB-42E2-8656-0791B1421CA6}" destId="{9382C1A5-189F-4945-A176-C77317F9D3F9}" srcOrd="0" destOrd="0" presId="urn:microsoft.com/office/officeart/2005/8/layout/vList2"/>
    <dgm:cxn modelId="{81188489-03C2-497D-9DA3-6900F208D5CF}" type="presParOf" srcId="{9382C1A5-189F-4945-A176-C77317F9D3F9}" destId="{35C416B1-0994-451C-9E46-23ADE5D9D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784988"/>
          <a:ext cx="7286676" cy="2304056"/>
        </a:xfrm>
        <a:prstGeom prst="roundRect">
          <a:avLst/>
        </a:prstGeom>
        <a:solidFill>
          <a:srgbClr val="FFFF00">
            <a:alpha val="45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Special type of cells, which are specialized  to produce products to be used elsewhere in the body.</a:t>
          </a:r>
          <a:endParaRPr lang="en-IN" sz="4400" kern="1200" dirty="0"/>
        </a:p>
      </dsp:txBody>
      <dsp:txXfrm>
        <a:off x="112475" y="897463"/>
        <a:ext cx="7061726" cy="20791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0"/>
          <a:ext cx="2985831" cy="1129514"/>
        </a:xfrm>
        <a:prstGeom prst="roundRect">
          <a:avLst/>
        </a:prstGeom>
        <a:solidFill>
          <a:schemeClr val="accent4">
            <a:lumMod val="20000"/>
            <a:lumOff val="80000"/>
            <a:alpha val="42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u="none" kern="1200" dirty="0">
              <a:solidFill>
                <a:schemeClr val="tx1"/>
              </a:solidFill>
              <a:latin typeface="Times New Roman" pitchFamily="18" charset="0"/>
            </a:rPr>
            <a:t>Multiple ducts 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55138" y="55138"/>
        <a:ext cx="2875555" cy="10192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637EB-3392-45E6-B2D5-759AFC846577}">
      <dsp:nvSpPr>
        <dsp:cNvPr id="0" name=""/>
        <dsp:cNvSpPr/>
      </dsp:nvSpPr>
      <dsp:spPr>
        <a:xfrm>
          <a:off x="3143272" y="1290534"/>
          <a:ext cx="2059069" cy="357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79"/>
              </a:lnTo>
              <a:lnTo>
                <a:pt x="2059069" y="178679"/>
              </a:lnTo>
              <a:lnTo>
                <a:pt x="2059069" y="35735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85A9-8C38-4991-8DFF-030D0F7D8DFE}">
      <dsp:nvSpPr>
        <dsp:cNvPr id="0" name=""/>
        <dsp:cNvSpPr/>
      </dsp:nvSpPr>
      <dsp:spPr>
        <a:xfrm>
          <a:off x="2912366" y="1290534"/>
          <a:ext cx="230905" cy="357359"/>
        </a:xfrm>
        <a:custGeom>
          <a:avLst/>
          <a:gdLst/>
          <a:ahLst/>
          <a:cxnLst/>
          <a:rect l="0" t="0" r="0" b="0"/>
          <a:pathLst>
            <a:path>
              <a:moveTo>
                <a:pt x="230905" y="0"/>
              </a:moveTo>
              <a:lnTo>
                <a:pt x="230905" y="178679"/>
              </a:lnTo>
              <a:lnTo>
                <a:pt x="0" y="178679"/>
              </a:lnTo>
              <a:lnTo>
                <a:pt x="0" y="35735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46FFE-8C24-42C2-9973-C44CBBC3CA53}">
      <dsp:nvSpPr>
        <dsp:cNvPr id="0" name=""/>
        <dsp:cNvSpPr/>
      </dsp:nvSpPr>
      <dsp:spPr>
        <a:xfrm>
          <a:off x="853297" y="1290534"/>
          <a:ext cx="2289974" cy="357359"/>
        </a:xfrm>
        <a:custGeom>
          <a:avLst/>
          <a:gdLst/>
          <a:ahLst/>
          <a:cxnLst/>
          <a:rect l="0" t="0" r="0" b="0"/>
          <a:pathLst>
            <a:path>
              <a:moveTo>
                <a:pt x="2289974" y="0"/>
              </a:moveTo>
              <a:lnTo>
                <a:pt x="2289974" y="178679"/>
              </a:lnTo>
              <a:lnTo>
                <a:pt x="0" y="178679"/>
              </a:lnTo>
              <a:lnTo>
                <a:pt x="0" y="35735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99EE3-7E2C-4611-944C-E6072499869D}">
      <dsp:nvSpPr>
        <dsp:cNvPr id="0" name=""/>
        <dsp:cNvSpPr/>
      </dsp:nvSpPr>
      <dsp:spPr>
        <a:xfrm>
          <a:off x="514657" y="439679"/>
          <a:ext cx="5257229" cy="850855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According to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secretory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units </a:t>
          </a:r>
          <a:endParaRPr lang="en-IN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657" y="439679"/>
        <a:ext cx="5257229" cy="850855"/>
      </dsp:txXfrm>
    </dsp:sp>
    <dsp:sp modelId="{5C390772-22F8-42E2-9568-A34AEC6EC091}">
      <dsp:nvSpPr>
        <dsp:cNvPr id="0" name=""/>
        <dsp:cNvSpPr/>
      </dsp:nvSpPr>
      <dsp:spPr>
        <a:xfrm>
          <a:off x="2442" y="1647893"/>
          <a:ext cx="1701710" cy="850855"/>
        </a:xfrm>
        <a:prstGeom prst="rect">
          <a:avLst/>
        </a:prstGeom>
        <a:solidFill>
          <a:srgbClr val="FFFF00">
            <a:alpha val="33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Tubular</a:t>
          </a:r>
          <a:endParaRPr lang="en-IN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2" y="1647893"/>
        <a:ext cx="1701710" cy="850855"/>
      </dsp:txXfrm>
    </dsp:sp>
    <dsp:sp modelId="{B19237BA-36AF-4E9C-8B1D-CB5C35B267B6}">
      <dsp:nvSpPr>
        <dsp:cNvPr id="0" name=""/>
        <dsp:cNvSpPr/>
      </dsp:nvSpPr>
      <dsp:spPr>
        <a:xfrm>
          <a:off x="2061511" y="1647893"/>
          <a:ext cx="1701710" cy="850855"/>
        </a:xfrm>
        <a:prstGeom prst="rect">
          <a:avLst/>
        </a:prstGeom>
        <a:solidFill>
          <a:schemeClr val="accent5">
            <a:lumMod val="20000"/>
            <a:lumOff val="80000"/>
            <a:alpha val="49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Alveolar</a:t>
          </a:r>
          <a:r>
            <a:rPr lang="en-US" sz="2800" b="1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</a:t>
          </a:r>
          <a:r>
            <a:rPr lang="en-US" sz="2800" b="1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acinar</a:t>
          </a:r>
          <a:endParaRPr lang="en-IN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1511" y="1647893"/>
        <a:ext cx="1701710" cy="850855"/>
      </dsp:txXfrm>
    </dsp:sp>
    <dsp:sp modelId="{CC42AE50-8B13-4990-9030-E9FA1008AB10}">
      <dsp:nvSpPr>
        <dsp:cNvPr id="0" name=""/>
        <dsp:cNvSpPr/>
      </dsp:nvSpPr>
      <dsp:spPr>
        <a:xfrm>
          <a:off x="4120581" y="1647893"/>
          <a:ext cx="2163520" cy="137318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Tubulo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alveolar or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tubuloacinar</a:t>
          </a:r>
          <a:endParaRPr lang="en-IN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581" y="1647893"/>
        <a:ext cx="2163520" cy="13731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637EB-3392-45E6-B2D5-759AFC846577}">
      <dsp:nvSpPr>
        <dsp:cNvPr id="0" name=""/>
        <dsp:cNvSpPr/>
      </dsp:nvSpPr>
      <dsp:spPr>
        <a:xfrm>
          <a:off x="3857651" y="1031993"/>
          <a:ext cx="2775643" cy="364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52"/>
              </a:lnTo>
              <a:lnTo>
                <a:pt x="2775643" y="182452"/>
              </a:lnTo>
              <a:lnTo>
                <a:pt x="2775643" y="36490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85A9-8C38-4991-8DFF-030D0F7D8DFE}">
      <dsp:nvSpPr>
        <dsp:cNvPr id="0" name=""/>
        <dsp:cNvSpPr/>
      </dsp:nvSpPr>
      <dsp:spPr>
        <a:xfrm>
          <a:off x="3857651" y="1031993"/>
          <a:ext cx="98393" cy="364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52"/>
              </a:lnTo>
              <a:lnTo>
                <a:pt x="98393" y="182452"/>
              </a:lnTo>
              <a:lnTo>
                <a:pt x="98393" y="36490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46FFE-8C24-42C2-9973-C44CBBC3CA53}">
      <dsp:nvSpPr>
        <dsp:cNvPr id="0" name=""/>
        <dsp:cNvSpPr/>
      </dsp:nvSpPr>
      <dsp:spPr>
        <a:xfrm>
          <a:off x="1180402" y="1031993"/>
          <a:ext cx="2677249" cy="364904"/>
        </a:xfrm>
        <a:custGeom>
          <a:avLst/>
          <a:gdLst/>
          <a:ahLst/>
          <a:cxnLst/>
          <a:rect l="0" t="0" r="0" b="0"/>
          <a:pathLst>
            <a:path>
              <a:moveTo>
                <a:pt x="2677249" y="0"/>
              </a:moveTo>
              <a:lnTo>
                <a:pt x="2677249" y="182452"/>
              </a:lnTo>
              <a:lnTo>
                <a:pt x="0" y="182452"/>
              </a:lnTo>
              <a:lnTo>
                <a:pt x="0" y="36490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99EE3-7E2C-4611-944C-E6072499869D}">
      <dsp:nvSpPr>
        <dsp:cNvPr id="0" name=""/>
        <dsp:cNvSpPr/>
      </dsp:nvSpPr>
      <dsp:spPr>
        <a:xfrm>
          <a:off x="945890" y="163174"/>
          <a:ext cx="5823522" cy="86881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tx1"/>
              </a:solidFill>
            </a:rPr>
            <a:t>According to </a:t>
          </a:r>
          <a:r>
            <a:rPr lang="en-US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mechanism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>
              <a:solidFill>
                <a:schemeClr val="tx1"/>
              </a:solidFill>
            </a:rPr>
            <a:t>of secretions</a:t>
          </a:r>
          <a:endParaRPr lang="en-IN" sz="2900" kern="1200" dirty="0">
            <a:solidFill>
              <a:schemeClr val="tx1"/>
            </a:solidFill>
          </a:endParaRPr>
        </a:p>
      </dsp:txBody>
      <dsp:txXfrm>
        <a:off x="945890" y="163174"/>
        <a:ext cx="5823522" cy="868819"/>
      </dsp:txXfrm>
    </dsp:sp>
    <dsp:sp modelId="{5C390772-22F8-42E2-9568-A34AEC6EC091}">
      <dsp:nvSpPr>
        <dsp:cNvPr id="0" name=""/>
        <dsp:cNvSpPr/>
      </dsp:nvSpPr>
      <dsp:spPr>
        <a:xfrm>
          <a:off x="4716" y="1396898"/>
          <a:ext cx="2351372" cy="868819"/>
        </a:xfrm>
        <a:prstGeom prst="rect">
          <a:avLst/>
        </a:prstGeom>
        <a:solidFill>
          <a:schemeClr val="accent1">
            <a:lumMod val="40000"/>
            <a:lumOff val="60000"/>
            <a:alpha val="33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>
              <a:solidFill>
                <a:schemeClr val="tx1"/>
              </a:solidFill>
            </a:rPr>
            <a:t>Apocrine</a:t>
          </a:r>
          <a:endParaRPr lang="en-IN" sz="2900" kern="1200" dirty="0">
            <a:solidFill>
              <a:schemeClr val="tx1"/>
            </a:solidFill>
          </a:endParaRPr>
        </a:p>
      </dsp:txBody>
      <dsp:txXfrm>
        <a:off x="4716" y="1396898"/>
        <a:ext cx="2351372" cy="868819"/>
      </dsp:txXfrm>
    </dsp:sp>
    <dsp:sp modelId="{B19237BA-36AF-4E9C-8B1D-CB5C35B267B6}">
      <dsp:nvSpPr>
        <dsp:cNvPr id="0" name=""/>
        <dsp:cNvSpPr/>
      </dsp:nvSpPr>
      <dsp:spPr>
        <a:xfrm>
          <a:off x="2720993" y="1396898"/>
          <a:ext cx="2470105" cy="868819"/>
        </a:xfrm>
        <a:prstGeom prst="rect">
          <a:avLst/>
        </a:prstGeom>
        <a:solidFill>
          <a:srgbClr val="92D050">
            <a:alpha val="49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>
              <a:solidFill>
                <a:schemeClr val="tx1"/>
              </a:solidFill>
            </a:rPr>
            <a:t>Holocrine</a:t>
          </a:r>
          <a:endParaRPr lang="en-IN" sz="2900" kern="1200" dirty="0">
            <a:solidFill>
              <a:schemeClr val="tx1"/>
            </a:solidFill>
          </a:endParaRPr>
        </a:p>
      </dsp:txBody>
      <dsp:txXfrm>
        <a:off x="2720993" y="1396898"/>
        <a:ext cx="2470105" cy="868819"/>
      </dsp:txXfrm>
    </dsp:sp>
    <dsp:sp modelId="{CC42AE50-8B13-4990-9030-E9FA1008AB10}">
      <dsp:nvSpPr>
        <dsp:cNvPr id="0" name=""/>
        <dsp:cNvSpPr/>
      </dsp:nvSpPr>
      <dsp:spPr>
        <a:xfrm>
          <a:off x="5556002" y="1396898"/>
          <a:ext cx="2154585" cy="868819"/>
        </a:xfrm>
        <a:prstGeom prst="rect">
          <a:avLst/>
        </a:prstGeom>
        <a:solidFill>
          <a:srgbClr val="FFFF00">
            <a:alpha val="61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>
              <a:solidFill>
                <a:schemeClr val="tx1"/>
              </a:solidFill>
            </a:rPr>
            <a:t>Merocrine</a:t>
          </a:r>
          <a:endParaRPr lang="en-IN" sz="2900" kern="1200" dirty="0">
            <a:solidFill>
              <a:schemeClr val="tx1"/>
            </a:solidFill>
          </a:endParaRPr>
        </a:p>
      </dsp:txBody>
      <dsp:txXfrm>
        <a:off x="5556002" y="1396898"/>
        <a:ext cx="2154585" cy="8688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637EB-3392-45E6-B2D5-759AFC846577}">
      <dsp:nvSpPr>
        <dsp:cNvPr id="0" name=""/>
        <dsp:cNvSpPr/>
      </dsp:nvSpPr>
      <dsp:spPr>
        <a:xfrm>
          <a:off x="3797976" y="877060"/>
          <a:ext cx="2739243" cy="521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5"/>
              </a:lnTo>
              <a:lnTo>
                <a:pt x="2739243" y="337385"/>
              </a:lnTo>
              <a:lnTo>
                <a:pt x="2739243" y="52156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85A9-8C38-4991-8DFF-030D0F7D8DFE}">
      <dsp:nvSpPr>
        <dsp:cNvPr id="0" name=""/>
        <dsp:cNvSpPr/>
      </dsp:nvSpPr>
      <dsp:spPr>
        <a:xfrm>
          <a:off x="3797976" y="877060"/>
          <a:ext cx="114026" cy="521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5"/>
              </a:lnTo>
              <a:lnTo>
                <a:pt x="114026" y="337385"/>
              </a:lnTo>
              <a:lnTo>
                <a:pt x="114026" y="52156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46FFE-8C24-42C2-9973-C44CBBC3CA53}">
      <dsp:nvSpPr>
        <dsp:cNvPr id="0" name=""/>
        <dsp:cNvSpPr/>
      </dsp:nvSpPr>
      <dsp:spPr>
        <a:xfrm>
          <a:off x="1296057" y="877060"/>
          <a:ext cx="2501919" cy="524760"/>
        </a:xfrm>
        <a:custGeom>
          <a:avLst/>
          <a:gdLst/>
          <a:ahLst/>
          <a:cxnLst/>
          <a:rect l="0" t="0" r="0" b="0"/>
          <a:pathLst>
            <a:path>
              <a:moveTo>
                <a:pt x="2501919" y="0"/>
              </a:moveTo>
              <a:lnTo>
                <a:pt x="2501919" y="340578"/>
              </a:lnTo>
              <a:lnTo>
                <a:pt x="0" y="340578"/>
              </a:lnTo>
              <a:lnTo>
                <a:pt x="0" y="5247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99EE3-7E2C-4611-944C-E6072499869D}">
      <dsp:nvSpPr>
        <dsp:cNvPr id="0" name=""/>
        <dsp:cNvSpPr/>
      </dsp:nvSpPr>
      <dsp:spPr>
        <a:xfrm>
          <a:off x="1081142" y="0"/>
          <a:ext cx="5433668" cy="877060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According to Nature of secretions</a:t>
          </a:r>
          <a:endParaRPr lang="en-IN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142" y="0"/>
        <a:ext cx="5433668" cy="877060"/>
      </dsp:txXfrm>
    </dsp:sp>
    <dsp:sp modelId="{5C390772-22F8-42E2-9568-A34AEC6EC091}">
      <dsp:nvSpPr>
        <dsp:cNvPr id="0" name=""/>
        <dsp:cNvSpPr/>
      </dsp:nvSpPr>
      <dsp:spPr>
        <a:xfrm>
          <a:off x="63875" y="1401821"/>
          <a:ext cx="2464363" cy="877060"/>
        </a:xfrm>
        <a:prstGeom prst="rect">
          <a:avLst/>
        </a:prstGeom>
        <a:solidFill>
          <a:srgbClr val="FFC000">
            <a:alpha val="33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Serous</a:t>
          </a:r>
          <a:endParaRPr lang="en-IN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75" y="1401821"/>
        <a:ext cx="2464363" cy="877060"/>
      </dsp:txXfrm>
    </dsp:sp>
    <dsp:sp modelId="{B19237BA-36AF-4E9C-8B1D-CB5C35B267B6}">
      <dsp:nvSpPr>
        <dsp:cNvPr id="0" name=""/>
        <dsp:cNvSpPr/>
      </dsp:nvSpPr>
      <dsp:spPr>
        <a:xfrm>
          <a:off x="2832982" y="1398628"/>
          <a:ext cx="2158041" cy="877060"/>
        </a:xfrm>
        <a:prstGeom prst="rect">
          <a:avLst/>
        </a:prstGeom>
        <a:solidFill>
          <a:srgbClr val="00B0F0">
            <a:alpha val="49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</a:rPr>
            <a:t>Mucous</a:t>
          </a:r>
          <a:endParaRPr lang="en-IN" sz="2800" kern="1200" dirty="0">
            <a:solidFill>
              <a:schemeClr val="tx1"/>
            </a:solidFill>
          </a:endParaRPr>
        </a:p>
      </dsp:txBody>
      <dsp:txXfrm>
        <a:off x="2832982" y="1398628"/>
        <a:ext cx="2158041" cy="877060"/>
      </dsp:txXfrm>
    </dsp:sp>
    <dsp:sp modelId="{CC42AE50-8B13-4990-9030-E9FA1008AB10}">
      <dsp:nvSpPr>
        <dsp:cNvPr id="0" name=""/>
        <dsp:cNvSpPr/>
      </dsp:nvSpPr>
      <dsp:spPr>
        <a:xfrm>
          <a:off x="5359389" y="1398628"/>
          <a:ext cx="2355660" cy="877060"/>
        </a:xfrm>
        <a:prstGeom prst="rect">
          <a:avLst/>
        </a:prstGeom>
        <a:solidFill>
          <a:srgbClr val="FF0000">
            <a:alpha val="61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</a:rPr>
            <a:t>Mixed</a:t>
          </a:r>
          <a:endParaRPr lang="en-IN" sz="2800" kern="1200" dirty="0">
            <a:solidFill>
              <a:schemeClr val="tx1"/>
            </a:solidFill>
          </a:endParaRPr>
        </a:p>
      </dsp:txBody>
      <dsp:txXfrm>
        <a:off x="5359389" y="1398628"/>
        <a:ext cx="2355660" cy="8770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0"/>
          <a:ext cx="7829002" cy="1641469"/>
        </a:xfrm>
        <a:prstGeom prst="roundRect">
          <a:avLst/>
        </a:prstGeom>
        <a:solidFill>
          <a:srgbClr val="FFFF00">
            <a:alpha val="45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Secrete saliva which has many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functions in the oral cavity</a:t>
          </a:r>
          <a:endParaRPr lang="en-IN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130" y="80130"/>
        <a:ext cx="7668742" cy="14812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0"/>
          <a:ext cx="7900441" cy="1641469"/>
        </a:xfrm>
        <a:prstGeom prst="roundRect">
          <a:avLst/>
        </a:prstGeom>
        <a:solidFill>
          <a:srgbClr val="FFFF00">
            <a:alpha val="45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n-US" sz="3200" kern="1200" dirty="0" err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multicellular</a:t>
          </a:r>
          <a:r>
            <a:rPr lang="en-US" sz="3200" kern="1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exocrine, compound,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tubuloacinar</a:t>
          </a:r>
          <a:r>
            <a:rPr lang="en-US" sz="3200" kern="1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&amp; </a:t>
          </a:r>
          <a:r>
            <a:rPr lang="en-US" sz="3200" kern="1200" dirty="0" err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merocrine</a:t>
          </a:r>
          <a:r>
            <a:rPr lang="en-US" sz="3200" kern="12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gland</a:t>
          </a:r>
          <a:endParaRPr lang="en-IN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130" y="80130"/>
        <a:ext cx="7740181" cy="14812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0"/>
          <a:ext cx="6572296" cy="1444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</a:rPr>
            <a:t>Oral cavity is kept moist by a film of fluid called</a:t>
          </a:r>
          <a:endParaRPr lang="en-IN" sz="3600" kern="1200" dirty="0">
            <a:solidFill>
              <a:schemeClr val="tx1"/>
            </a:solidFill>
          </a:endParaRPr>
        </a:p>
      </dsp:txBody>
      <dsp:txXfrm>
        <a:off x="70537" y="70537"/>
        <a:ext cx="6431222" cy="13038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2063"/>
          <a:ext cx="2786082" cy="81549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chemeClr val="tx1"/>
              </a:solidFill>
            </a:rPr>
            <a:t>SALIVA</a:t>
          </a:r>
          <a:endParaRPr lang="en-IN" sz="3400" kern="1200" dirty="0">
            <a:solidFill>
              <a:schemeClr val="tx1"/>
            </a:solidFill>
          </a:endParaRPr>
        </a:p>
      </dsp:txBody>
      <dsp:txXfrm>
        <a:off x="39809" y="41872"/>
        <a:ext cx="2706464" cy="7358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1007"/>
          <a:ext cx="5929354" cy="959422"/>
        </a:xfrm>
        <a:prstGeom prst="roundRect">
          <a:avLst/>
        </a:prstGeom>
        <a:solidFill>
          <a:srgbClr val="FFFF00">
            <a:alpha val="63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Important function is to maintain the well being of the mouth</a:t>
          </a:r>
          <a:endParaRPr lang="en-IN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35" y="47842"/>
        <a:ext cx="5835684" cy="8657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0"/>
          <a:ext cx="2786082" cy="6177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Protects</a:t>
          </a:r>
          <a:r>
            <a:rPr lang="en-US" sz="1600" b="1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the teeth from acids produced by microorganisms</a:t>
          </a:r>
          <a:endParaRPr lang="en-IN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30157"/>
        <a:ext cx="2725768" cy="55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B85A9-8C38-4991-8DFF-030D0F7D8DFE}">
      <dsp:nvSpPr>
        <dsp:cNvPr id="0" name=""/>
        <dsp:cNvSpPr/>
      </dsp:nvSpPr>
      <dsp:spPr>
        <a:xfrm>
          <a:off x="1928825" y="1278242"/>
          <a:ext cx="1203881" cy="44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98"/>
              </a:lnTo>
              <a:lnTo>
                <a:pt x="1203881" y="257298"/>
              </a:lnTo>
              <a:lnTo>
                <a:pt x="1203881" y="44953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46FFE-8C24-42C2-9973-C44CBBC3CA53}">
      <dsp:nvSpPr>
        <dsp:cNvPr id="0" name=""/>
        <dsp:cNvSpPr/>
      </dsp:nvSpPr>
      <dsp:spPr>
        <a:xfrm>
          <a:off x="928686" y="1278242"/>
          <a:ext cx="1000138" cy="441088"/>
        </a:xfrm>
        <a:custGeom>
          <a:avLst/>
          <a:gdLst/>
          <a:ahLst/>
          <a:cxnLst/>
          <a:rect l="0" t="0" r="0" b="0"/>
          <a:pathLst>
            <a:path>
              <a:moveTo>
                <a:pt x="1000138" y="0"/>
              </a:moveTo>
              <a:lnTo>
                <a:pt x="1000138" y="248849"/>
              </a:lnTo>
              <a:lnTo>
                <a:pt x="0" y="248849"/>
              </a:lnTo>
              <a:lnTo>
                <a:pt x="0" y="44108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99EE3-7E2C-4611-944C-E6072499869D}">
      <dsp:nvSpPr>
        <dsp:cNvPr id="0" name=""/>
        <dsp:cNvSpPr/>
      </dsp:nvSpPr>
      <dsp:spPr>
        <a:xfrm>
          <a:off x="1013399" y="362816"/>
          <a:ext cx="1830850" cy="915425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tx1"/>
              </a:solidFill>
            </a:rPr>
            <a:t>According to distribution</a:t>
          </a:r>
          <a:endParaRPr lang="en-IN" sz="2700" kern="1200" dirty="0">
            <a:solidFill>
              <a:schemeClr val="tx1"/>
            </a:solidFill>
          </a:endParaRPr>
        </a:p>
      </dsp:txBody>
      <dsp:txXfrm>
        <a:off x="1013399" y="362816"/>
        <a:ext cx="1830850" cy="915425"/>
      </dsp:txXfrm>
    </dsp:sp>
    <dsp:sp modelId="{5C390772-22F8-42E2-9568-A34AEC6EC091}">
      <dsp:nvSpPr>
        <dsp:cNvPr id="0" name=""/>
        <dsp:cNvSpPr/>
      </dsp:nvSpPr>
      <dsp:spPr>
        <a:xfrm>
          <a:off x="13260" y="1719330"/>
          <a:ext cx="1830850" cy="9154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tx1"/>
              </a:solidFill>
            </a:rPr>
            <a:t>Exocrine </a:t>
          </a:r>
          <a:endParaRPr lang="en-IN" sz="2700" kern="1200" dirty="0">
            <a:solidFill>
              <a:schemeClr val="tx1"/>
            </a:solidFill>
          </a:endParaRPr>
        </a:p>
      </dsp:txBody>
      <dsp:txXfrm>
        <a:off x="13260" y="1719330"/>
        <a:ext cx="1830850" cy="915425"/>
      </dsp:txXfrm>
    </dsp:sp>
    <dsp:sp modelId="{B19237BA-36AF-4E9C-8B1D-CB5C35B267B6}">
      <dsp:nvSpPr>
        <dsp:cNvPr id="0" name=""/>
        <dsp:cNvSpPr/>
      </dsp:nvSpPr>
      <dsp:spPr>
        <a:xfrm>
          <a:off x="2217281" y="1727780"/>
          <a:ext cx="1830850" cy="915425"/>
        </a:xfrm>
        <a:prstGeom prst="rect">
          <a:avLst/>
        </a:prstGeom>
        <a:solidFill>
          <a:schemeClr val="accent1">
            <a:lumMod val="20000"/>
            <a:lumOff val="80000"/>
            <a:alpha val="49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tx1"/>
              </a:solidFill>
            </a:rPr>
            <a:t>Endocrine</a:t>
          </a:r>
          <a:endParaRPr lang="en-IN" sz="2700" kern="1200" dirty="0">
            <a:solidFill>
              <a:schemeClr val="tx1"/>
            </a:solidFill>
          </a:endParaRPr>
        </a:p>
      </dsp:txBody>
      <dsp:txXfrm>
        <a:off x="2217281" y="1727780"/>
        <a:ext cx="1830850" cy="9154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0"/>
          <a:ext cx="2143140" cy="228378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secrete their products via ducts  onto epithelial surface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.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Eg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.-salivary gland</a:t>
          </a:r>
          <a:endParaRPr lang="en-IN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619" y="104619"/>
        <a:ext cx="1933902" cy="2074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0"/>
          <a:ext cx="3126577" cy="2746073"/>
        </a:xfrm>
        <a:prstGeom prst="roundRect">
          <a:avLst/>
        </a:prstGeom>
        <a:solidFill>
          <a:schemeClr val="accent1">
            <a:lumMod val="20000"/>
            <a:lumOff val="80000"/>
            <a:alpha val="49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secrete their products into blood or lymph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 lack 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ductal system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E.g.-thyroid gland  </a:t>
          </a:r>
          <a:endParaRPr lang="en-IN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052" y="134052"/>
        <a:ext cx="2858473" cy="24779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B85A9-8C38-4991-8DFF-030D0F7D8DFE}">
      <dsp:nvSpPr>
        <dsp:cNvPr id="0" name=""/>
        <dsp:cNvSpPr/>
      </dsp:nvSpPr>
      <dsp:spPr>
        <a:xfrm>
          <a:off x="3316406" y="1213849"/>
          <a:ext cx="17657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65754" y="45720"/>
              </a:lnTo>
              <a:lnTo>
                <a:pt x="1765754" y="9723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46FFE-8C24-42C2-9973-C44CBBC3CA53}">
      <dsp:nvSpPr>
        <dsp:cNvPr id="0" name=""/>
        <dsp:cNvSpPr/>
      </dsp:nvSpPr>
      <dsp:spPr>
        <a:xfrm>
          <a:off x="1620230" y="1259569"/>
          <a:ext cx="1696175" cy="203244"/>
        </a:xfrm>
        <a:custGeom>
          <a:avLst/>
          <a:gdLst/>
          <a:ahLst/>
          <a:cxnLst/>
          <a:rect l="0" t="0" r="0" b="0"/>
          <a:pathLst>
            <a:path>
              <a:moveTo>
                <a:pt x="1696175" y="0"/>
              </a:moveTo>
              <a:lnTo>
                <a:pt x="0" y="0"/>
              </a:lnTo>
              <a:lnTo>
                <a:pt x="0" y="20324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99EE3-7E2C-4611-944C-E6072499869D}">
      <dsp:nvSpPr>
        <dsp:cNvPr id="0" name=""/>
        <dsp:cNvSpPr/>
      </dsp:nvSpPr>
      <dsp:spPr>
        <a:xfrm>
          <a:off x="596219" y="176636"/>
          <a:ext cx="5440373" cy="108293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chemeClr val="tx1"/>
              </a:solidFill>
            </a:rPr>
            <a:t>According to structures</a:t>
          </a:r>
          <a:endParaRPr lang="en-IN" sz="4400" kern="1200" dirty="0">
            <a:solidFill>
              <a:schemeClr val="tx1"/>
            </a:solidFill>
          </a:endParaRPr>
        </a:p>
      </dsp:txBody>
      <dsp:txXfrm>
        <a:off x="596219" y="176636"/>
        <a:ext cx="5440373" cy="1082932"/>
      </dsp:txXfrm>
    </dsp:sp>
    <dsp:sp modelId="{5C390772-22F8-42E2-9568-A34AEC6EC091}">
      <dsp:nvSpPr>
        <dsp:cNvPr id="0" name=""/>
        <dsp:cNvSpPr/>
      </dsp:nvSpPr>
      <dsp:spPr>
        <a:xfrm>
          <a:off x="0" y="1462814"/>
          <a:ext cx="3240460" cy="1573815"/>
        </a:xfrm>
        <a:prstGeom prst="rect">
          <a:avLst/>
        </a:prstGeom>
        <a:solidFill>
          <a:srgbClr val="FF0000">
            <a:alpha val="33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Unicellular</a:t>
          </a:r>
          <a:endParaRPr lang="en-IN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62814"/>
        <a:ext cx="3240460" cy="1573815"/>
      </dsp:txXfrm>
    </dsp:sp>
    <dsp:sp modelId="{B19237BA-36AF-4E9C-8B1D-CB5C35B267B6}">
      <dsp:nvSpPr>
        <dsp:cNvPr id="0" name=""/>
        <dsp:cNvSpPr/>
      </dsp:nvSpPr>
      <dsp:spPr>
        <a:xfrm>
          <a:off x="3614060" y="1311084"/>
          <a:ext cx="2936199" cy="1417938"/>
        </a:xfrm>
        <a:prstGeom prst="rect">
          <a:avLst/>
        </a:prstGeom>
        <a:solidFill>
          <a:srgbClr val="FFFF00">
            <a:alpha val="49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Multicellular</a:t>
          </a:r>
          <a:endParaRPr lang="en-IN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4060" y="1311084"/>
        <a:ext cx="2936199" cy="1417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0"/>
          <a:ext cx="3285118" cy="2063606"/>
        </a:xfrm>
        <a:prstGeom prst="roundRect">
          <a:avLst/>
        </a:prstGeom>
        <a:solidFill>
          <a:srgbClr val="FF0000">
            <a:alpha val="42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u="none" kern="1200" dirty="0">
              <a:latin typeface="Times New Roman" pitchFamily="18" charset="0"/>
            </a:rPr>
            <a:t>interspersed amongst other non </a:t>
          </a:r>
          <a:r>
            <a:rPr lang="en-US" sz="2400" i="0" u="none" kern="1200" dirty="0" err="1">
              <a:latin typeface="Times New Roman" pitchFamily="18" charset="0"/>
            </a:rPr>
            <a:t>secretory</a:t>
          </a:r>
          <a:r>
            <a:rPr lang="en-US" sz="2400" i="0" u="none" kern="1200" dirty="0">
              <a:latin typeface="Times New Roman" pitchFamily="18" charset="0"/>
            </a:rPr>
            <a:t> epithelial cells.  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100737" y="100737"/>
        <a:ext cx="3083644" cy="18621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2302"/>
          <a:ext cx="4000528" cy="2355151"/>
        </a:xfrm>
        <a:prstGeom prst="roundRect">
          <a:avLst/>
        </a:prstGeom>
        <a:solidFill>
          <a:srgbClr val="FFFF00">
            <a:alpha val="49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u="none" kern="1200" dirty="0">
              <a:latin typeface="Times New Roman" pitchFamily="18" charset="0"/>
            </a:rPr>
            <a:t>develop as </a:t>
          </a:r>
          <a:r>
            <a:rPr lang="en-US" sz="2400" i="0" u="none" kern="1200" dirty="0" err="1">
              <a:latin typeface="Times New Roman" pitchFamily="18" charset="0"/>
            </a:rPr>
            <a:t>diverticulae</a:t>
          </a:r>
          <a:r>
            <a:rPr lang="en-US" sz="2400" i="0" u="none" kern="1200" dirty="0">
              <a:latin typeface="Times New Roman" pitchFamily="18" charset="0"/>
            </a:rPr>
            <a:t> from epithelial surface.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u="none" kern="1200" dirty="0">
              <a:latin typeface="Times New Roman" pitchFamily="18" charset="0"/>
            </a:rPr>
            <a:t>Distal part- </a:t>
          </a:r>
          <a:r>
            <a:rPr lang="en-US" sz="2400" i="0" u="none" kern="1200" dirty="0" err="1">
              <a:latin typeface="Times New Roman" pitchFamily="18" charset="0"/>
            </a:rPr>
            <a:t>secretory</a:t>
          </a:r>
          <a:r>
            <a:rPr lang="en-US" sz="2400" i="0" u="none" kern="1200" dirty="0">
              <a:latin typeface="Times New Roman" pitchFamily="18" charset="0"/>
            </a:rPr>
            <a:t> elements.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u="none" kern="1200" dirty="0">
              <a:latin typeface="Times New Roman" pitchFamily="18" charset="0"/>
            </a:rPr>
            <a:t>Proximal parts form ducts 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114969" y="117271"/>
        <a:ext cx="3770590" cy="21252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B85A9-8C38-4991-8DFF-030D0F7D8DFE}">
      <dsp:nvSpPr>
        <dsp:cNvPr id="0" name=""/>
        <dsp:cNvSpPr/>
      </dsp:nvSpPr>
      <dsp:spPr>
        <a:xfrm>
          <a:off x="2026793" y="1034114"/>
          <a:ext cx="1107148" cy="34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97"/>
              </a:lnTo>
              <a:lnTo>
                <a:pt x="1107148" y="151097"/>
              </a:lnTo>
              <a:lnTo>
                <a:pt x="1107148" y="34307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46FFE-8C24-42C2-9973-C44CBBC3CA53}">
      <dsp:nvSpPr>
        <dsp:cNvPr id="0" name=""/>
        <dsp:cNvSpPr/>
      </dsp:nvSpPr>
      <dsp:spPr>
        <a:xfrm>
          <a:off x="916927" y="1034114"/>
          <a:ext cx="1109866" cy="343068"/>
        </a:xfrm>
        <a:custGeom>
          <a:avLst/>
          <a:gdLst/>
          <a:ahLst/>
          <a:cxnLst/>
          <a:rect l="0" t="0" r="0" b="0"/>
          <a:pathLst>
            <a:path>
              <a:moveTo>
                <a:pt x="1109866" y="0"/>
              </a:moveTo>
              <a:lnTo>
                <a:pt x="1109866" y="151088"/>
              </a:lnTo>
              <a:lnTo>
                <a:pt x="0" y="151088"/>
              </a:lnTo>
              <a:lnTo>
                <a:pt x="0" y="34306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99EE3-7E2C-4611-944C-E6072499869D}">
      <dsp:nvSpPr>
        <dsp:cNvPr id="0" name=""/>
        <dsp:cNvSpPr/>
      </dsp:nvSpPr>
      <dsp:spPr>
        <a:xfrm>
          <a:off x="5455" y="119924"/>
          <a:ext cx="4042676" cy="914189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bg1"/>
              </a:solidFill>
            </a:rPr>
            <a:t>According to branching of duct </a:t>
          </a:r>
          <a:endParaRPr lang="en-IN" sz="3100" kern="1200" dirty="0">
            <a:solidFill>
              <a:schemeClr val="bg1"/>
            </a:solidFill>
          </a:endParaRPr>
        </a:p>
      </dsp:txBody>
      <dsp:txXfrm>
        <a:off x="5455" y="119924"/>
        <a:ext cx="4042676" cy="914189"/>
      </dsp:txXfrm>
    </dsp:sp>
    <dsp:sp modelId="{5C390772-22F8-42E2-9568-A34AEC6EC091}">
      <dsp:nvSpPr>
        <dsp:cNvPr id="0" name=""/>
        <dsp:cNvSpPr/>
      </dsp:nvSpPr>
      <dsp:spPr>
        <a:xfrm>
          <a:off x="2737" y="1377182"/>
          <a:ext cx="1828379" cy="914189"/>
        </a:xfrm>
        <a:prstGeom prst="rect">
          <a:avLst/>
        </a:prstGeom>
        <a:solidFill>
          <a:srgbClr val="FFFF00">
            <a:alpha val="33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tx1"/>
              </a:solidFill>
            </a:rPr>
            <a:t>Simple</a:t>
          </a:r>
          <a:endParaRPr lang="en-IN" sz="3100" kern="1200" dirty="0">
            <a:solidFill>
              <a:schemeClr val="tx1"/>
            </a:solidFill>
          </a:endParaRPr>
        </a:p>
      </dsp:txBody>
      <dsp:txXfrm>
        <a:off x="2737" y="1377182"/>
        <a:ext cx="1828379" cy="914189"/>
      </dsp:txXfrm>
    </dsp:sp>
    <dsp:sp modelId="{B19237BA-36AF-4E9C-8B1D-CB5C35B267B6}">
      <dsp:nvSpPr>
        <dsp:cNvPr id="0" name=""/>
        <dsp:cNvSpPr/>
      </dsp:nvSpPr>
      <dsp:spPr>
        <a:xfrm>
          <a:off x="2219752" y="1377191"/>
          <a:ext cx="1828379" cy="914189"/>
        </a:xfrm>
        <a:prstGeom prst="rect">
          <a:avLst/>
        </a:prstGeom>
        <a:solidFill>
          <a:schemeClr val="accent5">
            <a:lumMod val="20000"/>
            <a:lumOff val="80000"/>
            <a:alpha val="49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tx1"/>
              </a:solidFill>
            </a:rPr>
            <a:t>Compound</a:t>
          </a:r>
          <a:endParaRPr lang="en-IN" sz="3100" kern="1200" dirty="0">
            <a:solidFill>
              <a:schemeClr val="tx1"/>
            </a:solidFill>
          </a:endParaRPr>
        </a:p>
      </dsp:txBody>
      <dsp:txXfrm>
        <a:off x="2219752" y="1377191"/>
        <a:ext cx="1828379" cy="9141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16B1-0994-451C-9E46-23ADE5D9D56F}">
      <dsp:nvSpPr>
        <dsp:cNvPr id="0" name=""/>
        <dsp:cNvSpPr/>
      </dsp:nvSpPr>
      <dsp:spPr>
        <a:xfrm>
          <a:off x="0" y="0"/>
          <a:ext cx="2277597" cy="1129514"/>
        </a:xfrm>
        <a:prstGeom prst="roundRect">
          <a:avLst/>
        </a:prstGeom>
        <a:solidFill>
          <a:srgbClr val="FFFF00">
            <a:alpha val="4200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u="none" kern="1200" dirty="0">
              <a:latin typeface="Times New Roman" pitchFamily="18" charset="0"/>
            </a:rPr>
            <a:t>Single duct 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55138" y="55138"/>
        <a:ext cx="2167321" cy="1019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B5038-C1BE-471E-97F5-2E325FFBC833}" type="datetimeFigureOut">
              <a:rPr lang="en-IN" smtClean="0"/>
              <a:pPr/>
              <a:t>22-09-2022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29D1D-959B-4E53-A1B6-49984113C84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92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51D776E8-46D6-4F84-9F3E-71290932B4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E5771F5E-4B8A-49F8-BE6D-EF5B0745C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Unicellular glands- mucus cells, goblet cells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534E3DB8-6D8E-4A66-9DC9-7313189E5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B5605-02D0-4F69-9D00-78634164B379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8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C8C9814A-744C-43D8-8CFD-2D93BFE24E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634D8647-7D92-4DD3-A409-557DB2632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Simple duct –in glands of large intestine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2C26F341-FD58-49D7-8606-C52B657F5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098FD-172F-4B9F-BA1B-0A10150BA799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2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="" xmlns:a16="http://schemas.microsoft.com/office/drawing/2014/main" id="{4D2478B5-A6DA-418A-AECA-F2341EB8A4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="" xmlns:a16="http://schemas.microsoft.com/office/drawing/2014/main" id="{6660CDC9-F7F3-4061-AED2-A2060E2996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Tubular or alveolar-sweat glands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="" xmlns:a16="http://schemas.microsoft.com/office/drawing/2014/main" id="{9F0DA3DD-C9A2-47E4-A427-C0DCC024B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8A5C3-2C65-4543-98B7-D42FDDBC554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5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="" xmlns:a16="http://schemas.microsoft.com/office/drawing/2014/main" id="{42EE7BE4-29B3-4997-9581-78088EBE9C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="" xmlns:a16="http://schemas.microsoft.com/office/drawing/2014/main" id="{A57D0E42-4F50-4CCF-8BE9-46549512D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Merocrine also called eccrine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="" xmlns:a16="http://schemas.microsoft.com/office/drawing/2014/main" id="{737F7F19-FAA8-4D75-916D-50D9ECE74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C943E4-C308-4DD1-A5E3-4E40A42A113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9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F6E0C-DFE8-4D59-BF9A-B0EFFFC6CDA1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8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80931"/>
            <a:ext cx="10363200" cy="2129032"/>
          </a:xfrm>
          <a:noFill/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66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6071" y="369660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99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8F9E-2A1B-4163-8A8C-0C9D9A52AF12}" type="datetime1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9/22/2022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Prof. Vandana Shah</a:t>
            </a:r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D3986AB-FE8F-424F-81E5-EA3CF61B2131}"/>
              </a:ext>
            </a:extLst>
          </p:cNvPr>
          <p:cNvSpPr/>
          <p:nvPr userDrawn="1"/>
        </p:nvSpPr>
        <p:spPr>
          <a:xfrm flipV="1">
            <a:off x="914400" y="3509963"/>
            <a:ext cx="10363200" cy="92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5C1DD2-1DAC-4C35-A88F-5ACAFD82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0" y="180726"/>
            <a:ext cx="1842841" cy="1149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384DAC-56C5-4C37-89FE-70F34B354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15" y="5559077"/>
            <a:ext cx="1342767" cy="11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0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069" y="1251186"/>
            <a:ext cx="9827730" cy="4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2B6B-D8E5-43D7-B06E-D6AFD00E5755}" type="datetime1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9/22/2022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Prof. Vandana Shah</a:t>
            </a:r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45C139-65D2-4D36-A6E0-00614415980E}"/>
              </a:ext>
            </a:extLst>
          </p:cNvPr>
          <p:cNvSpPr/>
          <p:nvPr userDrawn="1"/>
        </p:nvSpPr>
        <p:spPr>
          <a:xfrm flipV="1">
            <a:off x="1526069" y="1129912"/>
            <a:ext cx="9827727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EB5E78-A43D-4A29-974E-56FD23C940B0}"/>
              </a:ext>
            </a:extLst>
          </p:cNvPr>
          <p:cNvSpPr/>
          <p:nvPr userDrawn="1"/>
        </p:nvSpPr>
        <p:spPr>
          <a:xfrm flipV="1">
            <a:off x="1526069" y="6232970"/>
            <a:ext cx="9827731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4FCB6D-8704-4AED-B002-82880A93D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" y="365128"/>
            <a:ext cx="1209224" cy="754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764500-EDE5-4C31-8A80-1BF2F17C83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" y="5867210"/>
            <a:ext cx="1056286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7517B3D-476E-4F6E-85F4-C20C8A1ED4F6}"/>
              </a:ext>
            </a:extLst>
          </p:cNvPr>
          <p:cNvSpPr/>
          <p:nvPr userDrawn="1"/>
        </p:nvSpPr>
        <p:spPr>
          <a:xfrm rot="16200000">
            <a:off x="-1719595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SUMANDEEP VIDYAPEETH</a:t>
            </a:r>
          </a:p>
          <a:p>
            <a:pPr algn="ctr" defTabSz="457200"/>
            <a:r>
              <a:rPr lang="en-US" sz="18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:p14="http://schemas.microsoft.com/office/powerpoint/2010/main" val="39655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6068" y="1184989"/>
            <a:ext cx="4821513" cy="4991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2281" y="1184989"/>
            <a:ext cx="4821513" cy="4991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7F99-C1B0-49FF-9A8F-E58E43ADA388}" type="datetime1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9/22/2022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Prof. Vandana Shah</a:t>
            </a:r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16972C-A768-433E-B7FC-02012A8FA205}"/>
              </a:ext>
            </a:extLst>
          </p:cNvPr>
          <p:cNvSpPr/>
          <p:nvPr userDrawn="1"/>
        </p:nvSpPr>
        <p:spPr>
          <a:xfrm flipV="1">
            <a:off x="1526069" y="1129912"/>
            <a:ext cx="9827727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022CDAA-FB71-48E9-8BDC-73EF2899BD97}"/>
              </a:ext>
            </a:extLst>
          </p:cNvPr>
          <p:cNvSpPr/>
          <p:nvPr userDrawn="1"/>
        </p:nvSpPr>
        <p:spPr>
          <a:xfrm flipV="1">
            <a:off x="1526069" y="6232970"/>
            <a:ext cx="9827731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B43E924-6A30-4BFE-885C-BD7147E81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" y="365128"/>
            <a:ext cx="1209224" cy="754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28FEB98-E39A-4257-AE9E-5C1921020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" y="5867210"/>
            <a:ext cx="1056286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36BA0B-49FC-4D32-AC48-38B45833ED41}"/>
              </a:ext>
            </a:extLst>
          </p:cNvPr>
          <p:cNvSpPr/>
          <p:nvPr userDrawn="1"/>
        </p:nvSpPr>
        <p:spPr>
          <a:xfrm rot="16200000">
            <a:off x="-1719595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SUMANDEEP VIDYAPEETH</a:t>
            </a:r>
          </a:p>
          <a:p>
            <a:pPr algn="ctr" defTabSz="457200"/>
            <a:r>
              <a:rPr lang="en-US" sz="18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:p14="http://schemas.microsoft.com/office/powerpoint/2010/main" val="393859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473" y="1283220"/>
            <a:ext cx="4823108" cy="726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2281" y="1283220"/>
            <a:ext cx="4823108" cy="726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CBF8-CAD3-4B64-A870-CA1780A4D8FB}" type="datetime1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9/22/2022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Prof. Vandana Shah</a:t>
            </a:r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6988550-7997-4A86-AF38-30A9D0AF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072" y="365128"/>
            <a:ext cx="9311262" cy="726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78EAF47-F350-4C6B-B698-7920C7F127D0}"/>
              </a:ext>
            </a:extLst>
          </p:cNvPr>
          <p:cNvSpPr/>
          <p:nvPr userDrawn="1"/>
        </p:nvSpPr>
        <p:spPr>
          <a:xfrm flipV="1">
            <a:off x="1526069" y="1129912"/>
            <a:ext cx="9827727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5CAC0E4-177A-42FC-B7A6-AECDD72174BC}"/>
              </a:ext>
            </a:extLst>
          </p:cNvPr>
          <p:cNvSpPr/>
          <p:nvPr userDrawn="1"/>
        </p:nvSpPr>
        <p:spPr>
          <a:xfrm flipV="1">
            <a:off x="1526069" y="6232970"/>
            <a:ext cx="9827731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EE4140-8378-4318-9363-E4DAED8D7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" y="365128"/>
            <a:ext cx="1209224" cy="754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8AB01AF-2070-477B-B16E-F51D4121D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" y="5867210"/>
            <a:ext cx="1056286" cy="9144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35212D3-3D71-47A9-8A51-4982A66350B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26068" y="2076013"/>
            <a:ext cx="4821513" cy="4100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="" xmlns:a16="http://schemas.microsoft.com/office/drawing/2014/main" id="{92707A85-8BBB-4C47-B0FB-4955D0B3F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281" y="2076013"/>
            <a:ext cx="4821513" cy="4100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BECB54C-1C89-46A2-836A-8D7AE6FCC7C1}"/>
              </a:ext>
            </a:extLst>
          </p:cNvPr>
          <p:cNvSpPr/>
          <p:nvPr userDrawn="1"/>
        </p:nvSpPr>
        <p:spPr>
          <a:xfrm rot="16200000">
            <a:off x="-1719595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SUMANDEEP VIDYAPEETH</a:t>
            </a:r>
          </a:p>
          <a:p>
            <a:pPr algn="ctr" defTabSz="457200"/>
            <a:r>
              <a:rPr lang="en-US" sz="18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:p14="http://schemas.microsoft.com/office/powerpoint/2010/main" val="408581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6DFC-D15C-46B4-92EB-6CEAB3753AFA}" type="datetime1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9/22/2022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Prof. Vandana Shah</a:t>
            </a:r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0FF9F98-0C38-4294-9CE9-98BE9E076CBC}"/>
              </a:ext>
            </a:extLst>
          </p:cNvPr>
          <p:cNvSpPr/>
          <p:nvPr userDrawn="1"/>
        </p:nvSpPr>
        <p:spPr>
          <a:xfrm flipV="1">
            <a:off x="1526069" y="1129912"/>
            <a:ext cx="9827727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1586BAD-470B-43E5-849C-1F1F5911BE29}"/>
              </a:ext>
            </a:extLst>
          </p:cNvPr>
          <p:cNvSpPr/>
          <p:nvPr userDrawn="1"/>
        </p:nvSpPr>
        <p:spPr>
          <a:xfrm flipV="1">
            <a:off x="1526069" y="6232970"/>
            <a:ext cx="9827731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D383E1-BB33-4C7A-B369-0170E151E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" y="365128"/>
            <a:ext cx="1209224" cy="754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A57A98-F6C9-4069-9114-B650096E6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" y="5867210"/>
            <a:ext cx="1056286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CFBA849-0696-4BF7-BAF1-20772CC78757}"/>
              </a:ext>
            </a:extLst>
          </p:cNvPr>
          <p:cNvSpPr/>
          <p:nvPr userDrawn="1"/>
        </p:nvSpPr>
        <p:spPr>
          <a:xfrm rot="16200000">
            <a:off x="-1719595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SUMANDEEP VIDYAPEETH</a:t>
            </a:r>
          </a:p>
          <a:p>
            <a:pPr algn="ctr" defTabSz="457200"/>
            <a:r>
              <a:rPr lang="en-US" sz="18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:p14="http://schemas.microsoft.com/office/powerpoint/2010/main" val="264630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1CEB-DDC5-42DC-8C92-7E6BC3C72348}" type="datetime1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9/22/2022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Prof. Vandana Shah</a:t>
            </a:r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CA9FF21-151B-4610-A403-511D69EE4189}"/>
              </a:ext>
            </a:extLst>
          </p:cNvPr>
          <p:cNvSpPr/>
          <p:nvPr userDrawn="1"/>
        </p:nvSpPr>
        <p:spPr>
          <a:xfrm flipV="1">
            <a:off x="1526069" y="6232970"/>
            <a:ext cx="9827731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D1482E-2034-425E-ADC9-74DD726BB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" y="365128"/>
            <a:ext cx="1209224" cy="754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ACA42A-FD03-47BB-9B0A-5CC958820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" y="5867210"/>
            <a:ext cx="1056286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A39D128-5771-4A21-8A1B-296E8EC0529B}"/>
              </a:ext>
            </a:extLst>
          </p:cNvPr>
          <p:cNvSpPr/>
          <p:nvPr userDrawn="1"/>
        </p:nvSpPr>
        <p:spPr>
          <a:xfrm rot="16200000">
            <a:off x="-1719595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SUMANDEEP VIDYAPEETH</a:t>
            </a:r>
          </a:p>
          <a:p>
            <a:pPr algn="ctr" defTabSz="457200"/>
            <a:r>
              <a:rPr lang="en-US" sz="18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:p14="http://schemas.microsoft.com/office/powerpoint/2010/main" val="72355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1858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103956"/>
            <a:ext cx="5157787" cy="408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1858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103956"/>
            <a:ext cx="5183188" cy="408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6988550-7997-4A86-AF38-30A9D0AF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072" y="365128"/>
            <a:ext cx="9311262" cy="726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F7001FD-25BF-486C-9402-8BFA76A37BC1}"/>
              </a:ext>
            </a:extLst>
          </p:cNvPr>
          <p:cNvSpPr/>
          <p:nvPr userDrawn="1"/>
        </p:nvSpPr>
        <p:spPr>
          <a:xfrm flipV="1">
            <a:off x="1526071" y="1148576"/>
            <a:ext cx="9311262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1D67DD-80E7-4AEA-81E1-BE0989F1C843}"/>
              </a:ext>
            </a:extLst>
          </p:cNvPr>
          <p:cNvSpPr/>
          <p:nvPr userDrawn="1"/>
        </p:nvSpPr>
        <p:spPr>
          <a:xfrm flipV="1">
            <a:off x="838200" y="6251632"/>
            <a:ext cx="10515601" cy="457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70E703C-3231-4142-8C75-E34759F17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" y="365128"/>
            <a:ext cx="1209224" cy="754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258086A-00EC-46DA-A32A-C1AA37A7DE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51" y="223837"/>
            <a:ext cx="1056286" cy="9144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B5CCCAB1-E75E-4122-A02B-8D9DF7D1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B61CFB-E913-4FAA-BB45-FFABB7F2B453}" type="datetime1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9/22/2022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FE3546EA-9279-40E6-9E40-DF590396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139287" y="3506592"/>
            <a:ext cx="4908001" cy="432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Prof. Vandana Shah</a:t>
            </a:r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="" xmlns:a16="http://schemas.microsoft.com/office/drawing/2014/main" id="{B3115F8F-326C-4577-9E16-B36D77C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E0F755-9CEA-4173-9D80-9B16570FB611}" type="slidenum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6C4A6DE-026D-439C-9631-B7C68F50028F}"/>
              </a:ext>
            </a:extLst>
          </p:cNvPr>
          <p:cNvSpPr/>
          <p:nvPr userDrawn="1"/>
        </p:nvSpPr>
        <p:spPr>
          <a:xfrm>
            <a:off x="3187555" y="6274529"/>
            <a:ext cx="581689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16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SUMANDEEP VIDYAPEETH</a:t>
            </a:r>
          </a:p>
          <a:p>
            <a:pPr algn="ctr" defTabSz="457200"/>
            <a:r>
              <a:rPr lang="en-US" sz="1800" b="1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K M SHAH DENTAL COLLEGE</a:t>
            </a:r>
          </a:p>
        </p:txBody>
      </p:sp>
    </p:spTree>
    <p:extLst>
      <p:ext uri="{BB962C8B-B14F-4D97-AF65-F5344CB8AC3E}">
        <p14:creationId xmlns:p14="http://schemas.microsoft.com/office/powerpoint/2010/main" val="1576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6072" y="365128"/>
            <a:ext cx="9827729" cy="726555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070" y="1268963"/>
            <a:ext cx="9827730" cy="49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6070" y="6356353"/>
            <a:ext cx="2055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978FCB37-8867-49E1-8AF7-EE34033BE4EC}" type="datetime1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 defTabSz="457200"/>
              <a:t>9/22/2022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Prof. Vandana Shah</a:t>
            </a:r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0FE0F755-9CEA-4173-9D80-9B16570FB611}" type="slidenum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1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32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8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588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4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60525" indent="-288925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2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117725" indent="-288925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0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7.jpe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Colors" Target="../diagrams/colors9.xml"/><Relationship Id="rId18" Type="http://schemas.openxmlformats.org/officeDocument/2006/relationships/diagramColors" Target="../diagrams/colors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QuickStyle" Target="../diagrams/quickStyle9.xml"/><Relationship Id="rId17" Type="http://schemas.openxmlformats.org/officeDocument/2006/relationships/diagramQuickStyle" Target="../diagrams/quickStyle10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diagramLayout" Target="../diagrams/layout9.xml"/><Relationship Id="rId5" Type="http://schemas.openxmlformats.org/officeDocument/2006/relationships/diagramQuickStyle" Target="../diagrams/quickStyle8.xml"/><Relationship Id="rId15" Type="http://schemas.openxmlformats.org/officeDocument/2006/relationships/diagramData" Target="../diagrams/data10.xml"/><Relationship Id="rId10" Type="http://schemas.openxmlformats.org/officeDocument/2006/relationships/diagramData" Target="../diagrams/data9.xml"/><Relationship Id="rId19" Type="http://schemas.microsoft.com/office/2007/relationships/diagramDrawing" Target="../diagrams/drawing10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9.jpeg"/><Relationship Id="rId14" Type="http://schemas.microsoft.com/office/2007/relationships/diagramDrawing" Target="../diagrams/drawing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F47BB1E-3610-41CF-A99F-F659FEB87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BDS Year </a:t>
            </a:r>
            <a:r>
              <a:rPr lang="en-GB" sz="2400" dirty="0" smtClean="0"/>
              <a:t>1 Regular </a:t>
            </a:r>
            <a:r>
              <a:rPr lang="en-GB" sz="2400" dirty="0"/>
              <a:t>batch</a:t>
            </a:r>
            <a:br>
              <a:rPr lang="en-GB" sz="2400" dirty="0"/>
            </a:br>
            <a:r>
              <a:rPr lang="en-GB" sz="2400" dirty="0"/>
              <a:t>Academic Year </a:t>
            </a:r>
            <a:r>
              <a:rPr lang="en-GB" sz="2400" dirty="0" smtClean="0"/>
              <a:t>2022-2023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800" dirty="0">
                <a:solidFill>
                  <a:srgbClr val="C00000"/>
                </a:solidFill>
              </a:rPr>
              <a:t>Subject:</a:t>
            </a:r>
            <a:r>
              <a:rPr lang="en-GB" sz="2800" dirty="0"/>
              <a:t> </a:t>
            </a:r>
            <a:r>
              <a:rPr lang="en-GB" sz="2800" dirty="0" smtClean="0"/>
              <a:t>Dental Anatomy &amp; Oral Histology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3200" dirty="0">
                <a:solidFill>
                  <a:srgbClr val="C00000"/>
                </a:solidFill>
              </a:rPr>
              <a:t>Topic:</a:t>
            </a:r>
            <a:r>
              <a:rPr lang="en-GB" sz="3200" dirty="0"/>
              <a:t> </a:t>
            </a:r>
            <a:r>
              <a:rPr lang="en-GB" sz="3200" dirty="0" smtClean="0"/>
              <a:t>Salivary Glands.1.2022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70F9DC39-C228-4754-AB6C-F9B7B8AC9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smtClean="0"/>
              <a:t>Vandana Shah </a:t>
            </a:r>
            <a:r>
              <a:rPr lang="en-GB" dirty="0"/>
              <a:t/>
            </a:r>
            <a:br>
              <a:rPr lang="en-GB" dirty="0"/>
            </a:br>
            <a:r>
              <a:rPr lang="en-US" sz="2400" i="1" dirty="0"/>
              <a:t>Professor</a:t>
            </a:r>
            <a:r>
              <a:rPr lang="en-US" sz="2400" dirty="0"/>
              <a:t> &amp; Head</a:t>
            </a:r>
          </a:p>
          <a:p>
            <a:r>
              <a:rPr lang="en-US" sz="2400" i="1" dirty="0"/>
              <a:t>Dept. of Oral Pathology and Microbiology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53995CBE-1FCD-4D6B-8010-A23BAAB68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187990"/>
              </p:ext>
            </p:extLst>
          </p:nvPr>
        </p:nvGraphicFramePr>
        <p:xfrm>
          <a:off x="2952728" y="3714752"/>
          <a:ext cx="782900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E2D45CEA-7842-422A-AFBD-4CB079B08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905189"/>
              </p:ext>
            </p:extLst>
          </p:nvPr>
        </p:nvGraphicFramePr>
        <p:xfrm>
          <a:off x="2881289" y="1500174"/>
          <a:ext cx="7900441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3C4136-9B70-44CA-9962-E44203CF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215" y="71422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Salivary glands:</a:t>
            </a:r>
            <a:endParaRPr lang="en-IN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FC80290-D4CC-42C0-B57E-4FEAA574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CE9B0F-24E6-4C1A-83A6-424D614BA943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5606" name="Slide Number Placeholder 2">
            <a:extLst>
              <a:ext uri="{FF2B5EF4-FFF2-40B4-BE49-F238E27FC236}">
                <a16:creationId xmlns="" xmlns:a16="http://schemas.microsoft.com/office/drawing/2014/main" id="{6178D15E-4138-468F-9840-E0093504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0DD26F-5796-41A9-82CE-3FFB0D3D10C4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1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3EAB928C-24B9-4DAB-9306-8ABFCF698505}"/>
              </a:ext>
            </a:extLst>
          </p:cNvPr>
          <p:cNvGraphicFramePr/>
          <p:nvPr/>
        </p:nvGraphicFramePr>
        <p:xfrm>
          <a:off x="3309918" y="325430"/>
          <a:ext cx="6572296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434AB4A0-AE5F-493C-8B45-84774E8237DA}"/>
              </a:ext>
            </a:extLst>
          </p:cNvPr>
          <p:cNvGraphicFramePr/>
          <p:nvPr/>
        </p:nvGraphicFramePr>
        <p:xfrm>
          <a:off x="4952992" y="3000372"/>
          <a:ext cx="2786082" cy="81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F55AC576-B698-4474-9F94-2528C9A6AF1B}"/>
              </a:ext>
            </a:extLst>
          </p:cNvPr>
          <p:cNvSpPr/>
          <p:nvPr/>
        </p:nvSpPr>
        <p:spPr>
          <a:xfrm>
            <a:off x="6024562" y="1928802"/>
            <a:ext cx="484632" cy="978408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  <a:latin typeface="Gill Sans M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D462D79B-D910-4353-8602-10170A27C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2884"/>
              </p:ext>
            </p:extLst>
          </p:nvPr>
        </p:nvGraphicFramePr>
        <p:xfrm>
          <a:off x="3595670" y="4897462"/>
          <a:ext cx="5929354" cy="96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Down Arrow 7">
            <a:extLst>
              <a:ext uri="{FF2B5EF4-FFF2-40B4-BE49-F238E27FC236}">
                <a16:creationId xmlns="" xmlns:a16="http://schemas.microsoft.com/office/drawing/2014/main" id="{2C1A7B72-9ABE-4ACC-A608-9DB4B24A91BC}"/>
              </a:ext>
            </a:extLst>
          </p:cNvPr>
          <p:cNvSpPr/>
          <p:nvPr/>
        </p:nvSpPr>
        <p:spPr>
          <a:xfrm>
            <a:off x="6024562" y="3950790"/>
            <a:ext cx="484632" cy="978408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AD2778-6FB6-4372-81AE-D4355CF8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6D63F-178E-4474-BFC1-C920C30C8537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6636" name="Slide Number Placeholder 5">
            <a:extLst>
              <a:ext uri="{FF2B5EF4-FFF2-40B4-BE49-F238E27FC236}">
                <a16:creationId xmlns="" xmlns:a16="http://schemas.microsoft.com/office/drawing/2014/main" id="{771F3427-BC38-41BA-B2E5-1B00719D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895A68-6848-4B50-AF3E-C3E5C0C070EF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5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5FC08C-8445-4392-B2B5-4D3397BA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               Saliva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="" xmlns:a16="http://schemas.microsoft.com/office/drawing/2014/main" id="{3B951A4E-3849-453C-B03F-2DD2DFFDD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Oral Fluid</a:t>
            </a:r>
          </a:p>
          <a:p>
            <a:r>
              <a:rPr lang="en-CA" altLang="en-US"/>
              <a:t>Secretions</a:t>
            </a:r>
          </a:p>
          <a:p>
            <a:r>
              <a:rPr lang="en-CA" altLang="en-US"/>
              <a:t>Desquamated oral epithelial cells</a:t>
            </a:r>
          </a:p>
          <a:p>
            <a:r>
              <a:rPr lang="en-CA" altLang="en-US"/>
              <a:t>Microorganisms and their products</a:t>
            </a:r>
          </a:p>
          <a:p>
            <a:r>
              <a:rPr lang="en-CA" altLang="en-US"/>
              <a:t>Food debris</a:t>
            </a:r>
          </a:p>
          <a:p>
            <a:r>
              <a:rPr lang="en-CA" altLang="en-US"/>
              <a:t>Inflammatory cells&amp; serum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82D60F-986B-49C9-9A5C-6A7916A0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9C387-5FC8-438E-AB83-33690ED7D657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7653" name="Slide Number Placeholder 4">
            <a:extLst>
              <a:ext uri="{FF2B5EF4-FFF2-40B4-BE49-F238E27FC236}">
                <a16:creationId xmlns="" xmlns:a16="http://schemas.microsoft.com/office/drawing/2014/main" id="{40E540C4-9E69-4D56-9633-9148D127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1412C1-AC7B-455F-87A2-1D21297DCB6C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5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FB0787-CA0E-460A-96DB-258B0978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Composition of Saliva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="" xmlns:a16="http://schemas.microsoft.com/office/drawing/2014/main" id="{F0E2AA3E-B2D5-467A-9670-F293C6D57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Volume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Electrolytes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Secretory proteins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Immunoglobulins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Small organic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Other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Flow rate:    Whole    Parotid       Submandibular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2800" dirty="0"/>
              <a:t>Resting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2800" dirty="0"/>
              <a:t>Stimulated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2800" dirty="0"/>
              <a:t>    pH</a:t>
            </a:r>
          </a:p>
          <a:p>
            <a:endParaRPr lang="en-CA" altLang="en-US" dirty="0"/>
          </a:p>
          <a:p>
            <a:endParaRPr lang="en-CA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A76AEF-5E44-41B4-A4B9-2E40226A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BFA34-16DA-4DC7-944B-972E19608907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8677" name="Slide Number Placeholder 3">
            <a:extLst>
              <a:ext uri="{FF2B5EF4-FFF2-40B4-BE49-F238E27FC236}">
                <a16:creationId xmlns="" xmlns:a16="http://schemas.microsoft.com/office/drawing/2014/main" id="{BEFE9353-90E1-4164-B5A2-1F183356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0136FE-7B92-4C77-8B7B-D380A3107E8A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="" xmlns:a16="http://schemas.microsoft.com/office/drawing/2014/main" id="{0F6A3A1B-53C5-4D3A-B42B-12D4304E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/>
              <a:t>Functions </a:t>
            </a:r>
            <a:r>
              <a:rPr lang="en-US" altLang="en-US" b="1" dirty="0"/>
              <a:t>of Saliva</a:t>
            </a:r>
            <a:endParaRPr lang="en-US" altLang="en-US" dirty="0"/>
          </a:p>
        </p:txBody>
      </p:sp>
      <p:sp>
        <p:nvSpPr>
          <p:cNvPr id="29699" name="Content Placeholder 2">
            <a:extLst>
              <a:ext uri="{FF2B5EF4-FFF2-40B4-BE49-F238E27FC236}">
                <a16:creationId xmlns="" xmlns:a16="http://schemas.microsoft.com/office/drawing/2014/main" id="{8DF69FE9-F62A-4DB5-BB5E-49FE6A06B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7467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Protection  &amp; Lubrication                        </a:t>
            </a:r>
            <a:endParaRPr lang="en-US" altLang="en-US" dirty="0"/>
          </a:p>
          <a:p>
            <a:r>
              <a:rPr lang="en-US" altLang="en-US" dirty="0" smtClean="0"/>
              <a:t>Buffering &amp; remineralization</a:t>
            </a:r>
            <a:endParaRPr lang="en-US" altLang="en-US" dirty="0"/>
          </a:p>
          <a:p>
            <a:r>
              <a:rPr lang="en-US" altLang="en-US" dirty="0" smtClean="0"/>
              <a:t>Mucosal Integrity</a:t>
            </a:r>
          </a:p>
          <a:p>
            <a:r>
              <a:rPr lang="en-US" altLang="en-US" dirty="0" smtClean="0"/>
              <a:t>Dilution &amp; Cleansing</a:t>
            </a:r>
            <a:endParaRPr lang="en-US" altLang="en-US" dirty="0"/>
          </a:p>
          <a:p>
            <a:r>
              <a:rPr lang="en-US" altLang="en-US" dirty="0"/>
              <a:t>Antimicrobial Action</a:t>
            </a:r>
          </a:p>
          <a:p>
            <a:r>
              <a:rPr lang="en-US" altLang="en-US" dirty="0" smtClean="0"/>
              <a:t>Deglutition</a:t>
            </a:r>
            <a:endParaRPr lang="en-US" altLang="en-US" dirty="0"/>
          </a:p>
          <a:p>
            <a:r>
              <a:rPr lang="en-US" altLang="en-US" dirty="0"/>
              <a:t>Digestion</a:t>
            </a:r>
          </a:p>
          <a:p>
            <a:r>
              <a:rPr lang="en-US" altLang="en-US" dirty="0" smtClean="0"/>
              <a:t>Taste</a:t>
            </a:r>
          </a:p>
          <a:p>
            <a:r>
              <a:rPr lang="en-US" altLang="en-US" dirty="0" smtClean="0"/>
              <a:t>Phonation</a:t>
            </a:r>
            <a:endParaRPr lang="en-US" altLang="en-US" dirty="0" smtClean="0"/>
          </a:p>
          <a:p>
            <a:r>
              <a:rPr lang="en-US" altLang="en-US" dirty="0" smtClean="0"/>
              <a:t>Excretion</a:t>
            </a: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97D0C37-0D03-4DFA-90A9-FAEEE7D7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BD44D-B730-453F-A51B-B6AB7580A648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9701" name="Slide Number Placeholder 2">
            <a:extLst>
              <a:ext uri="{FF2B5EF4-FFF2-40B4-BE49-F238E27FC236}">
                <a16:creationId xmlns="" xmlns:a16="http://schemas.microsoft.com/office/drawing/2014/main" id="{04B0F5AD-D81D-4B1F-A9F5-DA7AE0C0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DC59CE-E7AD-4A11-8C19-4B85E9D1087C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7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>
            <a:extLst>
              <a:ext uri="{FF2B5EF4-FFF2-40B4-BE49-F238E27FC236}">
                <a16:creationId xmlns="" xmlns:a16="http://schemas.microsoft.com/office/drawing/2014/main" id="{9E6D3C42-4349-4259-B07F-04AAEC189189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8686800" cy="6553200"/>
            <a:chOff x="76200" y="0"/>
            <a:chExt cx="8686800" cy="6553200"/>
          </a:xfrm>
        </p:grpSpPr>
        <p:sp>
          <p:nvSpPr>
            <p:cNvPr id="30727" name="Oval 2">
              <a:extLst>
                <a:ext uri="{FF2B5EF4-FFF2-40B4-BE49-F238E27FC236}">
                  <a16:creationId xmlns="" xmlns:a16="http://schemas.microsoft.com/office/drawing/2014/main" id="{74B3DE66-1B0C-456F-9A36-C0BD9724C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609600"/>
              <a:ext cx="5791200" cy="51816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8" name="Oval 3">
              <a:extLst>
                <a:ext uri="{FF2B5EF4-FFF2-40B4-BE49-F238E27FC236}">
                  <a16:creationId xmlns="" xmlns:a16="http://schemas.microsoft.com/office/drawing/2014/main" id="{A7E19B99-9C25-499D-B529-A61F5384E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1828800"/>
              <a:ext cx="2741613" cy="274161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9" name="Oval 4">
              <a:extLst>
                <a:ext uri="{FF2B5EF4-FFF2-40B4-BE49-F238E27FC236}">
                  <a16:creationId xmlns="" xmlns:a16="http://schemas.microsoft.com/office/drawing/2014/main" id="{E7ECA217-B637-482B-8431-394FE994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2667000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0730" name="Text Box 5">
              <a:extLst>
                <a:ext uri="{FF2B5EF4-FFF2-40B4-BE49-F238E27FC236}">
                  <a16:creationId xmlns="" xmlns:a16="http://schemas.microsoft.com/office/drawing/2014/main" id="{248AD0CA-8780-471F-9C36-B39E861F3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2815873"/>
              <a:ext cx="986167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Functions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of saliva</a:t>
              </a:r>
            </a:p>
          </p:txBody>
        </p:sp>
        <p:sp>
          <p:nvSpPr>
            <p:cNvPr id="30731" name="Line 6">
              <a:extLst>
                <a:ext uri="{FF2B5EF4-FFF2-40B4-BE49-F238E27FC236}">
                  <a16:creationId xmlns="" xmlns:a16="http://schemas.microsoft.com/office/drawing/2014/main" id="{560F021C-459B-498D-B23D-F058B12EBE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0"/>
              <a:ext cx="0" cy="2667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2" name="Line 7">
              <a:extLst>
                <a:ext uri="{FF2B5EF4-FFF2-40B4-BE49-F238E27FC236}">
                  <a16:creationId xmlns="" xmlns:a16="http://schemas.microsoft.com/office/drawing/2014/main" id="{82D48557-91D7-4330-850B-F6635ABC7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3000" y="152400"/>
              <a:ext cx="18288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3" name="Line 8">
              <a:extLst>
                <a:ext uri="{FF2B5EF4-FFF2-40B4-BE49-F238E27FC236}">
                  <a16:creationId xmlns="" xmlns:a16="http://schemas.microsoft.com/office/drawing/2014/main" id="{9AF5805E-04AE-4FF3-9239-9F6A1D60B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" y="3352800"/>
              <a:ext cx="388620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4" name="Line 9">
              <a:extLst>
                <a:ext uri="{FF2B5EF4-FFF2-40B4-BE49-F238E27FC236}">
                  <a16:creationId xmlns="" xmlns:a16="http://schemas.microsoft.com/office/drawing/2014/main" id="{04F0CC28-2A92-4121-AF22-59FE3B6C0E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5700" y="4343400"/>
              <a:ext cx="123190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5" name="Line 10">
              <a:extLst>
                <a:ext uri="{FF2B5EF4-FFF2-40B4-BE49-F238E27FC236}">
                  <a16:creationId xmlns="" xmlns:a16="http://schemas.microsoft.com/office/drawing/2014/main" id="{5E40A983-7FB4-4033-B026-ADE1BCF7E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95800"/>
              <a:ext cx="118745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6" name="Line 11">
              <a:extLst>
                <a:ext uri="{FF2B5EF4-FFF2-40B4-BE49-F238E27FC236}">
                  <a16:creationId xmlns="" xmlns:a16="http://schemas.microsoft.com/office/drawing/2014/main" id="{A44FCE2B-1E24-49BF-9F12-2F38C7061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8800" y="1082675"/>
              <a:ext cx="2743200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7" name="Line 12">
              <a:extLst>
                <a:ext uri="{FF2B5EF4-FFF2-40B4-BE49-F238E27FC236}">
                  <a16:creationId xmlns="" xmlns:a16="http://schemas.microsoft.com/office/drawing/2014/main" id="{EA12646E-AE9D-4497-A6D5-A9E87BA214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7800" y="152400"/>
              <a:ext cx="198120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8" name="Line 13">
              <a:extLst>
                <a:ext uri="{FF2B5EF4-FFF2-40B4-BE49-F238E27FC236}">
                  <a16:creationId xmlns="" xmlns:a16="http://schemas.microsoft.com/office/drawing/2014/main" id="{0B8BF142-EBDC-4EF5-80C3-0C4A3DA57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800" y="2332038"/>
              <a:ext cx="2667000" cy="715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9" name="Text Box 14">
              <a:extLst>
                <a:ext uri="{FF2B5EF4-FFF2-40B4-BE49-F238E27FC236}">
                  <a16:creationId xmlns="" xmlns:a16="http://schemas.microsoft.com/office/drawing/2014/main" id="{68083C4C-3FB9-4DBB-B47D-EF9BBE1A5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475" y="2819400"/>
              <a:ext cx="5683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Food</a:t>
              </a:r>
            </a:p>
          </p:txBody>
        </p:sp>
        <p:sp>
          <p:nvSpPr>
            <p:cNvPr id="30740" name="Text Box 15">
              <a:extLst>
                <a:ext uri="{FF2B5EF4-FFF2-40B4-BE49-F238E27FC236}">
                  <a16:creationId xmlns="" xmlns:a16="http://schemas.microsoft.com/office/drawing/2014/main" id="{DCAA90E7-12A1-4055-BA17-DB39D6449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475" y="2895600"/>
              <a:ext cx="619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Teeth</a:t>
              </a:r>
            </a:p>
          </p:txBody>
        </p:sp>
        <p:sp>
          <p:nvSpPr>
            <p:cNvPr id="30741" name="Text Box 16">
              <a:extLst>
                <a:ext uri="{FF2B5EF4-FFF2-40B4-BE49-F238E27FC236}">
                  <a16:creationId xmlns="" xmlns:a16="http://schemas.microsoft.com/office/drawing/2014/main" id="{C3BF51F8-BA7B-4008-B956-1C23BBA24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3733800"/>
              <a:ext cx="1489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Micro-organisms</a:t>
              </a:r>
            </a:p>
          </p:txBody>
        </p:sp>
        <p:sp>
          <p:nvSpPr>
            <p:cNvPr id="30742" name="Text Box 17">
              <a:extLst>
                <a:ext uri="{FF2B5EF4-FFF2-40B4-BE49-F238E27FC236}">
                  <a16:creationId xmlns="" xmlns:a16="http://schemas.microsoft.com/office/drawing/2014/main" id="{7E629D26-EB6C-4D5A-AB2E-25CB1AB5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5238" y="2133600"/>
              <a:ext cx="5699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Taste</a:t>
              </a:r>
            </a:p>
          </p:txBody>
        </p:sp>
        <p:sp>
          <p:nvSpPr>
            <p:cNvPr id="30743" name="Text Box 18">
              <a:extLst>
                <a:ext uri="{FF2B5EF4-FFF2-40B4-BE49-F238E27FC236}">
                  <a16:creationId xmlns="" xmlns:a16="http://schemas.microsoft.com/office/drawing/2014/main" id="{4EBB4CD9-08D8-4559-8BDB-76BBCD426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1292553"/>
              <a:ext cx="89159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Bouls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formation</a:t>
              </a:r>
            </a:p>
          </p:txBody>
        </p:sp>
        <p:sp>
          <p:nvSpPr>
            <p:cNvPr id="30744" name="Text Box 19">
              <a:extLst>
                <a:ext uri="{FF2B5EF4-FFF2-40B4-BE49-F238E27FC236}">
                  <a16:creationId xmlns="" xmlns:a16="http://schemas.microsoft.com/office/drawing/2014/main" id="{2CA7B90F-2E20-4A41-A37B-265354E21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725" y="1219200"/>
              <a:ext cx="647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Buffer</a:t>
              </a:r>
            </a:p>
          </p:txBody>
        </p:sp>
        <p:sp>
          <p:nvSpPr>
            <p:cNvPr id="30745" name="Text Box 20">
              <a:extLst>
                <a:ext uri="{FF2B5EF4-FFF2-40B4-BE49-F238E27FC236}">
                  <a16:creationId xmlns="" xmlns:a16="http://schemas.microsoft.com/office/drawing/2014/main" id="{078C7459-2CAC-4E80-BDAF-8F7C2CC0F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1673553"/>
              <a:ext cx="14766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Protection against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demineralization</a:t>
              </a:r>
            </a:p>
          </p:txBody>
        </p:sp>
        <p:sp>
          <p:nvSpPr>
            <p:cNvPr id="30746" name="Text Box 21">
              <a:extLst>
                <a:ext uri="{FF2B5EF4-FFF2-40B4-BE49-F238E27FC236}">
                  <a16:creationId xmlns="" xmlns:a16="http://schemas.microsoft.com/office/drawing/2014/main" id="{EAC90C27-B373-40A6-A9CA-ECE03227F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9300" y="2667000"/>
              <a:ext cx="1409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Remineralization</a:t>
              </a:r>
            </a:p>
          </p:txBody>
        </p:sp>
        <p:sp>
          <p:nvSpPr>
            <p:cNvPr id="30747" name="Text Box 22">
              <a:extLst>
                <a:ext uri="{FF2B5EF4-FFF2-40B4-BE49-F238E27FC236}">
                  <a16:creationId xmlns="" xmlns:a16="http://schemas.microsoft.com/office/drawing/2014/main" id="{09B771AF-4F80-4AAB-8FFC-A3DF69CDE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581400"/>
              <a:ext cx="10128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Lubrication</a:t>
              </a:r>
            </a:p>
          </p:txBody>
        </p:sp>
        <p:sp>
          <p:nvSpPr>
            <p:cNvPr id="30748" name="Text Box 23">
              <a:extLst>
                <a:ext uri="{FF2B5EF4-FFF2-40B4-BE49-F238E27FC236}">
                  <a16:creationId xmlns="" xmlns:a16="http://schemas.microsoft.com/office/drawing/2014/main" id="{FDB0FA6B-EF76-443D-B863-AE9D6A115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95800"/>
              <a:ext cx="923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Anti-Viral</a:t>
              </a:r>
            </a:p>
          </p:txBody>
        </p:sp>
        <p:sp>
          <p:nvSpPr>
            <p:cNvPr id="30749" name="Text Box 24">
              <a:extLst>
                <a:ext uri="{FF2B5EF4-FFF2-40B4-BE49-F238E27FC236}">
                  <a16:creationId xmlns="" xmlns:a16="http://schemas.microsoft.com/office/drawing/2014/main" id="{1B1F850F-7FE3-46C8-BDC5-25EA33D3E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088" y="4800600"/>
              <a:ext cx="10525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Anti-Fungal</a:t>
              </a:r>
            </a:p>
          </p:txBody>
        </p:sp>
        <p:sp>
          <p:nvSpPr>
            <p:cNvPr id="30750" name="Text Box 25">
              <a:extLst>
                <a:ext uri="{FF2B5EF4-FFF2-40B4-BE49-F238E27FC236}">
                  <a16:creationId xmlns="" xmlns:a16="http://schemas.microsoft.com/office/drawing/2014/main" id="{4F83B056-A2C3-4B83-B995-DCFD3169F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1225" y="4267200"/>
              <a:ext cx="1171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Anti-bacterial</a:t>
              </a:r>
            </a:p>
          </p:txBody>
        </p:sp>
        <p:sp>
          <p:nvSpPr>
            <p:cNvPr id="30751" name="Text Box 26">
              <a:extLst>
                <a:ext uri="{FF2B5EF4-FFF2-40B4-BE49-F238E27FC236}">
                  <a16:creationId xmlns="" xmlns:a16="http://schemas.microsoft.com/office/drawing/2014/main" id="{78B1B7E2-7278-4215-9642-E8753A5D7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200400"/>
              <a:ext cx="8763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Digestion</a:t>
              </a:r>
            </a:p>
          </p:txBody>
        </p:sp>
        <p:sp>
          <p:nvSpPr>
            <p:cNvPr id="30752" name="Text Box 27">
              <a:extLst>
                <a:ext uri="{FF2B5EF4-FFF2-40B4-BE49-F238E27FC236}">
                  <a16:creationId xmlns="" xmlns:a16="http://schemas.microsoft.com/office/drawing/2014/main" id="{D2E85A4C-1833-4963-8B3F-7DEF57424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688" y="27543"/>
              <a:ext cx="166211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Bicarbonate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Phosphate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Proteins</a:t>
              </a:r>
            </a:p>
          </p:txBody>
        </p:sp>
        <p:sp>
          <p:nvSpPr>
            <p:cNvPr id="30753" name="Text Box 28">
              <a:extLst>
                <a:ext uri="{FF2B5EF4-FFF2-40B4-BE49-F238E27FC236}">
                  <a16:creationId xmlns="" xmlns:a16="http://schemas.microsoft.com/office/drawing/2014/main" id="{A5A45D7A-B7F0-4ED0-9CF1-DF60F1FC1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0988" y="545068"/>
              <a:ext cx="92365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Muicns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Ca2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Phosphate</a:t>
              </a:r>
            </a:p>
          </p:txBody>
        </p:sp>
        <p:sp>
          <p:nvSpPr>
            <p:cNvPr id="30754" name="Text Box 29">
              <a:extLst>
                <a:ext uri="{FF2B5EF4-FFF2-40B4-BE49-F238E27FC236}">
                  <a16:creationId xmlns="" xmlns:a16="http://schemas.microsoft.com/office/drawing/2014/main" id="{3E3BB4B2-DAA4-4F98-BC57-45EA9B168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1876425"/>
              <a:ext cx="92365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PRPs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Statherin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Phosphate</a:t>
              </a:r>
            </a:p>
          </p:txBody>
        </p:sp>
        <p:sp>
          <p:nvSpPr>
            <p:cNvPr id="30755" name="Line 30">
              <a:extLst>
                <a:ext uri="{FF2B5EF4-FFF2-40B4-BE49-F238E27FC236}">
                  <a16:creationId xmlns="" xmlns:a16="http://schemas.microsoft.com/office/drawing/2014/main" id="{E9F5299C-A17A-44CD-8CBC-ED4727F88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5000" y="32004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56" name="Text Box 31">
              <a:extLst>
                <a:ext uri="{FF2B5EF4-FFF2-40B4-BE49-F238E27FC236}">
                  <a16:creationId xmlns="" xmlns:a16="http://schemas.microsoft.com/office/drawing/2014/main" id="{04FC68CF-8BB8-4BBC-B5CC-2269587F6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6663" y="3654753"/>
              <a:ext cx="7248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Mucins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PRG</a:t>
              </a:r>
            </a:p>
          </p:txBody>
        </p:sp>
        <p:sp>
          <p:nvSpPr>
            <p:cNvPr id="30757" name="Rectangle 32">
              <a:extLst>
                <a:ext uri="{FF2B5EF4-FFF2-40B4-BE49-F238E27FC236}">
                  <a16:creationId xmlns="" xmlns:a16="http://schemas.microsoft.com/office/drawing/2014/main" id="{4FFE00B9-D515-43F2-A738-2DBC39B21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328434"/>
              <a:ext cx="146065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Cystatins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Mucins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Immunoglobulins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SLPI</a:t>
              </a:r>
            </a:p>
          </p:txBody>
        </p:sp>
        <p:sp>
          <p:nvSpPr>
            <p:cNvPr id="30758" name="Line 33">
              <a:extLst>
                <a:ext uri="{FF2B5EF4-FFF2-40B4-BE49-F238E27FC236}">
                  <a16:creationId xmlns="" xmlns:a16="http://schemas.microsoft.com/office/drawing/2014/main" id="{F7C526EC-3275-4739-8771-9B4674B87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3276600"/>
              <a:ext cx="3886200" cy="2244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59" name="Text Box 34">
              <a:extLst>
                <a:ext uri="{FF2B5EF4-FFF2-40B4-BE49-F238E27FC236}">
                  <a16:creationId xmlns="" xmlns:a16="http://schemas.microsoft.com/office/drawing/2014/main" id="{0C4F2C1E-446E-4068-AC9A-8E775DB86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925" y="5834391"/>
              <a:ext cx="14668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Chromogranins 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Immunoglobulins</a:t>
              </a:r>
            </a:p>
          </p:txBody>
        </p:sp>
        <p:sp>
          <p:nvSpPr>
            <p:cNvPr id="30760" name="Text Box 35">
              <a:extLst>
                <a:ext uri="{FF2B5EF4-FFF2-40B4-BE49-F238E27FC236}">
                  <a16:creationId xmlns="" xmlns:a16="http://schemas.microsoft.com/office/drawing/2014/main" id="{CC2FE4B6-9DF8-48A6-85D1-6C96072A1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438" y="5943600"/>
              <a:ext cx="817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Histatins</a:t>
              </a:r>
            </a:p>
          </p:txBody>
        </p:sp>
        <p:sp>
          <p:nvSpPr>
            <p:cNvPr id="30761" name="Text Box 36">
              <a:extLst>
                <a:ext uri="{FF2B5EF4-FFF2-40B4-BE49-F238E27FC236}">
                  <a16:creationId xmlns="" xmlns:a16="http://schemas.microsoft.com/office/drawing/2014/main" id="{63F217D2-FC9A-42B2-8F41-F3E0E9149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4792315"/>
              <a:ext cx="14606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Lysozyme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Lactoferrin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Calprotectin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Lactroperoxidase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Immunoglobulins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Chromogranin A</a:t>
              </a:r>
            </a:p>
          </p:txBody>
        </p:sp>
        <p:sp>
          <p:nvSpPr>
            <p:cNvPr id="30762" name="Text Box 37">
              <a:extLst>
                <a:ext uri="{FF2B5EF4-FFF2-40B4-BE49-F238E27FC236}">
                  <a16:creationId xmlns="" xmlns:a16="http://schemas.microsoft.com/office/drawing/2014/main" id="{70557100-F5B9-431F-9FA1-F34BAFB8D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5147459"/>
              <a:ext cx="82426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Cystains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Histatins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VEGh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SLPI</a:t>
              </a:r>
            </a:p>
          </p:txBody>
        </p:sp>
        <p:sp>
          <p:nvSpPr>
            <p:cNvPr id="30763" name="Text Box 38">
              <a:extLst>
                <a:ext uri="{FF2B5EF4-FFF2-40B4-BE49-F238E27FC236}">
                  <a16:creationId xmlns="" xmlns:a16="http://schemas.microsoft.com/office/drawing/2014/main" id="{2D8E490E-BE67-4C2B-9FCC-72E411B05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838" y="2952175"/>
              <a:ext cx="824265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Amylase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Protease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Lipase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DNAse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RNAse</a:t>
              </a:r>
            </a:p>
          </p:txBody>
        </p:sp>
        <p:sp>
          <p:nvSpPr>
            <p:cNvPr id="30764" name="Text Box 39">
              <a:extLst>
                <a:ext uri="{FF2B5EF4-FFF2-40B4-BE49-F238E27FC236}">
                  <a16:creationId xmlns="" xmlns:a16="http://schemas.microsoft.com/office/drawing/2014/main" id="{6A700C97-8F4A-44A2-B730-D84E5F0F2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320" y="1129253"/>
              <a:ext cx="222048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Gustin (carbonic anhydrase)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Zn2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Water</a:t>
              </a:r>
            </a:p>
          </p:txBody>
        </p:sp>
        <p:sp>
          <p:nvSpPr>
            <p:cNvPr id="30765" name="Text Box 40">
              <a:extLst>
                <a:ext uri="{FF2B5EF4-FFF2-40B4-BE49-F238E27FC236}">
                  <a16:creationId xmlns="" xmlns:a16="http://schemas.microsoft.com/office/drawing/2014/main" id="{A38FC6C2-9B86-4879-A687-488CD2C59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454353"/>
              <a:ext cx="7248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Mucins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prstClr val="black"/>
                  </a:solidFill>
                  <a:latin typeface="Times New Roman" panose="02020603050405020304" pitchFamily="18" charset="0"/>
                </a:rPr>
                <a:t>Water</a:t>
              </a:r>
            </a:p>
          </p:txBody>
        </p:sp>
      </p:grpSp>
      <p:graphicFrame>
        <p:nvGraphicFramePr>
          <p:cNvPr id="82" name="Diagram 81">
            <a:extLst>
              <a:ext uri="{FF2B5EF4-FFF2-40B4-BE49-F238E27FC236}">
                <a16:creationId xmlns="" xmlns:a16="http://schemas.microsoft.com/office/drawing/2014/main" id="{8CDE92B3-C528-463C-9D29-A0F84E538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432445"/>
              </p:ext>
            </p:extLst>
          </p:nvPr>
        </p:nvGraphicFramePr>
        <p:xfrm>
          <a:off x="7881918" y="0"/>
          <a:ext cx="2786082" cy="81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3" name="Diagram 82">
            <a:extLst>
              <a:ext uri="{FF2B5EF4-FFF2-40B4-BE49-F238E27FC236}">
                <a16:creationId xmlns="" xmlns:a16="http://schemas.microsoft.com/office/drawing/2014/main" id="{EACAFC86-83FD-4DDB-B168-B503D6A33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586106"/>
              </p:ext>
            </p:extLst>
          </p:nvPr>
        </p:nvGraphicFramePr>
        <p:xfrm>
          <a:off x="9958250" y="1046154"/>
          <a:ext cx="1393041" cy="81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C127CBE-49C0-4054-9436-07A18127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F31E6-5C62-4F13-B146-F5DC842D79CB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30726" name="Slide Number Placeholder 2">
            <a:extLst>
              <a:ext uri="{FF2B5EF4-FFF2-40B4-BE49-F238E27FC236}">
                <a16:creationId xmlns="" xmlns:a16="http://schemas.microsoft.com/office/drawing/2014/main" id="{CD173611-D9E2-428A-B80F-F09103D5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D778A8-F28C-4035-85D3-3A37B5A4A3D4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76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B2713BE4-5E3C-4FA0-A9BB-C363778CA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Major glands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FAE13099-4E27-4509-8312-4C5A9ECC9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Parotid:</a:t>
            </a:r>
            <a:r>
              <a:rPr lang="en-US" altLang="en-US" dirty="0"/>
              <a:t> so-called watery serous saliva rich in amylase, proline-rich proteins</a:t>
            </a:r>
          </a:p>
          <a:p>
            <a:pPr lvl="1" eaLnBrk="1" hangingPunct="1"/>
            <a:r>
              <a:rPr lang="en-US" altLang="en-US" dirty="0"/>
              <a:t>Stenson’s duct</a:t>
            </a:r>
          </a:p>
          <a:p>
            <a:pPr eaLnBrk="1" hangingPunct="1"/>
            <a:r>
              <a:rPr lang="en-US" altLang="en-US" b="1" dirty="0"/>
              <a:t>Submandibular gland:</a:t>
            </a:r>
            <a:r>
              <a:rPr lang="en-US" altLang="en-US" dirty="0"/>
              <a:t> more mucinous</a:t>
            </a:r>
          </a:p>
          <a:p>
            <a:pPr lvl="1" eaLnBrk="1" hangingPunct="1"/>
            <a:r>
              <a:rPr lang="en-US" altLang="en-US" dirty="0"/>
              <a:t>Wharton’s duct</a:t>
            </a:r>
          </a:p>
          <a:p>
            <a:pPr eaLnBrk="1" hangingPunct="1"/>
            <a:r>
              <a:rPr lang="en-US" altLang="en-US" dirty="0"/>
              <a:t>S</a:t>
            </a:r>
            <a:r>
              <a:rPr lang="en-US" altLang="en-US" b="1" dirty="0"/>
              <a:t>ublingual:</a:t>
            </a:r>
            <a:r>
              <a:rPr lang="en-US" altLang="en-US" dirty="0"/>
              <a:t> viscous saliva</a:t>
            </a:r>
          </a:p>
          <a:p>
            <a:pPr lvl="1" eaLnBrk="1" hangingPunct="1"/>
            <a:r>
              <a:rPr lang="en-US" altLang="en-US" dirty="0"/>
              <a:t>ducts of </a:t>
            </a:r>
            <a:r>
              <a:rPr lang="en-US" altLang="en-US" dirty="0" err="1"/>
              <a:t>Rivinus</a:t>
            </a:r>
            <a:r>
              <a:rPr lang="en-US" altLang="en-US" dirty="0"/>
              <a:t>; duct of Bartholin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CCAE4F-D797-447E-881D-1CD3C76C18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C05B09-B62C-4901-BA30-4BCCB5FECEC3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32773" name="Slide Number Placeholder 4">
            <a:extLst>
              <a:ext uri="{FF2B5EF4-FFF2-40B4-BE49-F238E27FC236}">
                <a16:creationId xmlns="" xmlns:a16="http://schemas.microsoft.com/office/drawing/2014/main" id="{3F3B5137-CE54-47D4-8B96-538F08BE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E5FCF3-B4B2-471C-A3D8-CEF55C141341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210" y="1187355"/>
            <a:ext cx="7806518" cy="49647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2B6B-D8E5-43D7-B06E-D6AFD00E5755}" type="datetime1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9/22/2022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Prof. Vandana Shah</a:t>
            </a:r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17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91633" y="1187355"/>
            <a:ext cx="14057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/>
              <a:t>https://r.search.yahoo.com/_ylt=AwrKDxPX6Stj8fcX7HbGHAx.;_ylu=c2VjA2ZwLWF0dHJpYgRzbGsDcnVybA--/RV=2/RE=1663851095/RO=11/RU=http%3a%2f%2fsimplyknowledge.com%2fpopular%2fgk_detail%2fsalivary-glands/RK=2/RS=zzSrO3ZMR10e9gdcP6LJh2BOJ18-</a:t>
            </a:r>
          </a:p>
        </p:txBody>
      </p:sp>
    </p:spTree>
    <p:extLst>
      <p:ext uri="{BB962C8B-B14F-4D97-AF65-F5344CB8AC3E}">
        <p14:creationId xmlns:p14="http://schemas.microsoft.com/office/powerpoint/2010/main" val="3278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8BF8BF1D-A46A-49C7-B7FC-254B96CED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Minor glands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04136B98-86BE-4C11-8A33-5C141DB06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Minor salivary glands are not found within gingiva and anterior part of the hard palate</a:t>
            </a:r>
          </a:p>
          <a:p>
            <a:pPr eaLnBrk="1" hangingPunct="1"/>
            <a:r>
              <a:rPr lang="en-US" altLang="en-US" dirty="0"/>
              <a:t>Serous minor </a:t>
            </a:r>
            <a:r>
              <a:rPr lang="en-US" altLang="en-US" dirty="0" smtClean="0"/>
              <a:t>glands: Von </a:t>
            </a:r>
            <a:r>
              <a:rPr lang="en-US" altLang="en-US" dirty="0" err="1"/>
              <a:t>Ebner</a:t>
            </a:r>
            <a:r>
              <a:rPr lang="en-US" altLang="en-US" dirty="0"/>
              <a:t> below the sulci of the circumvallate and </a:t>
            </a:r>
            <a:r>
              <a:rPr lang="en-US" altLang="en-US" dirty="0" err="1" smtClean="0"/>
              <a:t>follate</a:t>
            </a:r>
            <a:r>
              <a:rPr lang="en-US" altLang="en-US" dirty="0" smtClean="0"/>
              <a:t> </a:t>
            </a:r>
            <a:r>
              <a:rPr lang="en-US" altLang="en-US" dirty="0"/>
              <a:t>papillae of the tongue</a:t>
            </a:r>
          </a:p>
          <a:p>
            <a:pPr eaLnBrk="1" hangingPunct="1"/>
            <a:r>
              <a:rPr lang="en-US" altLang="en-US" dirty="0"/>
              <a:t>Glands of </a:t>
            </a:r>
            <a:r>
              <a:rPr lang="en-US" altLang="en-US" dirty="0" err="1"/>
              <a:t>Blandin-Nuhn</a:t>
            </a:r>
            <a:r>
              <a:rPr lang="en-US" altLang="en-US" dirty="0"/>
              <a:t>: </a:t>
            </a:r>
            <a:r>
              <a:rPr lang="en-US" altLang="en-US" dirty="0" smtClean="0"/>
              <a:t> anterior ventral tongue (near apex)</a:t>
            </a:r>
            <a:endParaRPr lang="en-US" altLang="en-US" dirty="0"/>
          </a:p>
          <a:p>
            <a:pPr eaLnBrk="1" hangingPunct="1"/>
            <a:r>
              <a:rPr lang="en-US" altLang="en-US" dirty="0"/>
              <a:t>Palatine, </a:t>
            </a:r>
            <a:r>
              <a:rPr lang="en-US" altLang="en-US" dirty="0" err="1" smtClean="0"/>
              <a:t>glosso</a:t>
            </a:r>
            <a:r>
              <a:rPr lang="en-US" altLang="en-US" dirty="0" smtClean="0"/>
              <a:t> palatine </a:t>
            </a:r>
            <a:r>
              <a:rPr lang="en-US" altLang="en-US" dirty="0"/>
              <a:t>glands are pure </a:t>
            </a:r>
            <a:r>
              <a:rPr lang="en-US" altLang="en-US" dirty="0" smtClean="0"/>
              <a:t>mucus- Palate</a:t>
            </a:r>
            <a:endParaRPr lang="en-US" altLang="en-US" dirty="0"/>
          </a:p>
          <a:p>
            <a:pPr eaLnBrk="1" hangingPunct="1"/>
            <a:r>
              <a:rPr lang="en-US" altLang="en-US" dirty="0"/>
              <a:t>Weber </a:t>
            </a:r>
            <a:r>
              <a:rPr lang="en-US" altLang="en-US" dirty="0" smtClean="0"/>
              <a:t>glands- Lateral border of the tongue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768891-F58A-4230-B2BD-70D7DCA01D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16EDD4-801D-4A02-9F10-C475CF48820A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33797" name="Slide Number Placeholder 4">
            <a:extLst>
              <a:ext uri="{FF2B5EF4-FFF2-40B4-BE49-F238E27FC236}">
                <a16:creationId xmlns="" xmlns:a16="http://schemas.microsoft.com/office/drawing/2014/main" id="{60FF03E1-E1F4-4C6D-A27B-C218C587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34801A-698D-409F-94F6-D0EF6D60057A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070" y="423081"/>
            <a:ext cx="9351195" cy="55771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2B6B-D8E5-43D7-B06E-D6AFD00E5755}" type="datetime1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9/22/2022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Prof. Vandana Shah</a:t>
            </a:r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19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9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B93D6F1-E09F-480C-9E38-C24CAF3CE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926" y="1849438"/>
            <a:ext cx="7407275" cy="1752600"/>
          </a:xfrm>
        </p:spPr>
        <p:txBody>
          <a:bodyPr/>
          <a:lstStyle/>
          <a:p>
            <a:pPr eaLnBrk="1" hangingPunct="1">
              <a:defRPr/>
            </a:pP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251328-D154-45DD-9591-780C710C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3E084-0E71-4229-86FA-EF21724E21E4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1270" name="Slide Number Placeholder 4">
            <a:extLst>
              <a:ext uri="{FF2B5EF4-FFF2-40B4-BE49-F238E27FC236}">
                <a16:creationId xmlns="" xmlns:a16="http://schemas.microsoft.com/office/drawing/2014/main" id="{882B2969-F057-4631-B926-290D0CE4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2549F0-F97E-4ADA-9F5E-F4EECF826BAD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="" xmlns:a16="http://schemas.microsoft.com/office/drawing/2014/main" id="{31B4EFD2-04A2-4E9E-B7C6-452A10E3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1" y="1392071"/>
            <a:ext cx="7083188" cy="421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93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070" y="1215581"/>
            <a:ext cx="8081953" cy="49122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2B6B-D8E5-43D7-B06E-D6AFD00E5755}" type="datetime1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9/22/2022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Prof. Vandana Shah</a:t>
            </a:r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20</a:t>
            </a:fld>
            <a:endParaRPr 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12741" y="1306241"/>
            <a:ext cx="1909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/>
              <a:t>https://r.search.yahoo.com/_ylt=AwrKDxMt7ytjUoIWAmPGHAx.;_ylu=c2VjA2ZwLWF0dHJpYgRzbGsDcnVybA--/RV=2/RE=1663852461/RO=11/RU=https%3a%2f%2fwww.slideshare.net%2fapurva3011990%2fsaliva-in-dentistry/RK=2/RS=WUZAOqVcMbVPYU1owbAaRjRo3e8-</a:t>
            </a:r>
          </a:p>
        </p:txBody>
      </p:sp>
    </p:spTree>
    <p:extLst>
      <p:ext uri="{BB962C8B-B14F-4D97-AF65-F5344CB8AC3E}">
        <p14:creationId xmlns:p14="http://schemas.microsoft.com/office/powerpoint/2010/main" val="253881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7D667BA3-0AF2-4F20-A530-8B7EFAF1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dirty="0"/>
              <a:t> </a:t>
            </a:r>
            <a:r>
              <a:rPr lang="en-US" altLang="en-US" dirty="0" smtClean="0"/>
              <a:t>                 </a:t>
            </a:r>
            <a:r>
              <a:rPr lang="en-US" altLang="en-US" sz="4000" b="1" dirty="0" smtClean="0"/>
              <a:t>Microanatomy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endParaRPr lang="en-US" altLang="en-US" sz="4000" dirty="0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xmlns="" id="{A1FDAC2B-E757-4BA0-A88B-C241E58A4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The Secretory Unit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dirty="0"/>
              <a:t>    Acinus (serous, mucous, mixed</a:t>
            </a:r>
            <a:r>
              <a:rPr lang="en-US" altLang="en-US" b="1" dirty="0" smtClean="0"/>
              <a:t>)</a:t>
            </a:r>
            <a:endParaRPr lang="en-US" altLang="en-US" b="1" dirty="0"/>
          </a:p>
          <a:p>
            <a:r>
              <a:rPr lang="en-US" altLang="en-US" b="1" dirty="0"/>
              <a:t>Myoepithelial </a:t>
            </a:r>
            <a:r>
              <a:rPr lang="en-US" altLang="en-US" b="1" dirty="0" smtClean="0"/>
              <a:t>cells</a:t>
            </a:r>
          </a:p>
          <a:p>
            <a:pPr marL="0" indent="0">
              <a:buNone/>
            </a:pPr>
            <a:r>
              <a:rPr lang="en-US" altLang="en-US" dirty="0" smtClean="0"/>
              <a:t>        DUCTS</a:t>
            </a:r>
            <a:endParaRPr lang="en-US" altLang="en-US" b="1" dirty="0"/>
          </a:p>
          <a:p>
            <a:r>
              <a:rPr lang="en-US" altLang="en-US" b="1" dirty="0"/>
              <a:t>Intercalated duct</a:t>
            </a:r>
          </a:p>
          <a:p>
            <a:r>
              <a:rPr lang="en-US" altLang="en-US" b="1" dirty="0"/>
              <a:t>Striated duct</a:t>
            </a:r>
          </a:p>
          <a:p>
            <a:r>
              <a:rPr lang="en-US" altLang="en-US" b="1" dirty="0"/>
              <a:t>Excretory duct</a:t>
            </a: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2DC8120-B0DD-47AE-AFED-7054B0A911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4D2F62-9E2D-492D-A0FC-DB6D738C02FB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1205" name="Slide Number Placeholder 2">
            <a:extLst>
              <a:ext uri="{FF2B5EF4-FFF2-40B4-BE49-F238E27FC236}">
                <a16:creationId xmlns:a16="http://schemas.microsoft.com/office/drawing/2014/main" xmlns="" id="{77E3CD6B-A2EF-4F69-8B6B-2BDFB7D8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698798-1458-428A-BE54-A2758F2F3214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1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27B431AD-1C98-4AD1-B946-7B0DF9C71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Acinar cells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59D9651D-BAC8-4BEE-A766-D05DA064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667001"/>
            <a:ext cx="7467600" cy="3459163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At around the 7-8</a:t>
            </a:r>
            <a:r>
              <a:rPr lang="en-US" altLang="en-US" baseline="30000">
                <a:cs typeface="Times New Roman" panose="02020603050405020304" pitchFamily="18" charset="0"/>
              </a:rPr>
              <a:t>th</a:t>
            </a:r>
            <a:r>
              <a:rPr lang="en-US" altLang="en-US">
                <a:cs typeface="Times New Roman" panose="02020603050405020304" pitchFamily="18" charset="0"/>
              </a:rPr>
              <a:t> month in utero, secretory cells (acini) begin to develop around the ductal system.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97791C-B9BA-493C-8CCF-FB5C87A80D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8158E6-DAA6-43EC-85AE-575A0136B080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6325" name="Slide Number Placeholder 2">
            <a:extLst>
              <a:ext uri="{FF2B5EF4-FFF2-40B4-BE49-F238E27FC236}">
                <a16:creationId xmlns:a16="http://schemas.microsoft.com/office/drawing/2014/main" xmlns="" id="{A042C08A-5C29-4577-A1B6-9D13B206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06FCBE-5851-45A9-B9C4-08003763A908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89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04EB90A3-D04E-417D-AFD5-62D2CEBBC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Acinar cells of Salivary Glands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5C34C758-406B-4E93-945F-8E0B4ACCB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133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Classified as either:</a:t>
            </a:r>
          </a:p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Serous cells: </a:t>
            </a:r>
            <a:r>
              <a:rPr lang="en-US" altLang="en-US" sz="2800">
                <a:cs typeface="Times New Roman" panose="02020603050405020304" pitchFamily="18" charset="0"/>
              </a:rPr>
              <a:t>produce a thin watery secretion</a:t>
            </a:r>
          </a:p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Mucous cells: </a:t>
            </a:r>
            <a:r>
              <a:rPr lang="en-US" altLang="en-US" sz="2800">
                <a:cs typeface="Times New Roman" panose="02020603050405020304" pitchFamily="18" charset="0"/>
              </a:rPr>
              <a:t>produce a more viscous secretion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6C6C3C-DC4B-47F2-BCEF-37A2BE7E3A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340A2D-EFDF-48EE-9A28-2FCF55411973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7349" name="Slide Number Placeholder 2">
            <a:extLst>
              <a:ext uri="{FF2B5EF4-FFF2-40B4-BE49-F238E27FC236}">
                <a16:creationId xmlns:a16="http://schemas.microsoft.com/office/drawing/2014/main" xmlns="" id="{801633AE-ED84-438A-BCA1-1AD10F7E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CE748F-2C1D-4FB4-808D-4F929570541D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89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3B0CA58D-ADFD-4F3F-B497-2DCFE010E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Serous cells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E17FD1BC-2DC7-4468-90CE-D3977E513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2057400"/>
            <a:ext cx="7772400" cy="3276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Serous </a:t>
            </a:r>
            <a:r>
              <a:rPr lang="en-US" altLang="en-US" sz="2800" dirty="0" smtClean="0"/>
              <a:t>cells: secrete  </a:t>
            </a:r>
            <a:r>
              <a:rPr lang="en-US" altLang="en-US" sz="2800" dirty="0"/>
              <a:t>polysaccharides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They have all the features of a cell specialized for the synthesis, storage, and secretion of protein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Rough endoplasmic reticulum (ribosomal sites-</a:t>
            </a:r>
            <a:r>
              <a:rPr lang="en-US" altLang="en-US" sz="2400" dirty="0" smtClean="0"/>
              <a:t>-cisternae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Prominent Golgi-</a:t>
            </a:r>
            <a:r>
              <a:rPr lang="en-US" altLang="en-US" sz="2400" dirty="0" smtClean="0"/>
              <a:t>-carbohydrate </a:t>
            </a:r>
            <a:r>
              <a:rPr lang="en-US" altLang="en-US" sz="2400" dirty="0"/>
              <a:t>moieties are added</a:t>
            </a:r>
            <a:br>
              <a:rPr lang="en-US" altLang="en-US" sz="2400" dirty="0"/>
            </a:br>
            <a:r>
              <a:rPr lang="en-US" altLang="en-US" sz="2400" dirty="0"/>
              <a:t>Secretory granules-</a:t>
            </a:r>
            <a:r>
              <a:rPr lang="en-US" altLang="en-US" sz="2400" dirty="0" smtClean="0"/>
              <a:t>-exocytosis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6B47D-76E8-4E0C-BD0A-B59FFF567E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6C4D65-D501-4B77-93B0-12CFB9770DD8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8373" name="Slide Number Placeholder 4">
            <a:extLst>
              <a:ext uri="{FF2B5EF4-FFF2-40B4-BE49-F238E27FC236}">
                <a16:creationId xmlns:a16="http://schemas.microsoft.com/office/drawing/2014/main" xmlns="" id="{59AFEED0-7ABF-42DF-AFF0-4745E55F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65B4C9-8F2A-4927-9129-47AC04667681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62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D6B4E658-081C-41F3-9362-0D360F402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Serous cells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50FAEA98-39BD-464D-BFF1-AAC41AC96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1752600"/>
            <a:ext cx="7848600" cy="4419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/>
              <a:t>The secretory process is continuous but cyclic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There are complex foldings of cytoplasmic membrane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The junctional complex consists of: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Tight junctions (zonula occludens)--&gt;fusion of outer cell layer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Intermediate junction (zonula adherens)--&gt;intercellular communication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Desmosomes--&gt;macula adherens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D66BD-B833-435C-B743-D5D1BD48BC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B7135E-AE1D-4874-BAE6-85E2318DD987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9397" name="Slide Number Placeholder 4">
            <a:extLst>
              <a:ext uri="{FF2B5EF4-FFF2-40B4-BE49-F238E27FC236}">
                <a16:creationId xmlns:a16="http://schemas.microsoft.com/office/drawing/2014/main" xmlns="" id="{4EA4744B-AC3B-43AB-A48B-794F8E0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ACF338-B502-41BD-B807-426C69ECA096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14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C:\Documents and Settings\Ioannis G. Koutlas D\Desktop\sg_files\sg4.jpg">
            <a:extLst>
              <a:ext uri="{FF2B5EF4-FFF2-40B4-BE49-F238E27FC236}">
                <a16:creationId xmlns:a16="http://schemas.microsoft.com/office/drawing/2014/main" xmlns="" id="{F39B1722-8E74-40BD-B023-78EE0812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0"/>
            <a:ext cx="470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FA00FA-A67F-439F-B725-9BF76B8E53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A71C5E-9DB9-4870-9D23-38413FF7448F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xmlns="" id="{B71AC67A-614F-4589-A045-583D5702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2FCE3A-ACF4-44D3-B245-7E74752A0C51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07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C:\Documents and Settings\Ioannis G. Koutlas D\Desktop\sg_files\Figure_11-11.jpg">
            <a:extLst>
              <a:ext uri="{FF2B5EF4-FFF2-40B4-BE49-F238E27FC236}">
                <a16:creationId xmlns:a16="http://schemas.microsoft.com/office/drawing/2014/main" xmlns="" id="{C763257C-F5EC-4BAE-B18D-7FEAAA399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85750"/>
            <a:ext cx="60579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906829-8C79-4E0F-A5F0-C2E31D6801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552092-C8E6-4009-9945-DD3AA36DAF10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xmlns="" id="{08F8FDD1-A029-474D-A3EA-6F4BDDE5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CBD22-80BA-4F6E-966E-B456EC73ED65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27" descr="C:\Documents and Settings\Ioannis G. Koutlas D\Desktop\sg_files\Figure_11-09.jpg">
            <a:extLst>
              <a:ext uri="{FF2B5EF4-FFF2-40B4-BE49-F238E27FC236}">
                <a16:creationId xmlns:a16="http://schemas.microsoft.com/office/drawing/2014/main" xmlns="" id="{0E38E3B3-70D9-46B6-8904-0C8D86D0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9" y="228600"/>
            <a:ext cx="56467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E79690-46EB-4093-9E48-E0B350831F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12E86C-F8A4-4971-88C2-FD7BA756AC0B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xmlns="" id="{D69A008E-DBF5-48AF-8BB9-009AFCB6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5F2489-7E7D-453A-BA57-42BCDFCACA10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16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6610DD31-E797-4FA0-BB81-61873C650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Mucous cells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AA8BEE57-7AEE-4CDE-882F-907F21359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Production, storage, and secretion of proteinaceous material; smaller enzymatic component</a:t>
            </a:r>
            <a:br>
              <a:rPr lang="en-US" altLang="en-US"/>
            </a:br>
            <a:r>
              <a:rPr lang="en-US" altLang="en-US"/>
              <a:t>-more carbohydrates--&gt;mucins=more prominent Golgi</a:t>
            </a:r>
            <a:br>
              <a:rPr lang="en-US" altLang="en-US"/>
            </a:br>
            <a:r>
              <a:rPr lang="en-US" altLang="en-US"/>
              <a:t>-less prominent (conspicuous) rough endoplasmic reticulum, mitochondria</a:t>
            </a:r>
            <a:br>
              <a:rPr lang="en-US" altLang="en-US"/>
            </a:br>
            <a:r>
              <a:rPr lang="en-US" altLang="en-US"/>
              <a:t>-less interdigitations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98CBAA-CB83-41A7-8733-B2E07FC101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85106F-C2A3-4F1C-83F6-CD2AFA9635AC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3493" name="Slide Number Placeholder 4">
            <a:extLst>
              <a:ext uri="{FF2B5EF4-FFF2-40B4-BE49-F238E27FC236}">
                <a16:creationId xmlns:a16="http://schemas.microsoft.com/office/drawing/2014/main" xmlns="" id="{D2C1A0D6-18D1-4B31-8D04-AF974659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DFFA47-FF1D-4F21-8311-B5C0BCBD58CE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5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="" xmlns:a16="http://schemas.microsoft.com/office/drawing/2014/main" id="{FF89969E-D203-4396-A161-DF7D685E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785813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2400" b="1">
                <a:solidFill>
                  <a:srgbClr val="8DC765"/>
                </a:solidFill>
                <a:latin typeface="Gill Sans MT" panose="020B0502020104020203" pitchFamily="34" charset="0"/>
              </a:rPr>
              <a:t>        </a:t>
            </a:r>
            <a:r>
              <a:rPr lang="en-US" altLang="en-US" sz="2400">
                <a:solidFill>
                  <a:prstClr val="black"/>
                </a:solidFill>
                <a:latin typeface="Gill Sans MT" panose="020B0502020104020203" pitchFamily="34" charset="0"/>
              </a:rPr>
              <a:t>                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AB63CD11-7590-4A43-BA01-D5475E264406}"/>
              </a:ext>
            </a:extLst>
          </p:cNvPr>
          <p:cNvGraphicFramePr/>
          <p:nvPr/>
        </p:nvGraphicFramePr>
        <p:xfrm>
          <a:off x="2881290" y="1643050"/>
          <a:ext cx="728667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="" xmlns:a16="http://schemas.microsoft.com/office/drawing/2014/main" id="{E1802B27-9C95-47E5-8075-02489FAE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203" y="71438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Glands</a:t>
            </a:r>
            <a:endParaRPr lang="en-IN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7A81CC3-82C1-40E0-8DD1-D0024EFA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68C14-7862-47DF-B1B6-61F3BCDAD0A2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4342" name="Slide Number Placeholder 4">
            <a:extLst>
              <a:ext uri="{FF2B5EF4-FFF2-40B4-BE49-F238E27FC236}">
                <a16:creationId xmlns="" xmlns:a16="http://schemas.microsoft.com/office/drawing/2014/main" id="{4C07CD57-E97B-4583-867C-6A1AE27C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F1E55C-C11D-4ECB-81F1-7B380455A985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40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0BF25-154E-4F06-AD01-F27DB8E4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64515" name="Content Placeholder 5">
            <a:extLst>
              <a:ext uri="{FF2B5EF4-FFF2-40B4-BE49-F238E27FC236}">
                <a16:creationId xmlns:a16="http://schemas.microsoft.com/office/drawing/2014/main" xmlns="" id="{A9228DB4-EE16-4F31-8E19-0FF1733140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464" y="274638"/>
            <a:ext cx="4035425" cy="60309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7D88D6-1FE1-47C8-8B5D-FADEE4CF5D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5B8014-DF15-4063-B424-530274D1A137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4517" name="Slide Number Placeholder 4">
            <a:extLst>
              <a:ext uri="{FF2B5EF4-FFF2-40B4-BE49-F238E27FC236}">
                <a16:creationId xmlns:a16="http://schemas.microsoft.com/office/drawing/2014/main" xmlns="" id="{4042AEDD-AC22-4C40-ABD9-2813A3F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6E4B6-6108-4575-B936-23E168517548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64518" name="Picture 6">
            <a:extLst>
              <a:ext uri="{FF2B5EF4-FFF2-40B4-BE49-F238E27FC236}">
                <a16:creationId xmlns:a16="http://schemas.microsoft.com/office/drawing/2014/main" xmlns="" id="{39D50C26-9AB4-4A58-88EE-7B90DDA9F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74638"/>
            <a:ext cx="4891088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786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59421-2547-4FA5-A2CC-C290CE84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65539" name="Content Placeholder 5">
            <a:extLst>
              <a:ext uri="{FF2B5EF4-FFF2-40B4-BE49-F238E27FC236}">
                <a16:creationId xmlns:a16="http://schemas.microsoft.com/office/drawing/2014/main" xmlns="" id="{52D0BE58-6644-416F-A338-E1A4C9EA24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0"/>
            <a:ext cx="7891462" cy="65976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D4C5A-0105-482B-A36F-AB5EF8F2DC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F38CDC-34C3-404D-903C-5241EEF9E956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5541" name="Slide Number Placeholder 4">
            <a:extLst>
              <a:ext uri="{FF2B5EF4-FFF2-40B4-BE49-F238E27FC236}">
                <a16:creationId xmlns:a16="http://schemas.microsoft.com/office/drawing/2014/main" xmlns="" id="{B8CB03DC-81E6-4AC2-AE29-618D1307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FACE9-E6B3-41C7-9440-46151D2903B8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85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C:\Documents and Settings\Ioannis G. Koutlas D\Desktop\sg_files\sg6.jpg">
            <a:extLst>
              <a:ext uri="{FF2B5EF4-FFF2-40B4-BE49-F238E27FC236}">
                <a16:creationId xmlns:a16="http://schemas.microsoft.com/office/drawing/2014/main" xmlns="" id="{C06F7EB1-7328-450F-8B0A-F55AF47B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4" y="0"/>
            <a:ext cx="4783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8BA28F-A9A5-41FE-932D-9E629AC92C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3C22B9F-7ACA-4B48-9B19-C7B16091634B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xmlns="" id="{0A6D764E-1EAA-499C-9816-C4E668B4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1C97C-8A48-452B-88CB-7888773A6E39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90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C:\Documents and Settings\Ioannis G. Koutlas D\Desktop\sg_files\Figure_11-14.jpg">
            <a:extLst>
              <a:ext uri="{FF2B5EF4-FFF2-40B4-BE49-F238E27FC236}">
                <a16:creationId xmlns:a16="http://schemas.microsoft.com/office/drawing/2014/main" xmlns="" id="{621E2C27-5F4A-4E7D-94A8-610509CA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9" y="228600"/>
            <a:ext cx="4378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C85C54-AE27-4765-8B5A-FF44DAABDD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A2B790-241D-4FDD-A431-DF8F0F4568E0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xmlns="" id="{93913066-1A28-49E5-A6BC-894C2FAB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572B81-6CE8-4B04-AF98-EC2D0D96DF10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08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Documents and Settings\Ioannis G. Koutlas D\Desktop\sg_files\Figure_114.jpg">
            <a:extLst>
              <a:ext uri="{FF2B5EF4-FFF2-40B4-BE49-F238E27FC236}">
                <a16:creationId xmlns:a16="http://schemas.microsoft.com/office/drawing/2014/main" xmlns="" id="{C3850E69-DE91-46C4-8A02-6940DA9A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4614"/>
            <a:ext cx="8229600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BB5D87-53CE-4B39-A055-C02F0B0ADD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E095C4-D6BC-492E-8D19-269D45A823E9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xmlns="" id="{1D8C7C23-F9FE-4C60-BD3C-AEEAAAB9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0C5F22-6467-4336-BDD0-334E4CC704D2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0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C:\Documents and Settings\Ioannis G. Koutlas D\Desktop\sg_files\Figure_115.jpg">
            <a:extLst>
              <a:ext uri="{FF2B5EF4-FFF2-40B4-BE49-F238E27FC236}">
                <a16:creationId xmlns:a16="http://schemas.microsoft.com/office/drawing/2014/main" xmlns="" id="{14E7BEC1-6763-4D6B-A379-10996123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81534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C79448-9579-4A78-9E8B-8B6D293031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B229CF-239F-4E09-ABD4-04B1D2F9C41E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xmlns="" id="{3A7DB075-BFA1-4DED-A74A-D89B8225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8FD9FA-DA64-4C36-BDB8-B7793B511FFD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16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C:\Documents and Settings\Ioannis G. Koutlas D\Desktop\sg_files\Figure_120.jpg">
            <a:extLst>
              <a:ext uri="{FF2B5EF4-FFF2-40B4-BE49-F238E27FC236}">
                <a16:creationId xmlns:a16="http://schemas.microsoft.com/office/drawing/2014/main" xmlns="" id="{5647E556-B41D-47F5-86ED-6D56747E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614"/>
            <a:ext cx="9144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E3BE2A-3128-4785-A3F3-F513E402DC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373685-6968-4BBF-B6DB-546670D6B2DF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xmlns="" id="{E99B5128-A8EA-4824-9CF9-8155AB62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3DD14F-A348-418F-B2F1-97B719D44508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72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C:\Documents and Settings\Ioannis G. Koutlas D\Desktop\sg_files\Figure_116.jpg">
            <a:extLst>
              <a:ext uri="{FF2B5EF4-FFF2-40B4-BE49-F238E27FC236}">
                <a16:creationId xmlns:a16="http://schemas.microsoft.com/office/drawing/2014/main" xmlns="" id="{FFA7D11E-BE45-45E0-8F47-7B630FC51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226"/>
            <a:ext cx="88392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8EF39D-4319-41E3-B2A6-851FE7C800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47DD84-65A0-4C41-AB50-070C345B5167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xmlns="" id="{88E9C296-7EDF-4C0C-9940-CB94B8A2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EF0625-2A0A-49EB-AE98-EBE653BBCF62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32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DD569B59-2904-4DFD-BEE8-9766325EA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Myoepithelial cells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5B7C15F9-227F-4395-BC7F-7ABD6E067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One, two or even three myoepithelial cells in each salivary and piece body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Four to eight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Desmosomes between myoepithelial cells and secretory 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Myofilaments frequently aggregated to form dark bodies along the course of the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F4520C-A1A6-40EC-AECB-12366C1DD1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E998E7-CE54-4A61-AA36-751A39D117B5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2709" name="Slide Number Placeholder 4">
            <a:extLst>
              <a:ext uri="{FF2B5EF4-FFF2-40B4-BE49-F238E27FC236}">
                <a16:creationId xmlns:a16="http://schemas.microsoft.com/office/drawing/2014/main" xmlns="" id="{71B672E2-5FAF-4C69-9F4A-5641FA91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2FF736-907F-4C9A-8EC4-536F78A3A979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>
            <a:extLst>
              <a:ext uri="{FF2B5EF4-FFF2-40B4-BE49-F238E27FC236}">
                <a16:creationId xmlns:a16="http://schemas.microsoft.com/office/drawing/2014/main" xmlns="" id="{41052DD8-3F7F-40B9-B532-0EE5F14AB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Myoepithelial cells</a:t>
            </a:r>
          </a:p>
        </p:txBody>
      </p:sp>
      <p:sp>
        <p:nvSpPr>
          <p:cNvPr id="73731" name="Rectangle 1027">
            <a:extLst>
              <a:ext uri="{FF2B5EF4-FFF2-40B4-BE49-F238E27FC236}">
                <a16:creationId xmlns:a16="http://schemas.microsoft.com/office/drawing/2014/main" xmlns="" id="{343281E6-E571-4556-91B0-19ABB272D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myoepithelial cells of the intercalated ducts are more spindled-shaped and fewer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Ultrastructurally very similar to that of smooth muscle cells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Functions of myoepithelial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Support secretory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Contract and widen the diameter of the intercalated 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Contraction may aid in the rupture of acinar cells of epithelial origin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A83AB9-8950-4CB1-BC16-186D11B97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4F4121-4770-441E-A9BE-2CB551E18F3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3733" name="Slide Number Placeholder 4">
            <a:extLst>
              <a:ext uri="{FF2B5EF4-FFF2-40B4-BE49-F238E27FC236}">
                <a16:creationId xmlns:a16="http://schemas.microsoft.com/office/drawing/2014/main" xmlns="" id="{F538F4B2-C51A-4884-808B-91CAF8B2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383045-34D2-4D69-9E5D-04F027AF2125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1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E8560843-49B1-4D74-93F5-8FE2C64D2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14535"/>
              </p:ext>
            </p:extLst>
          </p:nvPr>
        </p:nvGraphicFramePr>
        <p:xfrm>
          <a:off x="4095736" y="500042"/>
          <a:ext cx="4048132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A6146B55-E4D8-41D3-933A-E7831668A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071970"/>
              </p:ext>
            </p:extLst>
          </p:nvPr>
        </p:nvGraphicFramePr>
        <p:xfrm>
          <a:off x="3881422" y="3915170"/>
          <a:ext cx="214314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92AA4E18-C2A8-45AB-AC62-C1EA1C877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358451"/>
              </p:ext>
            </p:extLst>
          </p:nvPr>
        </p:nvGraphicFramePr>
        <p:xfrm>
          <a:off x="6374587" y="3607595"/>
          <a:ext cx="3126578" cy="274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Down Arrow 5">
            <a:extLst>
              <a:ext uri="{FF2B5EF4-FFF2-40B4-BE49-F238E27FC236}">
                <a16:creationId xmlns="" xmlns:a16="http://schemas.microsoft.com/office/drawing/2014/main" id="{7401710D-355E-4583-80F2-28CBC298B045}"/>
              </a:ext>
            </a:extLst>
          </p:cNvPr>
          <p:cNvSpPr/>
          <p:nvPr/>
        </p:nvSpPr>
        <p:spPr>
          <a:xfrm>
            <a:off x="4738678" y="3357562"/>
            <a:ext cx="285752" cy="500066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="" xmlns:a16="http://schemas.microsoft.com/office/drawing/2014/main" id="{4F119D8E-094A-4692-B837-BB36573D6496}"/>
              </a:ext>
            </a:extLst>
          </p:cNvPr>
          <p:cNvSpPr/>
          <p:nvPr/>
        </p:nvSpPr>
        <p:spPr>
          <a:xfrm>
            <a:off x="7303281" y="3160796"/>
            <a:ext cx="285752" cy="500066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389B4C6-F0A4-4C7C-9403-66F434F37263}"/>
              </a:ext>
            </a:extLst>
          </p:cNvPr>
          <p:cNvSpPr/>
          <p:nvPr/>
        </p:nvSpPr>
        <p:spPr>
          <a:xfrm>
            <a:off x="2738439" y="1"/>
            <a:ext cx="7500937" cy="828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GLANDS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 classified As:</a:t>
            </a:r>
            <a:endParaRPr lang="en-US" sz="3600" dirty="0">
              <a:solidFill>
                <a:srgbClr val="4F27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61D25D6-AE3D-4FF8-B10A-4CCFE73B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03EA6-519F-4A56-9F8C-3C33FDFF394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5373" name="Slide Number Placeholder 8">
            <a:extLst>
              <a:ext uri="{FF2B5EF4-FFF2-40B4-BE49-F238E27FC236}">
                <a16:creationId xmlns="" xmlns:a16="http://schemas.microsoft.com/office/drawing/2014/main" id="{D2B34C4E-BBEA-4C88-B1F3-41853F4F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A02A3C-01FB-445A-AC40-4039E31664A3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55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282FA-598A-4544-818F-69262A61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74755" name="Content Placeholder 5">
            <a:extLst>
              <a:ext uri="{FF2B5EF4-FFF2-40B4-BE49-F238E27FC236}">
                <a16:creationId xmlns:a16="http://schemas.microsoft.com/office/drawing/2014/main" xmlns="" id="{0F01B188-CEDC-461F-9334-BA151C7D32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4" y="274638"/>
            <a:ext cx="7602537" cy="61071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5BDC7D-DCD6-4CEE-A005-BB5193C539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71E2B2-E785-4EB8-AC18-D62FA5DCFAF3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xmlns="" id="{AA49DCE0-4061-4A81-AD6E-6C1DDE37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82F4F0-9EAE-4299-B5E5-F59061A29E51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27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C:\Documents and Settings\Ioannis G. Koutlas D\Desktop\sg_files\sg8.jpg">
            <a:extLst>
              <a:ext uri="{FF2B5EF4-FFF2-40B4-BE49-F238E27FC236}">
                <a16:creationId xmlns:a16="http://schemas.microsoft.com/office/drawing/2014/main" xmlns="" id="{CB4D7D31-C43D-4A56-87EB-14FC2952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6" y="0"/>
            <a:ext cx="5114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7FBA0B-F742-4E4E-9AFD-66E641D512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8B50EE-2DB9-4A92-AE67-039607F27892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xmlns="" id="{DDCD94A0-6607-43B9-98C2-11A271AD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D066C1-C926-404A-BB34-FC69D7831022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63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C:\Documents and Settings\Ioannis G. Koutlas D\Desktop\sg_files\Figure_117.jpg">
            <a:extLst>
              <a:ext uri="{FF2B5EF4-FFF2-40B4-BE49-F238E27FC236}">
                <a16:creationId xmlns:a16="http://schemas.microsoft.com/office/drawing/2014/main" xmlns="" id="{EABBCB6D-A76A-4AD2-BDD9-26A34477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1614"/>
            <a:ext cx="91440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470D1-9746-461A-AF5A-C466E14246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40F69D-1CE3-4A1B-9285-01228D07C941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xmlns="" id="{5C3329BA-A4A4-4A1A-886D-3F60C2F8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339862-75A7-4D53-B698-BA2AB986D925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47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C:\Documents and Settings\Ioannis G. Koutlas D\Desktop\sg_files\Figure_11-20.jpg">
            <a:extLst>
              <a:ext uri="{FF2B5EF4-FFF2-40B4-BE49-F238E27FC236}">
                <a16:creationId xmlns:a16="http://schemas.microsoft.com/office/drawing/2014/main" xmlns="" id="{A0A1F64E-D83D-4700-A8CB-99324112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1" y="228600"/>
            <a:ext cx="51546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92BA60-E741-47D0-AC68-E4AFB4BF1C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B05A25-BE5A-459E-914E-4E6048B05120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xmlns="" id="{614EB907-359F-4EB8-99FA-EFDD025C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AAB2D0-C571-4E20-B617-10F0E7091397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9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1BD5D2-AAFA-4B7F-9577-D4A3A8EA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thought before we meet again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644BB97-8787-45B1-99B7-F4824A0C2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095" y="1186819"/>
            <a:ext cx="7427742" cy="64249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CA75CB-66D9-49C4-8B1F-E54B13BE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56CF2-4297-4776-95C5-47900B7241E7}" type="datetime1">
              <a:rPr lang="en-US" smtClean="0"/>
              <a:pPr>
                <a:defRPr/>
              </a:pPr>
              <a:t>9/22/2022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3FAC97-0F1C-4294-A3D9-B91ABDDD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81060-F4F7-409B-85F4-AFC1D68CFA38}" type="slidenum">
              <a:rPr lang="en-IN" altLang="en-US" smtClean="0"/>
              <a:pPr>
                <a:defRPr/>
              </a:pPr>
              <a:t>44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711967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Thank%20You%20Bod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6"/>
          <a:stretch>
            <a:fillRect/>
          </a:stretch>
        </p:blipFill>
        <p:spPr bwMode="auto">
          <a:xfrm>
            <a:off x="2057400" y="9144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Thank%20You%20Bodi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2" r="38652" b="31999"/>
          <a:stretch>
            <a:fillRect/>
          </a:stretch>
        </p:blipFill>
        <p:spPr>
          <a:xfrm>
            <a:off x="3276600" y="3276600"/>
            <a:ext cx="5867400" cy="2819400"/>
          </a:xfrm>
          <a:noFill/>
        </p:spPr>
      </p:pic>
      <p:sp>
        <p:nvSpPr>
          <p:cNvPr id="7373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737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1AA3EA-4975-4B78-B43A-DF9C040DF25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879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E35F2ECA-EC5C-4F7B-87DE-F605467B3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984632"/>
              </p:ext>
            </p:extLst>
          </p:nvPr>
        </p:nvGraphicFramePr>
        <p:xfrm>
          <a:off x="2975212" y="-571529"/>
          <a:ext cx="6632812" cy="346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5DE7E3AF-87EE-4F89-9E84-C73FA188A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243835"/>
              </p:ext>
            </p:extLst>
          </p:nvPr>
        </p:nvGraphicFramePr>
        <p:xfrm>
          <a:off x="3070746" y="2647666"/>
          <a:ext cx="3285118" cy="206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EDDE7DD8-F8CB-4570-BD61-98E25514E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928815"/>
              </p:ext>
            </p:extLst>
          </p:nvPr>
        </p:nvGraphicFramePr>
        <p:xfrm>
          <a:off x="6429356" y="2157491"/>
          <a:ext cx="400052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6389" name="Picture 2">
            <a:extLst>
              <a:ext uri="{FF2B5EF4-FFF2-40B4-BE49-F238E27FC236}">
                <a16:creationId xmlns="" xmlns:a16="http://schemas.microsoft.com/office/drawing/2014/main" id="{5FB55D28-EE3F-4DA7-9BA8-F3C8A0C9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3" y="4713290"/>
            <a:ext cx="2820537" cy="1825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3">
            <a:extLst>
              <a:ext uri="{FF2B5EF4-FFF2-40B4-BE49-F238E27FC236}">
                <a16:creationId xmlns="" xmlns:a16="http://schemas.microsoft.com/office/drawing/2014/main" id="{2BC0F27E-0312-41B7-93FF-9412DC6F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1" y="4658731"/>
            <a:ext cx="2948350" cy="1927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7576A4-9A04-433D-9A42-4115B135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1A52C-41F6-4EB5-981C-AC12A9E97E86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6392" name="Slide Number Placeholder 5">
            <a:extLst>
              <a:ext uri="{FF2B5EF4-FFF2-40B4-BE49-F238E27FC236}">
                <a16:creationId xmlns="" xmlns:a16="http://schemas.microsoft.com/office/drawing/2014/main" id="{756F72BD-0CC1-47EC-9C68-2D6BCD5B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D79A15-8474-41A2-9F39-92C26454EE37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9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7514A9D6-14FD-4BC2-8749-72AAC9AC0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125821"/>
              </p:ext>
            </p:extLst>
          </p:nvPr>
        </p:nvGraphicFramePr>
        <p:xfrm>
          <a:off x="4167174" y="500042"/>
          <a:ext cx="4048132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2">
            <a:extLst>
              <a:ext uri="{FF2B5EF4-FFF2-40B4-BE49-F238E27FC236}">
                <a16:creationId xmlns="" xmlns:a16="http://schemas.microsoft.com/office/drawing/2014/main" id="{D9D08A44-880B-47FD-90D2-74952661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2" y="4631973"/>
            <a:ext cx="202044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="" xmlns:a16="http://schemas.microsoft.com/office/drawing/2014/main" id="{F4CC8CA9-2893-4769-B72E-4B48E6EF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3" y="4567238"/>
            <a:ext cx="274917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C6CA5B87-4729-47C4-A125-921DCA1CF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168577"/>
              </p:ext>
            </p:extLst>
          </p:nvPr>
        </p:nvGraphicFramePr>
        <p:xfrm>
          <a:off x="3581400" y="3207224"/>
          <a:ext cx="2277597" cy="113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FA2C562F-A939-4F7D-9181-02DB95059F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760052"/>
              </p:ext>
            </p:extLst>
          </p:nvPr>
        </p:nvGraphicFramePr>
        <p:xfrm>
          <a:off x="6444771" y="3207224"/>
          <a:ext cx="2985831" cy="113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2E15B21-AA54-49AC-8F9C-3366CEA5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61D10-5AF6-43A8-950B-DAE4D9B4B6EB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8440" name="Slide Number Placeholder 3">
            <a:extLst>
              <a:ext uri="{FF2B5EF4-FFF2-40B4-BE49-F238E27FC236}">
                <a16:creationId xmlns="" xmlns:a16="http://schemas.microsoft.com/office/drawing/2014/main" id="{7FE0BBBE-3864-4605-B6C6-DA1EAA0A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5C0E7-3572-4DC5-ABD7-6E7FA9A8FD0F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4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32928694-1EDD-4E2A-A771-651CAB875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649665"/>
              </p:ext>
            </p:extLst>
          </p:nvPr>
        </p:nvGraphicFramePr>
        <p:xfrm>
          <a:off x="3238480" y="500042"/>
          <a:ext cx="6286544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3" name="Picture 2">
            <a:extLst>
              <a:ext uri="{FF2B5EF4-FFF2-40B4-BE49-F238E27FC236}">
                <a16:creationId xmlns="" xmlns:a16="http://schemas.microsoft.com/office/drawing/2014/main" id="{BA8A42B6-E70C-468D-98FE-6F2074F98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1" y="3575714"/>
            <a:ext cx="2360022" cy="210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>
            <a:extLst>
              <a:ext uri="{FF2B5EF4-FFF2-40B4-BE49-F238E27FC236}">
                <a16:creationId xmlns="" xmlns:a16="http://schemas.microsoft.com/office/drawing/2014/main" id="{C7F571B0-FC9C-4FAB-83F4-51591067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9" y="3739487"/>
            <a:ext cx="1876425" cy="16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="" xmlns:a16="http://schemas.microsoft.com/office/drawing/2014/main" id="{7322F0D7-8597-43B3-90BE-B06520F4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3739487"/>
            <a:ext cx="2038350" cy="16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0A6B4F-7F5B-44F0-A663-58CEF221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3741E-D6B5-4234-A0FA-E9E86DBBBC8F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0487" name="Slide Number Placeholder 3">
            <a:extLst>
              <a:ext uri="{FF2B5EF4-FFF2-40B4-BE49-F238E27FC236}">
                <a16:creationId xmlns="" xmlns:a16="http://schemas.microsoft.com/office/drawing/2014/main" id="{E8C54D35-A974-4207-8912-E8DE090E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B2E94A-A379-4B41-BCEA-8FC78268C438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0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D6E2C49F-EE99-4A86-B2EE-5FCA7B884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052081"/>
              </p:ext>
            </p:extLst>
          </p:nvPr>
        </p:nvGraphicFramePr>
        <p:xfrm>
          <a:off x="2738414" y="0"/>
          <a:ext cx="771530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E4290537-F677-4F1A-8535-FAD0F3186E1C}"/>
              </a:ext>
            </a:extLst>
          </p:cNvPr>
          <p:cNvGrpSpPr/>
          <p:nvPr/>
        </p:nvGrpSpPr>
        <p:grpSpPr>
          <a:xfrm>
            <a:off x="2006221" y="2319767"/>
            <a:ext cx="3056467" cy="2031166"/>
            <a:chOff x="-933410" y="1819886"/>
            <a:chExt cx="3015844" cy="1187656"/>
          </a:xfrm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EC5F7DA-F212-4BC0-A5FF-7F6208BD7812}"/>
                </a:ext>
              </a:extLst>
            </p:cNvPr>
            <p:cNvSpPr/>
            <p:nvPr/>
          </p:nvSpPr>
          <p:spPr>
            <a:xfrm>
              <a:off x="-933410" y="1879726"/>
              <a:ext cx="3015844" cy="112781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BAFEA9DF-A946-4A13-88C2-30974180541F}"/>
                </a:ext>
              </a:extLst>
            </p:cNvPr>
            <p:cNvSpPr/>
            <p:nvPr/>
          </p:nvSpPr>
          <p:spPr>
            <a:xfrm>
              <a:off x="-838193" y="1819886"/>
              <a:ext cx="2852901" cy="10715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415" tIns="18415" rIns="18415" bIns="18415" spcCol="1270" anchor="ctr"/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 of apical cytoplasm lost</a:t>
              </a:r>
            </a:p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Milk fat by mammary gland</a:t>
              </a:r>
              <a:endParaRPr lang="en-I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="" xmlns:a16="http://schemas.microsoft.com/office/drawing/2014/main" id="{49FDC787-0DAE-455B-83F6-7028E34942BC}"/>
              </a:ext>
            </a:extLst>
          </p:cNvPr>
          <p:cNvGrpSpPr/>
          <p:nvPr/>
        </p:nvGrpSpPr>
        <p:grpSpPr>
          <a:xfrm>
            <a:off x="5437547" y="2393172"/>
            <a:ext cx="2554124" cy="1946391"/>
            <a:chOff x="2718529" y="1913178"/>
            <a:chExt cx="2266939" cy="1181859"/>
          </a:xfrm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8302FC1-4F7A-4753-8F9C-D00765215387}"/>
                </a:ext>
              </a:extLst>
            </p:cNvPr>
            <p:cNvSpPr/>
            <p:nvPr/>
          </p:nvSpPr>
          <p:spPr>
            <a:xfrm>
              <a:off x="2729835" y="1967221"/>
              <a:ext cx="2255633" cy="1127816"/>
            </a:xfrm>
            <a:prstGeom prst="rect">
              <a:avLst/>
            </a:prstGeom>
            <a:solidFill>
              <a:srgbClr val="92D050">
                <a:alpha val="49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515F4CF-AB2D-4D31-823B-CEA81F1AAA81}"/>
                </a:ext>
              </a:extLst>
            </p:cNvPr>
            <p:cNvSpPr/>
            <p:nvPr/>
          </p:nvSpPr>
          <p:spPr>
            <a:xfrm>
              <a:off x="2718529" y="1913178"/>
              <a:ext cx="2255633" cy="11278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415" tIns="18415" rIns="18415" bIns="18415" spcCol="1270" anchor="ctr"/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Entire secretory cell shed</a:t>
              </a:r>
            </a:p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Sebaceous gland</a:t>
              </a:r>
              <a:endParaRPr lang="en-I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="" xmlns:a16="http://schemas.microsoft.com/office/drawing/2014/main" id="{24259FA5-E538-460E-80A7-04CB1D4F3B58}"/>
              </a:ext>
            </a:extLst>
          </p:cNvPr>
          <p:cNvGrpSpPr/>
          <p:nvPr/>
        </p:nvGrpSpPr>
        <p:grpSpPr>
          <a:xfrm>
            <a:off x="8307661" y="2319767"/>
            <a:ext cx="2916246" cy="2019800"/>
            <a:chOff x="5741986" y="1808098"/>
            <a:chExt cx="2916246" cy="1275490"/>
          </a:xfrm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C99E37C-953E-4F58-8CD8-53387F999363}"/>
                </a:ext>
              </a:extLst>
            </p:cNvPr>
            <p:cNvSpPr/>
            <p:nvPr/>
          </p:nvSpPr>
          <p:spPr>
            <a:xfrm>
              <a:off x="5741986" y="1808098"/>
              <a:ext cx="2916246" cy="1163177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826DD98-ADD0-4739-9F04-AE9D9F0D0149}"/>
                </a:ext>
              </a:extLst>
            </p:cNvPr>
            <p:cNvSpPr/>
            <p:nvPr/>
          </p:nvSpPr>
          <p:spPr>
            <a:xfrm>
              <a:off x="5741987" y="1854454"/>
              <a:ext cx="2719730" cy="12291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415" tIns="18415" rIns="18415" bIns="18415" spcCol="1270" anchor="ctr"/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part of the cell is lost</a:t>
              </a:r>
            </a:p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Sweat gland</a:t>
              </a:r>
              <a:endParaRPr lang="en-I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534" name="Picture 2">
            <a:extLst>
              <a:ext uri="{FF2B5EF4-FFF2-40B4-BE49-F238E27FC236}">
                <a16:creationId xmlns="" xmlns:a16="http://schemas.microsoft.com/office/drawing/2014/main" id="{4898CD5C-46BE-4D3F-BA00-4CD543E6B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01" y="4500569"/>
            <a:ext cx="1857400" cy="2236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3">
            <a:extLst>
              <a:ext uri="{FF2B5EF4-FFF2-40B4-BE49-F238E27FC236}">
                <a16:creationId xmlns="" xmlns:a16="http://schemas.microsoft.com/office/drawing/2014/main" id="{CBC74AE7-5A7F-4606-812C-7CB56482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18" y="4339563"/>
            <a:ext cx="1652612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4">
            <a:extLst>
              <a:ext uri="{FF2B5EF4-FFF2-40B4-BE49-F238E27FC236}">
                <a16:creationId xmlns="" xmlns:a16="http://schemas.microsoft.com/office/drawing/2014/main" id="{5A9DE344-FF9D-4AFF-95DC-2F192431B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70" y="4500569"/>
            <a:ext cx="1558333" cy="2309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C6C5A559-7A6F-414A-9319-50456F98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61052-B96D-4EA4-9FA4-ACB1A5F75D87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2538" name="Slide Number Placeholder 8">
            <a:extLst>
              <a:ext uri="{FF2B5EF4-FFF2-40B4-BE49-F238E27FC236}">
                <a16:creationId xmlns="" xmlns:a16="http://schemas.microsoft.com/office/drawing/2014/main" id="{35476070-9FED-4F45-BD47-5B91F487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31E87-D7C4-4605-982F-B5EC565A0172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7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A637B394-C06E-4354-B782-3C878FB41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407420"/>
              </p:ext>
            </p:extLst>
          </p:nvPr>
        </p:nvGraphicFramePr>
        <p:xfrm>
          <a:off x="2715921" y="322214"/>
          <a:ext cx="771530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DAD035D-C632-4E69-A6E5-C4BCB0228254}"/>
              </a:ext>
            </a:extLst>
          </p:cNvPr>
          <p:cNvGrpSpPr/>
          <p:nvPr/>
        </p:nvGrpSpPr>
        <p:grpSpPr>
          <a:xfrm>
            <a:off x="2809852" y="3004360"/>
            <a:ext cx="2286016" cy="2282004"/>
            <a:chOff x="517" y="1760712"/>
            <a:chExt cx="2255633" cy="1334325"/>
          </a:xfrm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E222C3DD-0128-43FD-B3A9-23A888AC5B45}"/>
                </a:ext>
              </a:extLst>
            </p:cNvPr>
            <p:cNvSpPr/>
            <p:nvPr/>
          </p:nvSpPr>
          <p:spPr>
            <a:xfrm>
              <a:off x="517" y="1967221"/>
              <a:ext cx="2255633" cy="112781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EBAD446-DFA7-4B4A-9A6D-1CFC800ED6BD}"/>
                </a:ext>
              </a:extLst>
            </p:cNvPr>
            <p:cNvSpPr/>
            <p:nvPr/>
          </p:nvSpPr>
          <p:spPr>
            <a:xfrm>
              <a:off x="517" y="1760712"/>
              <a:ext cx="2255633" cy="1334325"/>
            </a:xfrm>
            <a:prstGeom prst="rect">
              <a:avLst/>
            </a:prstGeom>
            <a:solidFill>
              <a:srgbClr val="FFC0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415" tIns="18415" rIns="18415" bIns="18415" spcCol="1270" anchor="ctr"/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Thin watery protein rich secretion</a:t>
              </a:r>
            </a:p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Pancreas, parotid gland</a:t>
              </a:r>
              <a:endParaRPr lang="en-I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A00D35A-F3CD-43B1-B00D-1C3F14B194D0}"/>
              </a:ext>
            </a:extLst>
          </p:cNvPr>
          <p:cNvGrpSpPr/>
          <p:nvPr/>
        </p:nvGrpSpPr>
        <p:grpSpPr>
          <a:xfrm>
            <a:off x="5381621" y="2879865"/>
            <a:ext cx="2340297" cy="2406499"/>
            <a:chOff x="2729835" y="1677175"/>
            <a:chExt cx="2340297" cy="1461239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CFB2CF1-8912-456E-A43D-F7A68E87BBAA}"/>
                </a:ext>
              </a:extLst>
            </p:cNvPr>
            <p:cNvSpPr/>
            <p:nvPr/>
          </p:nvSpPr>
          <p:spPr>
            <a:xfrm>
              <a:off x="2729835" y="1967221"/>
              <a:ext cx="2255633" cy="11278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F6F885C-96BC-4CE6-88FC-674402CCA092}"/>
                </a:ext>
              </a:extLst>
            </p:cNvPr>
            <p:cNvSpPr/>
            <p:nvPr/>
          </p:nvSpPr>
          <p:spPr>
            <a:xfrm>
              <a:off x="2729836" y="1677175"/>
              <a:ext cx="2340296" cy="14612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415" tIns="18415" rIns="18415" bIns="18415" spcCol="1270" anchor="ctr"/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Viscous, rich in carbohydrates</a:t>
              </a:r>
            </a:p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Labial Glands</a:t>
              </a:r>
              <a:endParaRPr lang="en-I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8785DE1-942E-4C4C-82AA-A12BA9868C0C}"/>
              </a:ext>
            </a:extLst>
          </p:cNvPr>
          <p:cNvGrpSpPr/>
          <p:nvPr/>
        </p:nvGrpSpPr>
        <p:grpSpPr>
          <a:xfrm>
            <a:off x="7721918" y="2879866"/>
            <a:ext cx="2878633" cy="2406499"/>
            <a:chOff x="5299119" y="1665575"/>
            <a:chExt cx="2878633" cy="1519689"/>
          </a:xfrm>
          <a:solidFill>
            <a:srgbClr val="FF0000">
              <a:alpha val="37000"/>
            </a:srgbClr>
          </a:solidFill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ABCAFF7-010D-454E-86C1-FDB79C230C4F}"/>
                </a:ext>
              </a:extLst>
            </p:cNvPr>
            <p:cNvSpPr/>
            <p:nvPr/>
          </p:nvSpPr>
          <p:spPr>
            <a:xfrm>
              <a:off x="5459152" y="1967221"/>
              <a:ext cx="2255633" cy="112781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217142E-464A-40D3-8AB6-DBFD83097C6B}"/>
                </a:ext>
              </a:extLst>
            </p:cNvPr>
            <p:cNvSpPr/>
            <p:nvPr/>
          </p:nvSpPr>
          <p:spPr>
            <a:xfrm>
              <a:off x="5299119" y="1665575"/>
              <a:ext cx="2878633" cy="15196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415" tIns="18415" rIns="18415" bIns="18415" spcCol="1270" anchor="ctr"/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Both the types of secretions</a:t>
              </a:r>
            </a:p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Submandibular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gland</a:t>
              </a:r>
              <a:endParaRPr lang="en-I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Date Placeholder 11">
            <a:extLst>
              <a:ext uri="{FF2B5EF4-FFF2-40B4-BE49-F238E27FC236}">
                <a16:creationId xmlns="" xmlns:a16="http://schemas.microsoft.com/office/drawing/2014/main" id="{68575B8A-C77C-4B28-BC5F-B7541AD6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3205E-066E-49D6-9D29-F61C3815465B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9/22/2022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4583" name="Slide Number Placeholder 12">
            <a:extLst>
              <a:ext uri="{FF2B5EF4-FFF2-40B4-BE49-F238E27FC236}">
                <a16:creationId xmlns="" xmlns:a16="http://schemas.microsoft.com/office/drawing/2014/main" id="{C813CB4E-79AE-4EC0-AF62-CA1E0112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AB2DEB-DBA8-4D6C-8FE3-5436A18403DA}" type="slidenum">
              <a:rPr lang="en-IN" altLang="en-US">
                <a:solidFill>
                  <a:srgbClr val="B5A788"/>
                </a:solidFill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IN" altLang="en-US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368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27420</TotalTime>
  <Words>875</Words>
  <Application>Microsoft Office PowerPoint</Application>
  <PresentationFormat>Widescreen</PresentationFormat>
  <Paragraphs>297</Paragraphs>
  <Slides>45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  <vt:variant>
        <vt:lpstr>Custom Shows</vt:lpstr>
      </vt:variant>
      <vt:variant>
        <vt:i4>1</vt:i4>
      </vt:variant>
    </vt:vector>
  </HeadingPairs>
  <TitlesOfParts>
    <vt:vector size="55" baseType="lpstr">
      <vt:lpstr>Arial</vt:lpstr>
      <vt:lpstr>Bookman Old Style</vt:lpstr>
      <vt:lpstr>Calibri</vt:lpstr>
      <vt:lpstr>Century Gothic</vt:lpstr>
      <vt:lpstr>Gill Sans MT</vt:lpstr>
      <vt:lpstr>Times New Roman</vt:lpstr>
      <vt:lpstr>Wingdings</vt:lpstr>
      <vt:lpstr>Wingdings 2</vt:lpstr>
      <vt:lpstr>1_Office Theme</vt:lpstr>
      <vt:lpstr>BDS Year 1 Regular batch Academic Year 2022-2023 Subject: Dental Anatomy &amp; Oral Histology Topic: Salivary Glands.1.2022</vt:lpstr>
      <vt:lpstr>PowerPoint Presentation</vt:lpstr>
      <vt:lpstr>Glands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Salivary glands:</vt:lpstr>
      <vt:lpstr>PowerPoint Presentation</vt:lpstr>
      <vt:lpstr>               Saliva</vt:lpstr>
      <vt:lpstr>Composition of Saliva</vt:lpstr>
      <vt:lpstr>Functions of Saliva</vt:lpstr>
      <vt:lpstr>PowerPoint Presentation</vt:lpstr>
      <vt:lpstr>Major glands</vt:lpstr>
      <vt:lpstr>PowerPoint Presentation</vt:lpstr>
      <vt:lpstr>Minor glands</vt:lpstr>
      <vt:lpstr>PowerPoint Presentation</vt:lpstr>
      <vt:lpstr>PowerPoint Presentation</vt:lpstr>
      <vt:lpstr>                   Microanatomy </vt:lpstr>
      <vt:lpstr>Acinar cells</vt:lpstr>
      <vt:lpstr>Acinar cells of Salivary Glands</vt:lpstr>
      <vt:lpstr>Serous cells</vt:lpstr>
      <vt:lpstr>Serous cells</vt:lpstr>
      <vt:lpstr>PowerPoint Presentation</vt:lpstr>
      <vt:lpstr>PowerPoint Presentation</vt:lpstr>
      <vt:lpstr>PowerPoint Presentation</vt:lpstr>
      <vt:lpstr>Mucous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Myoepithelial cells</vt:lpstr>
      <vt:lpstr>Myoepithelial cells</vt:lpstr>
      <vt:lpstr>PowerPoint Presentation</vt:lpstr>
      <vt:lpstr>PowerPoint Presentation</vt:lpstr>
      <vt:lpstr>PowerPoint Presentation</vt:lpstr>
      <vt:lpstr>PowerPoint Presentation</vt:lpstr>
      <vt:lpstr>A thought before we meet again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BDS Year 1 Regular batch Academic Year 2021-2022 Subject: Dental Anatomy &amp; Oral Histology Topic: Dentin.1.2022</dc:title>
  <dc:creator>Maanav Shah</dc:creator>
  <cp:lastModifiedBy>Maanav Shah</cp:lastModifiedBy>
  <cp:revision>48</cp:revision>
  <dcterms:created xsi:type="dcterms:W3CDTF">2022-06-21T08:37:02Z</dcterms:created>
  <dcterms:modified xsi:type="dcterms:W3CDTF">2022-09-22T05:29:42Z</dcterms:modified>
</cp:coreProperties>
</file>