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13.xml" ContentType="application/vnd.openxmlformats-officedocument.drawingml.diagramColors+xml"/>
  <Override PartName="/ppt/diagrams/colors14.xml" ContentType="application/vnd.openxmlformats-officedocument.drawingml.diagramColors+xml"/>
  <Override PartName="/ppt/diagrams/colors15.xml" ContentType="application/vnd.openxmlformats-officedocument.drawingml.diagramColors+xml"/>
  <Override PartName="/ppt/diagrams/colors16.xml" ContentType="application/vnd.openxmlformats-officedocument.drawingml.diagramColors+xml"/>
  <Override PartName="/ppt/diagrams/colors17.xml" ContentType="application/vnd.openxmlformats-officedocument.drawingml.diagramColors+xml"/>
  <Override PartName="/ppt/diagrams/colors18.xml" ContentType="application/vnd.openxmlformats-officedocument.drawingml.diagramColors+xml"/>
  <Override PartName="/ppt/diagrams/colors19.xml" ContentType="application/vnd.openxmlformats-officedocument.drawingml.diagramColors+xml"/>
  <Override PartName="/ppt/diagrams/colors2.xml" ContentType="application/vnd.openxmlformats-officedocument.drawingml.diagramColors+xml"/>
  <Override PartName="/ppt/diagrams/colors20.xml" ContentType="application/vnd.openxmlformats-officedocument.drawingml.diagramColors+xml"/>
  <Override PartName="/ppt/diagrams/colors21.xml" ContentType="application/vnd.openxmlformats-officedocument.drawingml.diagramColors+xml"/>
  <Override PartName="/ppt/diagrams/colors22.xml" ContentType="application/vnd.openxmlformats-officedocument.drawingml.diagramColors+xml"/>
  <Override PartName="/ppt/diagrams/colors23.xml" ContentType="application/vnd.openxmlformats-officedocument.drawingml.diagramColors+xml"/>
  <Override PartName="/ppt/diagrams/colors24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17.xml" ContentType="application/vnd.openxmlformats-officedocument.drawingml.diagramData+xml"/>
  <Override PartName="/ppt/diagrams/data18.xml" ContentType="application/vnd.openxmlformats-officedocument.drawingml.diagramData+xml"/>
  <Override PartName="/ppt/diagrams/data19.xml" ContentType="application/vnd.openxmlformats-officedocument.drawingml.diagramData+xml"/>
  <Override PartName="/ppt/diagrams/data2.xml" ContentType="application/vnd.openxmlformats-officedocument.drawingml.diagramData+xml"/>
  <Override PartName="/ppt/diagrams/data20.xml" ContentType="application/vnd.openxmlformats-officedocument.drawingml.diagramData+xml"/>
  <Override PartName="/ppt/diagrams/data21.xml" ContentType="application/vnd.openxmlformats-officedocument.drawingml.diagramData+xml"/>
  <Override PartName="/ppt/diagrams/data22.xml" ContentType="application/vnd.openxmlformats-officedocument.drawingml.diagramData+xml"/>
  <Override PartName="/ppt/diagrams/data23.xml" ContentType="application/vnd.openxmlformats-officedocument.drawingml.diagramData+xml"/>
  <Override PartName="/ppt/diagrams/data24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13.xml" ContentType="application/vnd.ms-office.drawingml.diagramDrawing+xml"/>
  <Override PartName="/ppt/diagrams/drawing14.xml" ContentType="application/vnd.ms-office.drawingml.diagramDrawing+xml"/>
  <Override PartName="/ppt/diagrams/drawing15.xml" ContentType="application/vnd.ms-office.drawingml.diagramDrawing+xml"/>
  <Override PartName="/ppt/diagrams/drawing16.xml" ContentType="application/vnd.ms-office.drawingml.diagramDrawing+xml"/>
  <Override PartName="/ppt/diagrams/drawing17.xml" ContentType="application/vnd.ms-office.drawingml.diagramDrawing+xml"/>
  <Override PartName="/ppt/diagrams/drawing18.xml" ContentType="application/vnd.ms-office.drawingml.diagramDrawing+xml"/>
  <Override PartName="/ppt/diagrams/drawing19.xml" ContentType="application/vnd.ms-office.drawingml.diagramDrawing+xml"/>
  <Override PartName="/ppt/diagrams/drawing2.xml" ContentType="application/vnd.ms-office.drawingml.diagramDrawing+xml"/>
  <Override PartName="/ppt/diagrams/drawing20.xml" ContentType="application/vnd.ms-office.drawingml.diagramDrawing+xml"/>
  <Override PartName="/ppt/diagrams/drawing21.xml" ContentType="application/vnd.ms-office.drawingml.diagramDrawing+xml"/>
  <Override PartName="/ppt/diagrams/drawing22.xml" ContentType="application/vnd.ms-office.drawingml.diagramDrawing+xml"/>
  <Override PartName="/ppt/diagrams/drawing23.xml" ContentType="application/vnd.ms-office.drawingml.diagramDrawing+xml"/>
  <Override PartName="/ppt/diagrams/drawing24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14.xml" ContentType="application/vnd.openxmlformats-officedocument.drawingml.diagramLayout+xml"/>
  <Override PartName="/ppt/diagrams/layout15.xml" ContentType="application/vnd.openxmlformats-officedocument.drawingml.diagramLayout+xml"/>
  <Override PartName="/ppt/diagrams/layout16.xml" ContentType="application/vnd.openxmlformats-officedocument.drawingml.diagramLayout+xml"/>
  <Override PartName="/ppt/diagrams/layout17.xml" ContentType="application/vnd.openxmlformats-officedocument.drawingml.diagramLayout+xml"/>
  <Override PartName="/ppt/diagrams/layout18.xml" ContentType="application/vnd.openxmlformats-officedocument.drawingml.diagramLayout+xml"/>
  <Override PartName="/ppt/diagrams/layout19.xml" ContentType="application/vnd.openxmlformats-officedocument.drawingml.diagramLayout+xml"/>
  <Override PartName="/ppt/diagrams/layout2.xml" ContentType="application/vnd.openxmlformats-officedocument.drawingml.diagramLayout+xml"/>
  <Override PartName="/ppt/diagrams/layout20.xml" ContentType="application/vnd.openxmlformats-officedocument.drawingml.diagramLayout+xml"/>
  <Override PartName="/ppt/diagrams/layout21.xml" ContentType="application/vnd.openxmlformats-officedocument.drawingml.diagramLayout+xml"/>
  <Override PartName="/ppt/diagrams/layout22.xml" ContentType="application/vnd.openxmlformats-officedocument.drawingml.diagramLayout+xml"/>
  <Override PartName="/ppt/diagrams/layout23.xml" ContentType="application/vnd.openxmlformats-officedocument.drawingml.diagramLayout+xml"/>
  <Override PartName="/ppt/diagrams/layout24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13.xml" ContentType="application/vnd.openxmlformats-officedocument.drawingml.diagramStyle+xml"/>
  <Override PartName="/ppt/diagrams/quickStyle14.xml" ContentType="application/vnd.openxmlformats-officedocument.drawingml.diagramStyle+xml"/>
  <Override PartName="/ppt/diagrams/quickStyle15.xml" ContentType="application/vnd.openxmlformats-officedocument.drawingml.diagramStyle+xml"/>
  <Override PartName="/ppt/diagrams/quickStyle16.xml" ContentType="application/vnd.openxmlformats-officedocument.drawingml.diagramStyle+xml"/>
  <Override PartName="/ppt/diagrams/quickStyle17.xml" ContentType="application/vnd.openxmlformats-officedocument.drawingml.diagramStyle+xml"/>
  <Override PartName="/ppt/diagrams/quickStyle18.xml" ContentType="application/vnd.openxmlformats-officedocument.drawingml.diagramStyle+xml"/>
  <Override PartName="/ppt/diagrams/quickStyle19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20.xml" ContentType="application/vnd.openxmlformats-officedocument.drawingml.diagramStyle+xml"/>
  <Override PartName="/ppt/diagrams/quickStyle21.xml" ContentType="application/vnd.openxmlformats-officedocument.drawingml.diagramStyle+xml"/>
  <Override PartName="/ppt/diagrams/quickStyle22.xml" ContentType="application/vnd.openxmlformats-officedocument.drawingml.diagramStyle+xml"/>
  <Override PartName="/ppt/diagrams/quickStyle23.xml" ContentType="application/vnd.openxmlformats-officedocument.drawingml.diagramStyle+xml"/>
  <Override PartName="/ppt/diagrams/quickStyle24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544" r:id="rId4"/>
    <p:sldId id="547" r:id="rId5"/>
    <p:sldId id="548" r:id="rId6"/>
    <p:sldId id="549" r:id="rId7"/>
    <p:sldId id="550" r:id="rId9"/>
    <p:sldId id="551" r:id="rId10"/>
    <p:sldId id="552" r:id="rId11"/>
    <p:sldId id="553" r:id="rId12"/>
    <p:sldId id="554" r:id="rId13"/>
    <p:sldId id="555" r:id="rId14"/>
    <p:sldId id="556" r:id="rId15"/>
    <p:sldId id="557" r:id="rId16"/>
    <p:sldId id="558" r:id="rId17"/>
    <p:sldId id="559" r:id="rId18"/>
    <p:sldId id="565" r:id="rId19"/>
    <p:sldId id="713" r:id="rId20"/>
    <p:sldId id="566" r:id="rId21"/>
    <p:sldId id="712" r:id="rId22"/>
    <p:sldId id="714" r:id="rId23"/>
    <p:sldId id="602" r:id="rId24"/>
    <p:sldId id="603" r:id="rId25"/>
    <p:sldId id="604" r:id="rId26"/>
    <p:sldId id="605" r:id="rId27"/>
    <p:sldId id="606" r:id="rId28"/>
    <p:sldId id="607" r:id="rId29"/>
    <p:sldId id="608" r:id="rId30"/>
    <p:sldId id="609" r:id="rId31"/>
    <p:sldId id="610" r:id="rId32"/>
    <p:sldId id="611" r:id="rId33"/>
    <p:sldId id="612" r:id="rId34"/>
    <p:sldId id="613" r:id="rId35"/>
    <p:sldId id="614" r:id="rId36"/>
    <p:sldId id="615" r:id="rId37"/>
    <p:sldId id="616" r:id="rId38"/>
    <p:sldId id="617" r:id="rId39"/>
    <p:sldId id="618" r:id="rId40"/>
    <p:sldId id="619" r:id="rId41"/>
    <p:sldId id="620" r:id="rId42"/>
    <p:sldId id="621" r:id="rId43"/>
    <p:sldId id="622" r:id="rId44"/>
    <p:sldId id="623" r:id="rId45"/>
    <p:sldId id="624" r:id="rId46"/>
    <p:sldId id="744" r:id="rId47"/>
    <p:sldId id="745" r:id="rId48"/>
    <p:sldId id="746" r:id="rId49"/>
    <p:sldId id="747" r:id="rId50"/>
    <p:sldId id="748" r:id="rId51"/>
    <p:sldId id="749" r:id="rId52"/>
    <p:sldId id="750" r:id="rId53"/>
    <p:sldId id="751" r:id="rId54"/>
    <p:sldId id="752" r:id="rId55"/>
    <p:sldId id="753" r:id="rId56"/>
    <p:sldId id="754" r:id="rId57"/>
    <p:sldId id="755" r:id="rId58"/>
    <p:sldId id="756" r:id="rId59"/>
    <p:sldId id="757" r:id="rId60"/>
    <p:sldId id="758" r:id="rId61"/>
    <p:sldId id="759" r:id="rId62"/>
    <p:sldId id="760" r:id="rId63"/>
    <p:sldId id="761" r:id="rId64"/>
    <p:sldId id="762" r:id="rId65"/>
    <p:sldId id="763" r:id="rId66"/>
    <p:sldId id="764" r:id="rId67"/>
    <p:sldId id="765" r:id="rId68"/>
    <p:sldId id="766" r:id="rId69"/>
    <p:sldId id="767" r:id="rId70"/>
    <p:sldId id="768" r:id="rId71"/>
    <p:sldId id="769" r:id="rId72"/>
    <p:sldId id="770" r:id="rId73"/>
    <p:sldId id="442" r:id="rId74"/>
  </p:sldIdLst>
  <p:sldSz cx="12192000" cy="6858000"/>
  <p:notesSz cx="6858000" cy="9144000"/>
  <p:custShowLst>
    <p:custShow name="Custom Show 1" id="0">
      <p:sldLst>
        <p:sld r:id="rId3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7" Type="http://schemas.openxmlformats.org/officeDocument/2006/relationships/tableStyles" Target="tableStyles.xml"/><Relationship Id="rId76" Type="http://schemas.openxmlformats.org/officeDocument/2006/relationships/viewProps" Target="viewProps.xml"/><Relationship Id="rId75" Type="http://schemas.openxmlformats.org/officeDocument/2006/relationships/presProps" Target="presProps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5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5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55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56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57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#58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#59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#60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#6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#6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45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#63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6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47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8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49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50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5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5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3" qsCatId="simple" csTypeId="urn:microsoft.com/office/officeart/2005/8/colors/colorful1#44" csCatId="colorful" phldr="1"/>
      <dgm:spPr/>
      <dgm:t>
        <a:bodyPr/>
        <a:lstStyle/>
        <a:p>
          <a:endParaRPr lang="en-IN"/>
        </a:p>
      </dgm:t>
    </dgm:pt>
    <dgm:pt modelId="{466DF512-8D0F-4785-8881-7A4CC2C842F3}">
      <dgm:prSet phldrT="[Text]" custT="1"/>
      <dgm:spPr>
        <a:solidFill>
          <a:srgbClr val="FFFF00">
            <a:alpha val="45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kumimoji="0" lang="en-US" sz="4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Special type of cells, which are specialized  to produce products to be used elsewhere in the body.</a:t>
          </a:r>
          <a:endParaRPr lang="en-IN" sz="4400" dirty="0"/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ScaleY="505436" custLinFactNeighborX="9274" custLinFactNeighborY="-2171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1E249B8C-18C9-4CA0-8E78-4943A215FDEC}" type="presOf" srcId="{466DF512-8D0F-4785-8881-7A4CC2C842F3}" destId="{35C416B1-0994-451C-9E46-23ADE5D9D56F}" srcOrd="0" destOrd="0" presId="urn:microsoft.com/office/officeart/2005/8/layout/vList2"/>
    <dgm:cxn modelId="{9EC6E6FB-A799-4240-A3DE-378C9B166AFC}" type="presOf" srcId="{EE7CF057-6EEB-42E2-8656-0791B1421CA6}" destId="{9382C1A5-189F-4945-A176-C77317F9D3F9}" srcOrd="0" destOrd="0" presId="urn:microsoft.com/office/officeart/2005/8/layout/vList2"/>
    <dgm:cxn modelId="{F9AE5BBC-6BD1-4B50-86AA-34FB79E941DA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3" qsCatId="simple" csTypeId="urn:microsoft.com/office/officeart/2005/8/colors/colorful1#53" csCatId="colorful" phldr="1"/>
      <dgm:spPr/>
      <dgm:t>
        <a:bodyPr/>
        <a:lstStyle/>
        <a:p>
          <a:endParaRPr lang="en-IN"/>
        </a:p>
      </dgm:t>
    </dgm:pt>
    <dgm:pt modelId="{466DF512-8D0F-4785-8881-7A4CC2C842F3}">
      <dgm:prSet phldrT="[Text]" custT="1"/>
      <dgm:spPr>
        <a:solidFill>
          <a:schemeClr val="accent4">
            <a:lumMod val="20000"/>
            <a:lumOff val="80000"/>
            <a:alpha val="42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b="1" i="0" u="none" dirty="0">
              <a:solidFill>
                <a:schemeClr val="tx1"/>
              </a:solidFill>
              <a:latin typeface="Times New Roman" panose="02020603050405020304" pitchFamily="18" charset="0"/>
            </a:rPr>
            <a:t>Multiple ducts </a:t>
          </a:r>
          <a:endParaRPr lang="en-IN" sz="2400" b="1" dirty="0">
            <a:solidFill>
              <a:schemeClr val="tx1"/>
            </a:solidFill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ScaleY="931319" custLinFactY="-200000" custLinFactNeighborY="-257029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E0EBCEAB-7599-4C60-AD9A-CCA56FC37127}" type="presOf" srcId="{466DF512-8D0F-4785-8881-7A4CC2C842F3}" destId="{35C416B1-0994-451C-9E46-23ADE5D9D56F}" srcOrd="0" destOrd="0" presId="urn:microsoft.com/office/officeart/2005/8/layout/vList2"/>
    <dgm:cxn modelId="{FEAAE9AB-94EB-438D-AEDE-B6AD328127CC}" type="presOf" srcId="{EE7CF057-6EEB-42E2-8656-0791B1421CA6}" destId="{9382C1A5-189F-4945-A176-C77317F9D3F9}" srcOrd="0" destOrd="0" presId="urn:microsoft.com/office/officeart/2005/8/layout/vList2"/>
    <dgm:cxn modelId="{636B186D-FE9A-488E-B7F6-E3565A3275FC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C9799F-0FDF-408C-8A82-9817D0820CD9}" type="doc">
      <dgm:prSet loTypeId="urn:microsoft.com/office/officeart/2005/8/layout/orgChart1" loCatId="hierarchy" qsTypeId="urn:microsoft.com/office/officeart/2005/8/quickstyle/simple5" qsCatId="simple" csTypeId="urn:microsoft.com/office/officeart/2005/8/colors/colorful1#54" csCatId="colorful" phldr="1"/>
      <dgm:spPr/>
      <dgm:t>
        <a:bodyPr/>
        <a:lstStyle/>
        <a:p>
          <a:endParaRPr lang="en-IN"/>
        </a:p>
      </dgm:t>
    </dgm:pt>
    <dgm:pt modelId="{393B6BFE-1611-4EF8-9B70-DD3731021BFA}">
      <dgm:prSet phldrT="[Text]" custT="1"/>
      <dgm:spPr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According to </a:t>
          </a: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secretory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units </a:t>
          </a:r>
          <a:endParaRPr lang="en-IN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1A00D-F819-4A68-8EDD-41D7AA079FE9}" cxnId="{F18EAD51-24F7-4C60-9A57-E16A07753213}" type="parTrans">
      <dgm:prSet/>
      <dgm:spPr/>
      <dgm:t>
        <a:bodyPr/>
        <a:lstStyle/>
        <a:p>
          <a:endParaRPr lang="en-IN"/>
        </a:p>
      </dgm:t>
    </dgm:pt>
    <dgm:pt modelId="{E970F729-1A31-4068-974A-1164F23A82D7}" cxnId="{F18EAD51-24F7-4C60-9A57-E16A07753213}" type="sibTrans">
      <dgm:prSet/>
      <dgm:spPr/>
      <dgm:t>
        <a:bodyPr/>
        <a:lstStyle/>
        <a:p>
          <a:endParaRPr lang="en-IN"/>
        </a:p>
      </dgm:t>
    </dgm:pt>
    <dgm:pt modelId="{D325C077-5A29-42A7-8A8E-DD01D186A747}">
      <dgm:prSet phldrT="[Text]" custT="1"/>
      <dgm:spPr>
        <a:solidFill>
          <a:srgbClr val="FFFF00">
            <a:alpha val="33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Tubular</a:t>
          </a:r>
          <a:endParaRPr lang="en-IN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35FB34-0851-47D4-862A-C7431095870E}" cxnId="{4208A632-9EED-451B-8ACF-6159F11C0105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24737601-ECD2-414C-B405-A74701A2BD8A}" cxnId="{4208A632-9EED-451B-8ACF-6159F11C0105}" type="sibTrans">
      <dgm:prSet/>
      <dgm:spPr/>
      <dgm:t>
        <a:bodyPr/>
        <a:lstStyle/>
        <a:p>
          <a:endParaRPr lang="en-IN"/>
        </a:p>
      </dgm:t>
    </dgm:pt>
    <dgm:pt modelId="{F7D39BBB-1099-4C3C-8F3B-9A761BEF9C66}">
      <dgm:prSet phldrT="[Text]" custT="1"/>
      <dgm:spPr>
        <a:solidFill>
          <a:schemeClr val="accent5">
            <a:lumMod val="20000"/>
            <a:lumOff val="80000"/>
            <a:alpha val="49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Alveolar</a:t>
          </a:r>
          <a:r>
            <a:rPr lang="en-US" sz="2800" b="1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or </a:t>
          </a:r>
          <a:r>
            <a:rPr lang="en-US" sz="2800" b="1" baseline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acinar</a:t>
          </a:r>
          <a:endParaRPr lang="en-IN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A6034C-E54E-4F1B-8EED-70A43B1E8DF5}" cxnId="{13C9E587-9648-4656-93BC-351A58646C4F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C545275B-1E71-4683-8DD5-17AA5F9DCE1C}" cxnId="{13C9E587-9648-4656-93BC-351A58646C4F}" type="sibTrans">
      <dgm:prSet/>
      <dgm:spPr/>
      <dgm:t>
        <a:bodyPr/>
        <a:lstStyle/>
        <a:p>
          <a:endParaRPr lang="en-IN"/>
        </a:p>
      </dgm:t>
    </dgm:pt>
    <dgm:pt modelId="{2C3CDDD7-9621-4F57-AB60-0B73813CBE1D}">
      <dgm:prSet custT="1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Tubulo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alveolar or </a:t>
          </a: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tubuloacinar</a:t>
          </a:r>
          <a:endParaRPr lang="en-IN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232D71-BB16-4683-BADC-A7A00A274812}" cxnId="{EF7EA3A0-3A83-4789-A122-2DA7CFB3BB87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3A3C5EB9-04A5-464E-9937-3D4397A1F800}" cxnId="{EF7EA3A0-3A83-4789-A122-2DA7CFB3BB87}" type="sibTrans">
      <dgm:prSet/>
      <dgm:spPr/>
      <dgm:t>
        <a:bodyPr/>
        <a:lstStyle/>
        <a:p>
          <a:endParaRPr lang="en-IN"/>
        </a:p>
      </dgm:t>
    </dgm:pt>
    <dgm:pt modelId="{E2180222-0964-4113-B31E-AF2CF0574D5F}" type="pres">
      <dgm:prSet presAssocID="{4CC9799F-0FDF-408C-8A82-9817D0820CD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8C7B70DC-9624-4487-B34B-50302BE24B70}" type="pres">
      <dgm:prSet presAssocID="{393B6BFE-1611-4EF8-9B70-DD3731021BFA}" presName="hierRoot1" presStyleCnt="0">
        <dgm:presLayoutVars>
          <dgm:hierBranch val="init"/>
        </dgm:presLayoutVars>
      </dgm:prSet>
      <dgm:spPr/>
    </dgm:pt>
    <dgm:pt modelId="{E9BB5860-D430-45CE-BFA7-42ACD9C18AEC}" type="pres">
      <dgm:prSet presAssocID="{393B6BFE-1611-4EF8-9B70-DD3731021BFA}" presName="rootComposite1" presStyleCnt="0"/>
      <dgm:spPr/>
    </dgm:pt>
    <dgm:pt modelId="{82899EE3-7E2C-4611-944C-E6072499869D}" type="pres">
      <dgm:prSet presAssocID="{393B6BFE-1611-4EF8-9B70-DD3731021BFA}" presName="rootText1" presStyleLbl="node0" presStyleIdx="0" presStyleCnt="1" custScaleX="308938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10C6C1E6-6D66-4F5F-A6C9-592FEAC33A05}" type="pres">
      <dgm:prSet presAssocID="{393B6BFE-1611-4EF8-9B70-DD3731021BFA}" presName="rootConnector1" presStyleLbl="node1" presStyleIdx="0" presStyleCnt="0"/>
      <dgm:spPr/>
      <dgm:t>
        <a:bodyPr/>
        <a:lstStyle/>
        <a:p>
          <a:endParaRPr lang="en-IN"/>
        </a:p>
      </dgm:t>
    </dgm:pt>
    <dgm:pt modelId="{78671CAB-3125-4F82-BE40-1F07562A7783}" type="pres">
      <dgm:prSet presAssocID="{393B6BFE-1611-4EF8-9B70-DD3731021BFA}" presName="hierChild2" presStyleCnt="0"/>
      <dgm:spPr/>
    </dgm:pt>
    <dgm:pt modelId="{69946FFE-8C24-42C2-9973-C44CBBC3CA53}" type="pres">
      <dgm:prSet presAssocID="{2A35FB34-0851-47D4-862A-C7431095870E}" presName="Name37" presStyleLbl="parChTrans1D2" presStyleIdx="0" presStyleCnt="3"/>
      <dgm:spPr/>
      <dgm:t>
        <a:bodyPr/>
        <a:lstStyle/>
        <a:p>
          <a:endParaRPr lang="en-IN"/>
        </a:p>
      </dgm:t>
    </dgm:pt>
    <dgm:pt modelId="{27B32CDD-5916-49A5-A7C3-446BFE202766}" type="pres">
      <dgm:prSet presAssocID="{D325C077-5A29-42A7-8A8E-DD01D186A747}" presName="hierRoot2" presStyleCnt="0">
        <dgm:presLayoutVars>
          <dgm:hierBranch val="init"/>
        </dgm:presLayoutVars>
      </dgm:prSet>
      <dgm:spPr/>
    </dgm:pt>
    <dgm:pt modelId="{350AD18F-48B2-4D76-8A03-EFD710D39EFB}" type="pres">
      <dgm:prSet presAssocID="{D325C077-5A29-42A7-8A8E-DD01D186A747}" presName="rootComposite" presStyleCnt="0"/>
      <dgm:spPr/>
    </dgm:pt>
    <dgm:pt modelId="{5C390772-22F8-42E2-9568-A34AEC6EC091}" type="pres">
      <dgm:prSet presAssocID="{D325C077-5A29-42A7-8A8E-DD01D186A74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FAA53578-A7FA-47C4-9086-4AFF4C30C6D0}" type="pres">
      <dgm:prSet presAssocID="{D325C077-5A29-42A7-8A8E-DD01D186A747}" presName="rootConnector" presStyleLbl="node2" presStyleIdx="0" presStyleCnt="3"/>
      <dgm:spPr/>
      <dgm:t>
        <a:bodyPr/>
        <a:lstStyle/>
        <a:p>
          <a:endParaRPr lang="en-IN"/>
        </a:p>
      </dgm:t>
    </dgm:pt>
    <dgm:pt modelId="{216D4754-709F-4374-9C2B-6BC36230A4D4}" type="pres">
      <dgm:prSet presAssocID="{D325C077-5A29-42A7-8A8E-DD01D186A747}" presName="hierChild4" presStyleCnt="0"/>
      <dgm:spPr/>
    </dgm:pt>
    <dgm:pt modelId="{C5836351-CEFE-4ACD-8DB2-723B2437EFFF}" type="pres">
      <dgm:prSet presAssocID="{D325C077-5A29-42A7-8A8E-DD01D186A747}" presName="hierChild5" presStyleCnt="0"/>
      <dgm:spPr/>
    </dgm:pt>
    <dgm:pt modelId="{F4EB85A9-8C38-4991-8DFF-030D0F7D8DFE}" type="pres">
      <dgm:prSet presAssocID="{B9A6034C-E54E-4F1B-8EED-70A43B1E8DF5}" presName="Name37" presStyleLbl="parChTrans1D2" presStyleIdx="1" presStyleCnt="3"/>
      <dgm:spPr/>
      <dgm:t>
        <a:bodyPr/>
        <a:lstStyle/>
        <a:p>
          <a:endParaRPr lang="en-IN"/>
        </a:p>
      </dgm:t>
    </dgm:pt>
    <dgm:pt modelId="{9D55ECEA-775D-46B4-ACBA-E3203152456B}" type="pres">
      <dgm:prSet presAssocID="{F7D39BBB-1099-4C3C-8F3B-9A761BEF9C66}" presName="hierRoot2" presStyleCnt="0">
        <dgm:presLayoutVars>
          <dgm:hierBranch val="init"/>
        </dgm:presLayoutVars>
      </dgm:prSet>
      <dgm:spPr/>
    </dgm:pt>
    <dgm:pt modelId="{067B155B-88D6-4B3C-AC81-D39C43AC34ED}" type="pres">
      <dgm:prSet presAssocID="{F7D39BBB-1099-4C3C-8F3B-9A761BEF9C66}" presName="rootComposite" presStyleCnt="0"/>
      <dgm:spPr/>
    </dgm:pt>
    <dgm:pt modelId="{B19237BA-36AF-4E9C-8B1D-CB5C35B267B6}" type="pres">
      <dgm:prSet presAssocID="{F7D39BBB-1099-4C3C-8F3B-9A761BEF9C6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D6FB779-94B3-49F2-92EB-D9D5808443E8}" type="pres">
      <dgm:prSet presAssocID="{F7D39BBB-1099-4C3C-8F3B-9A761BEF9C66}" presName="rootConnector" presStyleLbl="node2" presStyleIdx="1" presStyleCnt="3"/>
      <dgm:spPr/>
      <dgm:t>
        <a:bodyPr/>
        <a:lstStyle/>
        <a:p>
          <a:endParaRPr lang="en-IN"/>
        </a:p>
      </dgm:t>
    </dgm:pt>
    <dgm:pt modelId="{CCDC506C-11CB-44D5-9C07-268BA46B1125}" type="pres">
      <dgm:prSet presAssocID="{F7D39BBB-1099-4C3C-8F3B-9A761BEF9C66}" presName="hierChild4" presStyleCnt="0"/>
      <dgm:spPr/>
    </dgm:pt>
    <dgm:pt modelId="{2CCAEF8C-DCE5-43D9-85E7-6507A944B808}" type="pres">
      <dgm:prSet presAssocID="{F7D39BBB-1099-4C3C-8F3B-9A761BEF9C66}" presName="hierChild5" presStyleCnt="0"/>
      <dgm:spPr/>
    </dgm:pt>
    <dgm:pt modelId="{401637EB-3392-45E6-B2D5-759AFC846577}" type="pres">
      <dgm:prSet presAssocID="{EC232D71-BB16-4683-BADC-A7A00A274812}" presName="Name37" presStyleLbl="parChTrans1D2" presStyleIdx="2" presStyleCnt="3"/>
      <dgm:spPr/>
      <dgm:t>
        <a:bodyPr/>
        <a:lstStyle/>
        <a:p>
          <a:endParaRPr lang="en-IN"/>
        </a:p>
      </dgm:t>
    </dgm:pt>
    <dgm:pt modelId="{AED866C1-ADAD-405A-95D4-F261F134E461}" type="pres">
      <dgm:prSet presAssocID="{2C3CDDD7-9621-4F57-AB60-0B73813CBE1D}" presName="hierRoot2" presStyleCnt="0">
        <dgm:presLayoutVars>
          <dgm:hierBranch val="init"/>
        </dgm:presLayoutVars>
      </dgm:prSet>
      <dgm:spPr/>
    </dgm:pt>
    <dgm:pt modelId="{2C6DE829-1A15-4C94-A28A-90E9B99B4AED}" type="pres">
      <dgm:prSet presAssocID="{2C3CDDD7-9621-4F57-AB60-0B73813CBE1D}" presName="rootComposite" presStyleCnt="0"/>
      <dgm:spPr/>
    </dgm:pt>
    <dgm:pt modelId="{CC42AE50-8B13-4990-9030-E9FA1008AB10}" type="pres">
      <dgm:prSet presAssocID="{2C3CDDD7-9621-4F57-AB60-0B73813CBE1D}" presName="rootText" presStyleLbl="node2" presStyleIdx="2" presStyleCnt="3" custScaleX="127138" custScaleY="161389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9F26804-251A-42D1-AB1D-970348E7147D}" type="pres">
      <dgm:prSet presAssocID="{2C3CDDD7-9621-4F57-AB60-0B73813CBE1D}" presName="rootConnector" presStyleLbl="node2" presStyleIdx="2" presStyleCnt="3"/>
      <dgm:spPr/>
      <dgm:t>
        <a:bodyPr/>
        <a:lstStyle/>
        <a:p>
          <a:endParaRPr lang="en-IN"/>
        </a:p>
      </dgm:t>
    </dgm:pt>
    <dgm:pt modelId="{B7F180A6-7A62-484E-B649-3522C07D0439}" type="pres">
      <dgm:prSet presAssocID="{2C3CDDD7-9621-4F57-AB60-0B73813CBE1D}" presName="hierChild4" presStyleCnt="0"/>
      <dgm:spPr/>
    </dgm:pt>
    <dgm:pt modelId="{643C7EAA-0050-4A55-9D5A-63D5562D0A21}" type="pres">
      <dgm:prSet presAssocID="{2C3CDDD7-9621-4F57-AB60-0B73813CBE1D}" presName="hierChild5" presStyleCnt="0"/>
      <dgm:spPr/>
    </dgm:pt>
    <dgm:pt modelId="{AD5DA603-DF09-4ECF-B7ED-98375B1B26DE}" type="pres">
      <dgm:prSet presAssocID="{393B6BFE-1611-4EF8-9B70-DD3731021BFA}" presName="hierChild3" presStyleCnt="0"/>
      <dgm:spPr/>
    </dgm:pt>
  </dgm:ptLst>
  <dgm:cxnLst>
    <dgm:cxn modelId="{2EF40931-BE8F-4F09-A171-CAFAD7DB6008}" type="presOf" srcId="{393B6BFE-1611-4EF8-9B70-DD3731021BFA}" destId="{10C6C1E6-6D66-4F5F-A6C9-592FEAC33A05}" srcOrd="1" destOrd="0" presId="urn:microsoft.com/office/officeart/2005/8/layout/orgChart1"/>
    <dgm:cxn modelId="{347D234E-7F62-4DED-B4AC-A75A1845DA66}" type="presOf" srcId="{2C3CDDD7-9621-4F57-AB60-0B73813CBE1D}" destId="{CC42AE50-8B13-4990-9030-E9FA1008AB10}" srcOrd="0" destOrd="0" presId="urn:microsoft.com/office/officeart/2005/8/layout/orgChart1"/>
    <dgm:cxn modelId="{DDAF1E52-8C2B-445B-9437-775198511B93}" type="presOf" srcId="{D325C077-5A29-42A7-8A8E-DD01D186A747}" destId="{5C390772-22F8-42E2-9568-A34AEC6EC091}" srcOrd="0" destOrd="0" presId="urn:microsoft.com/office/officeart/2005/8/layout/orgChart1"/>
    <dgm:cxn modelId="{116563ED-34CB-4899-8AD5-D3F2384270C5}" type="presOf" srcId="{393B6BFE-1611-4EF8-9B70-DD3731021BFA}" destId="{82899EE3-7E2C-4611-944C-E6072499869D}" srcOrd="0" destOrd="0" presId="urn:microsoft.com/office/officeart/2005/8/layout/orgChart1"/>
    <dgm:cxn modelId="{4208A632-9EED-451B-8ACF-6159F11C0105}" srcId="{393B6BFE-1611-4EF8-9B70-DD3731021BFA}" destId="{D325C077-5A29-42A7-8A8E-DD01D186A747}" srcOrd="0" destOrd="0" parTransId="{2A35FB34-0851-47D4-862A-C7431095870E}" sibTransId="{24737601-ECD2-414C-B405-A74701A2BD8A}"/>
    <dgm:cxn modelId="{FF24D605-65F7-4980-A8C9-3B2970FD31BE}" type="presOf" srcId="{F7D39BBB-1099-4C3C-8F3B-9A761BEF9C66}" destId="{B19237BA-36AF-4E9C-8B1D-CB5C35B267B6}" srcOrd="0" destOrd="0" presId="urn:microsoft.com/office/officeart/2005/8/layout/orgChart1"/>
    <dgm:cxn modelId="{EF7EA3A0-3A83-4789-A122-2DA7CFB3BB87}" srcId="{393B6BFE-1611-4EF8-9B70-DD3731021BFA}" destId="{2C3CDDD7-9621-4F57-AB60-0B73813CBE1D}" srcOrd="2" destOrd="0" parTransId="{EC232D71-BB16-4683-BADC-A7A00A274812}" sibTransId="{3A3C5EB9-04A5-464E-9937-3D4397A1F800}"/>
    <dgm:cxn modelId="{20400340-E767-4FF9-B41D-25FCD3420020}" type="presOf" srcId="{F7D39BBB-1099-4C3C-8F3B-9A761BEF9C66}" destId="{ED6FB779-94B3-49F2-92EB-D9D5808443E8}" srcOrd="1" destOrd="0" presId="urn:microsoft.com/office/officeart/2005/8/layout/orgChart1"/>
    <dgm:cxn modelId="{13C9E587-9648-4656-93BC-351A58646C4F}" srcId="{393B6BFE-1611-4EF8-9B70-DD3731021BFA}" destId="{F7D39BBB-1099-4C3C-8F3B-9A761BEF9C66}" srcOrd="1" destOrd="0" parTransId="{B9A6034C-E54E-4F1B-8EED-70A43B1E8DF5}" sibTransId="{C545275B-1E71-4683-8DD5-17AA5F9DCE1C}"/>
    <dgm:cxn modelId="{D8411E59-2CEF-4DD5-ACC7-AE8E657AD3F8}" type="presOf" srcId="{D325C077-5A29-42A7-8A8E-DD01D186A747}" destId="{FAA53578-A7FA-47C4-9086-4AFF4C30C6D0}" srcOrd="1" destOrd="0" presId="urn:microsoft.com/office/officeart/2005/8/layout/orgChart1"/>
    <dgm:cxn modelId="{D433F27B-BC56-4F1A-84F9-379CC3621A97}" type="presOf" srcId="{2A35FB34-0851-47D4-862A-C7431095870E}" destId="{69946FFE-8C24-42C2-9973-C44CBBC3CA53}" srcOrd="0" destOrd="0" presId="urn:microsoft.com/office/officeart/2005/8/layout/orgChart1"/>
    <dgm:cxn modelId="{F18EAD51-24F7-4C60-9A57-E16A07753213}" srcId="{4CC9799F-0FDF-408C-8A82-9817D0820CD9}" destId="{393B6BFE-1611-4EF8-9B70-DD3731021BFA}" srcOrd="0" destOrd="0" parTransId="{65F1A00D-F819-4A68-8EDD-41D7AA079FE9}" sibTransId="{E970F729-1A31-4068-974A-1164F23A82D7}"/>
    <dgm:cxn modelId="{84ABE093-5E94-44A8-A0F6-B3AD08E4986C}" type="presOf" srcId="{B9A6034C-E54E-4F1B-8EED-70A43B1E8DF5}" destId="{F4EB85A9-8C38-4991-8DFF-030D0F7D8DFE}" srcOrd="0" destOrd="0" presId="urn:microsoft.com/office/officeart/2005/8/layout/orgChart1"/>
    <dgm:cxn modelId="{89769D82-350F-4439-A8F9-5E7A9247FCC6}" type="presOf" srcId="{2C3CDDD7-9621-4F57-AB60-0B73813CBE1D}" destId="{C9F26804-251A-42D1-AB1D-970348E7147D}" srcOrd="1" destOrd="0" presId="urn:microsoft.com/office/officeart/2005/8/layout/orgChart1"/>
    <dgm:cxn modelId="{29E95DE6-7969-4B03-82B6-FB42A26D1AB7}" type="presOf" srcId="{EC232D71-BB16-4683-BADC-A7A00A274812}" destId="{401637EB-3392-45E6-B2D5-759AFC846577}" srcOrd="0" destOrd="0" presId="urn:microsoft.com/office/officeart/2005/8/layout/orgChart1"/>
    <dgm:cxn modelId="{9786256A-710E-4CB2-A78D-4FF6F14E28B0}" type="presOf" srcId="{4CC9799F-0FDF-408C-8A82-9817D0820CD9}" destId="{E2180222-0964-4113-B31E-AF2CF0574D5F}" srcOrd="0" destOrd="0" presId="urn:microsoft.com/office/officeart/2005/8/layout/orgChart1"/>
    <dgm:cxn modelId="{1FC360E8-8AD2-4528-988F-0351B8AB1123}" type="presParOf" srcId="{E2180222-0964-4113-B31E-AF2CF0574D5F}" destId="{8C7B70DC-9624-4487-B34B-50302BE24B70}" srcOrd="0" destOrd="0" presId="urn:microsoft.com/office/officeart/2005/8/layout/orgChart1"/>
    <dgm:cxn modelId="{740AC8D4-49F8-4166-92B5-3FBA4EC4141F}" type="presParOf" srcId="{8C7B70DC-9624-4487-B34B-50302BE24B70}" destId="{E9BB5860-D430-45CE-BFA7-42ACD9C18AEC}" srcOrd="0" destOrd="0" presId="urn:microsoft.com/office/officeart/2005/8/layout/orgChart1"/>
    <dgm:cxn modelId="{3A20DB68-B292-4E77-A01D-85AC403DC7DE}" type="presParOf" srcId="{E9BB5860-D430-45CE-BFA7-42ACD9C18AEC}" destId="{82899EE3-7E2C-4611-944C-E6072499869D}" srcOrd="0" destOrd="0" presId="urn:microsoft.com/office/officeart/2005/8/layout/orgChart1"/>
    <dgm:cxn modelId="{F157AAB5-DF28-44BE-AB24-A8DC82856E53}" type="presParOf" srcId="{E9BB5860-D430-45CE-BFA7-42ACD9C18AEC}" destId="{10C6C1E6-6D66-4F5F-A6C9-592FEAC33A05}" srcOrd="1" destOrd="0" presId="urn:microsoft.com/office/officeart/2005/8/layout/orgChart1"/>
    <dgm:cxn modelId="{0D26FF8D-C663-4152-853E-0F6AC2F00920}" type="presParOf" srcId="{8C7B70DC-9624-4487-B34B-50302BE24B70}" destId="{78671CAB-3125-4F82-BE40-1F07562A7783}" srcOrd="1" destOrd="0" presId="urn:microsoft.com/office/officeart/2005/8/layout/orgChart1"/>
    <dgm:cxn modelId="{3603F1F8-567B-45AF-91B0-0DECEEA69370}" type="presParOf" srcId="{78671CAB-3125-4F82-BE40-1F07562A7783}" destId="{69946FFE-8C24-42C2-9973-C44CBBC3CA53}" srcOrd="0" destOrd="0" presId="urn:microsoft.com/office/officeart/2005/8/layout/orgChart1"/>
    <dgm:cxn modelId="{36FB8B9E-9339-4684-9468-9441A90DA183}" type="presParOf" srcId="{78671CAB-3125-4F82-BE40-1F07562A7783}" destId="{27B32CDD-5916-49A5-A7C3-446BFE202766}" srcOrd="1" destOrd="0" presId="urn:microsoft.com/office/officeart/2005/8/layout/orgChart1"/>
    <dgm:cxn modelId="{E8BE6EA4-F226-487C-BFCB-5A346EF65EEB}" type="presParOf" srcId="{27B32CDD-5916-49A5-A7C3-446BFE202766}" destId="{350AD18F-48B2-4D76-8A03-EFD710D39EFB}" srcOrd="0" destOrd="0" presId="urn:microsoft.com/office/officeart/2005/8/layout/orgChart1"/>
    <dgm:cxn modelId="{61007F97-1E4B-4668-A95C-F3760516C5E3}" type="presParOf" srcId="{350AD18F-48B2-4D76-8A03-EFD710D39EFB}" destId="{5C390772-22F8-42E2-9568-A34AEC6EC091}" srcOrd="0" destOrd="0" presId="urn:microsoft.com/office/officeart/2005/8/layout/orgChart1"/>
    <dgm:cxn modelId="{D68DADC3-E70B-4AA1-95A1-2AFC03D5F37E}" type="presParOf" srcId="{350AD18F-48B2-4D76-8A03-EFD710D39EFB}" destId="{FAA53578-A7FA-47C4-9086-4AFF4C30C6D0}" srcOrd="1" destOrd="0" presId="urn:microsoft.com/office/officeart/2005/8/layout/orgChart1"/>
    <dgm:cxn modelId="{C76B01FD-AB5E-4387-8F19-5B97D043485F}" type="presParOf" srcId="{27B32CDD-5916-49A5-A7C3-446BFE202766}" destId="{216D4754-709F-4374-9C2B-6BC36230A4D4}" srcOrd="1" destOrd="0" presId="urn:microsoft.com/office/officeart/2005/8/layout/orgChart1"/>
    <dgm:cxn modelId="{DAAC2876-E96B-49DE-AC9D-5B1E257EB297}" type="presParOf" srcId="{27B32CDD-5916-49A5-A7C3-446BFE202766}" destId="{C5836351-CEFE-4ACD-8DB2-723B2437EFFF}" srcOrd="2" destOrd="0" presId="urn:microsoft.com/office/officeart/2005/8/layout/orgChart1"/>
    <dgm:cxn modelId="{744A2C6B-A811-4FE4-87DD-EB8401315614}" type="presParOf" srcId="{78671CAB-3125-4F82-BE40-1F07562A7783}" destId="{F4EB85A9-8C38-4991-8DFF-030D0F7D8DFE}" srcOrd="2" destOrd="0" presId="urn:microsoft.com/office/officeart/2005/8/layout/orgChart1"/>
    <dgm:cxn modelId="{25489C8C-B152-4CF3-8941-0136CBBE537F}" type="presParOf" srcId="{78671CAB-3125-4F82-BE40-1F07562A7783}" destId="{9D55ECEA-775D-46B4-ACBA-E3203152456B}" srcOrd="3" destOrd="0" presId="urn:microsoft.com/office/officeart/2005/8/layout/orgChart1"/>
    <dgm:cxn modelId="{B1E4C299-FB1B-438E-B7C8-9C8E77848EAE}" type="presParOf" srcId="{9D55ECEA-775D-46B4-ACBA-E3203152456B}" destId="{067B155B-88D6-4B3C-AC81-D39C43AC34ED}" srcOrd="0" destOrd="0" presId="urn:microsoft.com/office/officeart/2005/8/layout/orgChart1"/>
    <dgm:cxn modelId="{5759B4C3-2863-4A6D-BB4D-4CDDD2199C5C}" type="presParOf" srcId="{067B155B-88D6-4B3C-AC81-D39C43AC34ED}" destId="{B19237BA-36AF-4E9C-8B1D-CB5C35B267B6}" srcOrd="0" destOrd="0" presId="urn:microsoft.com/office/officeart/2005/8/layout/orgChart1"/>
    <dgm:cxn modelId="{EC0E532A-8C7D-4DAC-A1D8-24455E128B05}" type="presParOf" srcId="{067B155B-88D6-4B3C-AC81-D39C43AC34ED}" destId="{ED6FB779-94B3-49F2-92EB-D9D5808443E8}" srcOrd="1" destOrd="0" presId="urn:microsoft.com/office/officeart/2005/8/layout/orgChart1"/>
    <dgm:cxn modelId="{DA59DEC6-FC61-4801-ABEC-A1C69EA0F841}" type="presParOf" srcId="{9D55ECEA-775D-46B4-ACBA-E3203152456B}" destId="{CCDC506C-11CB-44D5-9C07-268BA46B1125}" srcOrd="1" destOrd="0" presId="urn:microsoft.com/office/officeart/2005/8/layout/orgChart1"/>
    <dgm:cxn modelId="{212BAA31-E625-49D7-9E41-669A5A4EA83B}" type="presParOf" srcId="{9D55ECEA-775D-46B4-ACBA-E3203152456B}" destId="{2CCAEF8C-DCE5-43D9-85E7-6507A944B808}" srcOrd="2" destOrd="0" presId="urn:microsoft.com/office/officeart/2005/8/layout/orgChart1"/>
    <dgm:cxn modelId="{3CCEB1FC-C0BB-4369-8358-D56E870E2705}" type="presParOf" srcId="{78671CAB-3125-4F82-BE40-1F07562A7783}" destId="{401637EB-3392-45E6-B2D5-759AFC846577}" srcOrd="4" destOrd="0" presId="urn:microsoft.com/office/officeart/2005/8/layout/orgChart1"/>
    <dgm:cxn modelId="{1EAC0E47-B9D3-486F-B8D8-2DDE61033CB3}" type="presParOf" srcId="{78671CAB-3125-4F82-BE40-1F07562A7783}" destId="{AED866C1-ADAD-405A-95D4-F261F134E461}" srcOrd="5" destOrd="0" presId="urn:microsoft.com/office/officeart/2005/8/layout/orgChart1"/>
    <dgm:cxn modelId="{BE6999DA-F554-4A85-A658-841A7EAA39C1}" type="presParOf" srcId="{AED866C1-ADAD-405A-95D4-F261F134E461}" destId="{2C6DE829-1A15-4C94-A28A-90E9B99B4AED}" srcOrd="0" destOrd="0" presId="urn:microsoft.com/office/officeart/2005/8/layout/orgChart1"/>
    <dgm:cxn modelId="{A4DEA5C7-0166-445D-A375-2A7E08DE4D47}" type="presParOf" srcId="{2C6DE829-1A15-4C94-A28A-90E9B99B4AED}" destId="{CC42AE50-8B13-4990-9030-E9FA1008AB10}" srcOrd="0" destOrd="0" presId="urn:microsoft.com/office/officeart/2005/8/layout/orgChart1"/>
    <dgm:cxn modelId="{75A5935D-4D54-403D-8A02-9E72ADC703A9}" type="presParOf" srcId="{2C6DE829-1A15-4C94-A28A-90E9B99B4AED}" destId="{C9F26804-251A-42D1-AB1D-970348E7147D}" srcOrd="1" destOrd="0" presId="urn:microsoft.com/office/officeart/2005/8/layout/orgChart1"/>
    <dgm:cxn modelId="{31ED0F5E-9D96-4E2F-9274-E1123E75AAA2}" type="presParOf" srcId="{AED866C1-ADAD-405A-95D4-F261F134E461}" destId="{B7F180A6-7A62-484E-B649-3522C07D0439}" srcOrd="1" destOrd="0" presId="urn:microsoft.com/office/officeart/2005/8/layout/orgChart1"/>
    <dgm:cxn modelId="{37D93800-CB4D-4684-BD71-3A819C5D2E70}" type="presParOf" srcId="{AED866C1-ADAD-405A-95D4-F261F134E461}" destId="{643C7EAA-0050-4A55-9D5A-63D5562D0A21}" srcOrd="2" destOrd="0" presId="urn:microsoft.com/office/officeart/2005/8/layout/orgChart1"/>
    <dgm:cxn modelId="{6147F1B6-963D-4EB0-B439-93FE277BC7DC}" type="presParOf" srcId="{8C7B70DC-9624-4487-B34B-50302BE24B70}" destId="{AD5DA603-DF09-4ECF-B7ED-98375B1B26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C9799F-0FDF-408C-8A82-9817D0820CD9}" type="doc">
      <dgm:prSet loTypeId="urn:microsoft.com/office/officeart/2005/8/layout/orgChart1" loCatId="hierarchy" qsTypeId="urn:microsoft.com/office/officeart/2005/8/quickstyle/simple5" qsCatId="simple" csTypeId="urn:microsoft.com/office/officeart/2005/8/colors/colorful1#55" csCatId="colorful" phldr="1"/>
      <dgm:spPr/>
      <dgm:t>
        <a:bodyPr/>
        <a:lstStyle/>
        <a:p>
          <a:endParaRPr lang="en-IN"/>
        </a:p>
      </dgm:t>
    </dgm:pt>
    <dgm:pt modelId="{393B6BFE-1611-4EF8-9B70-DD3731021BFA}">
      <dgm:prSet phldrT="[Text]"/>
      <dgm:spPr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According to 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mechanism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>
              <a:solidFill>
                <a:schemeClr val="tx1"/>
              </a:solidFill>
            </a:rPr>
            <a:t>of secretions</a:t>
          </a:r>
          <a:endParaRPr lang="en-IN" dirty="0">
            <a:solidFill>
              <a:schemeClr val="tx1"/>
            </a:solidFill>
          </a:endParaRPr>
        </a:p>
      </dgm:t>
    </dgm:pt>
    <dgm:pt modelId="{65F1A00D-F819-4A68-8EDD-41D7AA079FE9}" cxnId="{F18EAD51-24F7-4C60-9A57-E16A07753213}" type="parTrans">
      <dgm:prSet/>
      <dgm:spPr/>
      <dgm:t>
        <a:bodyPr/>
        <a:lstStyle/>
        <a:p>
          <a:endParaRPr lang="en-IN"/>
        </a:p>
      </dgm:t>
    </dgm:pt>
    <dgm:pt modelId="{E970F729-1A31-4068-974A-1164F23A82D7}" cxnId="{F18EAD51-24F7-4C60-9A57-E16A07753213}" type="sibTrans">
      <dgm:prSet/>
      <dgm:spPr/>
      <dgm:t>
        <a:bodyPr/>
        <a:lstStyle/>
        <a:p>
          <a:endParaRPr lang="en-IN"/>
        </a:p>
      </dgm:t>
    </dgm:pt>
    <dgm:pt modelId="{D325C077-5A29-42A7-8A8E-DD01D186A747}">
      <dgm:prSet phldrT="[Text]"/>
      <dgm:spPr>
        <a:solidFill>
          <a:schemeClr val="accent1">
            <a:lumMod val="40000"/>
            <a:lumOff val="60000"/>
            <a:alpha val="33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Apocrine</a:t>
          </a:r>
          <a:endParaRPr lang="en-IN" dirty="0">
            <a:solidFill>
              <a:schemeClr val="tx1"/>
            </a:solidFill>
          </a:endParaRPr>
        </a:p>
      </dgm:t>
    </dgm:pt>
    <dgm:pt modelId="{2A35FB34-0851-47D4-862A-C7431095870E}" cxnId="{4208A632-9EED-451B-8ACF-6159F11C0105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24737601-ECD2-414C-B405-A74701A2BD8A}" cxnId="{4208A632-9EED-451B-8ACF-6159F11C0105}" type="sibTrans">
      <dgm:prSet/>
      <dgm:spPr/>
      <dgm:t>
        <a:bodyPr/>
        <a:lstStyle/>
        <a:p>
          <a:endParaRPr lang="en-IN"/>
        </a:p>
      </dgm:t>
    </dgm:pt>
    <dgm:pt modelId="{F7D39BBB-1099-4C3C-8F3B-9A761BEF9C66}">
      <dgm:prSet phldrT="[Text]"/>
      <dgm:spPr>
        <a:solidFill>
          <a:srgbClr val="92D050">
            <a:alpha val="49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Holocrine</a:t>
          </a:r>
          <a:endParaRPr lang="en-IN" dirty="0">
            <a:solidFill>
              <a:schemeClr val="tx1"/>
            </a:solidFill>
          </a:endParaRPr>
        </a:p>
      </dgm:t>
    </dgm:pt>
    <dgm:pt modelId="{B9A6034C-E54E-4F1B-8EED-70A43B1E8DF5}" cxnId="{13C9E587-9648-4656-93BC-351A58646C4F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C545275B-1E71-4683-8DD5-17AA5F9DCE1C}" cxnId="{13C9E587-9648-4656-93BC-351A58646C4F}" type="sibTrans">
      <dgm:prSet/>
      <dgm:spPr/>
      <dgm:t>
        <a:bodyPr/>
        <a:lstStyle/>
        <a:p>
          <a:endParaRPr lang="en-IN"/>
        </a:p>
      </dgm:t>
    </dgm:pt>
    <dgm:pt modelId="{2C3CDDD7-9621-4F57-AB60-0B73813CBE1D}">
      <dgm:prSet/>
      <dgm:spPr>
        <a:solidFill>
          <a:srgbClr val="FFFF00">
            <a:alpha val="61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Merocrine</a:t>
          </a:r>
          <a:endParaRPr lang="en-IN" dirty="0">
            <a:solidFill>
              <a:schemeClr val="tx1"/>
            </a:solidFill>
          </a:endParaRPr>
        </a:p>
      </dgm:t>
    </dgm:pt>
    <dgm:pt modelId="{3A3C5EB9-04A5-464E-9937-3D4397A1F800}" cxnId="{EF7EA3A0-3A83-4789-A122-2DA7CFB3BB87}" type="sibTrans">
      <dgm:prSet/>
      <dgm:spPr/>
      <dgm:t>
        <a:bodyPr/>
        <a:lstStyle/>
        <a:p>
          <a:endParaRPr lang="en-IN"/>
        </a:p>
      </dgm:t>
    </dgm:pt>
    <dgm:pt modelId="{EC232D71-BB16-4683-BADC-A7A00A274812}" cxnId="{EF7EA3A0-3A83-4789-A122-2DA7CFB3BB87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E2180222-0964-4113-B31E-AF2CF0574D5F}" type="pres">
      <dgm:prSet presAssocID="{4CC9799F-0FDF-408C-8A82-9817D0820CD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8C7B70DC-9624-4487-B34B-50302BE24B70}" type="pres">
      <dgm:prSet presAssocID="{393B6BFE-1611-4EF8-9B70-DD3731021BFA}" presName="hierRoot1" presStyleCnt="0">
        <dgm:presLayoutVars>
          <dgm:hierBranch val="init"/>
        </dgm:presLayoutVars>
      </dgm:prSet>
      <dgm:spPr/>
    </dgm:pt>
    <dgm:pt modelId="{E9BB5860-D430-45CE-BFA7-42ACD9C18AEC}" type="pres">
      <dgm:prSet presAssocID="{393B6BFE-1611-4EF8-9B70-DD3731021BFA}" presName="rootComposite1" presStyleCnt="0"/>
      <dgm:spPr/>
    </dgm:pt>
    <dgm:pt modelId="{82899EE3-7E2C-4611-944C-E6072499869D}" type="pres">
      <dgm:prSet presAssocID="{393B6BFE-1611-4EF8-9B70-DD3731021BFA}" presName="rootText1" presStyleLbl="node0" presStyleIdx="0" presStyleCnt="1" custScaleX="33514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10C6C1E6-6D66-4F5F-A6C9-592FEAC33A05}" type="pres">
      <dgm:prSet presAssocID="{393B6BFE-1611-4EF8-9B70-DD3731021BFA}" presName="rootConnector1" presStyleLbl="node1" presStyleIdx="0" presStyleCnt="0"/>
      <dgm:spPr/>
      <dgm:t>
        <a:bodyPr/>
        <a:lstStyle/>
        <a:p>
          <a:endParaRPr lang="en-IN"/>
        </a:p>
      </dgm:t>
    </dgm:pt>
    <dgm:pt modelId="{78671CAB-3125-4F82-BE40-1F07562A7783}" type="pres">
      <dgm:prSet presAssocID="{393B6BFE-1611-4EF8-9B70-DD3731021BFA}" presName="hierChild2" presStyleCnt="0"/>
      <dgm:spPr/>
    </dgm:pt>
    <dgm:pt modelId="{69946FFE-8C24-42C2-9973-C44CBBC3CA53}" type="pres">
      <dgm:prSet presAssocID="{2A35FB34-0851-47D4-862A-C7431095870E}" presName="Name37" presStyleLbl="parChTrans1D2" presStyleIdx="0" presStyleCnt="3"/>
      <dgm:spPr/>
      <dgm:t>
        <a:bodyPr/>
        <a:lstStyle/>
        <a:p>
          <a:endParaRPr lang="en-IN"/>
        </a:p>
      </dgm:t>
    </dgm:pt>
    <dgm:pt modelId="{27B32CDD-5916-49A5-A7C3-446BFE202766}" type="pres">
      <dgm:prSet presAssocID="{D325C077-5A29-42A7-8A8E-DD01D186A747}" presName="hierRoot2" presStyleCnt="0">
        <dgm:presLayoutVars>
          <dgm:hierBranch val="init"/>
        </dgm:presLayoutVars>
      </dgm:prSet>
      <dgm:spPr/>
    </dgm:pt>
    <dgm:pt modelId="{350AD18F-48B2-4D76-8A03-EFD710D39EFB}" type="pres">
      <dgm:prSet presAssocID="{D325C077-5A29-42A7-8A8E-DD01D186A747}" presName="rootComposite" presStyleCnt="0"/>
      <dgm:spPr/>
    </dgm:pt>
    <dgm:pt modelId="{5C390772-22F8-42E2-9568-A34AEC6EC091}" type="pres">
      <dgm:prSet presAssocID="{D325C077-5A29-42A7-8A8E-DD01D186A747}" presName="rootText" presStyleLbl="node2" presStyleIdx="0" presStyleCnt="3" custScaleX="135320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FAA53578-A7FA-47C4-9086-4AFF4C30C6D0}" type="pres">
      <dgm:prSet presAssocID="{D325C077-5A29-42A7-8A8E-DD01D186A747}" presName="rootConnector" presStyleLbl="node2" presStyleIdx="0" presStyleCnt="3"/>
      <dgm:spPr/>
      <dgm:t>
        <a:bodyPr/>
        <a:lstStyle/>
        <a:p>
          <a:endParaRPr lang="en-IN"/>
        </a:p>
      </dgm:t>
    </dgm:pt>
    <dgm:pt modelId="{216D4754-709F-4374-9C2B-6BC36230A4D4}" type="pres">
      <dgm:prSet presAssocID="{D325C077-5A29-42A7-8A8E-DD01D186A747}" presName="hierChild4" presStyleCnt="0"/>
      <dgm:spPr/>
    </dgm:pt>
    <dgm:pt modelId="{C5836351-CEFE-4ACD-8DB2-723B2437EFFF}" type="pres">
      <dgm:prSet presAssocID="{D325C077-5A29-42A7-8A8E-DD01D186A747}" presName="hierChild5" presStyleCnt="0"/>
      <dgm:spPr/>
    </dgm:pt>
    <dgm:pt modelId="{F4EB85A9-8C38-4991-8DFF-030D0F7D8DFE}" type="pres">
      <dgm:prSet presAssocID="{B9A6034C-E54E-4F1B-8EED-70A43B1E8DF5}" presName="Name37" presStyleLbl="parChTrans1D2" presStyleIdx="1" presStyleCnt="3"/>
      <dgm:spPr/>
      <dgm:t>
        <a:bodyPr/>
        <a:lstStyle/>
        <a:p>
          <a:endParaRPr lang="en-IN"/>
        </a:p>
      </dgm:t>
    </dgm:pt>
    <dgm:pt modelId="{9D55ECEA-775D-46B4-ACBA-E3203152456B}" type="pres">
      <dgm:prSet presAssocID="{F7D39BBB-1099-4C3C-8F3B-9A761BEF9C66}" presName="hierRoot2" presStyleCnt="0">
        <dgm:presLayoutVars>
          <dgm:hierBranch val="init"/>
        </dgm:presLayoutVars>
      </dgm:prSet>
      <dgm:spPr/>
    </dgm:pt>
    <dgm:pt modelId="{067B155B-88D6-4B3C-AC81-D39C43AC34ED}" type="pres">
      <dgm:prSet presAssocID="{F7D39BBB-1099-4C3C-8F3B-9A761BEF9C66}" presName="rootComposite" presStyleCnt="0"/>
      <dgm:spPr/>
    </dgm:pt>
    <dgm:pt modelId="{B19237BA-36AF-4E9C-8B1D-CB5C35B267B6}" type="pres">
      <dgm:prSet presAssocID="{F7D39BBB-1099-4C3C-8F3B-9A761BEF9C66}" presName="rootText" presStyleLbl="node2" presStyleIdx="1" presStyleCnt="3" custScaleX="14215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D6FB779-94B3-49F2-92EB-D9D5808443E8}" type="pres">
      <dgm:prSet presAssocID="{F7D39BBB-1099-4C3C-8F3B-9A761BEF9C66}" presName="rootConnector" presStyleLbl="node2" presStyleIdx="1" presStyleCnt="3"/>
      <dgm:spPr/>
      <dgm:t>
        <a:bodyPr/>
        <a:lstStyle/>
        <a:p>
          <a:endParaRPr lang="en-IN"/>
        </a:p>
      </dgm:t>
    </dgm:pt>
    <dgm:pt modelId="{CCDC506C-11CB-44D5-9C07-268BA46B1125}" type="pres">
      <dgm:prSet presAssocID="{F7D39BBB-1099-4C3C-8F3B-9A761BEF9C66}" presName="hierChild4" presStyleCnt="0"/>
      <dgm:spPr/>
    </dgm:pt>
    <dgm:pt modelId="{2CCAEF8C-DCE5-43D9-85E7-6507A944B808}" type="pres">
      <dgm:prSet presAssocID="{F7D39BBB-1099-4C3C-8F3B-9A761BEF9C66}" presName="hierChild5" presStyleCnt="0"/>
      <dgm:spPr/>
    </dgm:pt>
    <dgm:pt modelId="{401637EB-3392-45E6-B2D5-759AFC846577}" type="pres">
      <dgm:prSet presAssocID="{EC232D71-BB16-4683-BADC-A7A00A274812}" presName="Name37" presStyleLbl="parChTrans1D2" presStyleIdx="2" presStyleCnt="3"/>
      <dgm:spPr/>
      <dgm:t>
        <a:bodyPr/>
        <a:lstStyle/>
        <a:p>
          <a:endParaRPr lang="en-IN"/>
        </a:p>
      </dgm:t>
    </dgm:pt>
    <dgm:pt modelId="{AED866C1-ADAD-405A-95D4-F261F134E461}" type="pres">
      <dgm:prSet presAssocID="{2C3CDDD7-9621-4F57-AB60-0B73813CBE1D}" presName="hierRoot2" presStyleCnt="0">
        <dgm:presLayoutVars>
          <dgm:hierBranch val="init"/>
        </dgm:presLayoutVars>
      </dgm:prSet>
      <dgm:spPr/>
    </dgm:pt>
    <dgm:pt modelId="{2C6DE829-1A15-4C94-A28A-90E9B99B4AED}" type="pres">
      <dgm:prSet presAssocID="{2C3CDDD7-9621-4F57-AB60-0B73813CBE1D}" presName="rootComposite" presStyleCnt="0"/>
      <dgm:spPr/>
    </dgm:pt>
    <dgm:pt modelId="{CC42AE50-8B13-4990-9030-E9FA1008AB10}" type="pres">
      <dgm:prSet presAssocID="{2C3CDDD7-9621-4F57-AB60-0B73813CBE1D}" presName="rootText" presStyleLbl="node2" presStyleIdx="2" presStyleCnt="3" custScaleX="123995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9F26804-251A-42D1-AB1D-970348E7147D}" type="pres">
      <dgm:prSet presAssocID="{2C3CDDD7-9621-4F57-AB60-0B73813CBE1D}" presName="rootConnector" presStyleLbl="node2" presStyleIdx="2" presStyleCnt="3"/>
      <dgm:spPr/>
      <dgm:t>
        <a:bodyPr/>
        <a:lstStyle/>
        <a:p>
          <a:endParaRPr lang="en-IN"/>
        </a:p>
      </dgm:t>
    </dgm:pt>
    <dgm:pt modelId="{B7F180A6-7A62-484E-B649-3522C07D0439}" type="pres">
      <dgm:prSet presAssocID="{2C3CDDD7-9621-4F57-AB60-0B73813CBE1D}" presName="hierChild4" presStyleCnt="0"/>
      <dgm:spPr/>
    </dgm:pt>
    <dgm:pt modelId="{643C7EAA-0050-4A55-9D5A-63D5562D0A21}" type="pres">
      <dgm:prSet presAssocID="{2C3CDDD7-9621-4F57-AB60-0B73813CBE1D}" presName="hierChild5" presStyleCnt="0"/>
      <dgm:spPr/>
    </dgm:pt>
    <dgm:pt modelId="{AD5DA603-DF09-4ECF-B7ED-98375B1B26DE}" type="pres">
      <dgm:prSet presAssocID="{393B6BFE-1611-4EF8-9B70-DD3731021BFA}" presName="hierChild3" presStyleCnt="0"/>
      <dgm:spPr/>
    </dgm:pt>
  </dgm:ptLst>
  <dgm:cxnLst>
    <dgm:cxn modelId="{DAAB9999-0821-484F-B327-807EE6F239D8}" type="presOf" srcId="{4CC9799F-0FDF-408C-8A82-9817D0820CD9}" destId="{E2180222-0964-4113-B31E-AF2CF0574D5F}" srcOrd="0" destOrd="0" presId="urn:microsoft.com/office/officeart/2005/8/layout/orgChart1"/>
    <dgm:cxn modelId="{B72E2E85-38EA-4C58-9653-EA8DA4CC628B}" type="presOf" srcId="{2C3CDDD7-9621-4F57-AB60-0B73813CBE1D}" destId="{C9F26804-251A-42D1-AB1D-970348E7147D}" srcOrd="1" destOrd="0" presId="urn:microsoft.com/office/officeart/2005/8/layout/orgChart1"/>
    <dgm:cxn modelId="{0326EC13-C784-46ED-88E1-0A03BA9023A8}" type="presOf" srcId="{F7D39BBB-1099-4C3C-8F3B-9A761BEF9C66}" destId="{B19237BA-36AF-4E9C-8B1D-CB5C35B267B6}" srcOrd="0" destOrd="0" presId="urn:microsoft.com/office/officeart/2005/8/layout/orgChart1"/>
    <dgm:cxn modelId="{2E0A328D-2390-4493-A7CB-4DDDDB29FF35}" type="presOf" srcId="{F7D39BBB-1099-4C3C-8F3B-9A761BEF9C66}" destId="{ED6FB779-94B3-49F2-92EB-D9D5808443E8}" srcOrd="1" destOrd="0" presId="urn:microsoft.com/office/officeart/2005/8/layout/orgChart1"/>
    <dgm:cxn modelId="{4026195E-A7F2-4899-8A66-F9DA93D50E3A}" type="presOf" srcId="{393B6BFE-1611-4EF8-9B70-DD3731021BFA}" destId="{10C6C1E6-6D66-4F5F-A6C9-592FEAC33A05}" srcOrd="1" destOrd="0" presId="urn:microsoft.com/office/officeart/2005/8/layout/orgChart1"/>
    <dgm:cxn modelId="{8C7C8CD3-70FF-4F1E-A3C7-D13C7A1732F4}" type="presOf" srcId="{393B6BFE-1611-4EF8-9B70-DD3731021BFA}" destId="{82899EE3-7E2C-4611-944C-E6072499869D}" srcOrd="0" destOrd="0" presId="urn:microsoft.com/office/officeart/2005/8/layout/orgChart1"/>
    <dgm:cxn modelId="{821C5EDD-CC12-4AD1-9AE3-5F2E4D0283E0}" type="presOf" srcId="{B9A6034C-E54E-4F1B-8EED-70A43B1E8DF5}" destId="{F4EB85A9-8C38-4991-8DFF-030D0F7D8DFE}" srcOrd="0" destOrd="0" presId="urn:microsoft.com/office/officeart/2005/8/layout/orgChart1"/>
    <dgm:cxn modelId="{28D99AEE-2F44-4D16-AF0C-5C60DED53E92}" type="presOf" srcId="{2A35FB34-0851-47D4-862A-C7431095870E}" destId="{69946FFE-8C24-42C2-9973-C44CBBC3CA53}" srcOrd="0" destOrd="0" presId="urn:microsoft.com/office/officeart/2005/8/layout/orgChart1"/>
    <dgm:cxn modelId="{4208A632-9EED-451B-8ACF-6159F11C0105}" srcId="{393B6BFE-1611-4EF8-9B70-DD3731021BFA}" destId="{D325C077-5A29-42A7-8A8E-DD01D186A747}" srcOrd="0" destOrd="0" parTransId="{2A35FB34-0851-47D4-862A-C7431095870E}" sibTransId="{24737601-ECD2-414C-B405-A74701A2BD8A}"/>
    <dgm:cxn modelId="{EF7EA3A0-3A83-4789-A122-2DA7CFB3BB87}" srcId="{393B6BFE-1611-4EF8-9B70-DD3731021BFA}" destId="{2C3CDDD7-9621-4F57-AB60-0B73813CBE1D}" srcOrd="2" destOrd="0" parTransId="{EC232D71-BB16-4683-BADC-A7A00A274812}" sibTransId="{3A3C5EB9-04A5-464E-9937-3D4397A1F800}"/>
    <dgm:cxn modelId="{2A066AC7-DFC9-4598-BFE0-21B01661DB65}" type="presOf" srcId="{D325C077-5A29-42A7-8A8E-DD01D186A747}" destId="{FAA53578-A7FA-47C4-9086-4AFF4C30C6D0}" srcOrd="1" destOrd="0" presId="urn:microsoft.com/office/officeart/2005/8/layout/orgChart1"/>
    <dgm:cxn modelId="{C31161C9-5FFC-4144-8B7F-9327E505BF66}" type="presOf" srcId="{D325C077-5A29-42A7-8A8E-DD01D186A747}" destId="{5C390772-22F8-42E2-9568-A34AEC6EC091}" srcOrd="0" destOrd="0" presId="urn:microsoft.com/office/officeart/2005/8/layout/orgChart1"/>
    <dgm:cxn modelId="{13C9E587-9648-4656-93BC-351A58646C4F}" srcId="{393B6BFE-1611-4EF8-9B70-DD3731021BFA}" destId="{F7D39BBB-1099-4C3C-8F3B-9A761BEF9C66}" srcOrd="1" destOrd="0" parTransId="{B9A6034C-E54E-4F1B-8EED-70A43B1E8DF5}" sibTransId="{C545275B-1E71-4683-8DD5-17AA5F9DCE1C}"/>
    <dgm:cxn modelId="{2156934B-811B-45E6-809D-52FDE1B2E079}" type="presOf" srcId="{EC232D71-BB16-4683-BADC-A7A00A274812}" destId="{401637EB-3392-45E6-B2D5-759AFC846577}" srcOrd="0" destOrd="0" presId="urn:microsoft.com/office/officeart/2005/8/layout/orgChart1"/>
    <dgm:cxn modelId="{F18EAD51-24F7-4C60-9A57-E16A07753213}" srcId="{4CC9799F-0FDF-408C-8A82-9817D0820CD9}" destId="{393B6BFE-1611-4EF8-9B70-DD3731021BFA}" srcOrd="0" destOrd="0" parTransId="{65F1A00D-F819-4A68-8EDD-41D7AA079FE9}" sibTransId="{E970F729-1A31-4068-974A-1164F23A82D7}"/>
    <dgm:cxn modelId="{CDBBE308-0149-4545-8B5F-1347AD172E44}" type="presOf" srcId="{2C3CDDD7-9621-4F57-AB60-0B73813CBE1D}" destId="{CC42AE50-8B13-4990-9030-E9FA1008AB10}" srcOrd="0" destOrd="0" presId="urn:microsoft.com/office/officeart/2005/8/layout/orgChart1"/>
    <dgm:cxn modelId="{1D04B082-1659-4315-AD9D-AA25693C9BC7}" type="presParOf" srcId="{E2180222-0964-4113-B31E-AF2CF0574D5F}" destId="{8C7B70DC-9624-4487-B34B-50302BE24B70}" srcOrd="0" destOrd="0" presId="urn:microsoft.com/office/officeart/2005/8/layout/orgChart1"/>
    <dgm:cxn modelId="{C523C133-57C7-40CA-BDBC-918B3F031F21}" type="presParOf" srcId="{8C7B70DC-9624-4487-B34B-50302BE24B70}" destId="{E9BB5860-D430-45CE-BFA7-42ACD9C18AEC}" srcOrd="0" destOrd="0" presId="urn:microsoft.com/office/officeart/2005/8/layout/orgChart1"/>
    <dgm:cxn modelId="{B38349F8-47A3-409A-ACE4-DA85B8BA9046}" type="presParOf" srcId="{E9BB5860-D430-45CE-BFA7-42ACD9C18AEC}" destId="{82899EE3-7E2C-4611-944C-E6072499869D}" srcOrd="0" destOrd="0" presId="urn:microsoft.com/office/officeart/2005/8/layout/orgChart1"/>
    <dgm:cxn modelId="{0C3178FD-9E65-4BD3-8146-56FDF76DF0A1}" type="presParOf" srcId="{E9BB5860-D430-45CE-BFA7-42ACD9C18AEC}" destId="{10C6C1E6-6D66-4F5F-A6C9-592FEAC33A05}" srcOrd="1" destOrd="0" presId="urn:microsoft.com/office/officeart/2005/8/layout/orgChart1"/>
    <dgm:cxn modelId="{70FDB8D2-A2DA-45C2-904E-474E29B05DB5}" type="presParOf" srcId="{8C7B70DC-9624-4487-B34B-50302BE24B70}" destId="{78671CAB-3125-4F82-BE40-1F07562A7783}" srcOrd="1" destOrd="0" presId="urn:microsoft.com/office/officeart/2005/8/layout/orgChart1"/>
    <dgm:cxn modelId="{683C97A1-46F3-4833-B9B5-7520B0C11697}" type="presParOf" srcId="{78671CAB-3125-4F82-BE40-1F07562A7783}" destId="{69946FFE-8C24-42C2-9973-C44CBBC3CA53}" srcOrd="0" destOrd="0" presId="urn:microsoft.com/office/officeart/2005/8/layout/orgChart1"/>
    <dgm:cxn modelId="{B96DC5C3-9EBD-4F66-A990-00C8C185E0D6}" type="presParOf" srcId="{78671CAB-3125-4F82-BE40-1F07562A7783}" destId="{27B32CDD-5916-49A5-A7C3-446BFE202766}" srcOrd="1" destOrd="0" presId="urn:microsoft.com/office/officeart/2005/8/layout/orgChart1"/>
    <dgm:cxn modelId="{988E67B6-7B0E-4099-94B3-FABCC9DF2E04}" type="presParOf" srcId="{27B32CDD-5916-49A5-A7C3-446BFE202766}" destId="{350AD18F-48B2-4D76-8A03-EFD710D39EFB}" srcOrd="0" destOrd="0" presId="urn:microsoft.com/office/officeart/2005/8/layout/orgChart1"/>
    <dgm:cxn modelId="{E5B37129-FC88-4EC0-B9F0-C58D7F003C07}" type="presParOf" srcId="{350AD18F-48B2-4D76-8A03-EFD710D39EFB}" destId="{5C390772-22F8-42E2-9568-A34AEC6EC091}" srcOrd="0" destOrd="0" presId="urn:microsoft.com/office/officeart/2005/8/layout/orgChart1"/>
    <dgm:cxn modelId="{8B6F4D43-517A-4CB9-8835-4CB97A5D6B0E}" type="presParOf" srcId="{350AD18F-48B2-4D76-8A03-EFD710D39EFB}" destId="{FAA53578-A7FA-47C4-9086-4AFF4C30C6D0}" srcOrd="1" destOrd="0" presId="urn:microsoft.com/office/officeart/2005/8/layout/orgChart1"/>
    <dgm:cxn modelId="{43E4563E-469B-4043-B8E1-CB9B92567B24}" type="presParOf" srcId="{27B32CDD-5916-49A5-A7C3-446BFE202766}" destId="{216D4754-709F-4374-9C2B-6BC36230A4D4}" srcOrd="1" destOrd="0" presId="urn:microsoft.com/office/officeart/2005/8/layout/orgChart1"/>
    <dgm:cxn modelId="{09D82AC2-D951-40DC-A06C-4B8B4914B2FD}" type="presParOf" srcId="{27B32CDD-5916-49A5-A7C3-446BFE202766}" destId="{C5836351-CEFE-4ACD-8DB2-723B2437EFFF}" srcOrd="2" destOrd="0" presId="urn:microsoft.com/office/officeart/2005/8/layout/orgChart1"/>
    <dgm:cxn modelId="{D5F093E5-3DA9-4AC2-8E77-6ABB88195FE1}" type="presParOf" srcId="{78671CAB-3125-4F82-BE40-1F07562A7783}" destId="{F4EB85A9-8C38-4991-8DFF-030D0F7D8DFE}" srcOrd="2" destOrd="0" presId="urn:microsoft.com/office/officeart/2005/8/layout/orgChart1"/>
    <dgm:cxn modelId="{0BFFDDC9-219D-4756-8C68-47BCD613C1A9}" type="presParOf" srcId="{78671CAB-3125-4F82-BE40-1F07562A7783}" destId="{9D55ECEA-775D-46B4-ACBA-E3203152456B}" srcOrd="3" destOrd="0" presId="urn:microsoft.com/office/officeart/2005/8/layout/orgChart1"/>
    <dgm:cxn modelId="{63CA98E2-4E18-45B0-A60B-B29FC6127472}" type="presParOf" srcId="{9D55ECEA-775D-46B4-ACBA-E3203152456B}" destId="{067B155B-88D6-4B3C-AC81-D39C43AC34ED}" srcOrd="0" destOrd="0" presId="urn:microsoft.com/office/officeart/2005/8/layout/orgChart1"/>
    <dgm:cxn modelId="{FD0F0609-A50D-4BE5-8081-5262C7ABAF98}" type="presParOf" srcId="{067B155B-88D6-4B3C-AC81-D39C43AC34ED}" destId="{B19237BA-36AF-4E9C-8B1D-CB5C35B267B6}" srcOrd="0" destOrd="0" presId="urn:microsoft.com/office/officeart/2005/8/layout/orgChart1"/>
    <dgm:cxn modelId="{EE80C05F-BDC2-4AF6-828D-D49B34382F4B}" type="presParOf" srcId="{067B155B-88D6-4B3C-AC81-D39C43AC34ED}" destId="{ED6FB779-94B3-49F2-92EB-D9D5808443E8}" srcOrd="1" destOrd="0" presId="urn:microsoft.com/office/officeart/2005/8/layout/orgChart1"/>
    <dgm:cxn modelId="{19DA3CFB-04BC-4893-AA7E-F76EB4E07B8C}" type="presParOf" srcId="{9D55ECEA-775D-46B4-ACBA-E3203152456B}" destId="{CCDC506C-11CB-44D5-9C07-268BA46B1125}" srcOrd="1" destOrd="0" presId="urn:microsoft.com/office/officeart/2005/8/layout/orgChart1"/>
    <dgm:cxn modelId="{954082DA-1185-4F74-9DA5-05C667DA751E}" type="presParOf" srcId="{9D55ECEA-775D-46B4-ACBA-E3203152456B}" destId="{2CCAEF8C-DCE5-43D9-85E7-6507A944B808}" srcOrd="2" destOrd="0" presId="urn:microsoft.com/office/officeart/2005/8/layout/orgChart1"/>
    <dgm:cxn modelId="{6AC3D97D-EF24-402A-BCDE-9DC9CC783181}" type="presParOf" srcId="{78671CAB-3125-4F82-BE40-1F07562A7783}" destId="{401637EB-3392-45E6-B2D5-759AFC846577}" srcOrd="4" destOrd="0" presId="urn:microsoft.com/office/officeart/2005/8/layout/orgChart1"/>
    <dgm:cxn modelId="{29AF22E0-88EF-4C35-943D-2141B439CD4F}" type="presParOf" srcId="{78671CAB-3125-4F82-BE40-1F07562A7783}" destId="{AED866C1-ADAD-405A-95D4-F261F134E461}" srcOrd="5" destOrd="0" presId="urn:microsoft.com/office/officeart/2005/8/layout/orgChart1"/>
    <dgm:cxn modelId="{7093DE64-4606-4630-BBDE-FF3491141D79}" type="presParOf" srcId="{AED866C1-ADAD-405A-95D4-F261F134E461}" destId="{2C6DE829-1A15-4C94-A28A-90E9B99B4AED}" srcOrd="0" destOrd="0" presId="urn:microsoft.com/office/officeart/2005/8/layout/orgChart1"/>
    <dgm:cxn modelId="{24C86718-A9E9-44AE-B8BD-C516853CCFB4}" type="presParOf" srcId="{2C6DE829-1A15-4C94-A28A-90E9B99B4AED}" destId="{CC42AE50-8B13-4990-9030-E9FA1008AB10}" srcOrd="0" destOrd="0" presId="urn:microsoft.com/office/officeart/2005/8/layout/orgChart1"/>
    <dgm:cxn modelId="{F57C27A9-300F-4E6B-90B3-2E6A58BE9D1D}" type="presParOf" srcId="{2C6DE829-1A15-4C94-A28A-90E9B99B4AED}" destId="{C9F26804-251A-42D1-AB1D-970348E7147D}" srcOrd="1" destOrd="0" presId="urn:microsoft.com/office/officeart/2005/8/layout/orgChart1"/>
    <dgm:cxn modelId="{F49A7A68-9927-4637-BDA4-9781F41960FC}" type="presParOf" srcId="{AED866C1-ADAD-405A-95D4-F261F134E461}" destId="{B7F180A6-7A62-484E-B649-3522C07D0439}" srcOrd="1" destOrd="0" presId="urn:microsoft.com/office/officeart/2005/8/layout/orgChart1"/>
    <dgm:cxn modelId="{E4DA0246-ABDD-44DC-A5FB-645C50B9E83D}" type="presParOf" srcId="{AED866C1-ADAD-405A-95D4-F261F134E461}" destId="{643C7EAA-0050-4A55-9D5A-63D5562D0A21}" srcOrd="2" destOrd="0" presId="urn:microsoft.com/office/officeart/2005/8/layout/orgChart1"/>
    <dgm:cxn modelId="{2C6F4DA7-74A1-454C-B4C8-C7BF5DE49BF4}" type="presParOf" srcId="{8C7B70DC-9624-4487-B34B-50302BE24B70}" destId="{AD5DA603-DF09-4ECF-B7ED-98375B1B26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C9799F-0FDF-408C-8A82-9817D0820CD9}" type="doc">
      <dgm:prSet loTypeId="urn:microsoft.com/office/officeart/2005/8/layout/orgChart1" loCatId="hierarchy" qsTypeId="urn:microsoft.com/office/officeart/2005/8/quickstyle/simple5" qsCatId="simple" csTypeId="urn:microsoft.com/office/officeart/2005/8/colors/colorful1#56" csCatId="colorful" phldr="1"/>
      <dgm:spPr/>
      <dgm:t>
        <a:bodyPr/>
        <a:lstStyle/>
        <a:p>
          <a:endParaRPr lang="en-IN"/>
        </a:p>
      </dgm:t>
    </dgm:pt>
    <dgm:pt modelId="{393B6BFE-1611-4EF8-9B70-DD3731021BFA}">
      <dgm:prSet phldrT="[Text]" custT="1"/>
      <dgm:spPr>
        <a:solidFill>
          <a:srgbClr val="00206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According to Nature of secretions</a:t>
          </a:r>
          <a:endParaRPr lang="en-IN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1A00D-F819-4A68-8EDD-41D7AA079FE9}" cxnId="{F18EAD51-24F7-4C60-9A57-E16A07753213}" type="parTrans">
      <dgm:prSet/>
      <dgm:spPr/>
      <dgm:t>
        <a:bodyPr/>
        <a:lstStyle/>
        <a:p>
          <a:endParaRPr lang="en-IN"/>
        </a:p>
      </dgm:t>
    </dgm:pt>
    <dgm:pt modelId="{E970F729-1A31-4068-974A-1164F23A82D7}" cxnId="{F18EAD51-24F7-4C60-9A57-E16A07753213}" type="sibTrans">
      <dgm:prSet/>
      <dgm:spPr/>
      <dgm:t>
        <a:bodyPr/>
        <a:lstStyle/>
        <a:p>
          <a:endParaRPr lang="en-IN"/>
        </a:p>
      </dgm:t>
    </dgm:pt>
    <dgm:pt modelId="{D325C077-5A29-42A7-8A8E-DD01D186A747}">
      <dgm:prSet phldrT="[Text]" custT="1"/>
      <dgm:spPr>
        <a:solidFill>
          <a:srgbClr val="FFC000">
            <a:alpha val="33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Serous</a:t>
          </a:r>
          <a:endParaRPr lang="en-IN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35FB34-0851-47D4-862A-C7431095870E}" cxnId="{4208A632-9EED-451B-8ACF-6159F11C0105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24737601-ECD2-414C-B405-A74701A2BD8A}" cxnId="{4208A632-9EED-451B-8ACF-6159F11C0105}" type="sibTrans">
      <dgm:prSet/>
      <dgm:spPr/>
      <dgm:t>
        <a:bodyPr/>
        <a:lstStyle/>
        <a:p>
          <a:endParaRPr lang="en-IN"/>
        </a:p>
      </dgm:t>
    </dgm:pt>
    <dgm:pt modelId="{F7D39BBB-1099-4C3C-8F3B-9A761BEF9C66}">
      <dgm:prSet phldrT="[Text]" custT="1"/>
      <dgm:spPr>
        <a:solidFill>
          <a:srgbClr val="00B0F0">
            <a:alpha val="49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Mucous</a:t>
          </a:r>
          <a:endParaRPr lang="en-IN" sz="2800" dirty="0">
            <a:solidFill>
              <a:schemeClr val="tx1"/>
            </a:solidFill>
          </a:endParaRPr>
        </a:p>
      </dgm:t>
    </dgm:pt>
    <dgm:pt modelId="{B9A6034C-E54E-4F1B-8EED-70A43B1E8DF5}" cxnId="{13C9E587-9648-4656-93BC-351A58646C4F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C545275B-1E71-4683-8DD5-17AA5F9DCE1C}" cxnId="{13C9E587-9648-4656-93BC-351A58646C4F}" type="sibTrans">
      <dgm:prSet/>
      <dgm:spPr/>
      <dgm:t>
        <a:bodyPr/>
        <a:lstStyle/>
        <a:p>
          <a:endParaRPr lang="en-IN"/>
        </a:p>
      </dgm:t>
    </dgm:pt>
    <dgm:pt modelId="{2C3CDDD7-9621-4F57-AB60-0B73813CBE1D}">
      <dgm:prSet custT="1"/>
      <dgm:spPr>
        <a:solidFill>
          <a:srgbClr val="FF0000">
            <a:alpha val="61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Mixed</a:t>
          </a:r>
          <a:endParaRPr lang="en-IN" sz="2800" dirty="0">
            <a:solidFill>
              <a:schemeClr val="tx1"/>
            </a:solidFill>
          </a:endParaRPr>
        </a:p>
      </dgm:t>
    </dgm:pt>
    <dgm:pt modelId="{3A3C5EB9-04A5-464E-9937-3D4397A1F800}" cxnId="{EF7EA3A0-3A83-4789-A122-2DA7CFB3BB87}" type="sibTrans">
      <dgm:prSet/>
      <dgm:spPr/>
      <dgm:t>
        <a:bodyPr/>
        <a:lstStyle/>
        <a:p>
          <a:endParaRPr lang="en-IN"/>
        </a:p>
      </dgm:t>
    </dgm:pt>
    <dgm:pt modelId="{EC232D71-BB16-4683-BADC-A7A00A274812}" cxnId="{EF7EA3A0-3A83-4789-A122-2DA7CFB3BB87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E2180222-0964-4113-B31E-AF2CF0574D5F}" type="pres">
      <dgm:prSet presAssocID="{4CC9799F-0FDF-408C-8A82-9817D0820CD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8C7B70DC-9624-4487-B34B-50302BE24B70}" type="pres">
      <dgm:prSet presAssocID="{393B6BFE-1611-4EF8-9B70-DD3731021BFA}" presName="hierRoot1" presStyleCnt="0">
        <dgm:presLayoutVars>
          <dgm:hierBranch val="init"/>
        </dgm:presLayoutVars>
      </dgm:prSet>
      <dgm:spPr/>
    </dgm:pt>
    <dgm:pt modelId="{E9BB5860-D430-45CE-BFA7-42ACD9C18AEC}" type="pres">
      <dgm:prSet presAssocID="{393B6BFE-1611-4EF8-9B70-DD3731021BFA}" presName="rootComposite1" presStyleCnt="0"/>
      <dgm:spPr/>
    </dgm:pt>
    <dgm:pt modelId="{82899EE3-7E2C-4611-944C-E6072499869D}" type="pres">
      <dgm:prSet presAssocID="{393B6BFE-1611-4EF8-9B70-DD3731021BFA}" presName="rootText1" presStyleLbl="node0" presStyleIdx="0" presStyleCnt="1" custScaleX="309766" custLinFactNeighborX="-3402" custLinFactNeighborY="-2585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10C6C1E6-6D66-4F5F-A6C9-592FEAC33A05}" type="pres">
      <dgm:prSet presAssocID="{393B6BFE-1611-4EF8-9B70-DD3731021BFA}" presName="rootConnector1" presStyleLbl="node1" presStyleIdx="0" presStyleCnt="0"/>
      <dgm:spPr/>
      <dgm:t>
        <a:bodyPr/>
        <a:lstStyle/>
        <a:p>
          <a:endParaRPr lang="en-IN"/>
        </a:p>
      </dgm:t>
    </dgm:pt>
    <dgm:pt modelId="{78671CAB-3125-4F82-BE40-1F07562A7783}" type="pres">
      <dgm:prSet presAssocID="{393B6BFE-1611-4EF8-9B70-DD3731021BFA}" presName="hierChild2" presStyleCnt="0"/>
      <dgm:spPr/>
    </dgm:pt>
    <dgm:pt modelId="{69946FFE-8C24-42C2-9973-C44CBBC3CA53}" type="pres">
      <dgm:prSet presAssocID="{2A35FB34-0851-47D4-862A-C7431095870E}" presName="Name37" presStyleLbl="parChTrans1D2" presStyleIdx="0" presStyleCnt="3"/>
      <dgm:spPr/>
      <dgm:t>
        <a:bodyPr/>
        <a:lstStyle/>
        <a:p>
          <a:endParaRPr lang="en-IN"/>
        </a:p>
      </dgm:t>
    </dgm:pt>
    <dgm:pt modelId="{27B32CDD-5916-49A5-A7C3-446BFE202766}" type="pres">
      <dgm:prSet presAssocID="{D325C077-5A29-42A7-8A8E-DD01D186A747}" presName="hierRoot2" presStyleCnt="0">
        <dgm:presLayoutVars>
          <dgm:hierBranch val="init"/>
        </dgm:presLayoutVars>
      </dgm:prSet>
      <dgm:spPr/>
    </dgm:pt>
    <dgm:pt modelId="{350AD18F-48B2-4D76-8A03-EFD710D39EFB}" type="pres">
      <dgm:prSet presAssocID="{D325C077-5A29-42A7-8A8E-DD01D186A747}" presName="rootComposite" presStyleCnt="0"/>
      <dgm:spPr/>
    </dgm:pt>
    <dgm:pt modelId="{5C390772-22F8-42E2-9568-A34AEC6EC091}" type="pres">
      <dgm:prSet presAssocID="{D325C077-5A29-42A7-8A8E-DD01D186A747}" presName="rootText" presStyleLbl="node2" presStyleIdx="0" presStyleCnt="3" custScaleX="140490" custLinFactNeighborX="3626" custLinFactNeighborY="364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FAA53578-A7FA-47C4-9086-4AFF4C30C6D0}" type="pres">
      <dgm:prSet presAssocID="{D325C077-5A29-42A7-8A8E-DD01D186A747}" presName="rootConnector" presStyleLbl="node2" presStyleIdx="0" presStyleCnt="3"/>
      <dgm:spPr/>
      <dgm:t>
        <a:bodyPr/>
        <a:lstStyle/>
        <a:p>
          <a:endParaRPr lang="en-IN"/>
        </a:p>
      </dgm:t>
    </dgm:pt>
    <dgm:pt modelId="{216D4754-709F-4374-9C2B-6BC36230A4D4}" type="pres">
      <dgm:prSet presAssocID="{D325C077-5A29-42A7-8A8E-DD01D186A747}" presName="hierChild4" presStyleCnt="0"/>
      <dgm:spPr/>
    </dgm:pt>
    <dgm:pt modelId="{C5836351-CEFE-4ACD-8DB2-723B2437EFFF}" type="pres">
      <dgm:prSet presAssocID="{D325C077-5A29-42A7-8A8E-DD01D186A747}" presName="hierChild5" presStyleCnt="0"/>
      <dgm:spPr/>
    </dgm:pt>
    <dgm:pt modelId="{F4EB85A9-8C38-4991-8DFF-030D0F7D8DFE}" type="pres">
      <dgm:prSet presAssocID="{B9A6034C-E54E-4F1B-8EED-70A43B1E8DF5}" presName="Name37" presStyleLbl="parChTrans1D2" presStyleIdx="1" presStyleCnt="3"/>
      <dgm:spPr/>
      <dgm:t>
        <a:bodyPr/>
        <a:lstStyle/>
        <a:p>
          <a:endParaRPr lang="en-IN"/>
        </a:p>
      </dgm:t>
    </dgm:pt>
    <dgm:pt modelId="{9D55ECEA-775D-46B4-ACBA-E3203152456B}" type="pres">
      <dgm:prSet presAssocID="{F7D39BBB-1099-4C3C-8F3B-9A761BEF9C66}" presName="hierRoot2" presStyleCnt="0">
        <dgm:presLayoutVars>
          <dgm:hierBranch val="init"/>
        </dgm:presLayoutVars>
      </dgm:prSet>
      <dgm:spPr/>
    </dgm:pt>
    <dgm:pt modelId="{067B155B-88D6-4B3C-AC81-D39C43AC34ED}" type="pres">
      <dgm:prSet presAssocID="{F7D39BBB-1099-4C3C-8F3B-9A761BEF9C66}" presName="rootComposite" presStyleCnt="0"/>
      <dgm:spPr/>
    </dgm:pt>
    <dgm:pt modelId="{B19237BA-36AF-4E9C-8B1D-CB5C35B267B6}" type="pres">
      <dgm:prSet presAssocID="{F7D39BBB-1099-4C3C-8F3B-9A761BEF9C66}" presName="rootText" presStyleLbl="node2" presStyleIdx="1" presStyleCnt="3" custScaleX="123027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D6FB779-94B3-49F2-92EB-D9D5808443E8}" type="pres">
      <dgm:prSet presAssocID="{F7D39BBB-1099-4C3C-8F3B-9A761BEF9C66}" presName="rootConnector" presStyleLbl="node2" presStyleIdx="1" presStyleCnt="3"/>
      <dgm:spPr/>
      <dgm:t>
        <a:bodyPr/>
        <a:lstStyle/>
        <a:p>
          <a:endParaRPr lang="en-IN"/>
        </a:p>
      </dgm:t>
    </dgm:pt>
    <dgm:pt modelId="{CCDC506C-11CB-44D5-9C07-268BA46B1125}" type="pres">
      <dgm:prSet presAssocID="{F7D39BBB-1099-4C3C-8F3B-9A761BEF9C66}" presName="hierChild4" presStyleCnt="0"/>
      <dgm:spPr/>
    </dgm:pt>
    <dgm:pt modelId="{2CCAEF8C-DCE5-43D9-85E7-6507A944B808}" type="pres">
      <dgm:prSet presAssocID="{F7D39BBB-1099-4C3C-8F3B-9A761BEF9C66}" presName="hierChild5" presStyleCnt="0"/>
      <dgm:spPr/>
    </dgm:pt>
    <dgm:pt modelId="{401637EB-3392-45E6-B2D5-759AFC846577}" type="pres">
      <dgm:prSet presAssocID="{EC232D71-BB16-4683-BADC-A7A00A274812}" presName="Name37" presStyleLbl="parChTrans1D2" presStyleIdx="2" presStyleCnt="3"/>
      <dgm:spPr/>
      <dgm:t>
        <a:bodyPr/>
        <a:lstStyle/>
        <a:p>
          <a:endParaRPr lang="en-IN"/>
        </a:p>
      </dgm:t>
    </dgm:pt>
    <dgm:pt modelId="{AED866C1-ADAD-405A-95D4-F261F134E461}" type="pres">
      <dgm:prSet presAssocID="{2C3CDDD7-9621-4F57-AB60-0B73813CBE1D}" presName="hierRoot2" presStyleCnt="0">
        <dgm:presLayoutVars>
          <dgm:hierBranch val="init"/>
        </dgm:presLayoutVars>
      </dgm:prSet>
      <dgm:spPr/>
    </dgm:pt>
    <dgm:pt modelId="{2C6DE829-1A15-4C94-A28A-90E9B99B4AED}" type="pres">
      <dgm:prSet presAssocID="{2C3CDDD7-9621-4F57-AB60-0B73813CBE1D}" presName="rootComposite" presStyleCnt="0"/>
      <dgm:spPr/>
    </dgm:pt>
    <dgm:pt modelId="{CC42AE50-8B13-4990-9030-E9FA1008AB10}" type="pres">
      <dgm:prSet presAssocID="{2C3CDDD7-9621-4F57-AB60-0B73813CBE1D}" presName="rootText" presStyleLbl="node2" presStyleIdx="2" presStyleCnt="3" custScaleX="13429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9F26804-251A-42D1-AB1D-970348E7147D}" type="pres">
      <dgm:prSet presAssocID="{2C3CDDD7-9621-4F57-AB60-0B73813CBE1D}" presName="rootConnector" presStyleLbl="node2" presStyleIdx="2" presStyleCnt="3"/>
      <dgm:spPr/>
      <dgm:t>
        <a:bodyPr/>
        <a:lstStyle/>
        <a:p>
          <a:endParaRPr lang="en-IN"/>
        </a:p>
      </dgm:t>
    </dgm:pt>
    <dgm:pt modelId="{B7F180A6-7A62-484E-B649-3522C07D0439}" type="pres">
      <dgm:prSet presAssocID="{2C3CDDD7-9621-4F57-AB60-0B73813CBE1D}" presName="hierChild4" presStyleCnt="0"/>
      <dgm:spPr/>
    </dgm:pt>
    <dgm:pt modelId="{643C7EAA-0050-4A55-9D5A-63D5562D0A21}" type="pres">
      <dgm:prSet presAssocID="{2C3CDDD7-9621-4F57-AB60-0B73813CBE1D}" presName="hierChild5" presStyleCnt="0"/>
      <dgm:spPr/>
    </dgm:pt>
    <dgm:pt modelId="{AD5DA603-DF09-4ECF-B7ED-98375B1B26DE}" type="pres">
      <dgm:prSet presAssocID="{393B6BFE-1611-4EF8-9B70-DD3731021BFA}" presName="hierChild3" presStyleCnt="0"/>
      <dgm:spPr/>
    </dgm:pt>
  </dgm:ptLst>
  <dgm:cxnLst>
    <dgm:cxn modelId="{F1DE4EFF-7925-4BFA-A73C-DF26E2378FAF}" type="presOf" srcId="{2C3CDDD7-9621-4F57-AB60-0B73813CBE1D}" destId="{C9F26804-251A-42D1-AB1D-970348E7147D}" srcOrd="1" destOrd="0" presId="urn:microsoft.com/office/officeart/2005/8/layout/orgChart1"/>
    <dgm:cxn modelId="{94944631-4450-48CC-9483-6251EE7366F8}" type="presOf" srcId="{B9A6034C-E54E-4F1B-8EED-70A43B1E8DF5}" destId="{F4EB85A9-8C38-4991-8DFF-030D0F7D8DFE}" srcOrd="0" destOrd="0" presId="urn:microsoft.com/office/officeart/2005/8/layout/orgChart1"/>
    <dgm:cxn modelId="{C968881C-D51E-45F5-BD09-6B29E595C998}" type="presOf" srcId="{D325C077-5A29-42A7-8A8E-DD01D186A747}" destId="{5C390772-22F8-42E2-9568-A34AEC6EC091}" srcOrd="0" destOrd="0" presId="urn:microsoft.com/office/officeart/2005/8/layout/orgChart1"/>
    <dgm:cxn modelId="{E4E79C87-8B87-4891-AB4E-C9B2940D703E}" type="presOf" srcId="{F7D39BBB-1099-4C3C-8F3B-9A761BEF9C66}" destId="{B19237BA-36AF-4E9C-8B1D-CB5C35B267B6}" srcOrd="0" destOrd="0" presId="urn:microsoft.com/office/officeart/2005/8/layout/orgChart1"/>
    <dgm:cxn modelId="{4208A632-9EED-451B-8ACF-6159F11C0105}" srcId="{393B6BFE-1611-4EF8-9B70-DD3731021BFA}" destId="{D325C077-5A29-42A7-8A8E-DD01D186A747}" srcOrd="0" destOrd="0" parTransId="{2A35FB34-0851-47D4-862A-C7431095870E}" sibTransId="{24737601-ECD2-414C-B405-A74701A2BD8A}"/>
    <dgm:cxn modelId="{13DD95F1-7823-4099-8222-5F1D257B6A3E}" type="presOf" srcId="{EC232D71-BB16-4683-BADC-A7A00A274812}" destId="{401637EB-3392-45E6-B2D5-759AFC846577}" srcOrd="0" destOrd="0" presId="urn:microsoft.com/office/officeart/2005/8/layout/orgChart1"/>
    <dgm:cxn modelId="{F484C135-D0E2-42C7-BF00-0FE0524D6E93}" type="presOf" srcId="{4CC9799F-0FDF-408C-8A82-9817D0820CD9}" destId="{E2180222-0964-4113-B31E-AF2CF0574D5F}" srcOrd="0" destOrd="0" presId="urn:microsoft.com/office/officeart/2005/8/layout/orgChart1"/>
    <dgm:cxn modelId="{EF7EA3A0-3A83-4789-A122-2DA7CFB3BB87}" srcId="{393B6BFE-1611-4EF8-9B70-DD3731021BFA}" destId="{2C3CDDD7-9621-4F57-AB60-0B73813CBE1D}" srcOrd="2" destOrd="0" parTransId="{EC232D71-BB16-4683-BADC-A7A00A274812}" sibTransId="{3A3C5EB9-04A5-464E-9937-3D4397A1F800}"/>
    <dgm:cxn modelId="{13C9E587-9648-4656-93BC-351A58646C4F}" srcId="{393B6BFE-1611-4EF8-9B70-DD3731021BFA}" destId="{F7D39BBB-1099-4C3C-8F3B-9A761BEF9C66}" srcOrd="1" destOrd="0" parTransId="{B9A6034C-E54E-4F1B-8EED-70A43B1E8DF5}" sibTransId="{C545275B-1E71-4683-8DD5-17AA5F9DCE1C}"/>
    <dgm:cxn modelId="{FD830ED3-E868-47EB-B55C-4558692DB1A6}" type="presOf" srcId="{D325C077-5A29-42A7-8A8E-DD01D186A747}" destId="{FAA53578-A7FA-47C4-9086-4AFF4C30C6D0}" srcOrd="1" destOrd="0" presId="urn:microsoft.com/office/officeart/2005/8/layout/orgChart1"/>
    <dgm:cxn modelId="{DB6D5461-6298-444A-8F00-EE420772F290}" type="presOf" srcId="{F7D39BBB-1099-4C3C-8F3B-9A761BEF9C66}" destId="{ED6FB779-94B3-49F2-92EB-D9D5808443E8}" srcOrd="1" destOrd="0" presId="urn:microsoft.com/office/officeart/2005/8/layout/orgChart1"/>
    <dgm:cxn modelId="{F18EAD51-24F7-4C60-9A57-E16A07753213}" srcId="{4CC9799F-0FDF-408C-8A82-9817D0820CD9}" destId="{393B6BFE-1611-4EF8-9B70-DD3731021BFA}" srcOrd="0" destOrd="0" parTransId="{65F1A00D-F819-4A68-8EDD-41D7AA079FE9}" sibTransId="{E970F729-1A31-4068-974A-1164F23A82D7}"/>
    <dgm:cxn modelId="{B5E5541C-2A32-441F-A990-33EEA3F791F4}" type="presOf" srcId="{2C3CDDD7-9621-4F57-AB60-0B73813CBE1D}" destId="{CC42AE50-8B13-4990-9030-E9FA1008AB10}" srcOrd="0" destOrd="0" presId="urn:microsoft.com/office/officeart/2005/8/layout/orgChart1"/>
    <dgm:cxn modelId="{C0AAA5CB-DB14-48E2-9101-FE3D87835D57}" type="presOf" srcId="{2A35FB34-0851-47D4-862A-C7431095870E}" destId="{69946FFE-8C24-42C2-9973-C44CBBC3CA53}" srcOrd="0" destOrd="0" presId="urn:microsoft.com/office/officeart/2005/8/layout/orgChart1"/>
    <dgm:cxn modelId="{BC16FDDD-3C83-4B45-AD45-F35DBA22896F}" type="presOf" srcId="{393B6BFE-1611-4EF8-9B70-DD3731021BFA}" destId="{10C6C1E6-6D66-4F5F-A6C9-592FEAC33A05}" srcOrd="1" destOrd="0" presId="urn:microsoft.com/office/officeart/2005/8/layout/orgChart1"/>
    <dgm:cxn modelId="{4614F028-C005-4FBD-8583-8995E0A8F7CD}" type="presOf" srcId="{393B6BFE-1611-4EF8-9B70-DD3731021BFA}" destId="{82899EE3-7E2C-4611-944C-E6072499869D}" srcOrd="0" destOrd="0" presId="urn:microsoft.com/office/officeart/2005/8/layout/orgChart1"/>
    <dgm:cxn modelId="{3EC8EA4B-00A2-4638-9937-1D072D4CAD4A}" type="presParOf" srcId="{E2180222-0964-4113-B31E-AF2CF0574D5F}" destId="{8C7B70DC-9624-4487-B34B-50302BE24B70}" srcOrd="0" destOrd="0" presId="urn:microsoft.com/office/officeart/2005/8/layout/orgChart1"/>
    <dgm:cxn modelId="{2B7F6E56-11EA-4ACA-8026-2FC27969BC8C}" type="presParOf" srcId="{8C7B70DC-9624-4487-B34B-50302BE24B70}" destId="{E9BB5860-D430-45CE-BFA7-42ACD9C18AEC}" srcOrd="0" destOrd="0" presId="urn:microsoft.com/office/officeart/2005/8/layout/orgChart1"/>
    <dgm:cxn modelId="{151E72B7-4761-4AFF-A3AC-59B7A8822DBF}" type="presParOf" srcId="{E9BB5860-D430-45CE-BFA7-42ACD9C18AEC}" destId="{82899EE3-7E2C-4611-944C-E6072499869D}" srcOrd="0" destOrd="0" presId="urn:microsoft.com/office/officeart/2005/8/layout/orgChart1"/>
    <dgm:cxn modelId="{5C42A0CE-0FD9-414E-980F-9B4875A6EA05}" type="presParOf" srcId="{E9BB5860-D430-45CE-BFA7-42ACD9C18AEC}" destId="{10C6C1E6-6D66-4F5F-A6C9-592FEAC33A05}" srcOrd="1" destOrd="0" presId="urn:microsoft.com/office/officeart/2005/8/layout/orgChart1"/>
    <dgm:cxn modelId="{CA5C95AE-68C7-4905-BE02-BAA9B316DD8A}" type="presParOf" srcId="{8C7B70DC-9624-4487-B34B-50302BE24B70}" destId="{78671CAB-3125-4F82-BE40-1F07562A7783}" srcOrd="1" destOrd="0" presId="urn:microsoft.com/office/officeart/2005/8/layout/orgChart1"/>
    <dgm:cxn modelId="{12E99E59-23CF-4D46-A9B0-DEB7D71E198E}" type="presParOf" srcId="{78671CAB-3125-4F82-BE40-1F07562A7783}" destId="{69946FFE-8C24-42C2-9973-C44CBBC3CA53}" srcOrd="0" destOrd="0" presId="urn:microsoft.com/office/officeart/2005/8/layout/orgChart1"/>
    <dgm:cxn modelId="{71A64CC3-CA2E-4183-9D1B-573282FD4E1F}" type="presParOf" srcId="{78671CAB-3125-4F82-BE40-1F07562A7783}" destId="{27B32CDD-5916-49A5-A7C3-446BFE202766}" srcOrd="1" destOrd="0" presId="urn:microsoft.com/office/officeart/2005/8/layout/orgChart1"/>
    <dgm:cxn modelId="{92CF51BE-14D5-47F3-9CCE-FE19D1611C7B}" type="presParOf" srcId="{27B32CDD-5916-49A5-A7C3-446BFE202766}" destId="{350AD18F-48B2-4D76-8A03-EFD710D39EFB}" srcOrd="0" destOrd="0" presId="urn:microsoft.com/office/officeart/2005/8/layout/orgChart1"/>
    <dgm:cxn modelId="{BEFD4857-D8DC-4FE7-B7D0-B99C77DD7443}" type="presParOf" srcId="{350AD18F-48B2-4D76-8A03-EFD710D39EFB}" destId="{5C390772-22F8-42E2-9568-A34AEC6EC091}" srcOrd="0" destOrd="0" presId="urn:microsoft.com/office/officeart/2005/8/layout/orgChart1"/>
    <dgm:cxn modelId="{B64C9DC2-27CA-4AF1-B93F-3F58E8B4CCB1}" type="presParOf" srcId="{350AD18F-48B2-4D76-8A03-EFD710D39EFB}" destId="{FAA53578-A7FA-47C4-9086-4AFF4C30C6D0}" srcOrd="1" destOrd="0" presId="urn:microsoft.com/office/officeart/2005/8/layout/orgChart1"/>
    <dgm:cxn modelId="{1CCC18D1-59A0-4A36-A77D-E5E5594F3CD1}" type="presParOf" srcId="{27B32CDD-5916-49A5-A7C3-446BFE202766}" destId="{216D4754-709F-4374-9C2B-6BC36230A4D4}" srcOrd="1" destOrd="0" presId="urn:microsoft.com/office/officeart/2005/8/layout/orgChart1"/>
    <dgm:cxn modelId="{8FEC60D3-89ED-4F1B-87B3-426E2C46C1B7}" type="presParOf" srcId="{27B32CDD-5916-49A5-A7C3-446BFE202766}" destId="{C5836351-CEFE-4ACD-8DB2-723B2437EFFF}" srcOrd="2" destOrd="0" presId="urn:microsoft.com/office/officeart/2005/8/layout/orgChart1"/>
    <dgm:cxn modelId="{D7DCC7EA-5260-4D6B-8223-5105968A9DFF}" type="presParOf" srcId="{78671CAB-3125-4F82-BE40-1F07562A7783}" destId="{F4EB85A9-8C38-4991-8DFF-030D0F7D8DFE}" srcOrd="2" destOrd="0" presId="urn:microsoft.com/office/officeart/2005/8/layout/orgChart1"/>
    <dgm:cxn modelId="{F7990DB5-2670-47E2-A34D-774B575ED67E}" type="presParOf" srcId="{78671CAB-3125-4F82-BE40-1F07562A7783}" destId="{9D55ECEA-775D-46B4-ACBA-E3203152456B}" srcOrd="3" destOrd="0" presId="urn:microsoft.com/office/officeart/2005/8/layout/orgChart1"/>
    <dgm:cxn modelId="{DB6E1E8B-3F2A-47F0-94D1-E0B215BAD2D8}" type="presParOf" srcId="{9D55ECEA-775D-46B4-ACBA-E3203152456B}" destId="{067B155B-88D6-4B3C-AC81-D39C43AC34ED}" srcOrd="0" destOrd="0" presId="urn:microsoft.com/office/officeart/2005/8/layout/orgChart1"/>
    <dgm:cxn modelId="{969B769B-857D-4ADB-AE60-1668066623C6}" type="presParOf" srcId="{067B155B-88D6-4B3C-AC81-D39C43AC34ED}" destId="{B19237BA-36AF-4E9C-8B1D-CB5C35B267B6}" srcOrd="0" destOrd="0" presId="urn:microsoft.com/office/officeart/2005/8/layout/orgChart1"/>
    <dgm:cxn modelId="{6E72A88D-942D-4ABF-B694-A23A39FE8E80}" type="presParOf" srcId="{067B155B-88D6-4B3C-AC81-D39C43AC34ED}" destId="{ED6FB779-94B3-49F2-92EB-D9D5808443E8}" srcOrd="1" destOrd="0" presId="urn:microsoft.com/office/officeart/2005/8/layout/orgChart1"/>
    <dgm:cxn modelId="{974C6ADA-8522-4A69-9771-9C7401FB26D8}" type="presParOf" srcId="{9D55ECEA-775D-46B4-ACBA-E3203152456B}" destId="{CCDC506C-11CB-44D5-9C07-268BA46B1125}" srcOrd="1" destOrd="0" presId="urn:microsoft.com/office/officeart/2005/8/layout/orgChart1"/>
    <dgm:cxn modelId="{06EEC9CA-605D-4B03-B667-6F3CCDC00A49}" type="presParOf" srcId="{9D55ECEA-775D-46B4-ACBA-E3203152456B}" destId="{2CCAEF8C-DCE5-43D9-85E7-6507A944B808}" srcOrd="2" destOrd="0" presId="urn:microsoft.com/office/officeart/2005/8/layout/orgChart1"/>
    <dgm:cxn modelId="{892FA017-C594-49EB-B03C-EA203B493D17}" type="presParOf" srcId="{78671CAB-3125-4F82-BE40-1F07562A7783}" destId="{401637EB-3392-45E6-B2D5-759AFC846577}" srcOrd="4" destOrd="0" presId="urn:microsoft.com/office/officeart/2005/8/layout/orgChart1"/>
    <dgm:cxn modelId="{C9CEB180-031D-453E-A891-1B4B16B6ADB7}" type="presParOf" srcId="{78671CAB-3125-4F82-BE40-1F07562A7783}" destId="{AED866C1-ADAD-405A-95D4-F261F134E461}" srcOrd="5" destOrd="0" presId="urn:microsoft.com/office/officeart/2005/8/layout/orgChart1"/>
    <dgm:cxn modelId="{3856AD38-C8EB-42AD-81DA-0DD6637CD21B}" type="presParOf" srcId="{AED866C1-ADAD-405A-95D4-F261F134E461}" destId="{2C6DE829-1A15-4C94-A28A-90E9B99B4AED}" srcOrd="0" destOrd="0" presId="urn:microsoft.com/office/officeart/2005/8/layout/orgChart1"/>
    <dgm:cxn modelId="{2C31AF90-E481-4AFA-9C29-93F12D2BE052}" type="presParOf" srcId="{2C6DE829-1A15-4C94-A28A-90E9B99B4AED}" destId="{CC42AE50-8B13-4990-9030-E9FA1008AB10}" srcOrd="0" destOrd="0" presId="urn:microsoft.com/office/officeart/2005/8/layout/orgChart1"/>
    <dgm:cxn modelId="{FD0B0E22-30A2-4212-BFA2-8D753CFA1F86}" type="presParOf" srcId="{2C6DE829-1A15-4C94-A28A-90E9B99B4AED}" destId="{C9F26804-251A-42D1-AB1D-970348E7147D}" srcOrd="1" destOrd="0" presId="urn:microsoft.com/office/officeart/2005/8/layout/orgChart1"/>
    <dgm:cxn modelId="{F3C75E4A-A447-4E20-B87F-195921D5FEBA}" type="presParOf" srcId="{AED866C1-ADAD-405A-95D4-F261F134E461}" destId="{B7F180A6-7A62-484E-B649-3522C07D0439}" srcOrd="1" destOrd="0" presId="urn:microsoft.com/office/officeart/2005/8/layout/orgChart1"/>
    <dgm:cxn modelId="{FE5D4068-20EF-4316-B25D-A0C07A25B44F}" type="presParOf" srcId="{AED866C1-ADAD-405A-95D4-F261F134E461}" destId="{643C7EAA-0050-4A55-9D5A-63D5562D0A21}" srcOrd="2" destOrd="0" presId="urn:microsoft.com/office/officeart/2005/8/layout/orgChart1"/>
    <dgm:cxn modelId="{BDB0DFA5-B8B8-4B4D-8287-61C87734BA8E}" type="presParOf" srcId="{8C7B70DC-9624-4487-B34B-50302BE24B70}" destId="{AD5DA603-DF09-4ECF-B7ED-98375B1B26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3" qsCatId="simple" csTypeId="urn:microsoft.com/office/officeart/2005/8/colors/colorful1#57" csCatId="colorful" phldr="1"/>
      <dgm:spPr/>
      <dgm:t>
        <a:bodyPr/>
        <a:lstStyle/>
        <a:p>
          <a:endParaRPr lang="en-IN"/>
        </a:p>
      </dgm:t>
    </dgm:pt>
    <dgm:pt modelId="{466DF512-8D0F-4785-8881-7A4CC2C842F3}">
      <dgm:prSet phldrT="[Text]" custT="1"/>
      <dgm:spPr>
        <a:solidFill>
          <a:srgbClr val="FFFF00">
            <a:alpha val="45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Secrete saliva which has many </a:t>
          </a:r>
        </a:p>
        <a:p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functions in the oral cavity</a:t>
          </a:r>
          <a:endParaRPr lang="en-I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ScaleY="505436" custLinFactNeighborX="-3530" custLinFactNeighborY="-3349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E59FDB71-3CA3-4B2F-BEAE-4E6B9F036C74}" type="presOf" srcId="{466DF512-8D0F-4785-8881-7A4CC2C842F3}" destId="{35C416B1-0994-451C-9E46-23ADE5D9D56F}" srcOrd="0" destOrd="0" presId="urn:microsoft.com/office/officeart/2005/8/layout/vList2"/>
    <dgm:cxn modelId="{FB96EA0A-4166-4C81-9971-94800560C2D5}" type="presOf" srcId="{EE7CF057-6EEB-42E2-8656-0791B1421CA6}" destId="{9382C1A5-189F-4945-A176-C77317F9D3F9}" srcOrd="0" destOrd="0" presId="urn:microsoft.com/office/officeart/2005/8/layout/vList2"/>
    <dgm:cxn modelId="{ACC41A46-F9B5-42B2-B3BA-7402A8845F15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3" qsCatId="simple" csTypeId="urn:microsoft.com/office/officeart/2005/8/colors/colorful1#58" csCatId="colorful" phldr="1"/>
      <dgm:spPr/>
      <dgm:t>
        <a:bodyPr/>
        <a:lstStyle/>
        <a:p>
          <a:endParaRPr lang="en-IN"/>
        </a:p>
      </dgm:t>
    </dgm:pt>
    <dgm:pt modelId="{466DF512-8D0F-4785-8881-7A4CC2C842F3}">
      <dgm:prSet phldrT="[Text]" custT="1"/>
      <dgm:spPr>
        <a:solidFill>
          <a:srgbClr val="FFFF00">
            <a:alpha val="45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en-US" sz="3200" dirty="0" err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multicellular</a:t>
          </a:r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exocrine, compound, </a:t>
          </a:r>
        </a:p>
        <a:p>
          <a:r>
            <a:rPr lang="en-US" sz="3200" dirty="0" err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tubuloacinar</a:t>
          </a:r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en-US" sz="3200" dirty="0" err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merocrine</a:t>
          </a:r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gland</a:t>
          </a:r>
          <a:endParaRPr lang="en-I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ScaleY="505436" custLinFactNeighborX="9274" custLinFactNeighborY="-2171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F960083B-A425-480F-A60B-476F0EC990E6}" type="presOf" srcId="{EE7CF057-6EEB-42E2-8656-0791B1421CA6}" destId="{9382C1A5-189F-4945-A176-C77317F9D3F9}" srcOrd="0" destOrd="0" presId="urn:microsoft.com/office/officeart/2005/8/layout/vList2"/>
    <dgm:cxn modelId="{7B7CCEF8-2705-4F7F-A1FA-8B1F2B59C7A2}" type="presOf" srcId="{466DF512-8D0F-4785-8881-7A4CC2C842F3}" destId="{35C416B1-0994-451C-9E46-23ADE5D9D56F}" srcOrd="0" destOrd="0" presId="urn:microsoft.com/office/officeart/2005/8/layout/vList2"/>
    <dgm:cxn modelId="{1AE4AA1F-2E4F-4C1E-80EF-508D52287C55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1" qsCatId="simple" csTypeId="urn:microsoft.com/office/officeart/2005/8/colors/colorful1#59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IN"/>
        </a:p>
      </dgm:t>
    </dgm:pt>
    <dgm:pt modelId="{466DF512-8D0F-4785-8881-7A4CC2C842F3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3600" dirty="0">
              <a:solidFill>
                <a:schemeClr val="tx1"/>
              </a:solidFill>
            </a:rPr>
            <a:t>Oral cavity is kept moist by a film of fluid called</a:t>
          </a:r>
          <a:endParaRPr lang="en-IN" sz="3600" dirty="0">
            <a:solidFill>
              <a:schemeClr val="tx1"/>
            </a:solidFill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LinFactNeighborX="9274" custLinFactNeighborY="-2171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D129F41D-56D4-4FA8-B776-924A3F6BDB76}" type="presOf" srcId="{EE7CF057-6EEB-42E2-8656-0791B1421CA6}" destId="{9382C1A5-189F-4945-A176-C77317F9D3F9}" srcOrd="0" destOrd="0" presId="urn:microsoft.com/office/officeart/2005/8/layout/vList2"/>
    <dgm:cxn modelId="{DEDDE655-2DFB-42C3-BC8C-97EE8667A790}" type="presOf" srcId="{466DF512-8D0F-4785-8881-7A4CC2C842F3}" destId="{35C416B1-0994-451C-9E46-23ADE5D9D56F}" srcOrd="0" destOrd="0" presId="urn:microsoft.com/office/officeart/2005/8/layout/vList2"/>
    <dgm:cxn modelId="{02C31ED9-41FE-4843-8A61-11B404F7D6F4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1" qsCatId="simple" csTypeId="urn:microsoft.com/office/officeart/2005/8/colors/colorful1#60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IN"/>
        </a:p>
      </dgm:t>
    </dgm:pt>
    <dgm:pt modelId="{466DF512-8D0F-4785-8881-7A4CC2C842F3}">
      <dgm:prSet phldrT="[Text]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US" dirty="0">
              <a:solidFill>
                <a:schemeClr val="tx1"/>
              </a:solidFill>
            </a:rPr>
            <a:t>SALIVA</a:t>
          </a:r>
          <a:endParaRPr lang="en-IN" dirty="0">
            <a:solidFill>
              <a:schemeClr val="tx1"/>
            </a:solidFill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LinFactNeighborX="-15384" custLinFactNeighborY="7599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EFB8FB84-C95A-4CF6-9EA9-4849FC8ACD46}" type="presOf" srcId="{EE7CF057-6EEB-42E2-8656-0791B1421CA6}" destId="{9382C1A5-189F-4945-A176-C77317F9D3F9}" srcOrd="0" destOrd="0" presId="urn:microsoft.com/office/officeart/2005/8/layout/vList2"/>
    <dgm:cxn modelId="{C5B037F7-2EC1-4DDF-A4CD-435A1EB622C5}" type="presOf" srcId="{466DF512-8D0F-4785-8881-7A4CC2C842F3}" destId="{35C416B1-0994-451C-9E46-23ADE5D9D56F}" srcOrd="0" destOrd="0" presId="urn:microsoft.com/office/officeart/2005/8/layout/vList2"/>
    <dgm:cxn modelId="{C43E7635-1269-42FC-9F3D-28DB5052417C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1" qsCatId="simple" csTypeId="urn:microsoft.com/office/officeart/2005/8/colors/colorful1#6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IN"/>
        </a:p>
      </dgm:t>
    </dgm:pt>
    <dgm:pt modelId="{466DF512-8D0F-4785-8881-7A4CC2C842F3}">
      <dgm:prSet phldrT="[Text]" custT="1"/>
      <dgm:spPr>
        <a:solidFill>
          <a:srgbClr val="FFFF00">
            <a:alpha val="63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Important function is to maintain the well being of the mouth</a:t>
          </a:r>
          <a:endParaRPr lang="en-IN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LinFactNeighborY="9533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10214C06-D150-49C8-88B8-D2ACAE05B105}" type="presOf" srcId="{EE7CF057-6EEB-42E2-8656-0791B1421CA6}" destId="{9382C1A5-189F-4945-A176-C77317F9D3F9}" srcOrd="0" destOrd="0" presId="urn:microsoft.com/office/officeart/2005/8/layout/vList2"/>
    <dgm:cxn modelId="{63040A65-6C30-4803-AFDF-3FCE8A0EE36A}" type="presOf" srcId="{466DF512-8D0F-4785-8881-7A4CC2C842F3}" destId="{35C416B1-0994-451C-9E46-23ADE5D9D56F}" srcOrd="0" destOrd="0" presId="urn:microsoft.com/office/officeart/2005/8/layout/vList2"/>
    <dgm:cxn modelId="{EA4D909A-07D5-4E11-BF36-DDD49FEA08F4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1" qsCatId="simple" csTypeId="urn:microsoft.com/office/officeart/2005/8/colors/colorful1#62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IN"/>
        </a:p>
      </dgm:t>
    </dgm:pt>
    <dgm:pt modelId="{466DF512-8D0F-4785-8881-7A4CC2C842F3}">
      <dgm:prSet phldrT="[Text]"/>
      <dgm:spPr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Protects</a:t>
          </a:r>
          <a:r>
            <a:rPr lang="en-US" b="1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the teeth from acids produced by microorganisms</a:t>
          </a:r>
          <a:endParaRPr lang="en-IN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LinFactX="5127" custLinFactY="-178500" custLinFactNeighborX="100000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91D54C1E-7C79-481B-A548-6AA56989E491}" type="presOf" srcId="{466DF512-8D0F-4785-8881-7A4CC2C842F3}" destId="{35C416B1-0994-451C-9E46-23ADE5D9D56F}" srcOrd="0" destOrd="0" presId="urn:microsoft.com/office/officeart/2005/8/layout/vList2"/>
    <dgm:cxn modelId="{87D488A0-9E24-4EDE-9F83-104D59816D6B}" type="presOf" srcId="{EE7CF057-6EEB-42E2-8656-0791B1421CA6}" destId="{9382C1A5-189F-4945-A176-C77317F9D3F9}" srcOrd="0" destOrd="0" presId="urn:microsoft.com/office/officeart/2005/8/layout/vList2"/>
    <dgm:cxn modelId="{683ABECE-FC25-4A93-9C89-E6B3BC29596D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C9799F-0FDF-408C-8A82-9817D0820CD9}" type="doc">
      <dgm:prSet loTypeId="urn:microsoft.com/office/officeart/2005/8/layout/orgChart1" loCatId="hierarchy" qsTypeId="urn:microsoft.com/office/officeart/2005/8/quickstyle/simple5" qsCatId="simple" csTypeId="urn:microsoft.com/office/officeart/2005/8/colors/colorful1#45" csCatId="colorful" phldr="1"/>
      <dgm:spPr/>
      <dgm:t>
        <a:bodyPr/>
        <a:lstStyle/>
        <a:p>
          <a:endParaRPr lang="en-IN"/>
        </a:p>
      </dgm:t>
    </dgm:pt>
    <dgm:pt modelId="{393B6BFE-1611-4EF8-9B70-DD3731021BFA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According to distribution</a:t>
          </a:r>
          <a:endParaRPr lang="en-IN" dirty="0">
            <a:solidFill>
              <a:schemeClr val="tx1"/>
            </a:solidFill>
          </a:endParaRPr>
        </a:p>
      </dgm:t>
    </dgm:pt>
    <dgm:pt modelId="{65F1A00D-F819-4A68-8EDD-41D7AA079FE9}" cxnId="{F18EAD51-24F7-4C60-9A57-E16A07753213}" type="parTrans">
      <dgm:prSet/>
      <dgm:spPr/>
      <dgm:t>
        <a:bodyPr/>
        <a:lstStyle/>
        <a:p>
          <a:endParaRPr lang="en-IN"/>
        </a:p>
      </dgm:t>
    </dgm:pt>
    <dgm:pt modelId="{E970F729-1A31-4068-974A-1164F23A82D7}" cxnId="{F18EAD51-24F7-4C60-9A57-E16A07753213}" type="sibTrans">
      <dgm:prSet/>
      <dgm:spPr/>
      <dgm:t>
        <a:bodyPr/>
        <a:lstStyle/>
        <a:p>
          <a:endParaRPr lang="en-IN"/>
        </a:p>
      </dgm:t>
    </dgm:pt>
    <dgm:pt modelId="{D325C077-5A29-42A7-8A8E-DD01D186A747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Exocrine </a:t>
          </a:r>
          <a:endParaRPr lang="en-IN" dirty="0">
            <a:solidFill>
              <a:schemeClr val="tx1"/>
            </a:solidFill>
          </a:endParaRPr>
        </a:p>
      </dgm:t>
    </dgm:pt>
    <dgm:pt modelId="{2A35FB34-0851-47D4-862A-C7431095870E}" cxnId="{4208A632-9EED-451B-8ACF-6159F11C0105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24737601-ECD2-414C-B405-A74701A2BD8A}" cxnId="{4208A632-9EED-451B-8ACF-6159F11C0105}" type="sibTrans">
      <dgm:prSet/>
      <dgm:spPr/>
      <dgm:t>
        <a:bodyPr/>
        <a:lstStyle/>
        <a:p>
          <a:endParaRPr lang="en-IN"/>
        </a:p>
      </dgm:t>
    </dgm:pt>
    <dgm:pt modelId="{F7D39BBB-1099-4C3C-8F3B-9A761BEF9C66}">
      <dgm:prSet phldrT="[Text]"/>
      <dgm:spPr>
        <a:solidFill>
          <a:schemeClr val="accent1">
            <a:lumMod val="20000"/>
            <a:lumOff val="80000"/>
            <a:alpha val="49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Endocrine</a:t>
          </a:r>
          <a:endParaRPr lang="en-IN" dirty="0">
            <a:solidFill>
              <a:schemeClr val="tx1"/>
            </a:solidFill>
          </a:endParaRPr>
        </a:p>
      </dgm:t>
    </dgm:pt>
    <dgm:pt modelId="{B9A6034C-E54E-4F1B-8EED-70A43B1E8DF5}" cxnId="{13C9E587-9648-4656-93BC-351A58646C4F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C545275B-1E71-4683-8DD5-17AA5F9DCE1C}" cxnId="{13C9E587-9648-4656-93BC-351A58646C4F}" type="sibTrans">
      <dgm:prSet/>
      <dgm:spPr/>
      <dgm:t>
        <a:bodyPr/>
        <a:lstStyle/>
        <a:p>
          <a:endParaRPr lang="en-IN"/>
        </a:p>
      </dgm:t>
    </dgm:pt>
    <dgm:pt modelId="{E2180222-0964-4113-B31E-AF2CF0574D5F}" type="pres">
      <dgm:prSet presAssocID="{4CC9799F-0FDF-408C-8A82-9817D0820CD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8C7B70DC-9624-4487-B34B-50302BE24B70}" type="pres">
      <dgm:prSet presAssocID="{393B6BFE-1611-4EF8-9B70-DD3731021BFA}" presName="hierRoot1" presStyleCnt="0">
        <dgm:presLayoutVars>
          <dgm:hierBranch val="init"/>
        </dgm:presLayoutVars>
      </dgm:prSet>
      <dgm:spPr/>
    </dgm:pt>
    <dgm:pt modelId="{E9BB5860-D430-45CE-BFA7-42ACD9C18AEC}" type="pres">
      <dgm:prSet presAssocID="{393B6BFE-1611-4EF8-9B70-DD3731021BFA}" presName="rootComposite1" presStyleCnt="0"/>
      <dgm:spPr/>
    </dgm:pt>
    <dgm:pt modelId="{82899EE3-7E2C-4611-944C-E6072499869D}" type="pres">
      <dgm:prSet presAssocID="{393B6BFE-1611-4EF8-9B70-DD3731021BFA}" presName="rootText1" presStyleLbl="node0" presStyleIdx="0" presStyleCnt="1" custLinFactNeighborX="-5202" custLinFactNeighborY="-28391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10C6C1E6-6D66-4F5F-A6C9-592FEAC33A05}" type="pres">
      <dgm:prSet presAssocID="{393B6BFE-1611-4EF8-9B70-DD3731021BFA}" presName="rootConnector1" presStyleLbl="node1" presStyleIdx="0" presStyleCnt="0"/>
      <dgm:spPr/>
      <dgm:t>
        <a:bodyPr/>
        <a:lstStyle/>
        <a:p>
          <a:endParaRPr lang="en-IN"/>
        </a:p>
      </dgm:t>
    </dgm:pt>
    <dgm:pt modelId="{78671CAB-3125-4F82-BE40-1F07562A7783}" type="pres">
      <dgm:prSet presAssocID="{393B6BFE-1611-4EF8-9B70-DD3731021BFA}" presName="hierChild2" presStyleCnt="0"/>
      <dgm:spPr/>
    </dgm:pt>
    <dgm:pt modelId="{69946FFE-8C24-42C2-9973-C44CBBC3CA53}" type="pres">
      <dgm:prSet presAssocID="{2A35FB34-0851-47D4-862A-C7431095870E}" presName="Name37" presStyleLbl="parChTrans1D2" presStyleIdx="0" presStyleCnt="2"/>
      <dgm:spPr/>
      <dgm:t>
        <a:bodyPr/>
        <a:lstStyle/>
        <a:p>
          <a:endParaRPr lang="en-IN"/>
        </a:p>
      </dgm:t>
    </dgm:pt>
    <dgm:pt modelId="{27B32CDD-5916-49A5-A7C3-446BFE202766}" type="pres">
      <dgm:prSet presAssocID="{D325C077-5A29-42A7-8A8E-DD01D186A747}" presName="hierRoot2" presStyleCnt="0">
        <dgm:presLayoutVars>
          <dgm:hierBranch val="init"/>
        </dgm:presLayoutVars>
      </dgm:prSet>
      <dgm:spPr/>
    </dgm:pt>
    <dgm:pt modelId="{350AD18F-48B2-4D76-8A03-EFD710D39EFB}" type="pres">
      <dgm:prSet presAssocID="{D325C077-5A29-42A7-8A8E-DD01D186A747}" presName="rootComposite" presStyleCnt="0"/>
      <dgm:spPr/>
    </dgm:pt>
    <dgm:pt modelId="{5C390772-22F8-42E2-9568-A34AEC6EC091}" type="pres">
      <dgm:prSet presAssocID="{D325C077-5A29-42A7-8A8E-DD01D186A747}" presName="rootText" presStyleLbl="node2" presStyleIdx="0" presStyleCnt="2" custLinFactNeighborX="671" custLinFactNeighborY="-22207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FAA53578-A7FA-47C4-9086-4AFF4C30C6D0}" type="pres">
      <dgm:prSet presAssocID="{D325C077-5A29-42A7-8A8E-DD01D186A747}" presName="rootConnector" presStyleLbl="node2" presStyleIdx="0" presStyleCnt="2"/>
      <dgm:spPr/>
      <dgm:t>
        <a:bodyPr/>
        <a:lstStyle/>
        <a:p>
          <a:endParaRPr lang="en-IN"/>
        </a:p>
      </dgm:t>
    </dgm:pt>
    <dgm:pt modelId="{216D4754-709F-4374-9C2B-6BC36230A4D4}" type="pres">
      <dgm:prSet presAssocID="{D325C077-5A29-42A7-8A8E-DD01D186A747}" presName="hierChild4" presStyleCnt="0"/>
      <dgm:spPr/>
    </dgm:pt>
    <dgm:pt modelId="{C5836351-CEFE-4ACD-8DB2-723B2437EFFF}" type="pres">
      <dgm:prSet presAssocID="{D325C077-5A29-42A7-8A8E-DD01D186A747}" presName="hierChild5" presStyleCnt="0"/>
      <dgm:spPr/>
    </dgm:pt>
    <dgm:pt modelId="{F4EB85A9-8C38-4991-8DFF-030D0F7D8DFE}" type="pres">
      <dgm:prSet presAssocID="{B9A6034C-E54E-4F1B-8EED-70A43B1E8DF5}" presName="Name37" presStyleLbl="parChTrans1D2" presStyleIdx="1" presStyleCnt="2"/>
      <dgm:spPr/>
      <dgm:t>
        <a:bodyPr/>
        <a:lstStyle/>
        <a:p>
          <a:endParaRPr lang="en-IN"/>
        </a:p>
      </dgm:t>
    </dgm:pt>
    <dgm:pt modelId="{9D55ECEA-775D-46B4-ACBA-E3203152456B}" type="pres">
      <dgm:prSet presAssocID="{F7D39BBB-1099-4C3C-8F3B-9A761BEF9C66}" presName="hierRoot2" presStyleCnt="0">
        <dgm:presLayoutVars>
          <dgm:hierBranch val="init"/>
        </dgm:presLayoutVars>
      </dgm:prSet>
      <dgm:spPr/>
    </dgm:pt>
    <dgm:pt modelId="{067B155B-88D6-4B3C-AC81-D39C43AC34ED}" type="pres">
      <dgm:prSet presAssocID="{F7D39BBB-1099-4C3C-8F3B-9A761BEF9C66}" presName="rootComposite" presStyleCnt="0"/>
      <dgm:spPr/>
    </dgm:pt>
    <dgm:pt modelId="{B19237BA-36AF-4E9C-8B1D-CB5C35B267B6}" type="pres">
      <dgm:prSet presAssocID="{F7D39BBB-1099-4C3C-8F3B-9A761BEF9C66}" presName="rootText" presStyleLbl="node2" presStyleIdx="1" presStyleCnt="2" custLinFactNeighborX="630" custLinFactNeighborY="-21284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D6FB779-94B3-49F2-92EB-D9D5808443E8}" type="pres">
      <dgm:prSet presAssocID="{F7D39BBB-1099-4C3C-8F3B-9A761BEF9C66}" presName="rootConnector" presStyleLbl="node2" presStyleIdx="1" presStyleCnt="2"/>
      <dgm:spPr/>
      <dgm:t>
        <a:bodyPr/>
        <a:lstStyle/>
        <a:p>
          <a:endParaRPr lang="en-IN"/>
        </a:p>
      </dgm:t>
    </dgm:pt>
    <dgm:pt modelId="{CCDC506C-11CB-44D5-9C07-268BA46B1125}" type="pres">
      <dgm:prSet presAssocID="{F7D39BBB-1099-4C3C-8F3B-9A761BEF9C66}" presName="hierChild4" presStyleCnt="0"/>
      <dgm:spPr/>
    </dgm:pt>
    <dgm:pt modelId="{2CCAEF8C-DCE5-43D9-85E7-6507A944B808}" type="pres">
      <dgm:prSet presAssocID="{F7D39BBB-1099-4C3C-8F3B-9A761BEF9C66}" presName="hierChild5" presStyleCnt="0"/>
      <dgm:spPr/>
    </dgm:pt>
    <dgm:pt modelId="{AD5DA603-DF09-4ECF-B7ED-98375B1B26DE}" type="pres">
      <dgm:prSet presAssocID="{393B6BFE-1611-4EF8-9B70-DD3731021BFA}" presName="hierChild3" presStyleCnt="0"/>
      <dgm:spPr/>
    </dgm:pt>
  </dgm:ptLst>
  <dgm:cxnLst>
    <dgm:cxn modelId="{E2051397-5A84-42DC-90AC-CE3814A6F4DF}" type="presOf" srcId="{D325C077-5A29-42A7-8A8E-DD01D186A747}" destId="{FAA53578-A7FA-47C4-9086-4AFF4C30C6D0}" srcOrd="1" destOrd="0" presId="urn:microsoft.com/office/officeart/2005/8/layout/orgChart1"/>
    <dgm:cxn modelId="{F18EAD51-24F7-4C60-9A57-E16A07753213}" srcId="{4CC9799F-0FDF-408C-8A82-9817D0820CD9}" destId="{393B6BFE-1611-4EF8-9B70-DD3731021BFA}" srcOrd="0" destOrd="0" parTransId="{65F1A00D-F819-4A68-8EDD-41D7AA079FE9}" sibTransId="{E970F729-1A31-4068-974A-1164F23A82D7}"/>
    <dgm:cxn modelId="{64B2A0F8-DB2C-423A-A5D5-8C508FBFF714}" type="presOf" srcId="{4CC9799F-0FDF-408C-8A82-9817D0820CD9}" destId="{E2180222-0964-4113-B31E-AF2CF0574D5F}" srcOrd="0" destOrd="0" presId="urn:microsoft.com/office/officeart/2005/8/layout/orgChart1"/>
    <dgm:cxn modelId="{D8F17341-610B-4308-8BBB-943152BC92A7}" type="presOf" srcId="{B9A6034C-E54E-4F1B-8EED-70A43B1E8DF5}" destId="{F4EB85A9-8C38-4991-8DFF-030D0F7D8DFE}" srcOrd="0" destOrd="0" presId="urn:microsoft.com/office/officeart/2005/8/layout/orgChart1"/>
    <dgm:cxn modelId="{86CB8F8B-A8B8-4C7E-BE3A-7F216E5CD8C0}" type="presOf" srcId="{F7D39BBB-1099-4C3C-8F3B-9A761BEF9C66}" destId="{ED6FB779-94B3-49F2-92EB-D9D5808443E8}" srcOrd="1" destOrd="0" presId="urn:microsoft.com/office/officeart/2005/8/layout/orgChart1"/>
    <dgm:cxn modelId="{13C9E587-9648-4656-93BC-351A58646C4F}" srcId="{393B6BFE-1611-4EF8-9B70-DD3731021BFA}" destId="{F7D39BBB-1099-4C3C-8F3B-9A761BEF9C66}" srcOrd="1" destOrd="0" parTransId="{B9A6034C-E54E-4F1B-8EED-70A43B1E8DF5}" sibTransId="{C545275B-1E71-4683-8DD5-17AA5F9DCE1C}"/>
    <dgm:cxn modelId="{9CCF1C24-BE7A-480F-A261-1D9C546CB0EE}" type="presOf" srcId="{393B6BFE-1611-4EF8-9B70-DD3731021BFA}" destId="{10C6C1E6-6D66-4F5F-A6C9-592FEAC33A05}" srcOrd="1" destOrd="0" presId="urn:microsoft.com/office/officeart/2005/8/layout/orgChart1"/>
    <dgm:cxn modelId="{ADDAF939-6CDE-4B4C-B05D-EA175A3C3FC3}" type="presOf" srcId="{393B6BFE-1611-4EF8-9B70-DD3731021BFA}" destId="{82899EE3-7E2C-4611-944C-E6072499869D}" srcOrd="0" destOrd="0" presId="urn:microsoft.com/office/officeart/2005/8/layout/orgChart1"/>
    <dgm:cxn modelId="{38840B96-CBC4-438F-AC13-2335CA3031F9}" type="presOf" srcId="{2A35FB34-0851-47D4-862A-C7431095870E}" destId="{69946FFE-8C24-42C2-9973-C44CBBC3CA53}" srcOrd="0" destOrd="0" presId="urn:microsoft.com/office/officeart/2005/8/layout/orgChart1"/>
    <dgm:cxn modelId="{4208A632-9EED-451B-8ACF-6159F11C0105}" srcId="{393B6BFE-1611-4EF8-9B70-DD3731021BFA}" destId="{D325C077-5A29-42A7-8A8E-DD01D186A747}" srcOrd="0" destOrd="0" parTransId="{2A35FB34-0851-47D4-862A-C7431095870E}" sibTransId="{24737601-ECD2-414C-B405-A74701A2BD8A}"/>
    <dgm:cxn modelId="{DA3414C5-44E8-4B72-89E6-EF9CF9F77A56}" type="presOf" srcId="{D325C077-5A29-42A7-8A8E-DD01D186A747}" destId="{5C390772-22F8-42E2-9568-A34AEC6EC091}" srcOrd="0" destOrd="0" presId="urn:microsoft.com/office/officeart/2005/8/layout/orgChart1"/>
    <dgm:cxn modelId="{66F21235-9B5D-452C-AF11-19EB14466E6E}" type="presOf" srcId="{F7D39BBB-1099-4C3C-8F3B-9A761BEF9C66}" destId="{B19237BA-36AF-4E9C-8B1D-CB5C35B267B6}" srcOrd="0" destOrd="0" presId="urn:microsoft.com/office/officeart/2005/8/layout/orgChart1"/>
    <dgm:cxn modelId="{763CE288-9419-460C-A746-0B79A265CEAF}" type="presParOf" srcId="{E2180222-0964-4113-B31E-AF2CF0574D5F}" destId="{8C7B70DC-9624-4487-B34B-50302BE24B70}" srcOrd="0" destOrd="0" presId="urn:microsoft.com/office/officeart/2005/8/layout/orgChart1"/>
    <dgm:cxn modelId="{335DD83D-9E13-4F54-8A1D-278660FC64A9}" type="presParOf" srcId="{8C7B70DC-9624-4487-B34B-50302BE24B70}" destId="{E9BB5860-D430-45CE-BFA7-42ACD9C18AEC}" srcOrd="0" destOrd="0" presId="urn:microsoft.com/office/officeart/2005/8/layout/orgChart1"/>
    <dgm:cxn modelId="{BCB83D10-9541-47FD-BA71-9501E7F7D0DD}" type="presParOf" srcId="{E9BB5860-D430-45CE-BFA7-42ACD9C18AEC}" destId="{82899EE3-7E2C-4611-944C-E6072499869D}" srcOrd="0" destOrd="0" presId="urn:microsoft.com/office/officeart/2005/8/layout/orgChart1"/>
    <dgm:cxn modelId="{24936CB8-F491-4D87-8AF7-EC441194CCF7}" type="presParOf" srcId="{E9BB5860-D430-45CE-BFA7-42ACD9C18AEC}" destId="{10C6C1E6-6D66-4F5F-A6C9-592FEAC33A05}" srcOrd="1" destOrd="0" presId="urn:microsoft.com/office/officeart/2005/8/layout/orgChart1"/>
    <dgm:cxn modelId="{8D3EF7DC-00E5-48D7-B758-7F85BB8D1750}" type="presParOf" srcId="{8C7B70DC-9624-4487-B34B-50302BE24B70}" destId="{78671CAB-3125-4F82-BE40-1F07562A7783}" srcOrd="1" destOrd="0" presId="urn:microsoft.com/office/officeart/2005/8/layout/orgChart1"/>
    <dgm:cxn modelId="{EE50F11D-CF46-435F-A31B-D77E8A328084}" type="presParOf" srcId="{78671CAB-3125-4F82-BE40-1F07562A7783}" destId="{69946FFE-8C24-42C2-9973-C44CBBC3CA53}" srcOrd="0" destOrd="0" presId="urn:microsoft.com/office/officeart/2005/8/layout/orgChart1"/>
    <dgm:cxn modelId="{9C55EB2B-24BF-4979-80E8-91AF63A3F6F6}" type="presParOf" srcId="{78671CAB-3125-4F82-BE40-1F07562A7783}" destId="{27B32CDD-5916-49A5-A7C3-446BFE202766}" srcOrd="1" destOrd="0" presId="urn:microsoft.com/office/officeart/2005/8/layout/orgChart1"/>
    <dgm:cxn modelId="{EBB96CCC-BB61-4CAF-A034-0E897C01D5EF}" type="presParOf" srcId="{27B32CDD-5916-49A5-A7C3-446BFE202766}" destId="{350AD18F-48B2-4D76-8A03-EFD710D39EFB}" srcOrd="0" destOrd="0" presId="urn:microsoft.com/office/officeart/2005/8/layout/orgChart1"/>
    <dgm:cxn modelId="{5F855131-1E74-49DB-8FC8-AEC61DFB5191}" type="presParOf" srcId="{350AD18F-48B2-4D76-8A03-EFD710D39EFB}" destId="{5C390772-22F8-42E2-9568-A34AEC6EC091}" srcOrd="0" destOrd="0" presId="urn:microsoft.com/office/officeart/2005/8/layout/orgChart1"/>
    <dgm:cxn modelId="{307FC060-E774-4995-BDC2-DFB0C954BF5F}" type="presParOf" srcId="{350AD18F-48B2-4D76-8A03-EFD710D39EFB}" destId="{FAA53578-A7FA-47C4-9086-4AFF4C30C6D0}" srcOrd="1" destOrd="0" presId="urn:microsoft.com/office/officeart/2005/8/layout/orgChart1"/>
    <dgm:cxn modelId="{BDD50C59-28BF-4661-8369-F156FC80AF4F}" type="presParOf" srcId="{27B32CDD-5916-49A5-A7C3-446BFE202766}" destId="{216D4754-709F-4374-9C2B-6BC36230A4D4}" srcOrd="1" destOrd="0" presId="urn:microsoft.com/office/officeart/2005/8/layout/orgChart1"/>
    <dgm:cxn modelId="{3C414B78-D694-43EF-B307-DCB2E8152158}" type="presParOf" srcId="{27B32CDD-5916-49A5-A7C3-446BFE202766}" destId="{C5836351-CEFE-4ACD-8DB2-723B2437EFFF}" srcOrd="2" destOrd="0" presId="urn:microsoft.com/office/officeart/2005/8/layout/orgChart1"/>
    <dgm:cxn modelId="{9C44B7C8-4E22-4094-BCFC-ED84438AB5F6}" type="presParOf" srcId="{78671CAB-3125-4F82-BE40-1F07562A7783}" destId="{F4EB85A9-8C38-4991-8DFF-030D0F7D8DFE}" srcOrd="2" destOrd="0" presId="urn:microsoft.com/office/officeart/2005/8/layout/orgChart1"/>
    <dgm:cxn modelId="{8038D503-C348-4312-823A-9825C86D3C55}" type="presParOf" srcId="{78671CAB-3125-4F82-BE40-1F07562A7783}" destId="{9D55ECEA-775D-46B4-ACBA-E3203152456B}" srcOrd="3" destOrd="0" presId="urn:microsoft.com/office/officeart/2005/8/layout/orgChart1"/>
    <dgm:cxn modelId="{C56CFC43-63FE-41A6-B324-DAEF92776F3E}" type="presParOf" srcId="{9D55ECEA-775D-46B4-ACBA-E3203152456B}" destId="{067B155B-88D6-4B3C-AC81-D39C43AC34ED}" srcOrd="0" destOrd="0" presId="urn:microsoft.com/office/officeart/2005/8/layout/orgChart1"/>
    <dgm:cxn modelId="{B2AF8C57-2646-46D6-99C4-0521AA30116B}" type="presParOf" srcId="{067B155B-88D6-4B3C-AC81-D39C43AC34ED}" destId="{B19237BA-36AF-4E9C-8B1D-CB5C35B267B6}" srcOrd="0" destOrd="0" presId="urn:microsoft.com/office/officeart/2005/8/layout/orgChart1"/>
    <dgm:cxn modelId="{55C3F310-3E84-4F9D-8189-A07D39B68B37}" type="presParOf" srcId="{067B155B-88D6-4B3C-AC81-D39C43AC34ED}" destId="{ED6FB779-94B3-49F2-92EB-D9D5808443E8}" srcOrd="1" destOrd="0" presId="urn:microsoft.com/office/officeart/2005/8/layout/orgChart1"/>
    <dgm:cxn modelId="{DB6E24C5-D143-4857-87C6-7EB1C36EC429}" type="presParOf" srcId="{9D55ECEA-775D-46B4-ACBA-E3203152456B}" destId="{CCDC506C-11CB-44D5-9C07-268BA46B1125}" srcOrd="1" destOrd="0" presId="urn:microsoft.com/office/officeart/2005/8/layout/orgChart1"/>
    <dgm:cxn modelId="{DB8B9551-B1CA-413A-A420-9382641BEE26}" type="presParOf" srcId="{9D55ECEA-775D-46B4-ACBA-E3203152456B}" destId="{2CCAEF8C-DCE5-43D9-85E7-6507A944B808}" srcOrd="2" destOrd="0" presId="urn:microsoft.com/office/officeart/2005/8/layout/orgChart1"/>
    <dgm:cxn modelId="{9CA0D466-27B7-44D7-AE76-B26CFFE3FDF1}" type="presParOf" srcId="{8C7B70DC-9624-4487-B34B-50302BE24B70}" destId="{AD5DA603-DF09-4ECF-B7ED-98375B1B26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1" qsCatId="simple" csTypeId="urn:microsoft.com/office/officeart/2005/8/colors/colorful1#63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</dgm:ptLst>
  <dgm:cxnLst>
    <dgm:cxn modelId="{FB42356A-E2C2-46E6-B86D-5109FBE54AFE}" type="presOf" srcId="{EE7CF057-6EEB-42E2-8656-0791B1421CA6}" destId="{9382C1A5-189F-4945-A176-C77317F9D3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0504F5A-AF44-4E3B-90CC-DA7097859FD8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3BDEC5C-9A56-4CC7-A150-8E613F1A41EE}">
      <dgm:prSet/>
      <dgm:spPr/>
      <dgm:t>
        <a:bodyPr/>
        <a:lstStyle/>
        <a:p>
          <a:r>
            <a:rPr lang="en-US"/>
            <a:t>The epithelial buds of each gland enlarge, elongate and branch initially forming solid structures.</a:t>
          </a:r>
        </a:p>
      </dgm:t>
    </dgm:pt>
    <dgm:pt modelId="{70ED7405-6B81-4833-B71D-B26893974F4A}" cxnId="{BBC928C4-1C08-4A4A-B945-24789F9B7444}" type="parTrans">
      <dgm:prSet/>
      <dgm:spPr/>
      <dgm:t>
        <a:bodyPr/>
        <a:lstStyle/>
        <a:p>
          <a:endParaRPr lang="en-US"/>
        </a:p>
      </dgm:t>
    </dgm:pt>
    <dgm:pt modelId="{792C3D8B-AD9E-4C0F-ABC7-478EF9989DFC}" cxnId="{BBC928C4-1C08-4A4A-B945-24789F9B7444}" type="sibTrans">
      <dgm:prSet/>
      <dgm:spPr/>
      <dgm:t>
        <a:bodyPr/>
        <a:lstStyle/>
        <a:p>
          <a:endParaRPr lang="en-US"/>
        </a:p>
      </dgm:t>
    </dgm:pt>
    <dgm:pt modelId="{E4573897-F61D-4FA0-9ABF-011E17384D99}">
      <dgm:prSet/>
      <dgm:spPr/>
      <dgm:t>
        <a:bodyPr/>
        <a:lstStyle/>
        <a:p>
          <a:r>
            <a:rPr lang="en-US"/>
            <a:t>Branching of the glandular mass produces arborization.</a:t>
          </a:r>
        </a:p>
      </dgm:t>
    </dgm:pt>
    <dgm:pt modelId="{EC06EDC7-09EC-43A9-9433-B5624FFADBF4}" cxnId="{14CDD508-6487-4E81-B139-0B914D826D1C}" type="parTrans">
      <dgm:prSet/>
      <dgm:spPr/>
      <dgm:t>
        <a:bodyPr/>
        <a:lstStyle/>
        <a:p>
          <a:endParaRPr lang="en-US"/>
        </a:p>
      </dgm:t>
    </dgm:pt>
    <dgm:pt modelId="{BA3DF71D-D82A-4DF0-81E7-2CFF0A37A3FD}" cxnId="{14CDD508-6487-4E81-B139-0B914D826D1C}" type="sibTrans">
      <dgm:prSet/>
      <dgm:spPr/>
      <dgm:t>
        <a:bodyPr/>
        <a:lstStyle/>
        <a:p>
          <a:endParaRPr lang="en-US"/>
        </a:p>
      </dgm:t>
    </dgm:pt>
    <dgm:pt modelId="{C87388A2-8B0E-4EA8-8D47-FC70C2FA48E2}">
      <dgm:prSet/>
      <dgm:spPr/>
      <dgm:t>
        <a:bodyPr/>
        <a:lstStyle/>
        <a:p>
          <a:r>
            <a:rPr lang="en-US"/>
            <a:t>Each branch terminates in one or two solid end bulbs. </a:t>
          </a:r>
        </a:p>
      </dgm:t>
    </dgm:pt>
    <dgm:pt modelId="{62BF6AD9-4A9F-4B1E-B53D-EBB3A5083907}" cxnId="{65B71E69-CDFD-4FDC-ACDE-48EB5F1577B4}" type="parTrans">
      <dgm:prSet/>
      <dgm:spPr/>
      <dgm:t>
        <a:bodyPr/>
        <a:lstStyle/>
        <a:p>
          <a:endParaRPr lang="en-US"/>
        </a:p>
      </dgm:t>
    </dgm:pt>
    <dgm:pt modelId="{E6B743C5-970D-41BB-954B-DEB5123D86E7}" cxnId="{65B71E69-CDFD-4FDC-ACDE-48EB5F1577B4}" type="sibTrans">
      <dgm:prSet/>
      <dgm:spPr/>
      <dgm:t>
        <a:bodyPr/>
        <a:lstStyle/>
        <a:p>
          <a:endParaRPr lang="en-US"/>
        </a:p>
      </dgm:t>
    </dgm:pt>
    <dgm:pt modelId="{6867F6BC-E819-4BF2-AF0E-2BB1F692D79D}" type="pres">
      <dgm:prSet presAssocID="{70504F5A-AF44-4E3B-90CC-DA7097859F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28BCF0CC-4723-43C2-A408-7ACF210DF5C2}" type="pres">
      <dgm:prSet presAssocID="{03BDEC5C-9A56-4CC7-A150-8E613F1A41EE}" presName="hierRoot1" presStyleCnt="0"/>
      <dgm:spPr/>
    </dgm:pt>
    <dgm:pt modelId="{A4AA3CA4-6FB9-4420-9490-466D392BF976}" type="pres">
      <dgm:prSet presAssocID="{03BDEC5C-9A56-4CC7-A150-8E613F1A41EE}" presName="composite" presStyleCnt="0"/>
      <dgm:spPr/>
    </dgm:pt>
    <dgm:pt modelId="{510964D1-4659-4CEE-BDFB-D2C9BF767DA8}" type="pres">
      <dgm:prSet presAssocID="{03BDEC5C-9A56-4CC7-A150-8E613F1A41EE}" presName="background" presStyleLbl="node0" presStyleIdx="0" presStyleCnt="3"/>
      <dgm:spPr/>
    </dgm:pt>
    <dgm:pt modelId="{59B01B94-B506-46B0-83F1-F5408070163D}" type="pres">
      <dgm:prSet presAssocID="{03BDEC5C-9A56-4CC7-A150-8E613F1A41EE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A1258D82-7466-46EB-B12A-2E9F41FEA360}" type="pres">
      <dgm:prSet presAssocID="{03BDEC5C-9A56-4CC7-A150-8E613F1A41EE}" presName="hierChild2" presStyleCnt="0"/>
      <dgm:spPr/>
    </dgm:pt>
    <dgm:pt modelId="{8CA51EDB-1BF0-48D0-8C8C-4FB2F1513EB8}" type="pres">
      <dgm:prSet presAssocID="{E4573897-F61D-4FA0-9ABF-011E17384D99}" presName="hierRoot1" presStyleCnt="0"/>
      <dgm:spPr/>
    </dgm:pt>
    <dgm:pt modelId="{0085A199-DBE2-44C3-8C67-CB914BDCDC7A}" type="pres">
      <dgm:prSet presAssocID="{E4573897-F61D-4FA0-9ABF-011E17384D99}" presName="composite" presStyleCnt="0"/>
      <dgm:spPr/>
    </dgm:pt>
    <dgm:pt modelId="{F9248759-2F6A-4368-A360-6E10EA6CADA4}" type="pres">
      <dgm:prSet presAssocID="{E4573897-F61D-4FA0-9ABF-011E17384D99}" presName="background" presStyleLbl="node0" presStyleIdx="1" presStyleCnt="3"/>
      <dgm:spPr/>
    </dgm:pt>
    <dgm:pt modelId="{9C2BB9D6-C15A-496D-808F-CB3B2C50B95F}" type="pres">
      <dgm:prSet presAssocID="{E4573897-F61D-4FA0-9ABF-011E17384D99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AF210AA9-6E07-4ED3-A761-E757C77D0B10}" type="pres">
      <dgm:prSet presAssocID="{E4573897-F61D-4FA0-9ABF-011E17384D99}" presName="hierChild2" presStyleCnt="0"/>
      <dgm:spPr/>
    </dgm:pt>
    <dgm:pt modelId="{D3094C35-709A-4990-92CC-65A7084F2123}" type="pres">
      <dgm:prSet presAssocID="{C87388A2-8B0E-4EA8-8D47-FC70C2FA48E2}" presName="hierRoot1" presStyleCnt="0"/>
      <dgm:spPr/>
    </dgm:pt>
    <dgm:pt modelId="{AF902187-B114-4A1C-AEBF-F9053A08DFC3}" type="pres">
      <dgm:prSet presAssocID="{C87388A2-8B0E-4EA8-8D47-FC70C2FA48E2}" presName="composite" presStyleCnt="0"/>
      <dgm:spPr/>
    </dgm:pt>
    <dgm:pt modelId="{C0241C9F-1774-4C51-AA7F-A6A59DDAEBE0}" type="pres">
      <dgm:prSet presAssocID="{C87388A2-8B0E-4EA8-8D47-FC70C2FA48E2}" presName="background" presStyleLbl="node0" presStyleIdx="2" presStyleCnt="3"/>
      <dgm:spPr/>
    </dgm:pt>
    <dgm:pt modelId="{99C9F5EB-FAA1-4C51-A3AC-0438A08F07A9}" type="pres">
      <dgm:prSet presAssocID="{C87388A2-8B0E-4EA8-8D47-FC70C2FA48E2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B7393A14-3FE7-4CCF-8F31-277C0009D2B1}" type="pres">
      <dgm:prSet presAssocID="{C87388A2-8B0E-4EA8-8D47-FC70C2FA48E2}" presName="hierChild2" presStyleCnt="0"/>
      <dgm:spPr/>
    </dgm:pt>
  </dgm:ptLst>
  <dgm:cxnLst>
    <dgm:cxn modelId="{47835534-FA89-4613-BB36-24B9F90D156A}" type="presOf" srcId="{E4573897-F61D-4FA0-9ABF-011E17384D99}" destId="{9C2BB9D6-C15A-496D-808F-CB3B2C50B95F}" srcOrd="0" destOrd="0" presId="urn:microsoft.com/office/officeart/2005/8/layout/hierarchy1"/>
    <dgm:cxn modelId="{65B71E69-CDFD-4FDC-ACDE-48EB5F1577B4}" srcId="{70504F5A-AF44-4E3B-90CC-DA7097859FD8}" destId="{C87388A2-8B0E-4EA8-8D47-FC70C2FA48E2}" srcOrd="2" destOrd="0" parTransId="{62BF6AD9-4A9F-4B1E-B53D-EBB3A5083907}" sibTransId="{E6B743C5-970D-41BB-954B-DEB5123D86E7}"/>
    <dgm:cxn modelId="{CE29BEC9-FF20-49B2-9A03-098921DF9660}" type="presOf" srcId="{C87388A2-8B0E-4EA8-8D47-FC70C2FA48E2}" destId="{99C9F5EB-FAA1-4C51-A3AC-0438A08F07A9}" srcOrd="0" destOrd="0" presId="urn:microsoft.com/office/officeart/2005/8/layout/hierarchy1"/>
    <dgm:cxn modelId="{BBC928C4-1C08-4A4A-B945-24789F9B7444}" srcId="{70504F5A-AF44-4E3B-90CC-DA7097859FD8}" destId="{03BDEC5C-9A56-4CC7-A150-8E613F1A41EE}" srcOrd="0" destOrd="0" parTransId="{70ED7405-6B81-4833-B71D-B26893974F4A}" sibTransId="{792C3D8B-AD9E-4C0F-ABC7-478EF9989DFC}"/>
    <dgm:cxn modelId="{701881E0-A003-4ACB-A615-3EB7571454AB}" type="presOf" srcId="{70504F5A-AF44-4E3B-90CC-DA7097859FD8}" destId="{6867F6BC-E819-4BF2-AF0E-2BB1F692D79D}" srcOrd="0" destOrd="0" presId="urn:microsoft.com/office/officeart/2005/8/layout/hierarchy1"/>
    <dgm:cxn modelId="{14CDD508-6487-4E81-B139-0B914D826D1C}" srcId="{70504F5A-AF44-4E3B-90CC-DA7097859FD8}" destId="{E4573897-F61D-4FA0-9ABF-011E17384D99}" srcOrd="1" destOrd="0" parTransId="{EC06EDC7-09EC-43A9-9433-B5624FFADBF4}" sibTransId="{BA3DF71D-D82A-4DF0-81E7-2CFF0A37A3FD}"/>
    <dgm:cxn modelId="{5D66F789-AFA6-4C61-AEE9-61C81F10A6F6}" type="presOf" srcId="{03BDEC5C-9A56-4CC7-A150-8E613F1A41EE}" destId="{59B01B94-B506-46B0-83F1-F5408070163D}" srcOrd="0" destOrd="0" presId="urn:microsoft.com/office/officeart/2005/8/layout/hierarchy1"/>
    <dgm:cxn modelId="{77045D4F-4EC0-427A-91DB-18C4E6DC6DE8}" type="presParOf" srcId="{6867F6BC-E819-4BF2-AF0E-2BB1F692D79D}" destId="{28BCF0CC-4723-43C2-A408-7ACF210DF5C2}" srcOrd="0" destOrd="0" presId="urn:microsoft.com/office/officeart/2005/8/layout/hierarchy1"/>
    <dgm:cxn modelId="{59A55969-6E6B-4684-9691-0BD1D78C60DD}" type="presParOf" srcId="{28BCF0CC-4723-43C2-A408-7ACF210DF5C2}" destId="{A4AA3CA4-6FB9-4420-9490-466D392BF976}" srcOrd="0" destOrd="0" presId="urn:microsoft.com/office/officeart/2005/8/layout/hierarchy1"/>
    <dgm:cxn modelId="{4C9763BD-C886-4393-91E7-348B67E50EB5}" type="presParOf" srcId="{A4AA3CA4-6FB9-4420-9490-466D392BF976}" destId="{510964D1-4659-4CEE-BDFB-D2C9BF767DA8}" srcOrd="0" destOrd="0" presId="urn:microsoft.com/office/officeart/2005/8/layout/hierarchy1"/>
    <dgm:cxn modelId="{26A61434-508D-4E40-8724-31C2C791F44E}" type="presParOf" srcId="{A4AA3CA4-6FB9-4420-9490-466D392BF976}" destId="{59B01B94-B506-46B0-83F1-F5408070163D}" srcOrd="1" destOrd="0" presId="urn:microsoft.com/office/officeart/2005/8/layout/hierarchy1"/>
    <dgm:cxn modelId="{AAA1E52A-8776-4042-8D29-250AB9FF1D52}" type="presParOf" srcId="{28BCF0CC-4723-43C2-A408-7ACF210DF5C2}" destId="{A1258D82-7466-46EB-B12A-2E9F41FEA360}" srcOrd="1" destOrd="0" presId="urn:microsoft.com/office/officeart/2005/8/layout/hierarchy1"/>
    <dgm:cxn modelId="{B392D590-BDF7-4936-9C60-F1D2A4B91248}" type="presParOf" srcId="{6867F6BC-E819-4BF2-AF0E-2BB1F692D79D}" destId="{8CA51EDB-1BF0-48D0-8C8C-4FB2F1513EB8}" srcOrd="1" destOrd="0" presId="urn:microsoft.com/office/officeart/2005/8/layout/hierarchy1"/>
    <dgm:cxn modelId="{923D3A03-6556-481F-BA1C-7FDC3B1087C3}" type="presParOf" srcId="{8CA51EDB-1BF0-48D0-8C8C-4FB2F1513EB8}" destId="{0085A199-DBE2-44C3-8C67-CB914BDCDC7A}" srcOrd="0" destOrd="0" presId="urn:microsoft.com/office/officeart/2005/8/layout/hierarchy1"/>
    <dgm:cxn modelId="{98226A73-C549-4A7F-83FC-095FDA8B38A7}" type="presParOf" srcId="{0085A199-DBE2-44C3-8C67-CB914BDCDC7A}" destId="{F9248759-2F6A-4368-A360-6E10EA6CADA4}" srcOrd="0" destOrd="0" presId="urn:microsoft.com/office/officeart/2005/8/layout/hierarchy1"/>
    <dgm:cxn modelId="{56F5DE7E-592E-490F-A394-ADF4FD5C0169}" type="presParOf" srcId="{0085A199-DBE2-44C3-8C67-CB914BDCDC7A}" destId="{9C2BB9D6-C15A-496D-808F-CB3B2C50B95F}" srcOrd="1" destOrd="0" presId="urn:microsoft.com/office/officeart/2005/8/layout/hierarchy1"/>
    <dgm:cxn modelId="{2972295E-274C-4B1E-B83E-12E3DB503F99}" type="presParOf" srcId="{8CA51EDB-1BF0-48D0-8C8C-4FB2F1513EB8}" destId="{AF210AA9-6E07-4ED3-A761-E757C77D0B10}" srcOrd="1" destOrd="0" presId="urn:microsoft.com/office/officeart/2005/8/layout/hierarchy1"/>
    <dgm:cxn modelId="{8284B844-00A9-402A-B9ED-F38742A6C10F}" type="presParOf" srcId="{6867F6BC-E819-4BF2-AF0E-2BB1F692D79D}" destId="{D3094C35-709A-4990-92CC-65A7084F2123}" srcOrd="2" destOrd="0" presId="urn:microsoft.com/office/officeart/2005/8/layout/hierarchy1"/>
    <dgm:cxn modelId="{AFFA969A-B8C1-41B9-8761-9BF5AC1CA56F}" type="presParOf" srcId="{D3094C35-709A-4990-92CC-65A7084F2123}" destId="{AF902187-B114-4A1C-AEBF-F9053A08DFC3}" srcOrd="0" destOrd="0" presId="urn:microsoft.com/office/officeart/2005/8/layout/hierarchy1"/>
    <dgm:cxn modelId="{9853B601-AA8D-40E9-B312-8809C05E631D}" type="presParOf" srcId="{AF902187-B114-4A1C-AEBF-F9053A08DFC3}" destId="{C0241C9F-1774-4C51-AA7F-A6A59DDAEBE0}" srcOrd="0" destOrd="0" presId="urn:microsoft.com/office/officeart/2005/8/layout/hierarchy1"/>
    <dgm:cxn modelId="{BD915987-FA7F-49A3-AA3F-479419489B4E}" type="presParOf" srcId="{AF902187-B114-4A1C-AEBF-F9053A08DFC3}" destId="{99C9F5EB-FAA1-4C51-A3AC-0438A08F07A9}" srcOrd="1" destOrd="0" presId="urn:microsoft.com/office/officeart/2005/8/layout/hierarchy1"/>
    <dgm:cxn modelId="{382EB227-A8D2-43D0-ADC6-83D683A79AB7}" type="presParOf" srcId="{D3094C35-709A-4990-92CC-65A7084F2123}" destId="{B7393A14-3FE7-4CCF-8F31-277C0009D2B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6FC056B-1DBD-40D0-945C-62631F3BD441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9C88F92-F3D5-47C6-A78B-37AFD285A3EA}">
      <dgm:prSet/>
      <dgm:spPr/>
      <dgm:t>
        <a:bodyPr/>
        <a:lstStyle/>
        <a:p>
          <a:r>
            <a:rPr lang="en-US"/>
            <a:t>Elongation of the end bulb follows and lumina appears in their centers, transforming the end bulbs into terminal tubules. </a:t>
          </a:r>
        </a:p>
      </dgm:t>
    </dgm:pt>
    <dgm:pt modelId="{32ABA78B-A7D7-42A7-813D-0820BD88936F}" cxnId="{7BDC5971-8198-4AFD-9985-71A13377B488}" type="parTrans">
      <dgm:prSet/>
      <dgm:spPr/>
      <dgm:t>
        <a:bodyPr/>
        <a:lstStyle/>
        <a:p>
          <a:endParaRPr lang="en-US"/>
        </a:p>
      </dgm:t>
    </dgm:pt>
    <dgm:pt modelId="{53B39127-1642-46D0-BBB9-010CB252DA9E}" cxnId="{7BDC5971-8198-4AFD-9985-71A13377B488}" type="sibTrans">
      <dgm:prSet/>
      <dgm:spPr/>
      <dgm:t>
        <a:bodyPr/>
        <a:lstStyle/>
        <a:p>
          <a:endParaRPr lang="en-US"/>
        </a:p>
      </dgm:t>
    </dgm:pt>
    <dgm:pt modelId="{162AAC6F-C52A-4375-8D84-FE48AC13575C}">
      <dgm:prSet/>
      <dgm:spPr/>
      <dgm:t>
        <a:bodyPr/>
        <a:lstStyle/>
        <a:p>
          <a:r>
            <a:rPr lang="en-US"/>
            <a:t>These tubules join the canalizing ducts to the peripheral acini.</a:t>
          </a:r>
        </a:p>
      </dgm:t>
    </dgm:pt>
    <dgm:pt modelId="{9320391F-0300-497F-9DBD-2BE15B032F86}" cxnId="{C9741125-A6A7-4335-AF44-0E34C8C39A85}" type="parTrans">
      <dgm:prSet/>
      <dgm:spPr/>
      <dgm:t>
        <a:bodyPr/>
        <a:lstStyle/>
        <a:p>
          <a:endParaRPr lang="en-US"/>
        </a:p>
      </dgm:t>
    </dgm:pt>
    <dgm:pt modelId="{B1465FC5-E67B-4EF4-836E-1B96B5F09080}" cxnId="{C9741125-A6A7-4335-AF44-0E34C8C39A85}" type="sibTrans">
      <dgm:prSet/>
      <dgm:spPr/>
      <dgm:t>
        <a:bodyPr/>
        <a:lstStyle/>
        <a:p>
          <a:endParaRPr lang="en-US"/>
        </a:p>
      </dgm:t>
    </dgm:pt>
    <dgm:pt modelId="{A22049DB-1E55-43A5-8998-E01A8F938CC5}" type="pres">
      <dgm:prSet presAssocID="{56FC056B-1DBD-40D0-945C-62631F3BD44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93105AC7-1E25-4649-BDED-1E3BAE3A2E7D}" type="pres">
      <dgm:prSet presAssocID="{56FC056B-1DBD-40D0-945C-62631F3BD441}" presName="dummyMaxCanvas" presStyleCnt="0">
        <dgm:presLayoutVars/>
      </dgm:prSet>
      <dgm:spPr/>
    </dgm:pt>
    <dgm:pt modelId="{C47CE807-3B66-4C2B-A6B2-05AFC22FFF65}" type="pres">
      <dgm:prSet presAssocID="{56FC056B-1DBD-40D0-945C-62631F3BD441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6E74146-B525-4257-B739-0941EF08CC6F}" type="pres">
      <dgm:prSet presAssocID="{56FC056B-1DBD-40D0-945C-62631F3BD441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2EF6DAB-78DD-4DD0-AACB-A91B1FD037BE}" type="pres">
      <dgm:prSet presAssocID="{56FC056B-1DBD-40D0-945C-62631F3BD441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A87D7F2-15B6-491E-A3C5-4E7012684DE5}" type="pres">
      <dgm:prSet presAssocID="{56FC056B-1DBD-40D0-945C-62631F3BD441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FA18CA7-4807-4F81-AEBD-585E2C2ABD1D}" type="pres">
      <dgm:prSet presAssocID="{56FC056B-1DBD-40D0-945C-62631F3BD441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7BDC5971-8198-4AFD-9985-71A13377B488}" srcId="{56FC056B-1DBD-40D0-945C-62631F3BD441}" destId="{A9C88F92-F3D5-47C6-A78B-37AFD285A3EA}" srcOrd="0" destOrd="0" parTransId="{32ABA78B-A7D7-42A7-813D-0820BD88936F}" sibTransId="{53B39127-1642-46D0-BBB9-010CB252DA9E}"/>
    <dgm:cxn modelId="{C7C0FA0E-F2D8-4F4A-A085-D3480C88D1F0}" type="presOf" srcId="{162AAC6F-C52A-4375-8D84-FE48AC13575C}" destId="{26E74146-B525-4257-B739-0941EF08CC6F}" srcOrd="0" destOrd="0" presId="urn:microsoft.com/office/officeart/2005/8/layout/vProcess5"/>
    <dgm:cxn modelId="{EBDB48E0-F355-4889-AFDC-781BC1E579FD}" type="presOf" srcId="{53B39127-1642-46D0-BBB9-010CB252DA9E}" destId="{D2EF6DAB-78DD-4DD0-AACB-A91B1FD037BE}" srcOrd="0" destOrd="0" presId="urn:microsoft.com/office/officeart/2005/8/layout/vProcess5"/>
    <dgm:cxn modelId="{B704A0EF-2014-46DD-BEE7-B278A86EE68E}" type="presOf" srcId="{56FC056B-1DBD-40D0-945C-62631F3BD441}" destId="{A22049DB-1E55-43A5-8998-E01A8F938CC5}" srcOrd="0" destOrd="0" presId="urn:microsoft.com/office/officeart/2005/8/layout/vProcess5"/>
    <dgm:cxn modelId="{09B5930E-889D-4455-A81B-1ACCBDDC91E8}" type="presOf" srcId="{162AAC6F-C52A-4375-8D84-FE48AC13575C}" destId="{BFA18CA7-4807-4F81-AEBD-585E2C2ABD1D}" srcOrd="1" destOrd="0" presId="urn:microsoft.com/office/officeart/2005/8/layout/vProcess5"/>
    <dgm:cxn modelId="{94C0CDB8-5C7D-4D80-9FFC-119DF7263557}" type="presOf" srcId="{A9C88F92-F3D5-47C6-A78B-37AFD285A3EA}" destId="{5A87D7F2-15B6-491E-A3C5-4E7012684DE5}" srcOrd="1" destOrd="0" presId="urn:microsoft.com/office/officeart/2005/8/layout/vProcess5"/>
    <dgm:cxn modelId="{9ED48FE4-2B6C-4738-A749-5C7E4383ED14}" type="presOf" srcId="{A9C88F92-F3D5-47C6-A78B-37AFD285A3EA}" destId="{C47CE807-3B66-4C2B-A6B2-05AFC22FFF65}" srcOrd="0" destOrd="0" presId="urn:microsoft.com/office/officeart/2005/8/layout/vProcess5"/>
    <dgm:cxn modelId="{C9741125-A6A7-4335-AF44-0E34C8C39A85}" srcId="{56FC056B-1DBD-40D0-945C-62631F3BD441}" destId="{162AAC6F-C52A-4375-8D84-FE48AC13575C}" srcOrd="1" destOrd="0" parTransId="{9320391F-0300-497F-9DBD-2BE15B032F86}" sibTransId="{B1465FC5-E67B-4EF4-836E-1B96B5F09080}"/>
    <dgm:cxn modelId="{D0D18881-DBE9-4CA4-A01F-CCB16FA54ED3}" type="presParOf" srcId="{A22049DB-1E55-43A5-8998-E01A8F938CC5}" destId="{93105AC7-1E25-4649-BDED-1E3BAE3A2E7D}" srcOrd="0" destOrd="0" presId="urn:microsoft.com/office/officeart/2005/8/layout/vProcess5"/>
    <dgm:cxn modelId="{2FA341E8-440F-44C4-A113-254107FDD1B8}" type="presParOf" srcId="{A22049DB-1E55-43A5-8998-E01A8F938CC5}" destId="{C47CE807-3B66-4C2B-A6B2-05AFC22FFF65}" srcOrd="1" destOrd="0" presId="urn:microsoft.com/office/officeart/2005/8/layout/vProcess5"/>
    <dgm:cxn modelId="{8C31624B-0B57-45EA-87F4-3297D58D2CFF}" type="presParOf" srcId="{A22049DB-1E55-43A5-8998-E01A8F938CC5}" destId="{26E74146-B525-4257-B739-0941EF08CC6F}" srcOrd="2" destOrd="0" presId="urn:microsoft.com/office/officeart/2005/8/layout/vProcess5"/>
    <dgm:cxn modelId="{44891F71-0490-48DB-843D-86742D0A414B}" type="presParOf" srcId="{A22049DB-1E55-43A5-8998-E01A8F938CC5}" destId="{D2EF6DAB-78DD-4DD0-AACB-A91B1FD037BE}" srcOrd="3" destOrd="0" presId="urn:microsoft.com/office/officeart/2005/8/layout/vProcess5"/>
    <dgm:cxn modelId="{2B43765D-CCE2-48A8-9C00-212885C34BF5}" type="presParOf" srcId="{A22049DB-1E55-43A5-8998-E01A8F938CC5}" destId="{5A87D7F2-15B6-491E-A3C5-4E7012684DE5}" srcOrd="4" destOrd="0" presId="urn:microsoft.com/office/officeart/2005/8/layout/vProcess5"/>
    <dgm:cxn modelId="{B5BDC506-5FC5-4817-998F-2F62FC9725F0}" type="presParOf" srcId="{A22049DB-1E55-43A5-8998-E01A8F938CC5}" destId="{BFA18CA7-4807-4F81-AEBD-585E2C2ABD1D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2267C98-0E75-4734-B534-61F8482FFB9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571C7A4-842E-4F12-9022-6DF5EED7D2A8}">
      <dgm:prSet/>
      <dgm:spPr/>
      <dgm:t>
        <a:bodyPr/>
        <a:lstStyle/>
        <a:p>
          <a:r>
            <a:rPr lang="en-US"/>
            <a:t>Canalization results from mitotic activity  of the </a:t>
          </a:r>
          <a:r>
            <a:rPr lang="en-US" u="sng"/>
            <a:t>outer layers</a:t>
          </a:r>
          <a:r>
            <a:rPr lang="en-US"/>
            <a:t> of the cord outpacing that of the inner cell layers</a:t>
          </a:r>
        </a:p>
      </dgm:t>
    </dgm:pt>
    <dgm:pt modelId="{B8484F67-0A55-4C47-AA96-553A0704FD67}" cxnId="{FC05CF8E-D882-4F37-87E6-7DCD094FA602}" type="parTrans">
      <dgm:prSet/>
      <dgm:spPr/>
      <dgm:t>
        <a:bodyPr/>
        <a:lstStyle/>
        <a:p>
          <a:endParaRPr lang="en-US"/>
        </a:p>
      </dgm:t>
    </dgm:pt>
    <dgm:pt modelId="{3F1C2EA3-236C-4A28-B425-E30C7A0A0934}" cxnId="{FC05CF8E-D882-4F37-87E6-7DCD094FA602}" type="sibTrans">
      <dgm:prSet/>
      <dgm:spPr/>
      <dgm:t>
        <a:bodyPr/>
        <a:lstStyle/>
        <a:p>
          <a:endParaRPr lang="en-US"/>
        </a:p>
      </dgm:t>
    </dgm:pt>
    <dgm:pt modelId="{621F196B-DBCE-43A1-B7AD-072AF069FD1D}">
      <dgm:prSet/>
      <dgm:spPr/>
      <dgm:t>
        <a:bodyPr/>
        <a:lstStyle/>
        <a:p>
          <a:r>
            <a:rPr lang="en-US"/>
            <a:t>Canalization is complete by 6</a:t>
          </a:r>
          <a:r>
            <a:rPr lang="en-US" baseline="30000"/>
            <a:t>th</a:t>
          </a:r>
          <a:r>
            <a:rPr lang="en-US"/>
            <a:t> month post conception.</a:t>
          </a:r>
        </a:p>
      </dgm:t>
    </dgm:pt>
    <dgm:pt modelId="{92A181C4-829A-4E35-A7B1-4F5F43F7B65B}" cxnId="{4D744BCF-59B0-4190-B16C-03F7D47F015A}" type="parTrans">
      <dgm:prSet/>
      <dgm:spPr/>
      <dgm:t>
        <a:bodyPr/>
        <a:lstStyle/>
        <a:p>
          <a:endParaRPr lang="en-US"/>
        </a:p>
      </dgm:t>
    </dgm:pt>
    <dgm:pt modelId="{E70A04CA-73E3-4A52-A83B-9E7342BC1F05}" cxnId="{4D744BCF-59B0-4190-B16C-03F7D47F015A}" type="sibTrans">
      <dgm:prSet/>
      <dgm:spPr/>
      <dgm:t>
        <a:bodyPr/>
        <a:lstStyle/>
        <a:p>
          <a:endParaRPr lang="en-US"/>
        </a:p>
      </dgm:t>
    </dgm:pt>
    <dgm:pt modelId="{CBB7E0E2-36CD-411A-9F5E-1A872288D5E1}" type="pres">
      <dgm:prSet presAssocID="{32267C98-0E75-4734-B534-61F8482FFB9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56BF4B7E-71E4-4307-B072-7103CD14BC9C}" type="pres">
      <dgm:prSet presAssocID="{32267C98-0E75-4734-B534-61F8482FFB96}" presName="dummyMaxCanvas" presStyleCnt="0">
        <dgm:presLayoutVars/>
      </dgm:prSet>
      <dgm:spPr/>
    </dgm:pt>
    <dgm:pt modelId="{29E598D9-9BEB-413B-8A20-A8C346C34EE6}" type="pres">
      <dgm:prSet presAssocID="{32267C98-0E75-4734-B534-61F8482FFB96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FB33481-B4AF-4FD7-AC3F-2DC686570690}" type="pres">
      <dgm:prSet presAssocID="{32267C98-0E75-4734-B534-61F8482FFB96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E0ABD23-36F8-4953-9567-A709F4F928F5}" type="pres">
      <dgm:prSet presAssocID="{32267C98-0E75-4734-B534-61F8482FFB96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B8C52B1-6113-4F18-98D6-68BDE8E0BCA5}" type="pres">
      <dgm:prSet presAssocID="{32267C98-0E75-4734-B534-61F8482FFB96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D1D448D-808A-4126-92F8-7BE9998424AE}" type="pres">
      <dgm:prSet presAssocID="{32267C98-0E75-4734-B534-61F8482FFB96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314EF7BB-21EE-4D30-8331-DDFB17C2CB25}" type="presOf" srcId="{621F196B-DBCE-43A1-B7AD-072AF069FD1D}" destId="{4D1D448D-808A-4126-92F8-7BE9998424AE}" srcOrd="1" destOrd="0" presId="urn:microsoft.com/office/officeart/2005/8/layout/vProcess5"/>
    <dgm:cxn modelId="{FC05CF8E-D882-4F37-87E6-7DCD094FA602}" srcId="{32267C98-0E75-4734-B534-61F8482FFB96}" destId="{7571C7A4-842E-4F12-9022-6DF5EED7D2A8}" srcOrd="0" destOrd="0" parTransId="{B8484F67-0A55-4C47-AA96-553A0704FD67}" sibTransId="{3F1C2EA3-236C-4A28-B425-E30C7A0A0934}"/>
    <dgm:cxn modelId="{7074AB8C-D84C-44E5-801B-FA447E39DEFB}" type="presOf" srcId="{7571C7A4-842E-4F12-9022-6DF5EED7D2A8}" destId="{29E598D9-9BEB-413B-8A20-A8C346C34EE6}" srcOrd="0" destOrd="0" presId="urn:microsoft.com/office/officeart/2005/8/layout/vProcess5"/>
    <dgm:cxn modelId="{7F9F5152-5F16-44FE-B991-372D43A32DC6}" type="presOf" srcId="{7571C7A4-842E-4F12-9022-6DF5EED7D2A8}" destId="{0B8C52B1-6113-4F18-98D6-68BDE8E0BCA5}" srcOrd="1" destOrd="0" presId="urn:microsoft.com/office/officeart/2005/8/layout/vProcess5"/>
    <dgm:cxn modelId="{E9ED7CC0-B947-4234-B839-90A95594ECF3}" type="presOf" srcId="{621F196B-DBCE-43A1-B7AD-072AF069FD1D}" destId="{7FB33481-B4AF-4FD7-AC3F-2DC686570690}" srcOrd="0" destOrd="0" presId="urn:microsoft.com/office/officeart/2005/8/layout/vProcess5"/>
    <dgm:cxn modelId="{137668DA-909A-43CD-9790-0B8CC07220EC}" type="presOf" srcId="{32267C98-0E75-4734-B534-61F8482FFB96}" destId="{CBB7E0E2-36CD-411A-9F5E-1A872288D5E1}" srcOrd="0" destOrd="0" presId="urn:microsoft.com/office/officeart/2005/8/layout/vProcess5"/>
    <dgm:cxn modelId="{4D744BCF-59B0-4190-B16C-03F7D47F015A}" srcId="{32267C98-0E75-4734-B534-61F8482FFB96}" destId="{621F196B-DBCE-43A1-B7AD-072AF069FD1D}" srcOrd="1" destOrd="0" parTransId="{92A181C4-829A-4E35-A7B1-4F5F43F7B65B}" sibTransId="{E70A04CA-73E3-4A52-A83B-9E7342BC1F05}"/>
    <dgm:cxn modelId="{2B4E910D-E94A-41C2-9976-E1B79E32D4CF}" type="presOf" srcId="{3F1C2EA3-236C-4A28-B425-E30C7A0A0934}" destId="{6E0ABD23-36F8-4953-9567-A709F4F928F5}" srcOrd="0" destOrd="0" presId="urn:microsoft.com/office/officeart/2005/8/layout/vProcess5"/>
    <dgm:cxn modelId="{2E95C811-6453-4662-9F99-03C65173C555}" type="presParOf" srcId="{CBB7E0E2-36CD-411A-9F5E-1A872288D5E1}" destId="{56BF4B7E-71E4-4307-B072-7103CD14BC9C}" srcOrd="0" destOrd="0" presId="urn:microsoft.com/office/officeart/2005/8/layout/vProcess5"/>
    <dgm:cxn modelId="{F23C94E5-4B4D-42C7-BC6B-5B487277D088}" type="presParOf" srcId="{CBB7E0E2-36CD-411A-9F5E-1A872288D5E1}" destId="{29E598D9-9BEB-413B-8A20-A8C346C34EE6}" srcOrd="1" destOrd="0" presId="urn:microsoft.com/office/officeart/2005/8/layout/vProcess5"/>
    <dgm:cxn modelId="{4FA25623-79EE-43EE-8561-9D87A1CF7EE5}" type="presParOf" srcId="{CBB7E0E2-36CD-411A-9F5E-1A872288D5E1}" destId="{7FB33481-B4AF-4FD7-AC3F-2DC686570690}" srcOrd="2" destOrd="0" presId="urn:microsoft.com/office/officeart/2005/8/layout/vProcess5"/>
    <dgm:cxn modelId="{AF6ED8CA-6798-42F1-ADBB-A14344359E7A}" type="presParOf" srcId="{CBB7E0E2-36CD-411A-9F5E-1A872288D5E1}" destId="{6E0ABD23-36F8-4953-9567-A709F4F928F5}" srcOrd="3" destOrd="0" presId="urn:microsoft.com/office/officeart/2005/8/layout/vProcess5"/>
    <dgm:cxn modelId="{EAA7CDBD-0FC4-457B-B6E9-637C05784A1C}" type="presParOf" srcId="{CBB7E0E2-36CD-411A-9F5E-1A872288D5E1}" destId="{0B8C52B1-6113-4F18-98D6-68BDE8E0BCA5}" srcOrd="4" destOrd="0" presId="urn:microsoft.com/office/officeart/2005/8/layout/vProcess5"/>
    <dgm:cxn modelId="{9DD66FC3-7155-463D-A2B9-0166101E7103}" type="presParOf" srcId="{CBB7E0E2-36CD-411A-9F5E-1A872288D5E1}" destId="{4D1D448D-808A-4126-92F8-7BE9998424AE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113CE1E-EA28-4716-9818-F5C07A9FBAC6}" type="doc">
      <dgm:prSet loTypeId="urn:microsoft.com/office/officeart/2005/8/layout/hierarchy1" loCatId="hierarchy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2DE89CC-5A42-494C-8026-EAF291AB7336}">
      <dgm:prSet/>
      <dgm:spPr/>
      <dgm:t>
        <a:bodyPr/>
        <a:lstStyle/>
        <a:p>
          <a:r>
            <a:rPr lang="en-US"/>
            <a:t>Although the parotid anlagen are the first to develop, they become encapsulated after the SMG and SLG. </a:t>
          </a:r>
        </a:p>
      </dgm:t>
    </dgm:pt>
    <dgm:pt modelId="{D3C52794-6BF6-40A0-86FA-1D07DF50E4D2}" cxnId="{7DDA7EAE-EAD9-41C1-B826-6EE84526BFE2}" type="parTrans">
      <dgm:prSet/>
      <dgm:spPr/>
      <dgm:t>
        <a:bodyPr/>
        <a:lstStyle/>
        <a:p>
          <a:endParaRPr lang="en-US"/>
        </a:p>
      </dgm:t>
    </dgm:pt>
    <dgm:pt modelId="{CAB2A6E9-CE6E-4433-8AC5-63D9FFF0E90E}" cxnId="{7DDA7EAE-EAD9-41C1-B826-6EE84526BFE2}" type="sibTrans">
      <dgm:prSet/>
      <dgm:spPr/>
      <dgm:t>
        <a:bodyPr/>
        <a:lstStyle/>
        <a:p>
          <a:endParaRPr lang="en-US"/>
        </a:p>
      </dgm:t>
    </dgm:pt>
    <dgm:pt modelId="{FEDF38C6-20A5-4DF8-A7B8-C7D62E3A981B}">
      <dgm:prSet/>
      <dgm:spPr/>
      <dgm:t>
        <a:bodyPr/>
        <a:lstStyle/>
        <a:p>
          <a:r>
            <a:rPr lang="en-US"/>
            <a:t>This delayed encapsulation is critical  because after the encapsulation of the SMG and SLG but before encapsulation of the parotid, the lymphatic system develops.</a:t>
          </a:r>
        </a:p>
      </dgm:t>
    </dgm:pt>
    <dgm:pt modelId="{E1ED7450-BB8F-4EAE-A2D9-3834319AFA21}" cxnId="{EF403E89-35E1-4522-9095-A352BB6DBFA4}" type="parTrans">
      <dgm:prSet/>
      <dgm:spPr/>
      <dgm:t>
        <a:bodyPr/>
        <a:lstStyle/>
        <a:p>
          <a:endParaRPr lang="en-US"/>
        </a:p>
      </dgm:t>
    </dgm:pt>
    <dgm:pt modelId="{2BF57E9D-6935-4CB3-A022-DAEAE830D56C}" cxnId="{EF403E89-35E1-4522-9095-A352BB6DBFA4}" type="sibTrans">
      <dgm:prSet/>
      <dgm:spPr/>
      <dgm:t>
        <a:bodyPr/>
        <a:lstStyle/>
        <a:p>
          <a:endParaRPr lang="en-US"/>
        </a:p>
      </dgm:t>
    </dgm:pt>
    <dgm:pt modelId="{B0FB09F4-766F-4CDC-958C-7496BCA9FEA5}" type="pres">
      <dgm:prSet presAssocID="{4113CE1E-EA28-4716-9818-F5C07A9FBAC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482D97D8-0F4B-41CD-AFDD-39B3CB750DE7}" type="pres">
      <dgm:prSet presAssocID="{42DE89CC-5A42-494C-8026-EAF291AB7336}" presName="hierRoot1" presStyleCnt="0"/>
      <dgm:spPr/>
    </dgm:pt>
    <dgm:pt modelId="{23FB5EAE-B7A2-4A80-968A-26D565E59FBB}" type="pres">
      <dgm:prSet presAssocID="{42DE89CC-5A42-494C-8026-EAF291AB7336}" presName="composite" presStyleCnt="0"/>
      <dgm:spPr/>
    </dgm:pt>
    <dgm:pt modelId="{8DFD279D-45D9-4007-A6B1-F0E2D4E50E1C}" type="pres">
      <dgm:prSet presAssocID="{42DE89CC-5A42-494C-8026-EAF291AB7336}" presName="background" presStyleLbl="node0" presStyleIdx="0" presStyleCnt="2"/>
      <dgm:spPr/>
    </dgm:pt>
    <dgm:pt modelId="{B51CEF2F-8364-44DF-B558-B6927B370D9F}" type="pres">
      <dgm:prSet presAssocID="{42DE89CC-5A42-494C-8026-EAF291AB7336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F8C1D67-B3C8-47DD-8E5B-8745F1360201}" type="pres">
      <dgm:prSet presAssocID="{42DE89CC-5A42-494C-8026-EAF291AB7336}" presName="hierChild2" presStyleCnt="0"/>
      <dgm:spPr/>
    </dgm:pt>
    <dgm:pt modelId="{2D5EAD93-59CF-43F3-BA9B-6D99040E6F4E}" type="pres">
      <dgm:prSet presAssocID="{FEDF38C6-20A5-4DF8-A7B8-C7D62E3A981B}" presName="hierRoot1" presStyleCnt="0"/>
      <dgm:spPr/>
    </dgm:pt>
    <dgm:pt modelId="{BAB60576-6748-4FCD-9B2E-F42364349F1D}" type="pres">
      <dgm:prSet presAssocID="{FEDF38C6-20A5-4DF8-A7B8-C7D62E3A981B}" presName="composite" presStyleCnt="0"/>
      <dgm:spPr/>
    </dgm:pt>
    <dgm:pt modelId="{6CD78D4F-7FFC-4183-AF9C-D664221F3E22}" type="pres">
      <dgm:prSet presAssocID="{FEDF38C6-20A5-4DF8-A7B8-C7D62E3A981B}" presName="background" presStyleLbl="node0" presStyleIdx="1" presStyleCnt="2"/>
      <dgm:spPr/>
    </dgm:pt>
    <dgm:pt modelId="{1A091996-F1B5-40F3-B92F-261C28F76933}" type="pres">
      <dgm:prSet presAssocID="{FEDF38C6-20A5-4DF8-A7B8-C7D62E3A981B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01ABE44B-7831-4704-94D4-7D528E20E1A8}" type="pres">
      <dgm:prSet presAssocID="{FEDF38C6-20A5-4DF8-A7B8-C7D62E3A981B}" presName="hierChild2" presStyleCnt="0"/>
      <dgm:spPr/>
    </dgm:pt>
  </dgm:ptLst>
  <dgm:cxnLst>
    <dgm:cxn modelId="{EF403E89-35E1-4522-9095-A352BB6DBFA4}" srcId="{4113CE1E-EA28-4716-9818-F5C07A9FBAC6}" destId="{FEDF38C6-20A5-4DF8-A7B8-C7D62E3A981B}" srcOrd="1" destOrd="0" parTransId="{E1ED7450-BB8F-4EAE-A2D9-3834319AFA21}" sibTransId="{2BF57E9D-6935-4CB3-A022-DAEAE830D56C}"/>
    <dgm:cxn modelId="{24779790-5A84-4B75-93B6-168F1899D685}" type="presOf" srcId="{42DE89CC-5A42-494C-8026-EAF291AB7336}" destId="{B51CEF2F-8364-44DF-B558-B6927B370D9F}" srcOrd="0" destOrd="0" presId="urn:microsoft.com/office/officeart/2005/8/layout/hierarchy1"/>
    <dgm:cxn modelId="{7DDA7EAE-EAD9-41C1-B826-6EE84526BFE2}" srcId="{4113CE1E-EA28-4716-9818-F5C07A9FBAC6}" destId="{42DE89CC-5A42-494C-8026-EAF291AB7336}" srcOrd="0" destOrd="0" parTransId="{D3C52794-6BF6-40A0-86FA-1D07DF50E4D2}" sibTransId="{CAB2A6E9-CE6E-4433-8AC5-63D9FFF0E90E}"/>
    <dgm:cxn modelId="{3968CB81-9A6C-44F7-9CD6-D17893278D79}" type="presOf" srcId="{4113CE1E-EA28-4716-9818-F5C07A9FBAC6}" destId="{B0FB09F4-766F-4CDC-958C-7496BCA9FEA5}" srcOrd="0" destOrd="0" presId="urn:microsoft.com/office/officeart/2005/8/layout/hierarchy1"/>
    <dgm:cxn modelId="{AF9946F1-2738-466E-B292-E4BC4A4FEFEC}" type="presOf" srcId="{FEDF38C6-20A5-4DF8-A7B8-C7D62E3A981B}" destId="{1A091996-F1B5-40F3-B92F-261C28F76933}" srcOrd="0" destOrd="0" presId="urn:microsoft.com/office/officeart/2005/8/layout/hierarchy1"/>
    <dgm:cxn modelId="{128769A6-EDBD-4CCC-9D8F-697FAA2C8455}" type="presParOf" srcId="{B0FB09F4-766F-4CDC-958C-7496BCA9FEA5}" destId="{482D97D8-0F4B-41CD-AFDD-39B3CB750DE7}" srcOrd="0" destOrd="0" presId="urn:microsoft.com/office/officeart/2005/8/layout/hierarchy1"/>
    <dgm:cxn modelId="{428989F7-6EA1-4570-A9E3-A76BF6DB64B8}" type="presParOf" srcId="{482D97D8-0F4B-41CD-AFDD-39B3CB750DE7}" destId="{23FB5EAE-B7A2-4A80-968A-26D565E59FBB}" srcOrd="0" destOrd="0" presId="urn:microsoft.com/office/officeart/2005/8/layout/hierarchy1"/>
    <dgm:cxn modelId="{765AA0CC-7F52-4740-A85A-8FE51BB3998F}" type="presParOf" srcId="{23FB5EAE-B7A2-4A80-968A-26D565E59FBB}" destId="{8DFD279D-45D9-4007-A6B1-F0E2D4E50E1C}" srcOrd="0" destOrd="0" presId="urn:microsoft.com/office/officeart/2005/8/layout/hierarchy1"/>
    <dgm:cxn modelId="{2D7C0517-2379-450C-B877-3F55D1903EBA}" type="presParOf" srcId="{23FB5EAE-B7A2-4A80-968A-26D565E59FBB}" destId="{B51CEF2F-8364-44DF-B558-B6927B370D9F}" srcOrd="1" destOrd="0" presId="urn:microsoft.com/office/officeart/2005/8/layout/hierarchy1"/>
    <dgm:cxn modelId="{756DA48B-E10C-41C9-8B95-4A13E5B871B3}" type="presParOf" srcId="{482D97D8-0F4B-41CD-AFDD-39B3CB750DE7}" destId="{EF8C1D67-B3C8-47DD-8E5B-8745F1360201}" srcOrd="1" destOrd="0" presId="urn:microsoft.com/office/officeart/2005/8/layout/hierarchy1"/>
    <dgm:cxn modelId="{0CDED61C-4282-4170-B83A-4B38953B0187}" type="presParOf" srcId="{B0FB09F4-766F-4CDC-958C-7496BCA9FEA5}" destId="{2D5EAD93-59CF-43F3-BA9B-6D99040E6F4E}" srcOrd="1" destOrd="0" presId="urn:microsoft.com/office/officeart/2005/8/layout/hierarchy1"/>
    <dgm:cxn modelId="{069A6F71-4DFE-421B-979A-8EB4EC087706}" type="presParOf" srcId="{2D5EAD93-59CF-43F3-BA9B-6D99040E6F4E}" destId="{BAB60576-6748-4FCD-9B2E-F42364349F1D}" srcOrd="0" destOrd="0" presId="urn:microsoft.com/office/officeart/2005/8/layout/hierarchy1"/>
    <dgm:cxn modelId="{16992C56-466A-4545-9562-5761F131E586}" type="presParOf" srcId="{BAB60576-6748-4FCD-9B2E-F42364349F1D}" destId="{6CD78D4F-7FFC-4183-AF9C-D664221F3E22}" srcOrd="0" destOrd="0" presId="urn:microsoft.com/office/officeart/2005/8/layout/hierarchy1"/>
    <dgm:cxn modelId="{2211400D-DD33-40CB-BF5B-B23531F883A2}" type="presParOf" srcId="{BAB60576-6748-4FCD-9B2E-F42364349F1D}" destId="{1A091996-F1B5-40F3-B92F-261C28F76933}" srcOrd="1" destOrd="0" presId="urn:microsoft.com/office/officeart/2005/8/layout/hierarchy1"/>
    <dgm:cxn modelId="{AF6545DC-A1C0-472D-9BD6-47F0F1CA8E72}" type="presParOf" srcId="{2D5EAD93-59CF-43F3-BA9B-6D99040E6F4E}" destId="{01ABE44B-7831-4704-94D4-7D528E20E1A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3" qsCatId="simple" csTypeId="urn:microsoft.com/office/officeart/2005/8/colors/colorful1#46" csCatId="colorful" phldr="1"/>
      <dgm:spPr/>
      <dgm:t>
        <a:bodyPr/>
        <a:lstStyle/>
        <a:p>
          <a:endParaRPr lang="en-IN"/>
        </a:p>
      </dgm:t>
    </dgm:pt>
    <dgm:pt modelId="{466DF512-8D0F-4785-8881-7A4CC2C842F3}">
      <dgm:prSet phldrT="[Text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secrete their products via ducts  onto epithelial surface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.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Eg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.-salivary gland</a:t>
          </a:r>
          <a:endParaRPr lang="en-IN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ScaleY="932229" custLinFactNeighborX="-31445" custLinFactNeighborY="-31106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1A8BDFF0-FA21-4875-83CA-9B3BEBD650E6}" type="presOf" srcId="{466DF512-8D0F-4785-8881-7A4CC2C842F3}" destId="{35C416B1-0994-451C-9E46-23ADE5D9D56F}" srcOrd="0" destOrd="0" presId="urn:microsoft.com/office/officeart/2005/8/layout/vList2"/>
    <dgm:cxn modelId="{0EC4E282-746B-434E-BBE7-02D77251869D}" type="presOf" srcId="{EE7CF057-6EEB-42E2-8656-0791B1421CA6}" destId="{9382C1A5-189F-4945-A176-C77317F9D3F9}" srcOrd="0" destOrd="0" presId="urn:microsoft.com/office/officeart/2005/8/layout/vList2"/>
    <dgm:cxn modelId="{3F43EA57-2783-4704-8A20-E71AC18B8C78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3" qsCatId="simple" csTypeId="urn:microsoft.com/office/officeart/2005/8/colors/colorful1#47" csCatId="colorful" phldr="1"/>
      <dgm:spPr/>
      <dgm:t>
        <a:bodyPr/>
        <a:lstStyle/>
        <a:p>
          <a:endParaRPr lang="en-IN"/>
        </a:p>
      </dgm:t>
    </dgm:pt>
    <dgm:pt modelId="{466DF512-8D0F-4785-8881-7A4CC2C842F3}">
      <dgm:prSet phldrT="[Text]" custT="1"/>
      <dgm:spPr>
        <a:solidFill>
          <a:schemeClr val="accent1">
            <a:lumMod val="20000"/>
            <a:lumOff val="80000"/>
            <a:alpha val="49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secrete their products into blood or lymph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lack 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ductal system</a:t>
          </a:r>
        </a:p>
        <a:p>
          <a:pPr>
            <a:lnSpc>
              <a:spcPct val="100000"/>
            </a:lnSpc>
          </a:pP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E.g.-thyroid gland  </a:t>
          </a:r>
          <a:endParaRPr lang="en-IN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ScaleY="709755" custLinFactNeighborX="9369" custLinFactNeighborY="-3391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9D0400BA-4AE8-4D80-9EF7-3F7A4CF4750A}" type="presOf" srcId="{466DF512-8D0F-4785-8881-7A4CC2C842F3}" destId="{35C416B1-0994-451C-9E46-23ADE5D9D56F}" srcOrd="0" destOrd="0" presId="urn:microsoft.com/office/officeart/2005/8/layout/vList2"/>
    <dgm:cxn modelId="{7169F016-2ED7-490F-A6CC-E6673082CA1F}" type="presOf" srcId="{EE7CF057-6EEB-42E2-8656-0791B1421CA6}" destId="{9382C1A5-189F-4945-A176-C77317F9D3F9}" srcOrd="0" destOrd="0" presId="urn:microsoft.com/office/officeart/2005/8/layout/vList2"/>
    <dgm:cxn modelId="{1C805CC4-93B2-443C-BD0D-55AD8D6E3433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C9799F-0FDF-408C-8A82-9817D0820CD9}" type="doc">
      <dgm:prSet loTypeId="urn:microsoft.com/office/officeart/2005/8/layout/orgChart1" loCatId="hierarchy" qsTypeId="urn:microsoft.com/office/officeart/2005/8/quickstyle/simple5" qsCatId="simple" csTypeId="urn:microsoft.com/office/officeart/2005/8/colors/colorful1#48" csCatId="colorful" phldr="1"/>
      <dgm:spPr/>
      <dgm:t>
        <a:bodyPr/>
        <a:lstStyle/>
        <a:p>
          <a:endParaRPr lang="en-IN"/>
        </a:p>
      </dgm:t>
    </dgm:pt>
    <dgm:pt modelId="{393B6BFE-1611-4EF8-9B70-DD3731021BFA}">
      <dgm:prSet phldrT="[Text]"/>
      <dgm:spPr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According to structures</a:t>
          </a:r>
          <a:endParaRPr lang="en-IN" dirty="0">
            <a:solidFill>
              <a:schemeClr val="tx1"/>
            </a:solidFill>
          </a:endParaRPr>
        </a:p>
      </dgm:t>
    </dgm:pt>
    <dgm:pt modelId="{65F1A00D-F819-4A68-8EDD-41D7AA079FE9}" cxnId="{F18EAD51-24F7-4C60-9A57-E16A07753213}" type="parTrans">
      <dgm:prSet/>
      <dgm:spPr/>
      <dgm:t>
        <a:bodyPr/>
        <a:lstStyle/>
        <a:p>
          <a:endParaRPr lang="en-IN"/>
        </a:p>
      </dgm:t>
    </dgm:pt>
    <dgm:pt modelId="{E970F729-1A31-4068-974A-1164F23A82D7}" cxnId="{F18EAD51-24F7-4C60-9A57-E16A07753213}" type="sibTrans">
      <dgm:prSet/>
      <dgm:spPr/>
      <dgm:t>
        <a:bodyPr/>
        <a:lstStyle/>
        <a:p>
          <a:endParaRPr lang="en-IN"/>
        </a:p>
      </dgm:t>
    </dgm:pt>
    <dgm:pt modelId="{D325C077-5A29-42A7-8A8E-DD01D186A747}">
      <dgm:prSet phldrT="[Text]" custT="1"/>
      <dgm:spPr>
        <a:solidFill>
          <a:srgbClr val="FF0000">
            <a:alpha val="33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Unicellular</a:t>
          </a:r>
          <a:endParaRPr lang="en-IN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35FB34-0851-47D4-862A-C7431095870E}" cxnId="{4208A632-9EED-451B-8ACF-6159F11C0105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24737601-ECD2-414C-B405-A74701A2BD8A}" cxnId="{4208A632-9EED-451B-8ACF-6159F11C0105}" type="sibTrans">
      <dgm:prSet/>
      <dgm:spPr/>
      <dgm:t>
        <a:bodyPr/>
        <a:lstStyle/>
        <a:p>
          <a:endParaRPr lang="en-IN"/>
        </a:p>
      </dgm:t>
    </dgm:pt>
    <dgm:pt modelId="{F7D39BBB-1099-4C3C-8F3B-9A761BEF9C66}">
      <dgm:prSet phldrT="[Text]" custT="1"/>
      <dgm:spPr>
        <a:solidFill>
          <a:srgbClr val="FFFF00">
            <a:alpha val="49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Multicellular</a:t>
          </a:r>
          <a:endParaRPr lang="en-IN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A6034C-E54E-4F1B-8EED-70A43B1E8DF5}" cxnId="{13C9E587-9648-4656-93BC-351A58646C4F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C545275B-1E71-4683-8DD5-17AA5F9DCE1C}" cxnId="{13C9E587-9648-4656-93BC-351A58646C4F}" type="sibTrans">
      <dgm:prSet/>
      <dgm:spPr/>
      <dgm:t>
        <a:bodyPr/>
        <a:lstStyle/>
        <a:p>
          <a:endParaRPr lang="en-IN"/>
        </a:p>
      </dgm:t>
    </dgm:pt>
    <dgm:pt modelId="{E2180222-0964-4113-B31E-AF2CF0574D5F}" type="pres">
      <dgm:prSet presAssocID="{4CC9799F-0FDF-408C-8A82-9817D0820CD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8C7B70DC-9624-4487-B34B-50302BE24B70}" type="pres">
      <dgm:prSet presAssocID="{393B6BFE-1611-4EF8-9B70-DD3731021BFA}" presName="hierRoot1" presStyleCnt="0">
        <dgm:presLayoutVars>
          <dgm:hierBranch val="init"/>
        </dgm:presLayoutVars>
      </dgm:prSet>
      <dgm:spPr/>
    </dgm:pt>
    <dgm:pt modelId="{E9BB5860-D430-45CE-BFA7-42ACD9C18AEC}" type="pres">
      <dgm:prSet presAssocID="{393B6BFE-1611-4EF8-9B70-DD3731021BFA}" presName="rootComposite1" presStyleCnt="0"/>
      <dgm:spPr/>
    </dgm:pt>
    <dgm:pt modelId="{82899EE3-7E2C-4611-944C-E6072499869D}" type="pres">
      <dgm:prSet presAssocID="{393B6BFE-1611-4EF8-9B70-DD3731021BFA}" presName="rootText1" presStyleLbl="node0" presStyleIdx="0" presStyleCnt="1" custScaleX="251187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10C6C1E6-6D66-4F5F-A6C9-592FEAC33A05}" type="pres">
      <dgm:prSet presAssocID="{393B6BFE-1611-4EF8-9B70-DD3731021BFA}" presName="rootConnector1" presStyleLbl="node1" presStyleIdx="0" presStyleCnt="0"/>
      <dgm:spPr/>
      <dgm:t>
        <a:bodyPr/>
        <a:lstStyle/>
        <a:p>
          <a:endParaRPr lang="en-IN"/>
        </a:p>
      </dgm:t>
    </dgm:pt>
    <dgm:pt modelId="{78671CAB-3125-4F82-BE40-1F07562A7783}" type="pres">
      <dgm:prSet presAssocID="{393B6BFE-1611-4EF8-9B70-DD3731021BFA}" presName="hierChild2" presStyleCnt="0"/>
      <dgm:spPr/>
    </dgm:pt>
    <dgm:pt modelId="{69946FFE-8C24-42C2-9973-C44CBBC3CA53}" type="pres">
      <dgm:prSet presAssocID="{2A35FB34-0851-47D4-862A-C7431095870E}" presName="Name37" presStyleLbl="parChTrans1D2" presStyleIdx="0" presStyleCnt="2"/>
      <dgm:spPr/>
      <dgm:t>
        <a:bodyPr/>
        <a:lstStyle/>
        <a:p>
          <a:endParaRPr lang="en-IN"/>
        </a:p>
      </dgm:t>
    </dgm:pt>
    <dgm:pt modelId="{27B32CDD-5916-49A5-A7C3-446BFE202766}" type="pres">
      <dgm:prSet presAssocID="{D325C077-5A29-42A7-8A8E-DD01D186A747}" presName="hierRoot2" presStyleCnt="0">
        <dgm:presLayoutVars>
          <dgm:hierBranch val="init"/>
        </dgm:presLayoutVars>
      </dgm:prSet>
      <dgm:spPr/>
    </dgm:pt>
    <dgm:pt modelId="{350AD18F-48B2-4D76-8A03-EFD710D39EFB}" type="pres">
      <dgm:prSet presAssocID="{D325C077-5A29-42A7-8A8E-DD01D186A747}" presName="rootComposite" presStyleCnt="0"/>
      <dgm:spPr/>
    </dgm:pt>
    <dgm:pt modelId="{5C390772-22F8-42E2-9568-A34AEC6EC091}" type="pres">
      <dgm:prSet presAssocID="{D325C077-5A29-42A7-8A8E-DD01D186A747}" presName="rootText" presStyleLbl="node2" presStyleIdx="0" presStyleCnt="2" custScaleX="149615" custScaleY="145329" custLinFactNeighborX="-5556" custLinFactNeighborY="-2323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FAA53578-A7FA-47C4-9086-4AFF4C30C6D0}" type="pres">
      <dgm:prSet presAssocID="{D325C077-5A29-42A7-8A8E-DD01D186A747}" presName="rootConnector" presStyleLbl="node2" presStyleIdx="0" presStyleCnt="2"/>
      <dgm:spPr/>
      <dgm:t>
        <a:bodyPr/>
        <a:lstStyle/>
        <a:p>
          <a:endParaRPr lang="en-IN"/>
        </a:p>
      </dgm:t>
    </dgm:pt>
    <dgm:pt modelId="{216D4754-709F-4374-9C2B-6BC36230A4D4}" type="pres">
      <dgm:prSet presAssocID="{D325C077-5A29-42A7-8A8E-DD01D186A747}" presName="hierChild4" presStyleCnt="0"/>
      <dgm:spPr/>
    </dgm:pt>
    <dgm:pt modelId="{C5836351-CEFE-4ACD-8DB2-723B2437EFFF}" type="pres">
      <dgm:prSet presAssocID="{D325C077-5A29-42A7-8A8E-DD01D186A747}" presName="hierChild5" presStyleCnt="0"/>
      <dgm:spPr/>
    </dgm:pt>
    <dgm:pt modelId="{F4EB85A9-8C38-4991-8DFF-030D0F7D8DFE}" type="pres">
      <dgm:prSet presAssocID="{B9A6034C-E54E-4F1B-8EED-70A43B1E8DF5}" presName="Name37" presStyleLbl="parChTrans1D2" presStyleIdx="1" presStyleCnt="2"/>
      <dgm:spPr/>
      <dgm:t>
        <a:bodyPr/>
        <a:lstStyle/>
        <a:p>
          <a:endParaRPr lang="en-IN"/>
        </a:p>
      </dgm:t>
    </dgm:pt>
    <dgm:pt modelId="{9D55ECEA-775D-46B4-ACBA-E3203152456B}" type="pres">
      <dgm:prSet presAssocID="{F7D39BBB-1099-4C3C-8F3B-9A761BEF9C66}" presName="hierRoot2" presStyleCnt="0">
        <dgm:presLayoutVars>
          <dgm:hierBranch val="init"/>
        </dgm:presLayoutVars>
      </dgm:prSet>
      <dgm:spPr/>
    </dgm:pt>
    <dgm:pt modelId="{067B155B-88D6-4B3C-AC81-D39C43AC34ED}" type="pres">
      <dgm:prSet presAssocID="{F7D39BBB-1099-4C3C-8F3B-9A761BEF9C66}" presName="rootComposite" presStyleCnt="0"/>
      <dgm:spPr/>
    </dgm:pt>
    <dgm:pt modelId="{B19237BA-36AF-4E9C-8B1D-CB5C35B267B6}" type="pres">
      <dgm:prSet presAssocID="{F7D39BBB-1099-4C3C-8F3B-9A761BEF9C66}" presName="rootText" presStyleLbl="node2" presStyleIdx="1" presStyleCnt="2" custScaleX="135567" custScaleY="130935" custLinFactNeighborX="-3781" custLinFactNeighborY="-37243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D6FB779-94B3-49F2-92EB-D9D5808443E8}" type="pres">
      <dgm:prSet presAssocID="{F7D39BBB-1099-4C3C-8F3B-9A761BEF9C66}" presName="rootConnector" presStyleLbl="node2" presStyleIdx="1" presStyleCnt="2"/>
      <dgm:spPr/>
      <dgm:t>
        <a:bodyPr/>
        <a:lstStyle/>
        <a:p>
          <a:endParaRPr lang="en-IN"/>
        </a:p>
      </dgm:t>
    </dgm:pt>
    <dgm:pt modelId="{CCDC506C-11CB-44D5-9C07-268BA46B1125}" type="pres">
      <dgm:prSet presAssocID="{F7D39BBB-1099-4C3C-8F3B-9A761BEF9C66}" presName="hierChild4" presStyleCnt="0"/>
      <dgm:spPr/>
    </dgm:pt>
    <dgm:pt modelId="{2CCAEF8C-DCE5-43D9-85E7-6507A944B808}" type="pres">
      <dgm:prSet presAssocID="{F7D39BBB-1099-4C3C-8F3B-9A761BEF9C66}" presName="hierChild5" presStyleCnt="0"/>
      <dgm:spPr/>
    </dgm:pt>
    <dgm:pt modelId="{AD5DA603-DF09-4ECF-B7ED-98375B1B26DE}" type="pres">
      <dgm:prSet presAssocID="{393B6BFE-1611-4EF8-9B70-DD3731021BFA}" presName="hierChild3" presStyleCnt="0"/>
      <dgm:spPr/>
    </dgm:pt>
  </dgm:ptLst>
  <dgm:cxnLst>
    <dgm:cxn modelId="{17F2F48D-580A-4247-BB59-7E4361A24C5B}" type="presOf" srcId="{2A35FB34-0851-47D4-862A-C7431095870E}" destId="{69946FFE-8C24-42C2-9973-C44CBBC3CA53}" srcOrd="0" destOrd="0" presId="urn:microsoft.com/office/officeart/2005/8/layout/orgChart1"/>
    <dgm:cxn modelId="{F18EAD51-24F7-4C60-9A57-E16A07753213}" srcId="{4CC9799F-0FDF-408C-8A82-9817D0820CD9}" destId="{393B6BFE-1611-4EF8-9B70-DD3731021BFA}" srcOrd="0" destOrd="0" parTransId="{65F1A00D-F819-4A68-8EDD-41D7AA079FE9}" sibTransId="{E970F729-1A31-4068-974A-1164F23A82D7}"/>
    <dgm:cxn modelId="{862783F7-AD11-42E0-A4C3-4D45FACE7F1D}" type="presOf" srcId="{393B6BFE-1611-4EF8-9B70-DD3731021BFA}" destId="{10C6C1E6-6D66-4F5F-A6C9-592FEAC33A05}" srcOrd="1" destOrd="0" presId="urn:microsoft.com/office/officeart/2005/8/layout/orgChart1"/>
    <dgm:cxn modelId="{43E5E890-704C-4207-9E69-E4BEC779A83D}" type="presOf" srcId="{4CC9799F-0FDF-408C-8A82-9817D0820CD9}" destId="{E2180222-0964-4113-B31E-AF2CF0574D5F}" srcOrd="0" destOrd="0" presId="urn:microsoft.com/office/officeart/2005/8/layout/orgChart1"/>
    <dgm:cxn modelId="{0DE5F325-8EB6-45F1-91E7-FFAAE6E0B533}" type="presOf" srcId="{F7D39BBB-1099-4C3C-8F3B-9A761BEF9C66}" destId="{ED6FB779-94B3-49F2-92EB-D9D5808443E8}" srcOrd="1" destOrd="0" presId="urn:microsoft.com/office/officeart/2005/8/layout/orgChart1"/>
    <dgm:cxn modelId="{3B202535-B5EA-4686-98BE-8C74C388634B}" type="presOf" srcId="{F7D39BBB-1099-4C3C-8F3B-9A761BEF9C66}" destId="{B19237BA-36AF-4E9C-8B1D-CB5C35B267B6}" srcOrd="0" destOrd="0" presId="urn:microsoft.com/office/officeart/2005/8/layout/orgChart1"/>
    <dgm:cxn modelId="{EA4B5B12-EF98-4444-8383-8912745A1B81}" type="presOf" srcId="{B9A6034C-E54E-4F1B-8EED-70A43B1E8DF5}" destId="{F4EB85A9-8C38-4991-8DFF-030D0F7D8DFE}" srcOrd="0" destOrd="0" presId="urn:microsoft.com/office/officeart/2005/8/layout/orgChart1"/>
    <dgm:cxn modelId="{13C9E587-9648-4656-93BC-351A58646C4F}" srcId="{393B6BFE-1611-4EF8-9B70-DD3731021BFA}" destId="{F7D39BBB-1099-4C3C-8F3B-9A761BEF9C66}" srcOrd="1" destOrd="0" parTransId="{B9A6034C-E54E-4F1B-8EED-70A43B1E8DF5}" sibTransId="{C545275B-1E71-4683-8DD5-17AA5F9DCE1C}"/>
    <dgm:cxn modelId="{9CCA0C3E-A3C7-442F-B632-49EB088BC3BB}" type="presOf" srcId="{D325C077-5A29-42A7-8A8E-DD01D186A747}" destId="{FAA53578-A7FA-47C4-9086-4AFF4C30C6D0}" srcOrd="1" destOrd="0" presId="urn:microsoft.com/office/officeart/2005/8/layout/orgChart1"/>
    <dgm:cxn modelId="{D1CF8C79-F5E7-4283-946B-E1D89BD16D2B}" type="presOf" srcId="{D325C077-5A29-42A7-8A8E-DD01D186A747}" destId="{5C390772-22F8-42E2-9568-A34AEC6EC091}" srcOrd="0" destOrd="0" presId="urn:microsoft.com/office/officeart/2005/8/layout/orgChart1"/>
    <dgm:cxn modelId="{9C234B5C-6B87-40E5-9E35-43DE5D1C401D}" type="presOf" srcId="{393B6BFE-1611-4EF8-9B70-DD3731021BFA}" destId="{82899EE3-7E2C-4611-944C-E6072499869D}" srcOrd="0" destOrd="0" presId="urn:microsoft.com/office/officeart/2005/8/layout/orgChart1"/>
    <dgm:cxn modelId="{4208A632-9EED-451B-8ACF-6159F11C0105}" srcId="{393B6BFE-1611-4EF8-9B70-DD3731021BFA}" destId="{D325C077-5A29-42A7-8A8E-DD01D186A747}" srcOrd="0" destOrd="0" parTransId="{2A35FB34-0851-47D4-862A-C7431095870E}" sibTransId="{24737601-ECD2-414C-B405-A74701A2BD8A}"/>
    <dgm:cxn modelId="{A61CE13E-2F8C-49BC-87C2-0069DE49631A}" type="presParOf" srcId="{E2180222-0964-4113-B31E-AF2CF0574D5F}" destId="{8C7B70DC-9624-4487-B34B-50302BE24B70}" srcOrd="0" destOrd="0" presId="urn:microsoft.com/office/officeart/2005/8/layout/orgChart1"/>
    <dgm:cxn modelId="{4CF07083-AEB9-434F-A344-AF3BA5384344}" type="presParOf" srcId="{8C7B70DC-9624-4487-B34B-50302BE24B70}" destId="{E9BB5860-D430-45CE-BFA7-42ACD9C18AEC}" srcOrd="0" destOrd="0" presId="urn:microsoft.com/office/officeart/2005/8/layout/orgChart1"/>
    <dgm:cxn modelId="{8B767F6B-F15E-4F7C-9AF0-72B12B76E784}" type="presParOf" srcId="{E9BB5860-D430-45CE-BFA7-42ACD9C18AEC}" destId="{82899EE3-7E2C-4611-944C-E6072499869D}" srcOrd="0" destOrd="0" presId="urn:microsoft.com/office/officeart/2005/8/layout/orgChart1"/>
    <dgm:cxn modelId="{D003D4EA-2F32-4FA1-A67B-C68D8BDB512B}" type="presParOf" srcId="{E9BB5860-D430-45CE-BFA7-42ACD9C18AEC}" destId="{10C6C1E6-6D66-4F5F-A6C9-592FEAC33A05}" srcOrd="1" destOrd="0" presId="urn:microsoft.com/office/officeart/2005/8/layout/orgChart1"/>
    <dgm:cxn modelId="{E67FE322-EC2F-4660-A70F-A80FF1983543}" type="presParOf" srcId="{8C7B70DC-9624-4487-B34B-50302BE24B70}" destId="{78671CAB-3125-4F82-BE40-1F07562A7783}" srcOrd="1" destOrd="0" presId="urn:microsoft.com/office/officeart/2005/8/layout/orgChart1"/>
    <dgm:cxn modelId="{73E18B3E-1227-4E6B-96C4-57AD0F5799A8}" type="presParOf" srcId="{78671CAB-3125-4F82-BE40-1F07562A7783}" destId="{69946FFE-8C24-42C2-9973-C44CBBC3CA53}" srcOrd="0" destOrd="0" presId="urn:microsoft.com/office/officeart/2005/8/layout/orgChart1"/>
    <dgm:cxn modelId="{10D002D5-E048-40DC-9412-53ABE9AC8B5D}" type="presParOf" srcId="{78671CAB-3125-4F82-BE40-1F07562A7783}" destId="{27B32CDD-5916-49A5-A7C3-446BFE202766}" srcOrd="1" destOrd="0" presId="urn:microsoft.com/office/officeart/2005/8/layout/orgChart1"/>
    <dgm:cxn modelId="{043B71DB-D1F0-468E-A71E-C1DE355B9D54}" type="presParOf" srcId="{27B32CDD-5916-49A5-A7C3-446BFE202766}" destId="{350AD18F-48B2-4D76-8A03-EFD710D39EFB}" srcOrd="0" destOrd="0" presId="urn:microsoft.com/office/officeart/2005/8/layout/orgChart1"/>
    <dgm:cxn modelId="{03C36659-CA5E-483D-A7A9-1BCAAD8562F3}" type="presParOf" srcId="{350AD18F-48B2-4D76-8A03-EFD710D39EFB}" destId="{5C390772-22F8-42E2-9568-A34AEC6EC091}" srcOrd="0" destOrd="0" presId="urn:microsoft.com/office/officeart/2005/8/layout/orgChart1"/>
    <dgm:cxn modelId="{931A05FB-7E9E-4213-9F70-0622AD687721}" type="presParOf" srcId="{350AD18F-48B2-4D76-8A03-EFD710D39EFB}" destId="{FAA53578-A7FA-47C4-9086-4AFF4C30C6D0}" srcOrd="1" destOrd="0" presId="urn:microsoft.com/office/officeart/2005/8/layout/orgChart1"/>
    <dgm:cxn modelId="{016F57D1-BD0F-41CE-9244-66070C159924}" type="presParOf" srcId="{27B32CDD-5916-49A5-A7C3-446BFE202766}" destId="{216D4754-709F-4374-9C2B-6BC36230A4D4}" srcOrd="1" destOrd="0" presId="urn:microsoft.com/office/officeart/2005/8/layout/orgChart1"/>
    <dgm:cxn modelId="{53972B03-13CB-4237-B2D6-D0FAACC2E59E}" type="presParOf" srcId="{27B32CDD-5916-49A5-A7C3-446BFE202766}" destId="{C5836351-CEFE-4ACD-8DB2-723B2437EFFF}" srcOrd="2" destOrd="0" presId="urn:microsoft.com/office/officeart/2005/8/layout/orgChart1"/>
    <dgm:cxn modelId="{3B3F4170-4119-45F4-8615-16652AA0B1B8}" type="presParOf" srcId="{78671CAB-3125-4F82-BE40-1F07562A7783}" destId="{F4EB85A9-8C38-4991-8DFF-030D0F7D8DFE}" srcOrd="2" destOrd="0" presId="urn:microsoft.com/office/officeart/2005/8/layout/orgChart1"/>
    <dgm:cxn modelId="{C4217A15-B025-4EC4-A283-88296A3A574E}" type="presParOf" srcId="{78671CAB-3125-4F82-BE40-1F07562A7783}" destId="{9D55ECEA-775D-46B4-ACBA-E3203152456B}" srcOrd="3" destOrd="0" presId="urn:microsoft.com/office/officeart/2005/8/layout/orgChart1"/>
    <dgm:cxn modelId="{907AD810-7334-411C-979E-6FDEF8CAAED7}" type="presParOf" srcId="{9D55ECEA-775D-46B4-ACBA-E3203152456B}" destId="{067B155B-88D6-4B3C-AC81-D39C43AC34ED}" srcOrd="0" destOrd="0" presId="urn:microsoft.com/office/officeart/2005/8/layout/orgChart1"/>
    <dgm:cxn modelId="{AFF7E507-8619-4D51-881A-3FACA4B9D241}" type="presParOf" srcId="{067B155B-88D6-4B3C-AC81-D39C43AC34ED}" destId="{B19237BA-36AF-4E9C-8B1D-CB5C35B267B6}" srcOrd="0" destOrd="0" presId="urn:microsoft.com/office/officeart/2005/8/layout/orgChart1"/>
    <dgm:cxn modelId="{5C256159-B9FC-4AF0-8BD7-93E03D01A14B}" type="presParOf" srcId="{067B155B-88D6-4B3C-AC81-D39C43AC34ED}" destId="{ED6FB779-94B3-49F2-92EB-D9D5808443E8}" srcOrd="1" destOrd="0" presId="urn:microsoft.com/office/officeart/2005/8/layout/orgChart1"/>
    <dgm:cxn modelId="{89118E8C-C663-4166-A2F4-871C7905D926}" type="presParOf" srcId="{9D55ECEA-775D-46B4-ACBA-E3203152456B}" destId="{CCDC506C-11CB-44D5-9C07-268BA46B1125}" srcOrd="1" destOrd="0" presId="urn:microsoft.com/office/officeart/2005/8/layout/orgChart1"/>
    <dgm:cxn modelId="{93770D2C-4374-44E0-AC8B-1BC33F9A10B6}" type="presParOf" srcId="{9D55ECEA-775D-46B4-ACBA-E3203152456B}" destId="{2CCAEF8C-DCE5-43D9-85E7-6507A944B808}" srcOrd="2" destOrd="0" presId="urn:microsoft.com/office/officeart/2005/8/layout/orgChart1"/>
    <dgm:cxn modelId="{8B704040-7EC5-41CD-9EED-279CA6E52E0E}" type="presParOf" srcId="{8C7B70DC-9624-4487-B34B-50302BE24B70}" destId="{AD5DA603-DF09-4ECF-B7ED-98375B1B26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3" qsCatId="simple" csTypeId="urn:microsoft.com/office/officeart/2005/8/colors/colorful1#49" csCatId="colorful" phldr="1"/>
      <dgm:spPr/>
      <dgm:t>
        <a:bodyPr/>
        <a:lstStyle/>
        <a:p>
          <a:endParaRPr lang="en-IN"/>
        </a:p>
      </dgm:t>
    </dgm:pt>
    <dgm:pt modelId="{466DF512-8D0F-4785-8881-7A4CC2C842F3}">
      <dgm:prSet phldrT="[Text]" custT="1"/>
      <dgm:spPr>
        <a:solidFill>
          <a:srgbClr val="FF0000">
            <a:alpha val="42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i="0" u="none" dirty="0">
              <a:latin typeface="Times New Roman" panose="02020603050405020304" pitchFamily="18" charset="0"/>
            </a:rPr>
            <a:t>interspersed amongst other non </a:t>
          </a:r>
          <a:r>
            <a:rPr lang="en-US" sz="2400" i="0" u="none" dirty="0" err="1">
              <a:latin typeface="Times New Roman" panose="02020603050405020304" pitchFamily="18" charset="0"/>
            </a:rPr>
            <a:t>secretory</a:t>
          </a:r>
          <a:r>
            <a:rPr lang="en-US" sz="2400" i="0" u="none" dirty="0">
              <a:latin typeface="Times New Roman" panose="02020603050405020304" pitchFamily="18" charset="0"/>
            </a:rPr>
            <a:t> epithelial cells.  </a:t>
          </a:r>
          <a:endParaRPr lang="en-IN" sz="2400" dirty="0">
            <a:solidFill>
              <a:schemeClr val="tx1"/>
            </a:solidFill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ScaleY="932229" custLinFactNeighborX="-335" custLinFactNeighborY="-39502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E1D05995-F975-428C-B8AB-0F730BAE9A83}" type="presOf" srcId="{EE7CF057-6EEB-42E2-8656-0791B1421CA6}" destId="{9382C1A5-189F-4945-A176-C77317F9D3F9}" srcOrd="0" destOrd="0" presId="urn:microsoft.com/office/officeart/2005/8/layout/vList2"/>
    <dgm:cxn modelId="{3E957A67-1B3C-4E0A-A9C7-3A11567B36BD}" type="presOf" srcId="{466DF512-8D0F-4785-8881-7A4CC2C842F3}" destId="{35C416B1-0994-451C-9E46-23ADE5D9D56F}" srcOrd="0" destOrd="0" presId="urn:microsoft.com/office/officeart/2005/8/layout/vList2"/>
    <dgm:cxn modelId="{8A32787A-E255-4607-8973-D2EA9C0EFB38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3" qsCatId="simple" csTypeId="urn:microsoft.com/office/officeart/2005/8/colors/colorful1#50" csCatId="colorful" phldr="1"/>
      <dgm:spPr/>
      <dgm:t>
        <a:bodyPr/>
        <a:lstStyle/>
        <a:p>
          <a:endParaRPr lang="en-IN"/>
        </a:p>
      </dgm:t>
    </dgm:pt>
    <dgm:pt modelId="{466DF512-8D0F-4785-8881-7A4CC2C842F3}">
      <dgm:prSet phldrT="[Text]" custT="1"/>
      <dgm:spPr>
        <a:solidFill>
          <a:srgbClr val="FFFF00">
            <a:alpha val="49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</a:pPr>
          <a:r>
            <a:rPr lang="en-US" sz="2400" i="0" u="none" dirty="0">
              <a:latin typeface="Times New Roman" panose="02020603050405020304" pitchFamily="18" charset="0"/>
            </a:rPr>
            <a:t>develop as </a:t>
          </a:r>
          <a:r>
            <a:rPr lang="en-US" sz="2400" i="0" u="none" dirty="0" err="1">
              <a:latin typeface="Times New Roman" panose="02020603050405020304" pitchFamily="18" charset="0"/>
            </a:rPr>
            <a:t>diverticulae</a:t>
          </a:r>
          <a:r>
            <a:rPr lang="en-US" sz="2400" i="0" u="none" dirty="0">
              <a:latin typeface="Times New Roman" panose="02020603050405020304" pitchFamily="18" charset="0"/>
            </a:rPr>
            <a:t> from epithelial surface. </a:t>
          </a:r>
        </a:p>
        <a:p>
          <a:pPr>
            <a:lnSpc>
              <a:spcPct val="100000"/>
            </a:lnSpc>
          </a:pPr>
          <a:r>
            <a:rPr lang="en-US" sz="2400" i="0" u="none" dirty="0">
              <a:latin typeface="Times New Roman" panose="02020603050405020304" pitchFamily="18" charset="0"/>
            </a:rPr>
            <a:t>Distal part- </a:t>
          </a:r>
          <a:r>
            <a:rPr lang="en-US" sz="2400" i="0" u="none" dirty="0" err="1">
              <a:latin typeface="Times New Roman" panose="02020603050405020304" pitchFamily="18" charset="0"/>
            </a:rPr>
            <a:t>secretory</a:t>
          </a:r>
          <a:r>
            <a:rPr lang="en-US" sz="2400" i="0" u="none" dirty="0">
              <a:latin typeface="Times New Roman" panose="02020603050405020304" pitchFamily="18" charset="0"/>
            </a:rPr>
            <a:t> elements. </a:t>
          </a:r>
        </a:p>
        <a:p>
          <a:pPr>
            <a:lnSpc>
              <a:spcPct val="100000"/>
            </a:lnSpc>
          </a:pPr>
          <a:r>
            <a:rPr lang="en-US" sz="2400" i="0" u="none" dirty="0">
              <a:latin typeface="Times New Roman" panose="02020603050405020304" pitchFamily="18" charset="0"/>
            </a:rPr>
            <a:t>Proximal parts form ducts </a:t>
          </a:r>
          <a:endParaRPr lang="en-IN" sz="2400" dirty="0">
            <a:solidFill>
              <a:schemeClr val="tx1"/>
            </a:solidFill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ScaleY="497959" custLinFactNeighborX="8529" custLinFactNeighborY="6809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9ED39F89-FAC3-4EC0-AF77-AE46B52A0E2E}" type="presOf" srcId="{EE7CF057-6EEB-42E2-8656-0791B1421CA6}" destId="{9382C1A5-189F-4945-A176-C77317F9D3F9}" srcOrd="0" destOrd="0" presId="urn:microsoft.com/office/officeart/2005/8/layout/vList2"/>
    <dgm:cxn modelId="{D04F86B6-A45B-4D50-BD37-5DDE5B837020}" type="presOf" srcId="{466DF512-8D0F-4785-8881-7A4CC2C842F3}" destId="{35C416B1-0994-451C-9E46-23ADE5D9D56F}" srcOrd="0" destOrd="0" presId="urn:microsoft.com/office/officeart/2005/8/layout/vList2"/>
    <dgm:cxn modelId="{D5538C2D-DFA8-48D8-9782-2E6E8FD3357D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C9799F-0FDF-408C-8A82-9817D0820CD9}" type="doc">
      <dgm:prSet loTypeId="urn:microsoft.com/office/officeart/2005/8/layout/orgChart1" loCatId="hierarchy" qsTypeId="urn:microsoft.com/office/officeart/2005/8/quickstyle/simple5" qsCatId="simple" csTypeId="urn:microsoft.com/office/officeart/2005/8/colors/colorful1#51" csCatId="colorful" phldr="1"/>
      <dgm:spPr/>
      <dgm:t>
        <a:bodyPr/>
        <a:lstStyle/>
        <a:p>
          <a:endParaRPr lang="en-IN"/>
        </a:p>
      </dgm:t>
    </dgm:pt>
    <dgm:pt modelId="{393B6BFE-1611-4EF8-9B70-DD3731021BFA}">
      <dgm:prSet phldrT="[Text]"/>
      <dgm:spPr>
        <a:solidFill>
          <a:srgbClr val="FF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According to branching of duct </a:t>
          </a:r>
          <a:endParaRPr lang="en-IN" dirty="0">
            <a:solidFill>
              <a:schemeClr val="bg1"/>
            </a:solidFill>
          </a:endParaRPr>
        </a:p>
      </dgm:t>
    </dgm:pt>
    <dgm:pt modelId="{65F1A00D-F819-4A68-8EDD-41D7AA079FE9}" cxnId="{F18EAD51-24F7-4C60-9A57-E16A07753213}" type="parTrans">
      <dgm:prSet/>
      <dgm:spPr/>
      <dgm:t>
        <a:bodyPr/>
        <a:lstStyle/>
        <a:p>
          <a:endParaRPr lang="en-IN"/>
        </a:p>
      </dgm:t>
    </dgm:pt>
    <dgm:pt modelId="{E970F729-1A31-4068-974A-1164F23A82D7}" cxnId="{F18EAD51-24F7-4C60-9A57-E16A07753213}" type="sibTrans">
      <dgm:prSet/>
      <dgm:spPr/>
      <dgm:t>
        <a:bodyPr/>
        <a:lstStyle/>
        <a:p>
          <a:endParaRPr lang="en-IN"/>
        </a:p>
      </dgm:t>
    </dgm:pt>
    <dgm:pt modelId="{D325C077-5A29-42A7-8A8E-DD01D186A747}">
      <dgm:prSet phldrT="[Text]"/>
      <dgm:spPr>
        <a:solidFill>
          <a:srgbClr val="FFFF00">
            <a:alpha val="33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Simple</a:t>
          </a:r>
          <a:endParaRPr lang="en-IN" dirty="0">
            <a:solidFill>
              <a:schemeClr val="tx1"/>
            </a:solidFill>
          </a:endParaRPr>
        </a:p>
      </dgm:t>
    </dgm:pt>
    <dgm:pt modelId="{2A35FB34-0851-47D4-862A-C7431095870E}" cxnId="{4208A632-9EED-451B-8ACF-6159F11C0105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24737601-ECD2-414C-B405-A74701A2BD8A}" cxnId="{4208A632-9EED-451B-8ACF-6159F11C0105}" type="sibTrans">
      <dgm:prSet/>
      <dgm:spPr/>
      <dgm:t>
        <a:bodyPr/>
        <a:lstStyle/>
        <a:p>
          <a:endParaRPr lang="en-IN"/>
        </a:p>
      </dgm:t>
    </dgm:pt>
    <dgm:pt modelId="{F7D39BBB-1099-4C3C-8F3B-9A761BEF9C66}">
      <dgm:prSet phldrT="[Text]"/>
      <dgm:spPr>
        <a:solidFill>
          <a:schemeClr val="accent5">
            <a:lumMod val="20000"/>
            <a:lumOff val="80000"/>
            <a:alpha val="49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Compound</a:t>
          </a:r>
          <a:endParaRPr lang="en-IN" dirty="0">
            <a:solidFill>
              <a:schemeClr val="tx1"/>
            </a:solidFill>
          </a:endParaRPr>
        </a:p>
      </dgm:t>
    </dgm:pt>
    <dgm:pt modelId="{B9A6034C-E54E-4F1B-8EED-70A43B1E8DF5}" cxnId="{13C9E587-9648-4656-93BC-351A58646C4F}" type="parTrans">
      <dgm:prSet/>
      <dgm:spPr>
        <a:ln>
          <a:solidFill>
            <a:schemeClr val="tx1"/>
          </a:solidFill>
        </a:ln>
      </dgm:spPr>
      <dgm:t>
        <a:bodyPr/>
        <a:lstStyle/>
        <a:p>
          <a:endParaRPr lang="en-IN"/>
        </a:p>
      </dgm:t>
    </dgm:pt>
    <dgm:pt modelId="{C545275B-1E71-4683-8DD5-17AA5F9DCE1C}" cxnId="{13C9E587-9648-4656-93BC-351A58646C4F}" type="sibTrans">
      <dgm:prSet/>
      <dgm:spPr/>
      <dgm:t>
        <a:bodyPr/>
        <a:lstStyle/>
        <a:p>
          <a:endParaRPr lang="en-IN"/>
        </a:p>
      </dgm:t>
    </dgm:pt>
    <dgm:pt modelId="{E2180222-0964-4113-B31E-AF2CF0574D5F}" type="pres">
      <dgm:prSet presAssocID="{4CC9799F-0FDF-408C-8A82-9817D0820CD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8C7B70DC-9624-4487-B34B-50302BE24B70}" type="pres">
      <dgm:prSet presAssocID="{393B6BFE-1611-4EF8-9B70-DD3731021BFA}" presName="hierRoot1" presStyleCnt="0">
        <dgm:presLayoutVars>
          <dgm:hierBranch val="init"/>
        </dgm:presLayoutVars>
      </dgm:prSet>
      <dgm:spPr/>
    </dgm:pt>
    <dgm:pt modelId="{E9BB5860-D430-45CE-BFA7-42ACD9C18AEC}" type="pres">
      <dgm:prSet presAssocID="{393B6BFE-1611-4EF8-9B70-DD3731021BFA}" presName="rootComposite1" presStyleCnt="0"/>
      <dgm:spPr/>
    </dgm:pt>
    <dgm:pt modelId="{82899EE3-7E2C-4611-944C-E6072499869D}" type="pres">
      <dgm:prSet presAssocID="{393B6BFE-1611-4EF8-9B70-DD3731021BFA}" presName="rootText1" presStyleLbl="node0" presStyleIdx="0" presStyleCnt="1" custScaleX="221107" custLinFactNeighborX="2776" custLinFactNeighborY="-55162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10C6C1E6-6D66-4F5F-A6C9-592FEAC33A05}" type="pres">
      <dgm:prSet presAssocID="{393B6BFE-1611-4EF8-9B70-DD3731021BFA}" presName="rootConnector1" presStyleLbl="node1" presStyleIdx="0" presStyleCnt="0"/>
      <dgm:spPr/>
      <dgm:t>
        <a:bodyPr/>
        <a:lstStyle/>
        <a:p>
          <a:endParaRPr lang="en-IN"/>
        </a:p>
      </dgm:t>
    </dgm:pt>
    <dgm:pt modelId="{78671CAB-3125-4F82-BE40-1F07562A7783}" type="pres">
      <dgm:prSet presAssocID="{393B6BFE-1611-4EF8-9B70-DD3731021BFA}" presName="hierChild2" presStyleCnt="0"/>
      <dgm:spPr/>
    </dgm:pt>
    <dgm:pt modelId="{69946FFE-8C24-42C2-9973-C44CBBC3CA53}" type="pres">
      <dgm:prSet presAssocID="{2A35FB34-0851-47D4-862A-C7431095870E}" presName="Name37" presStyleLbl="parChTrans1D2" presStyleIdx="0" presStyleCnt="2"/>
      <dgm:spPr/>
      <dgm:t>
        <a:bodyPr/>
        <a:lstStyle/>
        <a:p>
          <a:endParaRPr lang="en-IN"/>
        </a:p>
      </dgm:t>
    </dgm:pt>
    <dgm:pt modelId="{27B32CDD-5916-49A5-A7C3-446BFE202766}" type="pres">
      <dgm:prSet presAssocID="{D325C077-5A29-42A7-8A8E-DD01D186A747}" presName="hierRoot2" presStyleCnt="0">
        <dgm:presLayoutVars>
          <dgm:hierBranch val="init"/>
        </dgm:presLayoutVars>
      </dgm:prSet>
      <dgm:spPr/>
    </dgm:pt>
    <dgm:pt modelId="{350AD18F-48B2-4D76-8A03-EFD710D39EFB}" type="pres">
      <dgm:prSet presAssocID="{D325C077-5A29-42A7-8A8E-DD01D186A747}" presName="rootComposite" presStyleCnt="0"/>
      <dgm:spPr/>
    </dgm:pt>
    <dgm:pt modelId="{5C390772-22F8-42E2-9568-A34AEC6EC091}" type="pres">
      <dgm:prSet presAssocID="{D325C077-5A29-42A7-8A8E-DD01D186A747}" presName="rootText" presStyleLbl="node2" presStyleIdx="0" presStyleCnt="2" custLinFactNeighborX="-53" custLinFactNeighborY="-59635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FAA53578-A7FA-47C4-9086-4AFF4C30C6D0}" type="pres">
      <dgm:prSet presAssocID="{D325C077-5A29-42A7-8A8E-DD01D186A747}" presName="rootConnector" presStyleLbl="node2" presStyleIdx="0" presStyleCnt="2"/>
      <dgm:spPr/>
      <dgm:t>
        <a:bodyPr/>
        <a:lstStyle/>
        <a:p>
          <a:endParaRPr lang="en-IN"/>
        </a:p>
      </dgm:t>
    </dgm:pt>
    <dgm:pt modelId="{216D4754-709F-4374-9C2B-6BC36230A4D4}" type="pres">
      <dgm:prSet presAssocID="{D325C077-5A29-42A7-8A8E-DD01D186A747}" presName="hierChild4" presStyleCnt="0"/>
      <dgm:spPr/>
    </dgm:pt>
    <dgm:pt modelId="{C5836351-CEFE-4ACD-8DB2-723B2437EFFF}" type="pres">
      <dgm:prSet presAssocID="{D325C077-5A29-42A7-8A8E-DD01D186A747}" presName="hierChild5" presStyleCnt="0"/>
      <dgm:spPr/>
    </dgm:pt>
    <dgm:pt modelId="{F4EB85A9-8C38-4991-8DFF-030D0F7D8DFE}" type="pres">
      <dgm:prSet presAssocID="{B9A6034C-E54E-4F1B-8EED-70A43B1E8DF5}" presName="Name37" presStyleLbl="parChTrans1D2" presStyleIdx="1" presStyleCnt="2"/>
      <dgm:spPr/>
      <dgm:t>
        <a:bodyPr/>
        <a:lstStyle/>
        <a:p>
          <a:endParaRPr lang="en-IN"/>
        </a:p>
      </dgm:t>
    </dgm:pt>
    <dgm:pt modelId="{9D55ECEA-775D-46B4-ACBA-E3203152456B}" type="pres">
      <dgm:prSet presAssocID="{F7D39BBB-1099-4C3C-8F3B-9A761BEF9C66}" presName="hierRoot2" presStyleCnt="0">
        <dgm:presLayoutVars>
          <dgm:hierBranch val="init"/>
        </dgm:presLayoutVars>
      </dgm:prSet>
      <dgm:spPr/>
    </dgm:pt>
    <dgm:pt modelId="{067B155B-88D6-4B3C-AC81-D39C43AC34ED}" type="pres">
      <dgm:prSet presAssocID="{F7D39BBB-1099-4C3C-8F3B-9A761BEF9C66}" presName="rootComposite" presStyleCnt="0"/>
      <dgm:spPr/>
    </dgm:pt>
    <dgm:pt modelId="{B19237BA-36AF-4E9C-8B1D-CB5C35B267B6}" type="pres">
      <dgm:prSet presAssocID="{F7D39BBB-1099-4C3C-8F3B-9A761BEF9C66}" presName="rootText" presStyleLbl="node2" presStyleIdx="1" presStyleCnt="2" custLinFactNeighborX="630" custLinFactNeighborY="-59634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ED6FB779-94B3-49F2-92EB-D9D5808443E8}" type="pres">
      <dgm:prSet presAssocID="{F7D39BBB-1099-4C3C-8F3B-9A761BEF9C66}" presName="rootConnector" presStyleLbl="node2" presStyleIdx="1" presStyleCnt="2"/>
      <dgm:spPr/>
      <dgm:t>
        <a:bodyPr/>
        <a:lstStyle/>
        <a:p>
          <a:endParaRPr lang="en-IN"/>
        </a:p>
      </dgm:t>
    </dgm:pt>
    <dgm:pt modelId="{CCDC506C-11CB-44D5-9C07-268BA46B1125}" type="pres">
      <dgm:prSet presAssocID="{F7D39BBB-1099-4C3C-8F3B-9A761BEF9C66}" presName="hierChild4" presStyleCnt="0"/>
      <dgm:spPr/>
    </dgm:pt>
    <dgm:pt modelId="{2CCAEF8C-DCE5-43D9-85E7-6507A944B808}" type="pres">
      <dgm:prSet presAssocID="{F7D39BBB-1099-4C3C-8F3B-9A761BEF9C66}" presName="hierChild5" presStyleCnt="0"/>
      <dgm:spPr/>
    </dgm:pt>
    <dgm:pt modelId="{AD5DA603-DF09-4ECF-B7ED-98375B1B26DE}" type="pres">
      <dgm:prSet presAssocID="{393B6BFE-1611-4EF8-9B70-DD3731021BFA}" presName="hierChild3" presStyleCnt="0"/>
      <dgm:spPr/>
    </dgm:pt>
  </dgm:ptLst>
  <dgm:cxnLst>
    <dgm:cxn modelId="{E1C85E48-05DA-4259-A7AB-38C2D3DB962D}" type="presOf" srcId="{2A35FB34-0851-47D4-862A-C7431095870E}" destId="{69946FFE-8C24-42C2-9973-C44CBBC3CA53}" srcOrd="0" destOrd="0" presId="urn:microsoft.com/office/officeart/2005/8/layout/orgChart1"/>
    <dgm:cxn modelId="{F18EAD51-24F7-4C60-9A57-E16A07753213}" srcId="{4CC9799F-0FDF-408C-8A82-9817D0820CD9}" destId="{393B6BFE-1611-4EF8-9B70-DD3731021BFA}" srcOrd="0" destOrd="0" parTransId="{65F1A00D-F819-4A68-8EDD-41D7AA079FE9}" sibTransId="{E970F729-1A31-4068-974A-1164F23A82D7}"/>
    <dgm:cxn modelId="{DC4D6E87-FA13-457C-9744-5D761B451DE7}" type="presOf" srcId="{D325C077-5A29-42A7-8A8E-DD01D186A747}" destId="{FAA53578-A7FA-47C4-9086-4AFF4C30C6D0}" srcOrd="1" destOrd="0" presId="urn:microsoft.com/office/officeart/2005/8/layout/orgChart1"/>
    <dgm:cxn modelId="{EFF2A3A5-DCE2-4812-82E9-2E78B8A0F78B}" type="presOf" srcId="{4CC9799F-0FDF-408C-8A82-9817D0820CD9}" destId="{E2180222-0964-4113-B31E-AF2CF0574D5F}" srcOrd="0" destOrd="0" presId="urn:microsoft.com/office/officeart/2005/8/layout/orgChart1"/>
    <dgm:cxn modelId="{B9D115E3-75EA-436C-B2F0-1A913ABAC821}" type="presOf" srcId="{F7D39BBB-1099-4C3C-8F3B-9A761BEF9C66}" destId="{ED6FB779-94B3-49F2-92EB-D9D5808443E8}" srcOrd="1" destOrd="0" presId="urn:microsoft.com/office/officeart/2005/8/layout/orgChart1"/>
    <dgm:cxn modelId="{9FCB585D-8170-4234-B863-F6E260C5F807}" type="presOf" srcId="{D325C077-5A29-42A7-8A8E-DD01D186A747}" destId="{5C390772-22F8-42E2-9568-A34AEC6EC091}" srcOrd="0" destOrd="0" presId="urn:microsoft.com/office/officeart/2005/8/layout/orgChart1"/>
    <dgm:cxn modelId="{1CB90019-584A-40AC-9EA0-95A0BE70186A}" type="presOf" srcId="{393B6BFE-1611-4EF8-9B70-DD3731021BFA}" destId="{10C6C1E6-6D66-4F5F-A6C9-592FEAC33A05}" srcOrd="1" destOrd="0" presId="urn:microsoft.com/office/officeart/2005/8/layout/orgChart1"/>
    <dgm:cxn modelId="{13C9E587-9648-4656-93BC-351A58646C4F}" srcId="{393B6BFE-1611-4EF8-9B70-DD3731021BFA}" destId="{F7D39BBB-1099-4C3C-8F3B-9A761BEF9C66}" srcOrd="1" destOrd="0" parTransId="{B9A6034C-E54E-4F1B-8EED-70A43B1E8DF5}" sibTransId="{C545275B-1E71-4683-8DD5-17AA5F9DCE1C}"/>
    <dgm:cxn modelId="{D00FF79A-A485-45FF-A8B6-DC2506A63DC6}" type="presOf" srcId="{393B6BFE-1611-4EF8-9B70-DD3731021BFA}" destId="{82899EE3-7E2C-4611-944C-E6072499869D}" srcOrd="0" destOrd="0" presId="urn:microsoft.com/office/officeart/2005/8/layout/orgChart1"/>
    <dgm:cxn modelId="{35C4C84A-4CD8-4243-B3CD-856DB28782E4}" type="presOf" srcId="{F7D39BBB-1099-4C3C-8F3B-9A761BEF9C66}" destId="{B19237BA-36AF-4E9C-8B1D-CB5C35B267B6}" srcOrd="0" destOrd="0" presId="urn:microsoft.com/office/officeart/2005/8/layout/orgChart1"/>
    <dgm:cxn modelId="{8C488CA2-82A7-4211-BAFD-FE7CDF0E388A}" type="presOf" srcId="{B9A6034C-E54E-4F1B-8EED-70A43B1E8DF5}" destId="{F4EB85A9-8C38-4991-8DFF-030D0F7D8DFE}" srcOrd="0" destOrd="0" presId="urn:microsoft.com/office/officeart/2005/8/layout/orgChart1"/>
    <dgm:cxn modelId="{4208A632-9EED-451B-8ACF-6159F11C0105}" srcId="{393B6BFE-1611-4EF8-9B70-DD3731021BFA}" destId="{D325C077-5A29-42A7-8A8E-DD01D186A747}" srcOrd="0" destOrd="0" parTransId="{2A35FB34-0851-47D4-862A-C7431095870E}" sibTransId="{24737601-ECD2-414C-B405-A74701A2BD8A}"/>
    <dgm:cxn modelId="{3D63F41D-D10D-4F27-AAE1-3FBD04D0F9E9}" type="presParOf" srcId="{E2180222-0964-4113-B31E-AF2CF0574D5F}" destId="{8C7B70DC-9624-4487-B34B-50302BE24B70}" srcOrd="0" destOrd="0" presId="urn:microsoft.com/office/officeart/2005/8/layout/orgChart1"/>
    <dgm:cxn modelId="{27A0DB35-F767-4709-93D9-041DECAE5D2B}" type="presParOf" srcId="{8C7B70DC-9624-4487-B34B-50302BE24B70}" destId="{E9BB5860-D430-45CE-BFA7-42ACD9C18AEC}" srcOrd="0" destOrd="0" presId="urn:microsoft.com/office/officeart/2005/8/layout/orgChart1"/>
    <dgm:cxn modelId="{F69390F6-CADB-4320-BA26-0523CE2CA7F1}" type="presParOf" srcId="{E9BB5860-D430-45CE-BFA7-42ACD9C18AEC}" destId="{82899EE3-7E2C-4611-944C-E6072499869D}" srcOrd="0" destOrd="0" presId="urn:microsoft.com/office/officeart/2005/8/layout/orgChart1"/>
    <dgm:cxn modelId="{F152DFE9-FE7B-4EC9-AEC0-C7C077430256}" type="presParOf" srcId="{E9BB5860-D430-45CE-BFA7-42ACD9C18AEC}" destId="{10C6C1E6-6D66-4F5F-A6C9-592FEAC33A05}" srcOrd="1" destOrd="0" presId="urn:microsoft.com/office/officeart/2005/8/layout/orgChart1"/>
    <dgm:cxn modelId="{B91DC860-BD2A-4F6C-BFCA-5065CB42249E}" type="presParOf" srcId="{8C7B70DC-9624-4487-B34B-50302BE24B70}" destId="{78671CAB-3125-4F82-BE40-1F07562A7783}" srcOrd="1" destOrd="0" presId="urn:microsoft.com/office/officeart/2005/8/layout/orgChart1"/>
    <dgm:cxn modelId="{B1ABB238-6876-47C5-8238-6D22772BA119}" type="presParOf" srcId="{78671CAB-3125-4F82-BE40-1F07562A7783}" destId="{69946FFE-8C24-42C2-9973-C44CBBC3CA53}" srcOrd="0" destOrd="0" presId="urn:microsoft.com/office/officeart/2005/8/layout/orgChart1"/>
    <dgm:cxn modelId="{63EB8B36-003F-4AFA-9B21-237055747B9D}" type="presParOf" srcId="{78671CAB-3125-4F82-BE40-1F07562A7783}" destId="{27B32CDD-5916-49A5-A7C3-446BFE202766}" srcOrd="1" destOrd="0" presId="urn:microsoft.com/office/officeart/2005/8/layout/orgChart1"/>
    <dgm:cxn modelId="{019BFFF1-5AFD-4183-81F5-B515D9D9C2F4}" type="presParOf" srcId="{27B32CDD-5916-49A5-A7C3-446BFE202766}" destId="{350AD18F-48B2-4D76-8A03-EFD710D39EFB}" srcOrd="0" destOrd="0" presId="urn:microsoft.com/office/officeart/2005/8/layout/orgChart1"/>
    <dgm:cxn modelId="{7F6EA9A4-34CD-4B40-8CFF-439B03D4CC86}" type="presParOf" srcId="{350AD18F-48B2-4D76-8A03-EFD710D39EFB}" destId="{5C390772-22F8-42E2-9568-A34AEC6EC091}" srcOrd="0" destOrd="0" presId="urn:microsoft.com/office/officeart/2005/8/layout/orgChart1"/>
    <dgm:cxn modelId="{3842842E-A8F3-499E-BF85-074C02320885}" type="presParOf" srcId="{350AD18F-48B2-4D76-8A03-EFD710D39EFB}" destId="{FAA53578-A7FA-47C4-9086-4AFF4C30C6D0}" srcOrd="1" destOrd="0" presId="urn:microsoft.com/office/officeart/2005/8/layout/orgChart1"/>
    <dgm:cxn modelId="{0E165680-BC08-4766-BBB3-1AA4B1AC058B}" type="presParOf" srcId="{27B32CDD-5916-49A5-A7C3-446BFE202766}" destId="{216D4754-709F-4374-9C2B-6BC36230A4D4}" srcOrd="1" destOrd="0" presId="urn:microsoft.com/office/officeart/2005/8/layout/orgChart1"/>
    <dgm:cxn modelId="{AE64EBDD-215F-41EE-B1FA-CE585AB3E19A}" type="presParOf" srcId="{27B32CDD-5916-49A5-A7C3-446BFE202766}" destId="{C5836351-CEFE-4ACD-8DB2-723B2437EFFF}" srcOrd="2" destOrd="0" presId="urn:microsoft.com/office/officeart/2005/8/layout/orgChart1"/>
    <dgm:cxn modelId="{D5FCC6FF-EA50-4B71-B560-EBC1939BF0E6}" type="presParOf" srcId="{78671CAB-3125-4F82-BE40-1F07562A7783}" destId="{F4EB85A9-8C38-4991-8DFF-030D0F7D8DFE}" srcOrd="2" destOrd="0" presId="urn:microsoft.com/office/officeart/2005/8/layout/orgChart1"/>
    <dgm:cxn modelId="{6A9A251B-B3D9-4DB6-A852-425B9C087F6D}" type="presParOf" srcId="{78671CAB-3125-4F82-BE40-1F07562A7783}" destId="{9D55ECEA-775D-46B4-ACBA-E3203152456B}" srcOrd="3" destOrd="0" presId="urn:microsoft.com/office/officeart/2005/8/layout/orgChart1"/>
    <dgm:cxn modelId="{9C20E741-5871-41B6-9415-2AF1AEEA3DF4}" type="presParOf" srcId="{9D55ECEA-775D-46B4-ACBA-E3203152456B}" destId="{067B155B-88D6-4B3C-AC81-D39C43AC34ED}" srcOrd="0" destOrd="0" presId="urn:microsoft.com/office/officeart/2005/8/layout/orgChart1"/>
    <dgm:cxn modelId="{21C91C7F-AC52-452C-B578-A0E229149AB3}" type="presParOf" srcId="{067B155B-88D6-4B3C-AC81-D39C43AC34ED}" destId="{B19237BA-36AF-4E9C-8B1D-CB5C35B267B6}" srcOrd="0" destOrd="0" presId="urn:microsoft.com/office/officeart/2005/8/layout/orgChart1"/>
    <dgm:cxn modelId="{B5DCF440-F045-40BF-A644-520BF1C5A672}" type="presParOf" srcId="{067B155B-88D6-4B3C-AC81-D39C43AC34ED}" destId="{ED6FB779-94B3-49F2-92EB-D9D5808443E8}" srcOrd="1" destOrd="0" presId="urn:microsoft.com/office/officeart/2005/8/layout/orgChart1"/>
    <dgm:cxn modelId="{1AE25AF4-EFA3-4ABA-8D51-C2460C7C04FA}" type="presParOf" srcId="{9D55ECEA-775D-46B4-ACBA-E3203152456B}" destId="{CCDC506C-11CB-44D5-9C07-268BA46B1125}" srcOrd="1" destOrd="0" presId="urn:microsoft.com/office/officeart/2005/8/layout/orgChart1"/>
    <dgm:cxn modelId="{550510D9-585C-426C-8BF9-0FC3DE825253}" type="presParOf" srcId="{9D55ECEA-775D-46B4-ACBA-E3203152456B}" destId="{2CCAEF8C-DCE5-43D9-85E7-6507A944B808}" srcOrd="2" destOrd="0" presId="urn:microsoft.com/office/officeart/2005/8/layout/orgChart1"/>
    <dgm:cxn modelId="{37D7ECF9-E247-48AA-917F-98C54EB9A3FC}" type="presParOf" srcId="{8C7B70DC-9624-4487-B34B-50302BE24B70}" destId="{AD5DA603-DF09-4ECF-B7ED-98375B1B26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7CF057-6EEB-42E2-8656-0791B1421CA6}" type="doc">
      <dgm:prSet loTypeId="urn:microsoft.com/office/officeart/2005/8/layout/vList2" loCatId="list" qsTypeId="urn:microsoft.com/office/officeart/2005/8/quickstyle/simple3" qsCatId="simple" csTypeId="urn:microsoft.com/office/officeart/2005/8/colors/colorful1#52" csCatId="colorful" phldr="1"/>
      <dgm:spPr/>
      <dgm:t>
        <a:bodyPr/>
        <a:lstStyle/>
        <a:p>
          <a:endParaRPr lang="en-IN"/>
        </a:p>
      </dgm:t>
    </dgm:pt>
    <dgm:pt modelId="{466DF512-8D0F-4785-8881-7A4CC2C842F3}">
      <dgm:prSet phldrT="[Text]" custT="1"/>
      <dgm:spPr>
        <a:solidFill>
          <a:srgbClr val="FFFF00">
            <a:alpha val="42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b="1" i="0" u="none" dirty="0">
              <a:latin typeface="Times New Roman" panose="02020603050405020304" pitchFamily="18" charset="0"/>
            </a:rPr>
            <a:t>Single duct </a:t>
          </a:r>
          <a:endParaRPr lang="en-IN" sz="2400" b="1" dirty="0">
            <a:solidFill>
              <a:schemeClr val="tx1"/>
            </a:solidFill>
          </a:endParaRPr>
        </a:p>
      </dgm:t>
    </dgm:pt>
    <dgm:pt modelId="{EDEE4EBB-F715-4087-BB09-76574D74771A}" cxnId="{B284925E-5B0E-411E-BA5C-0397E4831A32}" type="parTrans">
      <dgm:prSet/>
      <dgm:spPr/>
      <dgm:t>
        <a:bodyPr/>
        <a:lstStyle/>
        <a:p>
          <a:endParaRPr lang="en-IN"/>
        </a:p>
      </dgm:t>
    </dgm:pt>
    <dgm:pt modelId="{646E27AA-0A2B-49A7-B859-632C3917CC51}" cxnId="{B284925E-5B0E-411E-BA5C-0397E4831A32}" type="sibTrans">
      <dgm:prSet/>
      <dgm:spPr/>
      <dgm:t>
        <a:bodyPr/>
        <a:lstStyle/>
        <a:p>
          <a:endParaRPr lang="en-IN"/>
        </a:p>
      </dgm:t>
    </dgm:pt>
    <dgm:pt modelId="{9382C1A5-189F-4945-A176-C77317F9D3F9}" type="pres">
      <dgm:prSet presAssocID="{EE7CF057-6EEB-42E2-8656-0791B1421C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C416B1-0994-451C-9E46-23ADE5D9D56F}" type="pres">
      <dgm:prSet presAssocID="{466DF512-8D0F-4785-8881-7A4CC2C842F3}" presName="parentText" presStyleLbl="node1" presStyleIdx="0" presStyleCnt="1" custScaleY="931319" custLinFactY="-178021" custLinFactNeighborX="1323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B284925E-5B0E-411E-BA5C-0397E4831A32}" srcId="{EE7CF057-6EEB-42E2-8656-0791B1421CA6}" destId="{466DF512-8D0F-4785-8881-7A4CC2C842F3}" srcOrd="0" destOrd="0" parTransId="{EDEE4EBB-F715-4087-BB09-76574D74771A}" sibTransId="{646E27AA-0A2B-49A7-B859-632C3917CC51}"/>
    <dgm:cxn modelId="{7D2E5653-C299-49B4-ACBD-C89927542239}" type="presOf" srcId="{466DF512-8D0F-4785-8881-7A4CC2C842F3}" destId="{35C416B1-0994-451C-9E46-23ADE5D9D56F}" srcOrd="0" destOrd="0" presId="urn:microsoft.com/office/officeart/2005/8/layout/vList2"/>
    <dgm:cxn modelId="{3B0249E4-D447-4374-8D88-B969C53DD431}" type="presOf" srcId="{EE7CF057-6EEB-42E2-8656-0791B1421CA6}" destId="{9382C1A5-189F-4945-A176-C77317F9D3F9}" srcOrd="0" destOrd="0" presId="urn:microsoft.com/office/officeart/2005/8/layout/vList2"/>
    <dgm:cxn modelId="{81188489-03C2-497D-9DA3-6900F208D5CF}" type="presParOf" srcId="{9382C1A5-189F-4945-A176-C77317F9D3F9}" destId="{35C416B1-0994-451C-9E46-23ADE5D9D5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286676" cy="4071966"/>
        <a:chOff x="0" y="0"/>
        <a:chExt cx="7286676" cy="4071966"/>
      </a:xfrm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7286676" cy="4071966"/>
        </a:xfrm>
        <a:prstGeom prst="roundRect">
          <a:avLst/>
        </a:prstGeom>
        <a:solidFill>
          <a:srgbClr val="FFFF00">
            <a:alpha val="45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167640" tIns="167640" rIns="167640" bIns="16764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44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rPr>
            <a:t>Special type of cells, which are specialized  to produce products to be used elsewhere in the body.</a:t>
          </a:r>
          <a:endParaRPr lang="en-IN" sz="4400" dirty="0"/>
        </a:p>
      </dsp:txBody>
      <dsp:txXfrm>
        <a:off x="0" y="0"/>
        <a:ext cx="7286676" cy="40719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2985831" cy="1130619"/>
        <a:chOff x="0" y="0"/>
        <a:chExt cx="2985831" cy="1130619"/>
      </a:xfrm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2985831" cy="1130619"/>
        </a:xfrm>
        <a:prstGeom prst="roundRect">
          <a:avLst/>
        </a:prstGeom>
        <a:solidFill>
          <a:schemeClr val="accent4">
            <a:lumMod val="20000"/>
            <a:lumOff val="80000"/>
            <a:alpha val="42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none" dirty="0">
              <a:solidFill>
                <a:schemeClr val="tx1"/>
              </a:solidFill>
              <a:latin typeface="Times New Roman" panose="02020603050405020304" pitchFamily="18" charset="0"/>
            </a:rPr>
            <a:t>Multiple ducts </a:t>
          </a:r>
          <a:endParaRPr lang="en-IN" sz="2400" b="1" dirty="0">
            <a:solidFill>
              <a:schemeClr val="tx1"/>
            </a:solidFill>
          </a:endParaRPr>
        </a:p>
      </dsp:txBody>
      <dsp:txXfrm>
        <a:off x="0" y="0"/>
        <a:ext cx="2985831" cy="113061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286544" cy="3460760"/>
        <a:chOff x="0" y="0"/>
        <a:chExt cx="6286544" cy="3460760"/>
      </a:xfrm>
    </dsp:grpSpPr>
    <dsp:sp modelId="{69946FFE-8C24-42C2-9973-C44CBBC3CA53}">
      <dsp:nvSpPr>
        <dsp:cNvPr id="5" name="Freeform 4"/>
        <dsp:cNvSpPr/>
      </dsp:nvSpPr>
      <dsp:spPr bwMode="white">
        <a:xfrm>
          <a:off x="851517" y="1290193"/>
          <a:ext cx="2291755" cy="357637"/>
        </a:xfrm>
        <a:custGeom>
          <a:avLst/>
          <a:gdLst/>
          <a:ahLst/>
          <a:cxnLst/>
          <a:pathLst>
            <a:path w="3609" h="563">
              <a:moveTo>
                <a:pt x="3609" y="0"/>
              </a:moveTo>
              <a:lnTo>
                <a:pt x="3609" y="282"/>
              </a:lnTo>
              <a:lnTo>
                <a:pt x="0" y="282"/>
              </a:lnTo>
              <a:lnTo>
                <a:pt x="0" y="563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851517" y="1290193"/>
        <a:ext cx="2291755" cy="357637"/>
      </dsp:txXfrm>
    </dsp:sp>
    <dsp:sp modelId="{F4EB85A9-8C38-4991-8DFF-030D0F7D8DFE}">
      <dsp:nvSpPr>
        <dsp:cNvPr id="8" name="Freeform 7"/>
        <dsp:cNvSpPr/>
      </dsp:nvSpPr>
      <dsp:spPr bwMode="white">
        <a:xfrm>
          <a:off x="2912187" y="1290193"/>
          <a:ext cx="231085" cy="357637"/>
        </a:xfrm>
        <a:custGeom>
          <a:avLst/>
          <a:gdLst/>
          <a:ahLst/>
          <a:cxnLst/>
          <a:pathLst>
            <a:path w="364" h="563">
              <a:moveTo>
                <a:pt x="364" y="0"/>
              </a:moveTo>
              <a:lnTo>
                <a:pt x="364" y="282"/>
              </a:lnTo>
              <a:lnTo>
                <a:pt x="0" y="282"/>
              </a:lnTo>
              <a:lnTo>
                <a:pt x="0" y="563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2912187" y="1290193"/>
        <a:ext cx="231085" cy="357637"/>
      </dsp:txXfrm>
    </dsp:sp>
    <dsp:sp modelId="{401637EB-3392-45E6-B2D5-759AFC846577}">
      <dsp:nvSpPr>
        <dsp:cNvPr id="11" name="Freeform 10"/>
        <dsp:cNvSpPr/>
      </dsp:nvSpPr>
      <dsp:spPr bwMode="white">
        <a:xfrm>
          <a:off x="3143272" y="1290193"/>
          <a:ext cx="2060671" cy="357637"/>
        </a:xfrm>
        <a:custGeom>
          <a:avLst/>
          <a:gdLst/>
          <a:ahLst/>
          <a:cxnLst/>
          <a:pathLst>
            <a:path w="3245" h="563">
              <a:moveTo>
                <a:pt x="0" y="0"/>
              </a:moveTo>
              <a:lnTo>
                <a:pt x="0" y="282"/>
              </a:lnTo>
              <a:lnTo>
                <a:pt x="3245" y="282"/>
              </a:lnTo>
              <a:lnTo>
                <a:pt x="3245" y="563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3143272" y="1290193"/>
        <a:ext cx="2060671" cy="357637"/>
      </dsp:txXfrm>
    </dsp:sp>
    <dsp:sp modelId="{82899EE3-7E2C-4611-944C-E6072499869D}">
      <dsp:nvSpPr>
        <dsp:cNvPr id="3" name="Rectangles 2"/>
        <dsp:cNvSpPr/>
      </dsp:nvSpPr>
      <dsp:spPr bwMode="white">
        <a:xfrm>
          <a:off x="512613" y="438676"/>
          <a:ext cx="5261318" cy="851517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According to </a:t>
          </a: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secretory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units </a:t>
          </a:r>
          <a:endParaRPr lang="en-IN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2613" y="438676"/>
        <a:ext cx="5261318" cy="851517"/>
      </dsp:txXfrm>
    </dsp:sp>
    <dsp:sp modelId="{5C390772-22F8-42E2-9568-A34AEC6EC091}">
      <dsp:nvSpPr>
        <dsp:cNvPr id="6" name="Rectangles 5"/>
        <dsp:cNvSpPr/>
      </dsp:nvSpPr>
      <dsp:spPr bwMode="white">
        <a:xfrm>
          <a:off x="0" y="1647830"/>
          <a:ext cx="1703034" cy="851517"/>
        </a:xfrm>
        <a:prstGeom prst="rect">
          <a:avLst/>
        </a:prstGeom>
        <a:solidFill>
          <a:srgbClr val="FFFF00">
            <a:alpha val="33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Tubular</a:t>
          </a:r>
          <a:endParaRPr lang="en-IN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47830"/>
        <a:ext cx="1703034" cy="851517"/>
      </dsp:txXfrm>
    </dsp:sp>
    <dsp:sp modelId="{B19237BA-36AF-4E9C-8B1D-CB5C35B267B6}">
      <dsp:nvSpPr>
        <dsp:cNvPr id="9" name="Rectangles 8"/>
        <dsp:cNvSpPr/>
      </dsp:nvSpPr>
      <dsp:spPr bwMode="white">
        <a:xfrm>
          <a:off x="2060671" y="1647830"/>
          <a:ext cx="1703034" cy="851517"/>
        </a:xfrm>
        <a:prstGeom prst="rect">
          <a:avLst/>
        </a:prstGeom>
        <a:solidFill>
          <a:schemeClr val="accent5">
            <a:lumMod val="20000"/>
            <a:lumOff val="80000"/>
            <a:alpha val="49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Alveolar</a:t>
          </a:r>
          <a:r>
            <a:rPr lang="en-US" sz="2800" b="1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or </a:t>
          </a:r>
          <a:r>
            <a:rPr lang="en-US" sz="2800" b="1" baseline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acinar</a:t>
          </a:r>
          <a:endParaRPr lang="en-IN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0671" y="1647830"/>
        <a:ext cx="1703034" cy="851517"/>
      </dsp:txXfrm>
    </dsp:sp>
    <dsp:sp modelId="{CC42AE50-8B13-4990-9030-E9FA1008AB10}">
      <dsp:nvSpPr>
        <dsp:cNvPr id="12" name="Rectangles 11"/>
        <dsp:cNvSpPr/>
      </dsp:nvSpPr>
      <dsp:spPr bwMode="white">
        <a:xfrm>
          <a:off x="4121341" y="1647830"/>
          <a:ext cx="2165203" cy="137425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Tubulo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alveolar or </a:t>
          </a: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tubuloacinar</a:t>
          </a:r>
          <a:endParaRPr lang="en-IN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21341" y="1647830"/>
        <a:ext cx="2165203" cy="1374254"/>
      </dsp:txXfrm>
    </dsp:sp>
    <dsp:sp modelId="{10C6C1E6-6D66-4F5F-A6C9-592FEAC33A05}">
      <dsp:nvSpPr>
        <dsp:cNvPr id="4" name="Rectangles 3" hidden="1"/>
        <dsp:cNvSpPr/>
      </dsp:nvSpPr>
      <dsp:spPr>
        <a:xfrm>
          <a:off x="512613" y="438676"/>
          <a:ext cx="1052264" cy="851517"/>
        </a:xfrm>
        <a:prstGeom prst="rect">
          <a:avLst/>
        </a:prstGeom>
      </dsp:spPr>
      <dsp:txXfrm>
        <a:off x="512613" y="438676"/>
        <a:ext cx="1052264" cy="851517"/>
      </dsp:txXfrm>
    </dsp:sp>
    <dsp:sp modelId="{FAA53578-A7FA-47C4-9086-4AFF4C30C6D0}">
      <dsp:nvSpPr>
        <dsp:cNvPr id="7" name="Rectangles 6" hidden="1"/>
        <dsp:cNvSpPr/>
      </dsp:nvSpPr>
      <dsp:spPr>
        <a:xfrm>
          <a:off x="0" y="1647830"/>
          <a:ext cx="340607" cy="851517"/>
        </a:xfrm>
        <a:prstGeom prst="rect">
          <a:avLst/>
        </a:prstGeom>
      </dsp:spPr>
      <dsp:txXfrm>
        <a:off x="0" y="1647830"/>
        <a:ext cx="340607" cy="851517"/>
      </dsp:txXfrm>
    </dsp:sp>
    <dsp:sp modelId="{ED6FB779-94B3-49F2-92EB-D9D5808443E8}">
      <dsp:nvSpPr>
        <dsp:cNvPr id="10" name="Rectangles 9" hidden="1"/>
        <dsp:cNvSpPr/>
      </dsp:nvSpPr>
      <dsp:spPr>
        <a:xfrm>
          <a:off x="2060671" y="1647830"/>
          <a:ext cx="340607" cy="851517"/>
        </a:xfrm>
        <a:prstGeom prst="rect">
          <a:avLst/>
        </a:prstGeom>
      </dsp:spPr>
      <dsp:txXfrm>
        <a:off x="2060671" y="1647830"/>
        <a:ext cx="340607" cy="851517"/>
      </dsp:txXfrm>
    </dsp:sp>
    <dsp:sp modelId="{C9F26804-251A-42D1-AB1D-970348E7147D}">
      <dsp:nvSpPr>
        <dsp:cNvPr id="13" name="Rectangles 12" hidden="1"/>
        <dsp:cNvSpPr/>
      </dsp:nvSpPr>
      <dsp:spPr>
        <a:xfrm>
          <a:off x="4121341" y="1647830"/>
          <a:ext cx="433041" cy="1374254"/>
        </a:xfrm>
        <a:prstGeom prst="rect">
          <a:avLst/>
        </a:prstGeom>
      </dsp:spPr>
      <dsp:txXfrm>
        <a:off x="4121341" y="1647830"/>
        <a:ext cx="433041" cy="137425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715304" cy="2428892"/>
        <a:chOff x="0" y="0"/>
        <a:chExt cx="7715304" cy="2428892"/>
      </a:xfrm>
    </dsp:grpSpPr>
    <dsp:sp modelId="{69946FFE-8C24-42C2-9973-C44CBBC3CA53}">
      <dsp:nvSpPr>
        <dsp:cNvPr id="5" name="Freeform 4"/>
        <dsp:cNvSpPr/>
      </dsp:nvSpPr>
      <dsp:spPr bwMode="white">
        <a:xfrm>
          <a:off x="1177125" y="1031771"/>
          <a:ext cx="2680527" cy="365351"/>
        </a:xfrm>
        <a:custGeom>
          <a:avLst/>
          <a:gdLst/>
          <a:ahLst/>
          <a:cxnLst/>
          <a:pathLst>
            <a:path w="4221" h="575">
              <a:moveTo>
                <a:pt x="4221" y="0"/>
              </a:moveTo>
              <a:lnTo>
                <a:pt x="4221" y="288"/>
              </a:lnTo>
              <a:lnTo>
                <a:pt x="0" y="288"/>
              </a:lnTo>
              <a:lnTo>
                <a:pt x="0" y="575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1177125" y="1031771"/>
        <a:ext cx="2680527" cy="365351"/>
      </dsp:txXfrm>
    </dsp:sp>
    <dsp:sp modelId="{F4EB85A9-8C38-4991-8DFF-030D0F7D8DFE}">
      <dsp:nvSpPr>
        <dsp:cNvPr id="8" name="Freeform 7"/>
        <dsp:cNvSpPr/>
      </dsp:nvSpPr>
      <dsp:spPr bwMode="white">
        <a:xfrm>
          <a:off x="3857652" y="1031771"/>
          <a:ext cx="98514" cy="365351"/>
        </a:xfrm>
        <a:custGeom>
          <a:avLst/>
          <a:gdLst/>
          <a:ahLst/>
          <a:cxnLst/>
          <a:pathLst>
            <a:path w="155" h="575">
              <a:moveTo>
                <a:pt x="0" y="0"/>
              </a:moveTo>
              <a:lnTo>
                <a:pt x="0" y="288"/>
              </a:lnTo>
              <a:lnTo>
                <a:pt x="155" y="288"/>
              </a:lnTo>
              <a:lnTo>
                <a:pt x="155" y="575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3857652" y="1031771"/>
        <a:ext cx="98514" cy="365351"/>
      </dsp:txXfrm>
    </dsp:sp>
    <dsp:sp modelId="{401637EB-3392-45E6-B2D5-759AFC846577}">
      <dsp:nvSpPr>
        <dsp:cNvPr id="11" name="Freeform 10"/>
        <dsp:cNvSpPr/>
      </dsp:nvSpPr>
      <dsp:spPr bwMode="white">
        <a:xfrm>
          <a:off x="3857652" y="1031771"/>
          <a:ext cx="2779041" cy="365351"/>
        </a:xfrm>
        <a:custGeom>
          <a:avLst/>
          <a:gdLst/>
          <a:ahLst/>
          <a:cxnLst/>
          <a:pathLst>
            <a:path w="4376" h="575">
              <a:moveTo>
                <a:pt x="0" y="0"/>
              </a:moveTo>
              <a:lnTo>
                <a:pt x="0" y="288"/>
              </a:lnTo>
              <a:lnTo>
                <a:pt x="4376" y="288"/>
              </a:lnTo>
              <a:lnTo>
                <a:pt x="4376" y="575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3857652" y="1031771"/>
        <a:ext cx="2779041" cy="365351"/>
      </dsp:txXfrm>
    </dsp:sp>
    <dsp:sp modelId="{82899EE3-7E2C-4611-944C-E6072499869D}">
      <dsp:nvSpPr>
        <dsp:cNvPr id="3" name="Rectangles 2"/>
        <dsp:cNvSpPr/>
      </dsp:nvSpPr>
      <dsp:spPr bwMode="white">
        <a:xfrm>
          <a:off x="942327" y="161888"/>
          <a:ext cx="5830651" cy="869883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18415" tIns="18415" rIns="18415" bIns="18415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tx1"/>
              </a:solidFill>
            </a:rPr>
            <a:t>According to 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mechanism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>
              <a:solidFill>
                <a:schemeClr val="tx1"/>
              </a:solidFill>
            </a:rPr>
            <a:t>of secretions</a:t>
          </a:r>
          <a:endParaRPr lang="en-IN" dirty="0">
            <a:solidFill>
              <a:schemeClr val="tx1"/>
            </a:solidFill>
          </a:endParaRPr>
        </a:p>
      </dsp:txBody>
      <dsp:txXfrm>
        <a:off x="942327" y="161888"/>
        <a:ext cx="5830651" cy="869883"/>
      </dsp:txXfrm>
    </dsp:sp>
    <dsp:sp modelId="{5C390772-22F8-42E2-9568-A34AEC6EC091}">
      <dsp:nvSpPr>
        <dsp:cNvPr id="6" name="Rectangles 5"/>
        <dsp:cNvSpPr/>
      </dsp:nvSpPr>
      <dsp:spPr bwMode="white">
        <a:xfrm>
          <a:off x="0" y="1397121"/>
          <a:ext cx="2354251" cy="869883"/>
        </a:xfrm>
        <a:prstGeom prst="rect">
          <a:avLst/>
        </a:prstGeom>
        <a:solidFill>
          <a:schemeClr val="accent1">
            <a:lumMod val="40000"/>
            <a:lumOff val="60000"/>
            <a:alpha val="33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8415" tIns="18415" rIns="18415" bIns="18415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Apocrine</a:t>
          </a:r>
          <a:endParaRPr lang="en-IN" dirty="0">
            <a:solidFill>
              <a:schemeClr val="tx1"/>
            </a:solidFill>
          </a:endParaRPr>
        </a:p>
      </dsp:txBody>
      <dsp:txXfrm>
        <a:off x="0" y="1397121"/>
        <a:ext cx="2354251" cy="869883"/>
      </dsp:txXfrm>
    </dsp:sp>
    <dsp:sp modelId="{B19237BA-36AF-4E9C-8B1D-CB5C35B267B6}">
      <dsp:nvSpPr>
        <dsp:cNvPr id="9" name="Rectangles 8"/>
        <dsp:cNvSpPr/>
      </dsp:nvSpPr>
      <dsp:spPr bwMode="white">
        <a:xfrm>
          <a:off x="2719602" y="1397121"/>
          <a:ext cx="2473129" cy="869883"/>
        </a:xfrm>
        <a:prstGeom prst="rect">
          <a:avLst/>
        </a:prstGeom>
        <a:solidFill>
          <a:srgbClr val="92D050">
            <a:alpha val="49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8415" tIns="18415" rIns="18415" bIns="18415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Holocrine</a:t>
          </a:r>
          <a:endParaRPr lang="en-IN" dirty="0">
            <a:solidFill>
              <a:schemeClr val="tx1"/>
            </a:solidFill>
          </a:endParaRPr>
        </a:p>
      </dsp:txBody>
      <dsp:txXfrm>
        <a:off x="2719602" y="1397121"/>
        <a:ext cx="2473129" cy="869883"/>
      </dsp:txXfrm>
    </dsp:sp>
    <dsp:sp modelId="{CC42AE50-8B13-4990-9030-E9FA1008AB10}">
      <dsp:nvSpPr>
        <dsp:cNvPr id="12" name="Rectangles 11"/>
        <dsp:cNvSpPr/>
      </dsp:nvSpPr>
      <dsp:spPr bwMode="white">
        <a:xfrm>
          <a:off x="5558082" y="1397121"/>
          <a:ext cx="2157222" cy="869883"/>
        </a:xfrm>
        <a:prstGeom prst="rect">
          <a:avLst/>
        </a:prstGeom>
        <a:solidFill>
          <a:srgbClr val="FFFF00">
            <a:alpha val="61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8415" tIns="18415" rIns="18415" bIns="18415" anchor="ctr"/>
        <a:lstStyle>
          <a:lvl1pPr algn="ctr">
            <a:defRPr sz="2900"/>
          </a:lvl1pPr>
          <a:lvl2pPr marL="228600" indent="-228600" algn="ctr">
            <a:defRPr sz="2200"/>
          </a:lvl2pPr>
          <a:lvl3pPr marL="457200" indent="-228600" algn="ctr">
            <a:defRPr sz="2200"/>
          </a:lvl3pPr>
          <a:lvl4pPr marL="685800" indent="-228600" algn="ctr">
            <a:defRPr sz="2200"/>
          </a:lvl4pPr>
          <a:lvl5pPr marL="914400" indent="-228600" algn="ctr">
            <a:defRPr sz="2200"/>
          </a:lvl5pPr>
          <a:lvl6pPr marL="1143000" indent="-228600" algn="ctr">
            <a:defRPr sz="2200"/>
          </a:lvl6pPr>
          <a:lvl7pPr marL="1371600" indent="-228600" algn="ctr">
            <a:defRPr sz="2200"/>
          </a:lvl7pPr>
          <a:lvl8pPr marL="1600200" indent="-228600" algn="ctr">
            <a:defRPr sz="2200"/>
          </a:lvl8pPr>
          <a:lvl9pPr marL="1828800" indent="-228600" algn="ctr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>
              <a:solidFill>
                <a:schemeClr val="tx1"/>
              </a:solidFill>
            </a:rPr>
            <a:t>Merocrine</a:t>
          </a:r>
          <a:endParaRPr lang="en-IN" dirty="0">
            <a:solidFill>
              <a:schemeClr val="tx1"/>
            </a:solidFill>
          </a:endParaRPr>
        </a:p>
      </dsp:txBody>
      <dsp:txXfrm>
        <a:off x="5558082" y="1397121"/>
        <a:ext cx="2157222" cy="869883"/>
      </dsp:txXfrm>
    </dsp:sp>
    <dsp:sp modelId="{10C6C1E6-6D66-4F5F-A6C9-592FEAC33A05}">
      <dsp:nvSpPr>
        <dsp:cNvPr id="4" name="Rectangles 3" hidden="1"/>
        <dsp:cNvSpPr/>
      </dsp:nvSpPr>
      <dsp:spPr>
        <a:xfrm>
          <a:off x="942327" y="161888"/>
          <a:ext cx="1166130" cy="869883"/>
        </a:xfrm>
        <a:prstGeom prst="rect">
          <a:avLst/>
        </a:prstGeom>
      </dsp:spPr>
      <dsp:txXfrm>
        <a:off x="942327" y="161888"/>
        <a:ext cx="1166130" cy="869883"/>
      </dsp:txXfrm>
    </dsp:sp>
    <dsp:sp modelId="{FAA53578-A7FA-47C4-9086-4AFF4C30C6D0}">
      <dsp:nvSpPr>
        <dsp:cNvPr id="7" name="Rectangles 6" hidden="1"/>
        <dsp:cNvSpPr/>
      </dsp:nvSpPr>
      <dsp:spPr>
        <a:xfrm>
          <a:off x="0" y="1397121"/>
          <a:ext cx="470850" cy="869883"/>
        </a:xfrm>
        <a:prstGeom prst="rect">
          <a:avLst/>
        </a:prstGeom>
      </dsp:spPr>
      <dsp:txXfrm>
        <a:off x="0" y="1397121"/>
        <a:ext cx="470850" cy="869883"/>
      </dsp:txXfrm>
    </dsp:sp>
    <dsp:sp modelId="{ED6FB779-94B3-49F2-92EB-D9D5808443E8}">
      <dsp:nvSpPr>
        <dsp:cNvPr id="10" name="Rectangles 9" hidden="1"/>
        <dsp:cNvSpPr/>
      </dsp:nvSpPr>
      <dsp:spPr>
        <a:xfrm>
          <a:off x="2719602" y="1397121"/>
          <a:ext cx="494626" cy="869883"/>
        </a:xfrm>
        <a:prstGeom prst="rect">
          <a:avLst/>
        </a:prstGeom>
      </dsp:spPr>
      <dsp:txXfrm>
        <a:off x="2719602" y="1397121"/>
        <a:ext cx="494626" cy="869883"/>
      </dsp:txXfrm>
    </dsp:sp>
    <dsp:sp modelId="{C9F26804-251A-42D1-AB1D-970348E7147D}">
      <dsp:nvSpPr>
        <dsp:cNvPr id="13" name="Rectangles 12" hidden="1"/>
        <dsp:cNvSpPr/>
      </dsp:nvSpPr>
      <dsp:spPr>
        <a:xfrm>
          <a:off x="5558082" y="1397121"/>
          <a:ext cx="431444" cy="869883"/>
        </a:xfrm>
        <a:prstGeom prst="rect">
          <a:avLst/>
        </a:prstGeom>
      </dsp:spPr>
      <dsp:txXfrm>
        <a:off x="5558082" y="1397121"/>
        <a:ext cx="431444" cy="8698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715304" cy="2428892"/>
        <a:chOff x="0" y="0"/>
        <a:chExt cx="7715304" cy="2428892"/>
      </a:xfrm>
    </dsp:grpSpPr>
    <dsp:sp modelId="{69946FFE-8C24-42C2-9973-C44CBBC3CA53}">
      <dsp:nvSpPr>
        <dsp:cNvPr id="5" name="Freeform 4"/>
        <dsp:cNvSpPr/>
      </dsp:nvSpPr>
      <dsp:spPr bwMode="white">
        <a:xfrm>
          <a:off x="1295871" y="877118"/>
          <a:ext cx="2502101" cy="524716"/>
        </a:xfrm>
        <a:custGeom>
          <a:avLst/>
          <a:gdLst/>
          <a:ahLst/>
          <a:cxnLst/>
          <a:pathLst>
            <a:path w="3940" h="826">
              <a:moveTo>
                <a:pt x="3940" y="0"/>
              </a:moveTo>
              <a:lnTo>
                <a:pt x="3940" y="536"/>
              </a:lnTo>
              <a:lnTo>
                <a:pt x="0" y="536"/>
              </a:lnTo>
              <a:lnTo>
                <a:pt x="0" y="826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1295871" y="877118"/>
        <a:ext cx="2502101" cy="524716"/>
      </dsp:txXfrm>
    </dsp:sp>
    <dsp:sp modelId="{F4EB85A9-8C38-4991-8DFF-030D0F7D8DFE}">
      <dsp:nvSpPr>
        <dsp:cNvPr id="8" name="Freeform 7"/>
        <dsp:cNvSpPr/>
      </dsp:nvSpPr>
      <dsp:spPr bwMode="white">
        <a:xfrm>
          <a:off x="3797973" y="877118"/>
          <a:ext cx="114034" cy="521523"/>
        </a:xfrm>
        <a:custGeom>
          <a:avLst/>
          <a:gdLst/>
          <a:ahLst/>
          <a:cxnLst/>
          <a:pathLst>
            <a:path w="180" h="821">
              <a:moveTo>
                <a:pt x="0" y="0"/>
              </a:moveTo>
              <a:lnTo>
                <a:pt x="0" y="531"/>
              </a:lnTo>
              <a:lnTo>
                <a:pt x="180" y="531"/>
              </a:lnTo>
              <a:lnTo>
                <a:pt x="180" y="821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3797973" y="877118"/>
        <a:ext cx="114034" cy="521523"/>
      </dsp:txXfrm>
    </dsp:sp>
    <dsp:sp modelId="{401637EB-3392-45E6-B2D5-759AFC846577}">
      <dsp:nvSpPr>
        <dsp:cNvPr id="11" name="Freeform 10"/>
        <dsp:cNvSpPr/>
      </dsp:nvSpPr>
      <dsp:spPr bwMode="white">
        <a:xfrm>
          <a:off x="3797973" y="877118"/>
          <a:ext cx="2739423" cy="521523"/>
        </a:xfrm>
        <a:custGeom>
          <a:avLst/>
          <a:gdLst/>
          <a:ahLst/>
          <a:cxnLst/>
          <a:pathLst>
            <a:path w="4314" h="821">
              <a:moveTo>
                <a:pt x="0" y="0"/>
              </a:moveTo>
              <a:lnTo>
                <a:pt x="0" y="531"/>
              </a:lnTo>
              <a:lnTo>
                <a:pt x="4314" y="531"/>
              </a:lnTo>
              <a:lnTo>
                <a:pt x="4314" y="821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3797973" y="877118"/>
        <a:ext cx="2739423" cy="521523"/>
      </dsp:txXfrm>
    </dsp:sp>
    <dsp:sp modelId="{82899EE3-7E2C-4611-944C-E6072499869D}">
      <dsp:nvSpPr>
        <dsp:cNvPr id="3" name="Rectangles 2"/>
        <dsp:cNvSpPr/>
      </dsp:nvSpPr>
      <dsp:spPr bwMode="white">
        <a:xfrm>
          <a:off x="1080960" y="0"/>
          <a:ext cx="5434026" cy="877118"/>
        </a:xfrm>
        <a:prstGeom prst="rect">
          <a:avLst/>
        </a:prstGeom>
        <a:solidFill>
          <a:srgbClr val="00206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According to Nature of secretions</a:t>
          </a:r>
          <a:endParaRPr lang="en-IN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0960" y="0"/>
        <a:ext cx="5434026" cy="877118"/>
      </dsp:txXfrm>
    </dsp:sp>
    <dsp:sp modelId="{5C390772-22F8-42E2-9568-A34AEC6EC091}">
      <dsp:nvSpPr>
        <dsp:cNvPr id="6" name="Rectangles 5"/>
        <dsp:cNvSpPr/>
      </dsp:nvSpPr>
      <dsp:spPr bwMode="white">
        <a:xfrm>
          <a:off x="63609" y="1401833"/>
          <a:ext cx="2464526" cy="877118"/>
        </a:xfrm>
        <a:prstGeom prst="rect">
          <a:avLst/>
        </a:prstGeom>
        <a:solidFill>
          <a:srgbClr val="FFC000">
            <a:alpha val="33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Serous</a:t>
          </a:r>
          <a:endParaRPr lang="en-IN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609" y="1401833"/>
        <a:ext cx="2464526" cy="877118"/>
      </dsp:txXfrm>
    </dsp:sp>
    <dsp:sp modelId="{B19237BA-36AF-4E9C-8B1D-CB5C35B267B6}">
      <dsp:nvSpPr>
        <dsp:cNvPr id="9" name="Rectangles 8"/>
        <dsp:cNvSpPr/>
      </dsp:nvSpPr>
      <dsp:spPr bwMode="white">
        <a:xfrm>
          <a:off x="2832915" y="1398641"/>
          <a:ext cx="2158184" cy="877118"/>
        </a:xfrm>
        <a:prstGeom prst="rect">
          <a:avLst/>
        </a:prstGeom>
        <a:solidFill>
          <a:srgbClr val="00B0F0">
            <a:alpha val="49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>
              <a:solidFill>
                <a:schemeClr val="tx1"/>
              </a:solidFill>
            </a:rPr>
            <a:t>Mucous</a:t>
          </a:r>
          <a:endParaRPr lang="en-IN" sz="2800" dirty="0">
            <a:solidFill>
              <a:schemeClr val="tx1"/>
            </a:solidFill>
          </a:endParaRPr>
        </a:p>
      </dsp:txBody>
      <dsp:txXfrm>
        <a:off x="2832915" y="1398641"/>
        <a:ext cx="2158184" cy="877118"/>
      </dsp:txXfrm>
    </dsp:sp>
    <dsp:sp modelId="{CC42AE50-8B13-4990-9030-E9FA1008AB10}">
      <dsp:nvSpPr>
        <dsp:cNvPr id="12" name="Rectangles 11"/>
        <dsp:cNvSpPr/>
      </dsp:nvSpPr>
      <dsp:spPr bwMode="white">
        <a:xfrm>
          <a:off x="5359488" y="1398641"/>
          <a:ext cx="2355816" cy="877118"/>
        </a:xfrm>
        <a:prstGeom prst="rect">
          <a:avLst/>
        </a:prstGeom>
        <a:solidFill>
          <a:srgbClr val="FF0000">
            <a:alpha val="61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>
              <a:solidFill>
                <a:schemeClr val="tx1"/>
              </a:solidFill>
            </a:rPr>
            <a:t>Mixed</a:t>
          </a:r>
          <a:endParaRPr lang="en-IN" sz="2800" dirty="0">
            <a:solidFill>
              <a:schemeClr val="tx1"/>
            </a:solidFill>
          </a:endParaRPr>
        </a:p>
      </dsp:txBody>
      <dsp:txXfrm>
        <a:off x="5359488" y="1398641"/>
        <a:ext cx="2355816" cy="877118"/>
      </dsp:txXfrm>
    </dsp:sp>
    <dsp:sp modelId="{10C6C1E6-6D66-4F5F-A6C9-592FEAC33A05}">
      <dsp:nvSpPr>
        <dsp:cNvPr id="4" name="Rectangles 3" hidden="1"/>
        <dsp:cNvSpPr/>
      </dsp:nvSpPr>
      <dsp:spPr>
        <a:xfrm>
          <a:off x="1080960" y="0"/>
          <a:ext cx="1086805" cy="877118"/>
        </a:xfrm>
        <a:prstGeom prst="rect">
          <a:avLst/>
        </a:prstGeom>
      </dsp:spPr>
      <dsp:txXfrm>
        <a:off x="1080960" y="0"/>
        <a:ext cx="1086805" cy="877118"/>
      </dsp:txXfrm>
    </dsp:sp>
    <dsp:sp modelId="{FAA53578-A7FA-47C4-9086-4AFF4C30C6D0}">
      <dsp:nvSpPr>
        <dsp:cNvPr id="7" name="Rectangles 6" hidden="1"/>
        <dsp:cNvSpPr/>
      </dsp:nvSpPr>
      <dsp:spPr>
        <a:xfrm>
          <a:off x="63609" y="1401833"/>
          <a:ext cx="492905" cy="877118"/>
        </a:xfrm>
        <a:prstGeom prst="rect">
          <a:avLst/>
        </a:prstGeom>
      </dsp:spPr>
      <dsp:txXfrm>
        <a:off x="63609" y="1401833"/>
        <a:ext cx="492905" cy="877118"/>
      </dsp:txXfrm>
    </dsp:sp>
    <dsp:sp modelId="{ED6FB779-94B3-49F2-92EB-D9D5808443E8}">
      <dsp:nvSpPr>
        <dsp:cNvPr id="10" name="Rectangles 9" hidden="1"/>
        <dsp:cNvSpPr/>
      </dsp:nvSpPr>
      <dsp:spPr>
        <a:xfrm>
          <a:off x="2832915" y="1398641"/>
          <a:ext cx="431637" cy="877118"/>
        </a:xfrm>
        <a:prstGeom prst="rect">
          <a:avLst/>
        </a:prstGeom>
      </dsp:spPr>
      <dsp:txXfrm>
        <a:off x="2832915" y="1398641"/>
        <a:ext cx="431637" cy="877118"/>
      </dsp:txXfrm>
    </dsp:sp>
    <dsp:sp modelId="{C9F26804-251A-42D1-AB1D-970348E7147D}">
      <dsp:nvSpPr>
        <dsp:cNvPr id="13" name="Rectangles 12" hidden="1"/>
        <dsp:cNvSpPr/>
      </dsp:nvSpPr>
      <dsp:spPr>
        <a:xfrm>
          <a:off x="5359488" y="1398641"/>
          <a:ext cx="471163" cy="877118"/>
        </a:xfrm>
        <a:prstGeom prst="rect">
          <a:avLst/>
        </a:prstGeom>
      </dsp:spPr>
      <dsp:txXfrm>
        <a:off x="5359488" y="1398641"/>
        <a:ext cx="471163" cy="8771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829002" cy="1643074"/>
        <a:chOff x="0" y="0"/>
        <a:chExt cx="7829002" cy="1643074"/>
      </a:xfrm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7829002" cy="1643074"/>
        </a:xfrm>
        <a:prstGeom prst="roundRect">
          <a:avLst/>
        </a:prstGeom>
        <a:solidFill>
          <a:srgbClr val="FFFF00">
            <a:alpha val="45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121920" tIns="121920" rIns="121920" bIns="12192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Secrete saliva which has many </a:t>
          </a:r>
          <a:endParaRPr lang="en-US" sz="3200" dirty="0">
            <a:solidFill>
              <a:srgbClr val="990033"/>
            </a:solidFill>
            <a:effectLst>
              <a:outerShdw blurRad="38100" dist="38100" dir="2700000" algn="tl">
                <a:srgbClr val="000000"/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functions in the oral cavity</a:t>
          </a:r>
          <a:endParaRPr lang="en-I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7829002" cy="164307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900441" cy="1643074"/>
        <a:chOff x="0" y="0"/>
        <a:chExt cx="7900441" cy="1643074"/>
      </a:xfrm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7900441" cy="1643074"/>
        </a:xfrm>
        <a:prstGeom prst="roundRect">
          <a:avLst/>
        </a:prstGeom>
        <a:solidFill>
          <a:srgbClr val="FFFF00">
            <a:alpha val="45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121920" tIns="121920" rIns="121920" bIns="12192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A </a:t>
          </a:r>
          <a:r>
            <a:rPr lang="en-US" sz="3200" dirty="0" err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multicellular</a:t>
          </a:r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 exocrine, compound, </a:t>
          </a:r>
          <a:endParaRPr lang="en-US" sz="3200" dirty="0">
            <a:solidFill>
              <a:srgbClr val="990033"/>
            </a:solidFill>
            <a:effectLst>
              <a:outerShdw blurRad="38100" dist="38100" dir="2700000" algn="tl">
                <a:srgbClr val="000000"/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dirty="0" err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tubuloacinar</a:t>
          </a:r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&amp; </a:t>
          </a:r>
          <a:r>
            <a:rPr lang="en-US" sz="3200" dirty="0" err="1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merocrine</a:t>
          </a:r>
          <a:r>
            <a:rPr lang="en-US" sz="3200" dirty="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gland</a:t>
          </a:r>
          <a:endParaRPr lang="en-IN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7900441" cy="164307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572296" cy="1674810"/>
        <a:chOff x="0" y="0"/>
        <a:chExt cx="6572296" cy="1674810"/>
      </a:xfrm>
      <a:scene3d>
        <a:camera prst="orthographicFront">
          <a:rot lat="0" lon="0" rev="0"/>
        </a:camera>
        <a:lightRig rig="balanced" dir="t">
          <a:rot lat="0" lon="0" rev="8700000"/>
        </a:lightRig>
      </a:scene3d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6572296" cy="1525905"/>
        </a:xfrm>
        <a:prstGeom prst="roundRect">
          <a:avLst/>
        </a:prstGeom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137160" tIns="137160" rIns="137160" bIns="1371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600" dirty="0">
              <a:solidFill>
                <a:schemeClr val="tx1"/>
              </a:solidFill>
            </a:rPr>
            <a:t>Oral cavity is kept moist by a film of fluid called</a:t>
          </a:r>
          <a:endParaRPr lang="en-IN" sz="3600" dirty="0">
            <a:solidFill>
              <a:schemeClr val="tx1"/>
            </a:solidFill>
          </a:endParaRPr>
        </a:p>
      </dsp:txBody>
      <dsp:txXfrm>
        <a:off x="0" y="0"/>
        <a:ext cx="6572296" cy="152590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2786082" cy="817554"/>
        <a:chOff x="0" y="0"/>
        <a:chExt cx="2786082" cy="817554"/>
      </a:xfrm>
      <a:scene3d>
        <a:camera prst="orthographicFront">
          <a:rot lat="0" lon="0" rev="0"/>
        </a:camera>
        <a:lightRig rig="balanced" dir="t">
          <a:rot lat="0" lon="0" rev="8700000"/>
        </a:lightRig>
      </a:scene3d>
    </dsp:grpSpPr>
    <dsp:sp modelId="{35C416B1-0994-451C-9E46-23ADE5D9D56F}">
      <dsp:nvSpPr>
        <dsp:cNvPr id="3" name="Rounded Rectangle 2"/>
        <dsp:cNvSpPr/>
      </dsp:nvSpPr>
      <dsp:spPr bwMode="white">
        <a:xfrm>
          <a:off x="0" y="944"/>
          <a:ext cx="2786082" cy="81661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121920" tIns="121920" rIns="121920" bIns="121920" anchor="ctr"/>
        <a:lstStyle>
          <a:lvl1pPr algn="l">
            <a:defRPr sz="32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tx1"/>
              </a:solidFill>
            </a:rPr>
            <a:t>SALIVA</a:t>
          </a:r>
          <a:endParaRPr lang="en-IN" dirty="0">
            <a:solidFill>
              <a:schemeClr val="tx1"/>
            </a:solidFill>
          </a:endParaRPr>
        </a:p>
      </dsp:txBody>
      <dsp:txXfrm>
        <a:off x="0" y="944"/>
        <a:ext cx="2786082" cy="81661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929354" cy="960430"/>
        <a:chOff x="0" y="0"/>
        <a:chExt cx="5929354" cy="960430"/>
      </a:xfrm>
      <a:scene3d>
        <a:camera prst="orthographicFront">
          <a:rot lat="0" lon="0" rev="0"/>
        </a:camera>
        <a:lightRig rig="balanced" dir="t">
          <a:rot lat="0" lon="0" rev="8700000"/>
        </a:lightRig>
      </a:scene3d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5929354" cy="960430"/>
        </a:xfrm>
        <a:prstGeom prst="roundRect">
          <a:avLst/>
        </a:prstGeom>
        <a:solidFill>
          <a:srgbClr val="FFFF00">
            <a:alpha val="63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Important function is to maintain the well being of the mouth</a:t>
          </a:r>
          <a:endParaRPr lang="en-IN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5929354" cy="96043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2786082" cy="817554"/>
        <a:chOff x="0" y="0"/>
        <a:chExt cx="2786082" cy="817554"/>
      </a:xfrm>
      <a:scene3d>
        <a:camera prst="orthographicFront">
          <a:rot lat="0" lon="0" rev="0"/>
        </a:camera>
        <a:lightRig rig="balanced" dir="t">
          <a:rot lat="0" lon="0" rev="8700000"/>
        </a:lightRig>
      </a:scene3d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2786082" cy="676275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l">
            <a:defRPr sz="1600"/>
          </a:lvl1pPr>
          <a:lvl2pPr marL="114300" indent="-114300" algn="l">
            <a:defRPr sz="1200"/>
          </a:lvl2pPr>
          <a:lvl3pPr marL="228600" indent="-114300" algn="l">
            <a:defRPr sz="1200"/>
          </a:lvl3pPr>
          <a:lvl4pPr marL="342900" indent="-114300" algn="l">
            <a:defRPr sz="1200"/>
          </a:lvl4pPr>
          <a:lvl5pPr marL="457200" indent="-114300" algn="l">
            <a:defRPr sz="1200"/>
          </a:lvl5pPr>
          <a:lvl6pPr marL="571500" indent="-114300" algn="l">
            <a:defRPr sz="1200"/>
          </a:lvl6pPr>
          <a:lvl7pPr marL="685800" indent="-114300" algn="l">
            <a:defRPr sz="1200"/>
          </a:lvl7pPr>
          <a:lvl8pPr marL="800100" indent="-114300" algn="l">
            <a:defRPr sz="1200"/>
          </a:lvl8pPr>
          <a:lvl9pPr marL="914400" indent="-114300" algn="l">
            <a:defRPr sz="1200"/>
          </a:lvl9pPr>
        </a:lstStyle>
        <a:p>
          <a:pPr lvl="0"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Protects</a:t>
          </a:r>
          <a:r>
            <a:rPr lang="en-US" b="1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the teeth from acids produced by microorganisms</a:t>
          </a:r>
          <a:endParaRPr lang="en-IN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2786082" cy="676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4048132" cy="3460760"/>
        <a:chOff x="0" y="0"/>
        <a:chExt cx="4048132" cy="3460760"/>
      </a:xfrm>
    </dsp:grpSpPr>
    <dsp:sp modelId="{69946FFE-8C24-42C2-9973-C44CBBC3CA53}">
      <dsp:nvSpPr>
        <dsp:cNvPr id="5" name="Freeform 4"/>
        <dsp:cNvSpPr/>
      </dsp:nvSpPr>
      <dsp:spPr bwMode="white">
        <a:xfrm>
          <a:off x="928158" y="1278024"/>
          <a:ext cx="1000621" cy="441301"/>
        </a:xfrm>
        <a:custGeom>
          <a:avLst/>
          <a:gdLst/>
          <a:ahLst/>
          <a:cxnLst/>
          <a:pathLst>
            <a:path w="1576" h="695">
              <a:moveTo>
                <a:pt x="1576" y="0"/>
              </a:moveTo>
              <a:lnTo>
                <a:pt x="1576" y="392"/>
              </a:lnTo>
              <a:lnTo>
                <a:pt x="0" y="392"/>
              </a:lnTo>
              <a:lnTo>
                <a:pt x="0" y="695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928158" y="1278024"/>
        <a:ext cx="1000621" cy="441301"/>
      </dsp:txXfrm>
    </dsp:sp>
    <dsp:sp modelId="{F4EB85A9-8C38-4991-8DFF-030D0F7D8DFE}">
      <dsp:nvSpPr>
        <dsp:cNvPr id="8" name="Freeform 7"/>
        <dsp:cNvSpPr/>
      </dsp:nvSpPr>
      <dsp:spPr bwMode="white">
        <a:xfrm>
          <a:off x="1928779" y="1278024"/>
          <a:ext cx="1203486" cy="449755"/>
        </a:xfrm>
        <a:custGeom>
          <a:avLst/>
          <a:gdLst/>
          <a:ahLst/>
          <a:cxnLst/>
          <a:pathLst>
            <a:path w="1895" h="708">
              <a:moveTo>
                <a:pt x="0" y="0"/>
              </a:moveTo>
              <a:lnTo>
                <a:pt x="0" y="405"/>
              </a:lnTo>
              <a:lnTo>
                <a:pt x="1895" y="405"/>
              </a:lnTo>
              <a:lnTo>
                <a:pt x="1895" y="708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1928779" y="1278024"/>
        <a:ext cx="1203486" cy="449755"/>
      </dsp:txXfrm>
    </dsp:sp>
    <dsp:sp modelId="{82899EE3-7E2C-4611-944C-E6072499869D}">
      <dsp:nvSpPr>
        <dsp:cNvPr id="3" name="Rectangles 2"/>
        <dsp:cNvSpPr/>
      </dsp:nvSpPr>
      <dsp:spPr bwMode="white">
        <a:xfrm>
          <a:off x="1012912" y="362157"/>
          <a:ext cx="1831734" cy="915867"/>
        </a:xfrm>
        <a:prstGeom prst="rect">
          <a:avLst/>
        </a:prstGeom>
        <a:solidFill>
          <a:schemeClr val="bg2"/>
        </a:solidFill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17145" tIns="17145" rIns="17145" bIns="1714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tx1"/>
              </a:solidFill>
            </a:rPr>
            <a:t>According to distribution</a:t>
          </a:r>
          <a:endParaRPr lang="en-IN" dirty="0">
            <a:solidFill>
              <a:schemeClr val="tx1"/>
            </a:solidFill>
          </a:endParaRPr>
        </a:p>
      </dsp:txBody>
      <dsp:txXfrm>
        <a:off x="1012912" y="362157"/>
        <a:ext cx="1831734" cy="915867"/>
      </dsp:txXfrm>
    </dsp:sp>
    <dsp:sp modelId="{5C390772-22F8-42E2-9568-A34AEC6EC091}">
      <dsp:nvSpPr>
        <dsp:cNvPr id="6" name="Rectangles 5"/>
        <dsp:cNvSpPr/>
      </dsp:nvSpPr>
      <dsp:spPr bwMode="white">
        <a:xfrm>
          <a:off x="12291" y="1719325"/>
          <a:ext cx="1831734" cy="915867"/>
        </a:xfrm>
        <a:prstGeom prst="rect">
          <a:avLst/>
        </a:prstGeom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7145" tIns="17145" rIns="17145" bIns="1714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tx1"/>
              </a:solidFill>
            </a:rPr>
            <a:t>Exocrine </a:t>
          </a:r>
          <a:endParaRPr lang="en-IN" dirty="0">
            <a:solidFill>
              <a:schemeClr val="tx1"/>
            </a:solidFill>
          </a:endParaRPr>
        </a:p>
      </dsp:txBody>
      <dsp:txXfrm>
        <a:off x="12291" y="1719325"/>
        <a:ext cx="1831734" cy="915867"/>
      </dsp:txXfrm>
    </dsp:sp>
    <dsp:sp modelId="{B19237BA-36AF-4E9C-8B1D-CB5C35B267B6}">
      <dsp:nvSpPr>
        <dsp:cNvPr id="9" name="Rectangles 8"/>
        <dsp:cNvSpPr/>
      </dsp:nvSpPr>
      <dsp:spPr bwMode="white">
        <a:xfrm>
          <a:off x="2216398" y="1727779"/>
          <a:ext cx="1831734" cy="915867"/>
        </a:xfrm>
        <a:prstGeom prst="rect">
          <a:avLst/>
        </a:prstGeom>
        <a:solidFill>
          <a:schemeClr val="accent1">
            <a:lumMod val="20000"/>
            <a:lumOff val="80000"/>
            <a:alpha val="49000"/>
          </a:schemeClr>
        </a:solidFill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7145" tIns="17145" rIns="17145" bIns="17145" anchor="ctr"/>
        <a:lstStyle>
          <a:lvl1pPr algn="ctr">
            <a:defRPr sz="27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tx1"/>
              </a:solidFill>
            </a:rPr>
            <a:t>Endocrine</a:t>
          </a:r>
          <a:endParaRPr lang="en-IN" dirty="0">
            <a:solidFill>
              <a:schemeClr val="tx1"/>
            </a:solidFill>
          </a:endParaRPr>
        </a:p>
      </dsp:txBody>
      <dsp:txXfrm>
        <a:off x="2216398" y="1727779"/>
        <a:ext cx="1831734" cy="915867"/>
      </dsp:txXfrm>
    </dsp:sp>
    <dsp:sp modelId="{10C6C1E6-6D66-4F5F-A6C9-592FEAC33A05}">
      <dsp:nvSpPr>
        <dsp:cNvPr id="4" name="Rectangles 3" hidden="1"/>
        <dsp:cNvSpPr/>
      </dsp:nvSpPr>
      <dsp:spPr>
        <a:xfrm>
          <a:off x="1012912" y="362157"/>
          <a:ext cx="366347" cy="915867"/>
        </a:xfrm>
        <a:prstGeom prst="rect">
          <a:avLst/>
        </a:prstGeom>
      </dsp:spPr>
      <dsp:txXfrm>
        <a:off x="1012912" y="362157"/>
        <a:ext cx="366347" cy="915867"/>
      </dsp:txXfrm>
    </dsp:sp>
    <dsp:sp modelId="{FAA53578-A7FA-47C4-9086-4AFF4C30C6D0}">
      <dsp:nvSpPr>
        <dsp:cNvPr id="7" name="Rectangles 6" hidden="1"/>
        <dsp:cNvSpPr/>
      </dsp:nvSpPr>
      <dsp:spPr>
        <a:xfrm>
          <a:off x="12291" y="1719325"/>
          <a:ext cx="366347" cy="915867"/>
        </a:xfrm>
        <a:prstGeom prst="rect">
          <a:avLst/>
        </a:prstGeom>
      </dsp:spPr>
      <dsp:txXfrm>
        <a:off x="12291" y="1719325"/>
        <a:ext cx="366347" cy="915867"/>
      </dsp:txXfrm>
    </dsp:sp>
    <dsp:sp modelId="{ED6FB779-94B3-49F2-92EB-D9D5808443E8}">
      <dsp:nvSpPr>
        <dsp:cNvPr id="10" name="Rectangles 9" hidden="1"/>
        <dsp:cNvSpPr/>
      </dsp:nvSpPr>
      <dsp:spPr>
        <a:xfrm>
          <a:off x="2216398" y="1727779"/>
          <a:ext cx="366347" cy="915867"/>
        </a:xfrm>
        <a:prstGeom prst="rect">
          <a:avLst/>
        </a:prstGeom>
      </dsp:spPr>
      <dsp:txXfrm>
        <a:off x="2216398" y="1727779"/>
        <a:ext cx="366347" cy="91586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604375" cy="3324494"/>
        <a:chOff x="0" y="0"/>
        <a:chExt cx="9604375" cy="3324494"/>
      </a:xfrm>
    </dsp:grpSpPr>
    <dsp:sp modelId="{510964D1-4659-4CEE-BDFB-D2C9BF767DA8}">
      <dsp:nvSpPr>
        <dsp:cNvPr id="3" name="Rounded Rectangle 2"/>
        <dsp:cNvSpPr/>
      </dsp:nvSpPr>
      <dsp:spPr bwMode="white">
        <a:xfrm>
          <a:off x="0" y="662041"/>
          <a:ext cx="2701230" cy="171528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Xfrm>
        <a:off x="0" y="662041"/>
        <a:ext cx="2701230" cy="1715281"/>
      </dsp:txXfrm>
    </dsp:sp>
    <dsp:sp modelId="{59B01B94-B506-46B0-83F1-F5408070163D}">
      <dsp:nvSpPr>
        <dsp:cNvPr id="4" name="Rounded Rectangle 3"/>
        <dsp:cNvSpPr/>
      </dsp:nvSpPr>
      <dsp:spPr bwMode="white">
        <a:xfrm>
          <a:off x="300137" y="947171"/>
          <a:ext cx="2701230" cy="1715281"/>
        </a:xfrm>
        <a:prstGeom prst="roundRect">
          <a:avLst>
            <a:gd name="adj" fmla="val 10000"/>
          </a:avLst>
        </a:prstGeom>
      </dsp:spPr>
      <dsp:style>
        <a:lnRef idx="1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dk1"/>
              </a:solidFill>
            </a:rPr>
            <a:t>The epithelial buds of each gland enlarge, elongate and branch initially forming solid structures.</a:t>
          </a:r>
          <a:endParaRPr>
            <a:solidFill>
              <a:schemeClr val="dk1"/>
            </a:solidFill>
          </a:endParaRPr>
        </a:p>
      </dsp:txBody>
      <dsp:txXfrm>
        <a:off x="300137" y="947171"/>
        <a:ext cx="2701230" cy="1715281"/>
      </dsp:txXfrm>
    </dsp:sp>
    <dsp:sp modelId="{F9248759-2F6A-4368-A360-6E10EA6CADA4}">
      <dsp:nvSpPr>
        <dsp:cNvPr id="5" name="Rounded Rectangle 4"/>
        <dsp:cNvSpPr/>
      </dsp:nvSpPr>
      <dsp:spPr bwMode="white">
        <a:xfrm>
          <a:off x="3301504" y="662041"/>
          <a:ext cx="2701230" cy="171528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Xfrm>
        <a:off x="3301504" y="662041"/>
        <a:ext cx="2701230" cy="1715281"/>
      </dsp:txXfrm>
    </dsp:sp>
    <dsp:sp modelId="{9C2BB9D6-C15A-496D-808F-CB3B2C50B95F}">
      <dsp:nvSpPr>
        <dsp:cNvPr id="6" name="Rounded Rectangle 5"/>
        <dsp:cNvSpPr/>
      </dsp:nvSpPr>
      <dsp:spPr bwMode="white">
        <a:xfrm>
          <a:off x="3601641" y="947171"/>
          <a:ext cx="2701230" cy="1715281"/>
        </a:xfrm>
        <a:prstGeom prst="roundRect">
          <a:avLst>
            <a:gd name="adj" fmla="val 10000"/>
          </a:avLst>
        </a:prstGeom>
      </dsp:spPr>
      <dsp:style>
        <a:lnRef idx="1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dk1"/>
              </a:solidFill>
            </a:rPr>
            <a:t>Branching of the glandular mass produces arborization.</a:t>
          </a:r>
          <a:endParaRPr>
            <a:solidFill>
              <a:schemeClr val="dk1"/>
            </a:solidFill>
          </a:endParaRPr>
        </a:p>
      </dsp:txBody>
      <dsp:txXfrm>
        <a:off x="3601641" y="947171"/>
        <a:ext cx="2701230" cy="1715281"/>
      </dsp:txXfrm>
    </dsp:sp>
    <dsp:sp modelId="{C0241C9F-1774-4C51-AA7F-A6A59DDAEBE0}">
      <dsp:nvSpPr>
        <dsp:cNvPr id="7" name="Rounded Rectangle 6"/>
        <dsp:cNvSpPr/>
      </dsp:nvSpPr>
      <dsp:spPr bwMode="white">
        <a:xfrm>
          <a:off x="6603008" y="662041"/>
          <a:ext cx="2701230" cy="1715281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Xfrm>
        <a:off x="6603008" y="662041"/>
        <a:ext cx="2701230" cy="1715281"/>
      </dsp:txXfrm>
    </dsp:sp>
    <dsp:sp modelId="{99C9F5EB-FAA1-4C51-A3AC-0438A08F07A9}">
      <dsp:nvSpPr>
        <dsp:cNvPr id="8" name="Rounded Rectangle 7"/>
        <dsp:cNvSpPr/>
      </dsp:nvSpPr>
      <dsp:spPr bwMode="white">
        <a:xfrm>
          <a:off x="6903145" y="947171"/>
          <a:ext cx="2701230" cy="1715281"/>
        </a:xfrm>
        <a:prstGeom prst="roundRect">
          <a:avLst>
            <a:gd name="adj" fmla="val 10000"/>
          </a:avLst>
        </a:prstGeom>
      </dsp:spPr>
      <dsp:style>
        <a:lnRef idx="1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72390" tIns="72390" rIns="72390" bIns="72390" anchor="ctr"/>
        <a:lstStyle>
          <a:lvl1pPr algn="ctr">
            <a:defRPr sz="1900"/>
          </a:lvl1pPr>
          <a:lvl2pPr marL="114300" indent="-114300" algn="ctr">
            <a:defRPr sz="1400"/>
          </a:lvl2pPr>
          <a:lvl3pPr marL="228600" indent="-114300" algn="ctr">
            <a:defRPr sz="1400"/>
          </a:lvl3pPr>
          <a:lvl4pPr marL="342900" indent="-114300" algn="ctr">
            <a:defRPr sz="1400"/>
          </a:lvl4pPr>
          <a:lvl5pPr marL="457200" indent="-114300" algn="ctr">
            <a:defRPr sz="1400"/>
          </a:lvl5pPr>
          <a:lvl6pPr marL="571500" indent="-114300" algn="ctr">
            <a:defRPr sz="1400"/>
          </a:lvl6pPr>
          <a:lvl7pPr marL="685800" indent="-114300" algn="ctr">
            <a:defRPr sz="1400"/>
          </a:lvl7pPr>
          <a:lvl8pPr marL="800100" indent="-114300" algn="ctr">
            <a:defRPr sz="1400"/>
          </a:lvl8pPr>
          <a:lvl9pPr marL="914400" indent="-114300" algn="ctr">
            <a:defRPr sz="1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dk1"/>
              </a:solidFill>
            </a:rPr>
            <a:t>Each branch terminates in one or two solid end bulbs. </a:t>
          </a:r>
          <a:endParaRPr>
            <a:solidFill>
              <a:schemeClr val="dk1"/>
            </a:solidFill>
          </a:endParaRPr>
        </a:p>
      </dsp:txBody>
      <dsp:txXfrm>
        <a:off x="6903145" y="947171"/>
        <a:ext cx="2701230" cy="171528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604375" cy="3723227"/>
        <a:chOff x="0" y="0"/>
        <a:chExt cx="9604375" cy="3723227"/>
      </a:xfrm>
    </dsp:grpSpPr>
    <dsp:sp modelId="{C47CE807-3B66-4C2B-A6B2-05AFC22FFF65}">
      <dsp:nvSpPr>
        <dsp:cNvPr id="3" name="Rounded Rectangle 2"/>
        <dsp:cNvSpPr/>
      </dsp:nvSpPr>
      <dsp:spPr bwMode="white">
        <a:xfrm>
          <a:off x="0" y="0"/>
          <a:ext cx="8163719" cy="16754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l">
            <a:defRPr sz="26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Elongation of the end bulb follows and lumina appears in their centers, transforming the end bulbs into terminal tubules. </a:t>
          </a:r>
        </a:p>
      </dsp:txBody>
      <dsp:txXfrm>
        <a:off x="0" y="0"/>
        <a:ext cx="8163719" cy="1675452"/>
      </dsp:txXfrm>
    </dsp:sp>
    <dsp:sp modelId="{26E74146-B525-4257-B739-0941EF08CC6F}">
      <dsp:nvSpPr>
        <dsp:cNvPr id="4" name="Rounded Rectangle 3"/>
        <dsp:cNvSpPr/>
      </dsp:nvSpPr>
      <dsp:spPr bwMode="white">
        <a:xfrm>
          <a:off x="1440656" y="2047775"/>
          <a:ext cx="8163719" cy="16754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>
            <a:hueOff val="-1500000"/>
            <a:satOff val="-83921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l">
            <a:defRPr sz="2600"/>
          </a:lvl1pPr>
          <a:lvl2pPr marL="228600" indent="-228600" algn="l">
            <a:defRPr sz="2000"/>
          </a:lvl2pPr>
          <a:lvl3pPr marL="457200" indent="-228600" algn="l">
            <a:defRPr sz="2000"/>
          </a:lvl3pPr>
          <a:lvl4pPr marL="685800" indent="-228600" algn="l">
            <a:defRPr sz="2000"/>
          </a:lvl4pPr>
          <a:lvl5pPr marL="914400" indent="-228600" algn="l">
            <a:defRPr sz="2000"/>
          </a:lvl5pPr>
          <a:lvl6pPr marL="1143000" indent="-228600" algn="l">
            <a:defRPr sz="2000"/>
          </a:lvl6pPr>
          <a:lvl7pPr marL="1371600" indent="-228600" algn="l">
            <a:defRPr sz="2000"/>
          </a:lvl7pPr>
          <a:lvl8pPr marL="1600200" indent="-228600" algn="l">
            <a:defRPr sz="2000"/>
          </a:lvl8pPr>
          <a:lvl9pPr marL="1828800" indent="-228600" algn="l">
            <a:defRPr sz="2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These tubules join the canalizing ducts to the peripheral acini.</a:t>
          </a:r>
        </a:p>
      </dsp:txBody>
      <dsp:txXfrm>
        <a:off x="1440656" y="2047775"/>
        <a:ext cx="8163719" cy="1675452"/>
      </dsp:txXfrm>
    </dsp:sp>
    <dsp:sp modelId="{D2EF6DAB-78DD-4DD0-AACB-A91B1FD037BE}">
      <dsp:nvSpPr>
        <dsp:cNvPr id="5" name="Down Arrow 4"/>
        <dsp:cNvSpPr/>
      </dsp:nvSpPr>
      <dsp:spPr bwMode="white">
        <a:xfrm>
          <a:off x="7074675" y="1317092"/>
          <a:ext cx="1089044" cy="1089044"/>
        </a:xfrm>
        <a:prstGeom prst="downArrow">
          <a:avLst>
            <a:gd name="adj1" fmla="val 55000"/>
            <a:gd name="adj2" fmla="val 45000"/>
          </a:avLst>
        </a:prstGeom>
      </dsp:spPr>
      <dsp:style>
        <a:lnRef idx="2">
          <a:schemeClr val="accent2">
            <a:tint val="40000"/>
            <a:alpha val="90000"/>
          </a:schemeClr>
        </a:lnRef>
        <a:fillRef idx="1">
          <a:schemeClr val="accent2">
            <a:tint val="40000"/>
            <a:alpha val="90000"/>
          </a:schemeClr>
        </a:fillRef>
        <a:effectRef idx="0">
          <a:scrgbClr r="0" g="0" b="0"/>
        </a:effectRef>
        <a:fontRef idx="minor"/>
      </dsp:style>
      <dsp:txBody>
        <a:bodyPr lIns="57150" tIns="57150" rIns="57150" bIns="57150" anchor="ctr"/>
        <a:lstStyle>
          <a:lvl1pPr algn="ctr">
            <a:defRPr sz="4500"/>
          </a:lvl1pPr>
          <a:lvl2pPr marL="285750" indent="-285750" algn="ctr">
            <a:defRPr sz="3500"/>
          </a:lvl2pPr>
          <a:lvl3pPr marL="571500" indent="-285750" algn="ctr">
            <a:defRPr sz="3500"/>
          </a:lvl3pPr>
          <a:lvl4pPr marL="857250" indent="-285750" algn="ctr">
            <a:defRPr sz="3500"/>
          </a:lvl4pPr>
          <a:lvl5pPr marL="1143000" indent="-285750" algn="ctr">
            <a:defRPr sz="3500"/>
          </a:lvl5pPr>
          <a:lvl6pPr marL="1428750" indent="-285750" algn="ctr">
            <a:defRPr sz="3500"/>
          </a:lvl6pPr>
          <a:lvl7pPr marL="1714500" indent="-285750" algn="ctr">
            <a:defRPr sz="3500"/>
          </a:lvl7pPr>
          <a:lvl8pPr marL="2000250" indent="-285750" algn="ctr">
            <a:defRPr sz="3500"/>
          </a:lvl8pPr>
          <a:lvl9pPr marL="2286000" indent="-285750" algn="ctr">
            <a:defRPr sz="3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dk1"/>
            </a:solidFill>
          </a:endParaRPr>
        </a:p>
      </dsp:txBody>
      <dsp:txXfrm>
        <a:off x="7074675" y="1317092"/>
        <a:ext cx="1089044" cy="108904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604375" cy="3723227"/>
        <a:chOff x="0" y="0"/>
        <a:chExt cx="9604375" cy="3723227"/>
      </a:xfrm>
    </dsp:grpSpPr>
    <dsp:sp modelId="{29E598D9-9BEB-413B-8A20-A8C346C34EE6}">
      <dsp:nvSpPr>
        <dsp:cNvPr id="3" name="Rounded Rectangle 2"/>
        <dsp:cNvSpPr/>
      </dsp:nvSpPr>
      <dsp:spPr bwMode="white">
        <a:xfrm>
          <a:off x="0" y="0"/>
          <a:ext cx="8163719" cy="16754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110489" tIns="110489" rIns="110489" bIns="110489" anchor="ctr"/>
        <a:lstStyle>
          <a:lvl1pPr algn="l">
            <a:defRPr sz="29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Canalization results from mitotic activity  of the </a:t>
          </a:r>
          <a:r>
            <a:rPr lang="en-US" u="sng"/>
            <a:t>outer layers</a:t>
          </a:r>
          <a:r>
            <a:rPr lang="en-US"/>
            <a:t> of the cord outpacing that of the inner cell layers</a:t>
          </a:r>
        </a:p>
      </dsp:txBody>
      <dsp:txXfrm>
        <a:off x="0" y="0"/>
        <a:ext cx="8163719" cy="1675452"/>
      </dsp:txXfrm>
    </dsp:sp>
    <dsp:sp modelId="{7FB33481-B4AF-4FD7-AC3F-2DC686570690}">
      <dsp:nvSpPr>
        <dsp:cNvPr id="4" name="Rounded Rectangle 3"/>
        <dsp:cNvSpPr/>
      </dsp:nvSpPr>
      <dsp:spPr bwMode="white">
        <a:xfrm>
          <a:off x="1440656" y="2047775"/>
          <a:ext cx="8163719" cy="167545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110489" tIns="110489" rIns="110489" bIns="110489" anchor="ctr"/>
        <a:lstStyle>
          <a:lvl1pPr algn="l">
            <a:defRPr sz="2900"/>
          </a:lvl1pPr>
          <a:lvl2pPr marL="228600" indent="-228600" algn="l">
            <a:defRPr sz="2200"/>
          </a:lvl2pPr>
          <a:lvl3pPr marL="457200" indent="-228600" algn="l">
            <a:defRPr sz="2200"/>
          </a:lvl3pPr>
          <a:lvl4pPr marL="685800" indent="-228600" algn="l">
            <a:defRPr sz="2200"/>
          </a:lvl4pPr>
          <a:lvl5pPr marL="914400" indent="-228600" algn="l">
            <a:defRPr sz="2200"/>
          </a:lvl5pPr>
          <a:lvl6pPr marL="1143000" indent="-228600" algn="l">
            <a:defRPr sz="2200"/>
          </a:lvl6pPr>
          <a:lvl7pPr marL="1371600" indent="-228600" algn="l">
            <a:defRPr sz="2200"/>
          </a:lvl7pPr>
          <a:lvl8pPr marL="1600200" indent="-228600" algn="l">
            <a:defRPr sz="2200"/>
          </a:lvl8pPr>
          <a:lvl9pPr marL="1828800" indent="-228600" algn="l">
            <a:defRPr sz="2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Canalization is complete by 6</a:t>
          </a:r>
          <a:r>
            <a:rPr lang="en-US" baseline="30000"/>
            <a:t>th</a:t>
          </a:r>
          <a:r>
            <a:rPr lang="en-US"/>
            <a:t> month post conception.</a:t>
          </a:r>
        </a:p>
      </dsp:txBody>
      <dsp:txXfrm>
        <a:off x="1440656" y="2047775"/>
        <a:ext cx="8163719" cy="1675452"/>
      </dsp:txXfrm>
    </dsp:sp>
    <dsp:sp modelId="{6E0ABD23-36F8-4953-9567-A709F4F928F5}">
      <dsp:nvSpPr>
        <dsp:cNvPr id="5" name="Down Arrow 4"/>
        <dsp:cNvSpPr/>
      </dsp:nvSpPr>
      <dsp:spPr bwMode="white">
        <a:xfrm>
          <a:off x="7074675" y="1317092"/>
          <a:ext cx="1089044" cy="1089044"/>
        </a:xfrm>
        <a:prstGeom prst="downArrow">
          <a:avLst>
            <a:gd name="adj1" fmla="val 55000"/>
            <a:gd name="adj2" fmla="val 45000"/>
          </a:avLst>
        </a:prstGeom>
      </dsp:spPr>
      <dsp:style>
        <a:lnRef idx="2">
          <a:schemeClr val="accent2">
            <a:tint val="40000"/>
            <a:alpha val="90000"/>
          </a:schemeClr>
        </a:lnRef>
        <a:fillRef idx="1">
          <a:schemeClr val="accent2">
            <a:tint val="40000"/>
            <a:alpha val="90000"/>
          </a:schemeClr>
        </a:fillRef>
        <a:effectRef idx="0">
          <a:scrgbClr r="0" g="0" b="0"/>
        </a:effectRef>
        <a:fontRef idx="minor"/>
      </dsp:style>
      <dsp:txBody>
        <a:bodyPr lIns="57150" tIns="57150" rIns="57150" bIns="57150" anchor="ctr"/>
        <a:lstStyle>
          <a:lvl1pPr algn="ctr">
            <a:defRPr sz="4500"/>
          </a:lvl1pPr>
          <a:lvl2pPr marL="285750" indent="-285750" algn="ctr">
            <a:defRPr sz="3500"/>
          </a:lvl2pPr>
          <a:lvl3pPr marL="571500" indent="-285750" algn="ctr">
            <a:defRPr sz="3500"/>
          </a:lvl3pPr>
          <a:lvl4pPr marL="857250" indent="-285750" algn="ctr">
            <a:defRPr sz="3500"/>
          </a:lvl4pPr>
          <a:lvl5pPr marL="1143000" indent="-285750" algn="ctr">
            <a:defRPr sz="3500"/>
          </a:lvl5pPr>
          <a:lvl6pPr marL="1428750" indent="-285750" algn="ctr">
            <a:defRPr sz="3500"/>
          </a:lvl6pPr>
          <a:lvl7pPr marL="1714500" indent="-285750" algn="ctr">
            <a:defRPr sz="3500"/>
          </a:lvl7pPr>
          <a:lvl8pPr marL="2000250" indent="-285750" algn="ctr">
            <a:defRPr sz="3500"/>
          </a:lvl8pPr>
          <a:lvl9pPr marL="2286000" indent="-285750" algn="ctr">
            <a:defRPr sz="3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>
            <a:solidFill>
              <a:schemeClr val="dk1"/>
            </a:solidFill>
          </a:endParaRPr>
        </a:p>
      </dsp:txBody>
      <dsp:txXfrm>
        <a:off x="7074675" y="1317092"/>
        <a:ext cx="1089044" cy="108904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9604375" cy="3324494"/>
        <a:chOff x="0" y="0"/>
        <a:chExt cx="9604375" cy="3324494"/>
      </a:xfrm>
    </dsp:grpSpPr>
    <dsp:sp modelId="{8DFD279D-45D9-4007-A6B1-F0E2D4E50E1C}">
      <dsp:nvSpPr>
        <dsp:cNvPr id="3" name="Rounded Rectangle 2"/>
        <dsp:cNvSpPr/>
      </dsp:nvSpPr>
      <dsp:spPr bwMode="white">
        <a:xfrm>
          <a:off x="0" y="138124"/>
          <a:ext cx="4116161" cy="2613762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Xfrm>
        <a:off x="0" y="138124"/>
        <a:ext cx="4116161" cy="2613762"/>
      </dsp:txXfrm>
    </dsp:sp>
    <dsp:sp modelId="{B51CEF2F-8364-44DF-B558-B6927B370D9F}">
      <dsp:nvSpPr>
        <dsp:cNvPr id="4" name="Rounded Rectangle 3"/>
        <dsp:cNvSpPr/>
      </dsp:nvSpPr>
      <dsp:spPr bwMode="white">
        <a:xfrm>
          <a:off x="457351" y="572608"/>
          <a:ext cx="4116161" cy="2613762"/>
        </a:xfrm>
        <a:prstGeom prst="roundRect">
          <a:avLst>
            <a:gd name="adj" fmla="val 10000"/>
          </a:avLst>
        </a:prstGeom>
      </dsp:spPr>
      <dsp:style>
        <a:lnRef idx="1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dk1"/>
              </a:solidFill>
            </a:rPr>
            <a:t>Although the parotid anlagen are the first to develop, they become encapsulated after the SMG and SLG. </a:t>
          </a:r>
          <a:endParaRPr>
            <a:solidFill>
              <a:schemeClr val="dk1"/>
            </a:solidFill>
          </a:endParaRPr>
        </a:p>
      </dsp:txBody>
      <dsp:txXfrm>
        <a:off x="457351" y="572608"/>
        <a:ext cx="4116161" cy="2613762"/>
      </dsp:txXfrm>
    </dsp:sp>
    <dsp:sp modelId="{6CD78D4F-7FFC-4183-AF9C-D664221F3E22}">
      <dsp:nvSpPr>
        <dsp:cNvPr id="5" name="Rounded Rectangle 4"/>
        <dsp:cNvSpPr/>
      </dsp:nvSpPr>
      <dsp:spPr bwMode="white">
        <a:xfrm>
          <a:off x="5030863" y="138124"/>
          <a:ext cx="4116161" cy="2613762"/>
        </a:xfrm>
        <a:prstGeom prst="roundRect">
          <a:avLst>
            <a:gd name="adj" fmla="val 10000"/>
          </a:avLst>
        </a:prstGeom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Xfrm>
        <a:off x="5030863" y="138124"/>
        <a:ext cx="4116161" cy="2613762"/>
      </dsp:txXfrm>
    </dsp:sp>
    <dsp:sp modelId="{1A091996-F1B5-40F3-B92F-261C28F76933}">
      <dsp:nvSpPr>
        <dsp:cNvPr id="6" name="Rounded Rectangle 5"/>
        <dsp:cNvSpPr/>
      </dsp:nvSpPr>
      <dsp:spPr bwMode="white">
        <a:xfrm>
          <a:off x="5488214" y="572608"/>
          <a:ext cx="4116161" cy="2613762"/>
        </a:xfrm>
        <a:prstGeom prst="roundRect">
          <a:avLst>
            <a:gd name="adj" fmla="val 10000"/>
          </a:avLst>
        </a:prstGeom>
      </dsp:spPr>
      <dsp:style>
        <a:lnRef idx="1">
          <a:schemeClr val="accent1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dk1"/>
              </a:solidFill>
            </a:rPr>
            <a:t>This delayed encapsulation is critical  because after the encapsulation of the SMG and SLG but before encapsulation of the parotid, the lymphatic system develops.</a:t>
          </a:r>
          <a:endParaRPr>
            <a:solidFill>
              <a:schemeClr val="dk1"/>
            </a:solidFill>
          </a:endParaRPr>
        </a:p>
      </dsp:txBody>
      <dsp:txXfrm>
        <a:off x="5488214" y="572608"/>
        <a:ext cx="4116161" cy="26137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2143140" cy="2286016"/>
        <a:chOff x="0" y="0"/>
        <a:chExt cx="2143140" cy="2286016"/>
      </a:xfrm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2143140" cy="2286016"/>
        </a:xfrm>
        <a:prstGeom prst="roundRect">
          <a:avLst/>
        </a:prstGeom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secrete their products via ducts  onto epithelial surface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. </a:t>
          </a:r>
          <a:r>
            <a:rPr lang="en-US" sz="24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Eg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.-salivary gland</a:t>
          </a:r>
          <a:endParaRPr lang="en-IN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2143140" cy="2286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3126578" cy="2748758"/>
        <a:chOff x="0" y="0"/>
        <a:chExt cx="3126578" cy="2748758"/>
      </a:xfrm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3126578" cy="2748758"/>
        </a:xfrm>
        <a:prstGeom prst="roundRect">
          <a:avLst/>
        </a:prstGeom>
        <a:solidFill>
          <a:schemeClr val="accent1">
            <a:lumMod val="20000"/>
            <a:lumOff val="80000"/>
            <a:alpha val="49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secrete their products into blood or lymph</a:t>
          </a:r>
          <a:r>
            <a: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lack </a:t>
          </a: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ductal system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  <a:sym typeface="Wingdings" panose="05000000000000000000" pitchFamily="2" charset="2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E.g.-thyroid gland  </a:t>
          </a:r>
          <a:endParaRPr lang="en-IN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3126578" cy="27487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632812" cy="3464853"/>
        <a:chOff x="0" y="0"/>
        <a:chExt cx="6632812" cy="3464853"/>
      </a:xfrm>
    </dsp:grpSpPr>
    <dsp:sp modelId="{69946FFE-8C24-42C2-9973-C44CBBC3CA53}">
      <dsp:nvSpPr>
        <dsp:cNvPr id="5" name="Freeform 4"/>
        <dsp:cNvSpPr/>
      </dsp:nvSpPr>
      <dsp:spPr bwMode="white">
        <a:xfrm>
          <a:off x="1620553" y="1259475"/>
          <a:ext cx="1695853" cy="203285"/>
        </a:xfrm>
        <a:custGeom>
          <a:avLst/>
          <a:gdLst/>
          <a:ahLst/>
          <a:cxnLst/>
          <a:pathLst>
            <a:path w="2671" h="320">
              <a:moveTo>
                <a:pt x="2671" y="0"/>
              </a:moveTo>
              <a:lnTo>
                <a:pt x="2671" y="-38"/>
              </a:lnTo>
              <a:lnTo>
                <a:pt x="0" y="-38"/>
              </a:lnTo>
              <a:lnTo>
                <a:pt x="0" y="320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1620553" y="1259475"/>
        <a:ext cx="1695853" cy="203285"/>
      </dsp:txXfrm>
    </dsp:sp>
    <dsp:sp modelId="{F4EB85A9-8C38-4991-8DFF-030D0F7D8DFE}">
      <dsp:nvSpPr>
        <dsp:cNvPr id="8" name="Freeform 7"/>
        <dsp:cNvSpPr/>
      </dsp:nvSpPr>
      <dsp:spPr bwMode="white">
        <a:xfrm>
          <a:off x="3316406" y="1259475"/>
          <a:ext cx="1766106" cy="51525"/>
        </a:xfrm>
        <a:custGeom>
          <a:avLst/>
          <a:gdLst/>
          <a:ahLst/>
          <a:cxnLst/>
          <a:pathLst>
            <a:path w="2781" h="81">
              <a:moveTo>
                <a:pt x="0" y="0"/>
              </a:moveTo>
              <a:lnTo>
                <a:pt x="0" y="-277"/>
              </a:lnTo>
              <a:lnTo>
                <a:pt x="2781" y="-277"/>
              </a:lnTo>
              <a:lnTo>
                <a:pt x="2781" y="81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3316406" y="1259475"/>
        <a:ext cx="1766106" cy="51525"/>
      </dsp:txXfrm>
    </dsp:sp>
    <dsp:sp modelId="{82899EE3-7E2C-4611-944C-E6072499869D}">
      <dsp:nvSpPr>
        <dsp:cNvPr id="3" name="Rectangles 2"/>
        <dsp:cNvSpPr/>
      </dsp:nvSpPr>
      <dsp:spPr bwMode="white">
        <a:xfrm>
          <a:off x="595678" y="176327"/>
          <a:ext cx="5441457" cy="1083149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27940" tIns="27940" rIns="27940" bIns="27940" anchor="ctr"/>
        <a:lstStyle>
          <a:lvl1pPr algn="ctr">
            <a:defRPr sz="4400"/>
          </a:lvl1pPr>
          <a:lvl2pPr marL="285750" indent="-285750" algn="ctr">
            <a:defRPr sz="3400"/>
          </a:lvl2pPr>
          <a:lvl3pPr marL="571500" indent="-285750" algn="ctr">
            <a:defRPr sz="3400"/>
          </a:lvl3pPr>
          <a:lvl4pPr marL="857250" indent="-285750" algn="ctr">
            <a:defRPr sz="3400"/>
          </a:lvl4pPr>
          <a:lvl5pPr marL="1143000" indent="-285750" algn="ctr">
            <a:defRPr sz="3400"/>
          </a:lvl5pPr>
          <a:lvl6pPr marL="1428750" indent="-285750" algn="ctr">
            <a:defRPr sz="3400"/>
          </a:lvl6pPr>
          <a:lvl7pPr marL="1714500" indent="-285750" algn="ctr">
            <a:defRPr sz="3400"/>
          </a:lvl7pPr>
          <a:lvl8pPr marL="2000250" indent="-285750" algn="ctr">
            <a:defRPr sz="3400"/>
          </a:lvl8pPr>
          <a:lvl9pPr marL="2286000" indent="-285750" algn="ctr">
            <a:defRPr sz="3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tx1"/>
              </a:solidFill>
            </a:rPr>
            <a:t>According to structures</a:t>
          </a:r>
          <a:endParaRPr lang="en-IN" dirty="0">
            <a:solidFill>
              <a:schemeClr val="tx1"/>
            </a:solidFill>
          </a:endParaRPr>
        </a:p>
      </dsp:txBody>
      <dsp:txXfrm>
        <a:off x="595678" y="176327"/>
        <a:ext cx="5441457" cy="1083149"/>
      </dsp:txXfrm>
    </dsp:sp>
    <dsp:sp modelId="{5C390772-22F8-42E2-9568-A34AEC6EC091}">
      <dsp:nvSpPr>
        <dsp:cNvPr id="6" name="Rectangles 5"/>
        <dsp:cNvSpPr/>
      </dsp:nvSpPr>
      <dsp:spPr bwMode="white">
        <a:xfrm>
          <a:off x="0" y="1462760"/>
          <a:ext cx="3241106" cy="1574129"/>
        </a:xfrm>
        <a:prstGeom prst="rect">
          <a:avLst/>
        </a:prstGeom>
        <a:solidFill>
          <a:srgbClr val="FF0000">
            <a:alpha val="33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5240" tIns="15240" rIns="15240" bIns="15240" anchor="ctr"/>
        <a:lstStyle>
          <a:lvl1pPr algn="ctr">
            <a:defRPr sz="4400"/>
          </a:lvl1pPr>
          <a:lvl2pPr marL="285750" indent="-285750" algn="ctr">
            <a:defRPr sz="3400"/>
          </a:lvl2pPr>
          <a:lvl3pPr marL="571500" indent="-285750" algn="ctr">
            <a:defRPr sz="3400"/>
          </a:lvl3pPr>
          <a:lvl4pPr marL="857250" indent="-285750" algn="ctr">
            <a:defRPr sz="3400"/>
          </a:lvl4pPr>
          <a:lvl5pPr marL="1143000" indent="-285750" algn="ctr">
            <a:defRPr sz="3400"/>
          </a:lvl5pPr>
          <a:lvl6pPr marL="1428750" indent="-285750" algn="ctr">
            <a:defRPr sz="3400"/>
          </a:lvl6pPr>
          <a:lvl7pPr marL="1714500" indent="-285750" algn="ctr">
            <a:defRPr sz="3400"/>
          </a:lvl7pPr>
          <a:lvl8pPr marL="2000250" indent="-285750" algn="ctr">
            <a:defRPr sz="3400"/>
          </a:lvl8pPr>
          <a:lvl9pPr marL="2286000" indent="-285750" algn="ctr">
            <a:defRPr sz="3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Unicellular</a:t>
          </a:r>
          <a:endParaRPr lang="en-IN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62760"/>
        <a:ext cx="3241106" cy="1574129"/>
      </dsp:txXfrm>
    </dsp:sp>
    <dsp:sp modelId="{B19237BA-36AF-4E9C-8B1D-CB5C35B267B6}">
      <dsp:nvSpPr>
        <dsp:cNvPr id="9" name="Rectangles 8"/>
        <dsp:cNvSpPr/>
      </dsp:nvSpPr>
      <dsp:spPr bwMode="white">
        <a:xfrm>
          <a:off x="3614120" y="1311000"/>
          <a:ext cx="2936784" cy="1418221"/>
        </a:xfrm>
        <a:prstGeom prst="rect">
          <a:avLst/>
        </a:prstGeom>
        <a:solidFill>
          <a:srgbClr val="FFFF00">
            <a:alpha val="49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5240" tIns="15240" rIns="15240" bIns="15240" anchor="ctr"/>
        <a:lstStyle>
          <a:lvl1pPr algn="ctr">
            <a:defRPr sz="4400"/>
          </a:lvl1pPr>
          <a:lvl2pPr marL="285750" indent="-285750" algn="ctr">
            <a:defRPr sz="3400"/>
          </a:lvl2pPr>
          <a:lvl3pPr marL="571500" indent="-285750" algn="ctr">
            <a:defRPr sz="3400"/>
          </a:lvl3pPr>
          <a:lvl4pPr marL="857250" indent="-285750" algn="ctr">
            <a:defRPr sz="3400"/>
          </a:lvl4pPr>
          <a:lvl5pPr marL="1143000" indent="-285750" algn="ctr">
            <a:defRPr sz="3400"/>
          </a:lvl5pPr>
          <a:lvl6pPr marL="1428750" indent="-285750" algn="ctr">
            <a:defRPr sz="3400"/>
          </a:lvl6pPr>
          <a:lvl7pPr marL="1714500" indent="-285750" algn="ctr">
            <a:defRPr sz="3400"/>
          </a:lvl7pPr>
          <a:lvl8pPr marL="2000250" indent="-285750" algn="ctr">
            <a:defRPr sz="3400"/>
          </a:lvl8pPr>
          <a:lvl9pPr marL="2286000" indent="-285750" algn="ctr">
            <a:defRPr sz="3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Multicellular</a:t>
          </a:r>
          <a:endParaRPr lang="en-IN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4120" y="1311000"/>
        <a:ext cx="2936784" cy="1418221"/>
      </dsp:txXfrm>
    </dsp:sp>
    <dsp:sp modelId="{10C6C1E6-6D66-4F5F-A6C9-592FEAC33A05}">
      <dsp:nvSpPr>
        <dsp:cNvPr id="4" name="Rectangles 3" hidden="1"/>
        <dsp:cNvSpPr/>
      </dsp:nvSpPr>
      <dsp:spPr>
        <a:xfrm>
          <a:off x="595678" y="176327"/>
          <a:ext cx="1088291" cy="1083149"/>
        </a:xfrm>
        <a:prstGeom prst="rect">
          <a:avLst/>
        </a:prstGeom>
      </dsp:spPr>
      <dsp:txXfrm>
        <a:off x="595678" y="176327"/>
        <a:ext cx="1088291" cy="1083149"/>
      </dsp:txXfrm>
    </dsp:sp>
    <dsp:sp modelId="{FAA53578-A7FA-47C4-9086-4AFF4C30C6D0}">
      <dsp:nvSpPr>
        <dsp:cNvPr id="7" name="Rectangles 6" hidden="1"/>
        <dsp:cNvSpPr/>
      </dsp:nvSpPr>
      <dsp:spPr>
        <a:xfrm>
          <a:off x="0" y="1462760"/>
          <a:ext cx="648221" cy="1574129"/>
        </a:xfrm>
        <a:prstGeom prst="rect">
          <a:avLst/>
        </a:prstGeom>
      </dsp:spPr>
      <dsp:txXfrm>
        <a:off x="0" y="1462760"/>
        <a:ext cx="648221" cy="1574129"/>
      </dsp:txXfrm>
    </dsp:sp>
    <dsp:sp modelId="{ED6FB779-94B3-49F2-92EB-D9D5808443E8}">
      <dsp:nvSpPr>
        <dsp:cNvPr id="10" name="Rectangles 9" hidden="1"/>
        <dsp:cNvSpPr/>
      </dsp:nvSpPr>
      <dsp:spPr>
        <a:xfrm>
          <a:off x="3614120" y="1311000"/>
          <a:ext cx="587357" cy="1418221"/>
        </a:xfrm>
        <a:prstGeom prst="rect">
          <a:avLst/>
        </a:prstGeom>
      </dsp:spPr>
      <dsp:txXfrm>
        <a:off x="3614120" y="1311000"/>
        <a:ext cx="587357" cy="14182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3285118" cy="2065624"/>
        <a:chOff x="0" y="0"/>
        <a:chExt cx="3285118" cy="2065624"/>
      </a:xfrm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3285118" cy="2065624"/>
        </a:xfrm>
        <a:prstGeom prst="roundRect">
          <a:avLst/>
        </a:prstGeom>
        <a:solidFill>
          <a:srgbClr val="FF0000">
            <a:alpha val="42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u="none" dirty="0">
              <a:latin typeface="Times New Roman" panose="02020603050405020304" pitchFamily="18" charset="0"/>
            </a:rPr>
            <a:t>interspersed amongst other non </a:t>
          </a:r>
          <a:r>
            <a:rPr lang="en-US" sz="2400" i="0" u="none" dirty="0" err="1">
              <a:latin typeface="Times New Roman" panose="02020603050405020304" pitchFamily="18" charset="0"/>
            </a:rPr>
            <a:t>secretory</a:t>
          </a:r>
          <a:r>
            <a:rPr lang="en-US" sz="2400" i="0" u="none" dirty="0">
              <a:latin typeface="Times New Roman" panose="02020603050405020304" pitchFamily="18" charset="0"/>
            </a:rPr>
            <a:t> epithelial cells.  </a:t>
          </a:r>
          <a:endParaRPr lang="en-IN" sz="2400" dirty="0">
            <a:solidFill>
              <a:schemeClr val="tx1"/>
            </a:solidFill>
          </a:endParaRPr>
        </a:p>
      </dsp:txBody>
      <dsp:txXfrm>
        <a:off x="0" y="0"/>
        <a:ext cx="3285118" cy="20656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4000528" cy="2357454"/>
        <a:chOff x="0" y="0"/>
        <a:chExt cx="4000528" cy="2357454"/>
      </a:xfrm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4000528" cy="2357454"/>
        </a:xfrm>
        <a:prstGeom prst="roundRect">
          <a:avLst/>
        </a:prstGeom>
        <a:solidFill>
          <a:srgbClr val="FFFF00">
            <a:alpha val="49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u="none" dirty="0">
              <a:latin typeface="Times New Roman" panose="02020603050405020304" pitchFamily="18" charset="0"/>
            </a:rPr>
            <a:t>develop as </a:t>
          </a:r>
          <a:r>
            <a:rPr lang="en-US" sz="2400" i="0" u="none" dirty="0" err="1">
              <a:latin typeface="Times New Roman" panose="02020603050405020304" pitchFamily="18" charset="0"/>
            </a:rPr>
            <a:t>diverticulae</a:t>
          </a:r>
          <a:r>
            <a:rPr lang="en-US" sz="2400" i="0" u="none" dirty="0">
              <a:latin typeface="Times New Roman" panose="02020603050405020304" pitchFamily="18" charset="0"/>
            </a:rPr>
            <a:t> from epithelial surface. </a:t>
          </a:r>
          <a:endParaRPr lang="en-US" sz="2400" i="0" u="none" dirty="0">
            <a:latin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u="none" dirty="0">
              <a:latin typeface="Times New Roman" panose="02020603050405020304" pitchFamily="18" charset="0"/>
            </a:rPr>
            <a:t>Distal part- </a:t>
          </a:r>
          <a:r>
            <a:rPr lang="en-US" sz="2400" i="0" u="none" dirty="0" err="1">
              <a:latin typeface="Times New Roman" panose="02020603050405020304" pitchFamily="18" charset="0"/>
            </a:rPr>
            <a:t>secretory</a:t>
          </a:r>
          <a:r>
            <a:rPr lang="en-US" sz="2400" i="0" u="none" dirty="0">
              <a:latin typeface="Times New Roman" panose="02020603050405020304" pitchFamily="18" charset="0"/>
            </a:rPr>
            <a:t> elements. </a:t>
          </a:r>
          <a:endParaRPr lang="en-US" sz="2400" i="0" u="none" dirty="0">
            <a:latin typeface="Times New Roman" panose="020206030504050203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u="none" dirty="0">
              <a:latin typeface="Times New Roman" panose="02020603050405020304" pitchFamily="18" charset="0"/>
            </a:rPr>
            <a:t>Proximal parts form ducts </a:t>
          </a:r>
          <a:endParaRPr lang="en-IN" sz="2400" dirty="0">
            <a:solidFill>
              <a:schemeClr val="tx1"/>
            </a:solidFill>
          </a:endParaRPr>
        </a:p>
      </dsp:txBody>
      <dsp:txXfrm>
        <a:off x="0" y="0"/>
        <a:ext cx="4000528" cy="23574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4048132" cy="3460760"/>
        <a:chOff x="0" y="0"/>
        <a:chExt cx="4048132" cy="3460760"/>
      </a:xfrm>
    </dsp:grpSpPr>
    <dsp:sp modelId="{69946FFE-8C24-42C2-9973-C44CBBC3CA53}">
      <dsp:nvSpPr>
        <dsp:cNvPr id="5" name="Freeform 4"/>
        <dsp:cNvSpPr/>
      </dsp:nvSpPr>
      <dsp:spPr bwMode="white">
        <a:xfrm>
          <a:off x="915433" y="1033175"/>
          <a:ext cx="1108633" cy="343531"/>
        </a:xfrm>
        <a:custGeom>
          <a:avLst/>
          <a:gdLst/>
          <a:ahLst/>
          <a:cxnLst/>
          <a:pathLst>
            <a:path w="1746" h="541">
              <a:moveTo>
                <a:pt x="1746" y="0"/>
              </a:moveTo>
              <a:lnTo>
                <a:pt x="1746" y="238"/>
              </a:lnTo>
              <a:lnTo>
                <a:pt x="0" y="238"/>
              </a:lnTo>
              <a:lnTo>
                <a:pt x="0" y="541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915433" y="1033175"/>
        <a:ext cx="1108633" cy="343531"/>
      </dsp:txXfrm>
    </dsp:sp>
    <dsp:sp modelId="{F4EB85A9-8C38-4991-8DFF-030D0F7D8DFE}">
      <dsp:nvSpPr>
        <dsp:cNvPr id="8" name="Freeform 7"/>
        <dsp:cNvSpPr/>
      </dsp:nvSpPr>
      <dsp:spPr bwMode="white">
        <a:xfrm>
          <a:off x="2024066" y="1033175"/>
          <a:ext cx="1108642" cy="343540"/>
        </a:xfrm>
        <a:custGeom>
          <a:avLst/>
          <a:gdLst/>
          <a:ahLst/>
          <a:cxnLst/>
          <a:pathLst>
            <a:path w="1746" h="541">
              <a:moveTo>
                <a:pt x="0" y="0"/>
              </a:moveTo>
              <a:lnTo>
                <a:pt x="0" y="238"/>
              </a:lnTo>
              <a:lnTo>
                <a:pt x="1746" y="238"/>
              </a:lnTo>
              <a:lnTo>
                <a:pt x="1746" y="541"/>
              </a:lnTo>
            </a:path>
          </a:pathLst>
        </a:custGeom>
        <a:ln>
          <a:solidFill>
            <a:schemeClr val="tx1"/>
          </a:solidFill>
        </a:ln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2024066" y="1033175"/>
        <a:ext cx="1108642" cy="343540"/>
      </dsp:txXfrm>
    </dsp:sp>
    <dsp:sp modelId="{82899EE3-7E2C-4611-944C-E6072499869D}">
      <dsp:nvSpPr>
        <dsp:cNvPr id="3" name="Rectangles 2"/>
        <dsp:cNvSpPr/>
      </dsp:nvSpPr>
      <dsp:spPr bwMode="white">
        <a:xfrm>
          <a:off x="0" y="117751"/>
          <a:ext cx="4048132" cy="915424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bg1"/>
              </a:solidFill>
            </a:rPr>
            <a:t>According to branching of duct </a:t>
          </a:r>
          <a:endParaRPr lang="en-IN" dirty="0">
            <a:solidFill>
              <a:schemeClr val="bg1"/>
            </a:solidFill>
          </a:endParaRPr>
        </a:p>
      </dsp:txBody>
      <dsp:txXfrm>
        <a:off x="0" y="117751"/>
        <a:ext cx="4048132" cy="915424"/>
      </dsp:txXfrm>
    </dsp:sp>
    <dsp:sp modelId="{5C390772-22F8-42E2-9568-A34AEC6EC091}">
      <dsp:nvSpPr>
        <dsp:cNvPr id="6" name="Rectangles 5"/>
        <dsp:cNvSpPr/>
      </dsp:nvSpPr>
      <dsp:spPr bwMode="white">
        <a:xfrm>
          <a:off x="9" y="1376706"/>
          <a:ext cx="1830848" cy="915424"/>
        </a:xfrm>
        <a:prstGeom prst="rect">
          <a:avLst/>
        </a:prstGeom>
        <a:solidFill>
          <a:srgbClr val="FFFF00">
            <a:alpha val="33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tx1"/>
              </a:solidFill>
            </a:rPr>
            <a:t>Simple</a:t>
          </a:r>
          <a:endParaRPr lang="en-IN" dirty="0">
            <a:solidFill>
              <a:schemeClr val="tx1"/>
            </a:solidFill>
          </a:endParaRPr>
        </a:p>
      </dsp:txBody>
      <dsp:txXfrm>
        <a:off x="9" y="1376706"/>
        <a:ext cx="1830848" cy="915424"/>
      </dsp:txXfrm>
    </dsp:sp>
    <dsp:sp modelId="{B19237BA-36AF-4E9C-8B1D-CB5C35B267B6}">
      <dsp:nvSpPr>
        <dsp:cNvPr id="9" name="Rectangles 8"/>
        <dsp:cNvSpPr/>
      </dsp:nvSpPr>
      <dsp:spPr bwMode="white">
        <a:xfrm>
          <a:off x="2217284" y="1376715"/>
          <a:ext cx="1830848" cy="915424"/>
        </a:xfrm>
        <a:prstGeom prst="rect">
          <a:avLst/>
        </a:prstGeom>
        <a:solidFill>
          <a:schemeClr val="accent5">
            <a:lumMod val="20000"/>
            <a:lumOff val="80000"/>
            <a:alpha val="49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l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3">
          <a:schemeClr val="accent2">
            <a:hueOff val="0"/>
            <a:satOff val="0"/>
            <a:lumOff val="0"/>
            <a:alpha val="100000"/>
          </a:schemeClr>
        </a:fillRef>
        <a:effectRef idx="3">
          <a:scrgbClr r="0" g="0" b="0"/>
        </a:effectRef>
        <a:fontRef idx="minor">
          <a:schemeClr val="lt1"/>
        </a:fontRef>
      </dsp:style>
      <dsp:txBody>
        <a:bodyPr lIns="17780" tIns="17780" rIns="17780" bIns="177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>
              <a:solidFill>
                <a:schemeClr val="tx1"/>
              </a:solidFill>
            </a:rPr>
            <a:t>Compound</a:t>
          </a:r>
          <a:endParaRPr lang="en-IN" dirty="0">
            <a:solidFill>
              <a:schemeClr val="tx1"/>
            </a:solidFill>
          </a:endParaRPr>
        </a:p>
      </dsp:txBody>
      <dsp:txXfrm>
        <a:off x="2217284" y="1376715"/>
        <a:ext cx="1830848" cy="915424"/>
      </dsp:txXfrm>
    </dsp:sp>
    <dsp:sp modelId="{10C6C1E6-6D66-4F5F-A6C9-592FEAC33A05}">
      <dsp:nvSpPr>
        <dsp:cNvPr id="4" name="Rectangles 3" hidden="1"/>
        <dsp:cNvSpPr/>
      </dsp:nvSpPr>
      <dsp:spPr>
        <a:xfrm>
          <a:off x="0" y="117751"/>
          <a:ext cx="809626" cy="915424"/>
        </a:xfrm>
        <a:prstGeom prst="rect">
          <a:avLst/>
        </a:prstGeom>
      </dsp:spPr>
      <dsp:txXfrm>
        <a:off x="0" y="117751"/>
        <a:ext cx="809626" cy="915424"/>
      </dsp:txXfrm>
    </dsp:sp>
    <dsp:sp modelId="{FAA53578-A7FA-47C4-9086-4AFF4C30C6D0}">
      <dsp:nvSpPr>
        <dsp:cNvPr id="7" name="Rectangles 6" hidden="1"/>
        <dsp:cNvSpPr/>
      </dsp:nvSpPr>
      <dsp:spPr>
        <a:xfrm>
          <a:off x="9" y="1376706"/>
          <a:ext cx="366170" cy="915424"/>
        </a:xfrm>
        <a:prstGeom prst="rect">
          <a:avLst/>
        </a:prstGeom>
      </dsp:spPr>
      <dsp:txXfrm>
        <a:off x="9" y="1376706"/>
        <a:ext cx="366170" cy="915424"/>
      </dsp:txXfrm>
    </dsp:sp>
    <dsp:sp modelId="{ED6FB779-94B3-49F2-92EB-D9D5808443E8}">
      <dsp:nvSpPr>
        <dsp:cNvPr id="10" name="Rectangles 9" hidden="1"/>
        <dsp:cNvSpPr/>
      </dsp:nvSpPr>
      <dsp:spPr>
        <a:xfrm>
          <a:off x="2217284" y="1376715"/>
          <a:ext cx="366170" cy="915424"/>
        </a:xfrm>
        <a:prstGeom prst="rect">
          <a:avLst/>
        </a:prstGeom>
      </dsp:spPr>
      <dsp:txXfrm>
        <a:off x="2217284" y="1376715"/>
        <a:ext cx="366170" cy="9154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2277597" cy="1130619"/>
        <a:chOff x="0" y="0"/>
        <a:chExt cx="2277597" cy="1130619"/>
      </a:xfrm>
    </dsp:grpSpPr>
    <dsp:sp modelId="{35C416B1-0994-451C-9E46-23ADE5D9D56F}">
      <dsp:nvSpPr>
        <dsp:cNvPr id="3" name="Rounded Rectangle 2"/>
        <dsp:cNvSpPr/>
      </dsp:nvSpPr>
      <dsp:spPr bwMode="white">
        <a:xfrm>
          <a:off x="0" y="0"/>
          <a:ext cx="2277597" cy="1130619"/>
        </a:xfrm>
        <a:prstGeom prst="roundRect">
          <a:avLst/>
        </a:prstGeom>
        <a:solidFill>
          <a:srgbClr val="FFFF00">
            <a:alpha val="42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91439" tIns="91439" rIns="91439" bIns="91439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none" dirty="0">
              <a:latin typeface="Times New Roman" panose="02020603050405020304" pitchFamily="18" charset="0"/>
            </a:rPr>
            <a:t>Single duct </a:t>
          </a:r>
          <a:endParaRPr lang="en-IN" sz="2400" b="1" dirty="0">
            <a:solidFill>
              <a:schemeClr val="tx1"/>
            </a:solidFill>
          </a:endParaRPr>
        </a:p>
      </dsp:txBody>
      <dsp:txXfrm>
        <a:off x="0" y="0"/>
        <a:ext cx="2277597" cy="1130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srcNode" val="background"/>
                    <dgm:param type="dstNode" val="background2"/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tCtr"/>
                    <dgm:param type="bendPt" val="end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srcNode" val="background2"/>
                            <dgm:param type="dstNode" val="background3"/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srcNode" val="background3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if>
                                    <dgm:else name="Name26">
                                      <dgm:alg type="conn">
                                        <dgm:param type="srcNode" val="background4"/>
                                        <dgm:param type="dstNode" val="background4"/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gPts" val="bCtr"/>
                                        <dgm:param type="endPts" val="tCtr"/>
                                        <dgm:param type="bendPt" val="end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B5038-C1BE-471E-97F5-2E325FFBC833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29D1D-959B-4E53-A1B6-49984113C84E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CA" altLang="en-US"/>
              <a:t>Unicellular glands- mucus cells, goblet cells</a:t>
            </a:r>
            <a:endParaRPr lang="en-CA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F3B5605-02D0-4F69-9D00-78634164B379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CA" altLang="en-US"/>
              <a:t>Simple duct –in glands of large intestine</a:t>
            </a:r>
            <a:endParaRPr lang="en-CA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F098FD-172F-4B9F-BA1B-0A10150BA799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CA" altLang="en-US"/>
              <a:t>Tubular or alveolar-sweat glands</a:t>
            </a:r>
            <a:endParaRPr lang="en-CA" alt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E8A5C3-2C65-4543-98B7-D42FDDBC554C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CA" altLang="en-US"/>
              <a:t>Merocrine also called eccrine</a:t>
            </a:r>
            <a:endParaRPr lang="en-CA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DC943E4-C308-4DD1-A5E3-4E40A42A1132}" type="slidenum">
              <a:rPr kumimoji="0" lang="en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CA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13F6E0C-DFE8-4D59-BF9A-B0EFFFC6CDA1}" type="slidenum">
              <a:rPr lang="en-US" altLang="en-US"/>
            </a:fld>
            <a:endParaRPr lang="en-US" alt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80931"/>
            <a:ext cx="10363200" cy="2129032"/>
          </a:xfrm>
          <a:noFill/>
        </p:spPr>
        <p:txBody>
          <a:bodyPr anchor="b">
            <a:normAutofit/>
          </a:bodyPr>
          <a:lstStyle>
            <a:lvl1pPr algn="ctr">
              <a:defRPr sz="4800">
                <a:solidFill>
                  <a:srgbClr val="0066C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071" y="369660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99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8F9E-2A1B-4163-8A8C-0C9D9A52AF12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914400" y="3509963"/>
            <a:ext cx="10363200" cy="920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80" y="180726"/>
            <a:ext cx="1842841" cy="11498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615" y="5559077"/>
            <a:ext cx="1342767" cy="1162400"/>
          </a:xfrm>
          <a:prstGeom prst="rect">
            <a:avLst/>
          </a:prstGeom>
        </p:spPr>
      </p:pic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6069" y="1251186"/>
            <a:ext cx="9827730" cy="49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2B6B-D8E5-43D7-B06E-D6AFD00E5755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flipV="1">
            <a:off x="1526069" y="1129912"/>
            <a:ext cx="9827727" cy="91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1526069" y="6232970"/>
            <a:ext cx="9827731" cy="91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4" y="365128"/>
            <a:ext cx="1209224" cy="754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4" y="5867210"/>
            <a:ext cx="1056286" cy="9144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rot="16200000">
            <a:off x="-1719595" y="3154865"/>
            <a:ext cx="4908001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20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SUMANDEEP VIDYAPEETH</a:t>
            </a:r>
            <a:endParaRPr lang="en-US" sz="20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  <a:p>
            <a:pPr algn="ctr" defTabSz="457200"/>
            <a:r>
              <a:rPr lang="en-US" sz="18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K M SHAH DENTAL COLLEGE AND HOSPITAL</a:t>
            </a:r>
            <a:endParaRPr lang="en-US" sz="18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6068" y="1184989"/>
            <a:ext cx="4821513" cy="4991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2281" y="1184989"/>
            <a:ext cx="4821513" cy="4991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67F99-C1B0-49FF-9A8F-E58E43ADA388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 flipV="1">
            <a:off x="1526069" y="1129912"/>
            <a:ext cx="9827727" cy="91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 flipV="1">
            <a:off x="1526069" y="6232970"/>
            <a:ext cx="9827731" cy="91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4" y="365128"/>
            <a:ext cx="1209224" cy="7544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4" y="5867210"/>
            <a:ext cx="1056286" cy="9144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rot="16200000">
            <a:off x="-1719595" y="3154865"/>
            <a:ext cx="4908001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20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SUMANDEEP VIDYAPEETH</a:t>
            </a:r>
            <a:endParaRPr lang="en-US" sz="20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  <a:p>
            <a:pPr algn="ctr" defTabSz="457200"/>
            <a:r>
              <a:rPr lang="en-US" sz="18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K M SHAH DENTAL COLLEGE AND HOSPITAL</a:t>
            </a:r>
            <a:endParaRPr lang="en-US" sz="18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473" y="1283220"/>
            <a:ext cx="4823108" cy="726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2281" y="1283220"/>
            <a:ext cx="4823108" cy="7265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8CBF8-CAD3-4B64-A870-CA1780A4D8FB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6072" y="365128"/>
            <a:ext cx="9311262" cy="7265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 flipV="1">
            <a:off x="1526069" y="1129912"/>
            <a:ext cx="9827727" cy="91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 flipV="1">
            <a:off x="1526069" y="6232970"/>
            <a:ext cx="9827731" cy="91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4" y="365128"/>
            <a:ext cx="1209224" cy="7544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4" y="5867210"/>
            <a:ext cx="1056286" cy="914400"/>
          </a:xfrm>
          <a:prstGeom prst="rect">
            <a:avLst/>
          </a:prstGeom>
        </p:spPr>
      </p:pic>
      <p:sp>
        <p:nvSpPr>
          <p:cNvPr id="21" name="Content Placeholder 2"/>
          <p:cNvSpPr>
            <a:spLocks noGrp="1"/>
          </p:cNvSpPr>
          <p:nvPr>
            <p:ph sz="half" idx="13"/>
          </p:nvPr>
        </p:nvSpPr>
        <p:spPr>
          <a:xfrm>
            <a:off x="1526068" y="2076013"/>
            <a:ext cx="4821513" cy="41009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/>
          </p:nvPr>
        </p:nvSpPr>
        <p:spPr>
          <a:xfrm>
            <a:off x="6532281" y="2076013"/>
            <a:ext cx="4821513" cy="4100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 rot="16200000">
            <a:off x="-1719595" y="3154865"/>
            <a:ext cx="4908001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20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SUMANDEEP VIDYAPEETH</a:t>
            </a:r>
            <a:endParaRPr lang="en-US" sz="20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  <a:p>
            <a:pPr algn="ctr" defTabSz="457200"/>
            <a:r>
              <a:rPr lang="en-US" sz="18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K M SHAH DENTAL COLLEGE AND HOSPITAL</a:t>
            </a:r>
            <a:endParaRPr lang="en-US" sz="18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6DFC-D15C-46B4-92EB-6CEAB3753AFA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1526069" y="1129912"/>
            <a:ext cx="9827727" cy="91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V="1">
            <a:off x="1526069" y="6232970"/>
            <a:ext cx="9827731" cy="91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4" y="365128"/>
            <a:ext cx="1209224" cy="754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4" y="5867210"/>
            <a:ext cx="1056286" cy="9144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 rot="16200000">
            <a:off x="-1719595" y="3154865"/>
            <a:ext cx="4908001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20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SUMANDEEP VIDYAPEETH</a:t>
            </a:r>
            <a:endParaRPr lang="en-US" sz="20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  <a:p>
            <a:pPr algn="ctr" defTabSz="457200"/>
            <a:r>
              <a:rPr lang="en-US" sz="18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K M SHAH DENTAL COLLEGE AND HOSPITAL</a:t>
            </a:r>
            <a:endParaRPr lang="en-US" sz="18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1CEB-DDC5-42DC-8C92-7E6BC3C72348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V="1">
            <a:off x="1526069" y="6232970"/>
            <a:ext cx="9827731" cy="91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4" y="365128"/>
            <a:ext cx="1209224" cy="754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4" y="5867210"/>
            <a:ext cx="1056286" cy="9144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rot="16200000">
            <a:off x="-1719595" y="3154865"/>
            <a:ext cx="4908001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20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SUMANDEEP VIDYAPEETH</a:t>
            </a:r>
            <a:endParaRPr lang="en-US" sz="20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  <a:p>
            <a:pPr algn="ctr" defTabSz="457200"/>
            <a:r>
              <a:rPr lang="en-US" sz="18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K M SHAH DENTAL COLLEGE AND HOSPITAL</a:t>
            </a:r>
            <a:endParaRPr lang="en-US" sz="18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1858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103956"/>
            <a:ext cx="5157787" cy="4085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1858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C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103956"/>
            <a:ext cx="5183188" cy="40857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6072" y="365128"/>
            <a:ext cx="9311262" cy="7265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 flipV="1">
            <a:off x="1526071" y="1148576"/>
            <a:ext cx="9311262" cy="457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838200" y="6251632"/>
            <a:ext cx="10515601" cy="457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4" y="365128"/>
            <a:ext cx="1209224" cy="754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451" y="223837"/>
            <a:ext cx="1056286" cy="914400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B61CFB-E913-4FAA-BB45-FFABB7F2B453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9139287" y="3506592"/>
            <a:ext cx="4908001" cy="4327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187555" y="6274529"/>
            <a:ext cx="5816890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16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SUMANDEEP VIDYAPEETH</a:t>
            </a:r>
            <a:endParaRPr lang="en-US" sz="16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  <a:p>
            <a:pPr algn="ctr" defTabSz="457200"/>
            <a:r>
              <a:rPr lang="en-US" sz="1800" b="1" dirty="0">
                <a:ln w="0"/>
                <a:gradFill>
                  <a:gsLst>
                    <a:gs pos="21000">
                      <a:srgbClr val="0066CC"/>
                    </a:gs>
                    <a:gs pos="88000">
                      <a:srgbClr val="66CCFF"/>
                    </a:gs>
                  </a:gsLst>
                  <a:lin ang="5400000"/>
                </a:gradFill>
                <a:latin typeface="Century Gothic" panose="020B0502020202020204" pitchFamily="34" charset="0"/>
              </a:rPr>
              <a:t>K M SHAH DENTAL COLLEGE</a:t>
            </a:r>
            <a:endParaRPr lang="en-US" sz="1800" b="1" dirty="0">
              <a:ln w="0"/>
              <a:gradFill>
                <a:gsLst>
                  <a:gs pos="21000">
                    <a:srgbClr val="0066CC"/>
                  </a:gs>
                  <a:gs pos="88000">
                    <a:srgbClr val="66CCFF"/>
                  </a:gs>
                </a:gsLst>
                <a:lin ang="5400000"/>
              </a:gra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6072" y="365128"/>
            <a:ext cx="9827729" cy="726555"/>
          </a:xfrm>
          <a:prstGeom prst="rect">
            <a:avLst/>
          </a:prstGeom>
          <a:solidFill>
            <a:srgbClr val="0066C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6070" y="1268963"/>
            <a:ext cx="9827730" cy="49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6070" y="6356353"/>
            <a:ext cx="20553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78FCB37-8867-49E1-8AF7-EE34033BE4EC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4805" indent="-344805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SzPct val="80000"/>
        <a:buFont typeface="Wingdings" panose="05000000000000000000" pitchFamily="2" charset="2"/>
        <a:buChar char="v"/>
        <a:defRPr sz="3200" b="1" kern="1200">
          <a:solidFill>
            <a:srgbClr val="0066C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802005" indent="-344805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80000"/>
        <a:buFont typeface="Wingdings" panose="05000000000000000000" pitchFamily="2" charset="2"/>
        <a:buChar char="v"/>
        <a:defRPr sz="2800" b="1" kern="1200">
          <a:solidFill>
            <a:srgbClr val="0066C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259205" indent="-344805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80000"/>
        <a:buFont typeface="Wingdings" panose="05000000000000000000" pitchFamily="2" charset="2"/>
        <a:buChar char="v"/>
        <a:defRPr sz="2400" b="1" kern="1200">
          <a:solidFill>
            <a:srgbClr val="0066C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60525" indent="-288925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80000"/>
        <a:buFont typeface="Wingdings" panose="05000000000000000000" pitchFamily="2" charset="2"/>
        <a:buChar char="v"/>
        <a:defRPr sz="2200" b="1" kern="1200">
          <a:solidFill>
            <a:srgbClr val="0066C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117725" indent="-288925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80000"/>
        <a:buFont typeface="Wingdings" panose="05000000000000000000" pitchFamily="2" charset="2"/>
        <a:buChar char="v"/>
        <a:defRPr sz="2000" b="1" kern="1200">
          <a:solidFill>
            <a:srgbClr val="0066C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15.xml"/><Relationship Id="rId8" Type="http://schemas.openxmlformats.org/officeDocument/2006/relationships/diagramQuickStyle" Target="../diagrams/quickStyle15.xml"/><Relationship Id="rId7" Type="http://schemas.openxmlformats.org/officeDocument/2006/relationships/diagramLayout" Target="../diagrams/layout15.xml"/><Relationship Id="rId6" Type="http://schemas.openxmlformats.org/officeDocument/2006/relationships/diagramData" Target="../diagrams/data15.xml"/><Relationship Id="rId5" Type="http://schemas.microsoft.com/office/2007/relationships/diagramDrawing" Target="../diagrams/drawing14.xml"/><Relationship Id="rId4" Type="http://schemas.openxmlformats.org/officeDocument/2006/relationships/diagramColors" Target="../diagrams/colors14.xml"/><Relationship Id="rId3" Type="http://schemas.openxmlformats.org/officeDocument/2006/relationships/diagramQuickStyle" Target="../diagrams/quickStyle14.xml"/><Relationship Id="rId2" Type="http://schemas.openxmlformats.org/officeDocument/2006/relationships/diagramLayout" Target="../diagrams/layout14.xml"/><Relationship Id="rId11" Type="http://schemas.openxmlformats.org/officeDocument/2006/relationships/slideLayout" Target="../slideLayouts/slideLayout5.xml"/><Relationship Id="rId10" Type="http://schemas.microsoft.com/office/2007/relationships/diagramDrawing" Target="../diagrams/drawing15.xml"/><Relationship Id="rId1" Type="http://schemas.openxmlformats.org/officeDocument/2006/relationships/diagramData" Target="../diagrams/data1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17.xml"/><Relationship Id="rId8" Type="http://schemas.openxmlformats.org/officeDocument/2006/relationships/diagramQuickStyle" Target="../diagrams/quickStyle17.xml"/><Relationship Id="rId7" Type="http://schemas.openxmlformats.org/officeDocument/2006/relationships/diagramLayout" Target="../diagrams/layout17.xml"/><Relationship Id="rId6" Type="http://schemas.openxmlformats.org/officeDocument/2006/relationships/diagramData" Target="../diagrams/data17.xml"/><Relationship Id="rId5" Type="http://schemas.microsoft.com/office/2007/relationships/diagramDrawing" Target="../diagrams/drawing16.xml"/><Relationship Id="rId4" Type="http://schemas.openxmlformats.org/officeDocument/2006/relationships/diagramColors" Target="../diagrams/colors16.xml"/><Relationship Id="rId3" Type="http://schemas.openxmlformats.org/officeDocument/2006/relationships/diagramQuickStyle" Target="../diagrams/quickStyle16.xml"/><Relationship Id="rId2" Type="http://schemas.openxmlformats.org/officeDocument/2006/relationships/diagramLayout" Target="../diagrams/layout16.xml"/><Relationship Id="rId16" Type="http://schemas.openxmlformats.org/officeDocument/2006/relationships/slideLayout" Target="../slideLayouts/slideLayout6.xml"/><Relationship Id="rId15" Type="http://schemas.microsoft.com/office/2007/relationships/diagramDrawing" Target="../diagrams/drawing18.xml"/><Relationship Id="rId14" Type="http://schemas.openxmlformats.org/officeDocument/2006/relationships/diagramColors" Target="../diagrams/colors18.xml"/><Relationship Id="rId13" Type="http://schemas.openxmlformats.org/officeDocument/2006/relationships/diagramQuickStyle" Target="../diagrams/quickStyle18.xml"/><Relationship Id="rId12" Type="http://schemas.openxmlformats.org/officeDocument/2006/relationships/diagramLayout" Target="../diagrams/layout18.xml"/><Relationship Id="rId11" Type="http://schemas.openxmlformats.org/officeDocument/2006/relationships/diagramData" Target="../diagrams/data18.xml"/><Relationship Id="rId10" Type="http://schemas.microsoft.com/office/2007/relationships/diagramDrawing" Target="../diagrams/drawing17.xml"/><Relationship Id="rId1" Type="http://schemas.openxmlformats.org/officeDocument/2006/relationships/diagramData" Target="../diagrams/data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0.xml"/><Relationship Id="rId8" Type="http://schemas.openxmlformats.org/officeDocument/2006/relationships/diagramQuickStyle" Target="../diagrams/quickStyle20.xml"/><Relationship Id="rId7" Type="http://schemas.openxmlformats.org/officeDocument/2006/relationships/diagramLayout" Target="../diagrams/layout20.xml"/><Relationship Id="rId6" Type="http://schemas.openxmlformats.org/officeDocument/2006/relationships/diagramData" Target="../diagrams/data20.xml"/><Relationship Id="rId5" Type="http://schemas.microsoft.com/office/2007/relationships/diagramDrawing" Target="../diagrams/drawing19.xml"/><Relationship Id="rId4" Type="http://schemas.openxmlformats.org/officeDocument/2006/relationships/diagramColors" Target="../diagrams/colors19.xml"/><Relationship Id="rId3" Type="http://schemas.openxmlformats.org/officeDocument/2006/relationships/diagramQuickStyle" Target="../diagrams/quickStyle19.xml"/><Relationship Id="rId2" Type="http://schemas.openxmlformats.org/officeDocument/2006/relationships/diagramLayout" Target="../diagrams/layout19.xml"/><Relationship Id="rId11" Type="http://schemas.openxmlformats.org/officeDocument/2006/relationships/slideLayout" Target="../slideLayouts/slideLayout6.xml"/><Relationship Id="rId10" Type="http://schemas.microsoft.com/office/2007/relationships/diagramDrawing" Target="../diagrams/drawing20.xml"/><Relationship Id="rId1" Type="http://schemas.openxmlformats.org/officeDocument/2006/relationships/diagramData" Target="../diagrams/data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3.xml"/><Relationship Id="rId8" Type="http://schemas.openxmlformats.org/officeDocument/2006/relationships/diagramQuickStyle" Target="../diagrams/quickStyle3.xml"/><Relationship Id="rId7" Type="http://schemas.openxmlformats.org/officeDocument/2006/relationships/diagramLayout" Target="../diagrams/layout3.xml"/><Relationship Id="rId6" Type="http://schemas.openxmlformats.org/officeDocument/2006/relationships/diagramData" Target="../diagrams/data3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6" Type="http://schemas.openxmlformats.org/officeDocument/2006/relationships/slideLayout" Target="../slideLayouts/slideLayout6.xml"/><Relationship Id="rId15" Type="http://schemas.microsoft.com/office/2007/relationships/diagramDrawing" Target="../diagrams/drawing4.xml"/><Relationship Id="rId14" Type="http://schemas.openxmlformats.org/officeDocument/2006/relationships/diagramColors" Target="../diagrams/colors4.xml"/><Relationship Id="rId13" Type="http://schemas.openxmlformats.org/officeDocument/2006/relationships/diagramQuickStyle" Target="../diagrams/quickStyle4.xml"/><Relationship Id="rId12" Type="http://schemas.openxmlformats.org/officeDocument/2006/relationships/diagramLayout" Target="../diagrams/layout4.xml"/><Relationship Id="rId11" Type="http://schemas.openxmlformats.org/officeDocument/2006/relationships/diagramData" Target="../diagrams/data4.xml"/><Relationship Id="rId10" Type="http://schemas.microsoft.com/office/2007/relationships/diagramDrawing" Target="../diagrams/drawing3.xml"/><Relationship Id="rId1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6.xml"/><Relationship Id="rId8" Type="http://schemas.openxmlformats.org/officeDocument/2006/relationships/diagramQuickStyle" Target="../diagrams/quickStyle6.xml"/><Relationship Id="rId7" Type="http://schemas.openxmlformats.org/officeDocument/2006/relationships/diagramLayout" Target="../diagrams/layout6.xml"/><Relationship Id="rId6" Type="http://schemas.openxmlformats.org/officeDocument/2006/relationships/diagramData" Target="../diagrams/data6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6.xml"/><Relationship Id="rId17" Type="http://schemas.openxmlformats.org/officeDocument/2006/relationships/image" Target="../media/image7.jpeg"/><Relationship Id="rId16" Type="http://schemas.openxmlformats.org/officeDocument/2006/relationships/image" Target="../media/image6.jpeg"/><Relationship Id="rId15" Type="http://schemas.microsoft.com/office/2007/relationships/diagramDrawing" Target="../diagrams/drawing7.xml"/><Relationship Id="rId14" Type="http://schemas.openxmlformats.org/officeDocument/2006/relationships/diagramColors" Target="../diagrams/colors7.xml"/><Relationship Id="rId13" Type="http://schemas.openxmlformats.org/officeDocument/2006/relationships/diagramQuickStyle" Target="../diagrams/quickStyle7.xml"/><Relationship Id="rId12" Type="http://schemas.openxmlformats.org/officeDocument/2006/relationships/diagramLayout" Target="../diagrams/layout7.xml"/><Relationship Id="rId11" Type="http://schemas.openxmlformats.org/officeDocument/2006/relationships/diagramData" Target="../diagrams/data7.xml"/><Relationship Id="rId10" Type="http://schemas.microsoft.com/office/2007/relationships/diagramDrawing" Target="../diagrams/drawing6.xml"/><Relationship Id="rId1" Type="http://schemas.openxmlformats.org/officeDocument/2006/relationships/diagramData" Target="../diagrams/data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9.xml"/><Relationship Id="rId8" Type="http://schemas.openxmlformats.org/officeDocument/2006/relationships/diagramData" Target="../diagrams/data9.xml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microsoft.com/office/2007/relationships/diagramDrawing" Target="../diagrams/drawing8.xml"/><Relationship Id="rId4" Type="http://schemas.openxmlformats.org/officeDocument/2006/relationships/diagramColors" Target="../diagrams/colors8.xml"/><Relationship Id="rId3" Type="http://schemas.openxmlformats.org/officeDocument/2006/relationships/diagramQuickStyle" Target="../diagrams/quickStyle8.xml"/><Relationship Id="rId2" Type="http://schemas.openxmlformats.org/officeDocument/2006/relationships/diagramLayout" Target="../diagrams/layout8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6.xml"/><Relationship Id="rId17" Type="http://schemas.microsoft.com/office/2007/relationships/diagramDrawing" Target="../diagrams/drawing10.xml"/><Relationship Id="rId16" Type="http://schemas.openxmlformats.org/officeDocument/2006/relationships/diagramColors" Target="../diagrams/colors10.xml"/><Relationship Id="rId15" Type="http://schemas.openxmlformats.org/officeDocument/2006/relationships/diagramQuickStyle" Target="../diagrams/quickStyle10.xml"/><Relationship Id="rId14" Type="http://schemas.openxmlformats.org/officeDocument/2006/relationships/diagramLayout" Target="../diagrams/layout10.xml"/><Relationship Id="rId13" Type="http://schemas.openxmlformats.org/officeDocument/2006/relationships/diagramData" Target="../diagrams/data10.xml"/><Relationship Id="rId12" Type="http://schemas.microsoft.com/office/2007/relationships/diagramDrawing" Target="../diagrams/drawing9.xml"/><Relationship Id="rId11" Type="http://schemas.openxmlformats.org/officeDocument/2006/relationships/diagramColors" Target="../diagrams/colors9.xml"/><Relationship Id="rId10" Type="http://schemas.openxmlformats.org/officeDocument/2006/relationships/diagramQuickStyle" Target="../diagrams/quickStyle9.xml"/><Relationship Id="rId1" Type="http://schemas.openxmlformats.org/officeDocument/2006/relationships/diagramData" Target="../diagrams/data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6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1.xml"/><Relationship Id="rId4" Type="http://schemas.openxmlformats.org/officeDocument/2006/relationships/diagramColors" Target="../diagrams/colors21.xml"/><Relationship Id="rId3" Type="http://schemas.openxmlformats.org/officeDocument/2006/relationships/diagramQuickStyle" Target="../diagrams/quickStyle21.xml"/><Relationship Id="rId2" Type="http://schemas.openxmlformats.org/officeDocument/2006/relationships/diagramLayout" Target="../diagrams/layout21.xml"/><Relationship Id="rId1" Type="http://schemas.openxmlformats.org/officeDocument/2006/relationships/diagramData" Target="../diagrams/data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1" Type="http://schemas.openxmlformats.org/officeDocument/2006/relationships/image" Target="../media/image4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2.xml"/><Relationship Id="rId4" Type="http://schemas.openxmlformats.org/officeDocument/2006/relationships/diagramColors" Target="../diagrams/colors22.xml"/><Relationship Id="rId3" Type="http://schemas.openxmlformats.org/officeDocument/2006/relationships/diagramQuickStyle" Target="../diagrams/quickStyle22.xml"/><Relationship Id="rId2" Type="http://schemas.openxmlformats.org/officeDocument/2006/relationships/diagramLayout" Target="../diagrams/layout22.xml"/><Relationship Id="rId1" Type="http://schemas.openxmlformats.org/officeDocument/2006/relationships/diagramData" Target="../diagrams/data2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6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3.xml"/><Relationship Id="rId4" Type="http://schemas.openxmlformats.org/officeDocument/2006/relationships/diagramColors" Target="../diagrams/colors23.xml"/><Relationship Id="rId3" Type="http://schemas.openxmlformats.org/officeDocument/2006/relationships/diagramQuickStyle" Target="../diagrams/quickStyle23.xml"/><Relationship Id="rId2" Type="http://schemas.openxmlformats.org/officeDocument/2006/relationships/diagramLayout" Target="../diagrams/layout23.xml"/><Relationship Id="rId1" Type="http://schemas.openxmlformats.org/officeDocument/2006/relationships/diagramData" Target="../diagrams/data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4.xml"/><Relationship Id="rId4" Type="http://schemas.openxmlformats.org/officeDocument/2006/relationships/diagramColors" Target="../diagrams/colors24.xml"/><Relationship Id="rId3" Type="http://schemas.openxmlformats.org/officeDocument/2006/relationships/diagramQuickStyle" Target="../diagrams/quickStyle24.xml"/><Relationship Id="rId2" Type="http://schemas.openxmlformats.org/officeDocument/2006/relationships/diagramLayout" Target="../diagrams/layout24.xml"/><Relationship Id="rId1" Type="http://schemas.openxmlformats.org/officeDocument/2006/relationships/diagramData" Target="../diagrams/data2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12.jpeg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microsoft.com/office/2007/relationships/diagramDrawing" Target="../diagrams/drawing11.xml"/><Relationship Id="rId4" Type="http://schemas.openxmlformats.org/officeDocument/2006/relationships/diagramColors" Target="../diagrams/colors11.xml"/><Relationship Id="rId3" Type="http://schemas.openxmlformats.org/officeDocument/2006/relationships/diagramQuickStyle" Target="../diagrams/quickStyle11.xml"/><Relationship Id="rId2" Type="http://schemas.openxmlformats.org/officeDocument/2006/relationships/diagramLayout" Target="../diagrams/layout11.xml"/><Relationship Id="rId10" Type="http://schemas.openxmlformats.org/officeDocument/2006/relationships/notesSlide" Target="../notesSlides/notesSlide3.xml"/><Relationship Id="rId1" Type="http://schemas.openxmlformats.org/officeDocument/2006/relationships/diagramData" Target="../diagrams/data1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microsoft.com/office/2007/relationships/diagramDrawing" Target="../diagrams/drawing12.xml"/><Relationship Id="rId4" Type="http://schemas.openxmlformats.org/officeDocument/2006/relationships/diagramColors" Target="../diagrams/colors12.xml"/><Relationship Id="rId3" Type="http://schemas.openxmlformats.org/officeDocument/2006/relationships/diagramQuickStyle" Target="../diagrams/quickStyle12.xml"/><Relationship Id="rId2" Type="http://schemas.openxmlformats.org/officeDocument/2006/relationships/diagramLayout" Target="../diagrams/layout12.xml"/><Relationship Id="rId10" Type="http://schemas.openxmlformats.org/officeDocument/2006/relationships/notesSlide" Target="../notesSlides/notesSlide4.xml"/><Relationship Id="rId1" Type="http://schemas.openxmlformats.org/officeDocument/2006/relationships/diagramData" Target="../diagrams/data12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13.xml"/><Relationship Id="rId4" Type="http://schemas.openxmlformats.org/officeDocument/2006/relationships/diagramColors" Target="../diagrams/colors13.xml"/><Relationship Id="rId3" Type="http://schemas.openxmlformats.org/officeDocument/2006/relationships/diagramQuickStyle" Target="../diagrams/quickStyle13.xml"/><Relationship Id="rId2" Type="http://schemas.openxmlformats.org/officeDocument/2006/relationships/diagramLayout" Target="../diagrams/layout13.xml"/><Relationship Id="rId1" Type="http://schemas.openxmlformats.org/officeDocument/2006/relationships/diagramData" Target="../diagrams/data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BDS Year </a:t>
            </a:r>
            <a:r>
              <a:rPr lang="en-US" altLang="en-GB" sz="2400" dirty="0"/>
              <a:t>3</a:t>
            </a:r>
            <a:r>
              <a:rPr lang="en-GB" sz="2400" dirty="0" smtClean="0"/>
              <a:t> Regular </a:t>
            </a:r>
            <a:r>
              <a:rPr lang="en-GB" sz="2400" dirty="0"/>
              <a:t>batch</a:t>
            </a:r>
            <a:br>
              <a:rPr lang="en-GB" sz="2400" dirty="0"/>
            </a:br>
            <a:r>
              <a:rPr lang="en-GB" sz="2400" dirty="0"/>
              <a:t>Academic Year </a:t>
            </a:r>
            <a:r>
              <a:rPr lang="en-GB" sz="2400" dirty="0" smtClean="0"/>
              <a:t>2022-2023</a:t>
            </a:r>
            <a:br>
              <a:rPr lang="en-GB" sz="2400" dirty="0"/>
            </a:br>
            <a:r>
              <a:rPr lang="en-GB" sz="2800" dirty="0">
                <a:solidFill>
                  <a:srgbClr val="C00000"/>
                </a:solidFill>
              </a:rPr>
              <a:t>Subject:</a:t>
            </a:r>
            <a:r>
              <a:rPr lang="en-GB" sz="2800" dirty="0"/>
              <a:t> </a:t>
            </a:r>
            <a:r>
              <a:rPr lang="en-GB" sz="2800" dirty="0" smtClean="0"/>
              <a:t>Dental Anatomy &amp; Oral Histology</a:t>
            </a:r>
            <a:br>
              <a:rPr lang="en-GB" sz="2800" dirty="0"/>
            </a:br>
            <a:r>
              <a:rPr lang="en-GB" sz="3200" dirty="0">
                <a:solidFill>
                  <a:srgbClr val="C00000"/>
                </a:solidFill>
              </a:rPr>
              <a:t>Topic:</a:t>
            </a:r>
            <a:r>
              <a:rPr lang="en-GB" sz="3200" dirty="0"/>
              <a:t> </a:t>
            </a:r>
            <a:r>
              <a:rPr lang="en-GB" sz="3200" dirty="0" smtClean="0"/>
              <a:t>Salivary Gland</a:t>
            </a:r>
            <a:r>
              <a:rPr lang="en-US" altLang="en-GB" sz="3200" dirty="0" smtClean="0"/>
              <a:t> Diseases</a:t>
            </a:r>
            <a:endParaRPr lang="en-US" altLang="en-GB" sz="3200" dirty="0" smtClean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Rashmi Bhavasar</a:t>
            </a:r>
            <a:endParaRPr lang="en-US" dirty="0"/>
          </a:p>
          <a:p>
            <a:r>
              <a:rPr lang="en-US" sz="2400" i="1" dirty="0"/>
              <a:t>Professor</a:t>
            </a:r>
            <a:r>
              <a:rPr lang="en-US" sz="2400" dirty="0"/>
              <a:t> </a:t>
            </a:r>
            <a:endParaRPr lang="en-US" sz="2400" dirty="0"/>
          </a:p>
          <a:p>
            <a:r>
              <a:rPr lang="en-US" sz="2400" i="1" dirty="0"/>
              <a:t>Dept. of Oral Pathology and Microbiology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A078F9E-2A1B-4163-8A8C-0C9D9A52AF12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952728" y="3714752"/>
          <a:ext cx="7829002" cy="164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2881289" y="1500174"/>
          <a:ext cx="7900441" cy="164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04215" y="71422"/>
            <a:ext cx="749935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Salivary glands:</a:t>
            </a:r>
            <a:endParaRPr lang="en-IN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CE9B0F-24E6-4C1A-83A6-424D614BA943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2560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0DD26F-5796-41A9-82CE-3FFB0D3D10C4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309918" y="325430"/>
          <a:ext cx="6572296" cy="1674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3" name="Diagram 2"/>
          <p:cNvGraphicFramePr/>
          <p:nvPr/>
        </p:nvGraphicFramePr>
        <p:xfrm>
          <a:off x="4952992" y="3000372"/>
          <a:ext cx="2786082" cy="81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Down Arrow 3"/>
          <p:cNvSpPr/>
          <p:nvPr/>
        </p:nvSpPr>
        <p:spPr>
          <a:xfrm>
            <a:off x="6024562" y="1928802"/>
            <a:ext cx="484632" cy="978408"/>
          </a:xfrm>
          <a:prstGeom prst="down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  <a:latin typeface="Gill Sans MT" panose="020B0502020104020203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3595670" y="4897462"/>
          <a:ext cx="5929354" cy="960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8" name="Down Arrow 7"/>
          <p:cNvSpPr/>
          <p:nvPr/>
        </p:nvSpPr>
        <p:spPr>
          <a:xfrm>
            <a:off x="6024562" y="3950790"/>
            <a:ext cx="484632" cy="978408"/>
          </a:xfrm>
          <a:prstGeom prst="down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C6D63F-178E-4474-BFC1-C920C30C8537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2663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895A68-6848-4B50-AF3E-C3E5C0C070EF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               Saliva</a:t>
            </a:r>
            <a:endParaRPr lang="en-CA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/>
              <a:t>Oral Fluid</a:t>
            </a:r>
            <a:endParaRPr lang="en-CA" altLang="en-US"/>
          </a:p>
          <a:p>
            <a:r>
              <a:rPr lang="en-CA" altLang="en-US"/>
              <a:t>Secretions</a:t>
            </a:r>
            <a:endParaRPr lang="en-CA" altLang="en-US"/>
          </a:p>
          <a:p>
            <a:r>
              <a:rPr lang="en-CA" altLang="en-US"/>
              <a:t>Desquamated oral epithelial cells</a:t>
            </a:r>
            <a:endParaRPr lang="en-CA" altLang="en-US"/>
          </a:p>
          <a:p>
            <a:r>
              <a:rPr lang="en-CA" altLang="en-US"/>
              <a:t>Microorganisms and their products</a:t>
            </a:r>
            <a:endParaRPr lang="en-CA" altLang="en-US"/>
          </a:p>
          <a:p>
            <a:r>
              <a:rPr lang="en-CA" altLang="en-US"/>
              <a:t>Food debris</a:t>
            </a:r>
            <a:endParaRPr lang="en-CA" altLang="en-US"/>
          </a:p>
          <a:p>
            <a:r>
              <a:rPr lang="en-CA" altLang="en-US"/>
              <a:t>Inflammatory cells&amp; serum components</a:t>
            </a:r>
            <a:endParaRPr lang="en-CA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B9C387-5FC8-438E-AB83-33690ED7D657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1412C1-AC7B-455F-87A2-1D21297DCB6C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Composition of Saliva</a:t>
            </a:r>
            <a:endParaRPr lang="en-CA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CA" altLang="en-US" sz="2800" dirty="0"/>
              <a:t>Volume</a:t>
            </a:r>
            <a:endParaRPr lang="en-CA" alt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altLang="en-US" sz="2800" dirty="0"/>
              <a:t>Electrolytes</a:t>
            </a:r>
            <a:endParaRPr lang="en-CA" alt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altLang="en-US" sz="2800" dirty="0"/>
              <a:t>Secretory proteins</a:t>
            </a:r>
            <a:endParaRPr lang="en-CA" alt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altLang="en-US" sz="2800" dirty="0"/>
              <a:t>Immunoglobulins</a:t>
            </a:r>
            <a:endParaRPr lang="en-CA" alt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altLang="en-US" sz="2800" dirty="0"/>
              <a:t>Small organic</a:t>
            </a:r>
            <a:endParaRPr lang="en-CA" alt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altLang="en-US" sz="2800" dirty="0"/>
              <a:t>Other components</a:t>
            </a:r>
            <a:endParaRPr lang="en-CA" altLang="en-US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altLang="en-US" sz="2800" dirty="0"/>
              <a:t>Flow rate:    Whole    Parotid       Submandibular</a:t>
            </a:r>
            <a:endParaRPr lang="en-CA" alt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altLang="en-US" sz="2800" dirty="0"/>
              <a:t>Resting</a:t>
            </a:r>
            <a:endParaRPr lang="en-CA" alt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altLang="en-US" sz="2800" dirty="0"/>
              <a:t>Stimulated</a:t>
            </a:r>
            <a:endParaRPr lang="en-CA" alt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CA" altLang="en-US" sz="2800" dirty="0"/>
              <a:t>    pH</a:t>
            </a:r>
            <a:endParaRPr lang="en-CA" altLang="en-US" sz="2800" dirty="0"/>
          </a:p>
          <a:p>
            <a:endParaRPr lang="en-CA" altLang="en-US" dirty="0"/>
          </a:p>
          <a:p>
            <a:endParaRPr lang="en-CA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BFA34-16DA-4DC7-944B-972E19608907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286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0136FE-7B92-4C77-8B7B-D380A3107E8A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dirty="0" smtClean="0"/>
              <a:t>Functions </a:t>
            </a:r>
            <a:r>
              <a:rPr lang="en-US" altLang="en-US" b="1" dirty="0"/>
              <a:t>of Saliva</a:t>
            </a:r>
            <a:endParaRPr lang="en-US" alt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74676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Protection  &amp; Lubrication                        </a:t>
            </a:r>
            <a:endParaRPr lang="en-US" altLang="en-US" dirty="0"/>
          </a:p>
          <a:p>
            <a:r>
              <a:rPr lang="en-US" altLang="en-US" dirty="0" smtClean="0"/>
              <a:t>Buffering &amp; remineralization</a:t>
            </a:r>
            <a:endParaRPr lang="en-US" altLang="en-US" dirty="0"/>
          </a:p>
          <a:p>
            <a:r>
              <a:rPr lang="en-US" altLang="en-US" dirty="0" smtClean="0"/>
              <a:t>Mucosal Integrity</a:t>
            </a:r>
            <a:endParaRPr lang="en-US" altLang="en-US" dirty="0" smtClean="0"/>
          </a:p>
          <a:p>
            <a:r>
              <a:rPr lang="en-US" altLang="en-US" dirty="0" smtClean="0"/>
              <a:t>Dilution &amp; Cleansing</a:t>
            </a:r>
            <a:endParaRPr lang="en-US" altLang="en-US" dirty="0"/>
          </a:p>
          <a:p>
            <a:r>
              <a:rPr lang="en-US" altLang="en-US" dirty="0"/>
              <a:t>Antimicrobial Action</a:t>
            </a:r>
            <a:endParaRPr lang="en-US" altLang="en-US" dirty="0"/>
          </a:p>
          <a:p>
            <a:r>
              <a:rPr lang="en-US" altLang="en-US" dirty="0" smtClean="0"/>
              <a:t>Deglutition</a:t>
            </a:r>
            <a:endParaRPr lang="en-US" altLang="en-US" dirty="0"/>
          </a:p>
          <a:p>
            <a:r>
              <a:rPr lang="en-US" altLang="en-US" dirty="0"/>
              <a:t>Digestion</a:t>
            </a:r>
            <a:endParaRPr lang="en-US" altLang="en-US" dirty="0"/>
          </a:p>
          <a:p>
            <a:r>
              <a:rPr lang="en-US" altLang="en-US" dirty="0" smtClean="0"/>
              <a:t>Taste</a:t>
            </a:r>
            <a:endParaRPr lang="en-US" altLang="en-US" dirty="0" smtClean="0"/>
          </a:p>
          <a:p>
            <a:r>
              <a:rPr lang="en-US" altLang="en-US" dirty="0" smtClean="0"/>
              <a:t>Phonation</a:t>
            </a:r>
            <a:endParaRPr lang="en-US" altLang="en-US" dirty="0" smtClean="0"/>
          </a:p>
          <a:p>
            <a:r>
              <a:rPr lang="en-US" altLang="en-US" dirty="0" smtClean="0"/>
              <a:t>Excretion</a:t>
            </a: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6BD44D-B730-453F-A51B-B6AB7580A648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2970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DC59CE-E7AD-4A11-8C19-4B85E9D1087C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"/>
          <p:cNvGrpSpPr/>
          <p:nvPr/>
        </p:nvGrpSpPr>
        <p:grpSpPr bwMode="auto">
          <a:xfrm>
            <a:off x="1752600" y="152400"/>
            <a:ext cx="8686800" cy="6553200"/>
            <a:chOff x="76200" y="0"/>
            <a:chExt cx="8686800" cy="6553200"/>
          </a:xfrm>
        </p:grpSpPr>
        <p:sp>
          <p:nvSpPr>
            <p:cNvPr id="30727" name="Oval 2"/>
            <p:cNvSpPr>
              <a:spLocks noChangeArrowheads="1"/>
            </p:cNvSpPr>
            <p:nvPr/>
          </p:nvSpPr>
          <p:spPr bwMode="auto">
            <a:xfrm>
              <a:off x="1524000" y="609600"/>
              <a:ext cx="5791200" cy="5181600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28" name="Oval 3"/>
            <p:cNvSpPr>
              <a:spLocks noChangeArrowheads="1"/>
            </p:cNvSpPr>
            <p:nvPr/>
          </p:nvSpPr>
          <p:spPr bwMode="auto">
            <a:xfrm>
              <a:off x="2971800" y="1828800"/>
              <a:ext cx="2741613" cy="2741613"/>
            </a:xfrm>
            <a:prstGeom prst="ellipse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29" name="Oval 4"/>
            <p:cNvSpPr>
              <a:spLocks noChangeArrowheads="1"/>
            </p:cNvSpPr>
            <p:nvPr/>
          </p:nvSpPr>
          <p:spPr bwMode="auto">
            <a:xfrm>
              <a:off x="3886200" y="2667000"/>
              <a:ext cx="914400" cy="914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C99FF"/>
              </a:solidFill>
              <a:rou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prstClr val="black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30730" name="Text Box 5"/>
            <p:cNvSpPr txBox="1">
              <a:spLocks noChangeArrowheads="1"/>
            </p:cNvSpPr>
            <p:nvPr/>
          </p:nvSpPr>
          <p:spPr bwMode="auto">
            <a:xfrm>
              <a:off x="3886200" y="2815873"/>
              <a:ext cx="986167" cy="630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Functions </a:t>
              </a:r>
              <a:endParaRPr lang="en-US" altLang="en-US" sz="1400" b="1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of saliva</a:t>
              </a:r>
              <a:endParaRPr lang="en-US" altLang="en-US" sz="1400" b="1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31" name="Line 6"/>
            <p:cNvSpPr>
              <a:spLocks noChangeShapeType="1"/>
            </p:cNvSpPr>
            <p:nvPr/>
          </p:nvSpPr>
          <p:spPr bwMode="auto">
            <a:xfrm flipV="1">
              <a:off x="4343400" y="0"/>
              <a:ext cx="0" cy="2667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32" name="Line 7"/>
            <p:cNvSpPr>
              <a:spLocks noChangeShapeType="1"/>
            </p:cNvSpPr>
            <p:nvPr/>
          </p:nvSpPr>
          <p:spPr bwMode="auto">
            <a:xfrm flipV="1">
              <a:off x="4953000" y="152400"/>
              <a:ext cx="1828800" cy="1828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33" name="Line 8"/>
            <p:cNvSpPr>
              <a:spLocks noChangeShapeType="1"/>
            </p:cNvSpPr>
            <p:nvPr/>
          </p:nvSpPr>
          <p:spPr bwMode="auto">
            <a:xfrm flipH="1">
              <a:off x="76200" y="3352800"/>
              <a:ext cx="3886200" cy="1905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34" name="Line 9"/>
            <p:cNvSpPr>
              <a:spLocks noChangeShapeType="1"/>
            </p:cNvSpPr>
            <p:nvPr/>
          </p:nvSpPr>
          <p:spPr bwMode="auto">
            <a:xfrm flipH="1">
              <a:off x="2425700" y="4343400"/>
              <a:ext cx="1231900" cy="2133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35" name="Line 10"/>
            <p:cNvSpPr>
              <a:spLocks noChangeShapeType="1"/>
            </p:cNvSpPr>
            <p:nvPr/>
          </p:nvSpPr>
          <p:spPr bwMode="auto">
            <a:xfrm>
              <a:off x="4876800" y="4495800"/>
              <a:ext cx="118745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36" name="Line 11"/>
            <p:cNvSpPr>
              <a:spLocks noChangeShapeType="1"/>
            </p:cNvSpPr>
            <p:nvPr/>
          </p:nvSpPr>
          <p:spPr bwMode="auto">
            <a:xfrm flipV="1">
              <a:off x="5638800" y="1082675"/>
              <a:ext cx="274320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37" name="Line 12"/>
            <p:cNvSpPr>
              <a:spLocks noChangeShapeType="1"/>
            </p:cNvSpPr>
            <p:nvPr/>
          </p:nvSpPr>
          <p:spPr bwMode="auto">
            <a:xfrm flipH="1" flipV="1">
              <a:off x="1447800" y="152400"/>
              <a:ext cx="19812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38" name="Line 13"/>
            <p:cNvSpPr>
              <a:spLocks noChangeShapeType="1"/>
            </p:cNvSpPr>
            <p:nvPr/>
          </p:nvSpPr>
          <p:spPr bwMode="auto">
            <a:xfrm flipH="1" flipV="1">
              <a:off x="304800" y="2332038"/>
              <a:ext cx="2667000" cy="715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39" name="Text Box 14"/>
            <p:cNvSpPr txBox="1">
              <a:spLocks noChangeArrowheads="1"/>
            </p:cNvSpPr>
            <p:nvPr/>
          </p:nvSpPr>
          <p:spPr bwMode="auto">
            <a:xfrm>
              <a:off x="3165475" y="2819400"/>
              <a:ext cx="5683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Food</a:t>
              </a:r>
              <a:endParaRPr lang="en-US" altLang="en-US" sz="1400" b="1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0" name="Text Box 15"/>
            <p:cNvSpPr txBox="1">
              <a:spLocks noChangeArrowheads="1"/>
            </p:cNvSpPr>
            <p:nvPr/>
          </p:nvSpPr>
          <p:spPr bwMode="auto">
            <a:xfrm>
              <a:off x="4943475" y="2895600"/>
              <a:ext cx="6191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Teeth</a:t>
              </a:r>
              <a:endParaRPr lang="en-US" altLang="en-US" sz="1400" b="1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1" name="Text Box 16"/>
            <p:cNvSpPr txBox="1">
              <a:spLocks noChangeArrowheads="1"/>
            </p:cNvSpPr>
            <p:nvPr/>
          </p:nvSpPr>
          <p:spPr bwMode="auto">
            <a:xfrm>
              <a:off x="3616325" y="3733800"/>
              <a:ext cx="14890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prstClr val="black"/>
                  </a:solidFill>
                  <a:latin typeface="Times New Roman" panose="02020603050405020304" pitchFamily="18" charset="0"/>
                </a:rPr>
                <a:t>Micro-organisms</a:t>
              </a:r>
              <a:endParaRPr lang="en-US" altLang="en-US" sz="1400" b="1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2" name="Text Box 17"/>
            <p:cNvSpPr txBox="1">
              <a:spLocks noChangeArrowheads="1"/>
            </p:cNvSpPr>
            <p:nvPr/>
          </p:nvSpPr>
          <p:spPr bwMode="auto">
            <a:xfrm>
              <a:off x="2535238" y="2133600"/>
              <a:ext cx="5699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Taste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3" name="Text Box 18"/>
            <p:cNvSpPr txBox="1">
              <a:spLocks noChangeArrowheads="1"/>
            </p:cNvSpPr>
            <p:nvPr/>
          </p:nvSpPr>
          <p:spPr bwMode="auto">
            <a:xfrm>
              <a:off x="3352800" y="1292553"/>
              <a:ext cx="89159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Bouls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formation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4" name="Text Box 19"/>
            <p:cNvSpPr txBox="1">
              <a:spLocks noChangeArrowheads="1"/>
            </p:cNvSpPr>
            <p:nvPr/>
          </p:nvSpPr>
          <p:spPr bwMode="auto">
            <a:xfrm>
              <a:off x="4403725" y="1219200"/>
              <a:ext cx="6477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Buffer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5" name="Text Box 20"/>
            <p:cNvSpPr txBox="1">
              <a:spLocks noChangeArrowheads="1"/>
            </p:cNvSpPr>
            <p:nvPr/>
          </p:nvSpPr>
          <p:spPr bwMode="auto">
            <a:xfrm>
              <a:off x="5105400" y="1673553"/>
              <a:ext cx="14766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Protection against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demineralization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6" name="Text Box 21"/>
            <p:cNvSpPr txBox="1">
              <a:spLocks noChangeArrowheads="1"/>
            </p:cNvSpPr>
            <p:nvPr/>
          </p:nvSpPr>
          <p:spPr bwMode="auto">
            <a:xfrm>
              <a:off x="5829300" y="2667000"/>
              <a:ext cx="14097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Remineralization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7" name="Text Box 22"/>
            <p:cNvSpPr txBox="1">
              <a:spLocks noChangeArrowheads="1"/>
            </p:cNvSpPr>
            <p:nvPr/>
          </p:nvSpPr>
          <p:spPr bwMode="auto">
            <a:xfrm>
              <a:off x="6019800" y="3581400"/>
              <a:ext cx="10128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Lubrication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8" name="Text Box 23"/>
            <p:cNvSpPr txBox="1">
              <a:spLocks noChangeArrowheads="1"/>
            </p:cNvSpPr>
            <p:nvPr/>
          </p:nvSpPr>
          <p:spPr bwMode="auto">
            <a:xfrm>
              <a:off x="5334000" y="4495800"/>
              <a:ext cx="9239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Anti-Viral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49" name="Text Box 24"/>
            <p:cNvSpPr txBox="1">
              <a:spLocks noChangeArrowheads="1"/>
            </p:cNvSpPr>
            <p:nvPr/>
          </p:nvSpPr>
          <p:spPr bwMode="auto">
            <a:xfrm>
              <a:off x="3748088" y="4800600"/>
              <a:ext cx="105251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Anti-Fungal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0" name="Text Box 25"/>
            <p:cNvSpPr txBox="1">
              <a:spLocks noChangeArrowheads="1"/>
            </p:cNvSpPr>
            <p:nvPr/>
          </p:nvSpPr>
          <p:spPr bwMode="auto">
            <a:xfrm>
              <a:off x="2181225" y="4267200"/>
              <a:ext cx="11715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Anti-bacterial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1" name="Text Box 26"/>
            <p:cNvSpPr txBox="1">
              <a:spLocks noChangeArrowheads="1"/>
            </p:cNvSpPr>
            <p:nvPr/>
          </p:nvSpPr>
          <p:spPr bwMode="auto">
            <a:xfrm>
              <a:off x="1828800" y="3200400"/>
              <a:ext cx="8763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Digestion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2" name="Text Box 27"/>
            <p:cNvSpPr txBox="1">
              <a:spLocks noChangeArrowheads="1"/>
            </p:cNvSpPr>
            <p:nvPr/>
          </p:nvSpPr>
          <p:spPr bwMode="auto">
            <a:xfrm>
              <a:off x="5119688" y="27543"/>
              <a:ext cx="166211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Bicarbonate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Phosphate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Proteins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3" name="Text Box 28"/>
            <p:cNvSpPr txBox="1">
              <a:spLocks noChangeArrowheads="1"/>
            </p:cNvSpPr>
            <p:nvPr/>
          </p:nvSpPr>
          <p:spPr bwMode="auto">
            <a:xfrm>
              <a:off x="6630988" y="545068"/>
              <a:ext cx="92365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Muicns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Ca2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Phosphate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4" name="Text Box 29"/>
            <p:cNvSpPr txBox="1">
              <a:spLocks noChangeArrowheads="1"/>
            </p:cNvSpPr>
            <p:nvPr/>
          </p:nvSpPr>
          <p:spPr bwMode="auto">
            <a:xfrm>
              <a:off x="7620000" y="1876425"/>
              <a:ext cx="92365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PRPs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Statherin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Phosphate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5" name="Line 30"/>
            <p:cNvSpPr>
              <a:spLocks noChangeShapeType="1"/>
            </p:cNvSpPr>
            <p:nvPr/>
          </p:nvSpPr>
          <p:spPr bwMode="auto">
            <a:xfrm>
              <a:off x="5715000" y="3200400"/>
              <a:ext cx="3048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56" name="Text Box 31"/>
            <p:cNvSpPr txBox="1">
              <a:spLocks noChangeArrowheads="1"/>
            </p:cNvSpPr>
            <p:nvPr/>
          </p:nvSpPr>
          <p:spPr bwMode="auto">
            <a:xfrm>
              <a:off x="7586663" y="3654753"/>
              <a:ext cx="7248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Mucins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PRG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7" name="Rectangle 32"/>
            <p:cNvSpPr>
              <a:spLocks noChangeArrowheads="1"/>
            </p:cNvSpPr>
            <p:nvPr/>
          </p:nvSpPr>
          <p:spPr bwMode="auto">
            <a:xfrm>
              <a:off x="6400800" y="5328434"/>
              <a:ext cx="146065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Cystatins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Mucins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Immunoglobulins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SLPI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58" name="Line 33"/>
            <p:cNvSpPr>
              <a:spLocks noChangeShapeType="1"/>
            </p:cNvSpPr>
            <p:nvPr/>
          </p:nvSpPr>
          <p:spPr bwMode="auto">
            <a:xfrm>
              <a:off x="4800600" y="3276600"/>
              <a:ext cx="3886200" cy="22447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59" name="Text Box 34"/>
            <p:cNvSpPr txBox="1">
              <a:spLocks noChangeArrowheads="1"/>
            </p:cNvSpPr>
            <p:nvPr/>
          </p:nvSpPr>
          <p:spPr bwMode="auto">
            <a:xfrm>
              <a:off x="3844925" y="5834391"/>
              <a:ext cx="146681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Chromogranins A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Immunoglobulins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0" name="Text Box 35"/>
            <p:cNvSpPr txBox="1">
              <a:spLocks noChangeArrowheads="1"/>
            </p:cNvSpPr>
            <p:nvPr/>
          </p:nvSpPr>
          <p:spPr bwMode="auto">
            <a:xfrm>
              <a:off x="2992438" y="5943600"/>
              <a:ext cx="8175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Histatins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1" name="Text Box 36"/>
            <p:cNvSpPr txBox="1">
              <a:spLocks noChangeArrowheads="1"/>
            </p:cNvSpPr>
            <p:nvPr/>
          </p:nvSpPr>
          <p:spPr bwMode="auto">
            <a:xfrm>
              <a:off x="1066800" y="4792315"/>
              <a:ext cx="1460656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Lysozyme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Lactoferrin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Calprotectin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Lactroperoxidase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Immunoglobulins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Chromogranin A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2" name="Text Box 37"/>
            <p:cNvSpPr txBox="1">
              <a:spLocks noChangeArrowheads="1"/>
            </p:cNvSpPr>
            <p:nvPr/>
          </p:nvSpPr>
          <p:spPr bwMode="auto">
            <a:xfrm>
              <a:off x="152400" y="5147459"/>
              <a:ext cx="82426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Cystains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Histatins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VEGh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SLPI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3" name="Text Box 38"/>
            <p:cNvSpPr txBox="1">
              <a:spLocks noChangeArrowheads="1"/>
            </p:cNvSpPr>
            <p:nvPr/>
          </p:nvSpPr>
          <p:spPr bwMode="auto">
            <a:xfrm>
              <a:off x="477838" y="2952175"/>
              <a:ext cx="824265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Amylase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Protease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Lipase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DNAse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RNAse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4" name="Text Box 39"/>
            <p:cNvSpPr txBox="1">
              <a:spLocks noChangeArrowheads="1"/>
            </p:cNvSpPr>
            <p:nvPr/>
          </p:nvSpPr>
          <p:spPr bwMode="auto">
            <a:xfrm>
              <a:off x="133320" y="1129253"/>
              <a:ext cx="2220480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Gustin (carbonic anhydrase)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Zn2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Water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765" name="Text Box 40"/>
            <p:cNvSpPr txBox="1">
              <a:spLocks noChangeArrowheads="1"/>
            </p:cNvSpPr>
            <p:nvPr/>
          </p:nvSpPr>
          <p:spPr bwMode="auto">
            <a:xfrm>
              <a:off x="2514600" y="454353"/>
              <a:ext cx="72487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Mucins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prstClr val="black"/>
                  </a:solidFill>
                  <a:latin typeface="Times New Roman" panose="02020603050405020304" pitchFamily="18" charset="0"/>
                </a:rPr>
                <a:t>Water</a:t>
              </a:r>
              <a:endParaRPr lang="en-US" altLang="en-US" sz="140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82" name="Diagram 81"/>
          <p:cNvGraphicFramePr/>
          <p:nvPr/>
        </p:nvGraphicFramePr>
        <p:xfrm>
          <a:off x="7881918" y="0"/>
          <a:ext cx="2786082" cy="81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83" name="Diagram 82"/>
          <p:cNvGraphicFramePr/>
          <p:nvPr/>
        </p:nvGraphicFramePr>
        <p:xfrm>
          <a:off x="9958250" y="1046154"/>
          <a:ext cx="1393041" cy="817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FF31E6-5C62-4F13-B146-F5DC842D79CB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3072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D778A8-F28C-4035-85D3-3A37B5A4A3D4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Major glands</a:t>
            </a:r>
            <a:endParaRPr lang="en-US" altLang="en-US" dirty="0"/>
          </a:p>
        </p:txBody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Parotid:</a:t>
            </a:r>
            <a:r>
              <a:rPr lang="en-US" altLang="en-US" dirty="0"/>
              <a:t> so-called watery serous saliva rich in amylase, proline-rich proteins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Stenson’s duct</a:t>
            </a:r>
            <a:endParaRPr lang="en-US" altLang="en-US" dirty="0"/>
          </a:p>
          <a:p>
            <a:pPr eaLnBrk="1" hangingPunct="1"/>
            <a:r>
              <a:rPr lang="en-US" altLang="en-US" b="1" dirty="0"/>
              <a:t>Submandibular gland:</a:t>
            </a:r>
            <a:r>
              <a:rPr lang="en-US" altLang="en-US" dirty="0"/>
              <a:t> more mucinous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Wharton’s duct</a:t>
            </a:r>
            <a:endParaRPr lang="en-US" altLang="en-US" dirty="0"/>
          </a:p>
          <a:p>
            <a:pPr eaLnBrk="1" hangingPunct="1"/>
            <a:r>
              <a:rPr lang="en-US" altLang="en-US" dirty="0"/>
              <a:t>S</a:t>
            </a:r>
            <a:r>
              <a:rPr lang="en-US" altLang="en-US" b="1" dirty="0"/>
              <a:t>ublingual:</a:t>
            </a:r>
            <a:r>
              <a:rPr lang="en-US" altLang="en-US" dirty="0"/>
              <a:t> viscous saliva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ducts of </a:t>
            </a:r>
            <a:r>
              <a:rPr lang="en-US" altLang="en-US" dirty="0" err="1"/>
              <a:t>Rivinus</a:t>
            </a:r>
            <a:r>
              <a:rPr lang="en-US" altLang="en-US" dirty="0"/>
              <a:t>; duct of Bartholin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3C05B09-B62C-4901-BA30-4BCCB5FECEC3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E5FCF3-B4B2-471C-A3D8-CEF55C141341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74210" y="1187355"/>
            <a:ext cx="7806518" cy="496477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2B6B-D8E5-43D7-B06E-D6AFD00E5755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91633" y="1187355"/>
            <a:ext cx="14057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/>
              <a:t>https://r.search.yahoo.com/_ylt=AwrKDxPX6Stj8fcX7HbGHAx.;_ylu=c2VjA2ZwLWF0dHJpYgRzbGsDcnVybA--/RV=2/RE=1663851095/RO=11/RU=http%3a%2f%2fsimplyknowledge.com%2fpopular%2fgk_detail%2fsalivary-glands/RK=2/RS=zzSrO3ZMR10e9gdcP6LJh2BOJ18-</a:t>
            </a:r>
            <a:endParaRPr lang="en-IN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Minor glands</a:t>
            </a:r>
            <a:endParaRPr lang="en-US" altLang="en-US"/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b="1" dirty="0"/>
              <a:t>Minor salivary glands are not found within gingiva and anterior part of the hard palate</a:t>
            </a:r>
            <a:endParaRPr lang="en-US" altLang="en-US" b="1" dirty="0"/>
          </a:p>
          <a:p>
            <a:pPr eaLnBrk="1" hangingPunct="1"/>
            <a:r>
              <a:rPr lang="en-US" altLang="en-US" dirty="0"/>
              <a:t>Serous minor </a:t>
            </a:r>
            <a:r>
              <a:rPr lang="en-US" altLang="en-US" dirty="0" smtClean="0"/>
              <a:t>glands: Von </a:t>
            </a:r>
            <a:r>
              <a:rPr lang="en-US" altLang="en-US" dirty="0" err="1"/>
              <a:t>Ebner</a:t>
            </a:r>
            <a:r>
              <a:rPr lang="en-US" altLang="en-US" dirty="0"/>
              <a:t> below the sulci of the circumvallate and </a:t>
            </a:r>
            <a:r>
              <a:rPr lang="en-US" altLang="en-US" dirty="0" err="1" smtClean="0"/>
              <a:t>follate</a:t>
            </a:r>
            <a:r>
              <a:rPr lang="en-US" altLang="en-US" dirty="0" smtClean="0"/>
              <a:t> </a:t>
            </a:r>
            <a:r>
              <a:rPr lang="en-US" altLang="en-US" dirty="0"/>
              <a:t>papillae of the tongue</a:t>
            </a:r>
            <a:endParaRPr lang="en-US" altLang="en-US" dirty="0"/>
          </a:p>
          <a:p>
            <a:pPr eaLnBrk="1" hangingPunct="1"/>
            <a:r>
              <a:rPr lang="en-US" altLang="en-US" dirty="0"/>
              <a:t>Glands of </a:t>
            </a:r>
            <a:r>
              <a:rPr lang="en-US" altLang="en-US" dirty="0" err="1"/>
              <a:t>Blandin-Nuhn</a:t>
            </a:r>
            <a:r>
              <a:rPr lang="en-US" altLang="en-US" dirty="0"/>
              <a:t>: </a:t>
            </a:r>
            <a:r>
              <a:rPr lang="en-US" altLang="en-US" dirty="0" smtClean="0"/>
              <a:t> anterior ventral tongue (near apex)</a:t>
            </a:r>
            <a:endParaRPr lang="en-US" altLang="en-US" dirty="0"/>
          </a:p>
          <a:p>
            <a:pPr eaLnBrk="1" hangingPunct="1"/>
            <a:r>
              <a:rPr lang="en-US" altLang="en-US" dirty="0"/>
              <a:t>Palatine, </a:t>
            </a:r>
            <a:r>
              <a:rPr lang="en-US" altLang="en-US" dirty="0" err="1" smtClean="0"/>
              <a:t>glosso</a:t>
            </a:r>
            <a:r>
              <a:rPr lang="en-US" altLang="en-US" dirty="0" smtClean="0"/>
              <a:t> palatine </a:t>
            </a:r>
            <a:r>
              <a:rPr lang="en-US" altLang="en-US" dirty="0"/>
              <a:t>glands are pure </a:t>
            </a:r>
            <a:r>
              <a:rPr lang="en-US" altLang="en-US" dirty="0" smtClean="0"/>
              <a:t>mucus- Palate</a:t>
            </a:r>
            <a:endParaRPr lang="en-US" altLang="en-US" dirty="0"/>
          </a:p>
          <a:p>
            <a:pPr eaLnBrk="1" hangingPunct="1"/>
            <a:r>
              <a:rPr lang="en-US" altLang="en-US" dirty="0"/>
              <a:t>Weber </a:t>
            </a:r>
            <a:r>
              <a:rPr lang="en-US" altLang="en-US" dirty="0" smtClean="0"/>
              <a:t>glands- Lateral border of the tongue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F16EDD4-801D-4A02-9F10-C475CF48820A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34801A-698D-409F-94F6-D0EF6D60057A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6070" y="423081"/>
            <a:ext cx="9351195" cy="55771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2B6B-D8E5-43D7-B06E-D6AFD00E5755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5926" y="1849438"/>
            <a:ext cx="7407275" cy="1752600"/>
          </a:xfrm>
        </p:spPr>
        <p:txBody>
          <a:bodyPr/>
          <a:lstStyle/>
          <a:p>
            <a:pPr eaLnBrk="1" hangingPunct="1">
              <a:defRPr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53E084-0E71-4229-86FA-EF21724E21E4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1127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2549F0-F97E-4ADA-9F5E-F4EECF826BAD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pic>
        <p:nvPicPr>
          <p:cNvPr id="11268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791" y="1392071"/>
            <a:ext cx="7083188" cy="421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6070" y="1215581"/>
            <a:ext cx="8081953" cy="491226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2B6B-D8E5-43D7-B06E-D6AFD00E5755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12741" y="1306241"/>
            <a:ext cx="19095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/>
              <a:t>https://r.search.yahoo.com/_ylt=AwrKDxMt7ytjUoIWAmPGHAx.;_ylu=c2VjA2ZwLWF0dHJpYgRzbGsDcnVybA--/RV=2/RE=1663852461/RO=11/RU=https%3a%2f%2fwww.slideshare.net%2fapurva3011990%2fsaliva-in-dentistry/RK=2/RS=WUZAOqVcMbVPYU1owbAaRjRo3e8-</a:t>
            </a:r>
            <a:endParaRPr lang="en-IN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en-US" altLang="en-US" b="1" dirty="0" smtClean="0"/>
            </a:br>
            <a:r>
              <a:rPr lang="en-US" altLang="en-US" dirty="0"/>
              <a:t> </a:t>
            </a:r>
            <a:r>
              <a:rPr lang="en-US" altLang="en-US" dirty="0" smtClean="0"/>
              <a:t>                 </a:t>
            </a:r>
            <a:r>
              <a:rPr lang="en-US" altLang="en-US" sz="4000" b="1" dirty="0" smtClean="0"/>
              <a:t>Microanatomy</a:t>
            </a:r>
            <a:br>
              <a:rPr lang="en-US" altLang="en-US" sz="4000" b="1" dirty="0"/>
            </a:br>
            <a:endParaRPr lang="en-US" altLang="en-US" sz="4000" dirty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The Secretory Unit</a:t>
            </a:r>
            <a:endParaRPr lang="en-US" altLang="en-US" b="1" dirty="0"/>
          </a:p>
          <a:p>
            <a:pPr>
              <a:buFont typeface="Wingdings 2" panose="05020102010507070707" pitchFamily="18" charset="2"/>
              <a:buNone/>
            </a:pPr>
            <a:r>
              <a:rPr lang="en-US" altLang="en-US" b="1" dirty="0"/>
              <a:t>    Acinus (serous, mucous, mixed</a:t>
            </a:r>
            <a:r>
              <a:rPr lang="en-US" altLang="en-US" b="1" dirty="0" smtClean="0"/>
              <a:t>)</a:t>
            </a:r>
            <a:endParaRPr lang="en-US" altLang="en-US" b="1" dirty="0"/>
          </a:p>
          <a:p>
            <a:r>
              <a:rPr lang="en-US" altLang="en-US" b="1" dirty="0"/>
              <a:t>Myoepithelial </a:t>
            </a:r>
            <a:r>
              <a:rPr lang="en-US" altLang="en-US" b="1" dirty="0" smtClean="0"/>
              <a:t>cells</a:t>
            </a:r>
            <a:endParaRPr lang="en-US" altLang="en-US" b="1" dirty="0" smtClean="0"/>
          </a:p>
          <a:p>
            <a:pPr marL="0" indent="0">
              <a:buNone/>
            </a:pPr>
            <a:r>
              <a:rPr lang="en-US" altLang="en-US" dirty="0" smtClean="0"/>
              <a:t>        DUCTS</a:t>
            </a:r>
            <a:endParaRPr lang="en-US" altLang="en-US" b="1" dirty="0"/>
          </a:p>
          <a:p>
            <a:r>
              <a:rPr lang="en-US" altLang="en-US" b="1" dirty="0"/>
              <a:t>Intercalated duct</a:t>
            </a:r>
            <a:endParaRPr lang="en-US" altLang="en-US" b="1" dirty="0"/>
          </a:p>
          <a:p>
            <a:r>
              <a:rPr lang="en-US" altLang="en-US" b="1" dirty="0"/>
              <a:t>Striated duct</a:t>
            </a:r>
            <a:endParaRPr lang="en-US" altLang="en-US" b="1" dirty="0"/>
          </a:p>
          <a:p>
            <a:r>
              <a:rPr lang="en-US" altLang="en-US" b="1" dirty="0"/>
              <a:t>Excretory duct</a:t>
            </a: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54D2F62-9E2D-492D-A0FC-DB6D738C02FB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5120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698798-1458-428A-BE54-A2758F2F3214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Acinar cells</a:t>
            </a:r>
            <a:endParaRPr lang="en-US" altLang="en-US"/>
          </a:p>
        </p:txBody>
      </p:sp>
      <p:sp>
        <p:nvSpPr>
          <p:cNvPr id="56323" name="Rectangle 3"/>
          <p:cNvSpPr>
            <a:spLocks noGrp="1"/>
          </p:cNvSpPr>
          <p:nvPr>
            <p:ph idx="1"/>
          </p:nvPr>
        </p:nvSpPr>
        <p:spPr>
          <a:xfrm>
            <a:off x="1981200" y="2667001"/>
            <a:ext cx="7467600" cy="3459163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At around the 7-8</a:t>
            </a:r>
            <a:r>
              <a:rPr lang="en-US" altLang="en-US" baseline="30000">
                <a:cs typeface="Times New Roman" panose="02020603050405020304" pitchFamily="18" charset="0"/>
              </a:rPr>
              <a:t>th</a:t>
            </a:r>
            <a:r>
              <a:rPr lang="en-US" altLang="en-US">
                <a:cs typeface="Times New Roman" panose="02020603050405020304" pitchFamily="18" charset="0"/>
              </a:rPr>
              <a:t> month in utero, secretory cells (acini) begin to develop around the ductal system. </a:t>
            </a:r>
            <a:endParaRPr lang="en-US" altLang="en-US"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F8158E6-DAA6-43EC-85AE-575A0136B080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5632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06FCBE-5851-45A9-B9C4-08003763A908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Acinar cells of Salivary Glands</a:t>
            </a:r>
            <a:endParaRPr lang="en-US" altLang="en-US"/>
          </a:p>
        </p:txBody>
      </p:sp>
      <p:sp>
        <p:nvSpPr>
          <p:cNvPr id="57347" name="Rectangle 3"/>
          <p:cNvSpPr>
            <a:spLocks noGrp="1"/>
          </p:cNvSpPr>
          <p:nvPr>
            <p:ph idx="1"/>
          </p:nvPr>
        </p:nvSpPr>
        <p:spPr>
          <a:xfrm>
            <a:off x="2438400" y="21336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>
                <a:cs typeface="Times New Roman" panose="02020603050405020304" pitchFamily="18" charset="0"/>
              </a:rPr>
              <a:t>Classified as either:</a:t>
            </a:r>
            <a:endParaRPr lang="en-US" altLang="en-US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Serous cells: </a:t>
            </a:r>
            <a:r>
              <a:rPr lang="en-US" altLang="en-US" sz="2800">
                <a:cs typeface="Times New Roman" panose="02020603050405020304" pitchFamily="18" charset="0"/>
              </a:rPr>
              <a:t>produce a thin watery secretion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Mucous cells: </a:t>
            </a:r>
            <a:r>
              <a:rPr lang="en-US" altLang="en-US" sz="2800">
                <a:cs typeface="Times New Roman" panose="02020603050405020304" pitchFamily="18" charset="0"/>
              </a:rPr>
              <a:t>produce a more viscous secretion</a:t>
            </a:r>
            <a:endParaRPr lang="en-US" altLang="en-US" sz="2800"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3340A2D-EFDF-48EE-9A28-2FCF55411973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5734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CE748F-2C1D-4FB4-808D-4F929570541D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Serous cells</a:t>
            </a:r>
            <a:endParaRPr lang="en-US" altLang="en-US"/>
          </a:p>
        </p:txBody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xfrm>
            <a:off x="2286000" y="2057400"/>
            <a:ext cx="7772400" cy="3276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Serous </a:t>
            </a:r>
            <a:r>
              <a:rPr lang="en-US" altLang="en-US" sz="2800" dirty="0" smtClean="0"/>
              <a:t>cells: secrete  </a:t>
            </a:r>
            <a:r>
              <a:rPr lang="en-US" altLang="en-US" sz="2800" dirty="0"/>
              <a:t>polysaccharides</a:t>
            </a: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They have all the features of a cell specialized for the synthesis, storage, and secretion of protein</a:t>
            </a:r>
            <a:endParaRPr lang="en-US" altLang="en-US" sz="28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Rough endoplasmic reticulum (ribosomal sites-</a:t>
            </a:r>
            <a:r>
              <a:rPr lang="en-US" altLang="en-US" sz="2400" dirty="0" smtClean="0"/>
              <a:t>-cisternae</a:t>
            </a:r>
            <a:r>
              <a:rPr lang="en-US" altLang="en-US" sz="2400" dirty="0"/>
              <a:t>)</a:t>
            </a:r>
            <a:endParaRPr lang="en-US" alt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Prominent Golgi-</a:t>
            </a:r>
            <a:r>
              <a:rPr lang="en-US" altLang="en-US" sz="2400" dirty="0" smtClean="0"/>
              <a:t>-carbohydrate </a:t>
            </a:r>
            <a:r>
              <a:rPr lang="en-US" altLang="en-US" sz="2400" dirty="0"/>
              <a:t>moieties are added</a:t>
            </a:r>
            <a:br>
              <a:rPr lang="en-US" altLang="en-US" sz="2400" dirty="0"/>
            </a:br>
            <a:r>
              <a:rPr lang="en-US" altLang="en-US" sz="2400" dirty="0"/>
              <a:t>Secretory granules-</a:t>
            </a:r>
            <a:r>
              <a:rPr lang="en-US" altLang="en-US" sz="2400" dirty="0" smtClean="0"/>
              <a:t>-exocytosis</a:t>
            </a:r>
            <a:br>
              <a:rPr lang="en-US" altLang="en-US" sz="2400" dirty="0"/>
            </a:br>
            <a:endParaRPr lang="en-US" altLang="en-US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46C4D65-D501-4B77-93B0-12CFB9770DD8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65B4C9-8F2A-4927-9129-47AC04667681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Serous cells</a:t>
            </a:r>
            <a:endParaRPr lang="en-US" altLang="en-US"/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>
          <a:xfrm>
            <a:off x="2286000" y="1752600"/>
            <a:ext cx="7848600" cy="4419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800"/>
              <a:t>The secretory process is continuous but cyclic</a:t>
            </a:r>
            <a:endParaRPr lang="en-US" altLang="en-US" sz="2800"/>
          </a:p>
          <a:p>
            <a:pPr>
              <a:spcBef>
                <a:spcPct val="0"/>
              </a:spcBef>
            </a:pPr>
            <a:r>
              <a:rPr lang="en-US" altLang="en-US" sz="2800"/>
              <a:t>There are complex foldings of cytoplasmic membrane</a:t>
            </a:r>
            <a:endParaRPr lang="en-US" altLang="en-US" sz="2800"/>
          </a:p>
          <a:p>
            <a:pPr>
              <a:spcBef>
                <a:spcPct val="0"/>
              </a:spcBef>
            </a:pPr>
            <a:r>
              <a:rPr lang="en-US" altLang="en-US" sz="2800"/>
              <a:t>The junctional complex consists of:</a:t>
            </a:r>
            <a:endParaRPr lang="en-US" altLang="en-US" sz="2800"/>
          </a:p>
          <a:p>
            <a:pPr lvl="1">
              <a:spcBef>
                <a:spcPct val="0"/>
              </a:spcBef>
            </a:pPr>
            <a:r>
              <a:rPr lang="en-US" altLang="en-US" sz="2400"/>
              <a:t>Tight junctions (zonula occludens)--&gt;fusion of outer cell layer</a:t>
            </a:r>
            <a:endParaRPr lang="en-US" altLang="en-US" sz="2400"/>
          </a:p>
          <a:p>
            <a:pPr lvl="1">
              <a:spcBef>
                <a:spcPct val="0"/>
              </a:spcBef>
            </a:pPr>
            <a:r>
              <a:rPr lang="en-US" altLang="en-US" sz="2400"/>
              <a:t>Intermediate junction (zonula adherens)--&gt;intercellular communication</a:t>
            </a:r>
            <a:endParaRPr lang="en-US" altLang="en-US" sz="2400"/>
          </a:p>
          <a:p>
            <a:pPr lvl="1">
              <a:spcBef>
                <a:spcPct val="0"/>
              </a:spcBef>
            </a:pPr>
            <a:r>
              <a:rPr lang="en-US" altLang="en-US" sz="2400"/>
              <a:t>Desmosomes--&gt;macula adherens</a:t>
            </a:r>
            <a:endParaRPr lang="en-US" altLang="en-US" sz="2400"/>
          </a:p>
          <a:p>
            <a:pPr eaLnBrk="1" hangingPunct="1">
              <a:buFontTx/>
              <a:buNone/>
            </a:pPr>
            <a:endParaRPr lang="en-US" altLang="en-US" sz="280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5B7135E-AE1D-4874-BAE6-85E2318DD987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5939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ACF338-B502-41BD-B807-426C69ECA096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C:\Documents and Settings\Ioannis G. Koutlas D\Desktop\sg_files\sg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705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2A71C5E-9DB9-4870-9D23-38413FF7448F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2FCE3A-ACF4-44D3-B245-7E74752A0C51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C:\Documents and Settings\Ioannis G. Koutlas D\Desktop\sg_files\Figure_11-1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85750"/>
            <a:ext cx="60579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3552092-C8E6-4009-9945-DD3AA36DAF10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3CBD22-80BA-4F6E-966E-B456EC73ED65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27" descr="C:\Documents and Settings\Ioannis G. Koutlas D\Desktop\sg_files\Figure_11-0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9" y="228600"/>
            <a:ext cx="564673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D12E86C-F8A4-4971-88C2-FD7BA756AC0B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5F2489-7E7D-453A-BA57-42BCDFCACA10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Mucous cells</a:t>
            </a:r>
            <a:endParaRPr lang="en-US" altLang="en-US"/>
          </a:p>
        </p:txBody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Production, storage, and secretion of proteinaceous material; smaller enzymatic component</a:t>
            </a:r>
            <a:br>
              <a:rPr lang="en-US" altLang="en-US"/>
            </a:br>
            <a:r>
              <a:rPr lang="en-US" altLang="en-US"/>
              <a:t>-more carbohydrates--&gt;mucins=more prominent Golgi</a:t>
            </a:r>
            <a:br>
              <a:rPr lang="en-US" altLang="en-US"/>
            </a:br>
            <a:r>
              <a:rPr lang="en-US" altLang="en-US"/>
              <a:t>-less prominent (conspicuous) rough endoplasmic reticulum, mitochondria</a:t>
            </a:r>
            <a:br>
              <a:rPr lang="en-US" altLang="en-US"/>
            </a:br>
            <a:r>
              <a:rPr lang="en-US" altLang="en-US"/>
              <a:t>-less interdigitations 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685106F-C2A3-4F1C-83F6-CD2AFA9635AC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6349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DFFA47-FF1D-4F21-8311-B5C0BCBD58CE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 noChangeArrowheads="1"/>
          </p:cNvSpPr>
          <p:nvPr/>
        </p:nvSpPr>
        <p:spPr bwMode="auto">
          <a:xfrm>
            <a:off x="2381250" y="785813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ts val="600"/>
              </a:spcBef>
              <a:spcAft>
                <a:spcPct val="0"/>
              </a:spcAft>
              <a:buClr>
                <a:srgbClr val="3891A7"/>
              </a:buClr>
              <a:buSzPct val="80000"/>
            </a:pPr>
            <a:r>
              <a:rPr lang="en-US" altLang="en-US" sz="2400" b="1">
                <a:solidFill>
                  <a:srgbClr val="8DC765"/>
                </a:solidFill>
                <a:latin typeface="Gill Sans MT" panose="020B0502020104020203" pitchFamily="34" charset="0"/>
              </a:rPr>
              <a:t>        </a:t>
            </a:r>
            <a:r>
              <a:rPr lang="en-US" altLang="en-US" sz="2400">
                <a:solidFill>
                  <a:prstClr val="black"/>
                </a:solidFill>
                <a:latin typeface="Gill Sans MT" panose="020B0502020104020203" pitchFamily="34" charset="0"/>
              </a:rPr>
              <a:t>                  </a:t>
            </a:r>
            <a:endParaRPr lang="en-US" altLang="en-US" sz="240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2881290" y="1643050"/>
          <a:ext cx="7286676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70203" y="71438"/>
            <a:ext cx="749776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Glands</a:t>
            </a:r>
            <a:endParaRPr lang="en-IN" b="1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068C14-7862-47DF-B1B6-61F3BCDAD0A2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1434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F1E55C-C11D-4ECB-81F1-7B380455A985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pic>
        <p:nvPicPr>
          <p:cNvPr id="64515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4464" y="274638"/>
            <a:ext cx="4035425" cy="6030912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35B8014-DF15-4063-B424-530274D1A137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6451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C6E4B6-6108-4575-B936-23E168517548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pic>
        <p:nvPicPr>
          <p:cNvPr id="6451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74638"/>
            <a:ext cx="4891088" cy="650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pic>
        <p:nvPicPr>
          <p:cNvPr id="65539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0"/>
            <a:ext cx="7891462" cy="6597650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CF38CDC-34C3-404D-903C-5241EEF9E956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655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FACE9-E6B3-41C7-9440-46151D2903B8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 descr="C:\Documents and Settings\Ioannis G. Koutlas D\Desktop\sg_files\sg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4" y="0"/>
            <a:ext cx="4783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C22B9F-7ACA-4B48-9B19-C7B16091634B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61C97C-8A48-452B-88CB-7888773A6E39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C:\Documents and Settings\Ioannis G. Koutlas D\Desktop\sg_files\Figure_11-1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9" y="228600"/>
            <a:ext cx="43783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9A2B790-241D-4FDD-A431-DF8F0F4568E0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572B81-6CE8-4B04-AF98-EC2D0D96DF10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C:\Documents and Settings\Ioannis G. Koutlas D\Desktop\sg_files\Figure_11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4614"/>
            <a:ext cx="8229600" cy="670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FE095C4-D6BC-492E-8D19-269D45A823E9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0C5F22-6467-4336-BDD0-334E4CC704D2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C:\Documents and Settings\Ioannis G. Koutlas D\Desktop\sg_files\Figure_115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"/>
            <a:ext cx="815340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7B229CF-239F-4E09-ABD4-04B1D2F9C41E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8FD9FA-DA64-4C36-BDB8-B7793B511FFD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C:\Documents and Settings\Ioannis G. Koutlas D\Desktop\sg_files\Figure_12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8614"/>
            <a:ext cx="914400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E373685-6968-4BBF-B6DB-546670D6B2DF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DD14F-A348-418F-B2F1-97B719D44508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 descr="C:\Documents and Settings\Ioannis G. Koutlas D\Desktop\sg_files\Figure_11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3226"/>
            <a:ext cx="883920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B47DD84-65A0-4C41-AB50-070C345B5167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EF0625-2A0A-49EB-AE98-EBE653BBCF62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Myoepithelial cells</a:t>
            </a:r>
            <a:endParaRPr lang="en-US" altLang="en-US"/>
          </a:p>
        </p:txBody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One, two or even three myoepithelial cells in each salivary and piece body</a:t>
            </a: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Four to eight processes</a:t>
            </a: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Desmosomes between myoepithelial cells and secretory cells</a:t>
            </a: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Myofilaments frequently aggregated to form dark bodies along the course of the process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9E998E7-CE54-4A61-AA36-751A39D117B5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727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2FF736-907F-4C9A-8EC4-536F78A3A979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Myoepithelial cells</a:t>
            </a:r>
            <a:endParaRPr lang="en-US" altLang="en-US"/>
          </a:p>
        </p:txBody>
      </p:sp>
      <p:sp>
        <p:nvSpPr>
          <p:cNvPr id="73731" name="Rectangle 102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The myoepithelial cells of the intercalated ducts are more spindled-shaped and fewer processes</a:t>
            </a:r>
            <a:endParaRPr lang="en-US" altLang="en-US" sz="2800"/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Ultrastructurally very similar to that of smooth muscle cells </a:t>
            </a:r>
            <a:endParaRPr lang="en-US" altLang="en-US" sz="2800"/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Functions of myoepithelial cells</a:t>
            </a:r>
            <a:endParaRPr lang="en-US" altLang="en-US" sz="280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Support secretory cells</a:t>
            </a:r>
            <a:endParaRPr lang="en-US" altLang="en-US" sz="240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Contract and widen the diameter of the intercalated ducts</a:t>
            </a:r>
            <a:endParaRPr lang="en-US" altLang="en-US" sz="240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Contraction may aid in the rupture of acinar cells of epithelial origin </a:t>
            </a:r>
            <a:endParaRPr lang="en-US" altLang="en-US" sz="240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34F4121-4770-441E-A9BE-2CB551E18F3D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7373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383045-34D2-4D69-9E5D-04F027AF2125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4095736" y="500042"/>
          <a:ext cx="4048132" cy="346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3881422" y="3915170"/>
          <a:ext cx="2143140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6374587" y="3607595"/>
          <a:ext cx="3126578" cy="2748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6" name="Down Arrow 5"/>
          <p:cNvSpPr/>
          <p:nvPr/>
        </p:nvSpPr>
        <p:spPr>
          <a:xfrm>
            <a:off x="4738678" y="3357562"/>
            <a:ext cx="285752" cy="500066"/>
          </a:xfrm>
          <a:prstGeom prst="down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303281" y="3160796"/>
            <a:ext cx="285752" cy="500066"/>
          </a:xfrm>
          <a:prstGeom prst="down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38439" y="1"/>
            <a:ext cx="7500937" cy="828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GLANDS</a:t>
            </a:r>
            <a:r>
              <a:rPr lang="en-US" sz="3600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 classified As:</a:t>
            </a:r>
            <a:endParaRPr lang="en-US" sz="3600" dirty="0">
              <a:solidFill>
                <a:srgbClr val="4F271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B03EA6-519F-4A56-9F8C-3C33FDFF394D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15373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A02A3C-01FB-445A-AC40-4039E31664A3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274638"/>
            <a:ext cx="7602537" cy="6107112"/>
          </a:xfrm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871E2B2-E785-4EB8-AC18-D62FA5DCFAF3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7475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82F4F0-9EAE-4299-B5E5-F59061A29E51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C:\Documents and Settings\Ioannis G. Koutlas D\Desktop\sg_files\sg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6" y="0"/>
            <a:ext cx="5114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38B50EE-2DB9-4A92-AE67-039607F27892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D066C1-C926-404A-BB34-FC69D7831022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 descr="C:\Documents and Settings\Ioannis G. Koutlas D\Desktop\sg_files\Figure_117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1614"/>
            <a:ext cx="9144000" cy="65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C40F69D-1CE3-4A1B-9285-01228D07C941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339862-75A7-4D53-B698-BA2AB986D925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C:\Documents and Settings\Ioannis G. Koutlas D\Desktop\sg_files\Figure_11-2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1" y="228600"/>
            <a:ext cx="51546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CB05A25-BE5A-459E-914E-4E6048B05120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AAB2D0-C571-4E20-B617-10F0E7091397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/>
              <a:t>  			Ducts</a:t>
            </a:r>
            <a:endParaRPr lang="en-CA" dirty="0"/>
          </a:p>
        </p:txBody>
      </p:sp>
      <p:sp>
        <p:nvSpPr>
          <p:cNvPr id="7987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/>
              <a:t>Intercalated ducts: produce isotonic saliva</a:t>
            </a:r>
            <a:endParaRPr lang="en-CA" altLang="en-US"/>
          </a:p>
          <a:p>
            <a:r>
              <a:rPr lang="en-CA" altLang="en-US"/>
              <a:t>Striated duct : modify and form a hypotonic saliva</a:t>
            </a:r>
            <a:endParaRPr lang="en-CA" altLang="en-US"/>
          </a:p>
          <a:p>
            <a:r>
              <a:rPr lang="en-CA" altLang="en-US"/>
              <a:t>Excretory Duct: saliva is poured in the oral cavity</a:t>
            </a:r>
            <a:endParaRPr lang="en-CA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B86CCCE-F8B7-46BB-B03A-7D23FAE04129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7987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A3FDF8-5C81-40F9-80C3-F60628261D88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04581" y="613776"/>
            <a:ext cx="7440460" cy="389565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2B6B-D8E5-43D7-B06E-D6AFD00E5755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0910" y="5007340"/>
            <a:ext cx="1003334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00" dirty="0"/>
              <a:t>https://in.images.search.yahoo.com/images/view;_</a:t>
            </a:r>
            <a:r>
              <a:rPr lang="en-IN" sz="900" dirty="0" err="1"/>
              <a:t>ylt</a:t>
            </a:r>
            <a:r>
              <a:rPr lang="en-IN" sz="900" dirty="0"/>
              <a:t>=Awr1TjpBODVjNJUH0te9HAx.;_ylu=c2VjA3NyBHNsawNpbWcEb2lkA2I0ZDg3ZDUzY2U3M2YzNDliYzg4NTMxZGM3NmIxYWE3BGdwb3MDNgRpdANiaW5n?back=https%3A%2F%2Fin.images.search.yahoo.com%2Fsearch%2Fimages%3Fp%3Dintercalated%2Bduct%2Bcells%2Bin%2Bsalivary%2Bglands%26type%3DE211IN1250G0%26fr%3Dmcafee%26fr2%3Dpiv-web%26tab%3Dorganic%26ri%3D6&amp;w=850&amp;h=544&amp;imgurl=www.researchgate.net%2Fprofile%2FNehal_Waheeb2%2Fpublication%2F305044218%2Ffigure%2Fdownload%2Ffig1%2FAS%3A381601562284032%401467992310163%2FFigure3-Salivary-gland-structure-acini-are-surrounded-by-myoepithelial-cells-The.png&amp;rurl=https%3A%2F%2Fwww.researchgate.net%2Ffigure%2FFigure3-Salivary-gland-structure-acini-are-surrounded-by-myoepithelial-cells-The_fig1_305044218&amp;size=413.6KB&amp;p=</a:t>
            </a:r>
            <a:r>
              <a:rPr lang="en-IN" sz="900" dirty="0" err="1"/>
              <a:t>intercalated+duct+cells+in+salivary+glands&amp;oid</a:t>
            </a:r>
            <a:r>
              <a:rPr lang="en-IN" sz="900" dirty="0"/>
              <a:t>=b4d87d53ce73f349bc88531dc76b1aa7&amp;fr2=</a:t>
            </a:r>
            <a:r>
              <a:rPr lang="en-IN" sz="900" dirty="0" err="1"/>
              <a:t>piv-web&amp;fr</a:t>
            </a:r>
            <a:r>
              <a:rPr lang="en-IN" sz="900" dirty="0"/>
              <a:t>=</a:t>
            </a:r>
            <a:r>
              <a:rPr lang="en-IN" sz="900" dirty="0" err="1"/>
              <a:t>mcafee&amp;tt</a:t>
            </a:r>
            <a:r>
              <a:rPr lang="en-IN" sz="900" dirty="0"/>
              <a:t>=Figure3.+Salivary+gland+structure%3A+acini+are+surrounded+by+...&amp;b=0&amp;ni=21&amp;no=6&amp;ts=&amp;tab=</a:t>
            </a:r>
            <a:r>
              <a:rPr lang="en-IN" sz="900" dirty="0" err="1"/>
              <a:t>organic&amp;sigr</a:t>
            </a:r>
            <a:r>
              <a:rPr lang="en-IN" sz="900" dirty="0"/>
              <a:t>=I.v5sJZu9XbF&amp;sigb=</a:t>
            </a:r>
            <a:r>
              <a:rPr lang="en-IN" sz="900" dirty="0" err="1"/>
              <a:t>udVEeFboFafZ&amp;sigi</a:t>
            </a:r>
            <a:r>
              <a:rPr lang="en-IN" sz="900" dirty="0"/>
              <a:t>=.3wviq__6KIK&amp;sigt=VExQ4OpPDTil&amp;.crumb=D6gxA6z3U0w&amp;fr=mcafee&amp;fr2=</a:t>
            </a:r>
            <a:r>
              <a:rPr lang="en-IN" sz="900" dirty="0" err="1"/>
              <a:t>piv-web&amp;type</a:t>
            </a:r>
            <a:r>
              <a:rPr lang="en-IN" sz="900" dirty="0"/>
              <a:t>=E211IN1250G0</a:t>
            </a:r>
            <a:endParaRPr lang="en-IN" sz="9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Intercalated Ducts</a:t>
            </a:r>
            <a:endParaRPr lang="en-US" altLang="en-US"/>
          </a:p>
        </p:txBody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>
          <a:xfrm>
            <a:off x="2209800" y="17526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800">
                <a:cs typeface="Times New Roman" panose="02020603050405020304" pitchFamily="18" charset="0"/>
              </a:rPr>
              <a:t>Small diameter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>
                <a:cs typeface="Times New Roman" panose="02020603050405020304" pitchFamily="18" charset="0"/>
              </a:rPr>
              <a:t>Lined by small cuboidal cells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>
                <a:cs typeface="Times New Roman" panose="02020603050405020304" pitchFamily="18" charset="0"/>
              </a:rPr>
              <a:t>Nucleus located in the center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>
                <a:cs typeface="Times New Roman" panose="02020603050405020304" pitchFamily="18" charset="0"/>
              </a:rPr>
              <a:t>Well-developed RER, Golgi apparatus, occasionally secretory granules, few microvilli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>
                <a:cs typeface="Times New Roman" panose="02020603050405020304" pitchFamily="18" charset="0"/>
              </a:rPr>
              <a:t>Myoepithelial cells are also present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>
                <a:cs typeface="Times New Roman" panose="02020603050405020304" pitchFamily="18" charset="0"/>
              </a:rPr>
              <a:t>Intercalated ducts are prominent in salivary glands having a watery secretion (parotid).</a:t>
            </a:r>
            <a:r>
              <a:rPr lang="en-US" altLang="en-US" sz="2800"/>
              <a:t> </a:t>
            </a:r>
            <a:endParaRPr lang="en-US" altLang="en-US" sz="280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B29F196-BC61-495B-B657-F2A41426AE56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8090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1BBEE1-8311-4C0E-A7FE-885062872BAB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03748" y="1250950"/>
            <a:ext cx="9219156" cy="49085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2B6B-D8E5-43D7-B06E-D6AFD00E5755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C:\Documents and Settings\Ioannis G. Koutlas D\Desktop\sg_files\sg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1438"/>
            <a:ext cx="8991600" cy="6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F58D121-9618-4FF0-B8EA-C9A00A243051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7FBAFD-4ED7-4347-B6B6-07C0DC3011AB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Striated Ducts</a:t>
            </a:r>
            <a:endParaRPr lang="en-US" altLang="en-US"/>
          </a:p>
        </p:txBody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>
          <a:xfrm>
            <a:off x="2209800" y="1524000"/>
            <a:ext cx="7924800" cy="4953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cs typeface="Times New Roman" panose="02020603050405020304" pitchFamily="18" charset="0"/>
              </a:rPr>
              <a:t>Columnar cells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cs typeface="Times New Roman" panose="02020603050405020304" pitchFamily="18" charset="0"/>
              </a:rPr>
              <a:t>Centrally located nucleus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cs typeface="Times New Roman" panose="02020603050405020304" pitchFamily="18" charset="0"/>
              </a:rPr>
              <a:t>Eosinophilic cytoplasm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cs typeface="Times New Roman" panose="02020603050405020304" pitchFamily="18" charset="0"/>
              </a:rPr>
              <a:t>Prominenty striations 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cs typeface="Times New Roman" panose="02020603050405020304" pitchFamily="18" charset="0"/>
              </a:rPr>
              <a:t>Indentations of the cytoplasmic membrane with many mitochondria present between the folds</a:t>
            </a:r>
            <a:endParaRPr lang="en-US" altLang="en-US" sz="24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cs typeface="Times New Roman" panose="02020603050405020304" pitchFamily="18" charset="0"/>
              </a:rPr>
              <a:t>Some RER and some Golgi, short microvilli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cs typeface="Times New Roman" panose="02020603050405020304" pitchFamily="18" charset="0"/>
              </a:rPr>
              <a:t>Modify the secretion</a:t>
            </a:r>
            <a:endParaRPr lang="en-US" altLang="en-US" sz="28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>
                <a:cs typeface="Times New Roman" panose="02020603050405020304" pitchFamily="18" charset="0"/>
              </a:rPr>
              <a:t>Hypotonic solution=low sodium and chloride and high potassium</a:t>
            </a:r>
            <a:endParaRPr lang="en-US" altLang="en-US" sz="24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cs typeface="Times New Roman" panose="02020603050405020304" pitchFamily="18" charset="0"/>
              </a:rPr>
              <a:t>Basal cells</a:t>
            </a:r>
            <a:endParaRPr lang="en-US" altLang="en-US" sz="280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CE15312-7FA3-4161-BD61-7CA2B4024253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8294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FBC9B0-647A-43A4-B87B-3481FF10DB1C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975212" y="-571529"/>
          <a:ext cx="6632812" cy="346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3" name="Diagram 2"/>
          <p:cNvGraphicFramePr/>
          <p:nvPr/>
        </p:nvGraphicFramePr>
        <p:xfrm>
          <a:off x="3070746" y="2647666"/>
          <a:ext cx="3285118" cy="2065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" name="Diagram 3"/>
          <p:cNvGraphicFramePr/>
          <p:nvPr/>
        </p:nvGraphicFramePr>
        <p:xfrm>
          <a:off x="6429356" y="2157491"/>
          <a:ext cx="4000528" cy="2357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63" y="4713290"/>
            <a:ext cx="2820537" cy="1825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1" y="4658731"/>
            <a:ext cx="2948350" cy="1927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D1A52C-41F6-4EB5-981C-AC12A9E97E86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1639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D79A15-8474-41A2-9F39-92C26454EE37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41742" y="1490598"/>
            <a:ext cx="7916450" cy="47223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C2B6B-D8E5-43D7-B06E-D6AFD00E5755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0"/>
            <a:ext cx="4703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FCD6D50-F6D4-42F5-84A2-FBB22950C5E7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AFEDAB-F687-45DB-96FF-31003F07ED5B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C:\Documents and Settings\Ioannis G. Koutlas D\Desktop\sg_files\Figure_11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6076"/>
            <a:ext cx="9144000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D085BC5-2EED-495F-A453-A3D510ECD292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8921B3-C0D3-49EF-A58C-D027FFCC05DF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C:\Documents and Settings\Ioannis G. Koutlas D\Desktop\sg_files\Figure_11-2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9" y="228600"/>
            <a:ext cx="42640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B2FB475-9754-465D-A81D-3CFAEA7972AC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1A653D-A670-40DF-9FF2-833DB9ED3BFD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/>
              <a:t>Terminal excretory ducts</a:t>
            </a:r>
            <a:endParaRPr lang="en-US" altLang="en-US"/>
          </a:p>
        </p:txBody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xfrm>
            <a:off x="2209800" y="1676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Near the striated ducts they have the same histology as the striated ducts</a:t>
            </a:r>
            <a:endParaRPr lang="en-US" altLang="en-US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As the duct reaches the oral mucosa the lining becomes stratified</a:t>
            </a:r>
            <a:endParaRPr lang="en-US" altLang="en-US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Goblet cells, basal cells, clear cells.</a:t>
            </a:r>
            <a:endParaRPr lang="en-US" altLang="en-US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Alter the electrolyte concentration and add mucoid substance. </a:t>
            </a:r>
            <a:endParaRPr lang="en-US" altLang="en-US">
              <a:cs typeface="Times New Roman" panose="0202060305040502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8A8F56C-55BD-49E2-8190-9590F5C88CC2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8806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A0D998-A36D-4692-84A3-324BDF289ADC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C:\Documents and Settings\Ioannis G. Koutlas D\Desktop\sg_files\sg1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4" y="0"/>
            <a:ext cx="5132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9148E41-F1CC-4B60-B208-F012CD3B4CD3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450D5A-CAA8-4754-9E37-661EAAF74F3D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71CEB-DDC5-42DC-8C92-7E6BC3C72348}" type="datetime1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F755-9CEA-4173-9D80-9B16570FB611}" type="slidenum"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9215" y="739036"/>
            <a:ext cx="9219157" cy="499788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9" name="Picture 78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1" name="Straight Connector 8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95" y="1474969"/>
            <a:ext cx="3026558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pPr>
              <a:defRPr/>
            </a:pPr>
            <a:r>
              <a:rPr lang="en-US" sz="3100"/>
              <a:t>Development of Salivary Glands</a:t>
            </a:r>
            <a:endParaRPr lang="en-US" sz="3100"/>
          </a:p>
        </p:txBody>
      </p:sp>
      <p:cxnSp>
        <p:nvCxnSpPr>
          <p:cNvPr id="89" name="Straight Connector 8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82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84009" y="798973"/>
            <a:ext cx="811019" cy="50357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4572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fld id="{35E810BB-BB97-45F2-88BA-56C49065EEFB}" type="slidenum">
              <a:rPr lang="en-US" altLang="en-US" dirty="0">
                <a:solidFill>
                  <a:srgbClr val="4472C4"/>
                </a:solidFill>
                <a:latin typeface="Calibri" panose="020F0502020204030204"/>
              </a:rPr>
            </a:fld>
            <a:endParaRPr lang="en-US" altLang="en-US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85694" y="5465114"/>
            <a:ext cx="3026557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9DDA72DC-F4EB-4118-B281-0A481578C272}" type="datetime1">
              <a:rPr lang="en-US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IN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4819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204" y="648565"/>
            <a:ext cx="3692411" cy="4826680"/>
          </a:xfrm>
          <a:prstGeom prst="rect">
            <a:avLst/>
          </a:prstGeom>
        </p:spPr>
      </p:pic>
      <p:pic>
        <p:nvPicPr>
          <p:cNvPr id="34820" name="Content Placeholder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342" y="1903411"/>
            <a:ext cx="3692411" cy="2316987"/>
          </a:xfrm>
          <a:prstGeom prst="rect">
            <a:avLst/>
          </a:prstGeom>
        </p:spPr>
      </p:pic>
      <p:pic>
        <p:nvPicPr>
          <p:cNvPr id="91" name="Picture 9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3" name="Straight Connector 9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2640013" y="61976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CA" altLang="en-US">
                <a:solidFill>
                  <a:prstClr val="black"/>
                </a:solidFill>
              </a:rPr>
              <a:t>pocketdentistry.com-salivary-glands-salivary-secretion-and-saliva</a:t>
            </a:r>
            <a:endParaRPr lang="en-CA" altLang="en-US">
              <a:solidFill>
                <a:prstClr val="black"/>
              </a:solidFill>
            </a:endParaRPr>
          </a:p>
        </p:txBody>
      </p:sp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6459539" y="6223001"/>
            <a:ext cx="4110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CA" altLang="en-US">
                <a:solidFill>
                  <a:prstClr val="black"/>
                </a:solidFill>
              </a:rPr>
              <a:t>pocketdentistry.com%2F11-salivary-glands</a:t>
            </a:r>
            <a:endParaRPr lang="en-CA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pic>
        <p:nvPicPr>
          <p:cNvPr id="35843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6224" y="330370"/>
            <a:ext cx="8975187" cy="5730468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529DCF-542F-441C-86BA-1D7F43A2792E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3584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8A5F3B-A772-4FFE-88CA-2FC72DEC78A9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8" name="Straight Connector 7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79647" y="1847088"/>
            <a:ext cx="4158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579648" y="804520"/>
            <a:ext cx="4158749" cy="104923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/>
              <a:t>STAGES OF DEVELOPMENT </a:t>
            </a:r>
            <a:endParaRPr lang="en-US" altLang="en-US"/>
          </a:p>
        </p:txBody>
      </p:sp>
      <p:sp>
        <p:nvSpPr>
          <p:cNvPr id="36870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10911613" y="798973"/>
            <a:ext cx="811019" cy="50357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fld id="{9987EDFF-E1DE-40BC-8E6A-8BE2C5DDD6F2}" type="slidenum">
              <a:rPr lang="en-IN" altLang="en-US">
                <a:solidFill>
                  <a:prstClr val="black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80" name="Rectangle 7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6868" name="Picture 3" descr="DSC06430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6388" y="805583"/>
            <a:ext cx="4427724" cy="46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579647" y="2015732"/>
            <a:ext cx="4158750" cy="3450613"/>
          </a:xfrm>
        </p:spPr>
        <p:txBody>
          <a:bodyPr>
            <a:normAutofit/>
          </a:bodyPr>
          <a:lstStyle/>
          <a:p>
            <a:r>
              <a:rPr lang="en-US" altLang="en-US"/>
              <a:t>STAGE 1 </a:t>
            </a:r>
            <a:endParaRPr lang="en-US" altLang="en-US"/>
          </a:p>
          <a:p>
            <a:pPr>
              <a:buFont typeface="Wingdings 2" panose="05020102010507070707" pitchFamily="18" charset="2"/>
              <a:buNone/>
            </a:pPr>
            <a:r>
              <a:rPr lang="en-US" altLang="en-US"/>
              <a:t>BUD STAGE</a:t>
            </a:r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79647" y="5477468"/>
            <a:ext cx="4158750" cy="309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9B0FBEF0-0F4F-4BAC-997E-91199120ABEA}" type="datetime1">
              <a:rPr lang="en-US">
                <a:solidFill>
                  <a:srgbClr val="5B9BD5">
                    <a:lumMod val="60000"/>
                    <a:lumOff val="4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5B9BD5">
                  <a:lumMod val="60000"/>
                  <a:lumOff val="4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2" name="Picture 8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6877" name="Straight Connector 8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167174" y="500042"/>
          <a:ext cx="4048132" cy="346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02" y="4631973"/>
            <a:ext cx="202044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3" y="4567238"/>
            <a:ext cx="274917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 7"/>
          <p:cNvGraphicFramePr/>
          <p:nvPr/>
        </p:nvGraphicFramePr>
        <p:xfrm>
          <a:off x="3581400" y="3207224"/>
          <a:ext cx="2277597" cy="113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6444771" y="3207224"/>
          <a:ext cx="2985831" cy="113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C61D10-5AF6-43A8-950B-DAE4D9B4B6EB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1844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25C0E7-3572-4DC5-ABD7-6E7FA9A8FD0F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STAGE 2 CORD STAGE  </a:t>
            </a:r>
            <a:endParaRPr lang="en-US" altLang="en-US"/>
          </a:p>
        </p:txBody>
      </p:sp>
      <p:pic>
        <p:nvPicPr>
          <p:cNvPr id="37891" name="Content Placeholder 3" descr="DSC06431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1226" y="1379538"/>
            <a:ext cx="6827307" cy="5326062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A35E0A-5B25-4924-A471-C328F8628C1E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3789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7CD962-D039-4980-8A69-CE2E769DC9D2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/>
              <a:t>Embryology</a:t>
            </a:r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A04F5E21-542E-44D5-8E37-8DCE4EBD035F}" type="datetime1">
              <a:rPr lang="en-US">
                <a:solidFill>
                  <a:srgbClr val="5B9BD5">
                    <a:lumMod val="60000"/>
                    <a:lumOff val="4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5B9BD5">
                  <a:lumMod val="60000"/>
                  <a:lumOff val="40000"/>
                </a:srgbClr>
              </a:solidFill>
              <a:latin typeface="Gill Sans MT" panose="020B0502020104020203"/>
            </a:endParaRPr>
          </a:p>
        </p:txBody>
      </p:sp>
      <p:sp>
        <p:nvSpPr>
          <p:cNvPr id="3891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80060" y="798973"/>
            <a:ext cx="811019" cy="50357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fld id="{C9AA0401-9BB7-4790-968E-1A67E8DCAC89}" type="slidenum">
              <a:rPr lang="en-IN" altLang="en-US">
                <a:solidFill>
                  <a:prstClr val="black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38919" name="Rectangle 1027"/>
          <p:cNvGraphicFramePr>
            <a:graphicFrameLocks noGrp="1"/>
          </p:cNvGraphicFramePr>
          <p:nvPr>
            <p:ph idx="1"/>
          </p:nvPr>
        </p:nvGraphicFramePr>
        <p:xfrm>
          <a:off x="1450975" y="2340435"/>
          <a:ext cx="9604375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0" name="Picture 13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2" name="Straight Connector 14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46" name="Rectangle 1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pPr>
              <a:defRPr/>
            </a:pPr>
            <a:r>
              <a:rPr lang="en-US" altLang="en-US" sz="3600"/>
              <a:t>STAGE 3 (TERMINAL BULB)</a:t>
            </a:r>
            <a:endParaRPr lang="en-US" altLang="en-US" sz="3600"/>
          </a:p>
        </p:txBody>
      </p:sp>
      <p:sp>
        <p:nvSpPr>
          <p:cNvPr id="39941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55218" y="798973"/>
            <a:ext cx="811019" cy="50357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defTabSz="4572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fld id="{9BB237F2-E135-47C1-BCC5-B8BC08DA294E}" type="slidenum">
              <a:rPr lang="en-US" altLang="en-US">
                <a:solidFill>
                  <a:srgbClr val="4472C4"/>
                </a:solidFill>
                <a:latin typeface="Calibri" panose="020F0502020204030204"/>
              </a:rPr>
            </a:fld>
            <a:endParaRPr lang="en-US" altLang="en-US">
              <a:solidFill>
                <a:srgbClr val="4472C4"/>
              </a:solidFill>
              <a:latin typeface="Calibri" panose="020F0502020204030204"/>
            </a:endParaRPr>
          </a:p>
        </p:txBody>
      </p:sp>
      <p:cxnSp>
        <p:nvCxnSpPr>
          <p:cNvPr id="150" name="Straight Connector 14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7760" y="5485654"/>
            <a:ext cx="2825459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AB3249AF-1EEE-4498-AFC6-E76B903742FC}" type="datetime1">
              <a:rPr lang="en-US">
                <a:solidFill>
                  <a:srgbClr val="5B9BD5">
                    <a:lumMod val="60000"/>
                    <a:lumOff val="40000"/>
                  </a:srgbClr>
                </a:solidFill>
              </a:rPr>
            </a:fld>
            <a:endParaRPr lang="en-IN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152" name="Group 151"/>
          <p:cNvGrpSpPr>
            <a:grpSpLocks noGrp="1" noRot="1" noChangeAspect="1" noMove="1" noResize="1" noUngrp="1"/>
          </p:cNvGrpSpPr>
          <p:nvPr/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153" name="Rectangle 152"/>
            <p:cNvSpPr/>
            <p:nvPr/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939" name="Content Placeholder 3" descr="DSC064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5" r="-2" b="10673"/>
          <a:stretch>
            <a:fillRect/>
          </a:stretch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156" name="Picture 155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8" name="Straight Connector 15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STAGE 4 ( LOBULE STAGE ) </a:t>
            </a:r>
            <a:endParaRPr lang="en-US" altLang="en-US"/>
          </a:p>
        </p:txBody>
      </p:sp>
      <p:pic>
        <p:nvPicPr>
          <p:cNvPr id="40963" name="Content Placeholder 3" descr="DSC06433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2018" y="1143001"/>
            <a:ext cx="8862647" cy="5508625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798308-6447-4451-800B-3B4575D67E18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096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0F730D-5095-4BB4-A5B6-F103091BE2FE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/>
              <a:t>Embryology</a:t>
            </a:r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E93F833D-11C3-4DF4-BAA5-F05496E478C1}" type="datetime1">
              <a:rPr lang="en-US">
                <a:solidFill>
                  <a:srgbClr val="5B9BD5">
                    <a:lumMod val="60000"/>
                    <a:lumOff val="4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5B9BD5">
                  <a:lumMod val="60000"/>
                  <a:lumOff val="4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1989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80060" y="798973"/>
            <a:ext cx="811019" cy="50357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fld id="{F704033F-9E47-4491-884B-A48EC17043F1}" type="slidenum">
              <a:rPr lang="en-IN" altLang="en-US">
                <a:solidFill>
                  <a:prstClr val="black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41" name="Straight Connector 14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3" name="Rectangle 1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1991" name="Rectangle 3"/>
          <p:cNvGraphicFramePr>
            <a:graphicFrameLocks noGrp="1"/>
          </p:cNvGraphicFramePr>
          <p:nvPr>
            <p:ph idx="1"/>
          </p:nvPr>
        </p:nvGraphicFramePr>
        <p:xfrm>
          <a:off x="1450975" y="2331497"/>
          <a:ext cx="9604375" cy="3723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924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/>
              <a:t>STAGE 5 ( DUCT CANALISATION)</a:t>
            </a:r>
            <a:endParaRPr lang="en-US" altLang="en-US"/>
          </a:p>
        </p:txBody>
      </p:sp>
      <p:pic>
        <p:nvPicPr>
          <p:cNvPr id="43011" name="Content Placeholder 3" descr="DSC06434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219201"/>
            <a:ext cx="9680917" cy="5356225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E900C1-B713-4D46-9549-2DF6AF143FBA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301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06A31C-1010-436E-93E2-4FC23924B466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/>
              <a:t>Duct Canalization</a:t>
            </a:r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9EB61AE3-FB8F-4492-95FA-3A6213F4351B}" type="datetime1">
              <a:rPr lang="en-US">
                <a:solidFill>
                  <a:srgbClr val="5B9BD5">
                    <a:lumMod val="60000"/>
                    <a:lumOff val="4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5B9BD5">
                  <a:lumMod val="60000"/>
                  <a:lumOff val="4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403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80060" y="798973"/>
            <a:ext cx="811019" cy="50357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fld id="{EFB92036-DB23-4161-81C5-F9351172303C}" type="slidenum">
              <a:rPr lang="en-IN" altLang="en-US">
                <a:solidFill>
                  <a:prstClr val="black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78" name="Straight Connector 7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44039" name="Rectangle 3"/>
          <p:cNvGraphicFramePr>
            <a:graphicFrameLocks noGrp="1"/>
          </p:cNvGraphicFramePr>
          <p:nvPr>
            <p:ph idx="1"/>
          </p:nvPr>
        </p:nvGraphicFramePr>
        <p:xfrm>
          <a:off x="1450975" y="2331497"/>
          <a:ext cx="9604375" cy="3723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8382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4400"/>
              <a:t>STAGE 6 ( CYTODIFFERENTIATION)</a:t>
            </a:r>
            <a:endParaRPr lang="en-US" altLang="en-US" sz="4400"/>
          </a:p>
        </p:txBody>
      </p:sp>
      <p:pic>
        <p:nvPicPr>
          <p:cNvPr id="45059" name="Content Placeholder 3" descr="DSC06435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94" y="1066801"/>
            <a:ext cx="8961120" cy="5508625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BDB82E-DED1-47B9-97CF-D2A6F230C6F7}" type="datetime1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506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C3D47F-5DB3-4E24-A333-92C5051BB67F}" type="slidenum">
              <a:rPr lang="en-IN" altLang="en-US" smtClean="0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/>
              <a:t>Embryology</a:t>
            </a:r>
            <a:endParaRPr lang="en-US" altLang="en-US"/>
          </a:p>
        </p:txBody>
      </p:sp>
      <p:sp>
        <p:nvSpPr>
          <p:cNvPr id="4608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latin typeface="Elephant" panose="02020904090505020303" pitchFamily="18" charset="0"/>
                <a:cs typeface="Times New Roman" panose="02020603050405020304" pitchFamily="18" charset="0"/>
              </a:rPr>
              <a:t>The parotid </a:t>
            </a:r>
            <a:r>
              <a:rPr lang="en-US" altLang="en-US" sz="2400" dirty="0">
                <a:latin typeface="Elephant" panose="02020904090505020303" pitchFamily="18" charset="0"/>
                <a:cs typeface="Aharoni" panose="02010803020104030203" pitchFamily="2" charset="-79"/>
              </a:rPr>
              <a:t>anlagen</a:t>
            </a:r>
            <a:r>
              <a:rPr lang="en-US" altLang="en-US" sz="2400" dirty="0">
                <a:latin typeface="Elephant" panose="02020904090505020303" pitchFamily="18" charset="0"/>
                <a:cs typeface="Times New Roman" panose="02020603050405020304" pitchFamily="18" charset="0"/>
              </a:rPr>
              <a:t> are the first to develop, followed by the submandibular gland, and finally the sublingual gland. </a:t>
            </a:r>
            <a:endParaRPr lang="en-US" altLang="en-US" sz="2400" dirty="0">
              <a:latin typeface="Elephant" panose="02020904090505020303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>
                <a:latin typeface="Elephant" panose="02020904090505020303" pitchFamily="18" charset="0"/>
                <a:cs typeface="Times New Roman" panose="02020603050405020304" pitchFamily="18" charset="0"/>
              </a:rPr>
              <a:t>Parenchymal tissue (secretory) of the glands arises from the proliferation of oral epithelium.</a:t>
            </a:r>
            <a:endParaRPr lang="en-US" altLang="en-US" sz="2400" dirty="0">
              <a:latin typeface="Elephant" panose="02020904090505020303" pitchFamily="18" charset="0"/>
            </a:endParaRPr>
          </a:p>
          <a:p>
            <a:r>
              <a:rPr lang="en-US" altLang="en-US" sz="2400" dirty="0">
                <a:latin typeface="Elephant" panose="02020904090505020303" pitchFamily="18" charset="0"/>
                <a:cs typeface="Times New Roman" panose="02020603050405020304" pitchFamily="18" charset="0"/>
              </a:rPr>
              <a:t>The stroma (capsule and </a:t>
            </a:r>
            <a:r>
              <a:rPr lang="en-US" altLang="en-US" sz="2400" dirty="0" err="1">
                <a:latin typeface="Elephant" panose="02020904090505020303" pitchFamily="18" charset="0"/>
                <a:cs typeface="Times New Roman" panose="02020603050405020304" pitchFamily="18" charset="0"/>
              </a:rPr>
              <a:t>septae</a:t>
            </a:r>
            <a:r>
              <a:rPr lang="en-US" altLang="en-US" sz="2400" dirty="0">
                <a:latin typeface="Elephant" panose="02020904090505020303" pitchFamily="18" charset="0"/>
                <a:cs typeface="Times New Roman" panose="02020603050405020304" pitchFamily="18" charset="0"/>
              </a:rPr>
              <a:t>) of the glands originates from mesenchyme that may be mesodermal or neural crest in origin. </a:t>
            </a:r>
            <a:endParaRPr lang="en-US" altLang="en-US" sz="2400" dirty="0">
              <a:latin typeface="Elephant" panose="02020904090505020303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AD2EB9-154B-4847-B94D-893367CEB247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6085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C74A5C-99F1-4D5E-880D-A255E5C76073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3D254DC3-63CE-47DF-A3A3-A356B147D9DD}" type="datetime1">
              <a:rPr lang="en-US">
                <a:solidFill>
                  <a:srgbClr val="5B9BD5">
                    <a:lumMod val="60000"/>
                    <a:lumOff val="4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5B9BD5">
                  <a:lumMod val="60000"/>
                  <a:lumOff val="4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915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480060" y="798973"/>
            <a:ext cx="811019" cy="50357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fld id="{118826EB-DD9F-4610-82A9-01DB9CA47ED2}" type="slidenum">
              <a:rPr lang="en-IN" altLang="en-US">
                <a:solidFill>
                  <a:prstClr val="black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49159" name="Rectangle 2051"/>
          <p:cNvGraphicFramePr>
            <a:graphicFrameLocks noGrp="1"/>
          </p:cNvGraphicFramePr>
          <p:nvPr>
            <p:ph idx="1"/>
          </p:nvPr>
        </p:nvGraphicFramePr>
        <p:xfrm>
          <a:off x="1450975" y="2340435"/>
          <a:ext cx="9604375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238480" y="500042"/>
          <a:ext cx="6286544" cy="346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31" y="3575714"/>
            <a:ext cx="2360022" cy="210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9" y="3739487"/>
            <a:ext cx="1876425" cy="16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3739487"/>
            <a:ext cx="2038350" cy="16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63741E-D6B5-4234-A0FA-E9E86DBBBC8F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204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B2E94A-A379-4B41-BCEA-8FC78268C438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/>
          </a:p>
        </p:txBody>
      </p:sp>
      <p:sp>
        <p:nvSpPr>
          <p:cNvPr id="50179" name="Rectangle 205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Elephant" panose="02020904090505020303" pitchFamily="18" charset="0"/>
              </a:rPr>
              <a:t>Therefore, there are intraglandular lymph nodes and lymphatic channels entrapped within the parotid gland (PG).</a:t>
            </a:r>
            <a:endParaRPr lang="en-US" altLang="en-US" dirty="0">
              <a:latin typeface="Elephant" panose="02020904090505020303" pitchFamily="18" charset="0"/>
            </a:endParaRPr>
          </a:p>
          <a:p>
            <a:pPr eaLnBrk="1" hangingPunct="1"/>
            <a:r>
              <a:rPr lang="en-US" altLang="en-US" dirty="0">
                <a:latin typeface="Elephant" panose="02020904090505020303" pitchFamily="18" charset="0"/>
              </a:rPr>
              <a:t>PG is also unique because its epithelial buds grow, branch and extend around the divisions of the facial nerve.</a:t>
            </a:r>
            <a:endParaRPr lang="en-US" altLang="en-US" dirty="0">
              <a:latin typeface="Elephant" panose="02020904090505020303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73870-0BC4-4DDB-8F4B-4E5127292B76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5018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C4FB5A-5FCD-4AF1-850E-6FB4B77ECE69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Date Placeholder 1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962C8B-B14F-4D97-AF65-F5344CB8AC3E}" type="datetime1">
              <a:rPr lang="en-US" altLang="en-US" sz="1400"/>
            </a:fld>
            <a:endParaRPr lang="en-US" altLang="en-US" sz="1400"/>
          </a:p>
        </p:txBody>
      </p:sp>
      <p:sp>
        <p:nvSpPr>
          <p:cNvPr id="7373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1AA3EA-4975-4B78-B43A-DF9C040DF255}" type="slidenum">
              <a:rPr lang="en-US" altLang="en-US" sz="1400"/>
            </a:fld>
            <a:endParaRPr lang="en-US" altLang="en-US" sz="1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Text Placeholder 2"/>
          <p:cNvSpPr/>
          <p:nvPr>
            <p:ph type="body" idx="1"/>
          </p:nvPr>
        </p:nvSpPr>
        <p:spPr/>
        <p:txBody>
          <a:bodyPr>
            <a:scene3d>
              <a:camera prst="orthographicFront"/>
              <a:lightRig rig="threePt" dir="t"/>
            </a:scene3d>
          </a:bodyPr>
          <a:p>
            <a:pPr marL="0" indent="0">
              <a:buNone/>
            </a:pPr>
            <a:endParaRPr lang="en-US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2362200" y="2829560"/>
            <a:ext cx="7467600" cy="2214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13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</a:t>
            </a:r>
            <a:endParaRPr lang="en-US" altLang="zh-CN" sz="138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738414" y="0"/>
          <a:ext cx="7715304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3" name="Group 5"/>
          <p:cNvGrpSpPr/>
          <p:nvPr/>
        </p:nvGrpSpPr>
        <p:grpSpPr>
          <a:xfrm>
            <a:off x="2006221" y="2319767"/>
            <a:ext cx="3056467" cy="2031166"/>
            <a:chOff x="-933410" y="1819886"/>
            <a:chExt cx="3015844" cy="1187656"/>
          </a:xfrm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</p:grpSpPr>
        <p:sp>
          <p:nvSpPr>
            <p:cNvPr id="7" name="Rectangle 6"/>
            <p:cNvSpPr/>
            <p:nvPr/>
          </p:nvSpPr>
          <p:spPr>
            <a:xfrm>
              <a:off x="-933410" y="1879726"/>
              <a:ext cx="3015844" cy="112781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3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-838193" y="1819886"/>
              <a:ext cx="2852901" cy="10715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15" tIns="18415" rIns="18415" bIns="18415" spcCol="1270" anchor="ctr"/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Part of apical cytoplasm lost</a:t>
              </a: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Milk fat by mammary gland</a:t>
              </a:r>
              <a:endParaRPr lang="en-I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8"/>
          <p:cNvGrpSpPr/>
          <p:nvPr/>
        </p:nvGrpSpPr>
        <p:grpSpPr>
          <a:xfrm>
            <a:off x="5437547" y="2393172"/>
            <a:ext cx="2554124" cy="1946391"/>
            <a:chOff x="2718529" y="1913178"/>
            <a:chExt cx="2266939" cy="1181859"/>
          </a:xfrm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</p:grpSpPr>
        <p:sp>
          <p:nvSpPr>
            <p:cNvPr id="10" name="Rectangle 9"/>
            <p:cNvSpPr/>
            <p:nvPr/>
          </p:nvSpPr>
          <p:spPr>
            <a:xfrm>
              <a:off x="2729835" y="1967221"/>
              <a:ext cx="2255633" cy="1127816"/>
            </a:xfrm>
            <a:prstGeom prst="rect">
              <a:avLst/>
            </a:prstGeom>
            <a:solidFill>
              <a:srgbClr val="92D050">
                <a:alpha val="49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2718529" y="1913178"/>
              <a:ext cx="2255633" cy="112781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15" tIns="18415" rIns="18415" bIns="18415" spcCol="1270" anchor="ctr"/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Entire secretory cell shed</a:t>
              </a:r>
              <a:endPara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Sebaceous gland</a:t>
              </a:r>
              <a:endParaRPr lang="en-I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8307661" y="2319767"/>
            <a:ext cx="2916246" cy="2019800"/>
            <a:chOff x="5741986" y="1808098"/>
            <a:chExt cx="2916246" cy="1275490"/>
          </a:xfrm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</p:grpSpPr>
        <p:sp>
          <p:nvSpPr>
            <p:cNvPr id="16" name="Rectangle 15"/>
            <p:cNvSpPr/>
            <p:nvPr/>
          </p:nvSpPr>
          <p:spPr>
            <a:xfrm>
              <a:off x="5741986" y="1808098"/>
              <a:ext cx="2916246" cy="1163177"/>
            </a:xfrm>
            <a:prstGeom prst="rect">
              <a:avLst/>
            </a:prstGeom>
            <a:solidFill>
              <a:srgbClr val="FFFF00">
                <a:alpha val="61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5741987" y="1854454"/>
              <a:ext cx="2719730" cy="12291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15" tIns="18415" rIns="18415" bIns="18415" spcCol="1270" anchor="ctr"/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 part of the cell is lost</a:t>
              </a: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Sweat gland</a:t>
              </a:r>
              <a:endParaRPr lang="en-I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01" y="4500569"/>
            <a:ext cx="1857400" cy="22367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418" y="4339563"/>
            <a:ext cx="1652612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70" y="4500569"/>
            <a:ext cx="1558333" cy="23098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A61052-B96D-4EA4-9FA4-ACB1A5F75D87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22538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431E87-D7C4-4605-982F-B5EC565A0172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715921" y="322214"/>
          <a:ext cx="7715304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809852" y="3004360"/>
            <a:ext cx="2286016" cy="2282004"/>
            <a:chOff x="517" y="1760712"/>
            <a:chExt cx="2255633" cy="1334325"/>
          </a:xfrm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</p:grpSpPr>
        <p:sp>
          <p:nvSpPr>
            <p:cNvPr id="4" name="Rectangle 3"/>
            <p:cNvSpPr/>
            <p:nvPr/>
          </p:nvSpPr>
          <p:spPr>
            <a:xfrm>
              <a:off x="517" y="1967221"/>
              <a:ext cx="2255633" cy="1127816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33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5" name="Rectangle 4"/>
            <p:cNvSpPr/>
            <p:nvPr/>
          </p:nvSpPr>
          <p:spPr>
            <a:xfrm>
              <a:off x="517" y="1760712"/>
              <a:ext cx="2255633" cy="1334325"/>
            </a:xfrm>
            <a:prstGeom prst="rect">
              <a:avLst/>
            </a:prstGeom>
            <a:solidFill>
              <a:srgbClr val="FFC000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15" tIns="18415" rIns="18415" bIns="18415" spcCol="1270" anchor="ctr"/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Thin watery protein rich secretion</a:t>
              </a: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Pancreas, parotid gland</a:t>
              </a:r>
              <a:endParaRPr lang="en-I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81621" y="2879865"/>
            <a:ext cx="2340297" cy="2406499"/>
            <a:chOff x="2729835" y="1677175"/>
            <a:chExt cx="2340297" cy="1461239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</p:grpSpPr>
        <p:sp>
          <p:nvSpPr>
            <p:cNvPr id="7" name="Rectangle 6"/>
            <p:cNvSpPr/>
            <p:nvPr/>
          </p:nvSpPr>
          <p:spPr>
            <a:xfrm>
              <a:off x="2729835" y="1967221"/>
              <a:ext cx="2255633" cy="112781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2729836" y="1677175"/>
              <a:ext cx="2340296" cy="146123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15" tIns="18415" rIns="18415" bIns="18415" spcCol="1270" anchor="ctr"/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Viscous, rich in carbohydrates</a:t>
              </a:r>
              <a:endPara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Labial Glands</a:t>
              </a:r>
              <a:endParaRPr lang="en-I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21918" y="2879866"/>
            <a:ext cx="2878633" cy="2406499"/>
            <a:chOff x="5299119" y="1665575"/>
            <a:chExt cx="2878633" cy="1519689"/>
          </a:xfrm>
          <a:solidFill>
            <a:srgbClr val="FF0000">
              <a:alpha val="37000"/>
            </a:srgbClr>
          </a:solidFill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</p:grpSpPr>
        <p:sp>
          <p:nvSpPr>
            <p:cNvPr id="10" name="Rectangle 9"/>
            <p:cNvSpPr/>
            <p:nvPr/>
          </p:nvSpPr>
          <p:spPr>
            <a:xfrm>
              <a:off x="5459152" y="1967221"/>
              <a:ext cx="2255633" cy="112781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99119" y="1665575"/>
              <a:ext cx="2878633" cy="151968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15" tIns="18415" rIns="18415" bIns="18415" spcCol="1270" anchor="ctr"/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Both the types of secretions</a:t>
              </a: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Submandibular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gland</a:t>
              </a:r>
              <a:endParaRPr lang="en-I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03205E-066E-49D6-9D29-F61C3815465B}" type="datetime1">
              <a:rPr lang="en-US">
                <a:solidFill>
                  <a:srgbClr val="E7DEC9">
                    <a:shade val="50000"/>
                    <a:satMod val="200000"/>
                  </a:srgbClr>
                </a:solidFill>
                <a:latin typeface="Gill Sans MT" panose="020B0502020104020203"/>
              </a:rPr>
            </a:fld>
            <a:endParaRPr lang="en-IN">
              <a:solidFill>
                <a:srgbClr val="E7DEC9">
                  <a:shade val="50000"/>
                  <a:satMod val="200000"/>
                </a:srgbClr>
              </a:solidFill>
              <a:latin typeface="Gill Sans MT" panose="020B0502020104020203"/>
            </a:endParaRPr>
          </a:p>
        </p:txBody>
      </p:sp>
      <p:sp>
        <p:nvSpPr>
          <p:cNvPr id="24583" name="Slide Number Placeholder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AB2DEB-DBA8-4D6C-8FE3-5436A18403DA}" type="slidenum">
              <a:rPr lang="en-IN" altLang="en-US">
                <a:solidFill>
                  <a:srgbClr val="B5A788"/>
                </a:solidFill>
                <a:latin typeface="Gill Sans MT" panose="020B0502020104020203" pitchFamily="34" charset="0"/>
              </a:rPr>
            </a:fld>
            <a:endParaRPr lang="en-IN" altLang="en-US">
              <a:solidFill>
                <a:srgbClr val="B5A788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en-US" smtClean="0">
                <a:solidFill>
                  <a:srgbClr val="5B9BD5">
                    <a:lumMod val="60000"/>
                    <a:lumOff val="40000"/>
                  </a:srgbClr>
                </a:solidFill>
              </a:rPr>
              <a:t>Prof. Rashmi Bhavsar</a:t>
            </a:r>
            <a:endParaRPr lang="en-US">
              <a:solidFill>
                <a:srgbClr val="5B9BD5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9089</Words>
  <Application>WPS Presentation</Application>
  <PresentationFormat>Widescreen</PresentationFormat>
  <Paragraphs>730</Paragraphs>
  <Slides>71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71</vt:i4>
      </vt:variant>
      <vt:variant>
        <vt:lpstr>自定义放映</vt:lpstr>
      </vt:variant>
      <vt:variant>
        <vt:i4>1</vt:i4>
      </vt:variant>
    </vt:vector>
  </HeadingPairs>
  <TitlesOfParts>
    <vt:vector size="89" baseType="lpstr">
      <vt:lpstr>Arial</vt:lpstr>
      <vt:lpstr>SimSun</vt:lpstr>
      <vt:lpstr>Wingdings</vt:lpstr>
      <vt:lpstr>Times New Roman</vt:lpstr>
      <vt:lpstr>Century Gothic</vt:lpstr>
      <vt:lpstr>Gill Sans MT</vt:lpstr>
      <vt:lpstr>Gill Sans MT</vt:lpstr>
      <vt:lpstr>Bookman Old Style</vt:lpstr>
      <vt:lpstr>Calibri</vt:lpstr>
      <vt:lpstr>Microsoft YaHei</vt:lpstr>
      <vt:lpstr>Arial Unicode MS</vt:lpstr>
      <vt:lpstr>Wingdings 2</vt:lpstr>
      <vt:lpstr>Calibri</vt:lpstr>
      <vt:lpstr>Elephant</vt:lpstr>
      <vt:lpstr>Aharoni</vt:lpstr>
      <vt:lpstr>Yu Gothic UI Semibold</vt:lpstr>
      <vt:lpstr>1_Office Theme</vt:lpstr>
      <vt:lpstr>BDS Year 1 Regular batch Academic Year 2022-2023 Subject: Dental Anatomy &amp; Oral Histology Topic: Salivary Glands.1.2022</vt:lpstr>
      <vt:lpstr>PowerPoint 演示文稿</vt:lpstr>
      <vt:lpstr>Glands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Salivary glands:</vt:lpstr>
      <vt:lpstr>PowerPoint 演示文稿</vt:lpstr>
      <vt:lpstr>               Saliva</vt:lpstr>
      <vt:lpstr>Composition of Saliva</vt:lpstr>
      <vt:lpstr>Functions of Saliva</vt:lpstr>
      <vt:lpstr>PowerPoint 演示文稿</vt:lpstr>
      <vt:lpstr>Major glands</vt:lpstr>
      <vt:lpstr>PowerPoint 演示文稿</vt:lpstr>
      <vt:lpstr>Minor glands</vt:lpstr>
      <vt:lpstr>PowerPoint 演示文稿</vt:lpstr>
      <vt:lpstr>PowerPoint 演示文稿</vt:lpstr>
      <vt:lpstr>                   Microanatomy </vt:lpstr>
      <vt:lpstr>Acinar cells</vt:lpstr>
      <vt:lpstr>Acinar cells of Salivary Glands</vt:lpstr>
      <vt:lpstr>Serous cells</vt:lpstr>
      <vt:lpstr>Serous cells</vt:lpstr>
      <vt:lpstr>PowerPoint 演示文稿</vt:lpstr>
      <vt:lpstr>PowerPoint 演示文稿</vt:lpstr>
      <vt:lpstr>PowerPoint 演示文稿</vt:lpstr>
      <vt:lpstr>Mucous cells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Myoepithelial cells</vt:lpstr>
      <vt:lpstr>Myoepithelial cells</vt:lpstr>
      <vt:lpstr>PowerPoint 演示文稿</vt:lpstr>
      <vt:lpstr>PowerPoint 演示文稿</vt:lpstr>
      <vt:lpstr>PowerPoint 演示文稿</vt:lpstr>
      <vt:lpstr>PowerPoint 演示文稿</vt:lpstr>
      <vt:lpstr>  			Ducts</vt:lpstr>
      <vt:lpstr>PowerPoint 演示文稿</vt:lpstr>
      <vt:lpstr>Intercalated Ducts</vt:lpstr>
      <vt:lpstr>PowerPoint 演示文稿</vt:lpstr>
      <vt:lpstr>PowerPoint 演示文稿</vt:lpstr>
      <vt:lpstr>Striated Ducts</vt:lpstr>
      <vt:lpstr>PowerPoint 演示文稿</vt:lpstr>
      <vt:lpstr>PowerPoint 演示文稿</vt:lpstr>
      <vt:lpstr>PowerPoint 演示文稿</vt:lpstr>
      <vt:lpstr>PowerPoint 演示文稿</vt:lpstr>
      <vt:lpstr>Terminal excretory ducts</vt:lpstr>
      <vt:lpstr>PowerPoint 演示文稿</vt:lpstr>
      <vt:lpstr>PowerPoint 演示文稿</vt:lpstr>
      <vt:lpstr>Development of Salivary Glands</vt:lpstr>
      <vt:lpstr>PowerPoint 演示文稿</vt:lpstr>
      <vt:lpstr>STAGES OF DEVELOPMENT </vt:lpstr>
      <vt:lpstr>STAGE 2 CORD STAGE  </vt:lpstr>
      <vt:lpstr>Embryology</vt:lpstr>
      <vt:lpstr>STAGE 3 (TERMINAL BULB)</vt:lpstr>
      <vt:lpstr>STAGE 4 ( LOBULE STAGE ) </vt:lpstr>
      <vt:lpstr>Embryology</vt:lpstr>
      <vt:lpstr>STAGE 5 ( DUCT CANALISATION)</vt:lpstr>
      <vt:lpstr>Duct Canalization</vt:lpstr>
      <vt:lpstr>STAGE 6 ( CYTODIFFERENTIATION)</vt:lpstr>
      <vt:lpstr>Embryology</vt:lpstr>
      <vt:lpstr>PowerPoint 演示文稿</vt:lpstr>
      <vt:lpstr>PowerPoint 演示文稿</vt:lpstr>
      <vt:lpstr>PowerPoint 演示文稿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BDS Year 1 Regular batch Academic Year 2021-2022 Subject: Dental Anatomy &amp; Oral Histology Topic: Dentin.1.2022</dc:title>
  <dc:creator>Maanav Shah</dc:creator>
  <cp:lastModifiedBy>Lenovo</cp:lastModifiedBy>
  <cp:revision>49</cp:revision>
  <dcterms:created xsi:type="dcterms:W3CDTF">2022-06-21T08:37:00Z</dcterms:created>
  <dcterms:modified xsi:type="dcterms:W3CDTF">2022-11-16T09:06:13Z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42A5627F2C76431D9C913DE5EC9C9CC5</vt:lpwstr>
  </property>
  <property fmtid="{D5CDD505-2E9C-101B-9397-08002B2CF9AE}" pid="3" name="KSOProductBuildVer">
    <vt:lpwstr>1033-11.2.0.11380</vt:lpwstr>
  </property>
</Properties>
</file>