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30697-F188-45BB-AAB6-19FA4E803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Minor Surgical </a:t>
            </a:r>
            <a:r>
              <a:rPr lang="en-US" dirty="0" smtClean="0"/>
              <a:t>Procedures in Orthodontics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257800"/>
            <a:ext cx="5029200" cy="1295400"/>
          </a:xfrm>
        </p:spPr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Harshi</a:t>
            </a:r>
            <a:r>
              <a:rPr lang="en-US" dirty="0" smtClean="0"/>
              <a:t> Joshi</a:t>
            </a:r>
          </a:p>
          <a:p>
            <a:r>
              <a:rPr lang="en-US" dirty="0" smtClean="0"/>
              <a:t>MDS Orthodontics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66"/>
                </a:solidFill>
              </a:rPr>
              <a:t>Fixing orthodontic attachment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Bond an attachment to an exposed tooth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Tie a ligature wire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Tighten gradually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94038" y="4279900"/>
            <a:ext cx="709612" cy="2117725"/>
            <a:chOff x="1757" y="2517"/>
            <a:chExt cx="447" cy="1334"/>
          </a:xfrm>
        </p:grpSpPr>
        <p:sp>
          <p:nvSpPr>
            <p:cNvPr id="22612" name="Freeform 5"/>
            <p:cNvSpPr>
              <a:spLocks noChangeAspect="1"/>
            </p:cNvSpPr>
            <p:nvPr/>
          </p:nvSpPr>
          <p:spPr bwMode="auto">
            <a:xfrm rot="21360908" flipH="1">
              <a:off x="1765" y="2517"/>
              <a:ext cx="312" cy="914"/>
            </a:xfrm>
            <a:custGeom>
              <a:avLst/>
              <a:gdLst>
                <a:gd name="T0" fmla="*/ 51 w 257"/>
                <a:gd name="T1" fmla="*/ 611 h 770"/>
                <a:gd name="T2" fmla="*/ 8 w 257"/>
                <a:gd name="T3" fmla="*/ 1093 h 770"/>
                <a:gd name="T4" fmla="*/ 387 w 257"/>
                <a:gd name="T5" fmla="*/ 1124 h 770"/>
                <a:gd name="T6" fmla="*/ 267 w 257"/>
                <a:gd name="T7" fmla="*/ 361 h 770"/>
                <a:gd name="T8" fmla="*/ 194 w 257"/>
                <a:gd name="T9" fmla="*/ 0 h 770"/>
                <a:gd name="T10" fmla="*/ 51 w 257"/>
                <a:gd name="T11" fmla="*/ 61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770"/>
                <a:gd name="T20" fmla="*/ 257 w 25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770">
                  <a:moveTo>
                    <a:pt x="29" y="366"/>
                  </a:moveTo>
                  <a:cubicBezTo>
                    <a:pt x="23" y="502"/>
                    <a:pt x="0" y="559"/>
                    <a:pt x="5" y="654"/>
                  </a:cubicBezTo>
                  <a:cubicBezTo>
                    <a:pt x="88" y="770"/>
                    <a:pt x="178" y="741"/>
                    <a:pt x="217" y="672"/>
                  </a:cubicBezTo>
                  <a:cubicBezTo>
                    <a:pt x="257" y="656"/>
                    <a:pt x="161" y="294"/>
                    <a:pt x="149" y="216"/>
                  </a:cubicBezTo>
                  <a:cubicBezTo>
                    <a:pt x="137" y="138"/>
                    <a:pt x="157" y="45"/>
                    <a:pt x="109" y="0"/>
                  </a:cubicBezTo>
                  <a:cubicBezTo>
                    <a:pt x="61" y="19"/>
                    <a:pt x="34" y="230"/>
                    <a:pt x="29" y="366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6"/>
            <p:cNvSpPr>
              <a:spLocks noChangeAspect="1"/>
            </p:cNvSpPr>
            <p:nvPr/>
          </p:nvSpPr>
          <p:spPr bwMode="auto">
            <a:xfrm rot="21360908" flipH="1">
              <a:off x="1757" y="3213"/>
              <a:ext cx="447" cy="638"/>
            </a:xfrm>
            <a:custGeom>
              <a:avLst/>
              <a:gdLst>
                <a:gd name="T0" fmla="*/ 145 w 369"/>
                <a:gd name="T1" fmla="*/ 116 h 538"/>
                <a:gd name="T2" fmla="*/ 33 w 369"/>
                <a:gd name="T3" fmla="*/ 815 h 538"/>
                <a:gd name="T4" fmla="*/ 339 w 369"/>
                <a:gd name="T5" fmla="*/ 876 h 538"/>
                <a:gd name="T6" fmla="*/ 630 w 369"/>
                <a:gd name="T7" fmla="*/ 681 h 538"/>
                <a:gd name="T8" fmla="*/ 522 w 369"/>
                <a:gd name="T9" fmla="*/ 78 h 538"/>
                <a:gd name="T10" fmla="*/ 145 w 369"/>
                <a:gd name="T11" fmla="*/ 116 h 5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538"/>
                <a:gd name="T20" fmla="*/ 369 w 369"/>
                <a:gd name="T21" fmla="*/ 538 h 5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538">
                  <a:moveTo>
                    <a:pt x="82" y="70"/>
                  </a:moveTo>
                  <a:cubicBezTo>
                    <a:pt x="37" y="167"/>
                    <a:pt x="0" y="407"/>
                    <a:pt x="18" y="488"/>
                  </a:cubicBezTo>
                  <a:cubicBezTo>
                    <a:pt x="74" y="538"/>
                    <a:pt x="116" y="518"/>
                    <a:pt x="191" y="525"/>
                  </a:cubicBezTo>
                  <a:cubicBezTo>
                    <a:pt x="235" y="519"/>
                    <a:pt x="340" y="488"/>
                    <a:pt x="354" y="408"/>
                  </a:cubicBezTo>
                  <a:cubicBezTo>
                    <a:pt x="369" y="328"/>
                    <a:pt x="346" y="114"/>
                    <a:pt x="294" y="47"/>
                  </a:cubicBezTo>
                  <a:cubicBezTo>
                    <a:pt x="228" y="36"/>
                    <a:pt x="162" y="0"/>
                    <a:pt x="82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3" name="Freeform 7"/>
          <p:cNvSpPr>
            <a:spLocks noChangeAspect="1"/>
          </p:cNvSpPr>
          <p:nvPr/>
        </p:nvSpPr>
        <p:spPr bwMode="auto">
          <a:xfrm>
            <a:off x="2919413" y="3484563"/>
            <a:ext cx="3638550" cy="1685925"/>
          </a:xfrm>
          <a:custGeom>
            <a:avLst/>
            <a:gdLst>
              <a:gd name="T0" fmla="*/ 0 w 1529"/>
              <a:gd name="T1" fmla="*/ 2147483647 h 708"/>
              <a:gd name="T2" fmla="*/ 2147483647 w 1529"/>
              <a:gd name="T3" fmla="*/ 0 h 708"/>
              <a:gd name="T4" fmla="*/ 2147483647 w 1529"/>
              <a:gd name="T5" fmla="*/ 2147483647 h 708"/>
              <a:gd name="T6" fmla="*/ 0 60000 65536"/>
              <a:gd name="T7" fmla="*/ 0 60000 65536"/>
              <a:gd name="T8" fmla="*/ 0 60000 65536"/>
              <a:gd name="T9" fmla="*/ 0 w 1529"/>
              <a:gd name="T10" fmla="*/ 0 h 708"/>
              <a:gd name="T11" fmla="*/ 1529 w 1529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9" h="708">
                <a:moveTo>
                  <a:pt x="0" y="708"/>
                </a:moveTo>
                <a:cubicBezTo>
                  <a:pt x="126" y="590"/>
                  <a:pt x="67" y="0"/>
                  <a:pt x="756" y="0"/>
                </a:cubicBezTo>
                <a:cubicBezTo>
                  <a:pt x="1445" y="0"/>
                  <a:pt x="1368" y="561"/>
                  <a:pt x="1529" y="70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rot="-1779785">
            <a:off x="2309813" y="2798763"/>
            <a:ext cx="850900" cy="2754312"/>
            <a:chOff x="1824" y="1392"/>
            <a:chExt cx="536" cy="1735"/>
          </a:xfrm>
        </p:grpSpPr>
        <p:sp>
          <p:nvSpPr>
            <p:cNvPr id="22610" name="Freeform 9"/>
            <p:cNvSpPr>
              <a:spLocks noChangeAspect="1"/>
            </p:cNvSpPr>
            <p:nvPr/>
          </p:nvSpPr>
          <p:spPr bwMode="auto">
            <a:xfrm rot="240000" flipH="1">
              <a:off x="1941" y="1392"/>
              <a:ext cx="377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63 w 286"/>
                <a:gd name="T5" fmla="*/ 1475 h 1016"/>
                <a:gd name="T6" fmla="*/ 563 w 286"/>
                <a:gd name="T7" fmla="*/ 903 h 1016"/>
                <a:gd name="T8" fmla="*/ 261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10"/>
            <p:cNvSpPr>
              <a:spLocks noChangeAspect="1"/>
            </p:cNvSpPr>
            <p:nvPr/>
          </p:nvSpPr>
          <p:spPr bwMode="auto">
            <a:xfrm rot="360000">
              <a:off x="1824" y="2361"/>
              <a:ext cx="536" cy="766"/>
            </a:xfrm>
            <a:custGeom>
              <a:avLst/>
              <a:gdLst>
                <a:gd name="T0" fmla="*/ 940 w 357"/>
                <a:gd name="T1" fmla="*/ 190 h 511"/>
                <a:gd name="T2" fmla="*/ 1048 w 357"/>
                <a:gd name="T3" fmla="*/ 1168 h 511"/>
                <a:gd name="T4" fmla="*/ 602 w 357"/>
                <a:gd name="T5" fmla="*/ 1721 h 511"/>
                <a:gd name="T6" fmla="*/ 54 w 357"/>
                <a:gd name="T7" fmla="*/ 1120 h 511"/>
                <a:gd name="T8" fmla="*/ 243 w 357"/>
                <a:gd name="T9" fmla="*/ 168 h 511"/>
                <a:gd name="T10" fmla="*/ 940 w 357"/>
                <a:gd name="T11" fmla="*/ 19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11"/>
                <a:gd name="T20" fmla="*/ 357 w 357"/>
                <a:gd name="T21" fmla="*/ 511 h 5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11">
                  <a:moveTo>
                    <a:pt x="278" y="57"/>
                  </a:moveTo>
                  <a:cubicBezTo>
                    <a:pt x="320" y="132"/>
                    <a:pt x="357" y="306"/>
                    <a:pt x="310" y="347"/>
                  </a:cubicBezTo>
                  <a:cubicBezTo>
                    <a:pt x="263" y="388"/>
                    <a:pt x="243" y="503"/>
                    <a:pt x="178" y="511"/>
                  </a:cubicBezTo>
                  <a:cubicBezTo>
                    <a:pt x="139" y="508"/>
                    <a:pt x="30" y="394"/>
                    <a:pt x="16" y="332"/>
                  </a:cubicBezTo>
                  <a:cubicBezTo>
                    <a:pt x="0" y="269"/>
                    <a:pt x="29" y="104"/>
                    <a:pt x="72" y="50"/>
                  </a:cubicBezTo>
                  <a:cubicBezTo>
                    <a:pt x="126" y="11"/>
                    <a:pt x="187" y="0"/>
                    <a:pt x="278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1268429">
            <a:off x="5967413" y="2798763"/>
            <a:ext cx="850900" cy="2754312"/>
            <a:chOff x="1824" y="1392"/>
            <a:chExt cx="536" cy="1735"/>
          </a:xfrm>
        </p:grpSpPr>
        <p:sp>
          <p:nvSpPr>
            <p:cNvPr id="22608" name="Freeform 12"/>
            <p:cNvSpPr>
              <a:spLocks noChangeAspect="1"/>
            </p:cNvSpPr>
            <p:nvPr/>
          </p:nvSpPr>
          <p:spPr bwMode="auto">
            <a:xfrm rot="240000" flipH="1">
              <a:off x="1941" y="1392"/>
              <a:ext cx="377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63 w 286"/>
                <a:gd name="T5" fmla="*/ 1475 h 1016"/>
                <a:gd name="T6" fmla="*/ 563 w 286"/>
                <a:gd name="T7" fmla="*/ 903 h 1016"/>
                <a:gd name="T8" fmla="*/ 261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13"/>
            <p:cNvSpPr>
              <a:spLocks noChangeAspect="1"/>
            </p:cNvSpPr>
            <p:nvPr/>
          </p:nvSpPr>
          <p:spPr bwMode="auto">
            <a:xfrm rot="360000">
              <a:off x="1824" y="2361"/>
              <a:ext cx="536" cy="766"/>
            </a:xfrm>
            <a:custGeom>
              <a:avLst/>
              <a:gdLst>
                <a:gd name="T0" fmla="*/ 940 w 357"/>
                <a:gd name="T1" fmla="*/ 190 h 511"/>
                <a:gd name="T2" fmla="*/ 1048 w 357"/>
                <a:gd name="T3" fmla="*/ 1168 h 511"/>
                <a:gd name="T4" fmla="*/ 602 w 357"/>
                <a:gd name="T5" fmla="*/ 1721 h 511"/>
                <a:gd name="T6" fmla="*/ 54 w 357"/>
                <a:gd name="T7" fmla="*/ 1120 h 511"/>
                <a:gd name="T8" fmla="*/ 243 w 357"/>
                <a:gd name="T9" fmla="*/ 168 h 511"/>
                <a:gd name="T10" fmla="*/ 940 w 357"/>
                <a:gd name="T11" fmla="*/ 19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11"/>
                <a:gd name="T20" fmla="*/ 357 w 357"/>
                <a:gd name="T21" fmla="*/ 511 h 5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11">
                  <a:moveTo>
                    <a:pt x="278" y="57"/>
                  </a:moveTo>
                  <a:cubicBezTo>
                    <a:pt x="320" y="132"/>
                    <a:pt x="357" y="306"/>
                    <a:pt x="310" y="347"/>
                  </a:cubicBezTo>
                  <a:cubicBezTo>
                    <a:pt x="263" y="388"/>
                    <a:pt x="243" y="503"/>
                    <a:pt x="178" y="511"/>
                  </a:cubicBezTo>
                  <a:cubicBezTo>
                    <a:pt x="139" y="508"/>
                    <a:pt x="30" y="394"/>
                    <a:pt x="16" y="332"/>
                  </a:cubicBezTo>
                  <a:cubicBezTo>
                    <a:pt x="0" y="269"/>
                    <a:pt x="29" y="104"/>
                    <a:pt x="72" y="50"/>
                  </a:cubicBezTo>
                  <a:cubicBezTo>
                    <a:pt x="126" y="11"/>
                    <a:pt x="187" y="0"/>
                    <a:pt x="278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 noChangeAspect="1"/>
          </p:cNvGrpSpPr>
          <p:nvPr/>
        </p:nvGrpSpPr>
        <p:grpSpPr bwMode="auto">
          <a:xfrm rot="21480000" flipH="1">
            <a:off x="1624013" y="3941763"/>
            <a:ext cx="1397000" cy="2416175"/>
            <a:chOff x="4982" y="2670"/>
            <a:chExt cx="726" cy="1282"/>
          </a:xfrm>
        </p:grpSpPr>
        <p:grpSp>
          <p:nvGrpSpPr>
            <p:cNvPr id="6" name="Group 15"/>
            <p:cNvGrpSpPr>
              <a:grpSpLocks noChangeAspect="1"/>
            </p:cNvGrpSpPr>
            <p:nvPr/>
          </p:nvGrpSpPr>
          <p:grpSpPr bwMode="auto">
            <a:xfrm>
              <a:off x="5076" y="2670"/>
              <a:ext cx="596" cy="930"/>
              <a:chOff x="5076" y="2670"/>
              <a:chExt cx="596" cy="930"/>
            </a:xfrm>
          </p:grpSpPr>
          <p:sp>
            <p:nvSpPr>
              <p:cNvPr id="22606" name="Freeform 16"/>
              <p:cNvSpPr>
                <a:spLocks noChangeAspect="1"/>
              </p:cNvSpPr>
              <p:nvPr/>
            </p:nvSpPr>
            <p:spPr bwMode="auto">
              <a:xfrm>
                <a:off x="5283" y="2670"/>
                <a:ext cx="156" cy="477"/>
              </a:xfrm>
              <a:custGeom>
                <a:avLst/>
                <a:gdLst>
                  <a:gd name="T0" fmla="*/ 153 w 156"/>
                  <a:gd name="T1" fmla="*/ 237 h 477"/>
                  <a:gd name="T2" fmla="*/ 108 w 156"/>
                  <a:gd name="T3" fmla="*/ 369 h 477"/>
                  <a:gd name="T4" fmla="*/ 33 w 156"/>
                  <a:gd name="T5" fmla="*/ 408 h 477"/>
                  <a:gd name="T6" fmla="*/ 0 w 156"/>
                  <a:gd name="T7" fmla="*/ 213 h 477"/>
                  <a:gd name="T8" fmla="*/ 98 w 156"/>
                  <a:gd name="T9" fmla="*/ 0 h 477"/>
                  <a:gd name="T10" fmla="*/ 153 w 156"/>
                  <a:gd name="T11" fmla="*/ 237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77"/>
                  <a:gd name="T20" fmla="*/ 156 w 156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77">
                    <a:moveTo>
                      <a:pt x="153" y="237"/>
                    </a:moveTo>
                    <a:cubicBezTo>
                      <a:pt x="156" y="264"/>
                      <a:pt x="138" y="276"/>
                      <a:pt x="108" y="369"/>
                    </a:cubicBezTo>
                    <a:cubicBezTo>
                      <a:pt x="57" y="477"/>
                      <a:pt x="62" y="475"/>
                      <a:pt x="33" y="408"/>
                    </a:cubicBezTo>
                    <a:cubicBezTo>
                      <a:pt x="30" y="384"/>
                      <a:pt x="0" y="291"/>
                      <a:pt x="0" y="213"/>
                    </a:cubicBezTo>
                    <a:cubicBezTo>
                      <a:pt x="0" y="135"/>
                      <a:pt x="40" y="9"/>
                      <a:pt x="98" y="0"/>
                    </a:cubicBezTo>
                    <a:cubicBezTo>
                      <a:pt x="155" y="16"/>
                      <a:pt x="150" y="210"/>
                      <a:pt x="153" y="237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Freeform 17"/>
              <p:cNvSpPr>
                <a:spLocks noChangeAspect="1"/>
              </p:cNvSpPr>
              <p:nvPr/>
            </p:nvSpPr>
            <p:spPr bwMode="auto">
              <a:xfrm rot="213214" flipH="1">
                <a:off x="5076" y="2671"/>
                <a:ext cx="596" cy="929"/>
              </a:xfrm>
              <a:custGeom>
                <a:avLst/>
                <a:gdLst>
                  <a:gd name="T0" fmla="*/ 121 w 990"/>
                  <a:gd name="T1" fmla="*/ 184 h 1460"/>
                  <a:gd name="T2" fmla="*/ 61 w 990"/>
                  <a:gd name="T3" fmla="*/ 13 h 1460"/>
                  <a:gd name="T4" fmla="*/ 28 w 990"/>
                  <a:gd name="T5" fmla="*/ 109 h 1460"/>
                  <a:gd name="T6" fmla="*/ 0 w 990"/>
                  <a:gd name="T7" fmla="*/ 315 h 1460"/>
                  <a:gd name="T8" fmla="*/ 216 w 990"/>
                  <a:gd name="T9" fmla="*/ 330 h 1460"/>
                  <a:gd name="T10" fmla="*/ 208 w 990"/>
                  <a:gd name="T11" fmla="*/ 144 h 1460"/>
                  <a:gd name="T12" fmla="*/ 169 w 990"/>
                  <a:gd name="T13" fmla="*/ 7 h 1460"/>
                  <a:gd name="T14" fmla="*/ 121 w 990"/>
                  <a:gd name="T15" fmla="*/ 184 h 1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0"/>
                  <a:gd name="T25" fmla="*/ 0 h 1460"/>
                  <a:gd name="T26" fmla="*/ 990 w 990"/>
                  <a:gd name="T27" fmla="*/ 1460 h 1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0" h="1460">
                    <a:moveTo>
                      <a:pt x="554" y="714"/>
                    </a:moveTo>
                    <a:cubicBezTo>
                      <a:pt x="480" y="751"/>
                      <a:pt x="399" y="71"/>
                      <a:pt x="281" y="49"/>
                    </a:cubicBezTo>
                    <a:cubicBezTo>
                      <a:pt x="163" y="93"/>
                      <a:pt x="119" y="190"/>
                      <a:pt x="126" y="426"/>
                    </a:cubicBezTo>
                    <a:cubicBezTo>
                      <a:pt x="133" y="662"/>
                      <a:pt x="103" y="950"/>
                      <a:pt x="0" y="1223"/>
                    </a:cubicBezTo>
                    <a:cubicBezTo>
                      <a:pt x="169" y="1460"/>
                      <a:pt x="901" y="1417"/>
                      <a:pt x="990" y="1282"/>
                    </a:cubicBezTo>
                    <a:cubicBezTo>
                      <a:pt x="923" y="957"/>
                      <a:pt x="939" y="781"/>
                      <a:pt x="953" y="559"/>
                    </a:cubicBezTo>
                    <a:cubicBezTo>
                      <a:pt x="967" y="337"/>
                      <a:pt x="840" y="0"/>
                      <a:pt x="775" y="27"/>
                    </a:cubicBezTo>
                    <a:cubicBezTo>
                      <a:pt x="655" y="129"/>
                      <a:pt x="628" y="677"/>
                      <a:pt x="554" y="714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05" name="Freeform 18"/>
            <p:cNvSpPr>
              <a:spLocks noChangeAspect="1"/>
            </p:cNvSpPr>
            <p:nvPr/>
          </p:nvSpPr>
          <p:spPr bwMode="auto">
            <a:xfrm>
              <a:off x="4982" y="3399"/>
              <a:ext cx="726" cy="553"/>
            </a:xfrm>
            <a:custGeom>
              <a:avLst/>
              <a:gdLst>
                <a:gd name="T0" fmla="*/ 670 w 726"/>
                <a:gd name="T1" fmla="*/ 54 h 553"/>
                <a:gd name="T2" fmla="*/ 649 w 726"/>
                <a:gd name="T3" fmla="*/ 462 h 553"/>
                <a:gd name="T4" fmla="*/ 370 w 726"/>
                <a:gd name="T5" fmla="*/ 420 h 553"/>
                <a:gd name="T6" fmla="*/ 169 w 726"/>
                <a:gd name="T7" fmla="*/ 495 h 553"/>
                <a:gd name="T8" fmla="*/ 28 w 726"/>
                <a:gd name="T9" fmla="*/ 333 h 553"/>
                <a:gd name="T10" fmla="*/ 76 w 726"/>
                <a:gd name="T11" fmla="*/ 48 h 553"/>
                <a:gd name="T12" fmla="*/ 670 w 726"/>
                <a:gd name="T13" fmla="*/ 54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53"/>
                <a:gd name="T23" fmla="*/ 726 w 726"/>
                <a:gd name="T24" fmla="*/ 553 h 5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53">
                  <a:moveTo>
                    <a:pt x="670" y="54"/>
                  </a:moveTo>
                  <a:cubicBezTo>
                    <a:pt x="720" y="181"/>
                    <a:pt x="726" y="367"/>
                    <a:pt x="649" y="462"/>
                  </a:cubicBezTo>
                  <a:cubicBezTo>
                    <a:pt x="588" y="553"/>
                    <a:pt x="450" y="415"/>
                    <a:pt x="370" y="420"/>
                  </a:cubicBezTo>
                  <a:cubicBezTo>
                    <a:pt x="290" y="425"/>
                    <a:pt x="226" y="509"/>
                    <a:pt x="169" y="495"/>
                  </a:cubicBezTo>
                  <a:cubicBezTo>
                    <a:pt x="97" y="435"/>
                    <a:pt x="37" y="393"/>
                    <a:pt x="28" y="333"/>
                  </a:cubicBezTo>
                  <a:cubicBezTo>
                    <a:pt x="19" y="273"/>
                    <a:pt x="0" y="128"/>
                    <a:pt x="76" y="48"/>
                  </a:cubicBezTo>
                  <a:cubicBezTo>
                    <a:pt x="217" y="42"/>
                    <a:pt x="454" y="0"/>
                    <a:pt x="670" y="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Freeform 19"/>
          <p:cNvSpPr>
            <a:spLocks noChangeAspect="1"/>
          </p:cNvSpPr>
          <p:nvPr/>
        </p:nvSpPr>
        <p:spPr bwMode="auto">
          <a:xfrm rot="21480000" flipH="1">
            <a:off x="1920875" y="4075113"/>
            <a:ext cx="598488" cy="1576387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Freeform 20"/>
          <p:cNvSpPr>
            <a:spLocks noChangeAspect="1"/>
          </p:cNvSpPr>
          <p:nvPr/>
        </p:nvSpPr>
        <p:spPr bwMode="auto">
          <a:xfrm rot="21480000" flipH="1">
            <a:off x="1844675" y="5322888"/>
            <a:ext cx="796925" cy="1009650"/>
          </a:xfrm>
          <a:custGeom>
            <a:avLst/>
            <a:gdLst>
              <a:gd name="T0" fmla="*/ 2147483647 w 414"/>
              <a:gd name="T1" fmla="*/ 2147483647 h 535"/>
              <a:gd name="T2" fmla="*/ 2147483647 w 414"/>
              <a:gd name="T3" fmla="*/ 2147483647 h 535"/>
              <a:gd name="T4" fmla="*/ 2147483647 w 414"/>
              <a:gd name="T5" fmla="*/ 2147483647 h 535"/>
              <a:gd name="T6" fmla="*/ 2147483647 w 414"/>
              <a:gd name="T7" fmla="*/ 2147483647 h 535"/>
              <a:gd name="T8" fmla="*/ 2147483647 w 414"/>
              <a:gd name="T9" fmla="*/ 2147483647 h 535"/>
              <a:gd name="T10" fmla="*/ 2147483647 w 414"/>
              <a:gd name="T11" fmla="*/ 2147483647 h 5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4"/>
              <a:gd name="T19" fmla="*/ 0 h 535"/>
              <a:gd name="T20" fmla="*/ 414 w 414"/>
              <a:gd name="T21" fmla="*/ 535 h 5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4" h="535">
                <a:moveTo>
                  <a:pt x="57" y="76"/>
                </a:moveTo>
                <a:cubicBezTo>
                  <a:pt x="12" y="173"/>
                  <a:pt x="0" y="310"/>
                  <a:pt x="18" y="391"/>
                </a:cubicBezTo>
                <a:cubicBezTo>
                  <a:pt x="74" y="441"/>
                  <a:pt x="156" y="528"/>
                  <a:pt x="231" y="535"/>
                </a:cubicBezTo>
                <a:cubicBezTo>
                  <a:pt x="275" y="529"/>
                  <a:pt x="385" y="462"/>
                  <a:pt x="399" y="382"/>
                </a:cubicBezTo>
                <a:cubicBezTo>
                  <a:pt x="414" y="302"/>
                  <a:pt x="391" y="131"/>
                  <a:pt x="339" y="64"/>
                </a:cubicBezTo>
                <a:cubicBezTo>
                  <a:pt x="277" y="17"/>
                  <a:pt x="159" y="0"/>
                  <a:pt x="57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Freeform 21"/>
          <p:cNvSpPr>
            <a:spLocks noChangeAspect="1"/>
          </p:cNvSpPr>
          <p:nvPr/>
        </p:nvSpPr>
        <p:spPr bwMode="auto">
          <a:xfrm rot="21480000" flipH="1">
            <a:off x="2338388" y="4079875"/>
            <a:ext cx="596900" cy="1576388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Freeform 22"/>
          <p:cNvSpPr>
            <a:spLocks noChangeAspect="1"/>
          </p:cNvSpPr>
          <p:nvPr/>
        </p:nvSpPr>
        <p:spPr bwMode="auto">
          <a:xfrm rot="21480000" flipH="1">
            <a:off x="2233613" y="5329238"/>
            <a:ext cx="835025" cy="1036637"/>
          </a:xfrm>
          <a:custGeom>
            <a:avLst/>
            <a:gdLst>
              <a:gd name="T0" fmla="*/ 2147483647 w 435"/>
              <a:gd name="T1" fmla="*/ 2147483647 h 550"/>
              <a:gd name="T2" fmla="*/ 2147483647 w 435"/>
              <a:gd name="T3" fmla="*/ 2147483647 h 550"/>
              <a:gd name="T4" fmla="*/ 2147483647 w 435"/>
              <a:gd name="T5" fmla="*/ 2147483647 h 550"/>
              <a:gd name="T6" fmla="*/ 2147483647 w 435"/>
              <a:gd name="T7" fmla="*/ 2147483647 h 550"/>
              <a:gd name="T8" fmla="*/ 2147483647 w 435"/>
              <a:gd name="T9" fmla="*/ 2147483647 h 550"/>
              <a:gd name="T10" fmla="*/ 2147483647 w 435"/>
              <a:gd name="T11" fmla="*/ 2147483647 h 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5"/>
              <a:gd name="T19" fmla="*/ 0 h 550"/>
              <a:gd name="T20" fmla="*/ 435 w 435"/>
              <a:gd name="T21" fmla="*/ 550 h 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5" h="550">
                <a:moveTo>
                  <a:pt x="60" y="76"/>
                </a:moveTo>
                <a:cubicBezTo>
                  <a:pt x="15" y="173"/>
                  <a:pt x="0" y="325"/>
                  <a:pt x="18" y="406"/>
                </a:cubicBezTo>
                <a:cubicBezTo>
                  <a:pt x="74" y="456"/>
                  <a:pt x="147" y="543"/>
                  <a:pt x="222" y="550"/>
                </a:cubicBezTo>
                <a:cubicBezTo>
                  <a:pt x="266" y="544"/>
                  <a:pt x="406" y="456"/>
                  <a:pt x="420" y="376"/>
                </a:cubicBezTo>
                <a:cubicBezTo>
                  <a:pt x="435" y="296"/>
                  <a:pt x="394" y="131"/>
                  <a:pt x="342" y="64"/>
                </a:cubicBezTo>
                <a:cubicBezTo>
                  <a:pt x="280" y="17"/>
                  <a:pt x="162" y="0"/>
                  <a:pt x="60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23"/>
          <p:cNvGrpSpPr>
            <a:grpSpLocks noChangeAspect="1"/>
          </p:cNvGrpSpPr>
          <p:nvPr/>
        </p:nvGrpSpPr>
        <p:grpSpPr bwMode="auto">
          <a:xfrm rot="120000">
            <a:off x="6318250" y="3971925"/>
            <a:ext cx="1397000" cy="2416175"/>
            <a:chOff x="4982" y="2670"/>
            <a:chExt cx="726" cy="1282"/>
          </a:xfrm>
        </p:grpSpPr>
        <p:grpSp>
          <p:nvGrpSpPr>
            <p:cNvPr id="8" name="Group 24"/>
            <p:cNvGrpSpPr>
              <a:grpSpLocks noChangeAspect="1"/>
            </p:cNvGrpSpPr>
            <p:nvPr/>
          </p:nvGrpSpPr>
          <p:grpSpPr bwMode="auto">
            <a:xfrm>
              <a:off x="5076" y="2670"/>
              <a:ext cx="596" cy="930"/>
              <a:chOff x="5076" y="2670"/>
              <a:chExt cx="596" cy="930"/>
            </a:xfrm>
          </p:grpSpPr>
          <p:sp>
            <p:nvSpPr>
              <p:cNvPr id="22602" name="Freeform 25"/>
              <p:cNvSpPr>
                <a:spLocks noChangeAspect="1"/>
              </p:cNvSpPr>
              <p:nvPr/>
            </p:nvSpPr>
            <p:spPr bwMode="auto">
              <a:xfrm>
                <a:off x="5283" y="2670"/>
                <a:ext cx="156" cy="477"/>
              </a:xfrm>
              <a:custGeom>
                <a:avLst/>
                <a:gdLst>
                  <a:gd name="T0" fmla="*/ 153 w 156"/>
                  <a:gd name="T1" fmla="*/ 237 h 477"/>
                  <a:gd name="T2" fmla="*/ 108 w 156"/>
                  <a:gd name="T3" fmla="*/ 369 h 477"/>
                  <a:gd name="T4" fmla="*/ 33 w 156"/>
                  <a:gd name="T5" fmla="*/ 408 h 477"/>
                  <a:gd name="T6" fmla="*/ 0 w 156"/>
                  <a:gd name="T7" fmla="*/ 213 h 477"/>
                  <a:gd name="T8" fmla="*/ 98 w 156"/>
                  <a:gd name="T9" fmla="*/ 0 h 477"/>
                  <a:gd name="T10" fmla="*/ 153 w 156"/>
                  <a:gd name="T11" fmla="*/ 237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77"/>
                  <a:gd name="T20" fmla="*/ 156 w 156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77">
                    <a:moveTo>
                      <a:pt x="153" y="237"/>
                    </a:moveTo>
                    <a:cubicBezTo>
                      <a:pt x="156" y="264"/>
                      <a:pt x="138" y="276"/>
                      <a:pt x="108" y="369"/>
                    </a:cubicBezTo>
                    <a:cubicBezTo>
                      <a:pt x="57" y="477"/>
                      <a:pt x="62" y="475"/>
                      <a:pt x="33" y="408"/>
                    </a:cubicBezTo>
                    <a:cubicBezTo>
                      <a:pt x="30" y="384"/>
                      <a:pt x="0" y="291"/>
                      <a:pt x="0" y="213"/>
                    </a:cubicBezTo>
                    <a:cubicBezTo>
                      <a:pt x="0" y="135"/>
                      <a:pt x="40" y="9"/>
                      <a:pt x="98" y="0"/>
                    </a:cubicBezTo>
                    <a:cubicBezTo>
                      <a:pt x="155" y="16"/>
                      <a:pt x="150" y="210"/>
                      <a:pt x="153" y="237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Freeform 26"/>
              <p:cNvSpPr>
                <a:spLocks noChangeAspect="1"/>
              </p:cNvSpPr>
              <p:nvPr/>
            </p:nvSpPr>
            <p:spPr bwMode="auto">
              <a:xfrm rot="213214" flipH="1">
                <a:off x="5076" y="2671"/>
                <a:ext cx="596" cy="929"/>
              </a:xfrm>
              <a:custGeom>
                <a:avLst/>
                <a:gdLst>
                  <a:gd name="T0" fmla="*/ 121 w 990"/>
                  <a:gd name="T1" fmla="*/ 184 h 1460"/>
                  <a:gd name="T2" fmla="*/ 61 w 990"/>
                  <a:gd name="T3" fmla="*/ 13 h 1460"/>
                  <a:gd name="T4" fmla="*/ 28 w 990"/>
                  <a:gd name="T5" fmla="*/ 109 h 1460"/>
                  <a:gd name="T6" fmla="*/ 0 w 990"/>
                  <a:gd name="T7" fmla="*/ 315 h 1460"/>
                  <a:gd name="T8" fmla="*/ 216 w 990"/>
                  <a:gd name="T9" fmla="*/ 330 h 1460"/>
                  <a:gd name="T10" fmla="*/ 208 w 990"/>
                  <a:gd name="T11" fmla="*/ 144 h 1460"/>
                  <a:gd name="T12" fmla="*/ 169 w 990"/>
                  <a:gd name="T13" fmla="*/ 7 h 1460"/>
                  <a:gd name="T14" fmla="*/ 121 w 990"/>
                  <a:gd name="T15" fmla="*/ 184 h 1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0"/>
                  <a:gd name="T25" fmla="*/ 0 h 1460"/>
                  <a:gd name="T26" fmla="*/ 990 w 990"/>
                  <a:gd name="T27" fmla="*/ 1460 h 1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0" h="1460">
                    <a:moveTo>
                      <a:pt x="554" y="714"/>
                    </a:moveTo>
                    <a:cubicBezTo>
                      <a:pt x="480" y="751"/>
                      <a:pt x="399" y="71"/>
                      <a:pt x="281" y="49"/>
                    </a:cubicBezTo>
                    <a:cubicBezTo>
                      <a:pt x="163" y="93"/>
                      <a:pt x="119" y="190"/>
                      <a:pt x="126" y="426"/>
                    </a:cubicBezTo>
                    <a:cubicBezTo>
                      <a:pt x="133" y="662"/>
                      <a:pt x="103" y="950"/>
                      <a:pt x="0" y="1223"/>
                    </a:cubicBezTo>
                    <a:cubicBezTo>
                      <a:pt x="169" y="1460"/>
                      <a:pt x="901" y="1417"/>
                      <a:pt x="990" y="1282"/>
                    </a:cubicBezTo>
                    <a:cubicBezTo>
                      <a:pt x="923" y="957"/>
                      <a:pt x="939" y="781"/>
                      <a:pt x="953" y="559"/>
                    </a:cubicBezTo>
                    <a:cubicBezTo>
                      <a:pt x="967" y="337"/>
                      <a:pt x="840" y="0"/>
                      <a:pt x="775" y="27"/>
                    </a:cubicBezTo>
                    <a:cubicBezTo>
                      <a:pt x="655" y="129"/>
                      <a:pt x="628" y="677"/>
                      <a:pt x="554" y="714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01" name="Freeform 27"/>
            <p:cNvSpPr>
              <a:spLocks noChangeAspect="1"/>
            </p:cNvSpPr>
            <p:nvPr/>
          </p:nvSpPr>
          <p:spPr bwMode="auto">
            <a:xfrm>
              <a:off x="4982" y="3399"/>
              <a:ext cx="726" cy="553"/>
            </a:xfrm>
            <a:custGeom>
              <a:avLst/>
              <a:gdLst>
                <a:gd name="T0" fmla="*/ 670 w 726"/>
                <a:gd name="T1" fmla="*/ 54 h 553"/>
                <a:gd name="T2" fmla="*/ 649 w 726"/>
                <a:gd name="T3" fmla="*/ 462 h 553"/>
                <a:gd name="T4" fmla="*/ 370 w 726"/>
                <a:gd name="T5" fmla="*/ 420 h 553"/>
                <a:gd name="T6" fmla="*/ 169 w 726"/>
                <a:gd name="T7" fmla="*/ 495 h 553"/>
                <a:gd name="T8" fmla="*/ 28 w 726"/>
                <a:gd name="T9" fmla="*/ 333 h 553"/>
                <a:gd name="T10" fmla="*/ 76 w 726"/>
                <a:gd name="T11" fmla="*/ 48 h 553"/>
                <a:gd name="T12" fmla="*/ 670 w 726"/>
                <a:gd name="T13" fmla="*/ 54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53"/>
                <a:gd name="T23" fmla="*/ 726 w 726"/>
                <a:gd name="T24" fmla="*/ 553 h 5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53">
                  <a:moveTo>
                    <a:pt x="670" y="54"/>
                  </a:moveTo>
                  <a:cubicBezTo>
                    <a:pt x="720" y="181"/>
                    <a:pt x="726" y="367"/>
                    <a:pt x="649" y="462"/>
                  </a:cubicBezTo>
                  <a:cubicBezTo>
                    <a:pt x="588" y="553"/>
                    <a:pt x="450" y="415"/>
                    <a:pt x="370" y="420"/>
                  </a:cubicBezTo>
                  <a:cubicBezTo>
                    <a:pt x="290" y="425"/>
                    <a:pt x="226" y="509"/>
                    <a:pt x="169" y="495"/>
                  </a:cubicBezTo>
                  <a:cubicBezTo>
                    <a:pt x="97" y="435"/>
                    <a:pt x="37" y="393"/>
                    <a:pt x="28" y="333"/>
                  </a:cubicBezTo>
                  <a:cubicBezTo>
                    <a:pt x="19" y="273"/>
                    <a:pt x="0" y="128"/>
                    <a:pt x="76" y="48"/>
                  </a:cubicBezTo>
                  <a:cubicBezTo>
                    <a:pt x="217" y="42"/>
                    <a:pt x="454" y="0"/>
                    <a:pt x="670" y="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2" name="Freeform 28"/>
          <p:cNvSpPr>
            <a:spLocks noChangeAspect="1"/>
          </p:cNvSpPr>
          <p:nvPr/>
        </p:nvSpPr>
        <p:spPr bwMode="auto">
          <a:xfrm rot="120000">
            <a:off x="6794500" y="4060825"/>
            <a:ext cx="598488" cy="1576388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Freeform 29"/>
          <p:cNvSpPr>
            <a:spLocks noChangeAspect="1"/>
          </p:cNvSpPr>
          <p:nvPr/>
        </p:nvSpPr>
        <p:spPr bwMode="auto">
          <a:xfrm rot="120000">
            <a:off x="6672263" y="5308600"/>
            <a:ext cx="796925" cy="1009650"/>
          </a:xfrm>
          <a:custGeom>
            <a:avLst/>
            <a:gdLst>
              <a:gd name="T0" fmla="*/ 2147483647 w 414"/>
              <a:gd name="T1" fmla="*/ 2147483647 h 535"/>
              <a:gd name="T2" fmla="*/ 2147483647 w 414"/>
              <a:gd name="T3" fmla="*/ 2147483647 h 535"/>
              <a:gd name="T4" fmla="*/ 2147483647 w 414"/>
              <a:gd name="T5" fmla="*/ 2147483647 h 535"/>
              <a:gd name="T6" fmla="*/ 2147483647 w 414"/>
              <a:gd name="T7" fmla="*/ 2147483647 h 535"/>
              <a:gd name="T8" fmla="*/ 2147483647 w 414"/>
              <a:gd name="T9" fmla="*/ 2147483647 h 535"/>
              <a:gd name="T10" fmla="*/ 2147483647 w 414"/>
              <a:gd name="T11" fmla="*/ 2147483647 h 5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4"/>
              <a:gd name="T19" fmla="*/ 0 h 535"/>
              <a:gd name="T20" fmla="*/ 414 w 414"/>
              <a:gd name="T21" fmla="*/ 535 h 5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4" h="535">
                <a:moveTo>
                  <a:pt x="57" y="76"/>
                </a:moveTo>
                <a:cubicBezTo>
                  <a:pt x="12" y="173"/>
                  <a:pt x="0" y="310"/>
                  <a:pt x="18" y="391"/>
                </a:cubicBezTo>
                <a:cubicBezTo>
                  <a:pt x="74" y="441"/>
                  <a:pt x="156" y="528"/>
                  <a:pt x="231" y="535"/>
                </a:cubicBezTo>
                <a:cubicBezTo>
                  <a:pt x="275" y="529"/>
                  <a:pt x="385" y="462"/>
                  <a:pt x="399" y="382"/>
                </a:cubicBezTo>
                <a:cubicBezTo>
                  <a:pt x="414" y="302"/>
                  <a:pt x="391" y="131"/>
                  <a:pt x="339" y="64"/>
                </a:cubicBezTo>
                <a:cubicBezTo>
                  <a:pt x="277" y="17"/>
                  <a:pt x="159" y="0"/>
                  <a:pt x="57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Freeform 30"/>
          <p:cNvSpPr>
            <a:spLocks noChangeAspect="1"/>
          </p:cNvSpPr>
          <p:nvPr/>
        </p:nvSpPr>
        <p:spPr bwMode="auto">
          <a:xfrm rot="120000">
            <a:off x="6405563" y="4087813"/>
            <a:ext cx="596900" cy="1576387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31"/>
          <p:cNvSpPr>
            <a:spLocks noChangeAspect="1"/>
          </p:cNvSpPr>
          <p:nvPr/>
        </p:nvSpPr>
        <p:spPr bwMode="auto">
          <a:xfrm rot="120000">
            <a:off x="6272213" y="5335588"/>
            <a:ext cx="835025" cy="1036637"/>
          </a:xfrm>
          <a:custGeom>
            <a:avLst/>
            <a:gdLst>
              <a:gd name="T0" fmla="*/ 2147483647 w 435"/>
              <a:gd name="T1" fmla="*/ 2147483647 h 550"/>
              <a:gd name="T2" fmla="*/ 2147483647 w 435"/>
              <a:gd name="T3" fmla="*/ 2147483647 h 550"/>
              <a:gd name="T4" fmla="*/ 2147483647 w 435"/>
              <a:gd name="T5" fmla="*/ 2147483647 h 550"/>
              <a:gd name="T6" fmla="*/ 2147483647 w 435"/>
              <a:gd name="T7" fmla="*/ 2147483647 h 550"/>
              <a:gd name="T8" fmla="*/ 2147483647 w 435"/>
              <a:gd name="T9" fmla="*/ 2147483647 h 550"/>
              <a:gd name="T10" fmla="*/ 2147483647 w 435"/>
              <a:gd name="T11" fmla="*/ 2147483647 h 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5"/>
              <a:gd name="T19" fmla="*/ 0 h 550"/>
              <a:gd name="T20" fmla="*/ 435 w 435"/>
              <a:gd name="T21" fmla="*/ 550 h 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5" h="550">
                <a:moveTo>
                  <a:pt x="60" y="76"/>
                </a:moveTo>
                <a:cubicBezTo>
                  <a:pt x="15" y="173"/>
                  <a:pt x="0" y="325"/>
                  <a:pt x="18" y="406"/>
                </a:cubicBezTo>
                <a:cubicBezTo>
                  <a:pt x="74" y="456"/>
                  <a:pt x="147" y="543"/>
                  <a:pt x="222" y="550"/>
                </a:cubicBezTo>
                <a:cubicBezTo>
                  <a:pt x="266" y="544"/>
                  <a:pt x="406" y="456"/>
                  <a:pt x="420" y="376"/>
                </a:cubicBezTo>
                <a:cubicBezTo>
                  <a:pt x="435" y="296"/>
                  <a:pt x="394" y="131"/>
                  <a:pt x="342" y="64"/>
                </a:cubicBezTo>
                <a:cubicBezTo>
                  <a:pt x="280" y="17"/>
                  <a:pt x="162" y="0"/>
                  <a:pt x="60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2"/>
          <p:cNvGrpSpPr>
            <a:grpSpLocks noChangeAspect="1"/>
          </p:cNvGrpSpPr>
          <p:nvPr/>
        </p:nvGrpSpPr>
        <p:grpSpPr bwMode="auto">
          <a:xfrm rot="21352657" flipH="1">
            <a:off x="3708400" y="4084638"/>
            <a:ext cx="904875" cy="2392362"/>
            <a:chOff x="2962" y="2754"/>
            <a:chExt cx="470" cy="1269"/>
          </a:xfrm>
        </p:grpSpPr>
        <p:sp>
          <p:nvSpPr>
            <p:cNvPr id="22598" name="Freeform 33"/>
            <p:cNvSpPr>
              <a:spLocks noChangeAspect="1"/>
            </p:cNvSpPr>
            <p:nvPr/>
          </p:nvSpPr>
          <p:spPr bwMode="auto">
            <a:xfrm>
              <a:off x="3046" y="2754"/>
              <a:ext cx="320" cy="877"/>
            </a:xfrm>
            <a:custGeom>
              <a:avLst/>
              <a:gdLst>
                <a:gd name="T0" fmla="*/ 32 w 320"/>
                <a:gd name="T1" fmla="*/ 428 h 877"/>
                <a:gd name="T2" fmla="*/ 6 w 320"/>
                <a:gd name="T3" fmla="*/ 747 h 877"/>
                <a:gd name="T4" fmla="*/ 272 w 320"/>
                <a:gd name="T5" fmla="*/ 758 h 877"/>
                <a:gd name="T6" fmla="*/ 262 w 320"/>
                <a:gd name="T7" fmla="*/ 361 h 877"/>
                <a:gd name="T8" fmla="*/ 139 w 320"/>
                <a:gd name="T9" fmla="*/ 0 h 877"/>
                <a:gd name="T10" fmla="*/ 32 w 320"/>
                <a:gd name="T11" fmla="*/ 428 h 8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877"/>
                <a:gd name="T20" fmla="*/ 320 w 320"/>
                <a:gd name="T21" fmla="*/ 877 h 8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877">
                  <a:moveTo>
                    <a:pt x="32" y="428"/>
                  </a:moveTo>
                  <a:cubicBezTo>
                    <a:pt x="25" y="581"/>
                    <a:pt x="0" y="639"/>
                    <a:pt x="6" y="747"/>
                  </a:cubicBezTo>
                  <a:cubicBezTo>
                    <a:pt x="108" y="877"/>
                    <a:pt x="224" y="835"/>
                    <a:pt x="272" y="758"/>
                  </a:cubicBezTo>
                  <a:cubicBezTo>
                    <a:pt x="320" y="740"/>
                    <a:pt x="275" y="455"/>
                    <a:pt x="262" y="361"/>
                  </a:cubicBezTo>
                  <a:cubicBezTo>
                    <a:pt x="248" y="267"/>
                    <a:pt x="198" y="51"/>
                    <a:pt x="139" y="0"/>
                  </a:cubicBezTo>
                  <a:cubicBezTo>
                    <a:pt x="80" y="22"/>
                    <a:pt x="39" y="275"/>
                    <a:pt x="32" y="428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34"/>
            <p:cNvSpPr>
              <a:spLocks noChangeAspect="1"/>
            </p:cNvSpPr>
            <p:nvPr/>
          </p:nvSpPr>
          <p:spPr bwMode="auto">
            <a:xfrm>
              <a:off x="2962" y="3443"/>
              <a:ext cx="470" cy="580"/>
            </a:xfrm>
            <a:custGeom>
              <a:avLst/>
              <a:gdLst>
                <a:gd name="T0" fmla="*/ 101 w 470"/>
                <a:gd name="T1" fmla="*/ 53 h 580"/>
                <a:gd name="T2" fmla="*/ 22 w 470"/>
                <a:gd name="T3" fmla="*/ 524 h 580"/>
                <a:gd name="T4" fmla="*/ 234 w 470"/>
                <a:gd name="T5" fmla="*/ 565 h 580"/>
                <a:gd name="T6" fmla="*/ 452 w 470"/>
                <a:gd name="T7" fmla="*/ 461 h 580"/>
                <a:gd name="T8" fmla="*/ 360 w 470"/>
                <a:gd name="T9" fmla="*/ 27 h 580"/>
                <a:gd name="T10" fmla="*/ 101 w 470"/>
                <a:gd name="T11" fmla="*/ 53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580"/>
                <a:gd name="T20" fmla="*/ 470 w 470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580">
                  <a:moveTo>
                    <a:pt x="101" y="53"/>
                  </a:moveTo>
                  <a:cubicBezTo>
                    <a:pt x="45" y="162"/>
                    <a:pt x="0" y="432"/>
                    <a:pt x="22" y="524"/>
                  </a:cubicBezTo>
                  <a:cubicBezTo>
                    <a:pt x="91" y="580"/>
                    <a:pt x="142" y="558"/>
                    <a:pt x="234" y="565"/>
                  </a:cubicBezTo>
                  <a:cubicBezTo>
                    <a:pt x="288" y="558"/>
                    <a:pt x="435" y="552"/>
                    <a:pt x="452" y="461"/>
                  </a:cubicBezTo>
                  <a:cubicBezTo>
                    <a:pt x="470" y="371"/>
                    <a:pt x="424" y="103"/>
                    <a:pt x="360" y="27"/>
                  </a:cubicBezTo>
                  <a:cubicBezTo>
                    <a:pt x="266" y="0"/>
                    <a:pt x="224" y="0"/>
                    <a:pt x="101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7" name="Line 35"/>
          <p:cNvSpPr>
            <a:spLocks noChangeAspect="1" noChangeShapeType="1"/>
          </p:cNvSpPr>
          <p:nvPr/>
        </p:nvSpPr>
        <p:spPr bwMode="auto">
          <a:xfrm rot="180000">
            <a:off x="4157663" y="5416550"/>
            <a:ext cx="114300" cy="1023938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0" name="Group 36"/>
          <p:cNvGrpSpPr>
            <a:grpSpLocks noChangeAspect="1"/>
          </p:cNvGrpSpPr>
          <p:nvPr/>
        </p:nvGrpSpPr>
        <p:grpSpPr bwMode="auto">
          <a:xfrm rot="-60000">
            <a:off x="4014788" y="5854700"/>
            <a:ext cx="427037" cy="234950"/>
            <a:chOff x="3200" y="1957"/>
            <a:chExt cx="179" cy="99"/>
          </a:xfrm>
        </p:grpSpPr>
        <p:sp>
          <p:nvSpPr>
            <p:cNvPr id="22596" name="AutoShape 37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97" name="Rectangle 38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9"/>
          <p:cNvGrpSpPr>
            <a:grpSpLocks noChangeAspect="1"/>
          </p:cNvGrpSpPr>
          <p:nvPr/>
        </p:nvGrpSpPr>
        <p:grpSpPr bwMode="auto">
          <a:xfrm>
            <a:off x="1776413" y="5757863"/>
            <a:ext cx="363537" cy="247650"/>
            <a:chOff x="2205" y="2017"/>
            <a:chExt cx="153" cy="104"/>
          </a:xfrm>
        </p:grpSpPr>
        <p:sp>
          <p:nvSpPr>
            <p:cNvPr id="158760" name="AutoShape 40"/>
            <p:cNvSpPr>
              <a:spLocks noChangeAspect="1" noChangeArrowheads="1"/>
            </p:cNvSpPr>
            <p:nvPr/>
          </p:nvSpPr>
          <p:spPr bwMode="auto">
            <a:xfrm rot="21372204">
              <a:off x="2205" y="2017"/>
              <a:ext cx="153" cy="104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595" name="Rectangle 41"/>
            <p:cNvSpPr>
              <a:spLocks noChangeAspect="1" noChangeArrowheads="1"/>
            </p:cNvSpPr>
            <p:nvPr/>
          </p:nvSpPr>
          <p:spPr bwMode="auto">
            <a:xfrm rot="300000">
              <a:off x="2244" y="2058"/>
              <a:ext cx="86" cy="2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8762" name="AutoShape 42"/>
          <p:cNvSpPr>
            <a:spLocks noChangeAspect="1" noChangeArrowheads="1"/>
          </p:cNvSpPr>
          <p:nvPr/>
        </p:nvSpPr>
        <p:spPr bwMode="auto">
          <a:xfrm rot="227796" flipH="1">
            <a:off x="7353300" y="5748338"/>
            <a:ext cx="365125" cy="247650"/>
          </a:xfrm>
          <a:prstGeom prst="plus">
            <a:avLst>
              <a:gd name="adj" fmla="val 43375"/>
            </a:avLst>
          </a:prstGeom>
          <a:gradFill rotWithShape="1">
            <a:gsLst>
              <a:gs pos="0">
                <a:srgbClr val="101010"/>
              </a:gs>
              <a:gs pos="50000">
                <a:srgbClr val="DDDDDD"/>
              </a:gs>
              <a:gs pos="100000">
                <a:srgbClr val="101010"/>
              </a:gs>
            </a:gsLst>
            <a:lin ang="540000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  <a:effectLst>
            <a:outerShdw dist="63500" dir="10800000" algn="ctr" rotWithShape="0">
              <a:srgbClr val="1C1C1C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51" name="Rectangle 43"/>
          <p:cNvSpPr>
            <a:spLocks noChangeAspect="1" noChangeArrowheads="1"/>
          </p:cNvSpPr>
          <p:nvPr/>
        </p:nvSpPr>
        <p:spPr bwMode="auto">
          <a:xfrm rot="21300000" flipH="1">
            <a:off x="7186613" y="5845175"/>
            <a:ext cx="204787" cy="698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764" name="AutoShape 44"/>
          <p:cNvSpPr>
            <a:spLocks noChangeAspect="1" noChangeArrowheads="1"/>
          </p:cNvSpPr>
          <p:nvPr/>
        </p:nvSpPr>
        <p:spPr bwMode="auto">
          <a:xfrm rot="227796" flipH="1">
            <a:off x="6653213" y="5770563"/>
            <a:ext cx="365125" cy="247650"/>
          </a:xfrm>
          <a:prstGeom prst="plus">
            <a:avLst>
              <a:gd name="adj" fmla="val 43375"/>
            </a:avLst>
          </a:prstGeom>
          <a:gradFill rotWithShape="1">
            <a:gsLst>
              <a:gs pos="0">
                <a:srgbClr val="101010"/>
              </a:gs>
              <a:gs pos="50000">
                <a:srgbClr val="DDDDDD"/>
              </a:gs>
              <a:gs pos="100000">
                <a:srgbClr val="101010"/>
              </a:gs>
            </a:gsLst>
            <a:lin ang="540000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  <a:effectLst>
            <a:outerShdw dist="63500" dir="10800000" algn="ctr" rotWithShape="0">
              <a:srgbClr val="1C1C1C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53" name="Rectangle 45"/>
          <p:cNvSpPr>
            <a:spLocks noChangeAspect="1" noChangeArrowheads="1"/>
          </p:cNvSpPr>
          <p:nvPr/>
        </p:nvSpPr>
        <p:spPr bwMode="auto">
          <a:xfrm rot="21300000" flipH="1">
            <a:off x="6729413" y="5846763"/>
            <a:ext cx="204787" cy="68262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7637463" y="5659438"/>
            <a:ext cx="273050" cy="427037"/>
            <a:chOff x="4676" y="2330"/>
            <a:chExt cx="172" cy="269"/>
          </a:xfrm>
        </p:grpSpPr>
        <p:sp>
          <p:nvSpPr>
            <p:cNvPr id="22591" name="Rectangle 47"/>
            <p:cNvSpPr>
              <a:spLocks noChangeAspect="1" noChangeArrowheads="1"/>
            </p:cNvSpPr>
            <p:nvPr/>
          </p:nvSpPr>
          <p:spPr bwMode="auto">
            <a:xfrm flipH="1">
              <a:off x="4676" y="2413"/>
              <a:ext cx="72" cy="70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15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2592" name="Rectangle 48"/>
            <p:cNvSpPr>
              <a:spLocks noChangeAspect="1" noChangeArrowheads="1"/>
            </p:cNvSpPr>
            <p:nvPr/>
          </p:nvSpPr>
          <p:spPr bwMode="auto">
            <a:xfrm flipH="1">
              <a:off x="4710" y="2330"/>
              <a:ext cx="72" cy="71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15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2593" name="Oval 49"/>
            <p:cNvSpPr>
              <a:spLocks noChangeAspect="1" noChangeArrowheads="1"/>
            </p:cNvSpPr>
            <p:nvPr/>
          </p:nvSpPr>
          <p:spPr bwMode="auto">
            <a:xfrm>
              <a:off x="4719" y="2470"/>
              <a:ext cx="129" cy="129"/>
            </a:xfrm>
            <a:prstGeom prst="ellipse">
              <a:avLst/>
            </a:prstGeom>
            <a:solidFill>
              <a:schemeClr val="tx1"/>
            </a:solidFill>
            <a:ln w="9525">
              <a:round/>
              <a:headEnd/>
              <a:tailEnd/>
            </a:ln>
            <a:scene3d>
              <a:camera prst="legacyObliqueTopRight">
                <a:rot lat="20699993" lon="20999993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1447800" y="5678488"/>
            <a:ext cx="276225" cy="433387"/>
            <a:chOff x="777" y="2342"/>
            <a:chExt cx="174" cy="273"/>
          </a:xfrm>
        </p:grpSpPr>
        <p:sp>
          <p:nvSpPr>
            <p:cNvPr id="22588" name="Rectangle 51"/>
            <p:cNvSpPr>
              <a:spLocks noChangeAspect="1" noChangeArrowheads="1"/>
            </p:cNvSpPr>
            <p:nvPr/>
          </p:nvSpPr>
          <p:spPr bwMode="auto">
            <a:xfrm>
              <a:off x="879" y="2420"/>
              <a:ext cx="72" cy="71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6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2589" name="Rectangle 52"/>
            <p:cNvSpPr>
              <a:spLocks noChangeAspect="1" noChangeArrowheads="1"/>
            </p:cNvSpPr>
            <p:nvPr/>
          </p:nvSpPr>
          <p:spPr bwMode="auto">
            <a:xfrm flipH="1">
              <a:off x="826" y="2342"/>
              <a:ext cx="72" cy="71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6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2590" name="Oval 53"/>
            <p:cNvSpPr>
              <a:spLocks noChangeAspect="1" noChangeArrowheads="1"/>
            </p:cNvSpPr>
            <p:nvPr/>
          </p:nvSpPr>
          <p:spPr bwMode="auto">
            <a:xfrm>
              <a:off x="777" y="2486"/>
              <a:ext cx="129" cy="129"/>
            </a:xfrm>
            <a:prstGeom prst="ellipse">
              <a:avLst/>
            </a:prstGeom>
            <a:solidFill>
              <a:schemeClr val="tx1"/>
            </a:solidFill>
            <a:ln w="9525">
              <a:round/>
              <a:headEnd/>
              <a:tailEnd/>
            </a:ln>
            <a:scene3d>
              <a:camera prst="legacyObliqueTopRight">
                <a:rot lat="20699993" lon="20099993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</p:grpSp>
      <p:grpSp>
        <p:nvGrpSpPr>
          <p:cNvPr id="14" name="Group 54"/>
          <p:cNvGrpSpPr>
            <a:grpSpLocks noChangeAspect="1"/>
          </p:cNvGrpSpPr>
          <p:nvPr/>
        </p:nvGrpSpPr>
        <p:grpSpPr bwMode="auto">
          <a:xfrm rot="67343">
            <a:off x="4652963" y="4064000"/>
            <a:ext cx="904875" cy="2392363"/>
            <a:chOff x="2962" y="2754"/>
            <a:chExt cx="470" cy="1269"/>
          </a:xfrm>
        </p:grpSpPr>
        <p:sp>
          <p:nvSpPr>
            <p:cNvPr id="22586" name="Freeform 55"/>
            <p:cNvSpPr>
              <a:spLocks noChangeAspect="1"/>
            </p:cNvSpPr>
            <p:nvPr/>
          </p:nvSpPr>
          <p:spPr bwMode="auto">
            <a:xfrm>
              <a:off x="3046" y="2754"/>
              <a:ext cx="320" cy="877"/>
            </a:xfrm>
            <a:custGeom>
              <a:avLst/>
              <a:gdLst>
                <a:gd name="T0" fmla="*/ 32 w 320"/>
                <a:gd name="T1" fmla="*/ 428 h 877"/>
                <a:gd name="T2" fmla="*/ 6 w 320"/>
                <a:gd name="T3" fmla="*/ 747 h 877"/>
                <a:gd name="T4" fmla="*/ 272 w 320"/>
                <a:gd name="T5" fmla="*/ 758 h 877"/>
                <a:gd name="T6" fmla="*/ 262 w 320"/>
                <a:gd name="T7" fmla="*/ 361 h 877"/>
                <a:gd name="T8" fmla="*/ 139 w 320"/>
                <a:gd name="T9" fmla="*/ 0 h 877"/>
                <a:gd name="T10" fmla="*/ 32 w 320"/>
                <a:gd name="T11" fmla="*/ 428 h 8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877"/>
                <a:gd name="T20" fmla="*/ 320 w 320"/>
                <a:gd name="T21" fmla="*/ 877 h 8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877">
                  <a:moveTo>
                    <a:pt x="32" y="428"/>
                  </a:moveTo>
                  <a:cubicBezTo>
                    <a:pt x="25" y="581"/>
                    <a:pt x="0" y="639"/>
                    <a:pt x="6" y="747"/>
                  </a:cubicBezTo>
                  <a:cubicBezTo>
                    <a:pt x="108" y="877"/>
                    <a:pt x="224" y="835"/>
                    <a:pt x="272" y="758"/>
                  </a:cubicBezTo>
                  <a:cubicBezTo>
                    <a:pt x="320" y="740"/>
                    <a:pt x="275" y="455"/>
                    <a:pt x="262" y="361"/>
                  </a:cubicBezTo>
                  <a:cubicBezTo>
                    <a:pt x="248" y="267"/>
                    <a:pt x="198" y="51"/>
                    <a:pt x="139" y="0"/>
                  </a:cubicBezTo>
                  <a:cubicBezTo>
                    <a:pt x="80" y="22"/>
                    <a:pt x="39" y="275"/>
                    <a:pt x="32" y="428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56"/>
            <p:cNvSpPr>
              <a:spLocks noChangeAspect="1"/>
            </p:cNvSpPr>
            <p:nvPr/>
          </p:nvSpPr>
          <p:spPr bwMode="auto">
            <a:xfrm>
              <a:off x="2962" y="3443"/>
              <a:ext cx="470" cy="580"/>
            </a:xfrm>
            <a:custGeom>
              <a:avLst/>
              <a:gdLst>
                <a:gd name="T0" fmla="*/ 101 w 470"/>
                <a:gd name="T1" fmla="*/ 53 h 580"/>
                <a:gd name="T2" fmla="*/ 22 w 470"/>
                <a:gd name="T3" fmla="*/ 524 h 580"/>
                <a:gd name="T4" fmla="*/ 234 w 470"/>
                <a:gd name="T5" fmla="*/ 565 h 580"/>
                <a:gd name="T6" fmla="*/ 452 w 470"/>
                <a:gd name="T7" fmla="*/ 461 h 580"/>
                <a:gd name="T8" fmla="*/ 360 w 470"/>
                <a:gd name="T9" fmla="*/ 27 h 580"/>
                <a:gd name="T10" fmla="*/ 101 w 470"/>
                <a:gd name="T11" fmla="*/ 53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580"/>
                <a:gd name="T20" fmla="*/ 470 w 470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580">
                  <a:moveTo>
                    <a:pt x="101" y="53"/>
                  </a:moveTo>
                  <a:cubicBezTo>
                    <a:pt x="45" y="162"/>
                    <a:pt x="0" y="432"/>
                    <a:pt x="22" y="524"/>
                  </a:cubicBezTo>
                  <a:cubicBezTo>
                    <a:pt x="91" y="580"/>
                    <a:pt x="142" y="558"/>
                    <a:pt x="234" y="565"/>
                  </a:cubicBezTo>
                  <a:cubicBezTo>
                    <a:pt x="288" y="558"/>
                    <a:pt x="435" y="552"/>
                    <a:pt x="452" y="461"/>
                  </a:cubicBezTo>
                  <a:cubicBezTo>
                    <a:pt x="470" y="371"/>
                    <a:pt x="424" y="103"/>
                    <a:pt x="360" y="27"/>
                  </a:cubicBezTo>
                  <a:cubicBezTo>
                    <a:pt x="266" y="0"/>
                    <a:pt x="224" y="0"/>
                    <a:pt x="101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57" name="Line 57"/>
          <p:cNvSpPr>
            <a:spLocks noChangeAspect="1" noChangeShapeType="1"/>
          </p:cNvSpPr>
          <p:nvPr/>
        </p:nvSpPr>
        <p:spPr bwMode="auto">
          <a:xfrm rot="21180000" flipH="1">
            <a:off x="5057775" y="5397500"/>
            <a:ext cx="128588" cy="995363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5" name="Group 58"/>
          <p:cNvGrpSpPr>
            <a:grpSpLocks noChangeAspect="1"/>
          </p:cNvGrpSpPr>
          <p:nvPr/>
        </p:nvGrpSpPr>
        <p:grpSpPr bwMode="auto">
          <a:xfrm rot="21480000" flipH="1">
            <a:off x="4908550" y="5835650"/>
            <a:ext cx="427038" cy="234950"/>
            <a:chOff x="3200" y="1957"/>
            <a:chExt cx="179" cy="99"/>
          </a:xfrm>
        </p:grpSpPr>
        <p:sp>
          <p:nvSpPr>
            <p:cNvPr id="22584" name="AutoShape 59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85" name="Rectangle 60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59" name="Line 61"/>
          <p:cNvSpPr>
            <a:spLocks noChangeAspect="1" noChangeShapeType="1"/>
          </p:cNvSpPr>
          <p:nvPr/>
        </p:nvSpPr>
        <p:spPr bwMode="auto">
          <a:xfrm rot="180000">
            <a:off x="3402013" y="5434013"/>
            <a:ext cx="114300" cy="911225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6" name="Group 62"/>
          <p:cNvGrpSpPr>
            <a:grpSpLocks noChangeAspect="1"/>
          </p:cNvGrpSpPr>
          <p:nvPr/>
        </p:nvGrpSpPr>
        <p:grpSpPr bwMode="auto">
          <a:xfrm rot="-60000">
            <a:off x="3262313" y="5824538"/>
            <a:ext cx="396875" cy="220662"/>
            <a:chOff x="3200" y="1957"/>
            <a:chExt cx="179" cy="99"/>
          </a:xfrm>
        </p:grpSpPr>
        <p:sp>
          <p:nvSpPr>
            <p:cNvPr id="22582" name="AutoShape 63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83" name="Rectangle 64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65"/>
          <p:cNvGrpSpPr>
            <a:grpSpLocks noChangeAspect="1"/>
          </p:cNvGrpSpPr>
          <p:nvPr/>
        </p:nvGrpSpPr>
        <p:grpSpPr bwMode="auto">
          <a:xfrm rot="179092">
            <a:off x="5524500" y="4265613"/>
            <a:ext cx="708025" cy="2120900"/>
            <a:chOff x="3402" y="2814"/>
            <a:chExt cx="369" cy="1126"/>
          </a:xfrm>
        </p:grpSpPr>
        <p:sp>
          <p:nvSpPr>
            <p:cNvPr id="22580" name="Freeform 66"/>
            <p:cNvSpPr>
              <a:spLocks noChangeAspect="1"/>
            </p:cNvSpPr>
            <p:nvPr/>
          </p:nvSpPr>
          <p:spPr bwMode="auto">
            <a:xfrm>
              <a:off x="3475" y="2814"/>
              <a:ext cx="257" cy="770"/>
            </a:xfrm>
            <a:custGeom>
              <a:avLst/>
              <a:gdLst>
                <a:gd name="T0" fmla="*/ 29 w 257"/>
                <a:gd name="T1" fmla="*/ 366 h 770"/>
                <a:gd name="T2" fmla="*/ 5 w 257"/>
                <a:gd name="T3" fmla="*/ 654 h 770"/>
                <a:gd name="T4" fmla="*/ 217 w 257"/>
                <a:gd name="T5" fmla="*/ 672 h 770"/>
                <a:gd name="T6" fmla="*/ 149 w 257"/>
                <a:gd name="T7" fmla="*/ 216 h 770"/>
                <a:gd name="T8" fmla="*/ 109 w 257"/>
                <a:gd name="T9" fmla="*/ 0 h 770"/>
                <a:gd name="T10" fmla="*/ 29 w 257"/>
                <a:gd name="T11" fmla="*/ 366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770"/>
                <a:gd name="T20" fmla="*/ 257 w 25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770">
                  <a:moveTo>
                    <a:pt x="29" y="366"/>
                  </a:moveTo>
                  <a:cubicBezTo>
                    <a:pt x="23" y="502"/>
                    <a:pt x="0" y="559"/>
                    <a:pt x="5" y="654"/>
                  </a:cubicBezTo>
                  <a:cubicBezTo>
                    <a:pt x="88" y="770"/>
                    <a:pt x="178" y="741"/>
                    <a:pt x="217" y="672"/>
                  </a:cubicBezTo>
                  <a:cubicBezTo>
                    <a:pt x="257" y="656"/>
                    <a:pt x="161" y="294"/>
                    <a:pt x="149" y="216"/>
                  </a:cubicBezTo>
                  <a:cubicBezTo>
                    <a:pt x="137" y="138"/>
                    <a:pt x="157" y="45"/>
                    <a:pt x="109" y="0"/>
                  </a:cubicBezTo>
                  <a:cubicBezTo>
                    <a:pt x="61" y="19"/>
                    <a:pt x="34" y="230"/>
                    <a:pt x="29" y="366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67"/>
            <p:cNvSpPr>
              <a:spLocks noChangeAspect="1"/>
            </p:cNvSpPr>
            <p:nvPr/>
          </p:nvSpPr>
          <p:spPr bwMode="auto">
            <a:xfrm>
              <a:off x="3402" y="3402"/>
              <a:ext cx="369" cy="538"/>
            </a:xfrm>
            <a:custGeom>
              <a:avLst/>
              <a:gdLst>
                <a:gd name="T0" fmla="*/ 82 w 369"/>
                <a:gd name="T1" fmla="*/ 70 h 538"/>
                <a:gd name="T2" fmla="*/ 18 w 369"/>
                <a:gd name="T3" fmla="*/ 488 h 538"/>
                <a:gd name="T4" fmla="*/ 191 w 369"/>
                <a:gd name="T5" fmla="*/ 525 h 538"/>
                <a:gd name="T6" fmla="*/ 354 w 369"/>
                <a:gd name="T7" fmla="*/ 408 h 538"/>
                <a:gd name="T8" fmla="*/ 294 w 369"/>
                <a:gd name="T9" fmla="*/ 47 h 538"/>
                <a:gd name="T10" fmla="*/ 82 w 369"/>
                <a:gd name="T11" fmla="*/ 70 h 5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538"/>
                <a:gd name="T20" fmla="*/ 369 w 369"/>
                <a:gd name="T21" fmla="*/ 538 h 5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538">
                  <a:moveTo>
                    <a:pt x="82" y="70"/>
                  </a:moveTo>
                  <a:cubicBezTo>
                    <a:pt x="37" y="167"/>
                    <a:pt x="0" y="407"/>
                    <a:pt x="18" y="488"/>
                  </a:cubicBezTo>
                  <a:cubicBezTo>
                    <a:pt x="74" y="538"/>
                    <a:pt x="116" y="518"/>
                    <a:pt x="191" y="525"/>
                  </a:cubicBezTo>
                  <a:cubicBezTo>
                    <a:pt x="235" y="519"/>
                    <a:pt x="340" y="488"/>
                    <a:pt x="354" y="408"/>
                  </a:cubicBezTo>
                  <a:cubicBezTo>
                    <a:pt x="369" y="328"/>
                    <a:pt x="346" y="114"/>
                    <a:pt x="294" y="47"/>
                  </a:cubicBezTo>
                  <a:cubicBezTo>
                    <a:pt x="228" y="36"/>
                    <a:pt x="162" y="0"/>
                    <a:pt x="82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62" name="Line 68"/>
          <p:cNvSpPr>
            <a:spLocks noChangeAspect="1" noChangeShapeType="1"/>
          </p:cNvSpPr>
          <p:nvPr/>
        </p:nvSpPr>
        <p:spPr bwMode="auto">
          <a:xfrm rot="21300000" flipH="1">
            <a:off x="5807075" y="5414963"/>
            <a:ext cx="127000" cy="936625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8" name="Group 69"/>
          <p:cNvGrpSpPr>
            <a:grpSpLocks noChangeAspect="1"/>
          </p:cNvGrpSpPr>
          <p:nvPr/>
        </p:nvGrpSpPr>
        <p:grpSpPr bwMode="auto">
          <a:xfrm flipH="1">
            <a:off x="5688013" y="5802313"/>
            <a:ext cx="396875" cy="220662"/>
            <a:chOff x="3200" y="1957"/>
            <a:chExt cx="179" cy="99"/>
          </a:xfrm>
        </p:grpSpPr>
        <p:sp>
          <p:nvSpPr>
            <p:cNvPr id="22578" name="AutoShape 70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79" name="Rectangle 71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64" name="Freeform 72"/>
          <p:cNvSpPr>
            <a:spLocks noChangeAspect="1"/>
          </p:cNvSpPr>
          <p:nvPr/>
        </p:nvSpPr>
        <p:spPr bwMode="auto">
          <a:xfrm>
            <a:off x="1371600" y="2895600"/>
            <a:ext cx="6348413" cy="2819400"/>
          </a:xfrm>
          <a:custGeom>
            <a:avLst/>
            <a:gdLst>
              <a:gd name="T0" fmla="*/ 2147483647 w 3999"/>
              <a:gd name="T1" fmla="*/ 0 h 1776"/>
              <a:gd name="T2" fmla="*/ 2147483647 w 3999"/>
              <a:gd name="T3" fmla="*/ 2147483647 h 1776"/>
              <a:gd name="T4" fmla="*/ 2147483647 w 3999"/>
              <a:gd name="T5" fmla="*/ 2147483647 h 1776"/>
              <a:gd name="T6" fmla="*/ 2147483647 w 3999"/>
              <a:gd name="T7" fmla="*/ 2147483647 h 1776"/>
              <a:gd name="T8" fmla="*/ 2147483647 w 3999"/>
              <a:gd name="T9" fmla="*/ 2147483647 h 1776"/>
              <a:gd name="T10" fmla="*/ 2147483647 w 3999"/>
              <a:gd name="T11" fmla="*/ 2147483647 h 1776"/>
              <a:gd name="T12" fmla="*/ 2147483647 w 3999"/>
              <a:gd name="T13" fmla="*/ 2147483647 h 1776"/>
              <a:gd name="T14" fmla="*/ 2147483647 w 3999"/>
              <a:gd name="T15" fmla="*/ 2147483647 h 1776"/>
              <a:gd name="T16" fmla="*/ 2147483647 w 3999"/>
              <a:gd name="T17" fmla="*/ 2147483647 h 1776"/>
              <a:gd name="T18" fmla="*/ 2147483647 w 3999"/>
              <a:gd name="T19" fmla="*/ 2147483647 h 1776"/>
              <a:gd name="T20" fmla="*/ 2147483647 w 3999"/>
              <a:gd name="T21" fmla="*/ 2147483647 h 1776"/>
              <a:gd name="T22" fmla="*/ 2147483647 w 3999"/>
              <a:gd name="T23" fmla="*/ 2147483647 h 1776"/>
              <a:gd name="T24" fmla="*/ 2147483647 w 3999"/>
              <a:gd name="T25" fmla="*/ 2147483647 h 1776"/>
              <a:gd name="T26" fmla="*/ 2147483647 w 3999"/>
              <a:gd name="T27" fmla="*/ 2147483647 h 1776"/>
              <a:gd name="T28" fmla="*/ 2147483647 w 3999"/>
              <a:gd name="T29" fmla="*/ 2147483647 h 1776"/>
              <a:gd name="T30" fmla="*/ 2147483647 w 3999"/>
              <a:gd name="T31" fmla="*/ 2147483647 h 1776"/>
              <a:gd name="T32" fmla="*/ 2147483647 w 3999"/>
              <a:gd name="T33" fmla="*/ 2147483647 h 1776"/>
              <a:gd name="T34" fmla="*/ 2147483647 w 3999"/>
              <a:gd name="T35" fmla="*/ 2147483647 h 1776"/>
              <a:gd name="T36" fmla="*/ 2147483647 w 3999"/>
              <a:gd name="T37" fmla="*/ 2147483647 h 1776"/>
              <a:gd name="T38" fmla="*/ 2147483647 w 3999"/>
              <a:gd name="T39" fmla="*/ 2147483647 h 1776"/>
              <a:gd name="T40" fmla="*/ 2147483647 w 3999"/>
              <a:gd name="T41" fmla="*/ 2147483647 h 1776"/>
              <a:gd name="T42" fmla="*/ 2147483647 w 3999"/>
              <a:gd name="T43" fmla="*/ 2147483647 h 1776"/>
              <a:gd name="T44" fmla="*/ 2147483647 w 3999"/>
              <a:gd name="T45" fmla="*/ 2147483647 h 1776"/>
              <a:gd name="T46" fmla="*/ 2147483647 w 3999"/>
              <a:gd name="T47" fmla="*/ 2147483647 h 1776"/>
              <a:gd name="T48" fmla="*/ 2147483647 w 3999"/>
              <a:gd name="T49" fmla="*/ 2147483647 h 1776"/>
              <a:gd name="T50" fmla="*/ 2147483647 w 3999"/>
              <a:gd name="T51" fmla="*/ 2147483647 h 1776"/>
              <a:gd name="T52" fmla="*/ 2147483647 w 3999"/>
              <a:gd name="T53" fmla="*/ 2147483647 h 1776"/>
              <a:gd name="T54" fmla="*/ 2147483647 w 3999"/>
              <a:gd name="T55" fmla="*/ 2147483647 h 1776"/>
              <a:gd name="T56" fmla="*/ 2147483647 w 3999"/>
              <a:gd name="T57" fmla="*/ 2147483647 h 1776"/>
              <a:gd name="T58" fmla="*/ 2147483647 w 3999"/>
              <a:gd name="T59" fmla="*/ 2147483647 h 1776"/>
              <a:gd name="T60" fmla="*/ 2147483647 w 3999"/>
              <a:gd name="T61" fmla="*/ 0 h 17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999"/>
              <a:gd name="T94" fmla="*/ 0 h 1776"/>
              <a:gd name="T95" fmla="*/ 3999 w 3999"/>
              <a:gd name="T96" fmla="*/ 1776 h 177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999" h="1776">
                <a:moveTo>
                  <a:pt x="276" y="0"/>
                </a:moveTo>
                <a:cubicBezTo>
                  <a:pt x="234" y="139"/>
                  <a:pt x="48" y="584"/>
                  <a:pt x="24" y="847"/>
                </a:cubicBezTo>
                <a:cubicBezTo>
                  <a:pt x="0" y="1110"/>
                  <a:pt x="87" y="1459"/>
                  <a:pt x="132" y="1580"/>
                </a:cubicBezTo>
                <a:cubicBezTo>
                  <a:pt x="174" y="1712"/>
                  <a:pt x="238" y="1574"/>
                  <a:pt x="294" y="1576"/>
                </a:cubicBezTo>
                <a:cubicBezTo>
                  <a:pt x="349" y="1577"/>
                  <a:pt x="407" y="1583"/>
                  <a:pt x="462" y="1588"/>
                </a:cubicBezTo>
                <a:cubicBezTo>
                  <a:pt x="517" y="1593"/>
                  <a:pt x="547" y="1607"/>
                  <a:pt x="624" y="1608"/>
                </a:cubicBezTo>
                <a:cubicBezTo>
                  <a:pt x="701" y="1609"/>
                  <a:pt x="856" y="1582"/>
                  <a:pt x="924" y="1596"/>
                </a:cubicBezTo>
                <a:cubicBezTo>
                  <a:pt x="992" y="1610"/>
                  <a:pt x="1006" y="1700"/>
                  <a:pt x="1032" y="1692"/>
                </a:cubicBezTo>
                <a:cubicBezTo>
                  <a:pt x="1058" y="1684"/>
                  <a:pt x="1096" y="1614"/>
                  <a:pt x="1080" y="1548"/>
                </a:cubicBezTo>
                <a:cubicBezTo>
                  <a:pt x="1064" y="1482"/>
                  <a:pt x="948" y="1384"/>
                  <a:pt x="936" y="1296"/>
                </a:cubicBezTo>
                <a:cubicBezTo>
                  <a:pt x="924" y="1208"/>
                  <a:pt x="952" y="1048"/>
                  <a:pt x="1008" y="1020"/>
                </a:cubicBezTo>
                <a:cubicBezTo>
                  <a:pt x="1056" y="1005"/>
                  <a:pt x="1217" y="1029"/>
                  <a:pt x="1272" y="1128"/>
                </a:cubicBezTo>
                <a:cubicBezTo>
                  <a:pt x="1318" y="1210"/>
                  <a:pt x="1254" y="1415"/>
                  <a:pt x="1284" y="1512"/>
                </a:cubicBezTo>
                <a:cubicBezTo>
                  <a:pt x="1314" y="1609"/>
                  <a:pt x="1376" y="1694"/>
                  <a:pt x="1450" y="1711"/>
                </a:cubicBezTo>
                <a:cubicBezTo>
                  <a:pt x="1524" y="1728"/>
                  <a:pt x="1631" y="1604"/>
                  <a:pt x="1731" y="1615"/>
                </a:cubicBezTo>
                <a:cubicBezTo>
                  <a:pt x="1872" y="1615"/>
                  <a:pt x="1933" y="1776"/>
                  <a:pt x="2052" y="1776"/>
                </a:cubicBezTo>
                <a:cubicBezTo>
                  <a:pt x="2170" y="1776"/>
                  <a:pt x="2191" y="1618"/>
                  <a:pt x="2305" y="1615"/>
                </a:cubicBezTo>
                <a:cubicBezTo>
                  <a:pt x="2405" y="1606"/>
                  <a:pt x="2495" y="1704"/>
                  <a:pt x="2558" y="1704"/>
                </a:cubicBezTo>
                <a:cubicBezTo>
                  <a:pt x="2645" y="1728"/>
                  <a:pt x="2684" y="1621"/>
                  <a:pt x="2750" y="1598"/>
                </a:cubicBezTo>
                <a:cubicBezTo>
                  <a:pt x="2816" y="1590"/>
                  <a:pt x="2906" y="1756"/>
                  <a:pt x="2952" y="1656"/>
                </a:cubicBezTo>
                <a:cubicBezTo>
                  <a:pt x="3020" y="1533"/>
                  <a:pt x="2796" y="1056"/>
                  <a:pt x="3024" y="996"/>
                </a:cubicBezTo>
                <a:cubicBezTo>
                  <a:pt x="3056" y="936"/>
                  <a:pt x="3156" y="1050"/>
                  <a:pt x="3180" y="1152"/>
                </a:cubicBezTo>
                <a:cubicBezTo>
                  <a:pt x="3204" y="1254"/>
                  <a:pt x="3120" y="1534"/>
                  <a:pt x="3168" y="1608"/>
                </a:cubicBezTo>
                <a:cubicBezTo>
                  <a:pt x="3259" y="1576"/>
                  <a:pt x="3399" y="1593"/>
                  <a:pt x="3468" y="1596"/>
                </a:cubicBezTo>
                <a:cubicBezTo>
                  <a:pt x="3537" y="1599"/>
                  <a:pt x="3553" y="1632"/>
                  <a:pt x="3585" y="1627"/>
                </a:cubicBezTo>
                <a:cubicBezTo>
                  <a:pt x="3620" y="1639"/>
                  <a:pt x="3606" y="1576"/>
                  <a:pt x="3660" y="1564"/>
                </a:cubicBezTo>
                <a:cubicBezTo>
                  <a:pt x="3683" y="1559"/>
                  <a:pt x="3701" y="1598"/>
                  <a:pt x="3723" y="1603"/>
                </a:cubicBezTo>
                <a:cubicBezTo>
                  <a:pt x="3746" y="1607"/>
                  <a:pt x="3758" y="1619"/>
                  <a:pt x="3792" y="1591"/>
                </a:cubicBezTo>
                <a:cubicBezTo>
                  <a:pt x="3827" y="1562"/>
                  <a:pt x="3918" y="1702"/>
                  <a:pt x="3927" y="1432"/>
                </a:cubicBezTo>
                <a:cubicBezTo>
                  <a:pt x="3936" y="1162"/>
                  <a:pt x="3999" y="1112"/>
                  <a:pt x="3984" y="903"/>
                </a:cubicBezTo>
                <a:cubicBezTo>
                  <a:pt x="3969" y="693"/>
                  <a:pt x="3851" y="188"/>
                  <a:pt x="3816" y="0"/>
                </a:cubicBezTo>
              </a:path>
            </a:pathLst>
          </a:custGeom>
          <a:gradFill rotWithShape="1">
            <a:gsLst>
              <a:gs pos="0">
                <a:srgbClr val="FFCCFF">
                  <a:alpha val="62000"/>
                </a:srgbClr>
              </a:gs>
              <a:gs pos="100000">
                <a:srgbClr val="FF33CC">
                  <a:alpha val="60001"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9" name="Group 73"/>
          <p:cNvGrpSpPr>
            <a:grpSpLocks noChangeAspect="1"/>
          </p:cNvGrpSpPr>
          <p:nvPr/>
        </p:nvGrpSpPr>
        <p:grpSpPr bwMode="auto">
          <a:xfrm>
            <a:off x="2327275" y="5770563"/>
            <a:ext cx="363538" cy="247650"/>
            <a:chOff x="2303" y="2029"/>
            <a:chExt cx="153" cy="104"/>
          </a:xfrm>
        </p:grpSpPr>
        <p:sp>
          <p:nvSpPr>
            <p:cNvPr id="158794" name="AutoShape 74"/>
            <p:cNvSpPr>
              <a:spLocks noChangeAspect="1" noChangeArrowheads="1"/>
            </p:cNvSpPr>
            <p:nvPr/>
          </p:nvSpPr>
          <p:spPr bwMode="auto">
            <a:xfrm rot="21372204">
              <a:off x="2303" y="2029"/>
              <a:ext cx="153" cy="104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577" name="Rectangle 75"/>
            <p:cNvSpPr>
              <a:spLocks noChangeAspect="1" noChangeArrowheads="1"/>
            </p:cNvSpPr>
            <p:nvPr/>
          </p:nvSpPr>
          <p:spPr bwMode="auto">
            <a:xfrm rot="300000">
              <a:off x="2341" y="2073"/>
              <a:ext cx="86" cy="2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66" name="Oval 81"/>
          <p:cNvSpPr>
            <a:spLocks noChangeArrowheads="1"/>
          </p:cNvSpPr>
          <p:nvPr/>
        </p:nvSpPr>
        <p:spPr bwMode="auto">
          <a:xfrm>
            <a:off x="6096000" y="4724400"/>
            <a:ext cx="228600" cy="304800"/>
          </a:xfrm>
          <a:prstGeom prst="ellipse">
            <a:avLst/>
          </a:prstGeom>
          <a:solidFill>
            <a:srgbClr val="A6BB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Oval 82"/>
          <p:cNvSpPr>
            <a:spLocks noChangeArrowheads="1"/>
          </p:cNvSpPr>
          <p:nvPr/>
        </p:nvSpPr>
        <p:spPr bwMode="auto">
          <a:xfrm>
            <a:off x="6096000" y="4800600"/>
            <a:ext cx="2286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Oval 80"/>
          <p:cNvSpPr>
            <a:spLocks noChangeArrowheads="1"/>
          </p:cNvSpPr>
          <p:nvPr/>
        </p:nvSpPr>
        <p:spPr bwMode="auto">
          <a:xfrm>
            <a:off x="2971800" y="4724400"/>
            <a:ext cx="228600" cy="304800"/>
          </a:xfrm>
          <a:prstGeom prst="ellipse">
            <a:avLst/>
          </a:prstGeom>
          <a:solidFill>
            <a:srgbClr val="A6BB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Oval 79"/>
          <p:cNvSpPr>
            <a:spLocks noChangeArrowheads="1"/>
          </p:cNvSpPr>
          <p:nvPr/>
        </p:nvSpPr>
        <p:spPr bwMode="auto">
          <a:xfrm>
            <a:off x="2971800" y="4800600"/>
            <a:ext cx="2286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Freeform 83"/>
          <p:cNvSpPr>
            <a:spLocks/>
          </p:cNvSpPr>
          <p:nvPr/>
        </p:nvSpPr>
        <p:spPr bwMode="auto">
          <a:xfrm>
            <a:off x="1524000" y="5429250"/>
            <a:ext cx="6096000" cy="574675"/>
          </a:xfrm>
          <a:custGeom>
            <a:avLst/>
            <a:gdLst>
              <a:gd name="T0" fmla="*/ 0 w 3840"/>
              <a:gd name="T1" fmla="*/ 2147483647 h 362"/>
              <a:gd name="T2" fmla="*/ 2147483647 w 3840"/>
              <a:gd name="T3" fmla="*/ 2147483647 h 362"/>
              <a:gd name="T4" fmla="*/ 2147483647 w 3840"/>
              <a:gd name="T5" fmla="*/ 2147483647 h 362"/>
              <a:gd name="T6" fmla="*/ 2147483647 w 3840"/>
              <a:gd name="T7" fmla="*/ 2147483647 h 362"/>
              <a:gd name="T8" fmla="*/ 2147483647 w 3840"/>
              <a:gd name="T9" fmla="*/ 2147483647 h 362"/>
              <a:gd name="T10" fmla="*/ 2147483647 w 3840"/>
              <a:gd name="T11" fmla="*/ 2147483647 h 362"/>
              <a:gd name="T12" fmla="*/ 2147483647 w 3840"/>
              <a:gd name="T13" fmla="*/ 2147483647 h 362"/>
              <a:gd name="T14" fmla="*/ 2147483647 w 3840"/>
              <a:gd name="T15" fmla="*/ 2147483647 h 362"/>
              <a:gd name="T16" fmla="*/ 2147483647 w 3840"/>
              <a:gd name="T17" fmla="*/ 2147483647 h 3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40"/>
              <a:gd name="T28" fmla="*/ 0 h 362"/>
              <a:gd name="T29" fmla="*/ 3840 w 3840"/>
              <a:gd name="T30" fmla="*/ 362 h 3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40" h="362">
                <a:moveTo>
                  <a:pt x="0" y="276"/>
                </a:moveTo>
                <a:cubicBezTo>
                  <a:pt x="116" y="280"/>
                  <a:pt x="526" y="332"/>
                  <a:pt x="696" y="300"/>
                </a:cubicBezTo>
                <a:cubicBezTo>
                  <a:pt x="852" y="280"/>
                  <a:pt x="768" y="84"/>
                  <a:pt x="1020" y="84"/>
                </a:cubicBezTo>
                <a:lnTo>
                  <a:pt x="1056" y="300"/>
                </a:lnTo>
                <a:cubicBezTo>
                  <a:pt x="1378" y="324"/>
                  <a:pt x="2316" y="362"/>
                  <a:pt x="2640" y="324"/>
                </a:cubicBezTo>
                <a:cubicBezTo>
                  <a:pt x="2940" y="324"/>
                  <a:pt x="2800" y="352"/>
                  <a:pt x="2856" y="300"/>
                </a:cubicBezTo>
                <a:cubicBezTo>
                  <a:pt x="2912" y="248"/>
                  <a:pt x="2772" y="24"/>
                  <a:pt x="2976" y="12"/>
                </a:cubicBezTo>
                <a:cubicBezTo>
                  <a:pt x="3180" y="0"/>
                  <a:pt x="3004" y="242"/>
                  <a:pt x="3144" y="276"/>
                </a:cubicBezTo>
                <a:lnTo>
                  <a:pt x="3840" y="276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Line 86"/>
          <p:cNvSpPr>
            <a:spLocks noChangeShapeType="1"/>
          </p:cNvSpPr>
          <p:nvPr/>
        </p:nvSpPr>
        <p:spPr bwMode="auto">
          <a:xfrm>
            <a:off x="2971800" y="4800600"/>
            <a:ext cx="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Line 87"/>
          <p:cNvSpPr>
            <a:spLocks noChangeShapeType="1"/>
          </p:cNvSpPr>
          <p:nvPr/>
        </p:nvSpPr>
        <p:spPr bwMode="auto">
          <a:xfrm flipH="1">
            <a:off x="3048000" y="4876800"/>
            <a:ext cx="152400" cy="685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Line 88"/>
          <p:cNvSpPr>
            <a:spLocks noChangeShapeType="1"/>
          </p:cNvSpPr>
          <p:nvPr/>
        </p:nvSpPr>
        <p:spPr bwMode="auto">
          <a:xfrm>
            <a:off x="6096000" y="4800600"/>
            <a:ext cx="76200" cy="609600"/>
          </a:xfrm>
          <a:prstGeom prst="line">
            <a:avLst/>
          </a:prstGeom>
          <a:noFill/>
          <a:ln w="28575">
            <a:solidFill>
              <a:srgbClr val="00007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Line 89"/>
          <p:cNvSpPr>
            <a:spLocks noChangeShapeType="1"/>
          </p:cNvSpPr>
          <p:nvPr/>
        </p:nvSpPr>
        <p:spPr bwMode="auto">
          <a:xfrm flipH="1">
            <a:off x="6248400" y="4876800"/>
            <a:ext cx="76200" cy="609600"/>
          </a:xfrm>
          <a:prstGeom prst="line">
            <a:avLst/>
          </a:prstGeom>
          <a:noFill/>
          <a:ln w="28575">
            <a:solidFill>
              <a:srgbClr val="00007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5" name="~PP2181.WAV">
            <a:hlinkClick r:id="" action="ppaction://media"/>
          </p:cNvPr>
          <p:cNvPicPr>
            <a:picLocks noRot="1" noChangeAspect="1"/>
          </p:cNvPicPr>
          <p:nvPr>
            <a:wavAudioFile r:embed="rId1" name="~PP218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FF"/>
                </a:solidFill>
              </a:rPr>
              <a:t>High frenum attachment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Insertion of the labial frenum into a notch in the alveolar bone, so that a band of heavy fibrous tissue lies between the central incisors.  </a:t>
            </a:r>
          </a:p>
          <a:p>
            <a:pPr eaLnBrk="1" hangingPunct="1">
              <a:buFontTx/>
              <a:buNone/>
            </a:pPr>
            <a:r>
              <a:rPr lang="en-US" smtClean="0"/>
              <a:t>This causes maxillary midline diastema.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886200"/>
            <a:ext cx="5715000" cy="2743200"/>
            <a:chOff x="1392" y="1008"/>
            <a:chExt cx="3987" cy="1968"/>
          </a:xfrm>
        </p:grpSpPr>
        <p:sp>
          <p:nvSpPr>
            <p:cNvPr id="23558" name="Freeform 5"/>
            <p:cNvSpPr>
              <a:spLocks noChangeAspect="1"/>
            </p:cNvSpPr>
            <p:nvPr/>
          </p:nvSpPr>
          <p:spPr bwMode="auto">
            <a:xfrm>
              <a:off x="2064" y="1107"/>
              <a:ext cx="2640" cy="1223"/>
            </a:xfrm>
            <a:custGeom>
              <a:avLst/>
              <a:gdLst>
                <a:gd name="T0" fmla="*/ 0 w 1529"/>
                <a:gd name="T1" fmla="*/ 3650 h 708"/>
                <a:gd name="T2" fmla="*/ 3890 w 1529"/>
                <a:gd name="T3" fmla="*/ 0 h 708"/>
                <a:gd name="T4" fmla="*/ 7870 w 1529"/>
                <a:gd name="T5" fmla="*/ 3650 h 708"/>
                <a:gd name="T6" fmla="*/ 0 60000 65536"/>
                <a:gd name="T7" fmla="*/ 0 60000 65536"/>
                <a:gd name="T8" fmla="*/ 0 60000 65536"/>
                <a:gd name="T9" fmla="*/ 0 w 1529"/>
                <a:gd name="T10" fmla="*/ 0 h 708"/>
                <a:gd name="T11" fmla="*/ 1529 w 1529"/>
                <a:gd name="T12" fmla="*/ 708 h 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9" h="708">
                  <a:moveTo>
                    <a:pt x="0" y="708"/>
                  </a:moveTo>
                  <a:cubicBezTo>
                    <a:pt x="126" y="590"/>
                    <a:pt x="67" y="0"/>
                    <a:pt x="756" y="0"/>
                  </a:cubicBezTo>
                  <a:cubicBezTo>
                    <a:pt x="1445" y="0"/>
                    <a:pt x="1368" y="561"/>
                    <a:pt x="1529" y="708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 rot="21480000" flipH="1">
              <a:off x="1392" y="1397"/>
              <a:ext cx="880" cy="1522"/>
              <a:chOff x="4982" y="2670"/>
              <a:chExt cx="726" cy="1282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23600" name="Freeform 8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1" name="Freeform 9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99" name="Freeform 10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0" name="Freeform 11"/>
            <p:cNvSpPr>
              <a:spLocks noChangeAspect="1"/>
            </p:cNvSpPr>
            <p:nvPr/>
          </p:nvSpPr>
          <p:spPr bwMode="auto">
            <a:xfrm rot="21480000" flipH="1">
              <a:off x="1594" y="1463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2"/>
            <p:cNvSpPr>
              <a:spLocks noChangeAspect="1"/>
            </p:cNvSpPr>
            <p:nvPr/>
          </p:nvSpPr>
          <p:spPr bwMode="auto">
            <a:xfrm rot="21480000" flipH="1">
              <a:off x="1546" y="2249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3"/>
            <p:cNvSpPr>
              <a:spLocks noChangeAspect="1"/>
            </p:cNvSpPr>
            <p:nvPr/>
          </p:nvSpPr>
          <p:spPr bwMode="auto">
            <a:xfrm rot="21480000" flipH="1">
              <a:off x="1732" y="1466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4"/>
            <p:cNvSpPr>
              <a:spLocks noChangeAspect="1"/>
            </p:cNvSpPr>
            <p:nvPr/>
          </p:nvSpPr>
          <p:spPr bwMode="auto">
            <a:xfrm rot="21480000" flipH="1">
              <a:off x="1666" y="2253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5"/>
            <p:cNvSpPr>
              <a:spLocks noChangeAspect="1"/>
            </p:cNvSpPr>
            <p:nvPr/>
          </p:nvSpPr>
          <p:spPr bwMode="auto">
            <a:xfrm rot="240000" flipH="1">
              <a:off x="2200" y="1196"/>
              <a:ext cx="377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63 w 286"/>
                <a:gd name="T5" fmla="*/ 1475 h 1016"/>
                <a:gd name="T6" fmla="*/ 563 w 286"/>
                <a:gd name="T7" fmla="*/ 903 h 1016"/>
                <a:gd name="T8" fmla="*/ 261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6"/>
            <p:cNvSpPr>
              <a:spLocks noChangeAspect="1"/>
            </p:cNvSpPr>
            <p:nvPr/>
          </p:nvSpPr>
          <p:spPr bwMode="auto">
            <a:xfrm rot="360000">
              <a:off x="1978" y="2165"/>
              <a:ext cx="536" cy="766"/>
            </a:xfrm>
            <a:custGeom>
              <a:avLst/>
              <a:gdLst>
                <a:gd name="T0" fmla="*/ 940 w 357"/>
                <a:gd name="T1" fmla="*/ 190 h 511"/>
                <a:gd name="T2" fmla="*/ 1048 w 357"/>
                <a:gd name="T3" fmla="*/ 1168 h 511"/>
                <a:gd name="T4" fmla="*/ 602 w 357"/>
                <a:gd name="T5" fmla="*/ 1721 h 511"/>
                <a:gd name="T6" fmla="*/ 54 w 357"/>
                <a:gd name="T7" fmla="*/ 1120 h 511"/>
                <a:gd name="T8" fmla="*/ 243 w 357"/>
                <a:gd name="T9" fmla="*/ 168 h 511"/>
                <a:gd name="T10" fmla="*/ 940 w 357"/>
                <a:gd name="T11" fmla="*/ 19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11"/>
                <a:gd name="T20" fmla="*/ 357 w 357"/>
                <a:gd name="T21" fmla="*/ 511 h 5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11">
                  <a:moveTo>
                    <a:pt x="278" y="57"/>
                  </a:moveTo>
                  <a:cubicBezTo>
                    <a:pt x="320" y="132"/>
                    <a:pt x="357" y="306"/>
                    <a:pt x="310" y="347"/>
                  </a:cubicBezTo>
                  <a:cubicBezTo>
                    <a:pt x="263" y="388"/>
                    <a:pt x="243" y="503"/>
                    <a:pt x="178" y="511"/>
                  </a:cubicBezTo>
                  <a:cubicBezTo>
                    <a:pt x="139" y="508"/>
                    <a:pt x="30" y="394"/>
                    <a:pt x="16" y="332"/>
                  </a:cubicBezTo>
                  <a:cubicBezTo>
                    <a:pt x="0" y="269"/>
                    <a:pt x="29" y="104"/>
                    <a:pt x="72" y="50"/>
                  </a:cubicBezTo>
                  <a:cubicBezTo>
                    <a:pt x="126" y="11"/>
                    <a:pt x="187" y="0"/>
                    <a:pt x="278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 noChangeAspect="1"/>
            </p:cNvGrpSpPr>
            <p:nvPr/>
          </p:nvGrpSpPr>
          <p:grpSpPr bwMode="auto">
            <a:xfrm rot="120000">
              <a:off x="4469" y="1398"/>
              <a:ext cx="880" cy="1522"/>
              <a:chOff x="4982" y="2670"/>
              <a:chExt cx="726" cy="1282"/>
            </a:xfrm>
          </p:grpSpPr>
          <p:grpSp>
            <p:nvGrpSpPr>
              <p:cNvPr id="6" name="Group 18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23596" name="Freeform 19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7" name="Freeform 20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95" name="Freeform 21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7" name="Freeform 22"/>
            <p:cNvSpPr>
              <a:spLocks noChangeAspect="1"/>
            </p:cNvSpPr>
            <p:nvPr/>
          </p:nvSpPr>
          <p:spPr bwMode="auto">
            <a:xfrm rot="120000">
              <a:off x="4769" y="1454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23"/>
            <p:cNvSpPr>
              <a:spLocks noChangeAspect="1"/>
            </p:cNvSpPr>
            <p:nvPr/>
          </p:nvSpPr>
          <p:spPr bwMode="auto">
            <a:xfrm rot="120000">
              <a:off x="4692" y="2240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24"/>
            <p:cNvSpPr>
              <a:spLocks noChangeAspect="1"/>
            </p:cNvSpPr>
            <p:nvPr/>
          </p:nvSpPr>
          <p:spPr bwMode="auto">
            <a:xfrm rot="120000">
              <a:off x="4632" y="1471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5"/>
            <p:cNvSpPr>
              <a:spLocks noChangeAspect="1"/>
            </p:cNvSpPr>
            <p:nvPr/>
          </p:nvSpPr>
          <p:spPr bwMode="auto">
            <a:xfrm rot="120000">
              <a:off x="4548" y="2257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6"/>
            <p:cNvSpPr>
              <a:spLocks noChangeAspect="1"/>
            </p:cNvSpPr>
            <p:nvPr/>
          </p:nvSpPr>
          <p:spPr bwMode="auto">
            <a:xfrm rot="-360000">
              <a:off x="4222" y="1219"/>
              <a:ext cx="376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59 w 286"/>
                <a:gd name="T5" fmla="*/ 1475 h 1016"/>
                <a:gd name="T6" fmla="*/ 559 w 286"/>
                <a:gd name="T7" fmla="*/ 903 h 1016"/>
                <a:gd name="T8" fmla="*/ 259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7"/>
            <p:cNvSpPr>
              <a:spLocks noChangeAspect="1"/>
            </p:cNvSpPr>
            <p:nvPr/>
          </p:nvSpPr>
          <p:spPr bwMode="auto">
            <a:xfrm rot="-360000">
              <a:off x="4198" y="2186"/>
              <a:ext cx="571" cy="767"/>
            </a:xfrm>
            <a:custGeom>
              <a:avLst/>
              <a:gdLst>
                <a:gd name="T0" fmla="*/ 203 w 435"/>
                <a:gd name="T1" fmla="*/ 127 h 646"/>
                <a:gd name="T2" fmla="*/ 42 w 435"/>
                <a:gd name="T3" fmla="*/ 769 h 646"/>
                <a:gd name="T4" fmla="*/ 501 w 435"/>
                <a:gd name="T5" fmla="*/ 1082 h 646"/>
                <a:gd name="T6" fmla="*/ 949 w 435"/>
                <a:gd name="T7" fmla="*/ 721 h 646"/>
                <a:gd name="T8" fmla="*/ 732 w 435"/>
                <a:gd name="T9" fmla="*/ 97 h 646"/>
                <a:gd name="T10" fmla="*/ 203 w 435"/>
                <a:gd name="T11" fmla="*/ 127 h 6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646"/>
                <a:gd name="T20" fmla="*/ 435 w 435"/>
                <a:gd name="T21" fmla="*/ 646 h 6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646">
                  <a:moveTo>
                    <a:pt x="90" y="76"/>
                  </a:moveTo>
                  <a:cubicBezTo>
                    <a:pt x="45" y="173"/>
                    <a:pt x="0" y="379"/>
                    <a:pt x="18" y="460"/>
                  </a:cubicBezTo>
                  <a:cubicBezTo>
                    <a:pt x="74" y="510"/>
                    <a:pt x="147" y="639"/>
                    <a:pt x="222" y="646"/>
                  </a:cubicBezTo>
                  <a:cubicBezTo>
                    <a:pt x="266" y="640"/>
                    <a:pt x="406" y="510"/>
                    <a:pt x="420" y="430"/>
                  </a:cubicBezTo>
                  <a:cubicBezTo>
                    <a:pt x="435" y="350"/>
                    <a:pt x="376" y="125"/>
                    <a:pt x="324" y="58"/>
                  </a:cubicBezTo>
                  <a:cubicBezTo>
                    <a:pt x="262" y="11"/>
                    <a:pt x="192" y="0"/>
                    <a:pt x="9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8"/>
            <p:cNvGrpSpPr>
              <a:grpSpLocks noChangeAspect="1"/>
            </p:cNvGrpSpPr>
            <p:nvPr/>
          </p:nvGrpSpPr>
          <p:grpSpPr bwMode="auto">
            <a:xfrm rot="21352657" flipH="1">
              <a:off x="2720" y="1469"/>
              <a:ext cx="570" cy="1507"/>
              <a:chOff x="2962" y="2754"/>
              <a:chExt cx="470" cy="1269"/>
            </a:xfrm>
          </p:grpSpPr>
          <p:sp>
            <p:nvSpPr>
              <p:cNvPr id="23592" name="Freeform 29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Freeform 30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4" name="Line 31"/>
            <p:cNvSpPr>
              <a:spLocks noChangeAspect="1" noChangeShapeType="1"/>
            </p:cNvSpPr>
            <p:nvPr/>
          </p:nvSpPr>
          <p:spPr bwMode="auto">
            <a:xfrm rot="180000">
              <a:off x="3003" y="2308"/>
              <a:ext cx="72" cy="645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" name="Group 32"/>
            <p:cNvGrpSpPr>
              <a:grpSpLocks noChangeAspect="1"/>
            </p:cNvGrpSpPr>
            <p:nvPr/>
          </p:nvGrpSpPr>
          <p:grpSpPr bwMode="auto">
            <a:xfrm rot="67343">
              <a:off x="3420" y="1456"/>
              <a:ext cx="570" cy="1507"/>
              <a:chOff x="2962" y="2754"/>
              <a:chExt cx="470" cy="1269"/>
            </a:xfrm>
          </p:grpSpPr>
          <p:sp>
            <p:nvSpPr>
              <p:cNvPr id="23590" name="Freeform 33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1" name="Freeform 34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6" name="Line 35"/>
            <p:cNvSpPr>
              <a:spLocks noChangeAspect="1" noChangeShapeType="1"/>
            </p:cNvSpPr>
            <p:nvPr/>
          </p:nvSpPr>
          <p:spPr bwMode="auto">
            <a:xfrm rot="21180000" flipH="1">
              <a:off x="3675" y="2296"/>
              <a:ext cx="81" cy="627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" name="Group 36"/>
            <p:cNvGrpSpPr>
              <a:grpSpLocks noChangeAspect="1"/>
            </p:cNvGrpSpPr>
            <p:nvPr/>
          </p:nvGrpSpPr>
          <p:grpSpPr bwMode="auto">
            <a:xfrm rot="21360908" flipH="1">
              <a:off x="2309" y="1591"/>
              <a:ext cx="447" cy="1336"/>
              <a:chOff x="3402" y="2814"/>
              <a:chExt cx="369" cy="1126"/>
            </a:xfrm>
          </p:grpSpPr>
          <p:sp>
            <p:nvSpPr>
              <p:cNvPr id="23588" name="Freeform 37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Freeform 38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8" name="Line 39"/>
            <p:cNvSpPr>
              <a:spLocks noChangeAspect="1" noChangeShapeType="1"/>
            </p:cNvSpPr>
            <p:nvPr/>
          </p:nvSpPr>
          <p:spPr bwMode="auto">
            <a:xfrm rot="180000">
              <a:off x="2527" y="2319"/>
              <a:ext cx="72" cy="574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0" name="Group 40"/>
            <p:cNvGrpSpPr>
              <a:grpSpLocks noChangeAspect="1"/>
            </p:cNvGrpSpPr>
            <p:nvPr/>
          </p:nvGrpSpPr>
          <p:grpSpPr bwMode="auto">
            <a:xfrm rot="179092">
              <a:off x="3969" y="1583"/>
              <a:ext cx="446" cy="1336"/>
              <a:chOff x="3402" y="2814"/>
              <a:chExt cx="369" cy="1126"/>
            </a:xfrm>
          </p:grpSpPr>
          <p:sp>
            <p:nvSpPr>
              <p:cNvPr id="23586" name="Freeform 41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Freeform 42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0" name="Line 43"/>
            <p:cNvSpPr>
              <a:spLocks noChangeAspect="1" noChangeShapeType="1"/>
            </p:cNvSpPr>
            <p:nvPr/>
          </p:nvSpPr>
          <p:spPr bwMode="auto">
            <a:xfrm rot="21300000" flipH="1">
              <a:off x="4147" y="2307"/>
              <a:ext cx="80" cy="59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1" name="Freeform 44"/>
            <p:cNvSpPr>
              <a:spLocks noChangeAspect="1"/>
            </p:cNvSpPr>
            <p:nvPr/>
          </p:nvSpPr>
          <p:spPr bwMode="auto">
            <a:xfrm>
              <a:off x="1392" y="1008"/>
              <a:ext cx="3987" cy="1668"/>
            </a:xfrm>
            <a:custGeom>
              <a:avLst/>
              <a:gdLst>
                <a:gd name="T0" fmla="*/ 192 w 3987"/>
                <a:gd name="T1" fmla="*/ 0 h 1668"/>
                <a:gd name="T2" fmla="*/ 12 w 3987"/>
                <a:gd name="T3" fmla="*/ 583 h 1668"/>
                <a:gd name="T4" fmla="*/ 120 w 3987"/>
                <a:gd name="T5" fmla="*/ 1316 h 1668"/>
                <a:gd name="T6" fmla="*/ 282 w 3987"/>
                <a:gd name="T7" fmla="*/ 1312 h 1668"/>
                <a:gd name="T8" fmla="*/ 450 w 3987"/>
                <a:gd name="T9" fmla="*/ 1324 h 1668"/>
                <a:gd name="T10" fmla="*/ 729 w 3987"/>
                <a:gd name="T11" fmla="*/ 1292 h 1668"/>
                <a:gd name="T12" fmla="*/ 870 w 3987"/>
                <a:gd name="T13" fmla="*/ 1226 h 1668"/>
                <a:gd name="T14" fmla="*/ 1039 w 3987"/>
                <a:gd name="T15" fmla="*/ 1285 h 1668"/>
                <a:gd name="T16" fmla="*/ 1098 w 3987"/>
                <a:gd name="T17" fmla="*/ 1351 h 1668"/>
                <a:gd name="T18" fmla="*/ 1224 w 3987"/>
                <a:gd name="T19" fmla="*/ 1368 h 1668"/>
                <a:gd name="T20" fmla="*/ 1380 w 3987"/>
                <a:gd name="T21" fmla="*/ 1524 h 1668"/>
                <a:gd name="T22" fmla="*/ 1524 w 3987"/>
                <a:gd name="T23" fmla="*/ 1381 h 1668"/>
                <a:gd name="T24" fmla="*/ 1680 w 3987"/>
                <a:gd name="T25" fmla="*/ 1321 h 1668"/>
                <a:gd name="T26" fmla="*/ 1836 w 3987"/>
                <a:gd name="T27" fmla="*/ 1380 h 1668"/>
                <a:gd name="T28" fmla="*/ 1872 w 3987"/>
                <a:gd name="T29" fmla="*/ 1608 h 1668"/>
                <a:gd name="T30" fmla="*/ 2040 w 3987"/>
                <a:gd name="T31" fmla="*/ 1632 h 1668"/>
                <a:gd name="T32" fmla="*/ 2112 w 3987"/>
                <a:gd name="T33" fmla="*/ 1393 h 1668"/>
                <a:gd name="T34" fmla="*/ 2328 w 3987"/>
                <a:gd name="T35" fmla="*/ 1297 h 1668"/>
                <a:gd name="T36" fmla="*/ 2508 w 3987"/>
                <a:gd name="T37" fmla="*/ 1380 h 1668"/>
                <a:gd name="T38" fmla="*/ 2556 w 3987"/>
                <a:gd name="T39" fmla="*/ 1548 h 1668"/>
                <a:gd name="T40" fmla="*/ 2652 w 3987"/>
                <a:gd name="T41" fmla="*/ 1345 h 1668"/>
                <a:gd name="T42" fmla="*/ 2940 w 3987"/>
                <a:gd name="T43" fmla="*/ 1301 h 1668"/>
                <a:gd name="T44" fmla="*/ 3151 w 3987"/>
                <a:gd name="T45" fmla="*/ 1248 h 1668"/>
                <a:gd name="T46" fmla="*/ 3284 w 3987"/>
                <a:gd name="T47" fmla="*/ 1314 h 1668"/>
                <a:gd name="T48" fmla="*/ 3465 w 3987"/>
                <a:gd name="T49" fmla="*/ 1297 h 1668"/>
                <a:gd name="T50" fmla="*/ 3573 w 3987"/>
                <a:gd name="T51" fmla="*/ 1363 h 1668"/>
                <a:gd name="T52" fmla="*/ 3648 w 3987"/>
                <a:gd name="T53" fmla="*/ 1300 h 1668"/>
                <a:gd name="T54" fmla="*/ 3711 w 3987"/>
                <a:gd name="T55" fmla="*/ 1339 h 1668"/>
                <a:gd name="T56" fmla="*/ 3780 w 3987"/>
                <a:gd name="T57" fmla="*/ 1327 h 1668"/>
                <a:gd name="T58" fmla="*/ 3915 w 3987"/>
                <a:gd name="T59" fmla="*/ 1168 h 1668"/>
                <a:gd name="T60" fmla="*/ 3972 w 3987"/>
                <a:gd name="T61" fmla="*/ 639 h 1668"/>
                <a:gd name="T62" fmla="*/ 3815 w 3987"/>
                <a:gd name="T63" fmla="*/ 22 h 16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87"/>
                <a:gd name="T97" fmla="*/ 0 h 1668"/>
                <a:gd name="T98" fmla="*/ 3987 w 3987"/>
                <a:gd name="T99" fmla="*/ 1668 h 16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87" h="1668">
                  <a:moveTo>
                    <a:pt x="192" y="0"/>
                  </a:moveTo>
                  <a:cubicBezTo>
                    <a:pt x="162" y="99"/>
                    <a:pt x="24" y="364"/>
                    <a:pt x="12" y="583"/>
                  </a:cubicBezTo>
                  <a:cubicBezTo>
                    <a:pt x="0" y="802"/>
                    <a:pt x="75" y="1195"/>
                    <a:pt x="120" y="1316"/>
                  </a:cubicBezTo>
                  <a:cubicBezTo>
                    <a:pt x="162" y="1448"/>
                    <a:pt x="226" y="1310"/>
                    <a:pt x="282" y="1312"/>
                  </a:cubicBezTo>
                  <a:cubicBezTo>
                    <a:pt x="337" y="1313"/>
                    <a:pt x="376" y="1327"/>
                    <a:pt x="450" y="1324"/>
                  </a:cubicBezTo>
                  <a:cubicBezTo>
                    <a:pt x="524" y="1321"/>
                    <a:pt x="659" y="1308"/>
                    <a:pt x="729" y="1292"/>
                  </a:cubicBezTo>
                  <a:cubicBezTo>
                    <a:pt x="799" y="1276"/>
                    <a:pt x="818" y="1227"/>
                    <a:pt x="870" y="1226"/>
                  </a:cubicBezTo>
                  <a:cubicBezTo>
                    <a:pt x="922" y="1225"/>
                    <a:pt x="1001" y="1264"/>
                    <a:pt x="1039" y="1285"/>
                  </a:cubicBezTo>
                  <a:cubicBezTo>
                    <a:pt x="1077" y="1306"/>
                    <a:pt x="1067" y="1337"/>
                    <a:pt x="1098" y="1351"/>
                  </a:cubicBezTo>
                  <a:cubicBezTo>
                    <a:pt x="1129" y="1365"/>
                    <a:pt x="1177" y="1339"/>
                    <a:pt x="1224" y="1368"/>
                  </a:cubicBezTo>
                  <a:cubicBezTo>
                    <a:pt x="1271" y="1397"/>
                    <a:pt x="1330" y="1522"/>
                    <a:pt x="1380" y="1524"/>
                  </a:cubicBezTo>
                  <a:cubicBezTo>
                    <a:pt x="1430" y="1526"/>
                    <a:pt x="1474" y="1415"/>
                    <a:pt x="1524" y="1381"/>
                  </a:cubicBezTo>
                  <a:cubicBezTo>
                    <a:pt x="1574" y="1347"/>
                    <a:pt x="1628" y="1321"/>
                    <a:pt x="1680" y="1321"/>
                  </a:cubicBezTo>
                  <a:cubicBezTo>
                    <a:pt x="1750" y="1324"/>
                    <a:pt x="1784" y="1326"/>
                    <a:pt x="1836" y="1380"/>
                  </a:cubicBezTo>
                  <a:cubicBezTo>
                    <a:pt x="1868" y="1428"/>
                    <a:pt x="1838" y="1566"/>
                    <a:pt x="1872" y="1608"/>
                  </a:cubicBezTo>
                  <a:cubicBezTo>
                    <a:pt x="1906" y="1650"/>
                    <a:pt x="2000" y="1668"/>
                    <a:pt x="2040" y="1632"/>
                  </a:cubicBezTo>
                  <a:cubicBezTo>
                    <a:pt x="2093" y="1631"/>
                    <a:pt x="2064" y="1449"/>
                    <a:pt x="2112" y="1393"/>
                  </a:cubicBezTo>
                  <a:cubicBezTo>
                    <a:pt x="2160" y="1337"/>
                    <a:pt x="2262" y="1299"/>
                    <a:pt x="2328" y="1297"/>
                  </a:cubicBezTo>
                  <a:cubicBezTo>
                    <a:pt x="2388" y="1307"/>
                    <a:pt x="2470" y="1338"/>
                    <a:pt x="2508" y="1380"/>
                  </a:cubicBezTo>
                  <a:cubicBezTo>
                    <a:pt x="2546" y="1422"/>
                    <a:pt x="2532" y="1554"/>
                    <a:pt x="2556" y="1548"/>
                  </a:cubicBezTo>
                  <a:cubicBezTo>
                    <a:pt x="2643" y="1572"/>
                    <a:pt x="2588" y="1386"/>
                    <a:pt x="2652" y="1345"/>
                  </a:cubicBezTo>
                  <a:cubicBezTo>
                    <a:pt x="2716" y="1304"/>
                    <a:pt x="2857" y="1317"/>
                    <a:pt x="2940" y="1301"/>
                  </a:cubicBezTo>
                  <a:cubicBezTo>
                    <a:pt x="3008" y="1178"/>
                    <a:pt x="3090" y="1251"/>
                    <a:pt x="3151" y="1248"/>
                  </a:cubicBezTo>
                  <a:cubicBezTo>
                    <a:pt x="3208" y="1250"/>
                    <a:pt x="3193" y="1346"/>
                    <a:pt x="3284" y="1314"/>
                  </a:cubicBezTo>
                  <a:cubicBezTo>
                    <a:pt x="3375" y="1282"/>
                    <a:pt x="3417" y="1289"/>
                    <a:pt x="3465" y="1297"/>
                  </a:cubicBezTo>
                  <a:cubicBezTo>
                    <a:pt x="3513" y="1305"/>
                    <a:pt x="3543" y="1363"/>
                    <a:pt x="3573" y="1363"/>
                  </a:cubicBezTo>
                  <a:cubicBezTo>
                    <a:pt x="3608" y="1375"/>
                    <a:pt x="3594" y="1312"/>
                    <a:pt x="3648" y="1300"/>
                  </a:cubicBezTo>
                  <a:cubicBezTo>
                    <a:pt x="3671" y="1295"/>
                    <a:pt x="3689" y="1334"/>
                    <a:pt x="3711" y="1339"/>
                  </a:cubicBezTo>
                  <a:cubicBezTo>
                    <a:pt x="3734" y="1343"/>
                    <a:pt x="3746" y="1355"/>
                    <a:pt x="3780" y="1327"/>
                  </a:cubicBezTo>
                  <a:cubicBezTo>
                    <a:pt x="3815" y="1298"/>
                    <a:pt x="3906" y="1438"/>
                    <a:pt x="3915" y="1168"/>
                  </a:cubicBezTo>
                  <a:cubicBezTo>
                    <a:pt x="3924" y="898"/>
                    <a:pt x="3987" y="848"/>
                    <a:pt x="3972" y="639"/>
                  </a:cubicBezTo>
                  <a:cubicBezTo>
                    <a:pt x="3957" y="429"/>
                    <a:pt x="3848" y="151"/>
                    <a:pt x="3815" y="22"/>
                  </a:cubicBezTo>
                </a:path>
              </a:pathLst>
            </a:custGeom>
            <a:gradFill rotWithShape="1">
              <a:gsLst>
                <a:gs pos="0">
                  <a:srgbClr val="FFCCFF">
                    <a:alpha val="81000"/>
                  </a:srgbClr>
                </a:gs>
                <a:gs pos="100000">
                  <a:srgbClr val="FF33CC">
                    <a:alpha val="78998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2" name="Freeform 45"/>
            <p:cNvSpPr>
              <a:spLocks/>
            </p:cNvSpPr>
            <p:nvPr/>
          </p:nvSpPr>
          <p:spPr bwMode="auto">
            <a:xfrm>
              <a:off x="3264" y="1056"/>
              <a:ext cx="112" cy="1392"/>
            </a:xfrm>
            <a:custGeom>
              <a:avLst/>
              <a:gdLst>
                <a:gd name="T0" fmla="*/ 96 w 112"/>
                <a:gd name="T1" fmla="*/ 0 h 1392"/>
                <a:gd name="T2" fmla="*/ 96 w 112"/>
                <a:gd name="T3" fmla="*/ 720 h 1392"/>
                <a:gd name="T4" fmla="*/ 0 w 112"/>
                <a:gd name="T5" fmla="*/ 1392 h 1392"/>
                <a:gd name="T6" fmla="*/ 0 60000 65536"/>
                <a:gd name="T7" fmla="*/ 0 60000 65536"/>
                <a:gd name="T8" fmla="*/ 0 60000 65536"/>
                <a:gd name="T9" fmla="*/ 0 w 112"/>
                <a:gd name="T10" fmla="*/ 0 h 1392"/>
                <a:gd name="T11" fmla="*/ 112 w 112"/>
                <a:gd name="T12" fmla="*/ 1392 h 1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392">
                  <a:moveTo>
                    <a:pt x="96" y="0"/>
                  </a:moveTo>
                  <a:cubicBezTo>
                    <a:pt x="104" y="244"/>
                    <a:pt x="112" y="488"/>
                    <a:pt x="96" y="720"/>
                  </a:cubicBezTo>
                  <a:cubicBezTo>
                    <a:pt x="80" y="952"/>
                    <a:pt x="16" y="1272"/>
                    <a:pt x="0" y="1392"/>
                  </a:cubicBezTo>
                </a:path>
              </a:pathLst>
            </a:cu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46"/>
            <p:cNvSpPr>
              <a:spLocks/>
            </p:cNvSpPr>
            <p:nvPr/>
          </p:nvSpPr>
          <p:spPr bwMode="auto">
            <a:xfrm flipH="1">
              <a:off x="3360" y="1152"/>
              <a:ext cx="112" cy="1392"/>
            </a:xfrm>
            <a:custGeom>
              <a:avLst/>
              <a:gdLst>
                <a:gd name="T0" fmla="*/ 96 w 112"/>
                <a:gd name="T1" fmla="*/ 0 h 1392"/>
                <a:gd name="T2" fmla="*/ 96 w 112"/>
                <a:gd name="T3" fmla="*/ 720 h 1392"/>
                <a:gd name="T4" fmla="*/ 0 w 112"/>
                <a:gd name="T5" fmla="*/ 1392 h 1392"/>
                <a:gd name="T6" fmla="*/ 0 60000 65536"/>
                <a:gd name="T7" fmla="*/ 0 60000 65536"/>
                <a:gd name="T8" fmla="*/ 0 60000 65536"/>
                <a:gd name="T9" fmla="*/ 0 w 112"/>
                <a:gd name="T10" fmla="*/ 0 h 1392"/>
                <a:gd name="T11" fmla="*/ 112 w 112"/>
                <a:gd name="T12" fmla="*/ 1392 h 1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392">
                  <a:moveTo>
                    <a:pt x="96" y="0"/>
                  </a:moveTo>
                  <a:cubicBezTo>
                    <a:pt x="104" y="244"/>
                    <a:pt x="112" y="488"/>
                    <a:pt x="96" y="720"/>
                  </a:cubicBezTo>
                  <a:cubicBezTo>
                    <a:pt x="80" y="952"/>
                    <a:pt x="16" y="1272"/>
                    <a:pt x="0" y="1392"/>
                  </a:cubicBezTo>
                </a:path>
              </a:pathLst>
            </a:cu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47"/>
            <p:cNvSpPr>
              <a:spLocks/>
            </p:cNvSpPr>
            <p:nvPr/>
          </p:nvSpPr>
          <p:spPr bwMode="auto">
            <a:xfrm>
              <a:off x="3349" y="1140"/>
              <a:ext cx="75" cy="1500"/>
            </a:xfrm>
            <a:custGeom>
              <a:avLst/>
              <a:gdLst>
                <a:gd name="T0" fmla="*/ 11 w 75"/>
                <a:gd name="T1" fmla="*/ 0 h 1500"/>
                <a:gd name="T2" fmla="*/ 11 w 75"/>
                <a:gd name="T3" fmla="*/ 1008 h 1500"/>
                <a:gd name="T4" fmla="*/ 75 w 75"/>
                <a:gd name="T5" fmla="*/ 1500 h 1500"/>
                <a:gd name="T6" fmla="*/ 0 60000 65536"/>
                <a:gd name="T7" fmla="*/ 0 60000 65536"/>
                <a:gd name="T8" fmla="*/ 0 60000 65536"/>
                <a:gd name="T9" fmla="*/ 0 w 75"/>
                <a:gd name="T10" fmla="*/ 0 h 1500"/>
                <a:gd name="T11" fmla="*/ 75 w 75"/>
                <a:gd name="T12" fmla="*/ 1500 h 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500">
                  <a:moveTo>
                    <a:pt x="11" y="0"/>
                  </a:moveTo>
                  <a:cubicBezTo>
                    <a:pt x="11" y="168"/>
                    <a:pt x="0" y="758"/>
                    <a:pt x="11" y="1008"/>
                  </a:cubicBezTo>
                  <a:cubicBezTo>
                    <a:pt x="22" y="1258"/>
                    <a:pt x="62" y="1398"/>
                    <a:pt x="75" y="1500"/>
                  </a:cubicBezTo>
                </a:path>
              </a:pathLst>
            </a:cu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48"/>
            <p:cNvSpPr>
              <a:spLocks/>
            </p:cNvSpPr>
            <p:nvPr/>
          </p:nvSpPr>
          <p:spPr bwMode="auto">
            <a:xfrm flipH="1">
              <a:off x="3297" y="1104"/>
              <a:ext cx="75" cy="1500"/>
            </a:xfrm>
            <a:custGeom>
              <a:avLst/>
              <a:gdLst>
                <a:gd name="T0" fmla="*/ 11 w 75"/>
                <a:gd name="T1" fmla="*/ 0 h 1500"/>
                <a:gd name="T2" fmla="*/ 11 w 75"/>
                <a:gd name="T3" fmla="*/ 1008 h 1500"/>
                <a:gd name="T4" fmla="*/ 75 w 75"/>
                <a:gd name="T5" fmla="*/ 1500 h 1500"/>
                <a:gd name="T6" fmla="*/ 0 60000 65536"/>
                <a:gd name="T7" fmla="*/ 0 60000 65536"/>
                <a:gd name="T8" fmla="*/ 0 60000 65536"/>
                <a:gd name="T9" fmla="*/ 0 w 75"/>
                <a:gd name="T10" fmla="*/ 0 h 1500"/>
                <a:gd name="T11" fmla="*/ 75 w 75"/>
                <a:gd name="T12" fmla="*/ 1500 h 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500">
                  <a:moveTo>
                    <a:pt x="11" y="0"/>
                  </a:moveTo>
                  <a:cubicBezTo>
                    <a:pt x="11" y="168"/>
                    <a:pt x="0" y="758"/>
                    <a:pt x="11" y="1008"/>
                  </a:cubicBezTo>
                  <a:cubicBezTo>
                    <a:pt x="22" y="1258"/>
                    <a:pt x="62" y="1398"/>
                    <a:pt x="75" y="1500"/>
                  </a:cubicBezTo>
                </a:path>
              </a:pathLst>
            </a:cu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" name="~PP1293.WAV">
            <a:hlinkClick r:id="" action="ppaction://media"/>
          </p:cNvPr>
          <p:cNvPicPr>
            <a:picLocks noRot="1" noChangeAspect="1"/>
          </p:cNvPicPr>
          <p:nvPr>
            <a:wavAudioFile r:embed="rId1" name="~PP1293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FF"/>
                </a:solidFill>
              </a:rPr>
              <a:t>Frenectomy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Frenectomy </a:t>
            </a:r>
            <a:r>
              <a:rPr lang="en-US" smtClean="0"/>
              <a:t>produces good esthetic result and reduces the chances of relapse of midline diastema closure.  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~PP2289.WAV">
            <a:hlinkClick r:id="" action="ppaction://media"/>
          </p:cNvPr>
          <p:cNvPicPr>
            <a:picLocks noRot="1" noChangeAspect="1"/>
          </p:cNvPicPr>
          <p:nvPr>
            <a:wavAudioFile r:embed="rId1" name="~PP228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procedure is carried out during space closure so that scar tissue forms between the teeth as healing progresses, the scar tissue stabilizes the teeth in their correct position. </a:t>
            </a:r>
          </a:p>
        </p:txBody>
      </p:sp>
      <p:pic>
        <p:nvPicPr>
          <p:cNvPr id="4" name="~PP3818.WAV">
            <a:hlinkClick r:id="" action="ppaction://media"/>
          </p:cNvPr>
          <p:cNvPicPr>
            <a:picLocks noRot="1" noChangeAspect="1"/>
          </p:cNvPicPr>
          <p:nvPr>
            <a:wavAudioFile r:embed="rId1" name="~PP381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Surgical Procedure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incision is used to allow access to the interdental area </a:t>
            </a:r>
          </a:p>
          <a:p>
            <a:pPr eaLnBrk="1" hangingPunct="1"/>
            <a:r>
              <a:rPr lang="en-US" smtClean="0"/>
              <a:t>A fibrous connection to the bone is removed</a:t>
            </a:r>
          </a:p>
          <a:p>
            <a:pPr eaLnBrk="1" hangingPunct="1"/>
            <a:r>
              <a:rPr lang="en-US" smtClean="0"/>
              <a:t>Frenum is then sutured at a higher level </a:t>
            </a:r>
          </a:p>
        </p:txBody>
      </p:sp>
      <p:pic>
        <p:nvPicPr>
          <p:cNvPr id="4" name="~PP3890.WAV">
            <a:hlinkClick r:id="" action="ppaction://media"/>
          </p:cNvPr>
          <p:cNvPicPr>
            <a:picLocks noRot="1" noChangeAspect="1"/>
          </p:cNvPicPr>
          <p:nvPr>
            <a:wavAudioFile r:embed="rId1" name="~PP389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CORTICOTOMY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981200"/>
          </a:xfrm>
        </p:spPr>
        <p:txBody>
          <a:bodyPr/>
          <a:lstStyle/>
          <a:p>
            <a:pPr eaLnBrk="1" hangingPunct="1"/>
            <a:r>
              <a:rPr lang="en-US" sz="2800" smtClean="0"/>
              <a:t>It is a surgical procedure done on patients having dental proclination with spacing</a:t>
            </a:r>
          </a:p>
          <a:p>
            <a:pPr eaLnBrk="1" hangingPunct="1"/>
            <a:r>
              <a:rPr lang="en-US" sz="2800" smtClean="0"/>
              <a:t>Alveolar bone is sectioned into multiple small units to increase the rate of tooth movement.</a:t>
            </a:r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1066800" y="3457575"/>
            <a:ext cx="6781800" cy="3192463"/>
            <a:chOff x="672" y="2178"/>
            <a:chExt cx="4272" cy="2011"/>
          </a:xfrm>
        </p:grpSpPr>
        <p:sp>
          <p:nvSpPr>
            <p:cNvPr id="27654" name="Freeform 49"/>
            <p:cNvSpPr>
              <a:spLocks noChangeAspect="1"/>
            </p:cNvSpPr>
            <p:nvPr/>
          </p:nvSpPr>
          <p:spPr bwMode="auto">
            <a:xfrm>
              <a:off x="1677" y="2320"/>
              <a:ext cx="2292" cy="1062"/>
            </a:xfrm>
            <a:custGeom>
              <a:avLst/>
              <a:gdLst>
                <a:gd name="T0" fmla="*/ 0 w 1529"/>
                <a:gd name="T1" fmla="*/ 2389 h 708"/>
                <a:gd name="T2" fmla="*/ 2545 w 1529"/>
                <a:gd name="T3" fmla="*/ 0 h 708"/>
                <a:gd name="T4" fmla="*/ 5151 w 1529"/>
                <a:gd name="T5" fmla="*/ 2389 h 708"/>
                <a:gd name="T6" fmla="*/ 0 60000 65536"/>
                <a:gd name="T7" fmla="*/ 0 60000 65536"/>
                <a:gd name="T8" fmla="*/ 0 60000 65536"/>
                <a:gd name="T9" fmla="*/ 0 w 1529"/>
                <a:gd name="T10" fmla="*/ 0 h 708"/>
                <a:gd name="T11" fmla="*/ 1529 w 1529"/>
                <a:gd name="T12" fmla="*/ 708 h 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9" h="708">
                  <a:moveTo>
                    <a:pt x="0" y="708"/>
                  </a:moveTo>
                  <a:cubicBezTo>
                    <a:pt x="126" y="590"/>
                    <a:pt x="67" y="0"/>
                    <a:pt x="756" y="0"/>
                  </a:cubicBezTo>
                  <a:cubicBezTo>
                    <a:pt x="1445" y="0"/>
                    <a:pt x="1368" y="561"/>
                    <a:pt x="1529" y="708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50"/>
            <p:cNvGrpSpPr>
              <a:grpSpLocks noChangeAspect="1"/>
            </p:cNvGrpSpPr>
            <p:nvPr/>
          </p:nvGrpSpPr>
          <p:grpSpPr bwMode="auto">
            <a:xfrm rot="21480000" flipH="1">
              <a:off x="768" y="2610"/>
              <a:ext cx="880" cy="1522"/>
              <a:chOff x="4982" y="2670"/>
              <a:chExt cx="726" cy="1282"/>
            </a:xfrm>
          </p:grpSpPr>
          <p:grpSp>
            <p:nvGrpSpPr>
              <p:cNvPr id="4" name="Group 51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27733" name="Freeform 52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Freeform 53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32" name="Freeform 54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6" name="Freeform 55"/>
            <p:cNvSpPr>
              <a:spLocks noChangeAspect="1"/>
            </p:cNvSpPr>
            <p:nvPr/>
          </p:nvSpPr>
          <p:spPr bwMode="auto">
            <a:xfrm rot="21480000" flipH="1">
              <a:off x="970" y="2676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56"/>
            <p:cNvSpPr>
              <a:spLocks noChangeAspect="1"/>
            </p:cNvSpPr>
            <p:nvPr/>
          </p:nvSpPr>
          <p:spPr bwMode="auto">
            <a:xfrm rot="21480000" flipH="1">
              <a:off x="922" y="3462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57"/>
            <p:cNvSpPr>
              <a:spLocks noChangeAspect="1"/>
            </p:cNvSpPr>
            <p:nvPr/>
          </p:nvSpPr>
          <p:spPr bwMode="auto">
            <a:xfrm rot="21480000" flipH="1">
              <a:off x="1108" y="2679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58"/>
            <p:cNvSpPr>
              <a:spLocks noChangeAspect="1"/>
            </p:cNvSpPr>
            <p:nvPr/>
          </p:nvSpPr>
          <p:spPr bwMode="auto">
            <a:xfrm rot="21480000" flipH="1">
              <a:off x="1042" y="3466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59"/>
            <p:cNvSpPr>
              <a:spLocks noChangeAspect="1"/>
            </p:cNvSpPr>
            <p:nvPr/>
          </p:nvSpPr>
          <p:spPr bwMode="auto">
            <a:xfrm rot="240000" flipH="1">
              <a:off x="1471" y="2409"/>
              <a:ext cx="377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63 w 286"/>
                <a:gd name="T5" fmla="*/ 1475 h 1016"/>
                <a:gd name="T6" fmla="*/ 563 w 286"/>
                <a:gd name="T7" fmla="*/ 903 h 1016"/>
                <a:gd name="T8" fmla="*/ 261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60"/>
            <p:cNvSpPr>
              <a:spLocks noChangeAspect="1"/>
            </p:cNvSpPr>
            <p:nvPr/>
          </p:nvSpPr>
          <p:spPr bwMode="auto">
            <a:xfrm rot="360000">
              <a:off x="1354" y="3378"/>
              <a:ext cx="536" cy="766"/>
            </a:xfrm>
            <a:custGeom>
              <a:avLst/>
              <a:gdLst>
                <a:gd name="T0" fmla="*/ 940 w 357"/>
                <a:gd name="T1" fmla="*/ 190 h 511"/>
                <a:gd name="T2" fmla="*/ 1048 w 357"/>
                <a:gd name="T3" fmla="*/ 1168 h 511"/>
                <a:gd name="T4" fmla="*/ 602 w 357"/>
                <a:gd name="T5" fmla="*/ 1721 h 511"/>
                <a:gd name="T6" fmla="*/ 54 w 357"/>
                <a:gd name="T7" fmla="*/ 1120 h 511"/>
                <a:gd name="T8" fmla="*/ 243 w 357"/>
                <a:gd name="T9" fmla="*/ 168 h 511"/>
                <a:gd name="T10" fmla="*/ 940 w 357"/>
                <a:gd name="T11" fmla="*/ 19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11"/>
                <a:gd name="T20" fmla="*/ 357 w 357"/>
                <a:gd name="T21" fmla="*/ 511 h 5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11">
                  <a:moveTo>
                    <a:pt x="278" y="57"/>
                  </a:moveTo>
                  <a:cubicBezTo>
                    <a:pt x="320" y="132"/>
                    <a:pt x="357" y="306"/>
                    <a:pt x="310" y="347"/>
                  </a:cubicBezTo>
                  <a:cubicBezTo>
                    <a:pt x="263" y="388"/>
                    <a:pt x="243" y="503"/>
                    <a:pt x="178" y="511"/>
                  </a:cubicBezTo>
                  <a:cubicBezTo>
                    <a:pt x="139" y="508"/>
                    <a:pt x="30" y="394"/>
                    <a:pt x="16" y="332"/>
                  </a:cubicBezTo>
                  <a:cubicBezTo>
                    <a:pt x="0" y="269"/>
                    <a:pt x="29" y="104"/>
                    <a:pt x="72" y="50"/>
                  </a:cubicBezTo>
                  <a:cubicBezTo>
                    <a:pt x="126" y="11"/>
                    <a:pt x="187" y="0"/>
                    <a:pt x="278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61"/>
            <p:cNvGrpSpPr>
              <a:grpSpLocks noChangeAspect="1"/>
            </p:cNvGrpSpPr>
            <p:nvPr/>
          </p:nvGrpSpPr>
          <p:grpSpPr bwMode="auto">
            <a:xfrm rot="120000">
              <a:off x="3941" y="2611"/>
              <a:ext cx="880" cy="1522"/>
              <a:chOff x="4982" y="2670"/>
              <a:chExt cx="726" cy="1282"/>
            </a:xfrm>
          </p:grpSpPr>
          <p:grpSp>
            <p:nvGrpSpPr>
              <p:cNvPr id="6" name="Group 62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27729" name="Freeform 63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Freeform 64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8" name="Freeform 65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3" name="Freeform 66"/>
            <p:cNvSpPr>
              <a:spLocks noChangeAspect="1"/>
            </p:cNvSpPr>
            <p:nvPr/>
          </p:nvSpPr>
          <p:spPr bwMode="auto">
            <a:xfrm rot="120000">
              <a:off x="4241" y="2667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67"/>
            <p:cNvSpPr>
              <a:spLocks noChangeAspect="1"/>
            </p:cNvSpPr>
            <p:nvPr/>
          </p:nvSpPr>
          <p:spPr bwMode="auto">
            <a:xfrm rot="120000">
              <a:off x="4164" y="3453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68"/>
            <p:cNvSpPr>
              <a:spLocks noChangeAspect="1"/>
            </p:cNvSpPr>
            <p:nvPr/>
          </p:nvSpPr>
          <p:spPr bwMode="auto">
            <a:xfrm rot="120000">
              <a:off x="4104" y="2684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69"/>
            <p:cNvSpPr>
              <a:spLocks noChangeAspect="1"/>
            </p:cNvSpPr>
            <p:nvPr/>
          </p:nvSpPr>
          <p:spPr bwMode="auto">
            <a:xfrm rot="120000">
              <a:off x="4020" y="3470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70"/>
            <p:cNvSpPr>
              <a:spLocks noChangeAspect="1"/>
            </p:cNvSpPr>
            <p:nvPr/>
          </p:nvSpPr>
          <p:spPr bwMode="auto">
            <a:xfrm rot="-360000">
              <a:off x="3694" y="2432"/>
              <a:ext cx="376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59 w 286"/>
                <a:gd name="T5" fmla="*/ 1475 h 1016"/>
                <a:gd name="T6" fmla="*/ 559 w 286"/>
                <a:gd name="T7" fmla="*/ 903 h 1016"/>
                <a:gd name="T8" fmla="*/ 259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71"/>
            <p:cNvSpPr>
              <a:spLocks noChangeAspect="1"/>
            </p:cNvSpPr>
            <p:nvPr/>
          </p:nvSpPr>
          <p:spPr bwMode="auto">
            <a:xfrm rot="-360000">
              <a:off x="3670" y="3399"/>
              <a:ext cx="571" cy="767"/>
            </a:xfrm>
            <a:custGeom>
              <a:avLst/>
              <a:gdLst>
                <a:gd name="T0" fmla="*/ 203 w 435"/>
                <a:gd name="T1" fmla="*/ 127 h 646"/>
                <a:gd name="T2" fmla="*/ 42 w 435"/>
                <a:gd name="T3" fmla="*/ 769 h 646"/>
                <a:gd name="T4" fmla="*/ 501 w 435"/>
                <a:gd name="T5" fmla="*/ 1082 h 646"/>
                <a:gd name="T6" fmla="*/ 949 w 435"/>
                <a:gd name="T7" fmla="*/ 721 h 646"/>
                <a:gd name="T8" fmla="*/ 732 w 435"/>
                <a:gd name="T9" fmla="*/ 97 h 646"/>
                <a:gd name="T10" fmla="*/ 203 w 435"/>
                <a:gd name="T11" fmla="*/ 127 h 6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646"/>
                <a:gd name="T20" fmla="*/ 435 w 435"/>
                <a:gd name="T21" fmla="*/ 646 h 6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646">
                  <a:moveTo>
                    <a:pt x="90" y="76"/>
                  </a:moveTo>
                  <a:cubicBezTo>
                    <a:pt x="45" y="173"/>
                    <a:pt x="0" y="379"/>
                    <a:pt x="18" y="460"/>
                  </a:cubicBezTo>
                  <a:cubicBezTo>
                    <a:pt x="74" y="510"/>
                    <a:pt x="147" y="639"/>
                    <a:pt x="222" y="646"/>
                  </a:cubicBezTo>
                  <a:cubicBezTo>
                    <a:pt x="266" y="640"/>
                    <a:pt x="406" y="510"/>
                    <a:pt x="420" y="430"/>
                  </a:cubicBezTo>
                  <a:cubicBezTo>
                    <a:pt x="435" y="350"/>
                    <a:pt x="376" y="125"/>
                    <a:pt x="324" y="58"/>
                  </a:cubicBezTo>
                  <a:cubicBezTo>
                    <a:pt x="262" y="11"/>
                    <a:pt x="192" y="0"/>
                    <a:pt x="9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2"/>
            <p:cNvGrpSpPr>
              <a:grpSpLocks noChangeAspect="1"/>
            </p:cNvGrpSpPr>
            <p:nvPr/>
          </p:nvGrpSpPr>
          <p:grpSpPr bwMode="auto">
            <a:xfrm rot="21352657" flipH="1">
              <a:off x="2177" y="2682"/>
              <a:ext cx="570" cy="1507"/>
              <a:chOff x="2962" y="2754"/>
              <a:chExt cx="470" cy="1269"/>
            </a:xfrm>
          </p:grpSpPr>
          <p:sp>
            <p:nvSpPr>
              <p:cNvPr id="27725" name="Freeform 73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6" name="Freeform 74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70" name="Line 75"/>
            <p:cNvSpPr>
              <a:spLocks noChangeAspect="1" noChangeShapeType="1"/>
            </p:cNvSpPr>
            <p:nvPr/>
          </p:nvSpPr>
          <p:spPr bwMode="auto">
            <a:xfrm rot="180000">
              <a:off x="2460" y="3521"/>
              <a:ext cx="72" cy="645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" name="Group 76"/>
            <p:cNvGrpSpPr>
              <a:grpSpLocks noChangeAspect="1"/>
            </p:cNvGrpSpPr>
            <p:nvPr/>
          </p:nvGrpSpPr>
          <p:grpSpPr bwMode="auto">
            <a:xfrm rot="-60000">
              <a:off x="2370" y="3797"/>
              <a:ext cx="269" cy="148"/>
              <a:chOff x="3200" y="1957"/>
              <a:chExt cx="179" cy="99"/>
            </a:xfrm>
          </p:grpSpPr>
          <p:sp>
            <p:nvSpPr>
              <p:cNvPr id="27723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24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79"/>
            <p:cNvGrpSpPr>
              <a:grpSpLocks noChangeAspect="1"/>
            </p:cNvGrpSpPr>
            <p:nvPr/>
          </p:nvGrpSpPr>
          <p:grpSpPr bwMode="auto">
            <a:xfrm rot="240000">
              <a:off x="1237" y="3749"/>
              <a:ext cx="230" cy="156"/>
              <a:chOff x="2498" y="2015"/>
              <a:chExt cx="153" cy="104"/>
            </a:xfrm>
          </p:grpSpPr>
          <p:sp>
            <p:nvSpPr>
              <p:cNvPr id="163920" name="AutoShape 80"/>
              <p:cNvSpPr>
                <a:spLocks noChangeAspect="1" noChangeArrowheads="1"/>
              </p:cNvSpPr>
              <p:nvPr/>
            </p:nvSpPr>
            <p:spPr bwMode="auto">
              <a:xfrm rot="21372204">
                <a:off x="2498" y="2015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722" name="Rectangle 81"/>
              <p:cNvSpPr>
                <a:spLocks noChangeAspect="1" noChangeArrowheads="1"/>
              </p:cNvSpPr>
              <p:nvPr/>
            </p:nvSpPr>
            <p:spPr bwMode="auto">
              <a:xfrm rot="-360000">
                <a:off x="2536" y="2059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82"/>
            <p:cNvGrpSpPr>
              <a:grpSpLocks noChangeAspect="1"/>
            </p:cNvGrpSpPr>
            <p:nvPr/>
          </p:nvGrpSpPr>
          <p:grpSpPr bwMode="auto">
            <a:xfrm>
              <a:off x="798" y="3736"/>
              <a:ext cx="229" cy="156"/>
              <a:chOff x="2205" y="2017"/>
              <a:chExt cx="153" cy="104"/>
            </a:xfrm>
          </p:grpSpPr>
          <p:sp>
            <p:nvSpPr>
              <p:cNvPr id="163923" name="AutoShape 83"/>
              <p:cNvSpPr>
                <a:spLocks noChangeAspect="1" noChangeArrowheads="1"/>
              </p:cNvSpPr>
              <p:nvPr/>
            </p:nvSpPr>
            <p:spPr bwMode="auto">
              <a:xfrm rot="21372204">
                <a:off x="2205" y="2017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720" name="Rectangle 84"/>
              <p:cNvSpPr>
                <a:spLocks noChangeAspect="1" noChangeArrowheads="1"/>
              </p:cNvSpPr>
              <p:nvPr/>
            </p:nvSpPr>
            <p:spPr bwMode="auto">
              <a:xfrm rot="300000">
                <a:off x="2244" y="2058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85"/>
            <p:cNvGrpSpPr>
              <a:grpSpLocks noChangeAspect="1"/>
            </p:cNvGrpSpPr>
            <p:nvPr/>
          </p:nvGrpSpPr>
          <p:grpSpPr bwMode="auto">
            <a:xfrm>
              <a:off x="945" y="3745"/>
              <a:ext cx="229" cy="156"/>
              <a:chOff x="2303" y="2029"/>
              <a:chExt cx="153" cy="104"/>
            </a:xfrm>
          </p:grpSpPr>
          <p:sp>
            <p:nvSpPr>
              <p:cNvPr id="163926" name="AutoShape 86"/>
              <p:cNvSpPr>
                <a:spLocks noChangeAspect="1" noChangeArrowheads="1"/>
              </p:cNvSpPr>
              <p:nvPr/>
            </p:nvSpPr>
            <p:spPr bwMode="auto">
              <a:xfrm rot="21372204">
                <a:off x="2303" y="2029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718" name="Rectangle 87"/>
              <p:cNvSpPr>
                <a:spLocks noChangeAspect="1" noChangeArrowheads="1"/>
              </p:cNvSpPr>
              <p:nvPr/>
            </p:nvSpPr>
            <p:spPr bwMode="auto">
              <a:xfrm rot="300000">
                <a:off x="2341" y="2073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88"/>
            <p:cNvGrpSpPr>
              <a:grpSpLocks noChangeAspect="1"/>
            </p:cNvGrpSpPr>
            <p:nvPr/>
          </p:nvGrpSpPr>
          <p:grpSpPr bwMode="auto">
            <a:xfrm rot="-540000">
              <a:off x="4101" y="3754"/>
              <a:ext cx="230" cy="156"/>
              <a:chOff x="4309" y="2014"/>
              <a:chExt cx="153" cy="104"/>
            </a:xfrm>
          </p:grpSpPr>
          <p:sp>
            <p:nvSpPr>
              <p:cNvPr id="163929" name="AutoShape 89"/>
              <p:cNvSpPr>
                <a:spLocks noChangeAspect="1" noChangeArrowheads="1"/>
              </p:cNvSpPr>
              <p:nvPr/>
            </p:nvSpPr>
            <p:spPr bwMode="auto">
              <a:xfrm rot="227796" flipH="1">
                <a:off x="4309" y="2014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3500" dir="108000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716" name="Rectangle 90"/>
              <p:cNvSpPr>
                <a:spLocks noChangeAspect="1" noChangeArrowheads="1"/>
              </p:cNvSpPr>
              <p:nvPr/>
            </p:nvSpPr>
            <p:spPr bwMode="auto">
              <a:xfrm rot="360000" flipH="1">
                <a:off x="4338" y="2058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63931" name="AutoShape 91"/>
            <p:cNvSpPr>
              <a:spLocks noChangeAspect="1" noChangeArrowheads="1"/>
            </p:cNvSpPr>
            <p:nvPr/>
          </p:nvSpPr>
          <p:spPr bwMode="auto">
            <a:xfrm rot="227796" flipH="1">
              <a:off x="4593" y="3730"/>
              <a:ext cx="230" cy="156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08000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7" name="Rectangle 92"/>
            <p:cNvSpPr>
              <a:spLocks noChangeAspect="1" noChangeArrowheads="1"/>
            </p:cNvSpPr>
            <p:nvPr/>
          </p:nvSpPr>
          <p:spPr bwMode="auto">
            <a:xfrm rot="21300000" flipH="1">
              <a:off x="4635" y="3791"/>
              <a:ext cx="129" cy="44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3933" name="AutoShape 93"/>
            <p:cNvSpPr>
              <a:spLocks noChangeAspect="1" noChangeArrowheads="1"/>
            </p:cNvSpPr>
            <p:nvPr/>
          </p:nvSpPr>
          <p:spPr bwMode="auto">
            <a:xfrm rot="227796" flipH="1">
              <a:off x="4446" y="3748"/>
              <a:ext cx="230" cy="156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08000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9" name="Rectangle 94"/>
            <p:cNvSpPr>
              <a:spLocks noChangeAspect="1" noChangeArrowheads="1"/>
            </p:cNvSpPr>
            <p:nvPr/>
          </p:nvSpPr>
          <p:spPr bwMode="auto">
            <a:xfrm rot="21300000" flipH="1">
              <a:off x="4490" y="3814"/>
              <a:ext cx="129" cy="4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" name="Group 95"/>
            <p:cNvGrpSpPr>
              <a:grpSpLocks/>
            </p:cNvGrpSpPr>
            <p:nvPr/>
          </p:nvGrpSpPr>
          <p:grpSpPr bwMode="auto">
            <a:xfrm>
              <a:off x="4772" y="3674"/>
              <a:ext cx="172" cy="269"/>
              <a:chOff x="4676" y="2330"/>
              <a:chExt cx="172" cy="269"/>
            </a:xfrm>
          </p:grpSpPr>
          <p:sp>
            <p:nvSpPr>
              <p:cNvPr id="27712" name="Rectangle 96"/>
              <p:cNvSpPr>
                <a:spLocks noChangeAspect="1" noChangeArrowheads="1"/>
              </p:cNvSpPr>
              <p:nvPr/>
            </p:nvSpPr>
            <p:spPr bwMode="auto">
              <a:xfrm flipH="1">
                <a:off x="4676" y="2413"/>
                <a:ext cx="72" cy="70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15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713" name="Rectangle 97"/>
              <p:cNvSpPr>
                <a:spLocks noChangeAspect="1" noChangeArrowheads="1"/>
              </p:cNvSpPr>
              <p:nvPr/>
            </p:nvSpPr>
            <p:spPr bwMode="auto">
              <a:xfrm flipH="1">
                <a:off x="4710" y="2330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15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714" name="Oval 98"/>
              <p:cNvSpPr>
                <a:spLocks noChangeAspect="1" noChangeArrowheads="1"/>
              </p:cNvSpPr>
              <p:nvPr/>
            </p:nvSpPr>
            <p:spPr bwMode="auto">
              <a:xfrm>
                <a:off x="4719" y="2470"/>
                <a:ext cx="129" cy="12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20699993" lon="20999993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99"/>
            <p:cNvGrpSpPr>
              <a:grpSpLocks/>
            </p:cNvGrpSpPr>
            <p:nvPr/>
          </p:nvGrpSpPr>
          <p:grpSpPr bwMode="auto">
            <a:xfrm>
              <a:off x="672" y="3686"/>
              <a:ext cx="174" cy="273"/>
              <a:chOff x="777" y="2342"/>
              <a:chExt cx="174" cy="273"/>
            </a:xfrm>
          </p:grpSpPr>
          <p:sp>
            <p:nvSpPr>
              <p:cNvPr id="27709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879" y="2420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6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710" name="Rectangle 101"/>
              <p:cNvSpPr>
                <a:spLocks noChangeAspect="1" noChangeArrowheads="1"/>
              </p:cNvSpPr>
              <p:nvPr/>
            </p:nvSpPr>
            <p:spPr bwMode="auto">
              <a:xfrm flipH="1">
                <a:off x="826" y="2342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6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711" name="Oval 102"/>
              <p:cNvSpPr>
                <a:spLocks noChangeAspect="1" noChangeArrowheads="1"/>
              </p:cNvSpPr>
              <p:nvPr/>
            </p:nvSpPr>
            <p:spPr bwMode="auto">
              <a:xfrm>
                <a:off x="777" y="2486"/>
                <a:ext cx="129" cy="12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20699993" lon="20099993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03"/>
            <p:cNvGrpSpPr>
              <a:grpSpLocks noChangeAspect="1"/>
            </p:cNvGrpSpPr>
            <p:nvPr/>
          </p:nvGrpSpPr>
          <p:grpSpPr bwMode="auto">
            <a:xfrm rot="67343">
              <a:off x="2844" y="2669"/>
              <a:ext cx="570" cy="1507"/>
              <a:chOff x="2962" y="2754"/>
              <a:chExt cx="470" cy="1269"/>
            </a:xfrm>
          </p:grpSpPr>
          <p:sp>
            <p:nvSpPr>
              <p:cNvPr id="27707" name="Freeform 104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8" name="Freeform 105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106"/>
            <p:cNvSpPr>
              <a:spLocks noChangeAspect="1" noChangeShapeType="1"/>
            </p:cNvSpPr>
            <p:nvPr/>
          </p:nvSpPr>
          <p:spPr bwMode="auto">
            <a:xfrm rot="21180000" flipH="1">
              <a:off x="3099" y="3509"/>
              <a:ext cx="81" cy="627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" name="Group 107"/>
            <p:cNvGrpSpPr>
              <a:grpSpLocks noChangeAspect="1"/>
            </p:cNvGrpSpPr>
            <p:nvPr/>
          </p:nvGrpSpPr>
          <p:grpSpPr bwMode="auto">
            <a:xfrm rot="21480000" flipH="1">
              <a:off x="3005" y="3785"/>
              <a:ext cx="269" cy="148"/>
              <a:chOff x="3200" y="1957"/>
              <a:chExt cx="179" cy="99"/>
            </a:xfrm>
          </p:grpSpPr>
          <p:sp>
            <p:nvSpPr>
              <p:cNvPr id="27705" name="AutoShape 108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06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10"/>
            <p:cNvGrpSpPr>
              <a:grpSpLocks noChangeAspect="1"/>
            </p:cNvGrpSpPr>
            <p:nvPr/>
          </p:nvGrpSpPr>
          <p:grpSpPr bwMode="auto">
            <a:xfrm rot="21360908" flipH="1">
              <a:off x="1685" y="2804"/>
              <a:ext cx="447" cy="1336"/>
              <a:chOff x="3402" y="2814"/>
              <a:chExt cx="369" cy="1126"/>
            </a:xfrm>
          </p:grpSpPr>
          <p:sp>
            <p:nvSpPr>
              <p:cNvPr id="27703" name="Freeform 111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4" name="Freeform 112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6" name="Line 113"/>
            <p:cNvSpPr>
              <a:spLocks noChangeAspect="1" noChangeShapeType="1"/>
            </p:cNvSpPr>
            <p:nvPr/>
          </p:nvSpPr>
          <p:spPr bwMode="auto">
            <a:xfrm rot="180000">
              <a:off x="1903" y="3532"/>
              <a:ext cx="72" cy="574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8" name="Group 114"/>
            <p:cNvGrpSpPr>
              <a:grpSpLocks noChangeAspect="1"/>
            </p:cNvGrpSpPr>
            <p:nvPr/>
          </p:nvGrpSpPr>
          <p:grpSpPr bwMode="auto">
            <a:xfrm rot="-60000">
              <a:off x="1815" y="3778"/>
              <a:ext cx="250" cy="139"/>
              <a:chOff x="3200" y="1957"/>
              <a:chExt cx="179" cy="99"/>
            </a:xfrm>
          </p:grpSpPr>
          <p:sp>
            <p:nvSpPr>
              <p:cNvPr id="27701" name="AutoShape 115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02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17"/>
            <p:cNvGrpSpPr>
              <a:grpSpLocks noChangeAspect="1"/>
            </p:cNvGrpSpPr>
            <p:nvPr/>
          </p:nvGrpSpPr>
          <p:grpSpPr bwMode="auto">
            <a:xfrm rot="179092">
              <a:off x="3441" y="2796"/>
              <a:ext cx="446" cy="1336"/>
              <a:chOff x="3402" y="2814"/>
              <a:chExt cx="369" cy="1126"/>
            </a:xfrm>
          </p:grpSpPr>
          <p:sp>
            <p:nvSpPr>
              <p:cNvPr id="27699" name="Freeform 118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0" name="Freeform 119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9" name="Line 120"/>
            <p:cNvSpPr>
              <a:spLocks noChangeAspect="1" noChangeShapeType="1"/>
            </p:cNvSpPr>
            <p:nvPr/>
          </p:nvSpPr>
          <p:spPr bwMode="auto">
            <a:xfrm rot="21300000" flipH="1">
              <a:off x="3619" y="3520"/>
              <a:ext cx="80" cy="59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0" name="Group 121"/>
            <p:cNvGrpSpPr>
              <a:grpSpLocks noChangeAspect="1"/>
            </p:cNvGrpSpPr>
            <p:nvPr/>
          </p:nvGrpSpPr>
          <p:grpSpPr bwMode="auto">
            <a:xfrm flipH="1">
              <a:off x="3544" y="3764"/>
              <a:ext cx="250" cy="139"/>
              <a:chOff x="3200" y="1957"/>
              <a:chExt cx="179" cy="99"/>
            </a:xfrm>
          </p:grpSpPr>
          <p:sp>
            <p:nvSpPr>
              <p:cNvPr id="27697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8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91" name="Freeform 124"/>
            <p:cNvSpPr>
              <a:spLocks noChangeAspect="1"/>
            </p:cNvSpPr>
            <p:nvPr/>
          </p:nvSpPr>
          <p:spPr bwMode="auto">
            <a:xfrm>
              <a:off x="768" y="2208"/>
              <a:ext cx="3987" cy="1470"/>
            </a:xfrm>
            <a:custGeom>
              <a:avLst/>
              <a:gdLst>
                <a:gd name="T0" fmla="*/ 192 w 3987"/>
                <a:gd name="T1" fmla="*/ 0 h 1470"/>
                <a:gd name="T2" fmla="*/ 12 w 3987"/>
                <a:gd name="T3" fmla="*/ 583 h 1470"/>
                <a:gd name="T4" fmla="*/ 120 w 3987"/>
                <a:gd name="T5" fmla="*/ 1316 h 1470"/>
                <a:gd name="T6" fmla="*/ 282 w 3987"/>
                <a:gd name="T7" fmla="*/ 1312 h 1470"/>
                <a:gd name="T8" fmla="*/ 450 w 3987"/>
                <a:gd name="T9" fmla="*/ 1324 h 1470"/>
                <a:gd name="T10" fmla="*/ 729 w 3987"/>
                <a:gd name="T11" fmla="*/ 1292 h 1470"/>
                <a:gd name="T12" fmla="*/ 870 w 3987"/>
                <a:gd name="T13" fmla="*/ 1226 h 1470"/>
                <a:gd name="T14" fmla="*/ 1039 w 3987"/>
                <a:gd name="T15" fmla="*/ 1285 h 1470"/>
                <a:gd name="T16" fmla="*/ 1098 w 3987"/>
                <a:gd name="T17" fmla="*/ 1351 h 1470"/>
                <a:gd name="T18" fmla="*/ 1327 w 3987"/>
                <a:gd name="T19" fmla="*/ 1351 h 1470"/>
                <a:gd name="T20" fmla="*/ 1438 w 3987"/>
                <a:gd name="T21" fmla="*/ 1447 h 1470"/>
                <a:gd name="T22" fmla="*/ 1719 w 3987"/>
                <a:gd name="T23" fmla="*/ 1351 h 1470"/>
                <a:gd name="T24" fmla="*/ 1992 w 3987"/>
                <a:gd name="T25" fmla="*/ 1470 h 1470"/>
                <a:gd name="T26" fmla="*/ 2293 w 3987"/>
                <a:gd name="T27" fmla="*/ 1351 h 1470"/>
                <a:gd name="T28" fmla="*/ 2546 w 3987"/>
                <a:gd name="T29" fmla="*/ 1440 h 1470"/>
                <a:gd name="T30" fmla="*/ 2738 w 3987"/>
                <a:gd name="T31" fmla="*/ 1334 h 1470"/>
                <a:gd name="T32" fmla="*/ 2940 w 3987"/>
                <a:gd name="T33" fmla="*/ 1301 h 1470"/>
                <a:gd name="T34" fmla="*/ 3151 w 3987"/>
                <a:gd name="T35" fmla="*/ 1248 h 1470"/>
                <a:gd name="T36" fmla="*/ 3284 w 3987"/>
                <a:gd name="T37" fmla="*/ 1314 h 1470"/>
                <a:gd name="T38" fmla="*/ 3465 w 3987"/>
                <a:gd name="T39" fmla="*/ 1297 h 1470"/>
                <a:gd name="T40" fmla="*/ 3573 w 3987"/>
                <a:gd name="T41" fmla="*/ 1363 h 1470"/>
                <a:gd name="T42" fmla="*/ 3648 w 3987"/>
                <a:gd name="T43" fmla="*/ 1300 h 1470"/>
                <a:gd name="T44" fmla="*/ 3711 w 3987"/>
                <a:gd name="T45" fmla="*/ 1339 h 1470"/>
                <a:gd name="T46" fmla="*/ 3780 w 3987"/>
                <a:gd name="T47" fmla="*/ 1327 h 1470"/>
                <a:gd name="T48" fmla="*/ 3915 w 3987"/>
                <a:gd name="T49" fmla="*/ 1168 h 1470"/>
                <a:gd name="T50" fmla="*/ 3972 w 3987"/>
                <a:gd name="T51" fmla="*/ 639 h 1470"/>
                <a:gd name="T52" fmla="*/ 3815 w 3987"/>
                <a:gd name="T53" fmla="*/ 22 h 14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87"/>
                <a:gd name="T82" fmla="*/ 0 h 1470"/>
                <a:gd name="T83" fmla="*/ 3987 w 3987"/>
                <a:gd name="T84" fmla="*/ 1470 h 14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87" h="1470">
                  <a:moveTo>
                    <a:pt x="192" y="0"/>
                  </a:moveTo>
                  <a:cubicBezTo>
                    <a:pt x="162" y="99"/>
                    <a:pt x="24" y="364"/>
                    <a:pt x="12" y="583"/>
                  </a:cubicBezTo>
                  <a:cubicBezTo>
                    <a:pt x="0" y="802"/>
                    <a:pt x="75" y="1195"/>
                    <a:pt x="120" y="1316"/>
                  </a:cubicBezTo>
                  <a:cubicBezTo>
                    <a:pt x="162" y="1448"/>
                    <a:pt x="226" y="1310"/>
                    <a:pt x="282" y="1312"/>
                  </a:cubicBezTo>
                  <a:cubicBezTo>
                    <a:pt x="337" y="1313"/>
                    <a:pt x="376" y="1327"/>
                    <a:pt x="450" y="1324"/>
                  </a:cubicBezTo>
                  <a:cubicBezTo>
                    <a:pt x="524" y="1321"/>
                    <a:pt x="659" y="1308"/>
                    <a:pt x="729" y="1292"/>
                  </a:cubicBezTo>
                  <a:cubicBezTo>
                    <a:pt x="799" y="1276"/>
                    <a:pt x="818" y="1227"/>
                    <a:pt x="870" y="1226"/>
                  </a:cubicBezTo>
                  <a:cubicBezTo>
                    <a:pt x="922" y="1225"/>
                    <a:pt x="1001" y="1264"/>
                    <a:pt x="1039" y="1285"/>
                  </a:cubicBezTo>
                  <a:cubicBezTo>
                    <a:pt x="1077" y="1306"/>
                    <a:pt x="1050" y="1340"/>
                    <a:pt x="1098" y="1351"/>
                  </a:cubicBezTo>
                  <a:cubicBezTo>
                    <a:pt x="1146" y="1362"/>
                    <a:pt x="1270" y="1335"/>
                    <a:pt x="1327" y="1351"/>
                  </a:cubicBezTo>
                  <a:cubicBezTo>
                    <a:pt x="1384" y="1367"/>
                    <a:pt x="1373" y="1447"/>
                    <a:pt x="1438" y="1447"/>
                  </a:cubicBezTo>
                  <a:cubicBezTo>
                    <a:pt x="1503" y="1447"/>
                    <a:pt x="1627" y="1347"/>
                    <a:pt x="1719" y="1351"/>
                  </a:cubicBezTo>
                  <a:cubicBezTo>
                    <a:pt x="1860" y="1351"/>
                    <a:pt x="1873" y="1470"/>
                    <a:pt x="1992" y="1470"/>
                  </a:cubicBezTo>
                  <a:cubicBezTo>
                    <a:pt x="2110" y="1470"/>
                    <a:pt x="2179" y="1354"/>
                    <a:pt x="2293" y="1351"/>
                  </a:cubicBezTo>
                  <a:cubicBezTo>
                    <a:pt x="2393" y="1342"/>
                    <a:pt x="2483" y="1440"/>
                    <a:pt x="2546" y="1440"/>
                  </a:cubicBezTo>
                  <a:cubicBezTo>
                    <a:pt x="2633" y="1464"/>
                    <a:pt x="2672" y="1357"/>
                    <a:pt x="2738" y="1334"/>
                  </a:cubicBezTo>
                  <a:cubicBezTo>
                    <a:pt x="2804" y="1311"/>
                    <a:pt x="2871" y="1315"/>
                    <a:pt x="2940" y="1301"/>
                  </a:cubicBezTo>
                  <a:cubicBezTo>
                    <a:pt x="3008" y="1178"/>
                    <a:pt x="3090" y="1251"/>
                    <a:pt x="3151" y="1248"/>
                  </a:cubicBezTo>
                  <a:cubicBezTo>
                    <a:pt x="3208" y="1250"/>
                    <a:pt x="3193" y="1346"/>
                    <a:pt x="3284" y="1314"/>
                  </a:cubicBezTo>
                  <a:cubicBezTo>
                    <a:pt x="3375" y="1282"/>
                    <a:pt x="3417" y="1289"/>
                    <a:pt x="3465" y="1297"/>
                  </a:cubicBezTo>
                  <a:cubicBezTo>
                    <a:pt x="3513" y="1305"/>
                    <a:pt x="3543" y="1363"/>
                    <a:pt x="3573" y="1363"/>
                  </a:cubicBezTo>
                  <a:cubicBezTo>
                    <a:pt x="3608" y="1375"/>
                    <a:pt x="3594" y="1312"/>
                    <a:pt x="3648" y="1300"/>
                  </a:cubicBezTo>
                  <a:cubicBezTo>
                    <a:pt x="3671" y="1295"/>
                    <a:pt x="3689" y="1334"/>
                    <a:pt x="3711" y="1339"/>
                  </a:cubicBezTo>
                  <a:cubicBezTo>
                    <a:pt x="3734" y="1343"/>
                    <a:pt x="3746" y="1355"/>
                    <a:pt x="3780" y="1327"/>
                  </a:cubicBezTo>
                  <a:cubicBezTo>
                    <a:pt x="3815" y="1298"/>
                    <a:pt x="3906" y="1438"/>
                    <a:pt x="3915" y="1168"/>
                  </a:cubicBezTo>
                  <a:cubicBezTo>
                    <a:pt x="3924" y="898"/>
                    <a:pt x="3987" y="848"/>
                    <a:pt x="3972" y="639"/>
                  </a:cubicBezTo>
                  <a:cubicBezTo>
                    <a:pt x="3957" y="429"/>
                    <a:pt x="3848" y="151"/>
                    <a:pt x="3815" y="22"/>
                  </a:cubicBezTo>
                </a:path>
              </a:pathLst>
            </a:custGeom>
            <a:gradFill rotWithShape="1">
              <a:gsLst>
                <a:gs pos="0">
                  <a:srgbClr val="FFCCFF">
                    <a:alpha val="64998"/>
                  </a:srgbClr>
                </a:gs>
                <a:gs pos="100000">
                  <a:srgbClr val="FF33CC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92" name="Line 125"/>
            <p:cNvSpPr>
              <a:spLocks noChangeShapeType="1"/>
            </p:cNvSpPr>
            <p:nvPr/>
          </p:nvSpPr>
          <p:spPr bwMode="auto">
            <a:xfrm>
              <a:off x="2808" y="2544"/>
              <a:ext cx="0" cy="1056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126"/>
            <p:cNvSpPr>
              <a:spLocks noChangeShapeType="1"/>
            </p:cNvSpPr>
            <p:nvPr/>
          </p:nvSpPr>
          <p:spPr bwMode="auto">
            <a:xfrm>
              <a:off x="3432" y="2496"/>
              <a:ext cx="0" cy="1056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127"/>
            <p:cNvSpPr>
              <a:spLocks noChangeShapeType="1"/>
            </p:cNvSpPr>
            <p:nvPr/>
          </p:nvSpPr>
          <p:spPr bwMode="auto">
            <a:xfrm>
              <a:off x="2127" y="2544"/>
              <a:ext cx="0" cy="1056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128"/>
            <p:cNvSpPr>
              <a:spLocks noChangeShapeType="1"/>
            </p:cNvSpPr>
            <p:nvPr/>
          </p:nvSpPr>
          <p:spPr bwMode="auto">
            <a:xfrm flipH="1">
              <a:off x="2064" y="2544"/>
              <a:ext cx="1440" cy="0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129"/>
            <p:cNvSpPr>
              <a:spLocks noChangeAspect="1"/>
            </p:cNvSpPr>
            <p:nvPr/>
          </p:nvSpPr>
          <p:spPr bwMode="auto">
            <a:xfrm>
              <a:off x="816" y="2178"/>
              <a:ext cx="3987" cy="1536"/>
            </a:xfrm>
            <a:custGeom>
              <a:avLst/>
              <a:gdLst>
                <a:gd name="T0" fmla="*/ 192 w 3987"/>
                <a:gd name="T1" fmla="*/ 0 h 1536"/>
                <a:gd name="T2" fmla="*/ 12 w 3987"/>
                <a:gd name="T3" fmla="*/ 583 h 1536"/>
                <a:gd name="T4" fmla="*/ 120 w 3987"/>
                <a:gd name="T5" fmla="*/ 1316 h 1536"/>
                <a:gd name="T6" fmla="*/ 282 w 3987"/>
                <a:gd name="T7" fmla="*/ 1312 h 1536"/>
                <a:gd name="T8" fmla="*/ 450 w 3987"/>
                <a:gd name="T9" fmla="*/ 1324 h 1536"/>
                <a:gd name="T10" fmla="*/ 729 w 3987"/>
                <a:gd name="T11" fmla="*/ 1292 h 1536"/>
                <a:gd name="T12" fmla="*/ 870 w 3987"/>
                <a:gd name="T13" fmla="*/ 1226 h 1536"/>
                <a:gd name="T14" fmla="*/ 1039 w 3987"/>
                <a:gd name="T15" fmla="*/ 1285 h 1536"/>
                <a:gd name="T16" fmla="*/ 1098 w 3987"/>
                <a:gd name="T17" fmla="*/ 1351 h 1536"/>
                <a:gd name="T18" fmla="*/ 1327 w 3987"/>
                <a:gd name="T19" fmla="*/ 1351 h 1536"/>
                <a:gd name="T20" fmla="*/ 1188 w 3987"/>
                <a:gd name="T21" fmla="*/ 1350 h 1536"/>
                <a:gd name="T22" fmla="*/ 1212 w 3987"/>
                <a:gd name="T23" fmla="*/ 234 h 1536"/>
                <a:gd name="T24" fmla="*/ 2064 w 3987"/>
                <a:gd name="T25" fmla="*/ 210 h 1536"/>
                <a:gd name="T26" fmla="*/ 2760 w 3987"/>
                <a:gd name="T27" fmla="*/ 306 h 1536"/>
                <a:gd name="T28" fmla="*/ 2738 w 3987"/>
                <a:gd name="T29" fmla="*/ 1334 h 1536"/>
                <a:gd name="T30" fmla="*/ 2940 w 3987"/>
                <a:gd name="T31" fmla="*/ 1301 h 1536"/>
                <a:gd name="T32" fmla="*/ 3151 w 3987"/>
                <a:gd name="T33" fmla="*/ 1248 h 1536"/>
                <a:gd name="T34" fmla="*/ 3284 w 3987"/>
                <a:gd name="T35" fmla="*/ 1314 h 1536"/>
                <a:gd name="T36" fmla="*/ 3465 w 3987"/>
                <a:gd name="T37" fmla="*/ 1297 h 1536"/>
                <a:gd name="T38" fmla="*/ 3573 w 3987"/>
                <a:gd name="T39" fmla="*/ 1363 h 1536"/>
                <a:gd name="T40" fmla="*/ 3648 w 3987"/>
                <a:gd name="T41" fmla="*/ 1300 h 1536"/>
                <a:gd name="T42" fmla="*/ 3711 w 3987"/>
                <a:gd name="T43" fmla="*/ 1339 h 1536"/>
                <a:gd name="T44" fmla="*/ 3780 w 3987"/>
                <a:gd name="T45" fmla="*/ 1327 h 1536"/>
                <a:gd name="T46" fmla="*/ 3915 w 3987"/>
                <a:gd name="T47" fmla="*/ 1168 h 1536"/>
                <a:gd name="T48" fmla="*/ 3972 w 3987"/>
                <a:gd name="T49" fmla="*/ 639 h 1536"/>
                <a:gd name="T50" fmla="*/ 3815 w 3987"/>
                <a:gd name="T51" fmla="*/ 22 h 1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87"/>
                <a:gd name="T79" fmla="*/ 0 h 1536"/>
                <a:gd name="T80" fmla="*/ 3987 w 3987"/>
                <a:gd name="T81" fmla="*/ 1536 h 1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87" h="1536">
                  <a:moveTo>
                    <a:pt x="192" y="0"/>
                  </a:moveTo>
                  <a:cubicBezTo>
                    <a:pt x="162" y="99"/>
                    <a:pt x="24" y="364"/>
                    <a:pt x="12" y="583"/>
                  </a:cubicBezTo>
                  <a:cubicBezTo>
                    <a:pt x="0" y="802"/>
                    <a:pt x="75" y="1195"/>
                    <a:pt x="120" y="1316"/>
                  </a:cubicBezTo>
                  <a:cubicBezTo>
                    <a:pt x="162" y="1448"/>
                    <a:pt x="226" y="1310"/>
                    <a:pt x="282" y="1312"/>
                  </a:cubicBezTo>
                  <a:cubicBezTo>
                    <a:pt x="337" y="1313"/>
                    <a:pt x="376" y="1327"/>
                    <a:pt x="450" y="1324"/>
                  </a:cubicBezTo>
                  <a:cubicBezTo>
                    <a:pt x="524" y="1321"/>
                    <a:pt x="659" y="1308"/>
                    <a:pt x="729" y="1292"/>
                  </a:cubicBezTo>
                  <a:cubicBezTo>
                    <a:pt x="799" y="1276"/>
                    <a:pt x="818" y="1227"/>
                    <a:pt x="870" y="1226"/>
                  </a:cubicBezTo>
                  <a:cubicBezTo>
                    <a:pt x="922" y="1225"/>
                    <a:pt x="1001" y="1264"/>
                    <a:pt x="1039" y="1285"/>
                  </a:cubicBezTo>
                  <a:cubicBezTo>
                    <a:pt x="1077" y="1306"/>
                    <a:pt x="1050" y="1340"/>
                    <a:pt x="1098" y="1351"/>
                  </a:cubicBezTo>
                  <a:cubicBezTo>
                    <a:pt x="1146" y="1362"/>
                    <a:pt x="1312" y="1351"/>
                    <a:pt x="1327" y="1351"/>
                  </a:cubicBezTo>
                  <a:cubicBezTo>
                    <a:pt x="1342" y="1351"/>
                    <a:pt x="1207" y="1536"/>
                    <a:pt x="1188" y="1350"/>
                  </a:cubicBezTo>
                  <a:cubicBezTo>
                    <a:pt x="1169" y="1164"/>
                    <a:pt x="1066" y="424"/>
                    <a:pt x="1212" y="234"/>
                  </a:cubicBezTo>
                  <a:cubicBezTo>
                    <a:pt x="1353" y="234"/>
                    <a:pt x="1945" y="210"/>
                    <a:pt x="2064" y="210"/>
                  </a:cubicBezTo>
                  <a:cubicBezTo>
                    <a:pt x="2182" y="210"/>
                    <a:pt x="2648" y="119"/>
                    <a:pt x="2760" y="306"/>
                  </a:cubicBezTo>
                  <a:cubicBezTo>
                    <a:pt x="2872" y="493"/>
                    <a:pt x="2708" y="1168"/>
                    <a:pt x="2738" y="1334"/>
                  </a:cubicBezTo>
                  <a:cubicBezTo>
                    <a:pt x="2768" y="1500"/>
                    <a:pt x="2871" y="1315"/>
                    <a:pt x="2940" y="1301"/>
                  </a:cubicBezTo>
                  <a:cubicBezTo>
                    <a:pt x="3008" y="1178"/>
                    <a:pt x="3090" y="1251"/>
                    <a:pt x="3151" y="1248"/>
                  </a:cubicBezTo>
                  <a:cubicBezTo>
                    <a:pt x="3208" y="1250"/>
                    <a:pt x="3193" y="1346"/>
                    <a:pt x="3284" y="1314"/>
                  </a:cubicBezTo>
                  <a:cubicBezTo>
                    <a:pt x="3375" y="1282"/>
                    <a:pt x="3417" y="1289"/>
                    <a:pt x="3465" y="1297"/>
                  </a:cubicBezTo>
                  <a:cubicBezTo>
                    <a:pt x="3513" y="1305"/>
                    <a:pt x="3543" y="1363"/>
                    <a:pt x="3573" y="1363"/>
                  </a:cubicBezTo>
                  <a:cubicBezTo>
                    <a:pt x="3608" y="1375"/>
                    <a:pt x="3594" y="1312"/>
                    <a:pt x="3648" y="1300"/>
                  </a:cubicBezTo>
                  <a:cubicBezTo>
                    <a:pt x="3671" y="1295"/>
                    <a:pt x="3689" y="1334"/>
                    <a:pt x="3711" y="1339"/>
                  </a:cubicBezTo>
                  <a:cubicBezTo>
                    <a:pt x="3734" y="1343"/>
                    <a:pt x="3746" y="1355"/>
                    <a:pt x="3780" y="1327"/>
                  </a:cubicBezTo>
                  <a:cubicBezTo>
                    <a:pt x="3815" y="1298"/>
                    <a:pt x="3906" y="1438"/>
                    <a:pt x="3915" y="1168"/>
                  </a:cubicBezTo>
                  <a:cubicBezTo>
                    <a:pt x="3924" y="898"/>
                    <a:pt x="3987" y="848"/>
                    <a:pt x="3972" y="639"/>
                  </a:cubicBezTo>
                  <a:cubicBezTo>
                    <a:pt x="3957" y="429"/>
                    <a:pt x="3848" y="151"/>
                    <a:pt x="3815" y="22"/>
                  </a:cubicBezTo>
                </a:path>
              </a:pathLst>
            </a:custGeom>
            <a:gradFill rotWithShape="1">
              <a:gsLst>
                <a:gs pos="0">
                  <a:srgbClr val="FFCCFF">
                    <a:alpha val="64998"/>
                  </a:srgbClr>
                </a:gs>
                <a:gs pos="100000">
                  <a:srgbClr val="FF33CC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6" name="~PP1936.WAV">
            <a:hlinkClick r:id="" action="ppaction://media"/>
          </p:cNvPr>
          <p:cNvPicPr>
            <a:picLocks noRot="1" noChangeAspect="1"/>
          </p:cNvPicPr>
          <p:nvPr>
            <a:wavAudioFile r:embed="rId1" name="~PP1936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Labial flaps are raised and inter dental bone cuts are made parallel to the long axes of the teeth.</a:t>
            </a:r>
          </a:p>
          <a:p>
            <a:pPr eaLnBrk="1" hangingPunct="1"/>
            <a:r>
              <a:rPr lang="en-US" smtClean="0"/>
              <a:t>These cuts may be joined together by a horizontal bony cut above the apices of the roots.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4600" y="4267200"/>
            <a:ext cx="5334000" cy="2382838"/>
            <a:chOff x="672" y="2178"/>
            <a:chExt cx="4272" cy="2011"/>
          </a:xfrm>
        </p:grpSpPr>
        <p:sp>
          <p:nvSpPr>
            <p:cNvPr id="28678" name="Freeform 5"/>
            <p:cNvSpPr>
              <a:spLocks noChangeAspect="1"/>
            </p:cNvSpPr>
            <p:nvPr/>
          </p:nvSpPr>
          <p:spPr bwMode="auto">
            <a:xfrm>
              <a:off x="1677" y="2320"/>
              <a:ext cx="2292" cy="1062"/>
            </a:xfrm>
            <a:custGeom>
              <a:avLst/>
              <a:gdLst>
                <a:gd name="T0" fmla="*/ 0 w 1529"/>
                <a:gd name="T1" fmla="*/ 2389 h 708"/>
                <a:gd name="T2" fmla="*/ 2545 w 1529"/>
                <a:gd name="T3" fmla="*/ 0 h 708"/>
                <a:gd name="T4" fmla="*/ 5151 w 1529"/>
                <a:gd name="T5" fmla="*/ 2389 h 708"/>
                <a:gd name="T6" fmla="*/ 0 60000 65536"/>
                <a:gd name="T7" fmla="*/ 0 60000 65536"/>
                <a:gd name="T8" fmla="*/ 0 60000 65536"/>
                <a:gd name="T9" fmla="*/ 0 w 1529"/>
                <a:gd name="T10" fmla="*/ 0 h 708"/>
                <a:gd name="T11" fmla="*/ 1529 w 1529"/>
                <a:gd name="T12" fmla="*/ 708 h 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9" h="708">
                  <a:moveTo>
                    <a:pt x="0" y="708"/>
                  </a:moveTo>
                  <a:cubicBezTo>
                    <a:pt x="126" y="590"/>
                    <a:pt x="67" y="0"/>
                    <a:pt x="756" y="0"/>
                  </a:cubicBezTo>
                  <a:cubicBezTo>
                    <a:pt x="1445" y="0"/>
                    <a:pt x="1368" y="561"/>
                    <a:pt x="1529" y="708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 rot="21480000" flipH="1">
              <a:off x="768" y="2610"/>
              <a:ext cx="880" cy="1522"/>
              <a:chOff x="4982" y="2670"/>
              <a:chExt cx="726" cy="1282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28757" name="Freeform 8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58" name="Freeform 9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756" name="Freeform 10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0" name="Freeform 11"/>
            <p:cNvSpPr>
              <a:spLocks noChangeAspect="1"/>
            </p:cNvSpPr>
            <p:nvPr/>
          </p:nvSpPr>
          <p:spPr bwMode="auto">
            <a:xfrm rot="21480000" flipH="1">
              <a:off x="970" y="2676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12"/>
            <p:cNvSpPr>
              <a:spLocks noChangeAspect="1"/>
            </p:cNvSpPr>
            <p:nvPr/>
          </p:nvSpPr>
          <p:spPr bwMode="auto">
            <a:xfrm rot="21480000" flipH="1">
              <a:off x="922" y="3462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13"/>
            <p:cNvSpPr>
              <a:spLocks noChangeAspect="1"/>
            </p:cNvSpPr>
            <p:nvPr/>
          </p:nvSpPr>
          <p:spPr bwMode="auto">
            <a:xfrm rot="21480000" flipH="1">
              <a:off x="1108" y="2679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14"/>
            <p:cNvSpPr>
              <a:spLocks noChangeAspect="1"/>
            </p:cNvSpPr>
            <p:nvPr/>
          </p:nvSpPr>
          <p:spPr bwMode="auto">
            <a:xfrm rot="21480000" flipH="1">
              <a:off x="1042" y="3466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5"/>
            <p:cNvSpPr>
              <a:spLocks noChangeAspect="1"/>
            </p:cNvSpPr>
            <p:nvPr/>
          </p:nvSpPr>
          <p:spPr bwMode="auto">
            <a:xfrm rot="240000" flipH="1">
              <a:off x="1471" y="2409"/>
              <a:ext cx="377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63 w 286"/>
                <a:gd name="T5" fmla="*/ 1475 h 1016"/>
                <a:gd name="T6" fmla="*/ 563 w 286"/>
                <a:gd name="T7" fmla="*/ 903 h 1016"/>
                <a:gd name="T8" fmla="*/ 261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6"/>
            <p:cNvSpPr>
              <a:spLocks noChangeAspect="1"/>
            </p:cNvSpPr>
            <p:nvPr/>
          </p:nvSpPr>
          <p:spPr bwMode="auto">
            <a:xfrm rot="360000">
              <a:off x="1354" y="3378"/>
              <a:ext cx="536" cy="766"/>
            </a:xfrm>
            <a:custGeom>
              <a:avLst/>
              <a:gdLst>
                <a:gd name="T0" fmla="*/ 940 w 357"/>
                <a:gd name="T1" fmla="*/ 190 h 511"/>
                <a:gd name="T2" fmla="*/ 1048 w 357"/>
                <a:gd name="T3" fmla="*/ 1168 h 511"/>
                <a:gd name="T4" fmla="*/ 602 w 357"/>
                <a:gd name="T5" fmla="*/ 1721 h 511"/>
                <a:gd name="T6" fmla="*/ 54 w 357"/>
                <a:gd name="T7" fmla="*/ 1120 h 511"/>
                <a:gd name="T8" fmla="*/ 243 w 357"/>
                <a:gd name="T9" fmla="*/ 168 h 511"/>
                <a:gd name="T10" fmla="*/ 940 w 357"/>
                <a:gd name="T11" fmla="*/ 19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11"/>
                <a:gd name="T20" fmla="*/ 357 w 357"/>
                <a:gd name="T21" fmla="*/ 511 h 5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11">
                  <a:moveTo>
                    <a:pt x="278" y="57"/>
                  </a:moveTo>
                  <a:cubicBezTo>
                    <a:pt x="320" y="132"/>
                    <a:pt x="357" y="306"/>
                    <a:pt x="310" y="347"/>
                  </a:cubicBezTo>
                  <a:cubicBezTo>
                    <a:pt x="263" y="388"/>
                    <a:pt x="243" y="503"/>
                    <a:pt x="178" y="511"/>
                  </a:cubicBezTo>
                  <a:cubicBezTo>
                    <a:pt x="139" y="508"/>
                    <a:pt x="30" y="394"/>
                    <a:pt x="16" y="332"/>
                  </a:cubicBezTo>
                  <a:cubicBezTo>
                    <a:pt x="0" y="269"/>
                    <a:pt x="29" y="104"/>
                    <a:pt x="72" y="50"/>
                  </a:cubicBezTo>
                  <a:cubicBezTo>
                    <a:pt x="126" y="11"/>
                    <a:pt x="187" y="0"/>
                    <a:pt x="278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 noChangeAspect="1"/>
            </p:cNvGrpSpPr>
            <p:nvPr/>
          </p:nvGrpSpPr>
          <p:grpSpPr bwMode="auto">
            <a:xfrm rot="120000">
              <a:off x="3941" y="2611"/>
              <a:ext cx="880" cy="1522"/>
              <a:chOff x="4982" y="2670"/>
              <a:chExt cx="726" cy="1282"/>
            </a:xfrm>
          </p:grpSpPr>
          <p:grpSp>
            <p:nvGrpSpPr>
              <p:cNvPr id="6" name="Group 18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28753" name="Freeform 19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54" name="Freeform 20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752" name="Freeform 21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7" name="Freeform 22"/>
            <p:cNvSpPr>
              <a:spLocks noChangeAspect="1"/>
            </p:cNvSpPr>
            <p:nvPr/>
          </p:nvSpPr>
          <p:spPr bwMode="auto">
            <a:xfrm rot="120000">
              <a:off x="4241" y="2667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23"/>
            <p:cNvSpPr>
              <a:spLocks noChangeAspect="1"/>
            </p:cNvSpPr>
            <p:nvPr/>
          </p:nvSpPr>
          <p:spPr bwMode="auto">
            <a:xfrm rot="120000">
              <a:off x="4164" y="3453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24"/>
            <p:cNvSpPr>
              <a:spLocks noChangeAspect="1"/>
            </p:cNvSpPr>
            <p:nvPr/>
          </p:nvSpPr>
          <p:spPr bwMode="auto">
            <a:xfrm rot="120000">
              <a:off x="4104" y="2684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25"/>
            <p:cNvSpPr>
              <a:spLocks noChangeAspect="1"/>
            </p:cNvSpPr>
            <p:nvPr/>
          </p:nvSpPr>
          <p:spPr bwMode="auto">
            <a:xfrm rot="120000">
              <a:off x="4020" y="3470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26"/>
            <p:cNvSpPr>
              <a:spLocks noChangeAspect="1"/>
            </p:cNvSpPr>
            <p:nvPr/>
          </p:nvSpPr>
          <p:spPr bwMode="auto">
            <a:xfrm rot="-360000">
              <a:off x="3694" y="2432"/>
              <a:ext cx="376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59 w 286"/>
                <a:gd name="T5" fmla="*/ 1475 h 1016"/>
                <a:gd name="T6" fmla="*/ 559 w 286"/>
                <a:gd name="T7" fmla="*/ 903 h 1016"/>
                <a:gd name="T8" fmla="*/ 259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7"/>
            <p:cNvSpPr>
              <a:spLocks noChangeAspect="1"/>
            </p:cNvSpPr>
            <p:nvPr/>
          </p:nvSpPr>
          <p:spPr bwMode="auto">
            <a:xfrm rot="-360000">
              <a:off x="3670" y="3399"/>
              <a:ext cx="571" cy="767"/>
            </a:xfrm>
            <a:custGeom>
              <a:avLst/>
              <a:gdLst>
                <a:gd name="T0" fmla="*/ 203 w 435"/>
                <a:gd name="T1" fmla="*/ 127 h 646"/>
                <a:gd name="T2" fmla="*/ 42 w 435"/>
                <a:gd name="T3" fmla="*/ 769 h 646"/>
                <a:gd name="T4" fmla="*/ 501 w 435"/>
                <a:gd name="T5" fmla="*/ 1082 h 646"/>
                <a:gd name="T6" fmla="*/ 949 w 435"/>
                <a:gd name="T7" fmla="*/ 721 h 646"/>
                <a:gd name="T8" fmla="*/ 732 w 435"/>
                <a:gd name="T9" fmla="*/ 97 h 646"/>
                <a:gd name="T10" fmla="*/ 203 w 435"/>
                <a:gd name="T11" fmla="*/ 127 h 6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646"/>
                <a:gd name="T20" fmla="*/ 435 w 435"/>
                <a:gd name="T21" fmla="*/ 646 h 6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646">
                  <a:moveTo>
                    <a:pt x="90" y="76"/>
                  </a:moveTo>
                  <a:cubicBezTo>
                    <a:pt x="45" y="173"/>
                    <a:pt x="0" y="379"/>
                    <a:pt x="18" y="460"/>
                  </a:cubicBezTo>
                  <a:cubicBezTo>
                    <a:pt x="74" y="510"/>
                    <a:pt x="147" y="639"/>
                    <a:pt x="222" y="646"/>
                  </a:cubicBezTo>
                  <a:cubicBezTo>
                    <a:pt x="266" y="640"/>
                    <a:pt x="406" y="510"/>
                    <a:pt x="420" y="430"/>
                  </a:cubicBezTo>
                  <a:cubicBezTo>
                    <a:pt x="435" y="350"/>
                    <a:pt x="376" y="125"/>
                    <a:pt x="324" y="58"/>
                  </a:cubicBezTo>
                  <a:cubicBezTo>
                    <a:pt x="262" y="11"/>
                    <a:pt x="192" y="0"/>
                    <a:pt x="9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8"/>
            <p:cNvGrpSpPr>
              <a:grpSpLocks noChangeAspect="1"/>
            </p:cNvGrpSpPr>
            <p:nvPr/>
          </p:nvGrpSpPr>
          <p:grpSpPr bwMode="auto">
            <a:xfrm rot="21352657" flipH="1">
              <a:off x="2177" y="2682"/>
              <a:ext cx="570" cy="1507"/>
              <a:chOff x="2962" y="2754"/>
              <a:chExt cx="470" cy="1269"/>
            </a:xfrm>
          </p:grpSpPr>
          <p:sp>
            <p:nvSpPr>
              <p:cNvPr id="28749" name="Freeform 29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30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4" name="Line 31"/>
            <p:cNvSpPr>
              <a:spLocks noChangeAspect="1" noChangeShapeType="1"/>
            </p:cNvSpPr>
            <p:nvPr/>
          </p:nvSpPr>
          <p:spPr bwMode="auto">
            <a:xfrm rot="180000">
              <a:off x="2460" y="3521"/>
              <a:ext cx="72" cy="645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" name="Group 32"/>
            <p:cNvGrpSpPr>
              <a:grpSpLocks noChangeAspect="1"/>
            </p:cNvGrpSpPr>
            <p:nvPr/>
          </p:nvGrpSpPr>
          <p:grpSpPr bwMode="auto">
            <a:xfrm rot="-60000">
              <a:off x="2370" y="3797"/>
              <a:ext cx="269" cy="148"/>
              <a:chOff x="3200" y="1957"/>
              <a:chExt cx="179" cy="99"/>
            </a:xfrm>
          </p:grpSpPr>
          <p:sp>
            <p:nvSpPr>
              <p:cNvPr id="28747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4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5"/>
            <p:cNvGrpSpPr>
              <a:grpSpLocks noChangeAspect="1"/>
            </p:cNvGrpSpPr>
            <p:nvPr/>
          </p:nvGrpSpPr>
          <p:grpSpPr bwMode="auto">
            <a:xfrm rot="240000">
              <a:off x="1237" y="3749"/>
              <a:ext cx="230" cy="156"/>
              <a:chOff x="2498" y="2015"/>
              <a:chExt cx="153" cy="104"/>
            </a:xfrm>
          </p:grpSpPr>
          <p:sp>
            <p:nvSpPr>
              <p:cNvPr id="164900" name="AutoShape 36"/>
              <p:cNvSpPr>
                <a:spLocks noChangeAspect="1" noChangeArrowheads="1"/>
              </p:cNvSpPr>
              <p:nvPr/>
            </p:nvSpPr>
            <p:spPr bwMode="auto">
              <a:xfrm rot="21372204">
                <a:off x="2498" y="2015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746" name="Rectangle 37"/>
              <p:cNvSpPr>
                <a:spLocks noChangeAspect="1" noChangeArrowheads="1"/>
              </p:cNvSpPr>
              <p:nvPr/>
            </p:nvSpPr>
            <p:spPr bwMode="auto">
              <a:xfrm rot="-360000">
                <a:off x="2536" y="2059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 noChangeAspect="1"/>
            </p:cNvGrpSpPr>
            <p:nvPr/>
          </p:nvGrpSpPr>
          <p:grpSpPr bwMode="auto">
            <a:xfrm>
              <a:off x="798" y="3736"/>
              <a:ext cx="229" cy="156"/>
              <a:chOff x="2205" y="2017"/>
              <a:chExt cx="153" cy="104"/>
            </a:xfrm>
          </p:grpSpPr>
          <p:sp>
            <p:nvSpPr>
              <p:cNvPr id="164903" name="AutoShape 39"/>
              <p:cNvSpPr>
                <a:spLocks noChangeAspect="1" noChangeArrowheads="1"/>
              </p:cNvSpPr>
              <p:nvPr/>
            </p:nvSpPr>
            <p:spPr bwMode="auto">
              <a:xfrm rot="21372204">
                <a:off x="2205" y="2017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744" name="Rectangle 40"/>
              <p:cNvSpPr>
                <a:spLocks noChangeAspect="1" noChangeArrowheads="1"/>
              </p:cNvSpPr>
              <p:nvPr/>
            </p:nvSpPr>
            <p:spPr bwMode="auto">
              <a:xfrm rot="300000">
                <a:off x="2244" y="2058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1"/>
            <p:cNvGrpSpPr>
              <a:grpSpLocks noChangeAspect="1"/>
            </p:cNvGrpSpPr>
            <p:nvPr/>
          </p:nvGrpSpPr>
          <p:grpSpPr bwMode="auto">
            <a:xfrm>
              <a:off x="945" y="3745"/>
              <a:ext cx="229" cy="156"/>
              <a:chOff x="2303" y="2029"/>
              <a:chExt cx="153" cy="104"/>
            </a:xfrm>
          </p:grpSpPr>
          <p:sp>
            <p:nvSpPr>
              <p:cNvPr id="164906" name="AutoShape 42"/>
              <p:cNvSpPr>
                <a:spLocks noChangeAspect="1" noChangeArrowheads="1"/>
              </p:cNvSpPr>
              <p:nvPr/>
            </p:nvSpPr>
            <p:spPr bwMode="auto">
              <a:xfrm rot="21372204">
                <a:off x="2303" y="2029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742" name="Rectangle 43"/>
              <p:cNvSpPr>
                <a:spLocks noChangeAspect="1" noChangeArrowheads="1"/>
              </p:cNvSpPr>
              <p:nvPr/>
            </p:nvSpPr>
            <p:spPr bwMode="auto">
              <a:xfrm rot="300000">
                <a:off x="2341" y="2073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4"/>
            <p:cNvGrpSpPr>
              <a:grpSpLocks noChangeAspect="1"/>
            </p:cNvGrpSpPr>
            <p:nvPr/>
          </p:nvGrpSpPr>
          <p:grpSpPr bwMode="auto">
            <a:xfrm rot="-540000">
              <a:off x="4101" y="3754"/>
              <a:ext cx="230" cy="156"/>
              <a:chOff x="4309" y="2014"/>
              <a:chExt cx="153" cy="104"/>
            </a:xfrm>
          </p:grpSpPr>
          <p:sp>
            <p:nvSpPr>
              <p:cNvPr id="164909" name="AutoShape 45"/>
              <p:cNvSpPr>
                <a:spLocks noChangeAspect="1" noChangeArrowheads="1"/>
              </p:cNvSpPr>
              <p:nvPr/>
            </p:nvSpPr>
            <p:spPr bwMode="auto">
              <a:xfrm rot="227796" flipH="1">
                <a:off x="4309" y="2014"/>
                <a:ext cx="153" cy="105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3500" dir="108000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740" name="Rectangle 46"/>
              <p:cNvSpPr>
                <a:spLocks noChangeAspect="1" noChangeArrowheads="1"/>
              </p:cNvSpPr>
              <p:nvPr/>
            </p:nvSpPr>
            <p:spPr bwMode="auto">
              <a:xfrm rot="360000" flipH="1">
                <a:off x="4338" y="2058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64911" name="AutoShape 47"/>
            <p:cNvSpPr>
              <a:spLocks noChangeAspect="1" noChangeArrowheads="1"/>
            </p:cNvSpPr>
            <p:nvPr/>
          </p:nvSpPr>
          <p:spPr bwMode="auto">
            <a:xfrm rot="227796" flipH="1">
              <a:off x="4593" y="3729"/>
              <a:ext cx="230" cy="157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08000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1" name="Rectangle 48"/>
            <p:cNvSpPr>
              <a:spLocks noChangeAspect="1" noChangeArrowheads="1"/>
            </p:cNvSpPr>
            <p:nvPr/>
          </p:nvSpPr>
          <p:spPr bwMode="auto">
            <a:xfrm rot="21300000" flipH="1">
              <a:off x="4635" y="3791"/>
              <a:ext cx="129" cy="44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913" name="AutoShape 49"/>
            <p:cNvSpPr>
              <a:spLocks noChangeAspect="1" noChangeArrowheads="1"/>
            </p:cNvSpPr>
            <p:nvPr/>
          </p:nvSpPr>
          <p:spPr bwMode="auto">
            <a:xfrm rot="227796" flipH="1">
              <a:off x="4446" y="3748"/>
              <a:ext cx="230" cy="155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08000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3" name="Rectangle 50"/>
            <p:cNvSpPr>
              <a:spLocks noChangeAspect="1" noChangeArrowheads="1"/>
            </p:cNvSpPr>
            <p:nvPr/>
          </p:nvSpPr>
          <p:spPr bwMode="auto">
            <a:xfrm rot="21300000" flipH="1">
              <a:off x="4490" y="3814"/>
              <a:ext cx="129" cy="4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4772" y="3674"/>
              <a:ext cx="172" cy="269"/>
              <a:chOff x="4676" y="2330"/>
              <a:chExt cx="172" cy="269"/>
            </a:xfrm>
          </p:grpSpPr>
          <p:sp>
            <p:nvSpPr>
              <p:cNvPr id="28736" name="Rectangle 52"/>
              <p:cNvSpPr>
                <a:spLocks noChangeAspect="1" noChangeArrowheads="1"/>
              </p:cNvSpPr>
              <p:nvPr/>
            </p:nvSpPr>
            <p:spPr bwMode="auto">
              <a:xfrm flipH="1">
                <a:off x="4676" y="2413"/>
                <a:ext cx="72" cy="70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15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8737" name="Rectangle 53"/>
              <p:cNvSpPr>
                <a:spLocks noChangeAspect="1" noChangeArrowheads="1"/>
              </p:cNvSpPr>
              <p:nvPr/>
            </p:nvSpPr>
            <p:spPr bwMode="auto">
              <a:xfrm flipH="1">
                <a:off x="4710" y="2330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15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8738" name="Oval 54"/>
              <p:cNvSpPr>
                <a:spLocks noChangeAspect="1" noChangeArrowheads="1"/>
              </p:cNvSpPr>
              <p:nvPr/>
            </p:nvSpPr>
            <p:spPr bwMode="auto">
              <a:xfrm>
                <a:off x="4719" y="2470"/>
                <a:ext cx="129" cy="12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20699993" lon="20999993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672" y="3686"/>
              <a:ext cx="174" cy="273"/>
              <a:chOff x="777" y="2342"/>
              <a:chExt cx="174" cy="273"/>
            </a:xfrm>
          </p:grpSpPr>
          <p:sp>
            <p:nvSpPr>
              <p:cNvPr id="28733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879" y="2420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6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8734" name="Rectangle 57"/>
              <p:cNvSpPr>
                <a:spLocks noChangeAspect="1" noChangeArrowheads="1"/>
              </p:cNvSpPr>
              <p:nvPr/>
            </p:nvSpPr>
            <p:spPr bwMode="auto">
              <a:xfrm flipH="1">
                <a:off x="826" y="2342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6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8735" name="Oval 58"/>
              <p:cNvSpPr>
                <a:spLocks noChangeAspect="1" noChangeArrowheads="1"/>
              </p:cNvSpPr>
              <p:nvPr/>
            </p:nvSpPr>
            <p:spPr bwMode="auto">
              <a:xfrm>
                <a:off x="777" y="2486"/>
                <a:ext cx="129" cy="12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20699993" lon="20099993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59"/>
            <p:cNvGrpSpPr>
              <a:grpSpLocks noChangeAspect="1"/>
            </p:cNvGrpSpPr>
            <p:nvPr/>
          </p:nvGrpSpPr>
          <p:grpSpPr bwMode="auto">
            <a:xfrm rot="67343">
              <a:off x="2844" y="2669"/>
              <a:ext cx="570" cy="1507"/>
              <a:chOff x="2962" y="2754"/>
              <a:chExt cx="470" cy="1269"/>
            </a:xfrm>
          </p:grpSpPr>
          <p:sp>
            <p:nvSpPr>
              <p:cNvPr id="28731" name="Freeform 60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61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07" name="Line 62"/>
            <p:cNvSpPr>
              <a:spLocks noChangeAspect="1" noChangeShapeType="1"/>
            </p:cNvSpPr>
            <p:nvPr/>
          </p:nvSpPr>
          <p:spPr bwMode="auto">
            <a:xfrm rot="21180000" flipH="1">
              <a:off x="3099" y="3509"/>
              <a:ext cx="81" cy="627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" name="Group 63"/>
            <p:cNvGrpSpPr>
              <a:grpSpLocks noChangeAspect="1"/>
            </p:cNvGrpSpPr>
            <p:nvPr/>
          </p:nvGrpSpPr>
          <p:grpSpPr bwMode="auto">
            <a:xfrm rot="21480000" flipH="1">
              <a:off x="3005" y="3785"/>
              <a:ext cx="269" cy="148"/>
              <a:chOff x="3200" y="1957"/>
              <a:chExt cx="179" cy="99"/>
            </a:xfrm>
          </p:grpSpPr>
          <p:sp>
            <p:nvSpPr>
              <p:cNvPr id="28729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30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66"/>
            <p:cNvGrpSpPr>
              <a:grpSpLocks noChangeAspect="1"/>
            </p:cNvGrpSpPr>
            <p:nvPr/>
          </p:nvGrpSpPr>
          <p:grpSpPr bwMode="auto">
            <a:xfrm rot="21360908" flipH="1">
              <a:off x="1685" y="2804"/>
              <a:ext cx="447" cy="1336"/>
              <a:chOff x="3402" y="2814"/>
              <a:chExt cx="369" cy="1126"/>
            </a:xfrm>
          </p:grpSpPr>
          <p:sp>
            <p:nvSpPr>
              <p:cNvPr id="28727" name="Freeform 67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8" name="Freeform 68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10" name="Line 69"/>
            <p:cNvSpPr>
              <a:spLocks noChangeAspect="1" noChangeShapeType="1"/>
            </p:cNvSpPr>
            <p:nvPr/>
          </p:nvSpPr>
          <p:spPr bwMode="auto">
            <a:xfrm rot="180000">
              <a:off x="1903" y="3532"/>
              <a:ext cx="72" cy="574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8" name="Group 70"/>
            <p:cNvGrpSpPr>
              <a:grpSpLocks noChangeAspect="1"/>
            </p:cNvGrpSpPr>
            <p:nvPr/>
          </p:nvGrpSpPr>
          <p:grpSpPr bwMode="auto">
            <a:xfrm rot="-60000">
              <a:off x="1815" y="3778"/>
              <a:ext cx="250" cy="139"/>
              <a:chOff x="3200" y="1957"/>
              <a:chExt cx="179" cy="99"/>
            </a:xfrm>
          </p:grpSpPr>
          <p:sp>
            <p:nvSpPr>
              <p:cNvPr id="2872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 noChangeAspect="1"/>
            </p:cNvGrpSpPr>
            <p:nvPr/>
          </p:nvGrpSpPr>
          <p:grpSpPr bwMode="auto">
            <a:xfrm rot="179092">
              <a:off x="3441" y="2796"/>
              <a:ext cx="446" cy="1336"/>
              <a:chOff x="3402" y="2814"/>
              <a:chExt cx="369" cy="1126"/>
            </a:xfrm>
          </p:grpSpPr>
          <p:sp>
            <p:nvSpPr>
              <p:cNvPr id="28723" name="Freeform 74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75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13" name="Line 76"/>
            <p:cNvSpPr>
              <a:spLocks noChangeAspect="1" noChangeShapeType="1"/>
            </p:cNvSpPr>
            <p:nvPr/>
          </p:nvSpPr>
          <p:spPr bwMode="auto">
            <a:xfrm rot="21300000" flipH="1">
              <a:off x="3619" y="3520"/>
              <a:ext cx="80" cy="59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0" name="Group 77"/>
            <p:cNvGrpSpPr>
              <a:grpSpLocks noChangeAspect="1"/>
            </p:cNvGrpSpPr>
            <p:nvPr/>
          </p:nvGrpSpPr>
          <p:grpSpPr bwMode="auto">
            <a:xfrm flipH="1">
              <a:off x="3544" y="3764"/>
              <a:ext cx="250" cy="139"/>
              <a:chOff x="3200" y="1957"/>
              <a:chExt cx="179" cy="99"/>
            </a:xfrm>
          </p:grpSpPr>
          <p:sp>
            <p:nvSpPr>
              <p:cNvPr id="28721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2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715" name="Freeform 80"/>
            <p:cNvSpPr>
              <a:spLocks noChangeAspect="1"/>
            </p:cNvSpPr>
            <p:nvPr/>
          </p:nvSpPr>
          <p:spPr bwMode="auto">
            <a:xfrm>
              <a:off x="768" y="2208"/>
              <a:ext cx="3987" cy="1470"/>
            </a:xfrm>
            <a:custGeom>
              <a:avLst/>
              <a:gdLst>
                <a:gd name="T0" fmla="*/ 192 w 3987"/>
                <a:gd name="T1" fmla="*/ 0 h 1470"/>
                <a:gd name="T2" fmla="*/ 12 w 3987"/>
                <a:gd name="T3" fmla="*/ 583 h 1470"/>
                <a:gd name="T4" fmla="*/ 120 w 3987"/>
                <a:gd name="T5" fmla="*/ 1316 h 1470"/>
                <a:gd name="T6" fmla="*/ 282 w 3987"/>
                <a:gd name="T7" fmla="*/ 1312 h 1470"/>
                <a:gd name="T8" fmla="*/ 450 w 3987"/>
                <a:gd name="T9" fmla="*/ 1324 h 1470"/>
                <a:gd name="T10" fmla="*/ 729 w 3987"/>
                <a:gd name="T11" fmla="*/ 1292 h 1470"/>
                <a:gd name="T12" fmla="*/ 870 w 3987"/>
                <a:gd name="T13" fmla="*/ 1226 h 1470"/>
                <a:gd name="T14" fmla="*/ 1039 w 3987"/>
                <a:gd name="T15" fmla="*/ 1285 h 1470"/>
                <a:gd name="T16" fmla="*/ 1098 w 3987"/>
                <a:gd name="T17" fmla="*/ 1351 h 1470"/>
                <a:gd name="T18" fmla="*/ 1327 w 3987"/>
                <a:gd name="T19" fmla="*/ 1351 h 1470"/>
                <a:gd name="T20" fmla="*/ 1438 w 3987"/>
                <a:gd name="T21" fmla="*/ 1447 h 1470"/>
                <a:gd name="T22" fmla="*/ 1719 w 3987"/>
                <a:gd name="T23" fmla="*/ 1351 h 1470"/>
                <a:gd name="T24" fmla="*/ 1992 w 3987"/>
                <a:gd name="T25" fmla="*/ 1470 h 1470"/>
                <a:gd name="T26" fmla="*/ 2293 w 3987"/>
                <a:gd name="T27" fmla="*/ 1351 h 1470"/>
                <a:gd name="T28" fmla="*/ 2546 w 3987"/>
                <a:gd name="T29" fmla="*/ 1440 h 1470"/>
                <a:gd name="T30" fmla="*/ 2738 w 3987"/>
                <a:gd name="T31" fmla="*/ 1334 h 1470"/>
                <a:gd name="T32" fmla="*/ 2940 w 3987"/>
                <a:gd name="T33" fmla="*/ 1301 h 1470"/>
                <a:gd name="T34" fmla="*/ 3151 w 3987"/>
                <a:gd name="T35" fmla="*/ 1248 h 1470"/>
                <a:gd name="T36" fmla="*/ 3284 w 3987"/>
                <a:gd name="T37" fmla="*/ 1314 h 1470"/>
                <a:gd name="T38" fmla="*/ 3465 w 3987"/>
                <a:gd name="T39" fmla="*/ 1297 h 1470"/>
                <a:gd name="T40" fmla="*/ 3573 w 3987"/>
                <a:gd name="T41" fmla="*/ 1363 h 1470"/>
                <a:gd name="T42" fmla="*/ 3648 w 3987"/>
                <a:gd name="T43" fmla="*/ 1300 h 1470"/>
                <a:gd name="T44" fmla="*/ 3711 w 3987"/>
                <a:gd name="T45" fmla="*/ 1339 h 1470"/>
                <a:gd name="T46" fmla="*/ 3780 w 3987"/>
                <a:gd name="T47" fmla="*/ 1327 h 1470"/>
                <a:gd name="T48" fmla="*/ 3915 w 3987"/>
                <a:gd name="T49" fmla="*/ 1168 h 1470"/>
                <a:gd name="T50" fmla="*/ 3972 w 3987"/>
                <a:gd name="T51" fmla="*/ 639 h 1470"/>
                <a:gd name="T52" fmla="*/ 3815 w 3987"/>
                <a:gd name="T53" fmla="*/ 22 h 14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87"/>
                <a:gd name="T82" fmla="*/ 0 h 1470"/>
                <a:gd name="T83" fmla="*/ 3987 w 3987"/>
                <a:gd name="T84" fmla="*/ 1470 h 14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87" h="1470">
                  <a:moveTo>
                    <a:pt x="192" y="0"/>
                  </a:moveTo>
                  <a:cubicBezTo>
                    <a:pt x="162" y="99"/>
                    <a:pt x="24" y="364"/>
                    <a:pt x="12" y="583"/>
                  </a:cubicBezTo>
                  <a:cubicBezTo>
                    <a:pt x="0" y="802"/>
                    <a:pt x="75" y="1195"/>
                    <a:pt x="120" y="1316"/>
                  </a:cubicBezTo>
                  <a:cubicBezTo>
                    <a:pt x="162" y="1448"/>
                    <a:pt x="226" y="1310"/>
                    <a:pt x="282" y="1312"/>
                  </a:cubicBezTo>
                  <a:cubicBezTo>
                    <a:pt x="337" y="1313"/>
                    <a:pt x="376" y="1327"/>
                    <a:pt x="450" y="1324"/>
                  </a:cubicBezTo>
                  <a:cubicBezTo>
                    <a:pt x="524" y="1321"/>
                    <a:pt x="659" y="1308"/>
                    <a:pt x="729" y="1292"/>
                  </a:cubicBezTo>
                  <a:cubicBezTo>
                    <a:pt x="799" y="1276"/>
                    <a:pt x="818" y="1227"/>
                    <a:pt x="870" y="1226"/>
                  </a:cubicBezTo>
                  <a:cubicBezTo>
                    <a:pt x="922" y="1225"/>
                    <a:pt x="1001" y="1264"/>
                    <a:pt x="1039" y="1285"/>
                  </a:cubicBezTo>
                  <a:cubicBezTo>
                    <a:pt x="1077" y="1306"/>
                    <a:pt x="1050" y="1340"/>
                    <a:pt x="1098" y="1351"/>
                  </a:cubicBezTo>
                  <a:cubicBezTo>
                    <a:pt x="1146" y="1362"/>
                    <a:pt x="1270" y="1335"/>
                    <a:pt x="1327" y="1351"/>
                  </a:cubicBezTo>
                  <a:cubicBezTo>
                    <a:pt x="1384" y="1367"/>
                    <a:pt x="1373" y="1447"/>
                    <a:pt x="1438" y="1447"/>
                  </a:cubicBezTo>
                  <a:cubicBezTo>
                    <a:pt x="1503" y="1447"/>
                    <a:pt x="1627" y="1347"/>
                    <a:pt x="1719" y="1351"/>
                  </a:cubicBezTo>
                  <a:cubicBezTo>
                    <a:pt x="1860" y="1351"/>
                    <a:pt x="1873" y="1470"/>
                    <a:pt x="1992" y="1470"/>
                  </a:cubicBezTo>
                  <a:cubicBezTo>
                    <a:pt x="2110" y="1470"/>
                    <a:pt x="2179" y="1354"/>
                    <a:pt x="2293" y="1351"/>
                  </a:cubicBezTo>
                  <a:cubicBezTo>
                    <a:pt x="2393" y="1342"/>
                    <a:pt x="2483" y="1440"/>
                    <a:pt x="2546" y="1440"/>
                  </a:cubicBezTo>
                  <a:cubicBezTo>
                    <a:pt x="2633" y="1464"/>
                    <a:pt x="2672" y="1357"/>
                    <a:pt x="2738" y="1334"/>
                  </a:cubicBezTo>
                  <a:cubicBezTo>
                    <a:pt x="2804" y="1311"/>
                    <a:pt x="2871" y="1315"/>
                    <a:pt x="2940" y="1301"/>
                  </a:cubicBezTo>
                  <a:cubicBezTo>
                    <a:pt x="3008" y="1178"/>
                    <a:pt x="3090" y="1251"/>
                    <a:pt x="3151" y="1248"/>
                  </a:cubicBezTo>
                  <a:cubicBezTo>
                    <a:pt x="3208" y="1250"/>
                    <a:pt x="3193" y="1346"/>
                    <a:pt x="3284" y="1314"/>
                  </a:cubicBezTo>
                  <a:cubicBezTo>
                    <a:pt x="3375" y="1282"/>
                    <a:pt x="3417" y="1289"/>
                    <a:pt x="3465" y="1297"/>
                  </a:cubicBezTo>
                  <a:cubicBezTo>
                    <a:pt x="3513" y="1305"/>
                    <a:pt x="3543" y="1363"/>
                    <a:pt x="3573" y="1363"/>
                  </a:cubicBezTo>
                  <a:cubicBezTo>
                    <a:pt x="3608" y="1375"/>
                    <a:pt x="3594" y="1312"/>
                    <a:pt x="3648" y="1300"/>
                  </a:cubicBezTo>
                  <a:cubicBezTo>
                    <a:pt x="3671" y="1295"/>
                    <a:pt x="3689" y="1334"/>
                    <a:pt x="3711" y="1339"/>
                  </a:cubicBezTo>
                  <a:cubicBezTo>
                    <a:pt x="3734" y="1343"/>
                    <a:pt x="3746" y="1355"/>
                    <a:pt x="3780" y="1327"/>
                  </a:cubicBezTo>
                  <a:cubicBezTo>
                    <a:pt x="3815" y="1298"/>
                    <a:pt x="3906" y="1438"/>
                    <a:pt x="3915" y="1168"/>
                  </a:cubicBezTo>
                  <a:cubicBezTo>
                    <a:pt x="3924" y="898"/>
                    <a:pt x="3987" y="848"/>
                    <a:pt x="3972" y="639"/>
                  </a:cubicBezTo>
                  <a:cubicBezTo>
                    <a:pt x="3957" y="429"/>
                    <a:pt x="3848" y="151"/>
                    <a:pt x="3815" y="22"/>
                  </a:cubicBezTo>
                </a:path>
              </a:pathLst>
            </a:custGeom>
            <a:gradFill rotWithShape="1">
              <a:gsLst>
                <a:gs pos="0">
                  <a:srgbClr val="FFCCFF">
                    <a:alpha val="64998"/>
                  </a:srgbClr>
                </a:gs>
                <a:gs pos="100000">
                  <a:srgbClr val="FF33CC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16" name="Line 81"/>
            <p:cNvSpPr>
              <a:spLocks noChangeShapeType="1"/>
            </p:cNvSpPr>
            <p:nvPr/>
          </p:nvSpPr>
          <p:spPr bwMode="auto">
            <a:xfrm>
              <a:off x="2808" y="2544"/>
              <a:ext cx="0" cy="1056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82"/>
            <p:cNvSpPr>
              <a:spLocks noChangeShapeType="1"/>
            </p:cNvSpPr>
            <p:nvPr/>
          </p:nvSpPr>
          <p:spPr bwMode="auto">
            <a:xfrm>
              <a:off x="3432" y="2496"/>
              <a:ext cx="0" cy="1056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83"/>
            <p:cNvSpPr>
              <a:spLocks noChangeShapeType="1"/>
            </p:cNvSpPr>
            <p:nvPr/>
          </p:nvSpPr>
          <p:spPr bwMode="auto">
            <a:xfrm>
              <a:off x="2127" y="2544"/>
              <a:ext cx="0" cy="1056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84"/>
            <p:cNvSpPr>
              <a:spLocks noChangeShapeType="1"/>
            </p:cNvSpPr>
            <p:nvPr/>
          </p:nvSpPr>
          <p:spPr bwMode="auto">
            <a:xfrm flipH="1">
              <a:off x="2064" y="2544"/>
              <a:ext cx="1440" cy="0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85"/>
            <p:cNvSpPr>
              <a:spLocks noChangeAspect="1"/>
            </p:cNvSpPr>
            <p:nvPr/>
          </p:nvSpPr>
          <p:spPr bwMode="auto">
            <a:xfrm>
              <a:off x="816" y="2178"/>
              <a:ext cx="3987" cy="1536"/>
            </a:xfrm>
            <a:custGeom>
              <a:avLst/>
              <a:gdLst>
                <a:gd name="T0" fmla="*/ 192 w 3987"/>
                <a:gd name="T1" fmla="*/ 0 h 1536"/>
                <a:gd name="T2" fmla="*/ 12 w 3987"/>
                <a:gd name="T3" fmla="*/ 583 h 1536"/>
                <a:gd name="T4" fmla="*/ 120 w 3987"/>
                <a:gd name="T5" fmla="*/ 1316 h 1536"/>
                <a:gd name="T6" fmla="*/ 282 w 3987"/>
                <a:gd name="T7" fmla="*/ 1312 h 1536"/>
                <a:gd name="T8" fmla="*/ 450 w 3987"/>
                <a:gd name="T9" fmla="*/ 1324 h 1536"/>
                <a:gd name="T10" fmla="*/ 729 w 3987"/>
                <a:gd name="T11" fmla="*/ 1292 h 1536"/>
                <a:gd name="T12" fmla="*/ 870 w 3987"/>
                <a:gd name="T13" fmla="*/ 1226 h 1536"/>
                <a:gd name="T14" fmla="*/ 1039 w 3987"/>
                <a:gd name="T15" fmla="*/ 1285 h 1536"/>
                <a:gd name="T16" fmla="*/ 1098 w 3987"/>
                <a:gd name="T17" fmla="*/ 1351 h 1536"/>
                <a:gd name="T18" fmla="*/ 1327 w 3987"/>
                <a:gd name="T19" fmla="*/ 1351 h 1536"/>
                <a:gd name="T20" fmla="*/ 1188 w 3987"/>
                <a:gd name="T21" fmla="*/ 1350 h 1536"/>
                <a:gd name="T22" fmla="*/ 1212 w 3987"/>
                <a:gd name="T23" fmla="*/ 234 h 1536"/>
                <a:gd name="T24" fmla="*/ 2064 w 3987"/>
                <a:gd name="T25" fmla="*/ 210 h 1536"/>
                <a:gd name="T26" fmla="*/ 2760 w 3987"/>
                <a:gd name="T27" fmla="*/ 306 h 1536"/>
                <a:gd name="T28" fmla="*/ 2738 w 3987"/>
                <a:gd name="T29" fmla="*/ 1334 h 1536"/>
                <a:gd name="T30" fmla="*/ 2940 w 3987"/>
                <a:gd name="T31" fmla="*/ 1301 h 1536"/>
                <a:gd name="T32" fmla="*/ 3151 w 3987"/>
                <a:gd name="T33" fmla="*/ 1248 h 1536"/>
                <a:gd name="T34" fmla="*/ 3284 w 3987"/>
                <a:gd name="T35" fmla="*/ 1314 h 1536"/>
                <a:gd name="T36" fmla="*/ 3465 w 3987"/>
                <a:gd name="T37" fmla="*/ 1297 h 1536"/>
                <a:gd name="T38" fmla="*/ 3573 w 3987"/>
                <a:gd name="T39" fmla="*/ 1363 h 1536"/>
                <a:gd name="T40" fmla="*/ 3648 w 3987"/>
                <a:gd name="T41" fmla="*/ 1300 h 1536"/>
                <a:gd name="T42" fmla="*/ 3711 w 3987"/>
                <a:gd name="T43" fmla="*/ 1339 h 1536"/>
                <a:gd name="T44" fmla="*/ 3780 w 3987"/>
                <a:gd name="T45" fmla="*/ 1327 h 1536"/>
                <a:gd name="T46" fmla="*/ 3915 w 3987"/>
                <a:gd name="T47" fmla="*/ 1168 h 1536"/>
                <a:gd name="T48" fmla="*/ 3972 w 3987"/>
                <a:gd name="T49" fmla="*/ 639 h 1536"/>
                <a:gd name="T50" fmla="*/ 3815 w 3987"/>
                <a:gd name="T51" fmla="*/ 22 h 1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87"/>
                <a:gd name="T79" fmla="*/ 0 h 1536"/>
                <a:gd name="T80" fmla="*/ 3987 w 3987"/>
                <a:gd name="T81" fmla="*/ 1536 h 1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87" h="1536">
                  <a:moveTo>
                    <a:pt x="192" y="0"/>
                  </a:moveTo>
                  <a:cubicBezTo>
                    <a:pt x="162" y="99"/>
                    <a:pt x="24" y="364"/>
                    <a:pt x="12" y="583"/>
                  </a:cubicBezTo>
                  <a:cubicBezTo>
                    <a:pt x="0" y="802"/>
                    <a:pt x="75" y="1195"/>
                    <a:pt x="120" y="1316"/>
                  </a:cubicBezTo>
                  <a:cubicBezTo>
                    <a:pt x="162" y="1448"/>
                    <a:pt x="226" y="1310"/>
                    <a:pt x="282" y="1312"/>
                  </a:cubicBezTo>
                  <a:cubicBezTo>
                    <a:pt x="337" y="1313"/>
                    <a:pt x="376" y="1327"/>
                    <a:pt x="450" y="1324"/>
                  </a:cubicBezTo>
                  <a:cubicBezTo>
                    <a:pt x="524" y="1321"/>
                    <a:pt x="659" y="1308"/>
                    <a:pt x="729" y="1292"/>
                  </a:cubicBezTo>
                  <a:cubicBezTo>
                    <a:pt x="799" y="1276"/>
                    <a:pt x="818" y="1227"/>
                    <a:pt x="870" y="1226"/>
                  </a:cubicBezTo>
                  <a:cubicBezTo>
                    <a:pt x="922" y="1225"/>
                    <a:pt x="1001" y="1264"/>
                    <a:pt x="1039" y="1285"/>
                  </a:cubicBezTo>
                  <a:cubicBezTo>
                    <a:pt x="1077" y="1306"/>
                    <a:pt x="1050" y="1340"/>
                    <a:pt x="1098" y="1351"/>
                  </a:cubicBezTo>
                  <a:cubicBezTo>
                    <a:pt x="1146" y="1362"/>
                    <a:pt x="1312" y="1351"/>
                    <a:pt x="1327" y="1351"/>
                  </a:cubicBezTo>
                  <a:cubicBezTo>
                    <a:pt x="1342" y="1351"/>
                    <a:pt x="1207" y="1536"/>
                    <a:pt x="1188" y="1350"/>
                  </a:cubicBezTo>
                  <a:cubicBezTo>
                    <a:pt x="1169" y="1164"/>
                    <a:pt x="1066" y="424"/>
                    <a:pt x="1212" y="234"/>
                  </a:cubicBezTo>
                  <a:cubicBezTo>
                    <a:pt x="1353" y="234"/>
                    <a:pt x="1945" y="210"/>
                    <a:pt x="2064" y="210"/>
                  </a:cubicBezTo>
                  <a:cubicBezTo>
                    <a:pt x="2182" y="210"/>
                    <a:pt x="2648" y="119"/>
                    <a:pt x="2760" y="306"/>
                  </a:cubicBezTo>
                  <a:cubicBezTo>
                    <a:pt x="2872" y="493"/>
                    <a:pt x="2708" y="1168"/>
                    <a:pt x="2738" y="1334"/>
                  </a:cubicBezTo>
                  <a:cubicBezTo>
                    <a:pt x="2768" y="1500"/>
                    <a:pt x="2871" y="1315"/>
                    <a:pt x="2940" y="1301"/>
                  </a:cubicBezTo>
                  <a:cubicBezTo>
                    <a:pt x="3008" y="1178"/>
                    <a:pt x="3090" y="1251"/>
                    <a:pt x="3151" y="1248"/>
                  </a:cubicBezTo>
                  <a:cubicBezTo>
                    <a:pt x="3208" y="1250"/>
                    <a:pt x="3193" y="1346"/>
                    <a:pt x="3284" y="1314"/>
                  </a:cubicBezTo>
                  <a:cubicBezTo>
                    <a:pt x="3375" y="1282"/>
                    <a:pt x="3417" y="1289"/>
                    <a:pt x="3465" y="1297"/>
                  </a:cubicBezTo>
                  <a:cubicBezTo>
                    <a:pt x="3513" y="1305"/>
                    <a:pt x="3543" y="1363"/>
                    <a:pt x="3573" y="1363"/>
                  </a:cubicBezTo>
                  <a:cubicBezTo>
                    <a:pt x="3608" y="1375"/>
                    <a:pt x="3594" y="1312"/>
                    <a:pt x="3648" y="1300"/>
                  </a:cubicBezTo>
                  <a:cubicBezTo>
                    <a:pt x="3671" y="1295"/>
                    <a:pt x="3689" y="1334"/>
                    <a:pt x="3711" y="1339"/>
                  </a:cubicBezTo>
                  <a:cubicBezTo>
                    <a:pt x="3734" y="1343"/>
                    <a:pt x="3746" y="1355"/>
                    <a:pt x="3780" y="1327"/>
                  </a:cubicBezTo>
                  <a:cubicBezTo>
                    <a:pt x="3815" y="1298"/>
                    <a:pt x="3906" y="1438"/>
                    <a:pt x="3915" y="1168"/>
                  </a:cubicBezTo>
                  <a:cubicBezTo>
                    <a:pt x="3924" y="898"/>
                    <a:pt x="3987" y="848"/>
                    <a:pt x="3972" y="639"/>
                  </a:cubicBezTo>
                  <a:cubicBezTo>
                    <a:pt x="3957" y="429"/>
                    <a:pt x="3848" y="151"/>
                    <a:pt x="3815" y="22"/>
                  </a:cubicBezTo>
                </a:path>
              </a:pathLst>
            </a:custGeom>
            <a:gradFill rotWithShape="1">
              <a:gsLst>
                <a:gs pos="0">
                  <a:srgbClr val="FFCCFF">
                    <a:alpha val="64998"/>
                  </a:srgbClr>
                </a:gs>
                <a:gs pos="100000">
                  <a:srgbClr val="FF33CC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6" name="~PP2710.WAV">
            <a:hlinkClick r:id="" action="ppaction://media"/>
          </p:cNvPr>
          <p:cNvPicPr>
            <a:picLocks noRot="1" noChangeAspect="1"/>
          </p:cNvPicPr>
          <p:nvPr>
            <a:wavAudioFile r:embed="rId1" name="~PP271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Care should be taken not to totally separate individual units</a:t>
            </a:r>
          </a:p>
          <a:p>
            <a:pPr eaLnBrk="1" hangingPunct="1"/>
            <a:r>
              <a:rPr lang="en-US" smtClean="0"/>
              <a:t>Following surgery force is applied to move the segments using fixed orthodontic appliance. 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4114800"/>
            <a:ext cx="5334000" cy="2382838"/>
            <a:chOff x="672" y="2178"/>
            <a:chExt cx="4272" cy="2011"/>
          </a:xfrm>
        </p:grpSpPr>
        <p:sp>
          <p:nvSpPr>
            <p:cNvPr id="29702" name="Freeform 5"/>
            <p:cNvSpPr>
              <a:spLocks noChangeAspect="1"/>
            </p:cNvSpPr>
            <p:nvPr/>
          </p:nvSpPr>
          <p:spPr bwMode="auto">
            <a:xfrm>
              <a:off x="1677" y="2320"/>
              <a:ext cx="2292" cy="1062"/>
            </a:xfrm>
            <a:custGeom>
              <a:avLst/>
              <a:gdLst>
                <a:gd name="T0" fmla="*/ 0 w 1529"/>
                <a:gd name="T1" fmla="*/ 2389 h 708"/>
                <a:gd name="T2" fmla="*/ 2545 w 1529"/>
                <a:gd name="T3" fmla="*/ 0 h 708"/>
                <a:gd name="T4" fmla="*/ 5151 w 1529"/>
                <a:gd name="T5" fmla="*/ 2389 h 708"/>
                <a:gd name="T6" fmla="*/ 0 60000 65536"/>
                <a:gd name="T7" fmla="*/ 0 60000 65536"/>
                <a:gd name="T8" fmla="*/ 0 60000 65536"/>
                <a:gd name="T9" fmla="*/ 0 w 1529"/>
                <a:gd name="T10" fmla="*/ 0 h 708"/>
                <a:gd name="T11" fmla="*/ 1529 w 1529"/>
                <a:gd name="T12" fmla="*/ 708 h 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9" h="708">
                  <a:moveTo>
                    <a:pt x="0" y="708"/>
                  </a:moveTo>
                  <a:cubicBezTo>
                    <a:pt x="126" y="590"/>
                    <a:pt x="67" y="0"/>
                    <a:pt x="756" y="0"/>
                  </a:cubicBezTo>
                  <a:cubicBezTo>
                    <a:pt x="1445" y="0"/>
                    <a:pt x="1368" y="561"/>
                    <a:pt x="1529" y="708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 rot="21480000" flipH="1">
              <a:off x="768" y="2610"/>
              <a:ext cx="880" cy="1522"/>
              <a:chOff x="4982" y="2670"/>
              <a:chExt cx="726" cy="1282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29781" name="Freeform 8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Freeform 9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80" name="Freeform 10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4" name="Freeform 11"/>
            <p:cNvSpPr>
              <a:spLocks noChangeAspect="1"/>
            </p:cNvSpPr>
            <p:nvPr/>
          </p:nvSpPr>
          <p:spPr bwMode="auto">
            <a:xfrm rot="21480000" flipH="1">
              <a:off x="970" y="2676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12"/>
            <p:cNvSpPr>
              <a:spLocks noChangeAspect="1"/>
            </p:cNvSpPr>
            <p:nvPr/>
          </p:nvSpPr>
          <p:spPr bwMode="auto">
            <a:xfrm rot="21480000" flipH="1">
              <a:off x="922" y="3462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13"/>
            <p:cNvSpPr>
              <a:spLocks noChangeAspect="1"/>
            </p:cNvSpPr>
            <p:nvPr/>
          </p:nvSpPr>
          <p:spPr bwMode="auto">
            <a:xfrm rot="21480000" flipH="1">
              <a:off x="1108" y="2679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14"/>
            <p:cNvSpPr>
              <a:spLocks noChangeAspect="1"/>
            </p:cNvSpPr>
            <p:nvPr/>
          </p:nvSpPr>
          <p:spPr bwMode="auto">
            <a:xfrm rot="21480000" flipH="1">
              <a:off x="1042" y="3466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15"/>
            <p:cNvSpPr>
              <a:spLocks noChangeAspect="1"/>
            </p:cNvSpPr>
            <p:nvPr/>
          </p:nvSpPr>
          <p:spPr bwMode="auto">
            <a:xfrm rot="240000" flipH="1">
              <a:off x="1471" y="2409"/>
              <a:ext cx="377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63 w 286"/>
                <a:gd name="T5" fmla="*/ 1475 h 1016"/>
                <a:gd name="T6" fmla="*/ 563 w 286"/>
                <a:gd name="T7" fmla="*/ 903 h 1016"/>
                <a:gd name="T8" fmla="*/ 261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16"/>
            <p:cNvSpPr>
              <a:spLocks noChangeAspect="1"/>
            </p:cNvSpPr>
            <p:nvPr/>
          </p:nvSpPr>
          <p:spPr bwMode="auto">
            <a:xfrm rot="360000">
              <a:off x="1354" y="3378"/>
              <a:ext cx="536" cy="766"/>
            </a:xfrm>
            <a:custGeom>
              <a:avLst/>
              <a:gdLst>
                <a:gd name="T0" fmla="*/ 940 w 357"/>
                <a:gd name="T1" fmla="*/ 190 h 511"/>
                <a:gd name="T2" fmla="*/ 1048 w 357"/>
                <a:gd name="T3" fmla="*/ 1168 h 511"/>
                <a:gd name="T4" fmla="*/ 602 w 357"/>
                <a:gd name="T5" fmla="*/ 1721 h 511"/>
                <a:gd name="T6" fmla="*/ 54 w 357"/>
                <a:gd name="T7" fmla="*/ 1120 h 511"/>
                <a:gd name="T8" fmla="*/ 243 w 357"/>
                <a:gd name="T9" fmla="*/ 168 h 511"/>
                <a:gd name="T10" fmla="*/ 940 w 357"/>
                <a:gd name="T11" fmla="*/ 19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11"/>
                <a:gd name="T20" fmla="*/ 357 w 357"/>
                <a:gd name="T21" fmla="*/ 511 h 5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11">
                  <a:moveTo>
                    <a:pt x="278" y="57"/>
                  </a:moveTo>
                  <a:cubicBezTo>
                    <a:pt x="320" y="132"/>
                    <a:pt x="357" y="306"/>
                    <a:pt x="310" y="347"/>
                  </a:cubicBezTo>
                  <a:cubicBezTo>
                    <a:pt x="263" y="388"/>
                    <a:pt x="243" y="503"/>
                    <a:pt x="178" y="511"/>
                  </a:cubicBezTo>
                  <a:cubicBezTo>
                    <a:pt x="139" y="508"/>
                    <a:pt x="30" y="394"/>
                    <a:pt x="16" y="332"/>
                  </a:cubicBezTo>
                  <a:cubicBezTo>
                    <a:pt x="0" y="269"/>
                    <a:pt x="29" y="104"/>
                    <a:pt x="72" y="50"/>
                  </a:cubicBezTo>
                  <a:cubicBezTo>
                    <a:pt x="126" y="11"/>
                    <a:pt x="187" y="0"/>
                    <a:pt x="278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 noChangeAspect="1"/>
            </p:cNvGrpSpPr>
            <p:nvPr/>
          </p:nvGrpSpPr>
          <p:grpSpPr bwMode="auto">
            <a:xfrm rot="120000">
              <a:off x="3941" y="2611"/>
              <a:ext cx="880" cy="1522"/>
              <a:chOff x="4982" y="2670"/>
              <a:chExt cx="726" cy="1282"/>
            </a:xfrm>
          </p:grpSpPr>
          <p:grpSp>
            <p:nvGrpSpPr>
              <p:cNvPr id="6" name="Group 18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29777" name="Freeform 19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8" name="Freeform 20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76" name="Freeform 21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1" name="Freeform 22"/>
            <p:cNvSpPr>
              <a:spLocks noChangeAspect="1"/>
            </p:cNvSpPr>
            <p:nvPr/>
          </p:nvSpPr>
          <p:spPr bwMode="auto">
            <a:xfrm rot="120000">
              <a:off x="4241" y="2667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23"/>
            <p:cNvSpPr>
              <a:spLocks noChangeAspect="1"/>
            </p:cNvSpPr>
            <p:nvPr/>
          </p:nvSpPr>
          <p:spPr bwMode="auto">
            <a:xfrm rot="120000">
              <a:off x="4164" y="3453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24"/>
            <p:cNvSpPr>
              <a:spLocks noChangeAspect="1"/>
            </p:cNvSpPr>
            <p:nvPr/>
          </p:nvSpPr>
          <p:spPr bwMode="auto">
            <a:xfrm rot="120000">
              <a:off x="4104" y="2684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25"/>
            <p:cNvSpPr>
              <a:spLocks noChangeAspect="1"/>
            </p:cNvSpPr>
            <p:nvPr/>
          </p:nvSpPr>
          <p:spPr bwMode="auto">
            <a:xfrm rot="120000">
              <a:off x="4020" y="3470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26"/>
            <p:cNvSpPr>
              <a:spLocks noChangeAspect="1"/>
            </p:cNvSpPr>
            <p:nvPr/>
          </p:nvSpPr>
          <p:spPr bwMode="auto">
            <a:xfrm rot="-360000">
              <a:off x="3694" y="2432"/>
              <a:ext cx="376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59 w 286"/>
                <a:gd name="T5" fmla="*/ 1475 h 1016"/>
                <a:gd name="T6" fmla="*/ 559 w 286"/>
                <a:gd name="T7" fmla="*/ 903 h 1016"/>
                <a:gd name="T8" fmla="*/ 259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27"/>
            <p:cNvSpPr>
              <a:spLocks noChangeAspect="1"/>
            </p:cNvSpPr>
            <p:nvPr/>
          </p:nvSpPr>
          <p:spPr bwMode="auto">
            <a:xfrm rot="-360000">
              <a:off x="3670" y="3399"/>
              <a:ext cx="571" cy="767"/>
            </a:xfrm>
            <a:custGeom>
              <a:avLst/>
              <a:gdLst>
                <a:gd name="T0" fmla="*/ 203 w 435"/>
                <a:gd name="T1" fmla="*/ 127 h 646"/>
                <a:gd name="T2" fmla="*/ 42 w 435"/>
                <a:gd name="T3" fmla="*/ 769 h 646"/>
                <a:gd name="T4" fmla="*/ 501 w 435"/>
                <a:gd name="T5" fmla="*/ 1082 h 646"/>
                <a:gd name="T6" fmla="*/ 949 w 435"/>
                <a:gd name="T7" fmla="*/ 721 h 646"/>
                <a:gd name="T8" fmla="*/ 732 w 435"/>
                <a:gd name="T9" fmla="*/ 97 h 646"/>
                <a:gd name="T10" fmla="*/ 203 w 435"/>
                <a:gd name="T11" fmla="*/ 127 h 6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646"/>
                <a:gd name="T20" fmla="*/ 435 w 435"/>
                <a:gd name="T21" fmla="*/ 646 h 6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646">
                  <a:moveTo>
                    <a:pt x="90" y="76"/>
                  </a:moveTo>
                  <a:cubicBezTo>
                    <a:pt x="45" y="173"/>
                    <a:pt x="0" y="379"/>
                    <a:pt x="18" y="460"/>
                  </a:cubicBezTo>
                  <a:cubicBezTo>
                    <a:pt x="74" y="510"/>
                    <a:pt x="147" y="639"/>
                    <a:pt x="222" y="646"/>
                  </a:cubicBezTo>
                  <a:cubicBezTo>
                    <a:pt x="266" y="640"/>
                    <a:pt x="406" y="510"/>
                    <a:pt x="420" y="430"/>
                  </a:cubicBezTo>
                  <a:cubicBezTo>
                    <a:pt x="435" y="350"/>
                    <a:pt x="376" y="125"/>
                    <a:pt x="324" y="58"/>
                  </a:cubicBezTo>
                  <a:cubicBezTo>
                    <a:pt x="262" y="11"/>
                    <a:pt x="192" y="0"/>
                    <a:pt x="9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8"/>
            <p:cNvGrpSpPr>
              <a:grpSpLocks noChangeAspect="1"/>
            </p:cNvGrpSpPr>
            <p:nvPr/>
          </p:nvGrpSpPr>
          <p:grpSpPr bwMode="auto">
            <a:xfrm rot="21352657" flipH="1">
              <a:off x="2177" y="2682"/>
              <a:ext cx="570" cy="1507"/>
              <a:chOff x="2962" y="2754"/>
              <a:chExt cx="470" cy="1269"/>
            </a:xfrm>
          </p:grpSpPr>
          <p:sp>
            <p:nvSpPr>
              <p:cNvPr id="29773" name="Freeform 29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4" name="Freeform 30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8" name="Line 31"/>
            <p:cNvSpPr>
              <a:spLocks noChangeAspect="1" noChangeShapeType="1"/>
            </p:cNvSpPr>
            <p:nvPr/>
          </p:nvSpPr>
          <p:spPr bwMode="auto">
            <a:xfrm rot="180000">
              <a:off x="2460" y="3521"/>
              <a:ext cx="72" cy="645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" name="Group 32"/>
            <p:cNvGrpSpPr>
              <a:grpSpLocks noChangeAspect="1"/>
            </p:cNvGrpSpPr>
            <p:nvPr/>
          </p:nvGrpSpPr>
          <p:grpSpPr bwMode="auto">
            <a:xfrm rot="-60000">
              <a:off x="2370" y="3797"/>
              <a:ext cx="269" cy="148"/>
              <a:chOff x="3200" y="1957"/>
              <a:chExt cx="179" cy="99"/>
            </a:xfrm>
          </p:grpSpPr>
          <p:sp>
            <p:nvSpPr>
              <p:cNvPr id="29771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7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5"/>
            <p:cNvGrpSpPr>
              <a:grpSpLocks noChangeAspect="1"/>
            </p:cNvGrpSpPr>
            <p:nvPr/>
          </p:nvGrpSpPr>
          <p:grpSpPr bwMode="auto">
            <a:xfrm rot="240000">
              <a:off x="1237" y="3749"/>
              <a:ext cx="230" cy="156"/>
              <a:chOff x="2498" y="2015"/>
              <a:chExt cx="153" cy="104"/>
            </a:xfrm>
          </p:grpSpPr>
          <p:sp>
            <p:nvSpPr>
              <p:cNvPr id="165924" name="AutoShape 36"/>
              <p:cNvSpPr>
                <a:spLocks noChangeAspect="1" noChangeArrowheads="1"/>
              </p:cNvSpPr>
              <p:nvPr/>
            </p:nvSpPr>
            <p:spPr bwMode="auto">
              <a:xfrm rot="21372204">
                <a:off x="2498" y="2015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770" name="Rectangle 37"/>
              <p:cNvSpPr>
                <a:spLocks noChangeAspect="1" noChangeArrowheads="1"/>
              </p:cNvSpPr>
              <p:nvPr/>
            </p:nvSpPr>
            <p:spPr bwMode="auto">
              <a:xfrm rot="-360000">
                <a:off x="2536" y="2059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 noChangeAspect="1"/>
            </p:cNvGrpSpPr>
            <p:nvPr/>
          </p:nvGrpSpPr>
          <p:grpSpPr bwMode="auto">
            <a:xfrm>
              <a:off x="798" y="3736"/>
              <a:ext cx="229" cy="156"/>
              <a:chOff x="2205" y="2017"/>
              <a:chExt cx="153" cy="104"/>
            </a:xfrm>
          </p:grpSpPr>
          <p:sp>
            <p:nvSpPr>
              <p:cNvPr id="165927" name="AutoShape 39"/>
              <p:cNvSpPr>
                <a:spLocks noChangeAspect="1" noChangeArrowheads="1"/>
              </p:cNvSpPr>
              <p:nvPr/>
            </p:nvSpPr>
            <p:spPr bwMode="auto">
              <a:xfrm rot="21372204">
                <a:off x="2205" y="2017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768" name="Rectangle 40"/>
              <p:cNvSpPr>
                <a:spLocks noChangeAspect="1" noChangeArrowheads="1"/>
              </p:cNvSpPr>
              <p:nvPr/>
            </p:nvSpPr>
            <p:spPr bwMode="auto">
              <a:xfrm rot="300000">
                <a:off x="2244" y="2058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1"/>
            <p:cNvGrpSpPr>
              <a:grpSpLocks noChangeAspect="1"/>
            </p:cNvGrpSpPr>
            <p:nvPr/>
          </p:nvGrpSpPr>
          <p:grpSpPr bwMode="auto">
            <a:xfrm>
              <a:off x="945" y="3745"/>
              <a:ext cx="229" cy="156"/>
              <a:chOff x="2303" y="2029"/>
              <a:chExt cx="153" cy="104"/>
            </a:xfrm>
          </p:grpSpPr>
          <p:sp>
            <p:nvSpPr>
              <p:cNvPr id="165930" name="AutoShape 42"/>
              <p:cNvSpPr>
                <a:spLocks noChangeAspect="1" noChangeArrowheads="1"/>
              </p:cNvSpPr>
              <p:nvPr/>
            </p:nvSpPr>
            <p:spPr bwMode="auto">
              <a:xfrm rot="21372204">
                <a:off x="2303" y="2029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766" name="Rectangle 43"/>
              <p:cNvSpPr>
                <a:spLocks noChangeAspect="1" noChangeArrowheads="1"/>
              </p:cNvSpPr>
              <p:nvPr/>
            </p:nvSpPr>
            <p:spPr bwMode="auto">
              <a:xfrm rot="300000">
                <a:off x="2341" y="2073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4"/>
            <p:cNvGrpSpPr>
              <a:grpSpLocks noChangeAspect="1"/>
            </p:cNvGrpSpPr>
            <p:nvPr/>
          </p:nvGrpSpPr>
          <p:grpSpPr bwMode="auto">
            <a:xfrm rot="-540000">
              <a:off x="4101" y="3754"/>
              <a:ext cx="230" cy="156"/>
              <a:chOff x="4309" y="2014"/>
              <a:chExt cx="153" cy="104"/>
            </a:xfrm>
          </p:grpSpPr>
          <p:sp>
            <p:nvSpPr>
              <p:cNvPr id="165933" name="AutoShape 45"/>
              <p:cNvSpPr>
                <a:spLocks noChangeAspect="1" noChangeArrowheads="1"/>
              </p:cNvSpPr>
              <p:nvPr/>
            </p:nvSpPr>
            <p:spPr bwMode="auto">
              <a:xfrm rot="227796" flipH="1">
                <a:off x="4309" y="2014"/>
                <a:ext cx="153" cy="105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3500" dir="108000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764" name="Rectangle 46"/>
              <p:cNvSpPr>
                <a:spLocks noChangeAspect="1" noChangeArrowheads="1"/>
              </p:cNvSpPr>
              <p:nvPr/>
            </p:nvSpPr>
            <p:spPr bwMode="auto">
              <a:xfrm rot="360000" flipH="1">
                <a:off x="4338" y="2058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65935" name="AutoShape 47"/>
            <p:cNvSpPr>
              <a:spLocks noChangeAspect="1" noChangeArrowheads="1"/>
            </p:cNvSpPr>
            <p:nvPr/>
          </p:nvSpPr>
          <p:spPr bwMode="auto">
            <a:xfrm rot="227796" flipH="1">
              <a:off x="4593" y="3729"/>
              <a:ext cx="230" cy="157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08000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5" name="Rectangle 48"/>
            <p:cNvSpPr>
              <a:spLocks noChangeAspect="1" noChangeArrowheads="1"/>
            </p:cNvSpPr>
            <p:nvPr/>
          </p:nvSpPr>
          <p:spPr bwMode="auto">
            <a:xfrm rot="21300000" flipH="1">
              <a:off x="4635" y="3791"/>
              <a:ext cx="129" cy="44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37" name="AutoShape 49"/>
            <p:cNvSpPr>
              <a:spLocks noChangeAspect="1" noChangeArrowheads="1"/>
            </p:cNvSpPr>
            <p:nvPr/>
          </p:nvSpPr>
          <p:spPr bwMode="auto">
            <a:xfrm rot="227796" flipH="1">
              <a:off x="4446" y="3748"/>
              <a:ext cx="230" cy="155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08000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7" name="Rectangle 50"/>
            <p:cNvSpPr>
              <a:spLocks noChangeAspect="1" noChangeArrowheads="1"/>
            </p:cNvSpPr>
            <p:nvPr/>
          </p:nvSpPr>
          <p:spPr bwMode="auto">
            <a:xfrm rot="21300000" flipH="1">
              <a:off x="4490" y="3814"/>
              <a:ext cx="129" cy="4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4772" y="3674"/>
              <a:ext cx="172" cy="269"/>
              <a:chOff x="4676" y="2330"/>
              <a:chExt cx="172" cy="269"/>
            </a:xfrm>
          </p:grpSpPr>
          <p:sp>
            <p:nvSpPr>
              <p:cNvPr id="29760" name="Rectangle 52"/>
              <p:cNvSpPr>
                <a:spLocks noChangeAspect="1" noChangeArrowheads="1"/>
              </p:cNvSpPr>
              <p:nvPr/>
            </p:nvSpPr>
            <p:spPr bwMode="auto">
              <a:xfrm flipH="1">
                <a:off x="4676" y="2413"/>
                <a:ext cx="72" cy="70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15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61" name="Rectangle 53"/>
              <p:cNvSpPr>
                <a:spLocks noChangeAspect="1" noChangeArrowheads="1"/>
              </p:cNvSpPr>
              <p:nvPr/>
            </p:nvSpPr>
            <p:spPr bwMode="auto">
              <a:xfrm flipH="1">
                <a:off x="4710" y="2330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15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62" name="Oval 54"/>
              <p:cNvSpPr>
                <a:spLocks noChangeAspect="1" noChangeArrowheads="1"/>
              </p:cNvSpPr>
              <p:nvPr/>
            </p:nvSpPr>
            <p:spPr bwMode="auto">
              <a:xfrm>
                <a:off x="4719" y="2470"/>
                <a:ext cx="129" cy="12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20699993" lon="20999993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672" y="3686"/>
              <a:ext cx="174" cy="273"/>
              <a:chOff x="777" y="2342"/>
              <a:chExt cx="174" cy="273"/>
            </a:xfrm>
          </p:grpSpPr>
          <p:sp>
            <p:nvSpPr>
              <p:cNvPr id="29757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879" y="2420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6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58" name="Rectangle 57"/>
              <p:cNvSpPr>
                <a:spLocks noChangeAspect="1" noChangeArrowheads="1"/>
              </p:cNvSpPr>
              <p:nvPr/>
            </p:nvSpPr>
            <p:spPr bwMode="auto">
              <a:xfrm flipH="1">
                <a:off x="826" y="2342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6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759" name="Oval 58"/>
              <p:cNvSpPr>
                <a:spLocks noChangeAspect="1" noChangeArrowheads="1"/>
              </p:cNvSpPr>
              <p:nvPr/>
            </p:nvSpPr>
            <p:spPr bwMode="auto">
              <a:xfrm>
                <a:off x="777" y="2486"/>
                <a:ext cx="129" cy="12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20699993" lon="20099993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59"/>
            <p:cNvGrpSpPr>
              <a:grpSpLocks noChangeAspect="1"/>
            </p:cNvGrpSpPr>
            <p:nvPr/>
          </p:nvGrpSpPr>
          <p:grpSpPr bwMode="auto">
            <a:xfrm rot="67343">
              <a:off x="2844" y="2669"/>
              <a:ext cx="570" cy="1507"/>
              <a:chOff x="2962" y="2754"/>
              <a:chExt cx="470" cy="1269"/>
            </a:xfrm>
          </p:grpSpPr>
          <p:sp>
            <p:nvSpPr>
              <p:cNvPr id="29755" name="Freeform 60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Freeform 61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1" name="Line 62"/>
            <p:cNvSpPr>
              <a:spLocks noChangeAspect="1" noChangeShapeType="1"/>
            </p:cNvSpPr>
            <p:nvPr/>
          </p:nvSpPr>
          <p:spPr bwMode="auto">
            <a:xfrm rot="21180000" flipH="1">
              <a:off x="3099" y="3509"/>
              <a:ext cx="81" cy="627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" name="Group 63"/>
            <p:cNvGrpSpPr>
              <a:grpSpLocks noChangeAspect="1"/>
            </p:cNvGrpSpPr>
            <p:nvPr/>
          </p:nvGrpSpPr>
          <p:grpSpPr bwMode="auto">
            <a:xfrm rot="21480000" flipH="1">
              <a:off x="3005" y="3785"/>
              <a:ext cx="269" cy="148"/>
              <a:chOff x="3200" y="1957"/>
              <a:chExt cx="179" cy="99"/>
            </a:xfrm>
          </p:grpSpPr>
          <p:sp>
            <p:nvSpPr>
              <p:cNvPr id="29753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54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66"/>
            <p:cNvGrpSpPr>
              <a:grpSpLocks noChangeAspect="1"/>
            </p:cNvGrpSpPr>
            <p:nvPr/>
          </p:nvGrpSpPr>
          <p:grpSpPr bwMode="auto">
            <a:xfrm rot="21360908" flipH="1">
              <a:off x="1685" y="2804"/>
              <a:ext cx="447" cy="1336"/>
              <a:chOff x="3402" y="2814"/>
              <a:chExt cx="369" cy="1126"/>
            </a:xfrm>
          </p:grpSpPr>
          <p:sp>
            <p:nvSpPr>
              <p:cNvPr id="29751" name="Freeform 67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Freeform 68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4" name="Line 69"/>
            <p:cNvSpPr>
              <a:spLocks noChangeAspect="1" noChangeShapeType="1"/>
            </p:cNvSpPr>
            <p:nvPr/>
          </p:nvSpPr>
          <p:spPr bwMode="auto">
            <a:xfrm rot="180000">
              <a:off x="1903" y="3532"/>
              <a:ext cx="72" cy="574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8" name="Group 70"/>
            <p:cNvGrpSpPr>
              <a:grpSpLocks noChangeAspect="1"/>
            </p:cNvGrpSpPr>
            <p:nvPr/>
          </p:nvGrpSpPr>
          <p:grpSpPr bwMode="auto">
            <a:xfrm rot="-60000">
              <a:off x="1815" y="3778"/>
              <a:ext cx="250" cy="139"/>
              <a:chOff x="3200" y="1957"/>
              <a:chExt cx="179" cy="99"/>
            </a:xfrm>
          </p:grpSpPr>
          <p:sp>
            <p:nvSpPr>
              <p:cNvPr id="29749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50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3"/>
            <p:cNvGrpSpPr>
              <a:grpSpLocks noChangeAspect="1"/>
            </p:cNvGrpSpPr>
            <p:nvPr/>
          </p:nvGrpSpPr>
          <p:grpSpPr bwMode="auto">
            <a:xfrm rot="179092">
              <a:off x="3441" y="2796"/>
              <a:ext cx="446" cy="1336"/>
              <a:chOff x="3402" y="2814"/>
              <a:chExt cx="369" cy="1126"/>
            </a:xfrm>
          </p:grpSpPr>
          <p:sp>
            <p:nvSpPr>
              <p:cNvPr id="29747" name="Freeform 74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Freeform 75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7" name="Line 76"/>
            <p:cNvSpPr>
              <a:spLocks noChangeAspect="1" noChangeShapeType="1"/>
            </p:cNvSpPr>
            <p:nvPr/>
          </p:nvSpPr>
          <p:spPr bwMode="auto">
            <a:xfrm rot="21300000" flipH="1">
              <a:off x="3619" y="3520"/>
              <a:ext cx="80" cy="59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0" name="Group 77"/>
            <p:cNvGrpSpPr>
              <a:grpSpLocks noChangeAspect="1"/>
            </p:cNvGrpSpPr>
            <p:nvPr/>
          </p:nvGrpSpPr>
          <p:grpSpPr bwMode="auto">
            <a:xfrm flipH="1">
              <a:off x="3544" y="3764"/>
              <a:ext cx="250" cy="139"/>
              <a:chOff x="3200" y="1957"/>
              <a:chExt cx="179" cy="99"/>
            </a:xfrm>
          </p:grpSpPr>
          <p:sp>
            <p:nvSpPr>
              <p:cNvPr id="29745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6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39" name="Freeform 80"/>
            <p:cNvSpPr>
              <a:spLocks noChangeAspect="1"/>
            </p:cNvSpPr>
            <p:nvPr/>
          </p:nvSpPr>
          <p:spPr bwMode="auto">
            <a:xfrm>
              <a:off x="768" y="2208"/>
              <a:ext cx="3987" cy="1470"/>
            </a:xfrm>
            <a:custGeom>
              <a:avLst/>
              <a:gdLst>
                <a:gd name="T0" fmla="*/ 192 w 3987"/>
                <a:gd name="T1" fmla="*/ 0 h 1470"/>
                <a:gd name="T2" fmla="*/ 12 w 3987"/>
                <a:gd name="T3" fmla="*/ 583 h 1470"/>
                <a:gd name="T4" fmla="*/ 120 w 3987"/>
                <a:gd name="T5" fmla="*/ 1316 h 1470"/>
                <a:gd name="T6" fmla="*/ 282 w 3987"/>
                <a:gd name="T7" fmla="*/ 1312 h 1470"/>
                <a:gd name="T8" fmla="*/ 450 w 3987"/>
                <a:gd name="T9" fmla="*/ 1324 h 1470"/>
                <a:gd name="T10" fmla="*/ 729 w 3987"/>
                <a:gd name="T11" fmla="*/ 1292 h 1470"/>
                <a:gd name="T12" fmla="*/ 870 w 3987"/>
                <a:gd name="T13" fmla="*/ 1226 h 1470"/>
                <a:gd name="T14" fmla="*/ 1039 w 3987"/>
                <a:gd name="T15" fmla="*/ 1285 h 1470"/>
                <a:gd name="T16" fmla="*/ 1098 w 3987"/>
                <a:gd name="T17" fmla="*/ 1351 h 1470"/>
                <a:gd name="T18" fmla="*/ 1327 w 3987"/>
                <a:gd name="T19" fmla="*/ 1351 h 1470"/>
                <a:gd name="T20" fmla="*/ 1438 w 3987"/>
                <a:gd name="T21" fmla="*/ 1447 h 1470"/>
                <a:gd name="T22" fmla="*/ 1719 w 3987"/>
                <a:gd name="T23" fmla="*/ 1351 h 1470"/>
                <a:gd name="T24" fmla="*/ 1992 w 3987"/>
                <a:gd name="T25" fmla="*/ 1470 h 1470"/>
                <a:gd name="T26" fmla="*/ 2293 w 3987"/>
                <a:gd name="T27" fmla="*/ 1351 h 1470"/>
                <a:gd name="T28" fmla="*/ 2546 w 3987"/>
                <a:gd name="T29" fmla="*/ 1440 h 1470"/>
                <a:gd name="T30" fmla="*/ 2738 w 3987"/>
                <a:gd name="T31" fmla="*/ 1334 h 1470"/>
                <a:gd name="T32" fmla="*/ 2940 w 3987"/>
                <a:gd name="T33" fmla="*/ 1301 h 1470"/>
                <a:gd name="T34" fmla="*/ 3151 w 3987"/>
                <a:gd name="T35" fmla="*/ 1248 h 1470"/>
                <a:gd name="T36" fmla="*/ 3284 w 3987"/>
                <a:gd name="T37" fmla="*/ 1314 h 1470"/>
                <a:gd name="T38" fmla="*/ 3465 w 3987"/>
                <a:gd name="T39" fmla="*/ 1297 h 1470"/>
                <a:gd name="T40" fmla="*/ 3573 w 3987"/>
                <a:gd name="T41" fmla="*/ 1363 h 1470"/>
                <a:gd name="T42" fmla="*/ 3648 w 3987"/>
                <a:gd name="T43" fmla="*/ 1300 h 1470"/>
                <a:gd name="T44" fmla="*/ 3711 w 3987"/>
                <a:gd name="T45" fmla="*/ 1339 h 1470"/>
                <a:gd name="T46" fmla="*/ 3780 w 3987"/>
                <a:gd name="T47" fmla="*/ 1327 h 1470"/>
                <a:gd name="T48" fmla="*/ 3915 w 3987"/>
                <a:gd name="T49" fmla="*/ 1168 h 1470"/>
                <a:gd name="T50" fmla="*/ 3972 w 3987"/>
                <a:gd name="T51" fmla="*/ 639 h 1470"/>
                <a:gd name="T52" fmla="*/ 3815 w 3987"/>
                <a:gd name="T53" fmla="*/ 22 h 14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87"/>
                <a:gd name="T82" fmla="*/ 0 h 1470"/>
                <a:gd name="T83" fmla="*/ 3987 w 3987"/>
                <a:gd name="T84" fmla="*/ 1470 h 14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87" h="1470">
                  <a:moveTo>
                    <a:pt x="192" y="0"/>
                  </a:moveTo>
                  <a:cubicBezTo>
                    <a:pt x="162" y="99"/>
                    <a:pt x="24" y="364"/>
                    <a:pt x="12" y="583"/>
                  </a:cubicBezTo>
                  <a:cubicBezTo>
                    <a:pt x="0" y="802"/>
                    <a:pt x="75" y="1195"/>
                    <a:pt x="120" y="1316"/>
                  </a:cubicBezTo>
                  <a:cubicBezTo>
                    <a:pt x="162" y="1448"/>
                    <a:pt x="226" y="1310"/>
                    <a:pt x="282" y="1312"/>
                  </a:cubicBezTo>
                  <a:cubicBezTo>
                    <a:pt x="337" y="1313"/>
                    <a:pt x="376" y="1327"/>
                    <a:pt x="450" y="1324"/>
                  </a:cubicBezTo>
                  <a:cubicBezTo>
                    <a:pt x="524" y="1321"/>
                    <a:pt x="659" y="1308"/>
                    <a:pt x="729" y="1292"/>
                  </a:cubicBezTo>
                  <a:cubicBezTo>
                    <a:pt x="799" y="1276"/>
                    <a:pt x="818" y="1227"/>
                    <a:pt x="870" y="1226"/>
                  </a:cubicBezTo>
                  <a:cubicBezTo>
                    <a:pt x="922" y="1225"/>
                    <a:pt x="1001" y="1264"/>
                    <a:pt x="1039" y="1285"/>
                  </a:cubicBezTo>
                  <a:cubicBezTo>
                    <a:pt x="1077" y="1306"/>
                    <a:pt x="1050" y="1340"/>
                    <a:pt x="1098" y="1351"/>
                  </a:cubicBezTo>
                  <a:cubicBezTo>
                    <a:pt x="1146" y="1362"/>
                    <a:pt x="1270" y="1335"/>
                    <a:pt x="1327" y="1351"/>
                  </a:cubicBezTo>
                  <a:cubicBezTo>
                    <a:pt x="1384" y="1367"/>
                    <a:pt x="1373" y="1447"/>
                    <a:pt x="1438" y="1447"/>
                  </a:cubicBezTo>
                  <a:cubicBezTo>
                    <a:pt x="1503" y="1447"/>
                    <a:pt x="1627" y="1347"/>
                    <a:pt x="1719" y="1351"/>
                  </a:cubicBezTo>
                  <a:cubicBezTo>
                    <a:pt x="1860" y="1351"/>
                    <a:pt x="1873" y="1470"/>
                    <a:pt x="1992" y="1470"/>
                  </a:cubicBezTo>
                  <a:cubicBezTo>
                    <a:pt x="2110" y="1470"/>
                    <a:pt x="2179" y="1354"/>
                    <a:pt x="2293" y="1351"/>
                  </a:cubicBezTo>
                  <a:cubicBezTo>
                    <a:pt x="2393" y="1342"/>
                    <a:pt x="2483" y="1440"/>
                    <a:pt x="2546" y="1440"/>
                  </a:cubicBezTo>
                  <a:cubicBezTo>
                    <a:pt x="2633" y="1464"/>
                    <a:pt x="2672" y="1357"/>
                    <a:pt x="2738" y="1334"/>
                  </a:cubicBezTo>
                  <a:cubicBezTo>
                    <a:pt x="2804" y="1311"/>
                    <a:pt x="2871" y="1315"/>
                    <a:pt x="2940" y="1301"/>
                  </a:cubicBezTo>
                  <a:cubicBezTo>
                    <a:pt x="3008" y="1178"/>
                    <a:pt x="3090" y="1251"/>
                    <a:pt x="3151" y="1248"/>
                  </a:cubicBezTo>
                  <a:cubicBezTo>
                    <a:pt x="3208" y="1250"/>
                    <a:pt x="3193" y="1346"/>
                    <a:pt x="3284" y="1314"/>
                  </a:cubicBezTo>
                  <a:cubicBezTo>
                    <a:pt x="3375" y="1282"/>
                    <a:pt x="3417" y="1289"/>
                    <a:pt x="3465" y="1297"/>
                  </a:cubicBezTo>
                  <a:cubicBezTo>
                    <a:pt x="3513" y="1305"/>
                    <a:pt x="3543" y="1363"/>
                    <a:pt x="3573" y="1363"/>
                  </a:cubicBezTo>
                  <a:cubicBezTo>
                    <a:pt x="3608" y="1375"/>
                    <a:pt x="3594" y="1312"/>
                    <a:pt x="3648" y="1300"/>
                  </a:cubicBezTo>
                  <a:cubicBezTo>
                    <a:pt x="3671" y="1295"/>
                    <a:pt x="3689" y="1334"/>
                    <a:pt x="3711" y="1339"/>
                  </a:cubicBezTo>
                  <a:cubicBezTo>
                    <a:pt x="3734" y="1343"/>
                    <a:pt x="3746" y="1355"/>
                    <a:pt x="3780" y="1327"/>
                  </a:cubicBezTo>
                  <a:cubicBezTo>
                    <a:pt x="3815" y="1298"/>
                    <a:pt x="3906" y="1438"/>
                    <a:pt x="3915" y="1168"/>
                  </a:cubicBezTo>
                  <a:cubicBezTo>
                    <a:pt x="3924" y="898"/>
                    <a:pt x="3987" y="848"/>
                    <a:pt x="3972" y="639"/>
                  </a:cubicBezTo>
                  <a:cubicBezTo>
                    <a:pt x="3957" y="429"/>
                    <a:pt x="3848" y="151"/>
                    <a:pt x="3815" y="22"/>
                  </a:cubicBezTo>
                </a:path>
              </a:pathLst>
            </a:custGeom>
            <a:gradFill rotWithShape="1">
              <a:gsLst>
                <a:gs pos="0">
                  <a:srgbClr val="FFCCFF">
                    <a:alpha val="64998"/>
                  </a:srgbClr>
                </a:gs>
                <a:gs pos="100000">
                  <a:srgbClr val="FF33CC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0" name="Line 81"/>
            <p:cNvSpPr>
              <a:spLocks noChangeShapeType="1"/>
            </p:cNvSpPr>
            <p:nvPr/>
          </p:nvSpPr>
          <p:spPr bwMode="auto">
            <a:xfrm>
              <a:off x="2808" y="2544"/>
              <a:ext cx="0" cy="1056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82"/>
            <p:cNvSpPr>
              <a:spLocks noChangeShapeType="1"/>
            </p:cNvSpPr>
            <p:nvPr/>
          </p:nvSpPr>
          <p:spPr bwMode="auto">
            <a:xfrm>
              <a:off x="3432" y="2496"/>
              <a:ext cx="0" cy="1056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83"/>
            <p:cNvSpPr>
              <a:spLocks noChangeShapeType="1"/>
            </p:cNvSpPr>
            <p:nvPr/>
          </p:nvSpPr>
          <p:spPr bwMode="auto">
            <a:xfrm>
              <a:off x="2127" y="2544"/>
              <a:ext cx="0" cy="1056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84"/>
            <p:cNvSpPr>
              <a:spLocks noChangeShapeType="1"/>
            </p:cNvSpPr>
            <p:nvPr/>
          </p:nvSpPr>
          <p:spPr bwMode="auto">
            <a:xfrm flipH="1">
              <a:off x="2064" y="2544"/>
              <a:ext cx="1440" cy="0"/>
            </a:xfrm>
            <a:prstGeom prst="line">
              <a:avLst/>
            </a:prstGeom>
            <a:noFill/>
            <a:ln w="104775">
              <a:solidFill>
                <a:srgbClr val="4747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85"/>
            <p:cNvSpPr>
              <a:spLocks noChangeAspect="1"/>
            </p:cNvSpPr>
            <p:nvPr/>
          </p:nvSpPr>
          <p:spPr bwMode="auto">
            <a:xfrm>
              <a:off x="816" y="2178"/>
              <a:ext cx="3987" cy="1536"/>
            </a:xfrm>
            <a:custGeom>
              <a:avLst/>
              <a:gdLst>
                <a:gd name="T0" fmla="*/ 192 w 3987"/>
                <a:gd name="T1" fmla="*/ 0 h 1536"/>
                <a:gd name="T2" fmla="*/ 12 w 3987"/>
                <a:gd name="T3" fmla="*/ 583 h 1536"/>
                <a:gd name="T4" fmla="*/ 120 w 3987"/>
                <a:gd name="T5" fmla="*/ 1316 h 1536"/>
                <a:gd name="T6" fmla="*/ 282 w 3987"/>
                <a:gd name="T7" fmla="*/ 1312 h 1536"/>
                <a:gd name="T8" fmla="*/ 450 w 3987"/>
                <a:gd name="T9" fmla="*/ 1324 h 1536"/>
                <a:gd name="T10" fmla="*/ 729 w 3987"/>
                <a:gd name="T11" fmla="*/ 1292 h 1536"/>
                <a:gd name="T12" fmla="*/ 870 w 3987"/>
                <a:gd name="T13" fmla="*/ 1226 h 1536"/>
                <a:gd name="T14" fmla="*/ 1039 w 3987"/>
                <a:gd name="T15" fmla="*/ 1285 h 1536"/>
                <a:gd name="T16" fmla="*/ 1098 w 3987"/>
                <a:gd name="T17" fmla="*/ 1351 h 1536"/>
                <a:gd name="T18" fmla="*/ 1327 w 3987"/>
                <a:gd name="T19" fmla="*/ 1351 h 1536"/>
                <a:gd name="T20" fmla="*/ 1188 w 3987"/>
                <a:gd name="T21" fmla="*/ 1350 h 1536"/>
                <a:gd name="T22" fmla="*/ 1212 w 3987"/>
                <a:gd name="T23" fmla="*/ 234 h 1536"/>
                <a:gd name="T24" fmla="*/ 2064 w 3987"/>
                <a:gd name="T25" fmla="*/ 210 h 1536"/>
                <a:gd name="T26" fmla="*/ 2760 w 3987"/>
                <a:gd name="T27" fmla="*/ 306 h 1536"/>
                <a:gd name="T28" fmla="*/ 2738 w 3987"/>
                <a:gd name="T29" fmla="*/ 1334 h 1536"/>
                <a:gd name="T30" fmla="*/ 2940 w 3987"/>
                <a:gd name="T31" fmla="*/ 1301 h 1536"/>
                <a:gd name="T32" fmla="*/ 3151 w 3987"/>
                <a:gd name="T33" fmla="*/ 1248 h 1536"/>
                <a:gd name="T34" fmla="*/ 3284 w 3987"/>
                <a:gd name="T35" fmla="*/ 1314 h 1536"/>
                <a:gd name="T36" fmla="*/ 3465 w 3987"/>
                <a:gd name="T37" fmla="*/ 1297 h 1536"/>
                <a:gd name="T38" fmla="*/ 3573 w 3987"/>
                <a:gd name="T39" fmla="*/ 1363 h 1536"/>
                <a:gd name="T40" fmla="*/ 3648 w 3987"/>
                <a:gd name="T41" fmla="*/ 1300 h 1536"/>
                <a:gd name="T42" fmla="*/ 3711 w 3987"/>
                <a:gd name="T43" fmla="*/ 1339 h 1536"/>
                <a:gd name="T44" fmla="*/ 3780 w 3987"/>
                <a:gd name="T45" fmla="*/ 1327 h 1536"/>
                <a:gd name="T46" fmla="*/ 3915 w 3987"/>
                <a:gd name="T47" fmla="*/ 1168 h 1536"/>
                <a:gd name="T48" fmla="*/ 3972 w 3987"/>
                <a:gd name="T49" fmla="*/ 639 h 1536"/>
                <a:gd name="T50" fmla="*/ 3815 w 3987"/>
                <a:gd name="T51" fmla="*/ 22 h 1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87"/>
                <a:gd name="T79" fmla="*/ 0 h 1536"/>
                <a:gd name="T80" fmla="*/ 3987 w 3987"/>
                <a:gd name="T81" fmla="*/ 1536 h 1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87" h="1536">
                  <a:moveTo>
                    <a:pt x="192" y="0"/>
                  </a:moveTo>
                  <a:cubicBezTo>
                    <a:pt x="162" y="99"/>
                    <a:pt x="24" y="364"/>
                    <a:pt x="12" y="583"/>
                  </a:cubicBezTo>
                  <a:cubicBezTo>
                    <a:pt x="0" y="802"/>
                    <a:pt x="75" y="1195"/>
                    <a:pt x="120" y="1316"/>
                  </a:cubicBezTo>
                  <a:cubicBezTo>
                    <a:pt x="162" y="1448"/>
                    <a:pt x="226" y="1310"/>
                    <a:pt x="282" y="1312"/>
                  </a:cubicBezTo>
                  <a:cubicBezTo>
                    <a:pt x="337" y="1313"/>
                    <a:pt x="376" y="1327"/>
                    <a:pt x="450" y="1324"/>
                  </a:cubicBezTo>
                  <a:cubicBezTo>
                    <a:pt x="524" y="1321"/>
                    <a:pt x="659" y="1308"/>
                    <a:pt x="729" y="1292"/>
                  </a:cubicBezTo>
                  <a:cubicBezTo>
                    <a:pt x="799" y="1276"/>
                    <a:pt x="818" y="1227"/>
                    <a:pt x="870" y="1226"/>
                  </a:cubicBezTo>
                  <a:cubicBezTo>
                    <a:pt x="922" y="1225"/>
                    <a:pt x="1001" y="1264"/>
                    <a:pt x="1039" y="1285"/>
                  </a:cubicBezTo>
                  <a:cubicBezTo>
                    <a:pt x="1077" y="1306"/>
                    <a:pt x="1050" y="1340"/>
                    <a:pt x="1098" y="1351"/>
                  </a:cubicBezTo>
                  <a:cubicBezTo>
                    <a:pt x="1146" y="1362"/>
                    <a:pt x="1312" y="1351"/>
                    <a:pt x="1327" y="1351"/>
                  </a:cubicBezTo>
                  <a:cubicBezTo>
                    <a:pt x="1342" y="1351"/>
                    <a:pt x="1207" y="1536"/>
                    <a:pt x="1188" y="1350"/>
                  </a:cubicBezTo>
                  <a:cubicBezTo>
                    <a:pt x="1169" y="1164"/>
                    <a:pt x="1066" y="424"/>
                    <a:pt x="1212" y="234"/>
                  </a:cubicBezTo>
                  <a:cubicBezTo>
                    <a:pt x="1353" y="234"/>
                    <a:pt x="1945" y="210"/>
                    <a:pt x="2064" y="210"/>
                  </a:cubicBezTo>
                  <a:cubicBezTo>
                    <a:pt x="2182" y="210"/>
                    <a:pt x="2648" y="119"/>
                    <a:pt x="2760" y="306"/>
                  </a:cubicBezTo>
                  <a:cubicBezTo>
                    <a:pt x="2872" y="493"/>
                    <a:pt x="2708" y="1168"/>
                    <a:pt x="2738" y="1334"/>
                  </a:cubicBezTo>
                  <a:cubicBezTo>
                    <a:pt x="2768" y="1500"/>
                    <a:pt x="2871" y="1315"/>
                    <a:pt x="2940" y="1301"/>
                  </a:cubicBezTo>
                  <a:cubicBezTo>
                    <a:pt x="3008" y="1178"/>
                    <a:pt x="3090" y="1251"/>
                    <a:pt x="3151" y="1248"/>
                  </a:cubicBezTo>
                  <a:cubicBezTo>
                    <a:pt x="3208" y="1250"/>
                    <a:pt x="3193" y="1346"/>
                    <a:pt x="3284" y="1314"/>
                  </a:cubicBezTo>
                  <a:cubicBezTo>
                    <a:pt x="3375" y="1282"/>
                    <a:pt x="3417" y="1289"/>
                    <a:pt x="3465" y="1297"/>
                  </a:cubicBezTo>
                  <a:cubicBezTo>
                    <a:pt x="3513" y="1305"/>
                    <a:pt x="3543" y="1363"/>
                    <a:pt x="3573" y="1363"/>
                  </a:cubicBezTo>
                  <a:cubicBezTo>
                    <a:pt x="3608" y="1375"/>
                    <a:pt x="3594" y="1312"/>
                    <a:pt x="3648" y="1300"/>
                  </a:cubicBezTo>
                  <a:cubicBezTo>
                    <a:pt x="3671" y="1295"/>
                    <a:pt x="3689" y="1334"/>
                    <a:pt x="3711" y="1339"/>
                  </a:cubicBezTo>
                  <a:cubicBezTo>
                    <a:pt x="3734" y="1343"/>
                    <a:pt x="3746" y="1355"/>
                    <a:pt x="3780" y="1327"/>
                  </a:cubicBezTo>
                  <a:cubicBezTo>
                    <a:pt x="3815" y="1298"/>
                    <a:pt x="3906" y="1438"/>
                    <a:pt x="3915" y="1168"/>
                  </a:cubicBezTo>
                  <a:cubicBezTo>
                    <a:pt x="3924" y="898"/>
                    <a:pt x="3987" y="848"/>
                    <a:pt x="3972" y="639"/>
                  </a:cubicBezTo>
                  <a:cubicBezTo>
                    <a:pt x="3957" y="429"/>
                    <a:pt x="3848" y="151"/>
                    <a:pt x="3815" y="22"/>
                  </a:cubicBezTo>
                </a:path>
              </a:pathLst>
            </a:custGeom>
            <a:gradFill rotWithShape="1">
              <a:gsLst>
                <a:gs pos="0">
                  <a:srgbClr val="FFCCFF">
                    <a:alpha val="64998"/>
                  </a:srgbClr>
                </a:gs>
                <a:gs pos="100000">
                  <a:srgbClr val="FF33CC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6" name="~PP2372.WAV">
            <a:hlinkClick r:id="" action="ppaction://media"/>
          </p:cNvPr>
          <p:cNvPicPr>
            <a:picLocks noRot="1" noChangeAspect="1"/>
          </p:cNvPicPr>
          <p:nvPr>
            <a:wavAudioFile r:embed="rId1" name="~PP237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PERICISION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major cause of rebound after orthodontic treatment is the network of elastic supracrestal gingival fibers.</a:t>
            </a:r>
          </a:p>
          <a:p>
            <a:pPr eaLnBrk="1" hangingPunct="1"/>
            <a:r>
              <a:rPr lang="en-US" smtClean="0"/>
              <a:t>As a teeth moved to a new position, these fibers tend to stretch, and they remodel very slowly.</a:t>
            </a:r>
          </a:p>
        </p:txBody>
      </p:sp>
      <p:pic>
        <p:nvPicPr>
          <p:cNvPr id="4" name="~PP2061.WAV">
            <a:hlinkClick r:id="" action="ppaction://media"/>
          </p:cNvPr>
          <p:cNvPicPr>
            <a:picLocks noRot="1" noChangeAspect="1"/>
          </p:cNvPicPr>
          <p:nvPr>
            <a:wavAudioFile r:embed="rId1" name="~PP206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pull of these elastic fibers could be eliminated a major cause of relapse of previously irregular and rotated teeth should be eliminated.</a:t>
            </a:r>
          </a:p>
        </p:txBody>
      </p:sp>
      <p:pic>
        <p:nvPicPr>
          <p:cNvPr id="4" name="~PP3169.WAV">
            <a:hlinkClick r:id="" action="ppaction://media"/>
          </p:cNvPr>
          <p:cNvPicPr>
            <a:picLocks noRot="1" noChangeAspect="1"/>
          </p:cNvPicPr>
          <p:nvPr>
            <a:wavAudioFile r:embed="rId1" name="~PP316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Minor Surgical Procedures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Extraction</a:t>
            </a:r>
          </a:p>
          <a:p>
            <a:pPr eaLnBrk="1" hangingPunct="1">
              <a:buFontTx/>
              <a:buNone/>
            </a:pPr>
            <a:r>
              <a:rPr lang="en-US" smtClean="0"/>
              <a:t>Surgical uncovering of impacted teeth</a:t>
            </a:r>
          </a:p>
          <a:p>
            <a:pPr eaLnBrk="1" hangingPunct="1">
              <a:buFontTx/>
              <a:buNone/>
            </a:pPr>
            <a:r>
              <a:rPr lang="en-US" smtClean="0"/>
              <a:t>Frenectomy</a:t>
            </a:r>
          </a:p>
          <a:p>
            <a:pPr eaLnBrk="1" hangingPunct="1">
              <a:buFontTx/>
              <a:buNone/>
            </a:pPr>
            <a:r>
              <a:rPr lang="en-US" smtClean="0"/>
              <a:t>Pericision</a:t>
            </a:r>
          </a:p>
          <a:p>
            <a:pPr eaLnBrk="1" hangingPunct="1">
              <a:buFontTx/>
              <a:buNone/>
            </a:pPr>
            <a:r>
              <a:rPr lang="en-US" smtClean="0"/>
              <a:t>Transplantation of teeth</a:t>
            </a:r>
          </a:p>
          <a:p>
            <a:pPr eaLnBrk="1" hangingPunct="1">
              <a:buFontTx/>
              <a:buNone/>
            </a:pPr>
            <a:r>
              <a:rPr lang="en-US" smtClean="0"/>
              <a:t>Corticotomy </a:t>
            </a:r>
          </a:p>
        </p:txBody>
      </p:sp>
      <p:pic>
        <p:nvPicPr>
          <p:cNvPr id="4" name="~PP599.WAV">
            <a:hlinkClick r:id="" action="ppaction://media"/>
          </p:cNvPr>
          <p:cNvPicPr>
            <a:picLocks noRot="1" noChangeAspect="1"/>
          </p:cNvPicPr>
          <p:nvPr>
            <a:wavAudioFile r:embed="rId1" name="~PP59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supracrestal fibers are sectioned and allowed to heal while the teeth are held in the proper position</a:t>
            </a:r>
          </a:p>
          <a:p>
            <a:pPr eaLnBrk="1" hangingPunct="1"/>
            <a:r>
              <a:rPr lang="en-US" smtClean="0"/>
              <a:t>Reduces chances of relapse caused by the gingival elasticity</a:t>
            </a:r>
          </a:p>
        </p:txBody>
      </p:sp>
      <p:pic>
        <p:nvPicPr>
          <p:cNvPr id="4" name="~PP633.WAV">
            <a:hlinkClick r:id="" action="ppaction://media"/>
          </p:cNvPr>
          <p:cNvPicPr>
            <a:picLocks noRot="1" noChangeAspect="1"/>
          </p:cNvPicPr>
          <p:nvPr>
            <a:wavAudioFile r:embed="rId1" name="~PP633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Circumferential </a:t>
            </a:r>
            <a:br>
              <a:rPr lang="en-US" sz="3600" smtClean="0"/>
            </a:br>
            <a:r>
              <a:rPr lang="en-US" sz="3600" smtClean="0"/>
              <a:t>Supracrestal Fibrotomy (CSF)</a:t>
            </a:r>
            <a:br>
              <a:rPr lang="en-US" sz="3600" smtClean="0"/>
            </a:br>
            <a:r>
              <a:rPr lang="en-US" sz="3600" smtClean="0"/>
              <a:t>(PERICISION)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Surgical Procedure developed by Edwards (1988)</a:t>
            </a:r>
          </a:p>
          <a:p>
            <a:pPr eaLnBrk="1" hangingPunct="1"/>
            <a:r>
              <a:rPr lang="en-US" smtClean="0"/>
              <a:t>Infiltration with a local anesthetic</a:t>
            </a:r>
          </a:p>
          <a:p>
            <a:pPr eaLnBrk="1" hangingPunct="1"/>
            <a:r>
              <a:rPr lang="en-US" smtClean="0"/>
              <a:t>Insert the sharp point of the fine blade into the gingival sulcus down to the crest of alveolar bone</a:t>
            </a:r>
          </a:p>
        </p:txBody>
      </p:sp>
      <p:pic>
        <p:nvPicPr>
          <p:cNvPr id="4" name="~PP1660.WAV">
            <a:hlinkClick r:id="" action="ppaction://media"/>
          </p:cNvPr>
          <p:cNvPicPr>
            <a:picLocks noRot="1" noChangeAspect="1"/>
          </p:cNvPicPr>
          <p:nvPr>
            <a:wavAudioFile r:embed="rId1" name="~PP166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4"/>
          <p:cNvSpPr>
            <a:spLocks noChangeAspect="1"/>
          </p:cNvSpPr>
          <p:nvPr/>
        </p:nvSpPr>
        <p:spPr bwMode="auto">
          <a:xfrm>
            <a:off x="2890838" y="1397000"/>
            <a:ext cx="3638550" cy="1685925"/>
          </a:xfrm>
          <a:custGeom>
            <a:avLst/>
            <a:gdLst>
              <a:gd name="T0" fmla="*/ 0 w 1529"/>
              <a:gd name="T1" fmla="*/ 2147483647 h 708"/>
              <a:gd name="T2" fmla="*/ 2147483647 w 1529"/>
              <a:gd name="T3" fmla="*/ 0 h 708"/>
              <a:gd name="T4" fmla="*/ 2147483647 w 1529"/>
              <a:gd name="T5" fmla="*/ 2147483647 h 708"/>
              <a:gd name="T6" fmla="*/ 0 60000 65536"/>
              <a:gd name="T7" fmla="*/ 0 60000 65536"/>
              <a:gd name="T8" fmla="*/ 0 60000 65536"/>
              <a:gd name="T9" fmla="*/ 0 w 1529"/>
              <a:gd name="T10" fmla="*/ 0 h 708"/>
              <a:gd name="T11" fmla="*/ 1529 w 1529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9" h="708">
                <a:moveTo>
                  <a:pt x="0" y="708"/>
                </a:moveTo>
                <a:cubicBezTo>
                  <a:pt x="126" y="590"/>
                  <a:pt x="67" y="0"/>
                  <a:pt x="756" y="0"/>
                </a:cubicBezTo>
                <a:cubicBezTo>
                  <a:pt x="1445" y="0"/>
                  <a:pt x="1368" y="561"/>
                  <a:pt x="1529" y="70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 rot="21480000" flipH="1">
            <a:off x="1576388" y="1857375"/>
            <a:ext cx="1397000" cy="2416175"/>
            <a:chOff x="4982" y="2670"/>
            <a:chExt cx="726" cy="1282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5076" y="2670"/>
              <a:ext cx="596" cy="930"/>
              <a:chOff x="5076" y="2670"/>
              <a:chExt cx="596" cy="930"/>
            </a:xfrm>
          </p:grpSpPr>
          <p:sp>
            <p:nvSpPr>
              <p:cNvPr id="34896" name="Freeform 7"/>
              <p:cNvSpPr>
                <a:spLocks noChangeAspect="1"/>
              </p:cNvSpPr>
              <p:nvPr/>
            </p:nvSpPr>
            <p:spPr bwMode="auto">
              <a:xfrm>
                <a:off x="5283" y="2670"/>
                <a:ext cx="156" cy="477"/>
              </a:xfrm>
              <a:custGeom>
                <a:avLst/>
                <a:gdLst>
                  <a:gd name="T0" fmla="*/ 153 w 156"/>
                  <a:gd name="T1" fmla="*/ 237 h 477"/>
                  <a:gd name="T2" fmla="*/ 108 w 156"/>
                  <a:gd name="T3" fmla="*/ 369 h 477"/>
                  <a:gd name="T4" fmla="*/ 33 w 156"/>
                  <a:gd name="T5" fmla="*/ 408 h 477"/>
                  <a:gd name="T6" fmla="*/ 0 w 156"/>
                  <a:gd name="T7" fmla="*/ 213 h 477"/>
                  <a:gd name="T8" fmla="*/ 98 w 156"/>
                  <a:gd name="T9" fmla="*/ 0 h 477"/>
                  <a:gd name="T10" fmla="*/ 153 w 156"/>
                  <a:gd name="T11" fmla="*/ 237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77"/>
                  <a:gd name="T20" fmla="*/ 156 w 156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77">
                    <a:moveTo>
                      <a:pt x="153" y="237"/>
                    </a:moveTo>
                    <a:cubicBezTo>
                      <a:pt x="156" y="264"/>
                      <a:pt x="138" y="276"/>
                      <a:pt x="108" y="369"/>
                    </a:cubicBezTo>
                    <a:cubicBezTo>
                      <a:pt x="57" y="477"/>
                      <a:pt x="62" y="475"/>
                      <a:pt x="33" y="408"/>
                    </a:cubicBezTo>
                    <a:cubicBezTo>
                      <a:pt x="30" y="384"/>
                      <a:pt x="0" y="291"/>
                      <a:pt x="0" y="213"/>
                    </a:cubicBezTo>
                    <a:cubicBezTo>
                      <a:pt x="0" y="135"/>
                      <a:pt x="40" y="9"/>
                      <a:pt x="98" y="0"/>
                    </a:cubicBezTo>
                    <a:cubicBezTo>
                      <a:pt x="155" y="16"/>
                      <a:pt x="150" y="210"/>
                      <a:pt x="153" y="237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7" name="Freeform 8"/>
              <p:cNvSpPr>
                <a:spLocks noChangeAspect="1"/>
              </p:cNvSpPr>
              <p:nvPr/>
            </p:nvSpPr>
            <p:spPr bwMode="auto">
              <a:xfrm rot="213214" flipH="1">
                <a:off x="5076" y="2671"/>
                <a:ext cx="596" cy="929"/>
              </a:xfrm>
              <a:custGeom>
                <a:avLst/>
                <a:gdLst>
                  <a:gd name="T0" fmla="*/ 121 w 990"/>
                  <a:gd name="T1" fmla="*/ 184 h 1460"/>
                  <a:gd name="T2" fmla="*/ 61 w 990"/>
                  <a:gd name="T3" fmla="*/ 13 h 1460"/>
                  <a:gd name="T4" fmla="*/ 28 w 990"/>
                  <a:gd name="T5" fmla="*/ 109 h 1460"/>
                  <a:gd name="T6" fmla="*/ 0 w 990"/>
                  <a:gd name="T7" fmla="*/ 315 h 1460"/>
                  <a:gd name="T8" fmla="*/ 216 w 990"/>
                  <a:gd name="T9" fmla="*/ 330 h 1460"/>
                  <a:gd name="T10" fmla="*/ 208 w 990"/>
                  <a:gd name="T11" fmla="*/ 144 h 1460"/>
                  <a:gd name="T12" fmla="*/ 169 w 990"/>
                  <a:gd name="T13" fmla="*/ 7 h 1460"/>
                  <a:gd name="T14" fmla="*/ 121 w 990"/>
                  <a:gd name="T15" fmla="*/ 184 h 1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0"/>
                  <a:gd name="T25" fmla="*/ 0 h 1460"/>
                  <a:gd name="T26" fmla="*/ 990 w 990"/>
                  <a:gd name="T27" fmla="*/ 1460 h 1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0" h="1460">
                    <a:moveTo>
                      <a:pt x="554" y="714"/>
                    </a:moveTo>
                    <a:cubicBezTo>
                      <a:pt x="480" y="751"/>
                      <a:pt x="399" y="71"/>
                      <a:pt x="281" y="49"/>
                    </a:cubicBezTo>
                    <a:cubicBezTo>
                      <a:pt x="163" y="93"/>
                      <a:pt x="119" y="190"/>
                      <a:pt x="126" y="426"/>
                    </a:cubicBezTo>
                    <a:cubicBezTo>
                      <a:pt x="133" y="662"/>
                      <a:pt x="103" y="950"/>
                      <a:pt x="0" y="1223"/>
                    </a:cubicBezTo>
                    <a:cubicBezTo>
                      <a:pt x="169" y="1460"/>
                      <a:pt x="901" y="1417"/>
                      <a:pt x="990" y="1282"/>
                    </a:cubicBezTo>
                    <a:cubicBezTo>
                      <a:pt x="923" y="957"/>
                      <a:pt x="939" y="781"/>
                      <a:pt x="953" y="559"/>
                    </a:cubicBezTo>
                    <a:cubicBezTo>
                      <a:pt x="967" y="337"/>
                      <a:pt x="840" y="0"/>
                      <a:pt x="775" y="27"/>
                    </a:cubicBezTo>
                    <a:cubicBezTo>
                      <a:pt x="655" y="129"/>
                      <a:pt x="628" y="677"/>
                      <a:pt x="554" y="714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95" name="Freeform 9"/>
            <p:cNvSpPr>
              <a:spLocks noChangeAspect="1"/>
            </p:cNvSpPr>
            <p:nvPr/>
          </p:nvSpPr>
          <p:spPr bwMode="auto">
            <a:xfrm>
              <a:off x="4982" y="3399"/>
              <a:ext cx="726" cy="553"/>
            </a:xfrm>
            <a:custGeom>
              <a:avLst/>
              <a:gdLst>
                <a:gd name="T0" fmla="*/ 670 w 726"/>
                <a:gd name="T1" fmla="*/ 54 h 553"/>
                <a:gd name="T2" fmla="*/ 649 w 726"/>
                <a:gd name="T3" fmla="*/ 462 h 553"/>
                <a:gd name="T4" fmla="*/ 370 w 726"/>
                <a:gd name="T5" fmla="*/ 420 h 553"/>
                <a:gd name="T6" fmla="*/ 169 w 726"/>
                <a:gd name="T7" fmla="*/ 495 h 553"/>
                <a:gd name="T8" fmla="*/ 28 w 726"/>
                <a:gd name="T9" fmla="*/ 333 h 553"/>
                <a:gd name="T10" fmla="*/ 76 w 726"/>
                <a:gd name="T11" fmla="*/ 48 h 553"/>
                <a:gd name="T12" fmla="*/ 670 w 726"/>
                <a:gd name="T13" fmla="*/ 54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53"/>
                <a:gd name="T23" fmla="*/ 726 w 726"/>
                <a:gd name="T24" fmla="*/ 553 h 5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53">
                  <a:moveTo>
                    <a:pt x="670" y="54"/>
                  </a:moveTo>
                  <a:cubicBezTo>
                    <a:pt x="720" y="181"/>
                    <a:pt x="726" y="367"/>
                    <a:pt x="649" y="462"/>
                  </a:cubicBezTo>
                  <a:cubicBezTo>
                    <a:pt x="588" y="553"/>
                    <a:pt x="450" y="415"/>
                    <a:pt x="370" y="420"/>
                  </a:cubicBezTo>
                  <a:cubicBezTo>
                    <a:pt x="290" y="425"/>
                    <a:pt x="226" y="509"/>
                    <a:pt x="169" y="495"/>
                  </a:cubicBezTo>
                  <a:cubicBezTo>
                    <a:pt x="97" y="435"/>
                    <a:pt x="37" y="393"/>
                    <a:pt x="28" y="333"/>
                  </a:cubicBezTo>
                  <a:cubicBezTo>
                    <a:pt x="19" y="273"/>
                    <a:pt x="0" y="128"/>
                    <a:pt x="76" y="48"/>
                  </a:cubicBezTo>
                  <a:cubicBezTo>
                    <a:pt x="217" y="42"/>
                    <a:pt x="454" y="0"/>
                    <a:pt x="670" y="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0" name="Freeform 10"/>
          <p:cNvSpPr>
            <a:spLocks noChangeAspect="1"/>
          </p:cNvSpPr>
          <p:nvPr/>
        </p:nvSpPr>
        <p:spPr bwMode="auto">
          <a:xfrm rot="21480000" flipH="1">
            <a:off x="1897063" y="1962150"/>
            <a:ext cx="598487" cy="1576388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Freeform 11"/>
          <p:cNvSpPr>
            <a:spLocks noChangeAspect="1"/>
          </p:cNvSpPr>
          <p:nvPr/>
        </p:nvSpPr>
        <p:spPr bwMode="auto">
          <a:xfrm rot="21480000" flipH="1">
            <a:off x="1820863" y="3209925"/>
            <a:ext cx="796925" cy="1009650"/>
          </a:xfrm>
          <a:custGeom>
            <a:avLst/>
            <a:gdLst>
              <a:gd name="T0" fmla="*/ 2147483647 w 414"/>
              <a:gd name="T1" fmla="*/ 2147483647 h 535"/>
              <a:gd name="T2" fmla="*/ 2147483647 w 414"/>
              <a:gd name="T3" fmla="*/ 2147483647 h 535"/>
              <a:gd name="T4" fmla="*/ 2147483647 w 414"/>
              <a:gd name="T5" fmla="*/ 2147483647 h 535"/>
              <a:gd name="T6" fmla="*/ 2147483647 w 414"/>
              <a:gd name="T7" fmla="*/ 2147483647 h 535"/>
              <a:gd name="T8" fmla="*/ 2147483647 w 414"/>
              <a:gd name="T9" fmla="*/ 2147483647 h 535"/>
              <a:gd name="T10" fmla="*/ 2147483647 w 414"/>
              <a:gd name="T11" fmla="*/ 2147483647 h 5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4"/>
              <a:gd name="T19" fmla="*/ 0 h 535"/>
              <a:gd name="T20" fmla="*/ 414 w 414"/>
              <a:gd name="T21" fmla="*/ 535 h 5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4" h="535">
                <a:moveTo>
                  <a:pt x="57" y="76"/>
                </a:moveTo>
                <a:cubicBezTo>
                  <a:pt x="12" y="173"/>
                  <a:pt x="0" y="310"/>
                  <a:pt x="18" y="391"/>
                </a:cubicBezTo>
                <a:cubicBezTo>
                  <a:pt x="74" y="441"/>
                  <a:pt x="156" y="528"/>
                  <a:pt x="231" y="535"/>
                </a:cubicBezTo>
                <a:cubicBezTo>
                  <a:pt x="275" y="529"/>
                  <a:pt x="385" y="462"/>
                  <a:pt x="399" y="382"/>
                </a:cubicBezTo>
                <a:cubicBezTo>
                  <a:pt x="414" y="302"/>
                  <a:pt x="391" y="131"/>
                  <a:pt x="339" y="64"/>
                </a:cubicBezTo>
                <a:cubicBezTo>
                  <a:pt x="277" y="17"/>
                  <a:pt x="159" y="0"/>
                  <a:pt x="57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Freeform 12"/>
          <p:cNvSpPr>
            <a:spLocks noChangeAspect="1"/>
          </p:cNvSpPr>
          <p:nvPr/>
        </p:nvSpPr>
        <p:spPr bwMode="auto">
          <a:xfrm rot="21480000" flipH="1">
            <a:off x="2116138" y="1966913"/>
            <a:ext cx="596900" cy="1576387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Freeform 13"/>
          <p:cNvSpPr>
            <a:spLocks noChangeAspect="1"/>
          </p:cNvSpPr>
          <p:nvPr/>
        </p:nvSpPr>
        <p:spPr bwMode="auto">
          <a:xfrm rot="21480000" flipH="1">
            <a:off x="2011363" y="3216275"/>
            <a:ext cx="835025" cy="1036638"/>
          </a:xfrm>
          <a:custGeom>
            <a:avLst/>
            <a:gdLst>
              <a:gd name="T0" fmla="*/ 2147483647 w 435"/>
              <a:gd name="T1" fmla="*/ 2147483647 h 550"/>
              <a:gd name="T2" fmla="*/ 2147483647 w 435"/>
              <a:gd name="T3" fmla="*/ 2147483647 h 550"/>
              <a:gd name="T4" fmla="*/ 2147483647 w 435"/>
              <a:gd name="T5" fmla="*/ 2147483647 h 550"/>
              <a:gd name="T6" fmla="*/ 2147483647 w 435"/>
              <a:gd name="T7" fmla="*/ 2147483647 h 550"/>
              <a:gd name="T8" fmla="*/ 2147483647 w 435"/>
              <a:gd name="T9" fmla="*/ 2147483647 h 550"/>
              <a:gd name="T10" fmla="*/ 2147483647 w 435"/>
              <a:gd name="T11" fmla="*/ 2147483647 h 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5"/>
              <a:gd name="T19" fmla="*/ 0 h 550"/>
              <a:gd name="T20" fmla="*/ 435 w 435"/>
              <a:gd name="T21" fmla="*/ 550 h 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5" h="550">
                <a:moveTo>
                  <a:pt x="60" y="76"/>
                </a:moveTo>
                <a:cubicBezTo>
                  <a:pt x="15" y="173"/>
                  <a:pt x="0" y="325"/>
                  <a:pt x="18" y="406"/>
                </a:cubicBezTo>
                <a:cubicBezTo>
                  <a:pt x="74" y="456"/>
                  <a:pt x="147" y="543"/>
                  <a:pt x="222" y="550"/>
                </a:cubicBezTo>
                <a:cubicBezTo>
                  <a:pt x="266" y="544"/>
                  <a:pt x="406" y="456"/>
                  <a:pt x="420" y="376"/>
                </a:cubicBezTo>
                <a:cubicBezTo>
                  <a:pt x="435" y="296"/>
                  <a:pt x="394" y="131"/>
                  <a:pt x="342" y="64"/>
                </a:cubicBezTo>
                <a:cubicBezTo>
                  <a:pt x="280" y="17"/>
                  <a:pt x="162" y="0"/>
                  <a:pt x="60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Freeform 14"/>
          <p:cNvSpPr>
            <a:spLocks noChangeAspect="1"/>
          </p:cNvSpPr>
          <p:nvPr/>
        </p:nvSpPr>
        <p:spPr bwMode="auto">
          <a:xfrm rot="240000" flipH="1">
            <a:off x="2692400" y="1538288"/>
            <a:ext cx="598488" cy="1914525"/>
          </a:xfrm>
          <a:custGeom>
            <a:avLst/>
            <a:gdLst>
              <a:gd name="T0" fmla="*/ 2147483647 w 286"/>
              <a:gd name="T1" fmla="*/ 2147483647 h 1016"/>
              <a:gd name="T2" fmla="*/ 2147483647 w 286"/>
              <a:gd name="T3" fmla="*/ 2147483647 h 1016"/>
              <a:gd name="T4" fmla="*/ 2147483647 w 286"/>
              <a:gd name="T5" fmla="*/ 2147483647 h 1016"/>
              <a:gd name="T6" fmla="*/ 2147483647 w 286"/>
              <a:gd name="T7" fmla="*/ 2147483647 h 1016"/>
              <a:gd name="T8" fmla="*/ 2147483647 w 286"/>
              <a:gd name="T9" fmla="*/ 0 h 1016"/>
              <a:gd name="T10" fmla="*/ 2147483647 w 286"/>
              <a:gd name="T11" fmla="*/ 2147483647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6"/>
              <a:gd name="T19" fmla="*/ 0 h 1016"/>
              <a:gd name="T20" fmla="*/ 286 w 28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6" h="1016">
                <a:moveTo>
                  <a:pt x="6" y="600"/>
                </a:moveTo>
                <a:cubicBezTo>
                  <a:pt x="0" y="736"/>
                  <a:pt x="1" y="805"/>
                  <a:pt x="6" y="900"/>
                </a:cubicBezTo>
                <a:cubicBezTo>
                  <a:pt x="89" y="1016"/>
                  <a:pt x="207" y="951"/>
                  <a:pt x="246" y="882"/>
                </a:cubicBezTo>
                <a:cubicBezTo>
                  <a:pt x="286" y="866"/>
                  <a:pt x="257" y="623"/>
                  <a:pt x="246" y="540"/>
                </a:cubicBezTo>
                <a:cubicBezTo>
                  <a:pt x="235" y="456"/>
                  <a:pt x="162" y="45"/>
                  <a:pt x="114" y="0"/>
                </a:cubicBezTo>
                <a:cubicBezTo>
                  <a:pt x="66" y="19"/>
                  <a:pt x="11" y="464"/>
                  <a:pt x="6" y="60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Freeform 15"/>
          <p:cNvSpPr>
            <a:spLocks noChangeAspect="1"/>
          </p:cNvSpPr>
          <p:nvPr/>
        </p:nvSpPr>
        <p:spPr bwMode="auto">
          <a:xfrm rot="360000">
            <a:off x="2506663" y="3076575"/>
            <a:ext cx="850900" cy="1216025"/>
          </a:xfrm>
          <a:custGeom>
            <a:avLst/>
            <a:gdLst>
              <a:gd name="T0" fmla="*/ 2147483647 w 357"/>
              <a:gd name="T1" fmla="*/ 2147483647 h 511"/>
              <a:gd name="T2" fmla="*/ 2147483647 w 357"/>
              <a:gd name="T3" fmla="*/ 2147483647 h 511"/>
              <a:gd name="T4" fmla="*/ 2147483647 w 357"/>
              <a:gd name="T5" fmla="*/ 2147483647 h 511"/>
              <a:gd name="T6" fmla="*/ 2147483647 w 357"/>
              <a:gd name="T7" fmla="*/ 2147483647 h 511"/>
              <a:gd name="T8" fmla="*/ 2147483647 w 357"/>
              <a:gd name="T9" fmla="*/ 2147483647 h 511"/>
              <a:gd name="T10" fmla="*/ 2147483647 w 357"/>
              <a:gd name="T11" fmla="*/ 2147483647 h 5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7"/>
              <a:gd name="T19" fmla="*/ 0 h 511"/>
              <a:gd name="T20" fmla="*/ 357 w 357"/>
              <a:gd name="T21" fmla="*/ 511 h 5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7" h="511">
                <a:moveTo>
                  <a:pt x="278" y="57"/>
                </a:moveTo>
                <a:cubicBezTo>
                  <a:pt x="320" y="132"/>
                  <a:pt x="357" y="306"/>
                  <a:pt x="310" y="347"/>
                </a:cubicBezTo>
                <a:cubicBezTo>
                  <a:pt x="263" y="388"/>
                  <a:pt x="243" y="503"/>
                  <a:pt x="178" y="511"/>
                </a:cubicBezTo>
                <a:cubicBezTo>
                  <a:pt x="139" y="508"/>
                  <a:pt x="30" y="394"/>
                  <a:pt x="16" y="332"/>
                </a:cubicBezTo>
                <a:cubicBezTo>
                  <a:pt x="0" y="269"/>
                  <a:pt x="29" y="104"/>
                  <a:pt x="72" y="50"/>
                </a:cubicBezTo>
                <a:cubicBezTo>
                  <a:pt x="126" y="11"/>
                  <a:pt x="187" y="0"/>
                  <a:pt x="278" y="57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6"/>
          <p:cNvGrpSpPr>
            <a:grpSpLocks noChangeAspect="1"/>
          </p:cNvGrpSpPr>
          <p:nvPr/>
        </p:nvGrpSpPr>
        <p:grpSpPr bwMode="auto">
          <a:xfrm rot="120000">
            <a:off x="6294438" y="1858963"/>
            <a:ext cx="1397000" cy="2416175"/>
            <a:chOff x="4982" y="2670"/>
            <a:chExt cx="726" cy="1282"/>
          </a:xfrm>
        </p:grpSpPr>
        <p:grpSp>
          <p:nvGrpSpPr>
            <p:cNvPr id="5" name="Group 17"/>
            <p:cNvGrpSpPr>
              <a:grpSpLocks noChangeAspect="1"/>
            </p:cNvGrpSpPr>
            <p:nvPr/>
          </p:nvGrpSpPr>
          <p:grpSpPr bwMode="auto">
            <a:xfrm>
              <a:off x="5076" y="2670"/>
              <a:ext cx="596" cy="930"/>
              <a:chOff x="5076" y="2670"/>
              <a:chExt cx="596" cy="930"/>
            </a:xfrm>
          </p:grpSpPr>
          <p:sp>
            <p:nvSpPr>
              <p:cNvPr id="34892" name="Freeform 18"/>
              <p:cNvSpPr>
                <a:spLocks noChangeAspect="1"/>
              </p:cNvSpPr>
              <p:nvPr/>
            </p:nvSpPr>
            <p:spPr bwMode="auto">
              <a:xfrm>
                <a:off x="5283" y="2670"/>
                <a:ext cx="156" cy="477"/>
              </a:xfrm>
              <a:custGeom>
                <a:avLst/>
                <a:gdLst>
                  <a:gd name="T0" fmla="*/ 153 w 156"/>
                  <a:gd name="T1" fmla="*/ 237 h 477"/>
                  <a:gd name="T2" fmla="*/ 108 w 156"/>
                  <a:gd name="T3" fmla="*/ 369 h 477"/>
                  <a:gd name="T4" fmla="*/ 33 w 156"/>
                  <a:gd name="T5" fmla="*/ 408 h 477"/>
                  <a:gd name="T6" fmla="*/ 0 w 156"/>
                  <a:gd name="T7" fmla="*/ 213 h 477"/>
                  <a:gd name="T8" fmla="*/ 98 w 156"/>
                  <a:gd name="T9" fmla="*/ 0 h 477"/>
                  <a:gd name="T10" fmla="*/ 153 w 156"/>
                  <a:gd name="T11" fmla="*/ 237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77"/>
                  <a:gd name="T20" fmla="*/ 156 w 156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77">
                    <a:moveTo>
                      <a:pt x="153" y="237"/>
                    </a:moveTo>
                    <a:cubicBezTo>
                      <a:pt x="156" y="264"/>
                      <a:pt x="138" y="276"/>
                      <a:pt x="108" y="369"/>
                    </a:cubicBezTo>
                    <a:cubicBezTo>
                      <a:pt x="57" y="477"/>
                      <a:pt x="62" y="475"/>
                      <a:pt x="33" y="408"/>
                    </a:cubicBezTo>
                    <a:cubicBezTo>
                      <a:pt x="30" y="384"/>
                      <a:pt x="0" y="291"/>
                      <a:pt x="0" y="213"/>
                    </a:cubicBezTo>
                    <a:cubicBezTo>
                      <a:pt x="0" y="135"/>
                      <a:pt x="40" y="9"/>
                      <a:pt x="98" y="0"/>
                    </a:cubicBezTo>
                    <a:cubicBezTo>
                      <a:pt x="155" y="16"/>
                      <a:pt x="150" y="210"/>
                      <a:pt x="153" y="237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3" name="Freeform 19"/>
              <p:cNvSpPr>
                <a:spLocks noChangeAspect="1"/>
              </p:cNvSpPr>
              <p:nvPr/>
            </p:nvSpPr>
            <p:spPr bwMode="auto">
              <a:xfrm rot="213214" flipH="1">
                <a:off x="5076" y="2671"/>
                <a:ext cx="596" cy="929"/>
              </a:xfrm>
              <a:custGeom>
                <a:avLst/>
                <a:gdLst>
                  <a:gd name="T0" fmla="*/ 121 w 990"/>
                  <a:gd name="T1" fmla="*/ 184 h 1460"/>
                  <a:gd name="T2" fmla="*/ 61 w 990"/>
                  <a:gd name="T3" fmla="*/ 13 h 1460"/>
                  <a:gd name="T4" fmla="*/ 28 w 990"/>
                  <a:gd name="T5" fmla="*/ 109 h 1460"/>
                  <a:gd name="T6" fmla="*/ 0 w 990"/>
                  <a:gd name="T7" fmla="*/ 315 h 1460"/>
                  <a:gd name="T8" fmla="*/ 216 w 990"/>
                  <a:gd name="T9" fmla="*/ 330 h 1460"/>
                  <a:gd name="T10" fmla="*/ 208 w 990"/>
                  <a:gd name="T11" fmla="*/ 144 h 1460"/>
                  <a:gd name="T12" fmla="*/ 169 w 990"/>
                  <a:gd name="T13" fmla="*/ 7 h 1460"/>
                  <a:gd name="T14" fmla="*/ 121 w 990"/>
                  <a:gd name="T15" fmla="*/ 184 h 1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0"/>
                  <a:gd name="T25" fmla="*/ 0 h 1460"/>
                  <a:gd name="T26" fmla="*/ 990 w 990"/>
                  <a:gd name="T27" fmla="*/ 1460 h 1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0" h="1460">
                    <a:moveTo>
                      <a:pt x="554" y="714"/>
                    </a:moveTo>
                    <a:cubicBezTo>
                      <a:pt x="480" y="751"/>
                      <a:pt x="399" y="71"/>
                      <a:pt x="281" y="49"/>
                    </a:cubicBezTo>
                    <a:cubicBezTo>
                      <a:pt x="163" y="93"/>
                      <a:pt x="119" y="190"/>
                      <a:pt x="126" y="426"/>
                    </a:cubicBezTo>
                    <a:cubicBezTo>
                      <a:pt x="133" y="662"/>
                      <a:pt x="103" y="950"/>
                      <a:pt x="0" y="1223"/>
                    </a:cubicBezTo>
                    <a:cubicBezTo>
                      <a:pt x="169" y="1460"/>
                      <a:pt x="901" y="1417"/>
                      <a:pt x="990" y="1282"/>
                    </a:cubicBezTo>
                    <a:cubicBezTo>
                      <a:pt x="923" y="957"/>
                      <a:pt x="939" y="781"/>
                      <a:pt x="953" y="559"/>
                    </a:cubicBezTo>
                    <a:cubicBezTo>
                      <a:pt x="967" y="337"/>
                      <a:pt x="840" y="0"/>
                      <a:pt x="775" y="27"/>
                    </a:cubicBezTo>
                    <a:cubicBezTo>
                      <a:pt x="655" y="129"/>
                      <a:pt x="628" y="677"/>
                      <a:pt x="554" y="714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91" name="Freeform 20"/>
            <p:cNvSpPr>
              <a:spLocks noChangeAspect="1"/>
            </p:cNvSpPr>
            <p:nvPr/>
          </p:nvSpPr>
          <p:spPr bwMode="auto">
            <a:xfrm>
              <a:off x="4982" y="3399"/>
              <a:ext cx="726" cy="553"/>
            </a:xfrm>
            <a:custGeom>
              <a:avLst/>
              <a:gdLst>
                <a:gd name="T0" fmla="*/ 670 w 726"/>
                <a:gd name="T1" fmla="*/ 54 h 553"/>
                <a:gd name="T2" fmla="*/ 649 w 726"/>
                <a:gd name="T3" fmla="*/ 462 h 553"/>
                <a:gd name="T4" fmla="*/ 370 w 726"/>
                <a:gd name="T5" fmla="*/ 420 h 553"/>
                <a:gd name="T6" fmla="*/ 169 w 726"/>
                <a:gd name="T7" fmla="*/ 495 h 553"/>
                <a:gd name="T8" fmla="*/ 28 w 726"/>
                <a:gd name="T9" fmla="*/ 333 h 553"/>
                <a:gd name="T10" fmla="*/ 76 w 726"/>
                <a:gd name="T11" fmla="*/ 48 h 553"/>
                <a:gd name="T12" fmla="*/ 670 w 726"/>
                <a:gd name="T13" fmla="*/ 54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53"/>
                <a:gd name="T23" fmla="*/ 726 w 726"/>
                <a:gd name="T24" fmla="*/ 553 h 5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53">
                  <a:moveTo>
                    <a:pt x="670" y="54"/>
                  </a:moveTo>
                  <a:cubicBezTo>
                    <a:pt x="720" y="181"/>
                    <a:pt x="726" y="367"/>
                    <a:pt x="649" y="462"/>
                  </a:cubicBezTo>
                  <a:cubicBezTo>
                    <a:pt x="588" y="553"/>
                    <a:pt x="450" y="415"/>
                    <a:pt x="370" y="420"/>
                  </a:cubicBezTo>
                  <a:cubicBezTo>
                    <a:pt x="290" y="425"/>
                    <a:pt x="226" y="509"/>
                    <a:pt x="169" y="495"/>
                  </a:cubicBezTo>
                  <a:cubicBezTo>
                    <a:pt x="97" y="435"/>
                    <a:pt x="37" y="393"/>
                    <a:pt x="28" y="333"/>
                  </a:cubicBezTo>
                  <a:cubicBezTo>
                    <a:pt x="19" y="273"/>
                    <a:pt x="0" y="128"/>
                    <a:pt x="76" y="48"/>
                  </a:cubicBezTo>
                  <a:cubicBezTo>
                    <a:pt x="217" y="42"/>
                    <a:pt x="454" y="0"/>
                    <a:pt x="670" y="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7" name="Freeform 21"/>
          <p:cNvSpPr>
            <a:spLocks noChangeAspect="1"/>
          </p:cNvSpPr>
          <p:nvPr/>
        </p:nvSpPr>
        <p:spPr bwMode="auto">
          <a:xfrm rot="120000">
            <a:off x="6770688" y="1947863"/>
            <a:ext cx="598487" cy="1576387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Freeform 22"/>
          <p:cNvSpPr>
            <a:spLocks noChangeAspect="1"/>
          </p:cNvSpPr>
          <p:nvPr/>
        </p:nvSpPr>
        <p:spPr bwMode="auto">
          <a:xfrm rot="120000">
            <a:off x="6648450" y="3195638"/>
            <a:ext cx="796925" cy="1009650"/>
          </a:xfrm>
          <a:custGeom>
            <a:avLst/>
            <a:gdLst>
              <a:gd name="T0" fmla="*/ 2147483647 w 414"/>
              <a:gd name="T1" fmla="*/ 2147483647 h 535"/>
              <a:gd name="T2" fmla="*/ 2147483647 w 414"/>
              <a:gd name="T3" fmla="*/ 2147483647 h 535"/>
              <a:gd name="T4" fmla="*/ 2147483647 w 414"/>
              <a:gd name="T5" fmla="*/ 2147483647 h 535"/>
              <a:gd name="T6" fmla="*/ 2147483647 w 414"/>
              <a:gd name="T7" fmla="*/ 2147483647 h 535"/>
              <a:gd name="T8" fmla="*/ 2147483647 w 414"/>
              <a:gd name="T9" fmla="*/ 2147483647 h 535"/>
              <a:gd name="T10" fmla="*/ 2147483647 w 414"/>
              <a:gd name="T11" fmla="*/ 2147483647 h 5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4"/>
              <a:gd name="T19" fmla="*/ 0 h 535"/>
              <a:gd name="T20" fmla="*/ 414 w 414"/>
              <a:gd name="T21" fmla="*/ 535 h 5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4" h="535">
                <a:moveTo>
                  <a:pt x="57" y="76"/>
                </a:moveTo>
                <a:cubicBezTo>
                  <a:pt x="12" y="173"/>
                  <a:pt x="0" y="310"/>
                  <a:pt x="18" y="391"/>
                </a:cubicBezTo>
                <a:cubicBezTo>
                  <a:pt x="74" y="441"/>
                  <a:pt x="156" y="528"/>
                  <a:pt x="231" y="535"/>
                </a:cubicBezTo>
                <a:cubicBezTo>
                  <a:pt x="275" y="529"/>
                  <a:pt x="385" y="462"/>
                  <a:pt x="399" y="382"/>
                </a:cubicBezTo>
                <a:cubicBezTo>
                  <a:pt x="414" y="302"/>
                  <a:pt x="391" y="131"/>
                  <a:pt x="339" y="64"/>
                </a:cubicBezTo>
                <a:cubicBezTo>
                  <a:pt x="277" y="17"/>
                  <a:pt x="159" y="0"/>
                  <a:pt x="57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Freeform 23"/>
          <p:cNvSpPr>
            <a:spLocks noChangeAspect="1"/>
          </p:cNvSpPr>
          <p:nvPr/>
        </p:nvSpPr>
        <p:spPr bwMode="auto">
          <a:xfrm rot="120000">
            <a:off x="6553200" y="1974850"/>
            <a:ext cx="596900" cy="1576388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Freeform 24"/>
          <p:cNvSpPr>
            <a:spLocks noChangeAspect="1"/>
          </p:cNvSpPr>
          <p:nvPr/>
        </p:nvSpPr>
        <p:spPr bwMode="auto">
          <a:xfrm rot="120000">
            <a:off x="6419850" y="3222625"/>
            <a:ext cx="835025" cy="1036638"/>
          </a:xfrm>
          <a:custGeom>
            <a:avLst/>
            <a:gdLst>
              <a:gd name="T0" fmla="*/ 2147483647 w 435"/>
              <a:gd name="T1" fmla="*/ 2147483647 h 550"/>
              <a:gd name="T2" fmla="*/ 2147483647 w 435"/>
              <a:gd name="T3" fmla="*/ 2147483647 h 550"/>
              <a:gd name="T4" fmla="*/ 2147483647 w 435"/>
              <a:gd name="T5" fmla="*/ 2147483647 h 550"/>
              <a:gd name="T6" fmla="*/ 2147483647 w 435"/>
              <a:gd name="T7" fmla="*/ 2147483647 h 550"/>
              <a:gd name="T8" fmla="*/ 2147483647 w 435"/>
              <a:gd name="T9" fmla="*/ 2147483647 h 550"/>
              <a:gd name="T10" fmla="*/ 2147483647 w 435"/>
              <a:gd name="T11" fmla="*/ 2147483647 h 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5"/>
              <a:gd name="T19" fmla="*/ 0 h 550"/>
              <a:gd name="T20" fmla="*/ 435 w 435"/>
              <a:gd name="T21" fmla="*/ 550 h 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5" h="550">
                <a:moveTo>
                  <a:pt x="60" y="76"/>
                </a:moveTo>
                <a:cubicBezTo>
                  <a:pt x="15" y="173"/>
                  <a:pt x="0" y="325"/>
                  <a:pt x="18" y="406"/>
                </a:cubicBezTo>
                <a:cubicBezTo>
                  <a:pt x="74" y="456"/>
                  <a:pt x="147" y="543"/>
                  <a:pt x="222" y="550"/>
                </a:cubicBezTo>
                <a:cubicBezTo>
                  <a:pt x="266" y="544"/>
                  <a:pt x="406" y="456"/>
                  <a:pt x="420" y="376"/>
                </a:cubicBezTo>
                <a:cubicBezTo>
                  <a:pt x="435" y="296"/>
                  <a:pt x="394" y="131"/>
                  <a:pt x="342" y="64"/>
                </a:cubicBezTo>
                <a:cubicBezTo>
                  <a:pt x="280" y="17"/>
                  <a:pt x="162" y="0"/>
                  <a:pt x="60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Freeform 25"/>
          <p:cNvSpPr>
            <a:spLocks noChangeAspect="1"/>
          </p:cNvSpPr>
          <p:nvPr/>
        </p:nvSpPr>
        <p:spPr bwMode="auto">
          <a:xfrm rot="-360000">
            <a:off x="5902325" y="1574800"/>
            <a:ext cx="596900" cy="1914525"/>
          </a:xfrm>
          <a:custGeom>
            <a:avLst/>
            <a:gdLst>
              <a:gd name="T0" fmla="*/ 2147483647 w 286"/>
              <a:gd name="T1" fmla="*/ 2147483647 h 1016"/>
              <a:gd name="T2" fmla="*/ 2147483647 w 286"/>
              <a:gd name="T3" fmla="*/ 2147483647 h 1016"/>
              <a:gd name="T4" fmla="*/ 2147483647 w 286"/>
              <a:gd name="T5" fmla="*/ 2147483647 h 1016"/>
              <a:gd name="T6" fmla="*/ 2147483647 w 286"/>
              <a:gd name="T7" fmla="*/ 2147483647 h 1016"/>
              <a:gd name="T8" fmla="*/ 2147483647 w 286"/>
              <a:gd name="T9" fmla="*/ 0 h 1016"/>
              <a:gd name="T10" fmla="*/ 2147483647 w 286"/>
              <a:gd name="T11" fmla="*/ 2147483647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6"/>
              <a:gd name="T19" fmla="*/ 0 h 1016"/>
              <a:gd name="T20" fmla="*/ 286 w 28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6" h="1016">
                <a:moveTo>
                  <a:pt x="6" y="600"/>
                </a:moveTo>
                <a:cubicBezTo>
                  <a:pt x="0" y="736"/>
                  <a:pt x="1" y="805"/>
                  <a:pt x="6" y="900"/>
                </a:cubicBezTo>
                <a:cubicBezTo>
                  <a:pt x="89" y="1016"/>
                  <a:pt x="207" y="951"/>
                  <a:pt x="246" y="882"/>
                </a:cubicBezTo>
                <a:cubicBezTo>
                  <a:pt x="286" y="866"/>
                  <a:pt x="257" y="623"/>
                  <a:pt x="246" y="540"/>
                </a:cubicBezTo>
                <a:cubicBezTo>
                  <a:pt x="235" y="456"/>
                  <a:pt x="162" y="45"/>
                  <a:pt x="114" y="0"/>
                </a:cubicBezTo>
                <a:cubicBezTo>
                  <a:pt x="66" y="19"/>
                  <a:pt x="11" y="464"/>
                  <a:pt x="6" y="60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Freeform 26"/>
          <p:cNvSpPr>
            <a:spLocks noChangeAspect="1"/>
          </p:cNvSpPr>
          <p:nvPr/>
        </p:nvSpPr>
        <p:spPr bwMode="auto">
          <a:xfrm rot="-360000">
            <a:off x="5864225" y="3109913"/>
            <a:ext cx="906463" cy="1217612"/>
          </a:xfrm>
          <a:custGeom>
            <a:avLst/>
            <a:gdLst>
              <a:gd name="T0" fmla="*/ 2147483647 w 435"/>
              <a:gd name="T1" fmla="*/ 2147483647 h 646"/>
              <a:gd name="T2" fmla="*/ 2147483647 w 435"/>
              <a:gd name="T3" fmla="*/ 2147483647 h 646"/>
              <a:gd name="T4" fmla="*/ 2147483647 w 435"/>
              <a:gd name="T5" fmla="*/ 2147483647 h 646"/>
              <a:gd name="T6" fmla="*/ 2147483647 w 435"/>
              <a:gd name="T7" fmla="*/ 2147483647 h 646"/>
              <a:gd name="T8" fmla="*/ 2147483647 w 435"/>
              <a:gd name="T9" fmla="*/ 2147483647 h 646"/>
              <a:gd name="T10" fmla="*/ 2147483647 w 435"/>
              <a:gd name="T11" fmla="*/ 2147483647 h 6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5"/>
              <a:gd name="T19" fmla="*/ 0 h 646"/>
              <a:gd name="T20" fmla="*/ 435 w 435"/>
              <a:gd name="T21" fmla="*/ 646 h 6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5" h="646">
                <a:moveTo>
                  <a:pt x="90" y="76"/>
                </a:moveTo>
                <a:cubicBezTo>
                  <a:pt x="45" y="173"/>
                  <a:pt x="0" y="379"/>
                  <a:pt x="18" y="460"/>
                </a:cubicBezTo>
                <a:cubicBezTo>
                  <a:pt x="74" y="510"/>
                  <a:pt x="147" y="639"/>
                  <a:pt x="222" y="646"/>
                </a:cubicBezTo>
                <a:cubicBezTo>
                  <a:pt x="266" y="640"/>
                  <a:pt x="406" y="510"/>
                  <a:pt x="420" y="430"/>
                </a:cubicBezTo>
                <a:cubicBezTo>
                  <a:pt x="435" y="350"/>
                  <a:pt x="376" y="125"/>
                  <a:pt x="324" y="58"/>
                </a:cubicBezTo>
                <a:cubicBezTo>
                  <a:pt x="262" y="11"/>
                  <a:pt x="192" y="0"/>
                  <a:pt x="90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7"/>
          <p:cNvGrpSpPr>
            <a:grpSpLocks noChangeAspect="1"/>
          </p:cNvGrpSpPr>
          <p:nvPr/>
        </p:nvGrpSpPr>
        <p:grpSpPr bwMode="auto">
          <a:xfrm rot="21352657" flipH="1">
            <a:off x="3684588" y="1971675"/>
            <a:ext cx="904875" cy="2392363"/>
            <a:chOff x="2962" y="2754"/>
            <a:chExt cx="470" cy="1269"/>
          </a:xfrm>
        </p:grpSpPr>
        <p:sp>
          <p:nvSpPr>
            <p:cNvPr id="34888" name="Freeform 28"/>
            <p:cNvSpPr>
              <a:spLocks noChangeAspect="1"/>
            </p:cNvSpPr>
            <p:nvPr/>
          </p:nvSpPr>
          <p:spPr bwMode="auto">
            <a:xfrm>
              <a:off x="3046" y="2754"/>
              <a:ext cx="320" cy="877"/>
            </a:xfrm>
            <a:custGeom>
              <a:avLst/>
              <a:gdLst>
                <a:gd name="T0" fmla="*/ 32 w 320"/>
                <a:gd name="T1" fmla="*/ 428 h 877"/>
                <a:gd name="T2" fmla="*/ 6 w 320"/>
                <a:gd name="T3" fmla="*/ 747 h 877"/>
                <a:gd name="T4" fmla="*/ 272 w 320"/>
                <a:gd name="T5" fmla="*/ 758 h 877"/>
                <a:gd name="T6" fmla="*/ 262 w 320"/>
                <a:gd name="T7" fmla="*/ 361 h 877"/>
                <a:gd name="T8" fmla="*/ 139 w 320"/>
                <a:gd name="T9" fmla="*/ 0 h 877"/>
                <a:gd name="T10" fmla="*/ 32 w 320"/>
                <a:gd name="T11" fmla="*/ 428 h 8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877"/>
                <a:gd name="T20" fmla="*/ 320 w 320"/>
                <a:gd name="T21" fmla="*/ 877 h 8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877">
                  <a:moveTo>
                    <a:pt x="32" y="428"/>
                  </a:moveTo>
                  <a:cubicBezTo>
                    <a:pt x="25" y="581"/>
                    <a:pt x="0" y="639"/>
                    <a:pt x="6" y="747"/>
                  </a:cubicBezTo>
                  <a:cubicBezTo>
                    <a:pt x="108" y="877"/>
                    <a:pt x="224" y="835"/>
                    <a:pt x="272" y="758"/>
                  </a:cubicBezTo>
                  <a:cubicBezTo>
                    <a:pt x="320" y="740"/>
                    <a:pt x="275" y="455"/>
                    <a:pt x="262" y="361"/>
                  </a:cubicBezTo>
                  <a:cubicBezTo>
                    <a:pt x="248" y="267"/>
                    <a:pt x="198" y="51"/>
                    <a:pt x="139" y="0"/>
                  </a:cubicBezTo>
                  <a:cubicBezTo>
                    <a:pt x="80" y="22"/>
                    <a:pt x="39" y="275"/>
                    <a:pt x="32" y="428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Freeform 29"/>
            <p:cNvSpPr>
              <a:spLocks noChangeAspect="1"/>
            </p:cNvSpPr>
            <p:nvPr/>
          </p:nvSpPr>
          <p:spPr bwMode="auto">
            <a:xfrm>
              <a:off x="2962" y="3443"/>
              <a:ext cx="470" cy="580"/>
            </a:xfrm>
            <a:custGeom>
              <a:avLst/>
              <a:gdLst>
                <a:gd name="T0" fmla="*/ 101 w 470"/>
                <a:gd name="T1" fmla="*/ 53 h 580"/>
                <a:gd name="T2" fmla="*/ 22 w 470"/>
                <a:gd name="T3" fmla="*/ 524 h 580"/>
                <a:gd name="T4" fmla="*/ 234 w 470"/>
                <a:gd name="T5" fmla="*/ 565 h 580"/>
                <a:gd name="T6" fmla="*/ 452 w 470"/>
                <a:gd name="T7" fmla="*/ 461 h 580"/>
                <a:gd name="T8" fmla="*/ 360 w 470"/>
                <a:gd name="T9" fmla="*/ 27 h 580"/>
                <a:gd name="T10" fmla="*/ 101 w 470"/>
                <a:gd name="T11" fmla="*/ 53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580"/>
                <a:gd name="T20" fmla="*/ 470 w 470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580">
                  <a:moveTo>
                    <a:pt x="101" y="53"/>
                  </a:moveTo>
                  <a:cubicBezTo>
                    <a:pt x="45" y="162"/>
                    <a:pt x="0" y="432"/>
                    <a:pt x="22" y="524"/>
                  </a:cubicBezTo>
                  <a:cubicBezTo>
                    <a:pt x="91" y="580"/>
                    <a:pt x="142" y="558"/>
                    <a:pt x="234" y="565"/>
                  </a:cubicBezTo>
                  <a:cubicBezTo>
                    <a:pt x="288" y="558"/>
                    <a:pt x="435" y="552"/>
                    <a:pt x="452" y="461"/>
                  </a:cubicBezTo>
                  <a:cubicBezTo>
                    <a:pt x="470" y="371"/>
                    <a:pt x="424" y="103"/>
                    <a:pt x="360" y="27"/>
                  </a:cubicBezTo>
                  <a:cubicBezTo>
                    <a:pt x="266" y="0"/>
                    <a:pt x="224" y="0"/>
                    <a:pt x="101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4" name="Line 30"/>
          <p:cNvSpPr>
            <a:spLocks noChangeAspect="1" noChangeShapeType="1"/>
          </p:cNvSpPr>
          <p:nvPr/>
        </p:nvSpPr>
        <p:spPr bwMode="auto">
          <a:xfrm rot="180000">
            <a:off x="4133850" y="3303588"/>
            <a:ext cx="114300" cy="1023937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" name="Group 31"/>
          <p:cNvGrpSpPr>
            <a:grpSpLocks noChangeAspect="1"/>
          </p:cNvGrpSpPr>
          <p:nvPr/>
        </p:nvGrpSpPr>
        <p:grpSpPr bwMode="auto">
          <a:xfrm rot="-60000">
            <a:off x="3990975" y="3741738"/>
            <a:ext cx="427038" cy="234950"/>
            <a:chOff x="3200" y="1957"/>
            <a:chExt cx="179" cy="99"/>
          </a:xfrm>
        </p:grpSpPr>
        <p:sp>
          <p:nvSpPr>
            <p:cNvPr id="34886" name="AutoShape 32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87" name="Rectangle 33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 noChangeAspect="1"/>
          </p:cNvGrpSpPr>
          <p:nvPr/>
        </p:nvGrpSpPr>
        <p:grpSpPr bwMode="auto">
          <a:xfrm rot="240000">
            <a:off x="2320925" y="3665538"/>
            <a:ext cx="365125" cy="247650"/>
            <a:chOff x="2498" y="2015"/>
            <a:chExt cx="153" cy="104"/>
          </a:xfrm>
        </p:grpSpPr>
        <p:sp>
          <p:nvSpPr>
            <p:cNvPr id="371747" name="AutoShape 35"/>
            <p:cNvSpPr>
              <a:spLocks noChangeAspect="1" noChangeArrowheads="1"/>
            </p:cNvSpPr>
            <p:nvPr/>
          </p:nvSpPr>
          <p:spPr bwMode="auto">
            <a:xfrm rot="21372204">
              <a:off x="2498" y="2015"/>
              <a:ext cx="153" cy="104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85" name="Rectangle 36"/>
            <p:cNvSpPr>
              <a:spLocks noChangeAspect="1" noChangeArrowheads="1"/>
            </p:cNvSpPr>
            <p:nvPr/>
          </p:nvSpPr>
          <p:spPr bwMode="auto">
            <a:xfrm rot="-360000">
              <a:off x="2536" y="2059"/>
              <a:ext cx="86" cy="2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37"/>
          <p:cNvGrpSpPr>
            <a:grpSpLocks noChangeAspect="1"/>
          </p:cNvGrpSpPr>
          <p:nvPr/>
        </p:nvGrpSpPr>
        <p:grpSpPr bwMode="auto">
          <a:xfrm>
            <a:off x="1624013" y="3644900"/>
            <a:ext cx="363537" cy="247650"/>
            <a:chOff x="2205" y="2017"/>
            <a:chExt cx="153" cy="104"/>
          </a:xfrm>
        </p:grpSpPr>
        <p:sp>
          <p:nvSpPr>
            <p:cNvPr id="371750" name="AutoShape 38"/>
            <p:cNvSpPr>
              <a:spLocks noChangeAspect="1" noChangeArrowheads="1"/>
            </p:cNvSpPr>
            <p:nvPr/>
          </p:nvSpPr>
          <p:spPr bwMode="auto">
            <a:xfrm rot="21372204">
              <a:off x="2205" y="2017"/>
              <a:ext cx="153" cy="104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83" name="Rectangle 39"/>
            <p:cNvSpPr>
              <a:spLocks noChangeAspect="1" noChangeArrowheads="1"/>
            </p:cNvSpPr>
            <p:nvPr/>
          </p:nvSpPr>
          <p:spPr bwMode="auto">
            <a:xfrm rot="300000">
              <a:off x="2244" y="2058"/>
              <a:ext cx="86" cy="2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40"/>
          <p:cNvGrpSpPr>
            <a:grpSpLocks noChangeAspect="1"/>
          </p:cNvGrpSpPr>
          <p:nvPr/>
        </p:nvGrpSpPr>
        <p:grpSpPr bwMode="auto">
          <a:xfrm>
            <a:off x="1857375" y="3659188"/>
            <a:ext cx="363538" cy="247650"/>
            <a:chOff x="2303" y="2029"/>
            <a:chExt cx="153" cy="104"/>
          </a:xfrm>
        </p:grpSpPr>
        <p:sp>
          <p:nvSpPr>
            <p:cNvPr id="371753" name="AutoShape 41"/>
            <p:cNvSpPr>
              <a:spLocks noChangeAspect="1" noChangeArrowheads="1"/>
            </p:cNvSpPr>
            <p:nvPr/>
          </p:nvSpPr>
          <p:spPr bwMode="auto">
            <a:xfrm rot="21372204">
              <a:off x="2303" y="2029"/>
              <a:ext cx="153" cy="104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81" name="Rectangle 42"/>
            <p:cNvSpPr>
              <a:spLocks noChangeAspect="1" noChangeArrowheads="1"/>
            </p:cNvSpPr>
            <p:nvPr/>
          </p:nvSpPr>
          <p:spPr bwMode="auto">
            <a:xfrm rot="300000">
              <a:off x="2341" y="2073"/>
              <a:ext cx="86" cy="2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 noChangeAspect="1"/>
          </p:cNvGrpSpPr>
          <p:nvPr/>
        </p:nvGrpSpPr>
        <p:grpSpPr bwMode="auto">
          <a:xfrm rot="-540000">
            <a:off x="6548438" y="3673475"/>
            <a:ext cx="365125" cy="247650"/>
            <a:chOff x="4309" y="2014"/>
            <a:chExt cx="153" cy="104"/>
          </a:xfrm>
        </p:grpSpPr>
        <p:sp>
          <p:nvSpPr>
            <p:cNvPr id="371756" name="AutoShape 44"/>
            <p:cNvSpPr>
              <a:spLocks noChangeAspect="1" noChangeArrowheads="1"/>
            </p:cNvSpPr>
            <p:nvPr/>
          </p:nvSpPr>
          <p:spPr bwMode="auto">
            <a:xfrm rot="227796" flipH="1">
              <a:off x="4309" y="2014"/>
              <a:ext cx="153" cy="104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08000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79" name="Rectangle 45"/>
            <p:cNvSpPr>
              <a:spLocks noChangeAspect="1" noChangeArrowheads="1"/>
            </p:cNvSpPr>
            <p:nvPr/>
          </p:nvSpPr>
          <p:spPr bwMode="auto">
            <a:xfrm rot="360000" flipH="1">
              <a:off x="4338" y="2058"/>
              <a:ext cx="86" cy="2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1758" name="AutoShape 46"/>
          <p:cNvSpPr>
            <a:spLocks noChangeAspect="1" noChangeArrowheads="1"/>
          </p:cNvSpPr>
          <p:nvPr/>
        </p:nvSpPr>
        <p:spPr bwMode="auto">
          <a:xfrm rot="227796" flipH="1">
            <a:off x="7329488" y="3635375"/>
            <a:ext cx="365125" cy="247650"/>
          </a:xfrm>
          <a:prstGeom prst="plus">
            <a:avLst>
              <a:gd name="adj" fmla="val 43375"/>
            </a:avLst>
          </a:prstGeom>
          <a:gradFill rotWithShape="1">
            <a:gsLst>
              <a:gs pos="0">
                <a:srgbClr val="101010"/>
              </a:gs>
              <a:gs pos="50000">
                <a:srgbClr val="DDDDDD"/>
              </a:gs>
              <a:gs pos="100000">
                <a:srgbClr val="101010"/>
              </a:gs>
            </a:gsLst>
            <a:lin ang="540000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  <a:effectLst>
            <a:outerShdw dist="63500" dir="10800000" algn="ctr" rotWithShape="0">
              <a:srgbClr val="1C1C1C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41" name="Rectangle 47"/>
          <p:cNvSpPr>
            <a:spLocks noChangeAspect="1" noChangeArrowheads="1"/>
          </p:cNvSpPr>
          <p:nvPr/>
        </p:nvSpPr>
        <p:spPr bwMode="auto">
          <a:xfrm rot="21300000" flipH="1">
            <a:off x="7396163" y="3732213"/>
            <a:ext cx="204787" cy="698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1760" name="AutoShape 48"/>
          <p:cNvSpPr>
            <a:spLocks noChangeAspect="1" noChangeArrowheads="1"/>
          </p:cNvSpPr>
          <p:nvPr/>
        </p:nvSpPr>
        <p:spPr bwMode="auto">
          <a:xfrm rot="227796" flipH="1">
            <a:off x="7096125" y="3663950"/>
            <a:ext cx="365125" cy="247650"/>
          </a:xfrm>
          <a:prstGeom prst="plus">
            <a:avLst>
              <a:gd name="adj" fmla="val 43375"/>
            </a:avLst>
          </a:prstGeom>
          <a:gradFill rotWithShape="1">
            <a:gsLst>
              <a:gs pos="0">
                <a:srgbClr val="101010"/>
              </a:gs>
              <a:gs pos="50000">
                <a:srgbClr val="DDDDDD"/>
              </a:gs>
              <a:gs pos="100000">
                <a:srgbClr val="101010"/>
              </a:gs>
            </a:gsLst>
            <a:lin ang="540000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  <a:effectLst>
            <a:outerShdw dist="63500" dir="10800000" algn="ctr" rotWithShape="0">
              <a:srgbClr val="1C1C1C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43" name="Rectangle 49"/>
          <p:cNvSpPr>
            <a:spLocks noChangeAspect="1" noChangeArrowheads="1"/>
          </p:cNvSpPr>
          <p:nvPr/>
        </p:nvSpPr>
        <p:spPr bwMode="auto">
          <a:xfrm rot="21300000" flipH="1">
            <a:off x="7165975" y="3768725"/>
            <a:ext cx="204788" cy="68263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7613650" y="3546475"/>
            <a:ext cx="273050" cy="427038"/>
            <a:chOff x="4676" y="2330"/>
            <a:chExt cx="172" cy="269"/>
          </a:xfrm>
        </p:grpSpPr>
        <p:sp>
          <p:nvSpPr>
            <p:cNvPr id="34875" name="Rectangle 51"/>
            <p:cNvSpPr>
              <a:spLocks noChangeAspect="1" noChangeArrowheads="1"/>
            </p:cNvSpPr>
            <p:nvPr/>
          </p:nvSpPr>
          <p:spPr bwMode="auto">
            <a:xfrm flipH="1">
              <a:off x="4676" y="2413"/>
              <a:ext cx="72" cy="70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15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34876" name="Rectangle 52"/>
            <p:cNvSpPr>
              <a:spLocks noChangeAspect="1" noChangeArrowheads="1"/>
            </p:cNvSpPr>
            <p:nvPr/>
          </p:nvSpPr>
          <p:spPr bwMode="auto">
            <a:xfrm flipH="1">
              <a:off x="4710" y="2330"/>
              <a:ext cx="72" cy="71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15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34877" name="Oval 53"/>
            <p:cNvSpPr>
              <a:spLocks noChangeAspect="1" noChangeArrowheads="1"/>
            </p:cNvSpPr>
            <p:nvPr/>
          </p:nvSpPr>
          <p:spPr bwMode="auto">
            <a:xfrm>
              <a:off x="4719" y="2470"/>
              <a:ext cx="129" cy="129"/>
            </a:xfrm>
            <a:prstGeom prst="ellipse">
              <a:avLst/>
            </a:prstGeom>
            <a:solidFill>
              <a:schemeClr val="tx1"/>
            </a:solidFill>
            <a:ln w="9525">
              <a:round/>
              <a:headEnd/>
              <a:tailEnd/>
            </a:ln>
            <a:scene3d>
              <a:camera prst="legacyObliqueTopRight">
                <a:rot lat="20699993" lon="20999993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1423988" y="3565525"/>
            <a:ext cx="276225" cy="433388"/>
            <a:chOff x="777" y="2342"/>
            <a:chExt cx="174" cy="273"/>
          </a:xfrm>
        </p:grpSpPr>
        <p:sp>
          <p:nvSpPr>
            <p:cNvPr id="34872" name="Rectangle 55"/>
            <p:cNvSpPr>
              <a:spLocks noChangeAspect="1" noChangeArrowheads="1"/>
            </p:cNvSpPr>
            <p:nvPr/>
          </p:nvSpPr>
          <p:spPr bwMode="auto">
            <a:xfrm>
              <a:off x="879" y="2420"/>
              <a:ext cx="72" cy="71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6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34873" name="Rectangle 56"/>
            <p:cNvSpPr>
              <a:spLocks noChangeAspect="1" noChangeArrowheads="1"/>
            </p:cNvSpPr>
            <p:nvPr/>
          </p:nvSpPr>
          <p:spPr bwMode="auto">
            <a:xfrm flipH="1">
              <a:off x="826" y="2342"/>
              <a:ext cx="72" cy="71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6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34874" name="Oval 57"/>
            <p:cNvSpPr>
              <a:spLocks noChangeAspect="1" noChangeArrowheads="1"/>
            </p:cNvSpPr>
            <p:nvPr/>
          </p:nvSpPr>
          <p:spPr bwMode="auto">
            <a:xfrm>
              <a:off x="777" y="2486"/>
              <a:ext cx="129" cy="129"/>
            </a:xfrm>
            <a:prstGeom prst="ellipse">
              <a:avLst/>
            </a:prstGeom>
            <a:solidFill>
              <a:schemeClr val="tx1"/>
            </a:solidFill>
            <a:ln w="9525">
              <a:round/>
              <a:headEnd/>
              <a:tailEnd/>
            </a:ln>
            <a:scene3d>
              <a:camera prst="legacyObliqueTopRight">
                <a:rot lat="20699993" lon="20099993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</p:grpSp>
      <p:grpSp>
        <p:nvGrpSpPr>
          <p:cNvPr id="14" name="Group 58"/>
          <p:cNvGrpSpPr>
            <a:grpSpLocks noChangeAspect="1"/>
          </p:cNvGrpSpPr>
          <p:nvPr/>
        </p:nvGrpSpPr>
        <p:grpSpPr bwMode="auto">
          <a:xfrm rot="67343">
            <a:off x="4629150" y="1951038"/>
            <a:ext cx="904875" cy="2392362"/>
            <a:chOff x="2962" y="2754"/>
            <a:chExt cx="470" cy="1269"/>
          </a:xfrm>
        </p:grpSpPr>
        <p:sp>
          <p:nvSpPr>
            <p:cNvPr id="34870" name="Freeform 59"/>
            <p:cNvSpPr>
              <a:spLocks noChangeAspect="1"/>
            </p:cNvSpPr>
            <p:nvPr/>
          </p:nvSpPr>
          <p:spPr bwMode="auto">
            <a:xfrm>
              <a:off x="3046" y="2754"/>
              <a:ext cx="320" cy="877"/>
            </a:xfrm>
            <a:custGeom>
              <a:avLst/>
              <a:gdLst>
                <a:gd name="T0" fmla="*/ 32 w 320"/>
                <a:gd name="T1" fmla="*/ 428 h 877"/>
                <a:gd name="T2" fmla="*/ 6 w 320"/>
                <a:gd name="T3" fmla="*/ 747 h 877"/>
                <a:gd name="T4" fmla="*/ 272 w 320"/>
                <a:gd name="T5" fmla="*/ 758 h 877"/>
                <a:gd name="T6" fmla="*/ 262 w 320"/>
                <a:gd name="T7" fmla="*/ 361 h 877"/>
                <a:gd name="T8" fmla="*/ 139 w 320"/>
                <a:gd name="T9" fmla="*/ 0 h 877"/>
                <a:gd name="T10" fmla="*/ 32 w 320"/>
                <a:gd name="T11" fmla="*/ 428 h 8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877"/>
                <a:gd name="T20" fmla="*/ 320 w 320"/>
                <a:gd name="T21" fmla="*/ 877 h 8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877">
                  <a:moveTo>
                    <a:pt x="32" y="428"/>
                  </a:moveTo>
                  <a:cubicBezTo>
                    <a:pt x="25" y="581"/>
                    <a:pt x="0" y="639"/>
                    <a:pt x="6" y="747"/>
                  </a:cubicBezTo>
                  <a:cubicBezTo>
                    <a:pt x="108" y="877"/>
                    <a:pt x="224" y="835"/>
                    <a:pt x="272" y="758"/>
                  </a:cubicBezTo>
                  <a:cubicBezTo>
                    <a:pt x="320" y="740"/>
                    <a:pt x="275" y="455"/>
                    <a:pt x="262" y="361"/>
                  </a:cubicBezTo>
                  <a:cubicBezTo>
                    <a:pt x="248" y="267"/>
                    <a:pt x="198" y="51"/>
                    <a:pt x="139" y="0"/>
                  </a:cubicBezTo>
                  <a:cubicBezTo>
                    <a:pt x="80" y="22"/>
                    <a:pt x="39" y="275"/>
                    <a:pt x="32" y="428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60"/>
            <p:cNvSpPr>
              <a:spLocks noChangeAspect="1"/>
            </p:cNvSpPr>
            <p:nvPr/>
          </p:nvSpPr>
          <p:spPr bwMode="auto">
            <a:xfrm>
              <a:off x="2962" y="3443"/>
              <a:ext cx="470" cy="580"/>
            </a:xfrm>
            <a:custGeom>
              <a:avLst/>
              <a:gdLst>
                <a:gd name="T0" fmla="*/ 101 w 470"/>
                <a:gd name="T1" fmla="*/ 53 h 580"/>
                <a:gd name="T2" fmla="*/ 22 w 470"/>
                <a:gd name="T3" fmla="*/ 524 h 580"/>
                <a:gd name="T4" fmla="*/ 234 w 470"/>
                <a:gd name="T5" fmla="*/ 565 h 580"/>
                <a:gd name="T6" fmla="*/ 452 w 470"/>
                <a:gd name="T7" fmla="*/ 461 h 580"/>
                <a:gd name="T8" fmla="*/ 360 w 470"/>
                <a:gd name="T9" fmla="*/ 27 h 580"/>
                <a:gd name="T10" fmla="*/ 101 w 470"/>
                <a:gd name="T11" fmla="*/ 53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580"/>
                <a:gd name="T20" fmla="*/ 470 w 470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580">
                  <a:moveTo>
                    <a:pt x="101" y="53"/>
                  </a:moveTo>
                  <a:cubicBezTo>
                    <a:pt x="45" y="162"/>
                    <a:pt x="0" y="432"/>
                    <a:pt x="22" y="524"/>
                  </a:cubicBezTo>
                  <a:cubicBezTo>
                    <a:pt x="91" y="580"/>
                    <a:pt x="142" y="558"/>
                    <a:pt x="234" y="565"/>
                  </a:cubicBezTo>
                  <a:cubicBezTo>
                    <a:pt x="288" y="558"/>
                    <a:pt x="435" y="552"/>
                    <a:pt x="452" y="461"/>
                  </a:cubicBezTo>
                  <a:cubicBezTo>
                    <a:pt x="470" y="371"/>
                    <a:pt x="424" y="103"/>
                    <a:pt x="360" y="27"/>
                  </a:cubicBezTo>
                  <a:cubicBezTo>
                    <a:pt x="266" y="0"/>
                    <a:pt x="224" y="0"/>
                    <a:pt x="101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47" name="Line 61"/>
          <p:cNvSpPr>
            <a:spLocks noChangeAspect="1" noChangeShapeType="1"/>
          </p:cNvSpPr>
          <p:nvPr/>
        </p:nvSpPr>
        <p:spPr bwMode="auto">
          <a:xfrm rot="21180000" flipH="1">
            <a:off x="5033963" y="3284538"/>
            <a:ext cx="128587" cy="995362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5" name="Group 62"/>
          <p:cNvGrpSpPr>
            <a:grpSpLocks noChangeAspect="1"/>
          </p:cNvGrpSpPr>
          <p:nvPr/>
        </p:nvGrpSpPr>
        <p:grpSpPr bwMode="auto">
          <a:xfrm rot="21480000" flipH="1">
            <a:off x="4884738" y="3722688"/>
            <a:ext cx="427037" cy="234950"/>
            <a:chOff x="3200" y="1957"/>
            <a:chExt cx="179" cy="99"/>
          </a:xfrm>
        </p:grpSpPr>
        <p:sp>
          <p:nvSpPr>
            <p:cNvPr id="34868" name="AutoShape 63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69" name="Rectangle 64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65"/>
          <p:cNvGrpSpPr>
            <a:grpSpLocks noChangeAspect="1"/>
          </p:cNvGrpSpPr>
          <p:nvPr/>
        </p:nvGrpSpPr>
        <p:grpSpPr bwMode="auto">
          <a:xfrm rot="21360908" flipH="1">
            <a:off x="3032125" y="2165350"/>
            <a:ext cx="709613" cy="2120900"/>
            <a:chOff x="3402" y="2814"/>
            <a:chExt cx="369" cy="1126"/>
          </a:xfrm>
        </p:grpSpPr>
        <p:sp>
          <p:nvSpPr>
            <p:cNvPr id="34866" name="Freeform 66"/>
            <p:cNvSpPr>
              <a:spLocks noChangeAspect="1"/>
            </p:cNvSpPr>
            <p:nvPr/>
          </p:nvSpPr>
          <p:spPr bwMode="auto">
            <a:xfrm>
              <a:off x="3475" y="2814"/>
              <a:ext cx="257" cy="770"/>
            </a:xfrm>
            <a:custGeom>
              <a:avLst/>
              <a:gdLst>
                <a:gd name="T0" fmla="*/ 29 w 257"/>
                <a:gd name="T1" fmla="*/ 366 h 770"/>
                <a:gd name="T2" fmla="*/ 5 w 257"/>
                <a:gd name="T3" fmla="*/ 654 h 770"/>
                <a:gd name="T4" fmla="*/ 217 w 257"/>
                <a:gd name="T5" fmla="*/ 672 h 770"/>
                <a:gd name="T6" fmla="*/ 149 w 257"/>
                <a:gd name="T7" fmla="*/ 216 h 770"/>
                <a:gd name="T8" fmla="*/ 109 w 257"/>
                <a:gd name="T9" fmla="*/ 0 h 770"/>
                <a:gd name="T10" fmla="*/ 29 w 257"/>
                <a:gd name="T11" fmla="*/ 366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770"/>
                <a:gd name="T20" fmla="*/ 257 w 25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770">
                  <a:moveTo>
                    <a:pt x="29" y="366"/>
                  </a:moveTo>
                  <a:cubicBezTo>
                    <a:pt x="23" y="502"/>
                    <a:pt x="0" y="559"/>
                    <a:pt x="5" y="654"/>
                  </a:cubicBezTo>
                  <a:cubicBezTo>
                    <a:pt x="88" y="770"/>
                    <a:pt x="178" y="741"/>
                    <a:pt x="217" y="672"/>
                  </a:cubicBezTo>
                  <a:cubicBezTo>
                    <a:pt x="257" y="656"/>
                    <a:pt x="161" y="294"/>
                    <a:pt x="149" y="216"/>
                  </a:cubicBezTo>
                  <a:cubicBezTo>
                    <a:pt x="137" y="138"/>
                    <a:pt x="157" y="45"/>
                    <a:pt x="109" y="0"/>
                  </a:cubicBezTo>
                  <a:cubicBezTo>
                    <a:pt x="61" y="19"/>
                    <a:pt x="34" y="230"/>
                    <a:pt x="29" y="366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67"/>
            <p:cNvSpPr>
              <a:spLocks noChangeAspect="1"/>
            </p:cNvSpPr>
            <p:nvPr/>
          </p:nvSpPr>
          <p:spPr bwMode="auto">
            <a:xfrm>
              <a:off x="3402" y="3402"/>
              <a:ext cx="369" cy="538"/>
            </a:xfrm>
            <a:custGeom>
              <a:avLst/>
              <a:gdLst>
                <a:gd name="T0" fmla="*/ 82 w 369"/>
                <a:gd name="T1" fmla="*/ 70 h 538"/>
                <a:gd name="T2" fmla="*/ 18 w 369"/>
                <a:gd name="T3" fmla="*/ 488 h 538"/>
                <a:gd name="T4" fmla="*/ 191 w 369"/>
                <a:gd name="T5" fmla="*/ 525 h 538"/>
                <a:gd name="T6" fmla="*/ 354 w 369"/>
                <a:gd name="T7" fmla="*/ 408 h 538"/>
                <a:gd name="T8" fmla="*/ 294 w 369"/>
                <a:gd name="T9" fmla="*/ 47 h 538"/>
                <a:gd name="T10" fmla="*/ 82 w 369"/>
                <a:gd name="T11" fmla="*/ 70 h 5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538"/>
                <a:gd name="T20" fmla="*/ 369 w 369"/>
                <a:gd name="T21" fmla="*/ 538 h 5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538">
                  <a:moveTo>
                    <a:pt x="82" y="70"/>
                  </a:moveTo>
                  <a:cubicBezTo>
                    <a:pt x="37" y="167"/>
                    <a:pt x="0" y="407"/>
                    <a:pt x="18" y="488"/>
                  </a:cubicBezTo>
                  <a:cubicBezTo>
                    <a:pt x="74" y="538"/>
                    <a:pt x="116" y="518"/>
                    <a:pt x="191" y="525"/>
                  </a:cubicBezTo>
                  <a:cubicBezTo>
                    <a:pt x="235" y="519"/>
                    <a:pt x="340" y="488"/>
                    <a:pt x="354" y="408"/>
                  </a:cubicBezTo>
                  <a:cubicBezTo>
                    <a:pt x="369" y="328"/>
                    <a:pt x="346" y="114"/>
                    <a:pt x="294" y="47"/>
                  </a:cubicBezTo>
                  <a:cubicBezTo>
                    <a:pt x="228" y="36"/>
                    <a:pt x="162" y="0"/>
                    <a:pt x="82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0" name="Line 68"/>
          <p:cNvSpPr>
            <a:spLocks noChangeAspect="1" noChangeShapeType="1"/>
          </p:cNvSpPr>
          <p:nvPr/>
        </p:nvSpPr>
        <p:spPr bwMode="auto">
          <a:xfrm rot="180000">
            <a:off x="3378200" y="3321050"/>
            <a:ext cx="114300" cy="911225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7" name="Group 69"/>
          <p:cNvGrpSpPr>
            <a:grpSpLocks noChangeAspect="1"/>
          </p:cNvGrpSpPr>
          <p:nvPr/>
        </p:nvGrpSpPr>
        <p:grpSpPr bwMode="auto">
          <a:xfrm rot="-60000">
            <a:off x="3238500" y="3711575"/>
            <a:ext cx="396875" cy="220663"/>
            <a:chOff x="3200" y="1957"/>
            <a:chExt cx="179" cy="99"/>
          </a:xfrm>
        </p:grpSpPr>
        <p:sp>
          <p:nvSpPr>
            <p:cNvPr id="34864" name="AutoShape 70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65" name="Rectangle 71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72"/>
          <p:cNvGrpSpPr>
            <a:grpSpLocks noChangeAspect="1"/>
          </p:cNvGrpSpPr>
          <p:nvPr/>
        </p:nvGrpSpPr>
        <p:grpSpPr bwMode="auto">
          <a:xfrm rot="179092">
            <a:off x="5500688" y="2152650"/>
            <a:ext cx="708025" cy="2120900"/>
            <a:chOff x="3402" y="2814"/>
            <a:chExt cx="369" cy="1126"/>
          </a:xfrm>
        </p:grpSpPr>
        <p:sp>
          <p:nvSpPr>
            <p:cNvPr id="34862" name="Freeform 73"/>
            <p:cNvSpPr>
              <a:spLocks noChangeAspect="1"/>
            </p:cNvSpPr>
            <p:nvPr/>
          </p:nvSpPr>
          <p:spPr bwMode="auto">
            <a:xfrm>
              <a:off x="3475" y="2814"/>
              <a:ext cx="257" cy="770"/>
            </a:xfrm>
            <a:custGeom>
              <a:avLst/>
              <a:gdLst>
                <a:gd name="T0" fmla="*/ 29 w 257"/>
                <a:gd name="T1" fmla="*/ 366 h 770"/>
                <a:gd name="T2" fmla="*/ 5 w 257"/>
                <a:gd name="T3" fmla="*/ 654 h 770"/>
                <a:gd name="T4" fmla="*/ 217 w 257"/>
                <a:gd name="T5" fmla="*/ 672 h 770"/>
                <a:gd name="T6" fmla="*/ 149 w 257"/>
                <a:gd name="T7" fmla="*/ 216 h 770"/>
                <a:gd name="T8" fmla="*/ 109 w 257"/>
                <a:gd name="T9" fmla="*/ 0 h 770"/>
                <a:gd name="T10" fmla="*/ 29 w 257"/>
                <a:gd name="T11" fmla="*/ 366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770"/>
                <a:gd name="T20" fmla="*/ 257 w 25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770">
                  <a:moveTo>
                    <a:pt x="29" y="366"/>
                  </a:moveTo>
                  <a:cubicBezTo>
                    <a:pt x="23" y="502"/>
                    <a:pt x="0" y="559"/>
                    <a:pt x="5" y="654"/>
                  </a:cubicBezTo>
                  <a:cubicBezTo>
                    <a:pt x="88" y="770"/>
                    <a:pt x="178" y="741"/>
                    <a:pt x="217" y="672"/>
                  </a:cubicBezTo>
                  <a:cubicBezTo>
                    <a:pt x="257" y="656"/>
                    <a:pt x="161" y="294"/>
                    <a:pt x="149" y="216"/>
                  </a:cubicBezTo>
                  <a:cubicBezTo>
                    <a:pt x="137" y="138"/>
                    <a:pt x="157" y="45"/>
                    <a:pt x="109" y="0"/>
                  </a:cubicBezTo>
                  <a:cubicBezTo>
                    <a:pt x="61" y="19"/>
                    <a:pt x="34" y="230"/>
                    <a:pt x="29" y="366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Freeform 74"/>
            <p:cNvSpPr>
              <a:spLocks noChangeAspect="1"/>
            </p:cNvSpPr>
            <p:nvPr/>
          </p:nvSpPr>
          <p:spPr bwMode="auto">
            <a:xfrm>
              <a:off x="3402" y="3402"/>
              <a:ext cx="369" cy="538"/>
            </a:xfrm>
            <a:custGeom>
              <a:avLst/>
              <a:gdLst>
                <a:gd name="T0" fmla="*/ 82 w 369"/>
                <a:gd name="T1" fmla="*/ 70 h 538"/>
                <a:gd name="T2" fmla="*/ 18 w 369"/>
                <a:gd name="T3" fmla="*/ 488 h 538"/>
                <a:gd name="T4" fmla="*/ 191 w 369"/>
                <a:gd name="T5" fmla="*/ 525 h 538"/>
                <a:gd name="T6" fmla="*/ 354 w 369"/>
                <a:gd name="T7" fmla="*/ 408 h 538"/>
                <a:gd name="T8" fmla="*/ 294 w 369"/>
                <a:gd name="T9" fmla="*/ 47 h 538"/>
                <a:gd name="T10" fmla="*/ 82 w 369"/>
                <a:gd name="T11" fmla="*/ 70 h 5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538"/>
                <a:gd name="T20" fmla="*/ 369 w 369"/>
                <a:gd name="T21" fmla="*/ 538 h 5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538">
                  <a:moveTo>
                    <a:pt x="82" y="70"/>
                  </a:moveTo>
                  <a:cubicBezTo>
                    <a:pt x="37" y="167"/>
                    <a:pt x="0" y="407"/>
                    <a:pt x="18" y="488"/>
                  </a:cubicBezTo>
                  <a:cubicBezTo>
                    <a:pt x="74" y="538"/>
                    <a:pt x="116" y="518"/>
                    <a:pt x="191" y="525"/>
                  </a:cubicBezTo>
                  <a:cubicBezTo>
                    <a:pt x="235" y="519"/>
                    <a:pt x="340" y="488"/>
                    <a:pt x="354" y="408"/>
                  </a:cubicBezTo>
                  <a:cubicBezTo>
                    <a:pt x="369" y="328"/>
                    <a:pt x="346" y="114"/>
                    <a:pt x="294" y="47"/>
                  </a:cubicBezTo>
                  <a:cubicBezTo>
                    <a:pt x="228" y="36"/>
                    <a:pt x="162" y="0"/>
                    <a:pt x="82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3" name="Line 75"/>
          <p:cNvSpPr>
            <a:spLocks noChangeAspect="1" noChangeShapeType="1"/>
          </p:cNvSpPr>
          <p:nvPr/>
        </p:nvSpPr>
        <p:spPr bwMode="auto">
          <a:xfrm rot="21300000" flipH="1">
            <a:off x="5783263" y="3302000"/>
            <a:ext cx="127000" cy="936625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9" name="Group 76"/>
          <p:cNvGrpSpPr>
            <a:grpSpLocks noChangeAspect="1"/>
          </p:cNvGrpSpPr>
          <p:nvPr/>
        </p:nvGrpSpPr>
        <p:grpSpPr bwMode="auto">
          <a:xfrm flipH="1">
            <a:off x="5664200" y="3689350"/>
            <a:ext cx="396875" cy="220663"/>
            <a:chOff x="3200" y="1957"/>
            <a:chExt cx="179" cy="99"/>
          </a:xfrm>
        </p:grpSpPr>
        <p:sp>
          <p:nvSpPr>
            <p:cNvPr id="34860" name="AutoShape 77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61" name="Rectangle 78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855" name="Freeform 79"/>
          <p:cNvSpPr>
            <a:spLocks noChangeAspect="1"/>
          </p:cNvSpPr>
          <p:nvPr/>
        </p:nvSpPr>
        <p:spPr bwMode="auto">
          <a:xfrm>
            <a:off x="1447800" y="1219200"/>
            <a:ext cx="6329363" cy="2333625"/>
          </a:xfrm>
          <a:custGeom>
            <a:avLst/>
            <a:gdLst>
              <a:gd name="T0" fmla="*/ 2147483647 w 3987"/>
              <a:gd name="T1" fmla="*/ 0 h 1470"/>
              <a:gd name="T2" fmla="*/ 2147483647 w 3987"/>
              <a:gd name="T3" fmla="*/ 2147483647 h 1470"/>
              <a:gd name="T4" fmla="*/ 2147483647 w 3987"/>
              <a:gd name="T5" fmla="*/ 2147483647 h 1470"/>
              <a:gd name="T6" fmla="*/ 2147483647 w 3987"/>
              <a:gd name="T7" fmla="*/ 2147483647 h 1470"/>
              <a:gd name="T8" fmla="*/ 2147483647 w 3987"/>
              <a:gd name="T9" fmla="*/ 2147483647 h 1470"/>
              <a:gd name="T10" fmla="*/ 2147483647 w 3987"/>
              <a:gd name="T11" fmla="*/ 2147483647 h 1470"/>
              <a:gd name="T12" fmla="*/ 2147483647 w 3987"/>
              <a:gd name="T13" fmla="*/ 2147483647 h 1470"/>
              <a:gd name="T14" fmla="*/ 2147483647 w 3987"/>
              <a:gd name="T15" fmla="*/ 2147483647 h 1470"/>
              <a:gd name="T16" fmla="*/ 2147483647 w 3987"/>
              <a:gd name="T17" fmla="*/ 2147483647 h 1470"/>
              <a:gd name="T18" fmla="*/ 2147483647 w 3987"/>
              <a:gd name="T19" fmla="*/ 2147483647 h 1470"/>
              <a:gd name="T20" fmla="*/ 2147483647 w 3987"/>
              <a:gd name="T21" fmla="*/ 2147483647 h 1470"/>
              <a:gd name="T22" fmla="*/ 2147483647 w 3987"/>
              <a:gd name="T23" fmla="*/ 2147483647 h 1470"/>
              <a:gd name="T24" fmla="*/ 2147483647 w 3987"/>
              <a:gd name="T25" fmla="*/ 2147483647 h 1470"/>
              <a:gd name="T26" fmla="*/ 2147483647 w 3987"/>
              <a:gd name="T27" fmla="*/ 2147483647 h 1470"/>
              <a:gd name="T28" fmla="*/ 2147483647 w 3987"/>
              <a:gd name="T29" fmla="*/ 2147483647 h 1470"/>
              <a:gd name="T30" fmla="*/ 2147483647 w 3987"/>
              <a:gd name="T31" fmla="*/ 2147483647 h 1470"/>
              <a:gd name="T32" fmla="*/ 2147483647 w 3987"/>
              <a:gd name="T33" fmla="*/ 2147483647 h 1470"/>
              <a:gd name="T34" fmla="*/ 2147483647 w 3987"/>
              <a:gd name="T35" fmla="*/ 2147483647 h 1470"/>
              <a:gd name="T36" fmla="*/ 2147483647 w 3987"/>
              <a:gd name="T37" fmla="*/ 2147483647 h 1470"/>
              <a:gd name="T38" fmla="*/ 2147483647 w 3987"/>
              <a:gd name="T39" fmla="*/ 2147483647 h 1470"/>
              <a:gd name="T40" fmla="*/ 2147483647 w 3987"/>
              <a:gd name="T41" fmla="*/ 2147483647 h 1470"/>
              <a:gd name="T42" fmla="*/ 2147483647 w 3987"/>
              <a:gd name="T43" fmla="*/ 2147483647 h 1470"/>
              <a:gd name="T44" fmla="*/ 2147483647 w 3987"/>
              <a:gd name="T45" fmla="*/ 2147483647 h 1470"/>
              <a:gd name="T46" fmla="*/ 2147483647 w 3987"/>
              <a:gd name="T47" fmla="*/ 2147483647 h 1470"/>
              <a:gd name="T48" fmla="*/ 2147483647 w 3987"/>
              <a:gd name="T49" fmla="*/ 2147483647 h 1470"/>
              <a:gd name="T50" fmla="*/ 2147483647 w 3987"/>
              <a:gd name="T51" fmla="*/ 2147483647 h 1470"/>
              <a:gd name="T52" fmla="*/ 2147483647 w 3987"/>
              <a:gd name="T53" fmla="*/ 2147483647 h 147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87"/>
              <a:gd name="T82" fmla="*/ 0 h 1470"/>
              <a:gd name="T83" fmla="*/ 3987 w 3987"/>
              <a:gd name="T84" fmla="*/ 1470 h 147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87" h="1470">
                <a:moveTo>
                  <a:pt x="192" y="0"/>
                </a:moveTo>
                <a:cubicBezTo>
                  <a:pt x="162" y="99"/>
                  <a:pt x="24" y="364"/>
                  <a:pt x="12" y="583"/>
                </a:cubicBezTo>
                <a:cubicBezTo>
                  <a:pt x="0" y="802"/>
                  <a:pt x="75" y="1195"/>
                  <a:pt x="120" y="1316"/>
                </a:cubicBezTo>
                <a:cubicBezTo>
                  <a:pt x="162" y="1448"/>
                  <a:pt x="226" y="1310"/>
                  <a:pt x="282" y="1312"/>
                </a:cubicBezTo>
                <a:cubicBezTo>
                  <a:pt x="337" y="1313"/>
                  <a:pt x="376" y="1327"/>
                  <a:pt x="450" y="1324"/>
                </a:cubicBezTo>
                <a:cubicBezTo>
                  <a:pt x="524" y="1321"/>
                  <a:pt x="659" y="1308"/>
                  <a:pt x="729" y="1292"/>
                </a:cubicBezTo>
                <a:cubicBezTo>
                  <a:pt x="799" y="1276"/>
                  <a:pt x="818" y="1227"/>
                  <a:pt x="870" y="1226"/>
                </a:cubicBezTo>
                <a:cubicBezTo>
                  <a:pt x="922" y="1225"/>
                  <a:pt x="1001" y="1264"/>
                  <a:pt x="1039" y="1285"/>
                </a:cubicBezTo>
                <a:cubicBezTo>
                  <a:pt x="1077" y="1306"/>
                  <a:pt x="1050" y="1340"/>
                  <a:pt x="1098" y="1351"/>
                </a:cubicBezTo>
                <a:cubicBezTo>
                  <a:pt x="1146" y="1362"/>
                  <a:pt x="1270" y="1335"/>
                  <a:pt x="1327" y="1351"/>
                </a:cubicBezTo>
                <a:cubicBezTo>
                  <a:pt x="1384" y="1367"/>
                  <a:pt x="1373" y="1447"/>
                  <a:pt x="1438" y="1447"/>
                </a:cubicBezTo>
                <a:cubicBezTo>
                  <a:pt x="1503" y="1447"/>
                  <a:pt x="1627" y="1347"/>
                  <a:pt x="1719" y="1351"/>
                </a:cubicBezTo>
                <a:cubicBezTo>
                  <a:pt x="1860" y="1351"/>
                  <a:pt x="1873" y="1470"/>
                  <a:pt x="1992" y="1470"/>
                </a:cubicBezTo>
                <a:cubicBezTo>
                  <a:pt x="2110" y="1470"/>
                  <a:pt x="2179" y="1354"/>
                  <a:pt x="2293" y="1351"/>
                </a:cubicBezTo>
                <a:cubicBezTo>
                  <a:pt x="2393" y="1342"/>
                  <a:pt x="2483" y="1440"/>
                  <a:pt x="2546" y="1440"/>
                </a:cubicBezTo>
                <a:cubicBezTo>
                  <a:pt x="2633" y="1464"/>
                  <a:pt x="2672" y="1357"/>
                  <a:pt x="2738" y="1334"/>
                </a:cubicBezTo>
                <a:cubicBezTo>
                  <a:pt x="2804" y="1311"/>
                  <a:pt x="2871" y="1315"/>
                  <a:pt x="2940" y="1301"/>
                </a:cubicBezTo>
                <a:cubicBezTo>
                  <a:pt x="3008" y="1178"/>
                  <a:pt x="3090" y="1251"/>
                  <a:pt x="3151" y="1248"/>
                </a:cubicBezTo>
                <a:cubicBezTo>
                  <a:pt x="3208" y="1250"/>
                  <a:pt x="3193" y="1346"/>
                  <a:pt x="3284" y="1314"/>
                </a:cubicBezTo>
                <a:cubicBezTo>
                  <a:pt x="3375" y="1282"/>
                  <a:pt x="3417" y="1289"/>
                  <a:pt x="3465" y="1297"/>
                </a:cubicBezTo>
                <a:cubicBezTo>
                  <a:pt x="3513" y="1305"/>
                  <a:pt x="3543" y="1363"/>
                  <a:pt x="3573" y="1363"/>
                </a:cubicBezTo>
                <a:cubicBezTo>
                  <a:pt x="3608" y="1375"/>
                  <a:pt x="3594" y="1312"/>
                  <a:pt x="3648" y="1300"/>
                </a:cubicBezTo>
                <a:cubicBezTo>
                  <a:pt x="3671" y="1295"/>
                  <a:pt x="3689" y="1334"/>
                  <a:pt x="3711" y="1339"/>
                </a:cubicBezTo>
                <a:cubicBezTo>
                  <a:pt x="3734" y="1343"/>
                  <a:pt x="3746" y="1355"/>
                  <a:pt x="3780" y="1327"/>
                </a:cubicBezTo>
                <a:cubicBezTo>
                  <a:pt x="3815" y="1298"/>
                  <a:pt x="3906" y="1438"/>
                  <a:pt x="3915" y="1168"/>
                </a:cubicBezTo>
                <a:cubicBezTo>
                  <a:pt x="3924" y="898"/>
                  <a:pt x="3987" y="848"/>
                  <a:pt x="3972" y="639"/>
                </a:cubicBezTo>
                <a:cubicBezTo>
                  <a:pt x="3957" y="429"/>
                  <a:pt x="3848" y="151"/>
                  <a:pt x="3815" y="22"/>
                </a:cubicBezTo>
              </a:path>
            </a:pathLst>
          </a:custGeom>
          <a:gradFill rotWithShape="1">
            <a:gsLst>
              <a:gs pos="0">
                <a:srgbClr val="FFCCFF"/>
              </a:gs>
              <a:gs pos="100000">
                <a:srgbClr val="FF33CC">
                  <a:alpha val="50000"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6" name="Rectangle 81"/>
          <p:cNvSpPr>
            <a:spLocks noChangeArrowheads="1"/>
          </p:cNvSpPr>
          <p:nvPr/>
        </p:nvSpPr>
        <p:spPr bwMode="auto">
          <a:xfrm>
            <a:off x="4495800" y="4343400"/>
            <a:ext cx="457200" cy="2293938"/>
          </a:xfrm>
          <a:prstGeom prst="rect">
            <a:avLst/>
          </a:prstGeom>
          <a:solidFill>
            <a:srgbClr val="77777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Freeform 80"/>
          <p:cNvSpPr>
            <a:spLocks/>
          </p:cNvSpPr>
          <p:nvPr/>
        </p:nvSpPr>
        <p:spPr bwMode="auto">
          <a:xfrm>
            <a:off x="4518025" y="3352800"/>
            <a:ext cx="366713" cy="1816100"/>
          </a:xfrm>
          <a:custGeom>
            <a:avLst/>
            <a:gdLst>
              <a:gd name="T0" fmla="*/ 2147483647 w 288"/>
              <a:gd name="T1" fmla="*/ 0 h 684"/>
              <a:gd name="T2" fmla="*/ 2147483647 w 288"/>
              <a:gd name="T3" fmla="*/ 2147483647 h 684"/>
              <a:gd name="T4" fmla="*/ 2147483647 w 288"/>
              <a:gd name="T5" fmla="*/ 2147483647 h 684"/>
              <a:gd name="T6" fmla="*/ 0 w 288"/>
              <a:gd name="T7" fmla="*/ 2147483647 h 684"/>
              <a:gd name="T8" fmla="*/ 2147483647 w 288"/>
              <a:gd name="T9" fmla="*/ 0 h 6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684"/>
              <a:gd name="T17" fmla="*/ 288 w 288"/>
              <a:gd name="T18" fmla="*/ 684 h 6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684">
                <a:moveTo>
                  <a:pt x="180" y="0"/>
                </a:moveTo>
                <a:cubicBezTo>
                  <a:pt x="238" y="96"/>
                  <a:pt x="261" y="204"/>
                  <a:pt x="288" y="312"/>
                </a:cubicBezTo>
                <a:cubicBezTo>
                  <a:pt x="284" y="432"/>
                  <a:pt x="276" y="672"/>
                  <a:pt x="276" y="672"/>
                </a:cubicBezTo>
                <a:lnTo>
                  <a:pt x="0" y="684"/>
                </a:lnTo>
                <a:lnTo>
                  <a:pt x="180" y="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8" name="Rectangle 82"/>
          <p:cNvSpPr>
            <a:spLocks noChangeArrowheads="1"/>
          </p:cNvSpPr>
          <p:nvPr/>
        </p:nvSpPr>
        <p:spPr bwMode="auto">
          <a:xfrm>
            <a:off x="4678363" y="4691063"/>
            <a:ext cx="92075" cy="382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" name="~PP1338.WAV">
            <a:hlinkClick r:id="" action="ppaction://media"/>
          </p:cNvPr>
          <p:cNvPicPr>
            <a:picLocks noRot="1" noChangeAspect="1"/>
          </p:cNvPicPr>
          <p:nvPr>
            <a:wavAudioFile r:embed="rId1" name="~PP133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Cuts are made inter proximally on each side of rotated tooth and along the labial and lingual gingival margins.</a:t>
            </a:r>
          </a:p>
          <a:p>
            <a:pPr eaLnBrk="1" hangingPunct="1">
              <a:buFontTx/>
              <a:buNone/>
            </a:pPr>
            <a:r>
              <a:rPr lang="en-US" smtClean="0"/>
              <a:t>No periodontal pack is necessary</a:t>
            </a:r>
          </a:p>
          <a:p>
            <a:pPr eaLnBrk="1" hangingPunct="1">
              <a:buFontTx/>
              <a:buNone/>
            </a:pPr>
            <a:r>
              <a:rPr lang="en-US" smtClean="0"/>
              <a:t>There is only minor discomfort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" name="~PP2679.WAV">
            <a:hlinkClick r:id="" action="ppaction://media"/>
          </p:cNvPr>
          <p:cNvPicPr>
            <a:picLocks noRot="1" noChangeAspect="1"/>
          </p:cNvPicPr>
          <p:nvPr>
            <a:wavAudioFile r:embed="rId1" name="~PP267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Major Surgical Procedures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95400"/>
            <a:ext cx="7467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Orthognathic surgery</a:t>
            </a:r>
          </a:p>
          <a:p>
            <a:pPr eaLnBrk="1" hangingPunct="1">
              <a:buFontTx/>
              <a:buNone/>
            </a:pPr>
            <a:r>
              <a:rPr lang="en-US" smtClean="0"/>
              <a:t>Cosmetic surgery</a:t>
            </a:r>
          </a:p>
          <a:p>
            <a:pPr eaLnBrk="1" hangingPunct="1">
              <a:buFontTx/>
              <a:buNone/>
            </a:pPr>
            <a:r>
              <a:rPr lang="en-US" smtClean="0"/>
              <a:t>Cleft Lip &amp; Palate Surgery</a:t>
            </a:r>
          </a:p>
          <a:p>
            <a:pPr eaLnBrk="1" hangingPunct="1">
              <a:buFontTx/>
              <a:buNone/>
            </a:pPr>
            <a:r>
              <a:rPr lang="en-US" smtClean="0"/>
              <a:t>Surgical assisted RME</a:t>
            </a:r>
          </a:p>
        </p:txBody>
      </p:sp>
      <p:pic>
        <p:nvPicPr>
          <p:cNvPr id="4" name="~PP4068.WAV">
            <a:hlinkClick r:id="" action="ppaction://media"/>
          </p:cNvPr>
          <p:cNvPicPr>
            <a:picLocks noRot="1" noChangeAspect="1"/>
          </p:cNvPicPr>
          <p:nvPr>
            <a:wavAudioFile r:embed="rId1" name="~PP406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Extractions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295400"/>
            <a:ext cx="7086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Therapeutic</a:t>
            </a:r>
          </a:p>
          <a:p>
            <a:pPr eaLnBrk="1" hangingPunct="1">
              <a:buFontTx/>
              <a:buNone/>
            </a:pPr>
            <a:r>
              <a:rPr lang="en-US" smtClean="0"/>
              <a:t>Serial</a:t>
            </a:r>
          </a:p>
          <a:p>
            <a:pPr eaLnBrk="1" hangingPunct="1">
              <a:buFontTx/>
              <a:buNone/>
            </a:pPr>
            <a:r>
              <a:rPr lang="en-US" smtClean="0"/>
              <a:t>Cariously exposed</a:t>
            </a:r>
          </a:p>
          <a:p>
            <a:pPr eaLnBrk="1" hangingPunct="1">
              <a:buFontTx/>
              <a:buNone/>
            </a:pPr>
            <a:r>
              <a:rPr lang="en-US" smtClean="0"/>
              <a:t>Malformed</a:t>
            </a:r>
          </a:p>
          <a:p>
            <a:pPr eaLnBrk="1" hangingPunct="1">
              <a:buFontTx/>
              <a:buNone/>
            </a:pPr>
            <a:r>
              <a:rPr lang="en-US" smtClean="0"/>
              <a:t>Supernumerary </a:t>
            </a:r>
          </a:p>
          <a:p>
            <a:pPr eaLnBrk="1" hangingPunct="1">
              <a:buFontTx/>
              <a:buNone/>
            </a:pPr>
            <a:r>
              <a:rPr lang="en-US" smtClean="0"/>
              <a:t>Impacted teeth </a:t>
            </a:r>
          </a:p>
        </p:txBody>
      </p:sp>
      <p:pic>
        <p:nvPicPr>
          <p:cNvPr id="4" name="~PP1901.WAV">
            <a:hlinkClick r:id="" action="ppaction://media"/>
          </p:cNvPr>
          <p:cNvPicPr>
            <a:picLocks noRot="1" noChangeAspect="1"/>
          </p:cNvPicPr>
          <p:nvPr>
            <a:wavAudioFile r:embed="rId1" name="~PP190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Surgical uncovering of </a:t>
            </a:r>
            <a:br>
              <a:rPr lang="en-US" sz="3600" smtClean="0"/>
            </a:br>
            <a:r>
              <a:rPr lang="en-US" sz="3600" smtClean="0"/>
              <a:t>impacted teeth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Arch Length tooth material discrepancy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Soft Tissue barriers 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143000" y="2514600"/>
            <a:ext cx="6462713" cy="3678238"/>
            <a:chOff x="1137" y="1584"/>
            <a:chExt cx="4071" cy="2317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 rot="-1779785">
              <a:off x="1680" y="1584"/>
              <a:ext cx="536" cy="1735"/>
              <a:chOff x="1824" y="1392"/>
              <a:chExt cx="536" cy="1735"/>
            </a:xfrm>
          </p:grpSpPr>
          <p:sp>
            <p:nvSpPr>
              <p:cNvPr id="17484" name="Freeform 14"/>
              <p:cNvSpPr>
                <a:spLocks noChangeAspect="1"/>
              </p:cNvSpPr>
              <p:nvPr/>
            </p:nvSpPr>
            <p:spPr bwMode="auto">
              <a:xfrm rot="240000" flipH="1">
                <a:off x="1941" y="1392"/>
                <a:ext cx="377" cy="1206"/>
              </a:xfrm>
              <a:custGeom>
                <a:avLst/>
                <a:gdLst>
                  <a:gd name="T0" fmla="*/ 14 w 286"/>
                  <a:gd name="T1" fmla="*/ 1003 h 1016"/>
                  <a:gd name="T2" fmla="*/ 14 w 286"/>
                  <a:gd name="T3" fmla="*/ 1505 h 1016"/>
                  <a:gd name="T4" fmla="*/ 563 w 286"/>
                  <a:gd name="T5" fmla="*/ 1475 h 1016"/>
                  <a:gd name="T6" fmla="*/ 563 w 286"/>
                  <a:gd name="T7" fmla="*/ 903 h 1016"/>
                  <a:gd name="T8" fmla="*/ 261 w 286"/>
                  <a:gd name="T9" fmla="*/ 0 h 1016"/>
                  <a:gd name="T10" fmla="*/ 14 w 286"/>
                  <a:gd name="T11" fmla="*/ 1003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6"/>
                  <a:gd name="T19" fmla="*/ 0 h 1016"/>
                  <a:gd name="T20" fmla="*/ 286 w 28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6" h="1016">
                    <a:moveTo>
                      <a:pt x="6" y="600"/>
                    </a:moveTo>
                    <a:cubicBezTo>
                      <a:pt x="0" y="736"/>
                      <a:pt x="1" y="805"/>
                      <a:pt x="6" y="900"/>
                    </a:cubicBezTo>
                    <a:cubicBezTo>
                      <a:pt x="89" y="1016"/>
                      <a:pt x="207" y="951"/>
                      <a:pt x="246" y="882"/>
                    </a:cubicBezTo>
                    <a:cubicBezTo>
                      <a:pt x="286" y="866"/>
                      <a:pt x="257" y="623"/>
                      <a:pt x="246" y="540"/>
                    </a:cubicBezTo>
                    <a:cubicBezTo>
                      <a:pt x="235" y="456"/>
                      <a:pt x="162" y="45"/>
                      <a:pt x="114" y="0"/>
                    </a:cubicBezTo>
                    <a:cubicBezTo>
                      <a:pt x="66" y="19"/>
                      <a:pt x="11" y="464"/>
                      <a:pt x="6" y="600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15"/>
              <p:cNvSpPr>
                <a:spLocks noChangeAspect="1"/>
              </p:cNvSpPr>
              <p:nvPr/>
            </p:nvSpPr>
            <p:spPr bwMode="auto">
              <a:xfrm rot="360000">
                <a:off x="1824" y="2361"/>
                <a:ext cx="536" cy="766"/>
              </a:xfrm>
              <a:custGeom>
                <a:avLst/>
                <a:gdLst>
                  <a:gd name="T0" fmla="*/ 940 w 357"/>
                  <a:gd name="T1" fmla="*/ 190 h 511"/>
                  <a:gd name="T2" fmla="*/ 1048 w 357"/>
                  <a:gd name="T3" fmla="*/ 1168 h 511"/>
                  <a:gd name="T4" fmla="*/ 602 w 357"/>
                  <a:gd name="T5" fmla="*/ 1721 h 511"/>
                  <a:gd name="T6" fmla="*/ 54 w 357"/>
                  <a:gd name="T7" fmla="*/ 1120 h 511"/>
                  <a:gd name="T8" fmla="*/ 243 w 357"/>
                  <a:gd name="T9" fmla="*/ 168 h 511"/>
                  <a:gd name="T10" fmla="*/ 940 w 357"/>
                  <a:gd name="T11" fmla="*/ 190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7"/>
                  <a:gd name="T19" fmla="*/ 0 h 511"/>
                  <a:gd name="T20" fmla="*/ 357 w 357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7" h="511">
                    <a:moveTo>
                      <a:pt x="278" y="57"/>
                    </a:moveTo>
                    <a:cubicBezTo>
                      <a:pt x="320" y="132"/>
                      <a:pt x="357" y="306"/>
                      <a:pt x="310" y="347"/>
                    </a:cubicBezTo>
                    <a:cubicBezTo>
                      <a:pt x="263" y="388"/>
                      <a:pt x="243" y="503"/>
                      <a:pt x="178" y="511"/>
                    </a:cubicBezTo>
                    <a:cubicBezTo>
                      <a:pt x="139" y="508"/>
                      <a:pt x="30" y="394"/>
                      <a:pt x="16" y="332"/>
                    </a:cubicBezTo>
                    <a:cubicBezTo>
                      <a:pt x="0" y="269"/>
                      <a:pt x="29" y="104"/>
                      <a:pt x="72" y="50"/>
                    </a:cubicBezTo>
                    <a:cubicBezTo>
                      <a:pt x="126" y="11"/>
                      <a:pt x="187" y="0"/>
                      <a:pt x="278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1"/>
            <p:cNvGrpSpPr>
              <a:grpSpLocks/>
            </p:cNvGrpSpPr>
            <p:nvPr/>
          </p:nvGrpSpPr>
          <p:grpSpPr bwMode="auto">
            <a:xfrm rot="1268429">
              <a:off x="3984" y="1584"/>
              <a:ext cx="536" cy="1735"/>
              <a:chOff x="1824" y="1392"/>
              <a:chExt cx="536" cy="1735"/>
            </a:xfrm>
          </p:grpSpPr>
          <p:sp>
            <p:nvSpPr>
              <p:cNvPr id="17482" name="Freeform 82"/>
              <p:cNvSpPr>
                <a:spLocks noChangeAspect="1"/>
              </p:cNvSpPr>
              <p:nvPr/>
            </p:nvSpPr>
            <p:spPr bwMode="auto">
              <a:xfrm rot="240000" flipH="1">
                <a:off x="1941" y="1392"/>
                <a:ext cx="377" cy="1206"/>
              </a:xfrm>
              <a:custGeom>
                <a:avLst/>
                <a:gdLst>
                  <a:gd name="T0" fmla="*/ 14 w 286"/>
                  <a:gd name="T1" fmla="*/ 1003 h 1016"/>
                  <a:gd name="T2" fmla="*/ 14 w 286"/>
                  <a:gd name="T3" fmla="*/ 1505 h 1016"/>
                  <a:gd name="T4" fmla="*/ 563 w 286"/>
                  <a:gd name="T5" fmla="*/ 1475 h 1016"/>
                  <a:gd name="T6" fmla="*/ 563 w 286"/>
                  <a:gd name="T7" fmla="*/ 903 h 1016"/>
                  <a:gd name="T8" fmla="*/ 261 w 286"/>
                  <a:gd name="T9" fmla="*/ 0 h 1016"/>
                  <a:gd name="T10" fmla="*/ 14 w 286"/>
                  <a:gd name="T11" fmla="*/ 1003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6"/>
                  <a:gd name="T19" fmla="*/ 0 h 1016"/>
                  <a:gd name="T20" fmla="*/ 286 w 28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6" h="1016">
                    <a:moveTo>
                      <a:pt x="6" y="600"/>
                    </a:moveTo>
                    <a:cubicBezTo>
                      <a:pt x="0" y="736"/>
                      <a:pt x="1" y="805"/>
                      <a:pt x="6" y="900"/>
                    </a:cubicBezTo>
                    <a:cubicBezTo>
                      <a:pt x="89" y="1016"/>
                      <a:pt x="207" y="951"/>
                      <a:pt x="246" y="882"/>
                    </a:cubicBezTo>
                    <a:cubicBezTo>
                      <a:pt x="286" y="866"/>
                      <a:pt x="257" y="623"/>
                      <a:pt x="246" y="540"/>
                    </a:cubicBezTo>
                    <a:cubicBezTo>
                      <a:pt x="235" y="456"/>
                      <a:pt x="162" y="45"/>
                      <a:pt x="114" y="0"/>
                    </a:cubicBezTo>
                    <a:cubicBezTo>
                      <a:pt x="66" y="19"/>
                      <a:pt x="11" y="464"/>
                      <a:pt x="6" y="600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83"/>
              <p:cNvSpPr>
                <a:spLocks noChangeAspect="1"/>
              </p:cNvSpPr>
              <p:nvPr/>
            </p:nvSpPr>
            <p:spPr bwMode="auto">
              <a:xfrm rot="360000">
                <a:off x="1824" y="2361"/>
                <a:ext cx="536" cy="766"/>
              </a:xfrm>
              <a:custGeom>
                <a:avLst/>
                <a:gdLst>
                  <a:gd name="T0" fmla="*/ 940 w 357"/>
                  <a:gd name="T1" fmla="*/ 190 h 511"/>
                  <a:gd name="T2" fmla="*/ 1048 w 357"/>
                  <a:gd name="T3" fmla="*/ 1168 h 511"/>
                  <a:gd name="T4" fmla="*/ 602 w 357"/>
                  <a:gd name="T5" fmla="*/ 1721 h 511"/>
                  <a:gd name="T6" fmla="*/ 54 w 357"/>
                  <a:gd name="T7" fmla="*/ 1120 h 511"/>
                  <a:gd name="T8" fmla="*/ 243 w 357"/>
                  <a:gd name="T9" fmla="*/ 168 h 511"/>
                  <a:gd name="T10" fmla="*/ 940 w 357"/>
                  <a:gd name="T11" fmla="*/ 190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7"/>
                  <a:gd name="T19" fmla="*/ 0 h 511"/>
                  <a:gd name="T20" fmla="*/ 357 w 357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7" h="511">
                    <a:moveTo>
                      <a:pt x="278" y="57"/>
                    </a:moveTo>
                    <a:cubicBezTo>
                      <a:pt x="320" y="132"/>
                      <a:pt x="357" y="306"/>
                      <a:pt x="310" y="347"/>
                    </a:cubicBezTo>
                    <a:cubicBezTo>
                      <a:pt x="263" y="388"/>
                      <a:pt x="243" y="503"/>
                      <a:pt x="178" y="511"/>
                    </a:cubicBezTo>
                    <a:cubicBezTo>
                      <a:pt x="139" y="508"/>
                      <a:pt x="30" y="394"/>
                      <a:pt x="16" y="332"/>
                    </a:cubicBezTo>
                    <a:cubicBezTo>
                      <a:pt x="0" y="269"/>
                      <a:pt x="29" y="104"/>
                      <a:pt x="72" y="50"/>
                    </a:cubicBezTo>
                    <a:cubicBezTo>
                      <a:pt x="126" y="11"/>
                      <a:pt x="187" y="0"/>
                      <a:pt x="278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6" name="Freeform 4"/>
            <p:cNvSpPr>
              <a:spLocks noChangeAspect="1"/>
            </p:cNvSpPr>
            <p:nvPr/>
          </p:nvSpPr>
          <p:spPr bwMode="auto">
            <a:xfrm>
              <a:off x="2064" y="2016"/>
              <a:ext cx="2292" cy="1062"/>
            </a:xfrm>
            <a:custGeom>
              <a:avLst/>
              <a:gdLst>
                <a:gd name="T0" fmla="*/ 0 w 1529"/>
                <a:gd name="T1" fmla="*/ 2389 h 708"/>
                <a:gd name="T2" fmla="*/ 2545 w 1529"/>
                <a:gd name="T3" fmla="*/ 0 h 708"/>
                <a:gd name="T4" fmla="*/ 5151 w 1529"/>
                <a:gd name="T5" fmla="*/ 2389 h 708"/>
                <a:gd name="T6" fmla="*/ 0 60000 65536"/>
                <a:gd name="T7" fmla="*/ 0 60000 65536"/>
                <a:gd name="T8" fmla="*/ 0 60000 65536"/>
                <a:gd name="T9" fmla="*/ 0 w 1529"/>
                <a:gd name="T10" fmla="*/ 0 h 708"/>
                <a:gd name="T11" fmla="*/ 1529 w 1529"/>
                <a:gd name="T12" fmla="*/ 708 h 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9" h="708">
                  <a:moveTo>
                    <a:pt x="0" y="708"/>
                  </a:moveTo>
                  <a:cubicBezTo>
                    <a:pt x="126" y="590"/>
                    <a:pt x="67" y="0"/>
                    <a:pt x="756" y="0"/>
                  </a:cubicBezTo>
                  <a:cubicBezTo>
                    <a:pt x="1445" y="0"/>
                    <a:pt x="1368" y="561"/>
                    <a:pt x="1529" y="708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 rot="21480000" flipH="1">
              <a:off x="1248" y="2304"/>
              <a:ext cx="880" cy="1522"/>
              <a:chOff x="4982" y="2670"/>
              <a:chExt cx="726" cy="1282"/>
            </a:xfrm>
          </p:grpSpPr>
          <p:grpSp>
            <p:nvGrpSpPr>
              <p:cNvPr id="6" name="Group 6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17480" name="Freeform 7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1" name="Freeform 8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79" name="Freeform 9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8" name="Freeform 10"/>
            <p:cNvSpPr>
              <a:spLocks noChangeAspect="1"/>
            </p:cNvSpPr>
            <p:nvPr/>
          </p:nvSpPr>
          <p:spPr bwMode="auto">
            <a:xfrm rot="21480000" flipH="1">
              <a:off x="1435" y="2388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11"/>
            <p:cNvSpPr>
              <a:spLocks noChangeAspect="1"/>
            </p:cNvSpPr>
            <p:nvPr/>
          </p:nvSpPr>
          <p:spPr bwMode="auto">
            <a:xfrm rot="21480000" flipH="1">
              <a:off x="1387" y="3174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2"/>
            <p:cNvSpPr>
              <a:spLocks noChangeAspect="1"/>
            </p:cNvSpPr>
            <p:nvPr/>
          </p:nvSpPr>
          <p:spPr bwMode="auto">
            <a:xfrm rot="21480000" flipH="1">
              <a:off x="1698" y="2391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13"/>
            <p:cNvSpPr>
              <a:spLocks noChangeAspect="1"/>
            </p:cNvSpPr>
            <p:nvPr/>
          </p:nvSpPr>
          <p:spPr bwMode="auto">
            <a:xfrm rot="21480000" flipH="1">
              <a:off x="1632" y="3178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6"/>
            <p:cNvGrpSpPr>
              <a:grpSpLocks noChangeAspect="1"/>
            </p:cNvGrpSpPr>
            <p:nvPr/>
          </p:nvGrpSpPr>
          <p:grpSpPr bwMode="auto">
            <a:xfrm rot="120000">
              <a:off x="4205" y="2323"/>
              <a:ext cx="880" cy="1522"/>
              <a:chOff x="4982" y="2670"/>
              <a:chExt cx="726" cy="1282"/>
            </a:xfrm>
          </p:grpSpPr>
          <p:grpSp>
            <p:nvGrpSpPr>
              <p:cNvPr id="8" name="Group 17"/>
              <p:cNvGrpSpPr>
                <a:grpSpLocks noChangeAspect="1"/>
              </p:cNvGrpSpPr>
              <p:nvPr/>
            </p:nvGrpSpPr>
            <p:grpSpPr bwMode="auto">
              <a:xfrm>
                <a:off x="5076" y="2670"/>
                <a:ext cx="596" cy="930"/>
                <a:chOff x="5076" y="2670"/>
                <a:chExt cx="596" cy="930"/>
              </a:xfrm>
            </p:grpSpPr>
            <p:sp>
              <p:nvSpPr>
                <p:cNvPr id="17476" name="Freeform 18"/>
                <p:cNvSpPr>
                  <a:spLocks noChangeAspect="1"/>
                </p:cNvSpPr>
                <p:nvPr/>
              </p:nvSpPr>
              <p:spPr bwMode="auto">
                <a:xfrm>
                  <a:off x="5283" y="2670"/>
                  <a:ext cx="156" cy="477"/>
                </a:xfrm>
                <a:custGeom>
                  <a:avLst/>
                  <a:gdLst>
                    <a:gd name="T0" fmla="*/ 153 w 156"/>
                    <a:gd name="T1" fmla="*/ 237 h 477"/>
                    <a:gd name="T2" fmla="*/ 108 w 156"/>
                    <a:gd name="T3" fmla="*/ 369 h 477"/>
                    <a:gd name="T4" fmla="*/ 33 w 156"/>
                    <a:gd name="T5" fmla="*/ 408 h 477"/>
                    <a:gd name="T6" fmla="*/ 0 w 156"/>
                    <a:gd name="T7" fmla="*/ 213 h 477"/>
                    <a:gd name="T8" fmla="*/ 98 w 156"/>
                    <a:gd name="T9" fmla="*/ 0 h 477"/>
                    <a:gd name="T10" fmla="*/ 153 w 156"/>
                    <a:gd name="T11" fmla="*/ 237 h 4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77"/>
                    <a:gd name="T20" fmla="*/ 156 w 156"/>
                    <a:gd name="T21" fmla="*/ 477 h 4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77">
                      <a:moveTo>
                        <a:pt x="153" y="237"/>
                      </a:moveTo>
                      <a:cubicBezTo>
                        <a:pt x="156" y="264"/>
                        <a:pt x="138" y="276"/>
                        <a:pt x="108" y="369"/>
                      </a:cubicBezTo>
                      <a:cubicBezTo>
                        <a:pt x="57" y="477"/>
                        <a:pt x="62" y="475"/>
                        <a:pt x="33" y="408"/>
                      </a:cubicBezTo>
                      <a:cubicBezTo>
                        <a:pt x="30" y="384"/>
                        <a:pt x="0" y="291"/>
                        <a:pt x="0" y="213"/>
                      </a:cubicBezTo>
                      <a:cubicBezTo>
                        <a:pt x="0" y="135"/>
                        <a:pt x="40" y="9"/>
                        <a:pt x="98" y="0"/>
                      </a:cubicBezTo>
                      <a:cubicBezTo>
                        <a:pt x="155" y="16"/>
                        <a:pt x="150" y="210"/>
                        <a:pt x="153" y="237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7" name="Freeform 19"/>
                <p:cNvSpPr>
                  <a:spLocks noChangeAspect="1"/>
                </p:cNvSpPr>
                <p:nvPr/>
              </p:nvSpPr>
              <p:spPr bwMode="auto">
                <a:xfrm rot="213214" flipH="1">
                  <a:off x="5076" y="2671"/>
                  <a:ext cx="596" cy="929"/>
                </a:xfrm>
                <a:custGeom>
                  <a:avLst/>
                  <a:gdLst>
                    <a:gd name="T0" fmla="*/ 121 w 990"/>
                    <a:gd name="T1" fmla="*/ 184 h 1460"/>
                    <a:gd name="T2" fmla="*/ 61 w 990"/>
                    <a:gd name="T3" fmla="*/ 13 h 1460"/>
                    <a:gd name="T4" fmla="*/ 28 w 990"/>
                    <a:gd name="T5" fmla="*/ 109 h 1460"/>
                    <a:gd name="T6" fmla="*/ 0 w 990"/>
                    <a:gd name="T7" fmla="*/ 315 h 1460"/>
                    <a:gd name="T8" fmla="*/ 216 w 990"/>
                    <a:gd name="T9" fmla="*/ 330 h 1460"/>
                    <a:gd name="T10" fmla="*/ 208 w 990"/>
                    <a:gd name="T11" fmla="*/ 144 h 1460"/>
                    <a:gd name="T12" fmla="*/ 169 w 990"/>
                    <a:gd name="T13" fmla="*/ 7 h 1460"/>
                    <a:gd name="T14" fmla="*/ 121 w 990"/>
                    <a:gd name="T15" fmla="*/ 184 h 1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0"/>
                    <a:gd name="T25" fmla="*/ 0 h 1460"/>
                    <a:gd name="T26" fmla="*/ 990 w 990"/>
                    <a:gd name="T27" fmla="*/ 1460 h 1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0" h="1460">
                      <a:moveTo>
                        <a:pt x="554" y="714"/>
                      </a:moveTo>
                      <a:cubicBezTo>
                        <a:pt x="480" y="751"/>
                        <a:pt x="399" y="71"/>
                        <a:pt x="281" y="49"/>
                      </a:cubicBezTo>
                      <a:cubicBezTo>
                        <a:pt x="163" y="93"/>
                        <a:pt x="119" y="190"/>
                        <a:pt x="126" y="426"/>
                      </a:cubicBezTo>
                      <a:cubicBezTo>
                        <a:pt x="133" y="662"/>
                        <a:pt x="103" y="950"/>
                        <a:pt x="0" y="1223"/>
                      </a:cubicBezTo>
                      <a:cubicBezTo>
                        <a:pt x="169" y="1460"/>
                        <a:pt x="901" y="1417"/>
                        <a:pt x="990" y="1282"/>
                      </a:cubicBezTo>
                      <a:cubicBezTo>
                        <a:pt x="923" y="957"/>
                        <a:pt x="939" y="781"/>
                        <a:pt x="953" y="559"/>
                      </a:cubicBezTo>
                      <a:cubicBezTo>
                        <a:pt x="967" y="337"/>
                        <a:pt x="840" y="0"/>
                        <a:pt x="775" y="27"/>
                      </a:cubicBezTo>
                      <a:cubicBezTo>
                        <a:pt x="655" y="129"/>
                        <a:pt x="628" y="677"/>
                        <a:pt x="554" y="714"/>
                      </a:cubicBezTo>
                      <a:close/>
                    </a:path>
                  </a:pathLst>
                </a:custGeom>
                <a:solidFill>
                  <a:srgbClr val="FFFFCC">
                    <a:alpha val="50195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75" name="Freeform 20"/>
              <p:cNvSpPr>
                <a:spLocks noChangeAspect="1"/>
              </p:cNvSpPr>
              <p:nvPr/>
            </p:nvSpPr>
            <p:spPr bwMode="auto">
              <a:xfrm>
                <a:off x="4982" y="3399"/>
                <a:ext cx="726" cy="553"/>
              </a:xfrm>
              <a:custGeom>
                <a:avLst/>
                <a:gdLst>
                  <a:gd name="T0" fmla="*/ 670 w 726"/>
                  <a:gd name="T1" fmla="*/ 54 h 553"/>
                  <a:gd name="T2" fmla="*/ 649 w 726"/>
                  <a:gd name="T3" fmla="*/ 462 h 553"/>
                  <a:gd name="T4" fmla="*/ 370 w 726"/>
                  <a:gd name="T5" fmla="*/ 420 h 553"/>
                  <a:gd name="T6" fmla="*/ 169 w 726"/>
                  <a:gd name="T7" fmla="*/ 495 h 553"/>
                  <a:gd name="T8" fmla="*/ 28 w 726"/>
                  <a:gd name="T9" fmla="*/ 333 h 553"/>
                  <a:gd name="T10" fmla="*/ 76 w 726"/>
                  <a:gd name="T11" fmla="*/ 48 h 553"/>
                  <a:gd name="T12" fmla="*/ 670 w 726"/>
                  <a:gd name="T13" fmla="*/ 54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553"/>
                  <a:gd name="T23" fmla="*/ 726 w 726"/>
                  <a:gd name="T24" fmla="*/ 553 h 5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553">
                    <a:moveTo>
                      <a:pt x="670" y="54"/>
                    </a:moveTo>
                    <a:cubicBezTo>
                      <a:pt x="720" y="181"/>
                      <a:pt x="726" y="367"/>
                      <a:pt x="649" y="462"/>
                    </a:cubicBezTo>
                    <a:cubicBezTo>
                      <a:pt x="588" y="553"/>
                      <a:pt x="450" y="415"/>
                      <a:pt x="370" y="420"/>
                    </a:cubicBezTo>
                    <a:cubicBezTo>
                      <a:pt x="290" y="425"/>
                      <a:pt x="226" y="509"/>
                      <a:pt x="169" y="495"/>
                    </a:cubicBezTo>
                    <a:cubicBezTo>
                      <a:pt x="97" y="435"/>
                      <a:pt x="37" y="393"/>
                      <a:pt x="28" y="333"/>
                    </a:cubicBezTo>
                    <a:cubicBezTo>
                      <a:pt x="19" y="273"/>
                      <a:pt x="0" y="128"/>
                      <a:pt x="76" y="48"/>
                    </a:cubicBezTo>
                    <a:cubicBezTo>
                      <a:pt x="217" y="42"/>
                      <a:pt x="454" y="0"/>
                      <a:pt x="67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3" name="Freeform 21"/>
            <p:cNvSpPr>
              <a:spLocks noChangeAspect="1"/>
            </p:cNvSpPr>
            <p:nvPr/>
          </p:nvSpPr>
          <p:spPr bwMode="auto">
            <a:xfrm rot="120000">
              <a:off x="4505" y="2379"/>
              <a:ext cx="377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4 w 311"/>
                <a:gd name="T5" fmla="*/ 1257 h 836"/>
                <a:gd name="T6" fmla="*/ 490 w 311"/>
                <a:gd name="T7" fmla="*/ 554 h 836"/>
                <a:gd name="T8" fmla="*/ 244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22"/>
            <p:cNvSpPr>
              <a:spLocks noChangeAspect="1"/>
            </p:cNvSpPr>
            <p:nvPr/>
          </p:nvSpPr>
          <p:spPr bwMode="auto">
            <a:xfrm rot="120000">
              <a:off x="4428" y="3165"/>
              <a:ext cx="502" cy="636"/>
            </a:xfrm>
            <a:custGeom>
              <a:avLst/>
              <a:gdLst>
                <a:gd name="T0" fmla="*/ 102 w 414"/>
                <a:gd name="T1" fmla="*/ 127 h 535"/>
                <a:gd name="T2" fmla="*/ 33 w 414"/>
                <a:gd name="T3" fmla="*/ 657 h 535"/>
                <a:gd name="T4" fmla="*/ 412 w 414"/>
                <a:gd name="T5" fmla="*/ 899 h 535"/>
                <a:gd name="T6" fmla="*/ 712 w 414"/>
                <a:gd name="T7" fmla="*/ 642 h 535"/>
                <a:gd name="T8" fmla="*/ 604 w 414"/>
                <a:gd name="T9" fmla="*/ 107 h 535"/>
                <a:gd name="T10" fmla="*/ 102 w 414"/>
                <a:gd name="T11" fmla="*/ 127 h 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535"/>
                <a:gd name="T20" fmla="*/ 414 w 414"/>
                <a:gd name="T21" fmla="*/ 535 h 5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535">
                  <a:moveTo>
                    <a:pt x="57" y="76"/>
                  </a:moveTo>
                  <a:cubicBezTo>
                    <a:pt x="12" y="173"/>
                    <a:pt x="0" y="310"/>
                    <a:pt x="18" y="391"/>
                  </a:cubicBezTo>
                  <a:cubicBezTo>
                    <a:pt x="74" y="441"/>
                    <a:pt x="156" y="528"/>
                    <a:pt x="231" y="535"/>
                  </a:cubicBezTo>
                  <a:cubicBezTo>
                    <a:pt x="275" y="529"/>
                    <a:pt x="385" y="462"/>
                    <a:pt x="399" y="382"/>
                  </a:cubicBezTo>
                  <a:cubicBezTo>
                    <a:pt x="414" y="302"/>
                    <a:pt x="391" y="131"/>
                    <a:pt x="339" y="64"/>
                  </a:cubicBezTo>
                  <a:cubicBezTo>
                    <a:pt x="277" y="17"/>
                    <a:pt x="159" y="0"/>
                    <a:pt x="57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23"/>
            <p:cNvSpPr>
              <a:spLocks noChangeAspect="1"/>
            </p:cNvSpPr>
            <p:nvPr/>
          </p:nvSpPr>
          <p:spPr bwMode="auto">
            <a:xfrm rot="120000">
              <a:off x="4260" y="2396"/>
              <a:ext cx="376" cy="993"/>
            </a:xfrm>
            <a:custGeom>
              <a:avLst/>
              <a:gdLst>
                <a:gd name="T0" fmla="*/ 62 w 311"/>
                <a:gd name="T1" fmla="*/ 653 h 836"/>
                <a:gd name="T2" fmla="*/ 8 w 311"/>
                <a:gd name="T3" fmla="*/ 1207 h 836"/>
                <a:gd name="T4" fmla="*/ 550 w 311"/>
                <a:gd name="T5" fmla="*/ 1257 h 836"/>
                <a:gd name="T6" fmla="*/ 485 w 311"/>
                <a:gd name="T7" fmla="*/ 554 h 836"/>
                <a:gd name="T8" fmla="*/ 243 w 311"/>
                <a:gd name="T9" fmla="*/ 0 h 836"/>
                <a:gd name="T10" fmla="*/ 62 w 311"/>
                <a:gd name="T11" fmla="*/ 653 h 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836"/>
                <a:gd name="T20" fmla="*/ 311 w 311"/>
                <a:gd name="T21" fmla="*/ 836 h 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836">
                  <a:moveTo>
                    <a:pt x="35" y="390"/>
                  </a:moveTo>
                  <a:cubicBezTo>
                    <a:pt x="29" y="526"/>
                    <a:pt x="0" y="625"/>
                    <a:pt x="5" y="720"/>
                  </a:cubicBezTo>
                  <a:cubicBezTo>
                    <a:pt x="88" y="836"/>
                    <a:pt x="272" y="819"/>
                    <a:pt x="311" y="750"/>
                  </a:cubicBezTo>
                  <a:cubicBezTo>
                    <a:pt x="299" y="630"/>
                    <a:pt x="286" y="413"/>
                    <a:pt x="275" y="330"/>
                  </a:cubicBezTo>
                  <a:cubicBezTo>
                    <a:pt x="264" y="246"/>
                    <a:pt x="185" y="45"/>
                    <a:pt x="137" y="0"/>
                  </a:cubicBezTo>
                  <a:cubicBezTo>
                    <a:pt x="89" y="19"/>
                    <a:pt x="40" y="254"/>
                    <a:pt x="35" y="39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24"/>
            <p:cNvSpPr>
              <a:spLocks noChangeAspect="1"/>
            </p:cNvSpPr>
            <p:nvPr/>
          </p:nvSpPr>
          <p:spPr bwMode="auto">
            <a:xfrm rot="120000">
              <a:off x="4176" y="3182"/>
              <a:ext cx="526" cy="653"/>
            </a:xfrm>
            <a:custGeom>
              <a:avLst/>
              <a:gdLst>
                <a:gd name="T0" fmla="*/ 106 w 435"/>
                <a:gd name="T1" fmla="*/ 127 h 550"/>
                <a:gd name="T2" fmla="*/ 33 w 435"/>
                <a:gd name="T3" fmla="*/ 679 h 550"/>
                <a:gd name="T4" fmla="*/ 392 w 435"/>
                <a:gd name="T5" fmla="*/ 920 h 550"/>
                <a:gd name="T6" fmla="*/ 742 w 435"/>
                <a:gd name="T7" fmla="*/ 629 h 550"/>
                <a:gd name="T8" fmla="*/ 606 w 435"/>
                <a:gd name="T9" fmla="*/ 107 h 550"/>
                <a:gd name="T10" fmla="*/ 106 w 435"/>
                <a:gd name="T11" fmla="*/ 127 h 5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550"/>
                <a:gd name="T20" fmla="*/ 435 w 435"/>
                <a:gd name="T21" fmla="*/ 550 h 5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550">
                  <a:moveTo>
                    <a:pt x="60" y="76"/>
                  </a:moveTo>
                  <a:cubicBezTo>
                    <a:pt x="15" y="173"/>
                    <a:pt x="0" y="325"/>
                    <a:pt x="18" y="406"/>
                  </a:cubicBezTo>
                  <a:cubicBezTo>
                    <a:pt x="74" y="456"/>
                    <a:pt x="147" y="543"/>
                    <a:pt x="222" y="550"/>
                  </a:cubicBezTo>
                  <a:cubicBezTo>
                    <a:pt x="266" y="544"/>
                    <a:pt x="406" y="456"/>
                    <a:pt x="420" y="376"/>
                  </a:cubicBezTo>
                  <a:cubicBezTo>
                    <a:pt x="435" y="296"/>
                    <a:pt x="394" y="131"/>
                    <a:pt x="342" y="64"/>
                  </a:cubicBezTo>
                  <a:cubicBezTo>
                    <a:pt x="280" y="17"/>
                    <a:pt x="162" y="0"/>
                    <a:pt x="60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7"/>
            <p:cNvGrpSpPr>
              <a:grpSpLocks noChangeAspect="1"/>
            </p:cNvGrpSpPr>
            <p:nvPr/>
          </p:nvGrpSpPr>
          <p:grpSpPr bwMode="auto">
            <a:xfrm rot="21352657" flipH="1">
              <a:off x="2561" y="2394"/>
              <a:ext cx="570" cy="1507"/>
              <a:chOff x="2962" y="2754"/>
              <a:chExt cx="470" cy="1269"/>
            </a:xfrm>
          </p:grpSpPr>
          <p:sp>
            <p:nvSpPr>
              <p:cNvPr id="17472" name="Freeform 28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29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8" name="Line 30"/>
            <p:cNvSpPr>
              <a:spLocks noChangeAspect="1" noChangeShapeType="1"/>
            </p:cNvSpPr>
            <p:nvPr/>
          </p:nvSpPr>
          <p:spPr bwMode="auto">
            <a:xfrm rot="180000">
              <a:off x="2844" y="3233"/>
              <a:ext cx="72" cy="645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0" name="Group 31"/>
            <p:cNvGrpSpPr>
              <a:grpSpLocks noChangeAspect="1"/>
            </p:cNvGrpSpPr>
            <p:nvPr/>
          </p:nvGrpSpPr>
          <p:grpSpPr bwMode="auto">
            <a:xfrm rot="-60000">
              <a:off x="2754" y="3509"/>
              <a:ext cx="269" cy="148"/>
              <a:chOff x="3200" y="1957"/>
              <a:chExt cx="179" cy="99"/>
            </a:xfrm>
          </p:grpSpPr>
          <p:sp>
            <p:nvSpPr>
              <p:cNvPr id="17470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7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 noChangeAspect="1"/>
            </p:cNvGrpSpPr>
            <p:nvPr/>
          </p:nvGrpSpPr>
          <p:grpSpPr bwMode="auto">
            <a:xfrm>
              <a:off x="1344" y="3448"/>
              <a:ext cx="229" cy="156"/>
              <a:chOff x="2205" y="2017"/>
              <a:chExt cx="153" cy="104"/>
            </a:xfrm>
          </p:grpSpPr>
          <p:sp>
            <p:nvSpPr>
              <p:cNvPr id="153638" name="AutoShape 38"/>
              <p:cNvSpPr>
                <a:spLocks noChangeAspect="1" noChangeArrowheads="1"/>
              </p:cNvSpPr>
              <p:nvPr/>
            </p:nvSpPr>
            <p:spPr bwMode="auto">
              <a:xfrm rot="21372204">
                <a:off x="2205" y="2017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69" name="Rectangle 39"/>
              <p:cNvSpPr>
                <a:spLocks noChangeAspect="1" noChangeArrowheads="1"/>
              </p:cNvSpPr>
              <p:nvPr/>
            </p:nvSpPr>
            <p:spPr bwMode="auto">
              <a:xfrm rot="300000">
                <a:off x="2244" y="2058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3646" name="AutoShape 46"/>
            <p:cNvSpPr>
              <a:spLocks noChangeAspect="1" noChangeArrowheads="1"/>
            </p:cNvSpPr>
            <p:nvPr/>
          </p:nvSpPr>
          <p:spPr bwMode="auto">
            <a:xfrm rot="227796" flipH="1">
              <a:off x="4857" y="3442"/>
              <a:ext cx="230" cy="156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08000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32" name="Rectangle 47"/>
            <p:cNvSpPr>
              <a:spLocks noChangeAspect="1" noChangeArrowheads="1"/>
            </p:cNvSpPr>
            <p:nvPr/>
          </p:nvSpPr>
          <p:spPr bwMode="auto">
            <a:xfrm rot="21300000" flipH="1">
              <a:off x="4752" y="3503"/>
              <a:ext cx="129" cy="44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648" name="AutoShape 48"/>
            <p:cNvSpPr>
              <a:spLocks noChangeAspect="1" noChangeArrowheads="1"/>
            </p:cNvSpPr>
            <p:nvPr/>
          </p:nvSpPr>
          <p:spPr bwMode="auto">
            <a:xfrm rot="227796" flipH="1">
              <a:off x="4416" y="3456"/>
              <a:ext cx="230" cy="156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08000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34" name="Rectangle 49"/>
            <p:cNvSpPr>
              <a:spLocks noChangeAspect="1" noChangeArrowheads="1"/>
            </p:cNvSpPr>
            <p:nvPr/>
          </p:nvSpPr>
          <p:spPr bwMode="auto">
            <a:xfrm rot="21300000" flipH="1">
              <a:off x="4464" y="3504"/>
              <a:ext cx="129" cy="4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5036" y="3386"/>
              <a:ext cx="172" cy="269"/>
              <a:chOff x="4676" y="2330"/>
              <a:chExt cx="172" cy="269"/>
            </a:xfrm>
          </p:grpSpPr>
          <p:sp>
            <p:nvSpPr>
              <p:cNvPr id="17465" name="Rectangle 51"/>
              <p:cNvSpPr>
                <a:spLocks noChangeAspect="1" noChangeArrowheads="1"/>
              </p:cNvSpPr>
              <p:nvPr/>
            </p:nvSpPr>
            <p:spPr bwMode="auto">
              <a:xfrm flipH="1">
                <a:off x="4676" y="2413"/>
                <a:ext cx="72" cy="70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15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7466" name="Rectangle 52"/>
              <p:cNvSpPr>
                <a:spLocks noChangeAspect="1" noChangeArrowheads="1"/>
              </p:cNvSpPr>
              <p:nvPr/>
            </p:nvSpPr>
            <p:spPr bwMode="auto">
              <a:xfrm flipH="1">
                <a:off x="4710" y="2330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15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7467" name="Oval 53"/>
              <p:cNvSpPr>
                <a:spLocks noChangeAspect="1" noChangeArrowheads="1"/>
              </p:cNvSpPr>
              <p:nvPr/>
            </p:nvSpPr>
            <p:spPr bwMode="auto">
              <a:xfrm>
                <a:off x="4719" y="2470"/>
                <a:ext cx="129" cy="12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20699993" lon="20999993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1137" y="3398"/>
              <a:ext cx="174" cy="273"/>
              <a:chOff x="777" y="2342"/>
              <a:chExt cx="174" cy="273"/>
            </a:xfrm>
          </p:grpSpPr>
          <p:sp>
            <p:nvSpPr>
              <p:cNvPr id="17462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879" y="2420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6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7463" name="Rectangle 56"/>
              <p:cNvSpPr>
                <a:spLocks noChangeAspect="1" noChangeArrowheads="1"/>
              </p:cNvSpPr>
              <p:nvPr/>
            </p:nvSpPr>
            <p:spPr bwMode="auto">
              <a:xfrm flipH="1">
                <a:off x="826" y="2342"/>
                <a:ext cx="72" cy="71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699993" lon="60000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7464" name="Oval 57"/>
              <p:cNvSpPr>
                <a:spLocks noChangeAspect="1" noChangeArrowheads="1"/>
              </p:cNvSpPr>
              <p:nvPr/>
            </p:nvSpPr>
            <p:spPr bwMode="auto">
              <a:xfrm>
                <a:off x="777" y="2486"/>
                <a:ext cx="129" cy="12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20699993" lon="20099993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8"/>
            <p:cNvGrpSpPr>
              <a:grpSpLocks noChangeAspect="1"/>
            </p:cNvGrpSpPr>
            <p:nvPr/>
          </p:nvGrpSpPr>
          <p:grpSpPr bwMode="auto">
            <a:xfrm rot="67343">
              <a:off x="3156" y="2381"/>
              <a:ext cx="570" cy="1507"/>
              <a:chOff x="2962" y="2754"/>
              <a:chExt cx="470" cy="1269"/>
            </a:xfrm>
          </p:grpSpPr>
          <p:sp>
            <p:nvSpPr>
              <p:cNvPr id="17460" name="Freeform 59"/>
              <p:cNvSpPr>
                <a:spLocks noChangeAspect="1"/>
              </p:cNvSpPr>
              <p:nvPr/>
            </p:nvSpPr>
            <p:spPr bwMode="auto">
              <a:xfrm>
                <a:off x="3046" y="2754"/>
                <a:ext cx="320" cy="877"/>
              </a:xfrm>
              <a:custGeom>
                <a:avLst/>
                <a:gdLst>
                  <a:gd name="T0" fmla="*/ 32 w 320"/>
                  <a:gd name="T1" fmla="*/ 428 h 877"/>
                  <a:gd name="T2" fmla="*/ 6 w 320"/>
                  <a:gd name="T3" fmla="*/ 747 h 877"/>
                  <a:gd name="T4" fmla="*/ 272 w 320"/>
                  <a:gd name="T5" fmla="*/ 758 h 877"/>
                  <a:gd name="T6" fmla="*/ 262 w 320"/>
                  <a:gd name="T7" fmla="*/ 361 h 877"/>
                  <a:gd name="T8" fmla="*/ 139 w 320"/>
                  <a:gd name="T9" fmla="*/ 0 h 877"/>
                  <a:gd name="T10" fmla="*/ 32 w 320"/>
                  <a:gd name="T11" fmla="*/ 428 h 8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0"/>
                  <a:gd name="T19" fmla="*/ 0 h 877"/>
                  <a:gd name="T20" fmla="*/ 320 w 320"/>
                  <a:gd name="T21" fmla="*/ 877 h 8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0" h="877">
                    <a:moveTo>
                      <a:pt x="32" y="428"/>
                    </a:moveTo>
                    <a:cubicBezTo>
                      <a:pt x="25" y="581"/>
                      <a:pt x="0" y="639"/>
                      <a:pt x="6" y="747"/>
                    </a:cubicBezTo>
                    <a:cubicBezTo>
                      <a:pt x="108" y="877"/>
                      <a:pt x="224" y="835"/>
                      <a:pt x="272" y="758"/>
                    </a:cubicBezTo>
                    <a:cubicBezTo>
                      <a:pt x="320" y="740"/>
                      <a:pt x="275" y="455"/>
                      <a:pt x="262" y="361"/>
                    </a:cubicBezTo>
                    <a:cubicBezTo>
                      <a:pt x="248" y="267"/>
                      <a:pt x="198" y="51"/>
                      <a:pt x="139" y="0"/>
                    </a:cubicBezTo>
                    <a:cubicBezTo>
                      <a:pt x="80" y="22"/>
                      <a:pt x="39" y="275"/>
                      <a:pt x="32" y="428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60"/>
              <p:cNvSpPr>
                <a:spLocks noChangeAspect="1"/>
              </p:cNvSpPr>
              <p:nvPr/>
            </p:nvSpPr>
            <p:spPr bwMode="auto">
              <a:xfrm>
                <a:off x="2962" y="3443"/>
                <a:ext cx="470" cy="580"/>
              </a:xfrm>
              <a:custGeom>
                <a:avLst/>
                <a:gdLst>
                  <a:gd name="T0" fmla="*/ 101 w 470"/>
                  <a:gd name="T1" fmla="*/ 53 h 580"/>
                  <a:gd name="T2" fmla="*/ 22 w 470"/>
                  <a:gd name="T3" fmla="*/ 524 h 580"/>
                  <a:gd name="T4" fmla="*/ 234 w 470"/>
                  <a:gd name="T5" fmla="*/ 565 h 580"/>
                  <a:gd name="T6" fmla="*/ 452 w 470"/>
                  <a:gd name="T7" fmla="*/ 461 h 580"/>
                  <a:gd name="T8" fmla="*/ 360 w 470"/>
                  <a:gd name="T9" fmla="*/ 27 h 580"/>
                  <a:gd name="T10" fmla="*/ 101 w 470"/>
                  <a:gd name="T11" fmla="*/ 53 h 5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580"/>
                  <a:gd name="T20" fmla="*/ 470 w 470"/>
                  <a:gd name="T21" fmla="*/ 580 h 5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580">
                    <a:moveTo>
                      <a:pt x="101" y="53"/>
                    </a:moveTo>
                    <a:cubicBezTo>
                      <a:pt x="45" y="162"/>
                      <a:pt x="0" y="432"/>
                      <a:pt x="22" y="524"/>
                    </a:cubicBezTo>
                    <a:cubicBezTo>
                      <a:pt x="91" y="580"/>
                      <a:pt x="142" y="558"/>
                      <a:pt x="234" y="565"/>
                    </a:cubicBezTo>
                    <a:cubicBezTo>
                      <a:pt x="288" y="558"/>
                      <a:pt x="435" y="552"/>
                      <a:pt x="452" y="461"/>
                    </a:cubicBezTo>
                    <a:cubicBezTo>
                      <a:pt x="470" y="371"/>
                      <a:pt x="424" y="103"/>
                      <a:pt x="360" y="27"/>
                    </a:cubicBezTo>
                    <a:cubicBezTo>
                      <a:pt x="266" y="0"/>
                      <a:pt x="224" y="0"/>
                      <a:pt x="10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8" name="Line 61"/>
            <p:cNvSpPr>
              <a:spLocks noChangeAspect="1" noChangeShapeType="1"/>
            </p:cNvSpPr>
            <p:nvPr/>
          </p:nvSpPr>
          <p:spPr bwMode="auto">
            <a:xfrm rot="21180000" flipH="1">
              <a:off x="3411" y="3221"/>
              <a:ext cx="81" cy="627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" name="Group 62"/>
            <p:cNvGrpSpPr>
              <a:grpSpLocks noChangeAspect="1"/>
            </p:cNvGrpSpPr>
            <p:nvPr/>
          </p:nvGrpSpPr>
          <p:grpSpPr bwMode="auto">
            <a:xfrm rot="21480000" flipH="1">
              <a:off x="3317" y="3497"/>
              <a:ext cx="269" cy="148"/>
              <a:chOff x="3200" y="1957"/>
              <a:chExt cx="179" cy="99"/>
            </a:xfrm>
          </p:grpSpPr>
          <p:sp>
            <p:nvSpPr>
              <p:cNvPr id="17458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9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5"/>
            <p:cNvGrpSpPr>
              <a:grpSpLocks noChangeAspect="1"/>
            </p:cNvGrpSpPr>
            <p:nvPr/>
          </p:nvGrpSpPr>
          <p:grpSpPr bwMode="auto">
            <a:xfrm rot="21360908" flipH="1">
              <a:off x="2150" y="2516"/>
              <a:ext cx="447" cy="1336"/>
              <a:chOff x="3402" y="2814"/>
              <a:chExt cx="369" cy="1126"/>
            </a:xfrm>
          </p:grpSpPr>
          <p:sp>
            <p:nvSpPr>
              <p:cNvPr id="17456" name="Freeform 66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67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1" name="Line 68"/>
            <p:cNvSpPr>
              <a:spLocks noChangeAspect="1" noChangeShapeType="1"/>
            </p:cNvSpPr>
            <p:nvPr/>
          </p:nvSpPr>
          <p:spPr bwMode="auto">
            <a:xfrm rot="180000">
              <a:off x="2368" y="3244"/>
              <a:ext cx="72" cy="574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" name="Group 69"/>
            <p:cNvGrpSpPr>
              <a:grpSpLocks noChangeAspect="1"/>
            </p:cNvGrpSpPr>
            <p:nvPr/>
          </p:nvGrpSpPr>
          <p:grpSpPr bwMode="auto">
            <a:xfrm rot="-60000">
              <a:off x="2280" y="3490"/>
              <a:ext cx="250" cy="139"/>
              <a:chOff x="3200" y="1957"/>
              <a:chExt cx="179" cy="99"/>
            </a:xfrm>
          </p:grpSpPr>
          <p:sp>
            <p:nvSpPr>
              <p:cNvPr id="1745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72"/>
            <p:cNvGrpSpPr>
              <a:grpSpLocks noChangeAspect="1"/>
            </p:cNvGrpSpPr>
            <p:nvPr/>
          </p:nvGrpSpPr>
          <p:grpSpPr bwMode="auto">
            <a:xfrm rot="179092">
              <a:off x="3705" y="2508"/>
              <a:ext cx="446" cy="1336"/>
              <a:chOff x="3402" y="2814"/>
              <a:chExt cx="369" cy="1126"/>
            </a:xfrm>
          </p:grpSpPr>
          <p:sp>
            <p:nvSpPr>
              <p:cNvPr id="17452" name="Freeform 73"/>
              <p:cNvSpPr>
                <a:spLocks noChangeAspect="1"/>
              </p:cNvSpPr>
              <p:nvPr/>
            </p:nvSpPr>
            <p:spPr bwMode="auto">
              <a:xfrm>
                <a:off x="3475" y="2814"/>
                <a:ext cx="257" cy="770"/>
              </a:xfrm>
              <a:custGeom>
                <a:avLst/>
                <a:gdLst>
                  <a:gd name="T0" fmla="*/ 29 w 257"/>
                  <a:gd name="T1" fmla="*/ 366 h 770"/>
                  <a:gd name="T2" fmla="*/ 5 w 257"/>
                  <a:gd name="T3" fmla="*/ 654 h 770"/>
                  <a:gd name="T4" fmla="*/ 217 w 257"/>
                  <a:gd name="T5" fmla="*/ 672 h 770"/>
                  <a:gd name="T6" fmla="*/ 149 w 257"/>
                  <a:gd name="T7" fmla="*/ 216 h 770"/>
                  <a:gd name="T8" fmla="*/ 109 w 257"/>
                  <a:gd name="T9" fmla="*/ 0 h 770"/>
                  <a:gd name="T10" fmla="*/ 29 w 257"/>
                  <a:gd name="T11" fmla="*/ 366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770"/>
                  <a:gd name="T20" fmla="*/ 257 w 25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770">
                    <a:moveTo>
                      <a:pt x="29" y="366"/>
                    </a:moveTo>
                    <a:cubicBezTo>
                      <a:pt x="23" y="502"/>
                      <a:pt x="0" y="559"/>
                      <a:pt x="5" y="654"/>
                    </a:cubicBezTo>
                    <a:cubicBezTo>
                      <a:pt x="88" y="770"/>
                      <a:pt x="178" y="741"/>
                      <a:pt x="217" y="672"/>
                    </a:cubicBezTo>
                    <a:cubicBezTo>
                      <a:pt x="257" y="656"/>
                      <a:pt x="161" y="294"/>
                      <a:pt x="149" y="216"/>
                    </a:cubicBezTo>
                    <a:cubicBezTo>
                      <a:pt x="137" y="138"/>
                      <a:pt x="157" y="45"/>
                      <a:pt x="109" y="0"/>
                    </a:cubicBezTo>
                    <a:cubicBezTo>
                      <a:pt x="61" y="19"/>
                      <a:pt x="34" y="230"/>
                      <a:pt x="29" y="366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74"/>
              <p:cNvSpPr>
                <a:spLocks noChangeAspect="1"/>
              </p:cNvSpPr>
              <p:nvPr/>
            </p:nvSpPr>
            <p:spPr bwMode="auto">
              <a:xfrm>
                <a:off x="3402" y="3402"/>
                <a:ext cx="369" cy="538"/>
              </a:xfrm>
              <a:custGeom>
                <a:avLst/>
                <a:gdLst>
                  <a:gd name="T0" fmla="*/ 82 w 369"/>
                  <a:gd name="T1" fmla="*/ 70 h 538"/>
                  <a:gd name="T2" fmla="*/ 18 w 369"/>
                  <a:gd name="T3" fmla="*/ 488 h 538"/>
                  <a:gd name="T4" fmla="*/ 191 w 369"/>
                  <a:gd name="T5" fmla="*/ 525 h 538"/>
                  <a:gd name="T6" fmla="*/ 354 w 369"/>
                  <a:gd name="T7" fmla="*/ 408 h 538"/>
                  <a:gd name="T8" fmla="*/ 294 w 369"/>
                  <a:gd name="T9" fmla="*/ 47 h 538"/>
                  <a:gd name="T10" fmla="*/ 82 w 369"/>
                  <a:gd name="T11" fmla="*/ 7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538"/>
                  <a:gd name="T20" fmla="*/ 369 w 369"/>
                  <a:gd name="T21" fmla="*/ 538 h 5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538">
                    <a:moveTo>
                      <a:pt x="82" y="70"/>
                    </a:moveTo>
                    <a:cubicBezTo>
                      <a:pt x="37" y="167"/>
                      <a:pt x="0" y="407"/>
                      <a:pt x="18" y="488"/>
                    </a:cubicBezTo>
                    <a:cubicBezTo>
                      <a:pt x="74" y="538"/>
                      <a:pt x="116" y="518"/>
                      <a:pt x="191" y="525"/>
                    </a:cubicBezTo>
                    <a:cubicBezTo>
                      <a:pt x="235" y="519"/>
                      <a:pt x="340" y="488"/>
                      <a:pt x="354" y="408"/>
                    </a:cubicBezTo>
                    <a:cubicBezTo>
                      <a:pt x="369" y="328"/>
                      <a:pt x="346" y="114"/>
                      <a:pt x="294" y="47"/>
                    </a:cubicBezTo>
                    <a:cubicBezTo>
                      <a:pt x="228" y="36"/>
                      <a:pt x="162" y="0"/>
                      <a:pt x="8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4" name="Line 75"/>
            <p:cNvSpPr>
              <a:spLocks noChangeAspect="1" noChangeShapeType="1"/>
            </p:cNvSpPr>
            <p:nvPr/>
          </p:nvSpPr>
          <p:spPr bwMode="auto">
            <a:xfrm rot="21300000" flipH="1">
              <a:off x="3883" y="3232"/>
              <a:ext cx="80" cy="59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" name="Group 76"/>
            <p:cNvGrpSpPr>
              <a:grpSpLocks noChangeAspect="1"/>
            </p:cNvGrpSpPr>
            <p:nvPr/>
          </p:nvGrpSpPr>
          <p:grpSpPr bwMode="auto">
            <a:xfrm flipH="1">
              <a:off x="3808" y="3476"/>
              <a:ext cx="250" cy="139"/>
              <a:chOff x="3200" y="1957"/>
              <a:chExt cx="179" cy="99"/>
            </a:xfrm>
          </p:grpSpPr>
          <p:sp>
            <p:nvSpPr>
              <p:cNvPr id="17450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3200" y="1957"/>
                <a:ext cx="179" cy="99"/>
              </a:xfrm>
              <a:prstGeom prst="plus">
                <a:avLst>
                  <a:gd name="adj" fmla="val 25106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200" y="1991"/>
                <a:ext cx="179" cy="31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446" name="Freeform 79"/>
            <p:cNvSpPr>
              <a:spLocks noChangeAspect="1"/>
            </p:cNvSpPr>
            <p:nvPr/>
          </p:nvSpPr>
          <p:spPr bwMode="auto">
            <a:xfrm>
              <a:off x="1152" y="1632"/>
              <a:ext cx="3999" cy="1776"/>
            </a:xfrm>
            <a:custGeom>
              <a:avLst/>
              <a:gdLst>
                <a:gd name="T0" fmla="*/ 276 w 3999"/>
                <a:gd name="T1" fmla="*/ 0 h 1776"/>
                <a:gd name="T2" fmla="*/ 24 w 3999"/>
                <a:gd name="T3" fmla="*/ 847 h 1776"/>
                <a:gd name="T4" fmla="*/ 132 w 3999"/>
                <a:gd name="T5" fmla="*/ 1580 h 1776"/>
                <a:gd name="T6" fmla="*/ 294 w 3999"/>
                <a:gd name="T7" fmla="*/ 1576 h 1776"/>
                <a:gd name="T8" fmla="*/ 462 w 3999"/>
                <a:gd name="T9" fmla="*/ 1588 h 1776"/>
                <a:gd name="T10" fmla="*/ 624 w 3999"/>
                <a:gd name="T11" fmla="*/ 1608 h 1776"/>
                <a:gd name="T12" fmla="*/ 924 w 3999"/>
                <a:gd name="T13" fmla="*/ 1596 h 1776"/>
                <a:gd name="T14" fmla="*/ 1032 w 3999"/>
                <a:gd name="T15" fmla="*/ 1692 h 1776"/>
                <a:gd name="T16" fmla="*/ 1116 w 3999"/>
                <a:gd name="T17" fmla="*/ 1680 h 1776"/>
                <a:gd name="T18" fmla="*/ 1339 w 3999"/>
                <a:gd name="T19" fmla="*/ 1615 h 1776"/>
                <a:gd name="T20" fmla="*/ 1450 w 3999"/>
                <a:gd name="T21" fmla="*/ 1711 h 1776"/>
                <a:gd name="T22" fmla="*/ 1731 w 3999"/>
                <a:gd name="T23" fmla="*/ 1615 h 1776"/>
                <a:gd name="T24" fmla="*/ 2052 w 3999"/>
                <a:gd name="T25" fmla="*/ 1776 h 1776"/>
                <a:gd name="T26" fmla="*/ 2305 w 3999"/>
                <a:gd name="T27" fmla="*/ 1615 h 1776"/>
                <a:gd name="T28" fmla="*/ 2558 w 3999"/>
                <a:gd name="T29" fmla="*/ 1704 h 1776"/>
                <a:gd name="T30" fmla="*/ 2750 w 3999"/>
                <a:gd name="T31" fmla="*/ 1598 h 1776"/>
                <a:gd name="T32" fmla="*/ 2952 w 3999"/>
                <a:gd name="T33" fmla="*/ 1656 h 1776"/>
                <a:gd name="T34" fmla="*/ 3060 w 3999"/>
                <a:gd name="T35" fmla="*/ 1692 h 1776"/>
                <a:gd name="T36" fmla="*/ 3296 w 3999"/>
                <a:gd name="T37" fmla="*/ 1578 h 1776"/>
                <a:gd name="T38" fmla="*/ 3468 w 3999"/>
                <a:gd name="T39" fmla="*/ 1596 h 1776"/>
                <a:gd name="T40" fmla="*/ 3585 w 3999"/>
                <a:gd name="T41" fmla="*/ 1627 h 1776"/>
                <a:gd name="T42" fmla="*/ 3660 w 3999"/>
                <a:gd name="T43" fmla="*/ 1564 h 1776"/>
                <a:gd name="T44" fmla="*/ 3723 w 3999"/>
                <a:gd name="T45" fmla="*/ 1603 h 1776"/>
                <a:gd name="T46" fmla="*/ 3792 w 3999"/>
                <a:gd name="T47" fmla="*/ 1591 h 1776"/>
                <a:gd name="T48" fmla="*/ 3927 w 3999"/>
                <a:gd name="T49" fmla="*/ 1432 h 1776"/>
                <a:gd name="T50" fmla="*/ 3984 w 3999"/>
                <a:gd name="T51" fmla="*/ 903 h 1776"/>
                <a:gd name="T52" fmla="*/ 3816 w 3999"/>
                <a:gd name="T53" fmla="*/ 0 h 17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99"/>
                <a:gd name="T82" fmla="*/ 0 h 1776"/>
                <a:gd name="T83" fmla="*/ 3999 w 3999"/>
                <a:gd name="T84" fmla="*/ 1776 h 17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99" h="1776">
                  <a:moveTo>
                    <a:pt x="276" y="0"/>
                  </a:moveTo>
                  <a:cubicBezTo>
                    <a:pt x="234" y="139"/>
                    <a:pt x="48" y="584"/>
                    <a:pt x="24" y="847"/>
                  </a:cubicBezTo>
                  <a:cubicBezTo>
                    <a:pt x="0" y="1110"/>
                    <a:pt x="87" y="1459"/>
                    <a:pt x="132" y="1580"/>
                  </a:cubicBezTo>
                  <a:cubicBezTo>
                    <a:pt x="174" y="1712"/>
                    <a:pt x="238" y="1574"/>
                    <a:pt x="294" y="1576"/>
                  </a:cubicBezTo>
                  <a:cubicBezTo>
                    <a:pt x="349" y="1577"/>
                    <a:pt x="407" y="1583"/>
                    <a:pt x="462" y="1588"/>
                  </a:cubicBezTo>
                  <a:cubicBezTo>
                    <a:pt x="517" y="1593"/>
                    <a:pt x="547" y="1607"/>
                    <a:pt x="624" y="1608"/>
                  </a:cubicBezTo>
                  <a:cubicBezTo>
                    <a:pt x="701" y="1609"/>
                    <a:pt x="856" y="1582"/>
                    <a:pt x="924" y="1596"/>
                  </a:cubicBezTo>
                  <a:cubicBezTo>
                    <a:pt x="992" y="1610"/>
                    <a:pt x="1000" y="1678"/>
                    <a:pt x="1032" y="1692"/>
                  </a:cubicBezTo>
                  <a:cubicBezTo>
                    <a:pt x="1064" y="1706"/>
                    <a:pt x="1065" y="1693"/>
                    <a:pt x="1116" y="1680"/>
                  </a:cubicBezTo>
                  <a:cubicBezTo>
                    <a:pt x="1167" y="1667"/>
                    <a:pt x="1283" y="1610"/>
                    <a:pt x="1339" y="1615"/>
                  </a:cubicBezTo>
                  <a:cubicBezTo>
                    <a:pt x="1395" y="1620"/>
                    <a:pt x="1385" y="1711"/>
                    <a:pt x="1450" y="1711"/>
                  </a:cubicBezTo>
                  <a:cubicBezTo>
                    <a:pt x="1515" y="1711"/>
                    <a:pt x="1631" y="1604"/>
                    <a:pt x="1731" y="1615"/>
                  </a:cubicBezTo>
                  <a:cubicBezTo>
                    <a:pt x="1872" y="1615"/>
                    <a:pt x="1933" y="1776"/>
                    <a:pt x="2052" y="1776"/>
                  </a:cubicBezTo>
                  <a:cubicBezTo>
                    <a:pt x="2170" y="1776"/>
                    <a:pt x="2191" y="1618"/>
                    <a:pt x="2305" y="1615"/>
                  </a:cubicBezTo>
                  <a:cubicBezTo>
                    <a:pt x="2405" y="1606"/>
                    <a:pt x="2495" y="1704"/>
                    <a:pt x="2558" y="1704"/>
                  </a:cubicBezTo>
                  <a:cubicBezTo>
                    <a:pt x="2645" y="1728"/>
                    <a:pt x="2684" y="1621"/>
                    <a:pt x="2750" y="1598"/>
                  </a:cubicBezTo>
                  <a:cubicBezTo>
                    <a:pt x="2816" y="1590"/>
                    <a:pt x="2900" y="1640"/>
                    <a:pt x="2952" y="1656"/>
                  </a:cubicBezTo>
                  <a:cubicBezTo>
                    <a:pt x="3020" y="1533"/>
                    <a:pt x="3003" y="1705"/>
                    <a:pt x="3060" y="1692"/>
                  </a:cubicBezTo>
                  <a:cubicBezTo>
                    <a:pt x="3117" y="1679"/>
                    <a:pt x="3228" y="1594"/>
                    <a:pt x="3296" y="1578"/>
                  </a:cubicBezTo>
                  <a:cubicBezTo>
                    <a:pt x="3387" y="1546"/>
                    <a:pt x="3420" y="1588"/>
                    <a:pt x="3468" y="1596"/>
                  </a:cubicBezTo>
                  <a:cubicBezTo>
                    <a:pt x="3516" y="1604"/>
                    <a:pt x="3553" y="1632"/>
                    <a:pt x="3585" y="1627"/>
                  </a:cubicBezTo>
                  <a:cubicBezTo>
                    <a:pt x="3620" y="1639"/>
                    <a:pt x="3606" y="1576"/>
                    <a:pt x="3660" y="1564"/>
                  </a:cubicBezTo>
                  <a:cubicBezTo>
                    <a:pt x="3683" y="1559"/>
                    <a:pt x="3701" y="1598"/>
                    <a:pt x="3723" y="1603"/>
                  </a:cubicBezTo>
                  <a:cubicBezTo>
                    <a:pt x="3746" y="1607"/>
                    <a:pt x="3758" y="1619"/>
                    <a:pt x="3792" y="1591"/>
                  </a:cubicBezTo>
                  <a:cubicBezTo>
                    <a:pt x="3827" y="1562"/>
                    <a:pt x="3918" y="1702"/>
                    <a:pt x="3927" y="1432"/>
                  </a:cubicBezTo>
                  <a:cubicBezTo>
                    <a:pt x="3936" y="1162"/>
                    <a:pt x="3999" y="1112"/>
                    <a:pt x="3984" y="903"/>
                  </a:cubicBezTo>
                  <a:cubicBezTo>
                    <a:pt x="3969" y="693"/>
                    <a:pt x="3851" y="188"/>
                    <a:pt x="3816" y="0"/>
                  </a:cubicBezTo>
                </a:path>
              </a:pathLst>
            </a:custGeom>
            <a:gradFill rotWithShape="1">
              <a:gsLst>
                <a:gs pos="0">
                  <a:srgbClr val="FFCCFF">
                    <a:alpha val="62000"/>
                  </a:srgbClr>
                </a:gs>
                <a:gs pos="100000">
                  <a:srgbClr val="FF33CC">
                    <a:alpha val="60001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0" name="Group 84"/>
            <p:cNvGrpSpPr>
              <a:grpSpLocks noChangeAspect="1"/>
            </p:cNvGrpSpPr>
            <p:nvPr/>
          </p:nvGrpSpPr>
          <p:grpSpPr bwMode="auto">
            <a:xfrm>
              <a:off x="1691" y="3456"/>
              <a:ext cx="229" cy="156"/>
              <a:chOff x="2303" y="2029"/>
              <a:chExt cx="153" cy="104"/>
            </a:xfrm>
          </p:grpSpPr>
          <p:sp>
            <p:nvSpPr>
              <p:cNvPr id="153685" name="AutoShape 85"/>
              <p:cNvSpPr>
                <a:spLocks noChangeAspect="1" noChangeArrowheads="1"/>
              </p:cNvSpPr>
              <p:nvPr/>
            </p:nvSpPr>
            <p:spPr bwMode="auto">
              <a:xfrm rot="21372204">
                <a:off x="2303" y="2029"/>
                <a:ext cx="153" cy="104"/>
              </a:xfrm>
              <a:prstGeom prst="plus">
                <a:avLst>
                  <a:gd name="adj" fmla="val 43375"/>
                </a:avLst>
              </a:prstGeom>
              <a:gradFill rotWithShape="1">
                <a:gsLst>
                  <a:gs pos="0">
                    <a:srgbClr val="101010"/>
                  </a:gs>
                  <a:gs pos="50000">
                    <a:srgbClr val="DDDDDD"/>
                  </a:gs>
                  <a:gs pos="100000">
                    <a:srgbClr val="10101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1C1C1C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49" name="Rectangle 86"/>
              <p:cNvSpPr>
                <a:spLocks noChangeAspect="1" noChangeArrowheads="1"/>
              </p:cNvSpPr>
              <p:nvPr/>
            </p:nvSpPr>
            <p:spPr bwMode="auto">
              <a:xfrm rot="300000">
                <a:off x="2341" y="2073"/>
                <a:ext cx="86" cy="2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77" name="~PP3046.WAV">
            <a:hlinkClick r:id="" action="ppaction://media"/>
          </p:cNvPr>
          <p:cNvPicPr>
            <a:picLocks noRot="1" noChangeAspect="1"/>
          </p:cNvPicPr>
          <p:nvPr>
            <a:wavAudioFile r:embed="rId1" name="~PP3046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Steps in management of </a:t>
            </a:r>
            <a:br>
              <a:rPr lang="en-US" sz="3600" smtClean="0"/>
            </a:br>
            <a:r>
              <a:rPr lang="en-US" sz="3600" smtClean="0"/>
              <a:t>impacted teeth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FF66"/>
                </a:solidFill>
              </a:rPr>
              <a:t>Location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Inspection / palpation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Clarks cube shift technique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Occlusal view </a:t>
            </a:r>
          </a:p>
        </p:txBody>
      </p:sp>
      <p:pic>
        <p:nvPicPr>
          <p:cNvPr id="18436" name="Picture 4"/>
          <p:cNvPicPr>
            <a:picLocks noGrp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8875" y="3139281"/>
            <a:ext cx="857250" cy="1143000"/>
          </a:xfrm>
          <a:noFill/>
        </p:spPr>
      </p:pic>
      <p:pic>
        <p:nvPicPr>
          <p:cNvPr id="6" name="~PP3124.WAV">
            <a:hlinkClick r:id="" action="ppaction://media"/>
          </p:cNvPr>
          <p:cNvPicPr>
            <a:picLocks noRot="1" noChangeAspect="1"/>
          </p:cNvPicPr>
          <p:nvPr>
            <a:wavAudioFile r:embed="rId1" name="~PP312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3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FF66"/>
                </a:solidFill>
              </a:rPr>
              <a:t>Favourability</a:t>
            </a:r>
          </a:p>
          <a:p>
            <a:pPr eaLnBrk="1" hangingPunct="1">
              <a:buFontTx/>
              <a:buNone/>
            </a:pPr>
            <a:r>
              <a:rPr lang="en-US" smtClean="0"/>
              <a:t>	If favorable uncover, if not extract</a:t>
            </a:r>
          </a:p>
        </p:txBody>
      </p:sp>
      <p:pic>
        <p:nvPicPr>
          <p:cNvPr id="4" name="~PP2395.WAV">
            <a:hlinkClick r:id="" action="ppaction://media"/>
          </p:cNvPr>
          <p:cNvPicPr>
            <a:picLocks noRot="1" noChangeAspect="1"/>
          </p:cNvPicPr>
          <p:nvPr>
            <a:wavAudioFile r:embed="rId1" name="~PP2395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FF66"/>
                </a:solidFill>
              </a:rPr>
              <a:t>Space for its alignment</a:t>
            </a:r>
          </a:p>
          <a:p>
            <a:pPr eaLnBrk="1" hangingPunct="1">
              <a:buFontTx/>
              <a:buNone/>
            </a:pPr>
            <a:r>
              <a:rPr lang="en-US" smtClean="0"/>
              <a:t>	Create space for alignment in the arch</a:t>
            </a:r>
          </a:p>
          <a:p>
            <a:pPr eaLnBrk="1" hangingPunct="1">
              <a:buFontTx/>
              <a:buNone/>
            </a:pPr>
            <a:r>
              <a:rPr lang="en-US" smtClean="0"/>
              <a:t>	extraction of premolar may be required </a:t>
            </a:r>
          </a:p>
        </p:txBody>
      </p:sp>
      <p:pic>
        <p:nvPicPr>
          <p:cNvPr id="4" name="~PP2409.WAV">
            <a:hlinkClick r:id="" action="ppaction://media"/>
          </p:cNvPr>
          <p:cNvPicPr>
            <a:picLocks noRot="1" noChangeAspect="1"/>
          </p:cNvPicPr>
          <p:nvPr>
            <a:wavAudioFile r:embed="rId1" name="~PP240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789238" y="3995738"/>
            <a:ext cx="709612" cy="2117725"/>
            <a:chOff x="1757" y="2517"/>
            <a:chExt cx="447" cy="1334"/>
          </a:xfrm>
        </p:grpSpPr>
        <p:sp>
          <p:nvSpPr>
            <p:cNvPr id="21579" name="Freeform 60"/>
            <p:cNvSpPr>
              <a:spLocks noChangeAspect="1"/>
            </p:cNvSpPr>
            <p:nvPr/>
          </p:nvSpPr>
          <p:spPr bwMode="auto">
            <a:xfrm rot="21360908" flipH="1">
              <a:off x="1765" y="2517"/>
              <a:ext cx="312" cy="914"/>
            </a:xfrm>
            <a:custGeom>
              <a:avLst/>
              <a:gdLst>
                <a:gd name="T0" fmla="*/ 51 w 257"/>
                <a:gd name="T1" fmla="*/ 611 h 770"/>
                <a:gd name="T2" fmla="*/ 8 w 257"/>
                <a:gd name="T3" fmla="*/ 1093 h 770"/>
                <a:gd name="T4" fmla="*/ 387 w 257"/>
                <a:gd name="T5" fmla="*/ 1124 h 770"/>
                <a:gd name="T6" fmla="*/ 267 w 257"/>
                <a:gd name="T7" fmla="*/ 361 h 770"/>
                <a:gd name="T8" fmla="*/ 194 w 257"/>
                <a:gd name="T9" fmla="*/ 0 h 770"/>
                <a:gd name="T10" fmla="*/ 51 w 257"/>
                <a:gd name="T11" fmla="*/ 61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770"/>
                <a:gd name="T20" fmla="*/ 257 w 25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770">
                  <a:moveTo>
                    <a:pt x="29" y="366"/>
                  </a:moveTo>
                  <a:cubicBezTo>
                    <a:pt x="23" y="502"/>
                    <a:pt x="0" y="559"/>
                    <a:pt x="5" y="654"/>
                  </a:cubicBezTo>
                  <a:cubicBezTo>
                    <a:pt x="88" y="770"/>
                    <a:pt x="178" y="741"/>
                    <a:pt x="217" y="672"/>
                  </a:cubicBezTo>
                  <a:cubicBezTo>
                    <a:pt x="257" y="656"/>
                    <a:pt x="161" y="294"/>
                    <a:pt x="149" y="216"/>
                  </a:cubicBezTo>
                  <a:cubicBezTo>
                    <a:pt x="137" y="138"/>
                    <a:pt x="157" y="45"/>
                    <a:pt x="109" y="0"/>
                  </a:cubicBezTo>
                  <a:cubicBezTo>
                    <a:pt x="61" y="19"/>
                    <a:pt x="34" y="230"/>
                    <a:pt x="29" y="366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61"/>
            <p:cNvSpPr>
              <a:spLocks noChangeAspect="1"/>
            </p:cNvSpPr>
            <p:nvPr/>
          </p:nvSpPr>
          <p:spPr bwMode="auto">
            <a:xfrm rot="21360908" flipH="1">
              <a:off x="1757" y="3213"/>
              <a:ext cx="447" cy="638"/>
            </a:xfrm>
            <a:custGeom>
              <a:avLst/>
              <a:gdLst>
                <a:gd name="T0" fmla="*/ 145 w 369"/>
                <a:gd name="T1" fmla="*/ 116 h 538"/>
                <a:gd name="T2" fmla="*/ 33 w 369"/>
                <a:gd name="T3" fmla="*/ 815 h 538"/>
                <a:gd name="T4" fmla="*/ 339 w 369"/>
                <a:gd name="T5" fmla="*/ 876 h 538"/>
                <a:gd name="T6" fmla="*/ 630 w 369"/>
                <a:gd name="T7" fmla="*/ 681 h 538"/>
                <a:gd name="T8" fmla="*/ 522 w 369"/>
                <a:gd name="T9" fmla="*/ 78 h 538"/>
                <a:gd name="T10" fmla="*/ 145 w 369"/>
                <a:gd name="T11" fmla="*/ 116 h 5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538"/>
                <a:gd name="T20" fmla="*/ 369 w 369"/>
                <a:gd name="T21" fmla="*/ 538 h 5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538">
                  <a:moveTo>
                    <a:pt x="82" y="70"/>
                  </a:moveTo>
                  <a:cubicBezTo>
                    <a:pt x="37" y="167"/>
                    <a:pt x="0" y="407"/>
                    <a:pt x="18" y="488"/>
                  </a:cubicBezTo>
                  <a:cubicBezTo>
                    <a:pt x="74" y="538"/>
                    <a:pt x="116" y="518"/>
                    <a:pt x="191" y="525"/>
                  </a:cubicBezTo>
                  <a:cubicBezTo>
                    <a:pt x="235" y="519"/>
                    <a:pt x="340" y="488"/>
                    <a:pt x="354" y="408"/>
                  </a:cubicBezTo>
                  <a:cubicBezTo>
                    <a:pt x="369" y="328"/>
                    <a:pt x="346" y="114"/>
                    <a:pt x="294" y="47"/>
                  </a:cubicBezTo>
                  <a:cubicBezTo>
                    <a:pt x="228" y="36"/>
                    <a:pt x="162" y="0"/>
                    <a:pt x="82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Freeform 11"/>
          <p:cNvSpPr>
            <a:spLocks noChangeAspect="1"/>
          </p:cNvSpPr>
          <p:nvPr/>
        </p:nvSpPr>
        <p:spPr bwMode="auto">
          <a:xfrm>
            <a:off x="2614613" y="3200400"/>
            <a:ext cx="3638550" cy="1685925"/>
          </a:xfrm>
          <a:custGeom>
            <a:avLst/>
            <a:gdLst>
              <a:gd name="T0" fmla="*/ 0 w 1529"/>
              <a:gd name="T1" fmla="*/ 2147483647 h 708"/>
              <a:gd name="T2" fmla="*/ 2147483647 w 1529"/>
              <a:gd name="T3" fmla="*/ 0 h 708"/>
              <a:gd name="T4" fmla="*/ 2147483647 w 1529"/>
              <a:gd name="T5" fmla="*/ 2147483647 h 708"/>
              <a:gd name="T6" fmla="*/ 0 60000 65536"/>
              <a:gd name="T7" fmla="*/ 0 60000 65536"/>
              <a:gd name="T8" fmla="*/ 0 60000 65536"/>
              <a:gd name="T9" fmla="*/ 0 w 1529"/>
              <a:gd name="T10" fmla="*/ 0 h 708"/>
              <a:gd name="T11" fmla="*/ 1529 w 1529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9" h="708">
                <a:moveTo>
                  <a:pt x="0" y="708"/>
                </a:moveTo>
                <a:cubicBezTo>
                  <a:pt x="126" y="590"/>
                  <a:pt x="67" y="0"/>
                  <a:pt x="756" y="0"/>
                </a:cubicBezTo>
                <a:cubicBezTo>
                  <a:pt x="1445" y="0"/>
                  <a:pt x="1368" y="561"/>
                  <a:pt x="1529" y="70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Surgical exposure 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Excision of soft tissue </a:t>
            </a:r>
          </a:p>
          <a:p>
            <a:pPr eaLnBrk="1" hangingPunct="1">
              <a:buFontTx/>
              <a:buNone/>
            </a:pPr>
            <a:r>
              <a:rPr lang="en-US" smtClean="0"/>
              <a:t>	Removal of bone covering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 rot="-1779785">
            <a:off x="2005013" y="2514600"/>
            <a:ext cx="850900" cy="2754313"/>
            <a:chOff x="1824" y="1392"/>
            <a:chExt cx="536" cy="1735"/>
          </a:xfrm>
        </p:grpSpPr>
        <p:sp>
          <p:nvSpPr>
            <p:cNvPr id="21577" name="Freeform 6"/>
            <p:cNvSpPr>
              <a:spLocks noChangeAspect="1"/>
            </p:cNvSpPr>
            <p:nvPr/>
          </p:nvSpPr>
          <p:spPr bwMode="auto">
            <a:xfrm rot="240000" flipH="1">
              <a:off x="1941" y="1392"/>
              <a:ext cx="377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63 w 286"/>
                <a:gd name="T5" fmla="*/ 1475 h 1016"/>
                <a:gd name="T6" fmla="*/ 563 w 286"/>
                <a:gd name="T7" fmla="*/ 903 h 1016"/>
                <a:gd name="T8" fmla="*/ 261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"/>
            <p:cNvSpPr>
              <a:spLocks noChangeAspect="1"/>
            </p:cNvSpPr>
            <p:nvPr/>
          </p:nvSpPr>
          <p:spPr bwMode="auto">
            <a:xfrm rot="360000">
              <a:off x="1824" y="2361"/>
              <a:ext cx="536" cy="766"/>
            </a:xfrm>
            <a:custGeom>
              <a:avLst/>
              <a:gdLst>
                <a:gd name="T0" fmla="*/ 940 w 357"/>
                <a:gd name="T1" fmla="*/ 190 h 511"/>
                <a:gd name="T2" fmla="*/ 1048 w 357"/>
                <a:gd name="T3" fmla="*/ 1168 h 511"/>
                <a:gd name="T4" fmla="*/ 602 w 357"/>
                <a:gd name="T5" fmla="*/ 1721 h 511"/>
                <a:gd name="T6" fmla="*/ 54 w 357"/>
                <a:gd name="T7" fmla="*/ 1120 h 511"/>
                <a:gd name="T8" fmla="*/ 243 w 357"/>
                <a:gd name="T9" fmla="*/ 168 h 511"/>
                <a:gd name="T10" fmla="*/ 940 w 357"/>
                <a:gd name="T11" fmla="*/ 19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11"/>
                <a:gd name="T20" fmla="*/ 357 w 357"/>
                <a:gd name="T21" fmla="*/ 511 h 5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11">
                  <a:moveTo>
                    <a:pt x="278" y="57"/>
                  </a:moveTo>
                  <a:cubicBezTo>
                    <a:pt x="320" y="132"/>
                    <a:pt x="357" y="306"/>
                    <a:pt x="310" y="347"/>
                  </a:cubicBezTo>
                  <a:cubicBezTo>
                    <a:pt x="263" y="388"/>
                    <a:pt x="243" y="503"/>
                    <a:pt x="178" y="511"/>
                  </a:cubicBezTo>
                  <a:cubicBezTo>
                    <a:pt x="139" y="508"/>
                    <a:pt x="30" y="394"/>
                    <a:pt x="16" y="332"/>
                  </a:cubicBezTo>
                  <a:cubicBezTo>
                    <a:pt x="0" y="269"/>
                    <a:pt x="29" y="104"/>
                    <a:pt x="72" y="50"/>
                  </a:cubicBezTo>
                  <a:cubicBezTo>
                    <a:pt x="126" y="11"/>
                    <a:pt x="187" y="0"/>
                    <a:pt x="278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 rot="1268429">
            <a:off x="5662613" y="2514600"/>
            <a:ext cx="850900" cy="2754313"/>
            <a:chOff x="1824" y="1392"/>
            <a:chExt cx="536" cy="1735"/>
          </a:xfrm>
        </p:grpSpPr>
        <p:sp>
          <p:nvSpPr>
            <p:cNvPr id="21575" name="Freeform 9"/>
            <p:cNvSpPr>
              <a:spLocks noChangeAspect="1"/>
            </p:cNvSpPr>
            <p:nvPr/>
          </p:nvSpPr>
          <p:spPr bwMode="auto">
            <a:xfrm rot="240000" flipH="1">
              <a:off x="1941" y="1392"/>
              <a:ext cx="377" cy="1206"/>
            </a:xfrm>
            <a:custGeom>
              <a:avLst/>
              <a:gdLst>
                <a:gd name="T0" fmla="*/ 14 w 286"/>
                <a:gd name="T1" fmla="*/ 1003 h 1016"/>
                <a:gd name="T2" fmla="*/ 14 w 286"/>
                <a:gd name="T3" fmla="*/ 1505 h 1016"/>
                <a:gd name="T4" fmla="*/ 563 w 286"/>
                <a:gd name="T5" fmla="*/ 1475 h 1016"/>
                <a:gd name="T6" fmla="*/ 563 w 286"/>
                <a:gd name="T7" fmla="*/ 903 h 1016"/>
                <a:gd name="T8" fmla="*/ 261 w 286"/>
                <a:gd name="T9" fmla="*/ 0 h 1016"/>
                <a:gd name="T10" fmla="*/ 14 w 286"/>
                <a:gd name="T11" fmla="*/ 1003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016"/>
                <a:gd name="T20" fmla="*/ 286 w 28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016">
                  <a:moveTo>
                    <a:pt x="6" y="600"/>
                  </a:moveTo>
                  <a:cubicBezTo>
                    <a:pt x="0" y="736"/>
                    <a:pt x="1" y="805"/>
                    <a:pt x="6" y="900"/>
                  </a:cubicBezTo>
                  <a:cubicBezTo>
                    <a:pt x="89" y="1016"/>
                    <a:pt x="207" y="951"/>
                    <a:pt x="246" y="882"/>
                  </a:cubicBezTo>
                  <a:cubicBezTo>
                    <a:pt x="286" y="866"/>
                    <a:pt x="257" y="623"/>
                    <a:pt x="246" y="540"/>
                  </a:cubicBezTo>
                  <a:cubicBezTo>
                    <a:pt x="235" y="456"/>
                    <a:pt x="162" y="45"/>
                    <a:pt x="114" y="0"/>
                  </a:cubicBezTo>
                  <a:cubicBezTo>
                    <a:pt x="66" y="19"/>
                    <a:pt x="11" y="464"/>
                    <a:pt x="6" y="600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10"/>
            <p:cNvSpPr>
              <a:spLocks noChangeAspect="1"/>
            </p:cNvSpPr>
            <p:nvPr/>
          </p:nvSpPr>
          <p:spPr bwMode="auto">
            <a:xfrm rot="360000">
              <a:off x="1824" y="2361"/>
              <a:ext cx="536" cy="766"/>
            </a:xfrm>
            <a:custGeom>
              <a:avLst/>
              <a:gdLst>
                <a:gd name="T0" fmla="*/ 940 w 357"/>
                <a:gd name="T1" fmla="*/ 190 h 511"/>
                <a:gd name="T2" fmla="*/ 1048 w 357"/>
                <a:gd name="T3" fmla="*/ 1168 h 511"/>
                <a:gd name="T4" fmla="*/ 602 w 357"/>
                <a:gd name="T5" fmla="*/ 1721 h 511"/>
                <a:gd name="T6" fmla="*/ 54 w 357"/>
                <a:gd name="T7" fmla="*/ 1120 h 511"/>
                <a:gd name="T8" fmla="*/ 243 w 357"/>
                <a:gd name="T9" fmla="*/ 168 h 511"/>
                <a:gd name="T10" fmla="*/ 940 w 357"/>
                <a:gd name="T11" fmla="*/ 19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11"/>
                <a:gd name="T20" fmla="*/ 357 w 357"/>
                <a:gd name="T21" fmla="*/ 511 h 5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11">
                  <a:moveTo>
                    <a:pt x="278" y="57"/>
                  </a:moveTo>
                  <a:cubicBezTo>
                    <a:pt x="320" y="132"/>
                    <a:pt x="357" y="306"/>
                    <a:pt x="310" y="347"/>
                  </a:cubicBezTo>
                  <a:cubicBezTo>
                    <a:pt x="263" y="388"/>
                    <a:pt x="243" y="503"/>
                    <a:pt x="178" y="511"/>
                  </a:cubicBezTo>
                  <a:cubicBezTo>
                    <a:pt x="139" y="508"/>
                    <a:pt x="30" y="394"/>
                    <a:pt x="16" y="332"/>
                  </a:cubicBezTo>
                  <a:cubicBezTo>
                    <a:pt x="0" y="269"/>
                    <a:pt x="29" y="104"/>
                    <a:pt x="72" y="50"/>
                  </a:cubicBezTo>
                  <a:cubicBezTo>
                    <a:pt x="126" y="11"/>
                    <a:pt x="187" y="0"/>
                    <a:pt x="278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 noChangeAspect="1"/>
          </p:cNvGrpSpPr>
          <p:nvPr/>
        </p:nvGrpSpPr>
        <p:grpSpPr bwMode="auto">
          <a:xfrm rot="21480000" flipH="1">
            <a:off x="1319213" y="3657600"/>
            <a:ext cx="1397000" cy="2416175"/>
            <a:chOff x="4982" y="2670"/>
            <a:chExt cx="726" cy="1282"/>
          </a:xfrm>
        </p:grpSpPr>
        <p:grpSp>
          <p:nvGrpSpPr>
            <p:cNvPr id="6" name="Group 13"/>
            <p:cNvGrpSpPr>
              <a:grpSpLocks noChangeAspect="1"/>
            </p:cNvGrpSpPr>
            <p:nvPr/>
          </p:nvGrpSpPr>
          <p:grpSpPr bwMode="auto">
            <a:xfrm>
              <a:off x="5076" y="2670"/>
              <a:ext cx="596" cy="930"/>
              <a:chOff x="5076" y="2670"/>
              <a:chExt cx="596" cy="930"/>
            </a:xfrm>
          </p:grpSpPr>
          <p:sp>
            <p:nvSpPr>
              <p:cNvPr id="21573" name="Freeform 14"/>
              <p:cNvSpPr>
                <a:spLocks noChangeAspect="1"/>
              </p:cNvSpPr>
              <p:nvPr/>
            </p:nvSpPr>
            <p:spPr bwMode="auto">
              <a:xfrm>
                <a:off x="5283" y="2670"/>
                <a:ext cx="156" cy="477"/>
              </a:xfrm>
              <a:custGeom>
                <a:avLst/>
                <a:gdLst>
                  <a:gd name="T0" fmla="*/ 153 w 156"/>
                  <a:gd name="T1" fmla="*/ 237 h 477"/>
                  <a:gd name="T2" fmla="*/ 108 w 156"/>
                  <a:gd name="T3" fmla="*/ 369 h 477"/>
                  <a:gd name="T4" fmla="*/ 33 w 156"/>
                  <a:gd name="T5" fmla="*/ 408 h 477"/>
                  <a:gd name="T6" fmla="*/ 0 w 156"/>
                  <a:gd name="T7" fmla="*/ 213 h 477"/>
                  <a:gd name="T8" fmla="*/ 98 w 156"/>
                  <a:gd name="T9" fmla="*/ 0 h 477"/>
                  <a:gd name="T10" fmla="*/ 153 w 156"/>
                  <a:gd name="T11" fmla="*/ 237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77"/>
                  <a:gd name="T20" fmla="*/ 156 w 156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77">
                    <a:moveTo>
                      <a:pt x="153" y="237"/>
                    </a:moveTo>
                    <a:cubicBezTo>
                      <a:pt x="156" y="264"/>
                      <a:pt x="138" y="276"/>
                      <a:pt x="108" y="369"/>
                    </a:cubicBezTo>
                    <a:cubicBezTo>
                      <a:pt x="57" y="477"/>
                      <a:pt x="62" y="475"/>
                      <a:pt x="33" y="408"/>
                    </a:cubicBezTo>
                    <a:cubicBezTo>
                      <a:pt x="30" y="384"/>
                      <a:pt x="0" y="291"/>
                      <a:pt x="0" y="213"/>
                    </a:cubicBezTo>
                    <a:cubicBezTo>
                      <a:pt x="0" y="135"/>
                      <a:pt x="40" y="9"/>
                      <a:pt x="98" y="0"/>
                    </a:cubicBezTo>
                    <a:cubicBezTo>
                      <a:pt x="155" y="16"/>
                      <a:pt x="150" y="210"/>
                      <a:pt x="153" y="237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Freeform 15"/>
              <p:cNvSpPr>
                <a:spLocks noChangeAspect="1"/>
              </p:cNvSpPr>
              <p:nvPr/>
            </p:nvSpPr>
            <p:spPr bwMode="auto">
              <a:xfrm rot="213214" flipH="1">
                <a:off x="5076" y="2671"/>
                <a:ext cx="596" cy="929"/>
              </a:xfrm>
              <a:custGeom>
                <a:avLst/>
                <a:gdLst>
                  <a:gd name="T0" fmla="*/ 121 w 990"/>
                  <a:gd name="T1" fmla="*/ 184 h 1460"/>
                  <a:gd name="T2" fmla="*/ 61 w 990"/>
                  <a:gd name="T3" fmla="*/ 13 h 1460"/>
                  <a:gd name="T4" fmla="*/ 28 w 990"/>
                  <a:gd name="T5" fmla="*/ 109 h 1460"/>
                  <a:gd name="T6" fmla="*/ 0 w 990"/>
                  <a:gd name="T7" fmla="*/ 315 h 1460"/>
                  <a:gd name="T8" fmla="*/ 216 w 990"/>
                  <a:gd name="T9" fmla="*/ 330 h 1460"/>
                  <a:gd name="T10" fmla="*/ 208 w 990"/>
                  <a:gd name="T11" fmla="*/ 144 h 1460"/>
                  <a:gd name="T12" fmla="*/ 169 w 990"/>
                  <a:gd name="T13" fmla="*/ 7 h 1460"/>
                  <a:gd name="T14" fmla="*/ 121 w 990"/>
                  <a:gd name="T15" fmla="*/ 184 h 1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0"/>
                  <a:gd name="T25" fmla="*/ 0 h 1460"/>
                  <a:gd name="T26" fmla="*/ 990 w 990"/>
                  <a:gd name="T27" fmla="*/ 1460 h 1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0" h="1460">
                    <a:moveTo>
                      <a:pt x="554" y="714"/>
                    </a:moveTo>
                    <a:cubicBezTo>
                      <a:pt x="480" y="751"/>
                      <a:pt x="399" y="71"/>
                      <a:pt x="281" y="49"/>
                    </a:cubicBezTo>
                    <a:cubicBezTo>
                      <a:pt x="163" y="93"/>
                      <a:pt x="119" y="190"/>
                      <a:pt x="126" y="426"/>
                    </a:cubicBezTo>
                    <a:cubicBezTo>
                      <a:pt x="133" y="662"/>
                      <a:pt x="103" y="950"/>
                      <a:pt x="0" y="1223"/>
                    </a:cubicBezTo>
                    <a:cubicBezTo>
                      <a:pt x="169" y="1460"/>
                      <a:pt x="901" y="1417"/>
                      <a:pt x="990" y="1282"/>
                    </a:cubicBezTo>
                    <a:cubicBezTo>
                      <a:pt x="923" y="957"/>
                      <a:pt x="939" y="781"/>
                      <a:pt x="953" y="559"/>
                    </a:cubicBezTo>
                    <a:cubicBezTo>
                      <a:pt x="967" y="337"/>
                      <a:pt x="840" y="0"/>
                      <a:pt x="775" y="27"/>
                    </a:cubicBezTo>
                    <a:cubicBezTo>
                      <a:pt x="655" y="129"/>
                      <a:pt x="628" y="677"/>
                      <a:pt x="554" y="714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72" name="Freeform 16"/>
            <p:cNvSpPr>
              <a:spLocks noChangeAspect="1"/>
            </p:cNvSpPr>
            <p:nvPr/>
          </p:nvSpPr>
          <p:spPr bwMode="auto">
            <a:xfrm>
              <a:off x="4982" y="3399"/>
              <a:ext cx="726" cy="553"/>
            </a:xfrm>
            <a:custGeom>
              <a:avLst/>
              <a:gdLst>
                <a:gd name="T0" fmla="*/ 670 w 726"/>
                <a:gd name="T1" fmla="*/ 54 h 553"/>
                <a:gd name="T2" fmla="*/ 649 w 726"/>
                <a:gd name="T3" fmla="*/ 462 h 553"/>
                <a:gd name="T4" fmla="*/ 370 w 726"/>
                <a:gd name="T5" fmla="*/ 420 h 553"/>
                <a:gd name="T6" fmla="*/ 169 w 726"/>
                <a:gd name="T7" fmla="*/ 495 h 553"/>
                <a:gd name="T8" fmla="*/ 28 w 726"/>
                <a:gd name="T9" fmla="*/ 333 h 553"/>
                <a:gd name="T10" fmla="*/ 76 w 726"/>
                <a:gd name="T11" fmla="*/ 48 h 553"/>
                <a:gd name="T12" fmla="*/ 670 w 726"/>
                <a:gd name="T13" fmla="*/ 54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53"/>
                <a:gd name="T23" fmla="*/ 726 w 726"/>
                <a:gd name="T24" fmla="*/ 553 h 5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53">
                  <a:moveTo>
                    <a:pt x="670" y="54"/>
                  </a:moveTo>
                  <a:cubicBezTo>
                    <a:pt x="720" y="181"/>
                    <a:pt x="726" y="367"/>
                    <a:pt x="649" y="462"/>
                  </a:cubicBezTo>
                  <a:cubicBezTo>
                    <a:pt x="588" y="553"/>
                    <a:pt x="450" y="415"/>
                    <a:pt x="370" y="420"/>
                  </a:cubicBezTo>
                  <a:cubicBezTo>
                    <a:pt x="290" y="425"/>
                    <a:pt x="226" y="509"/>
                    <a:pt x="169" y="495"/>
                  </a:cubicBezTo>
                  <a:cubicBezTo>
                    <a:pt x="97" y="435"/>
                    <a:pt x="37" y="393"/>
                    <a:pt x="28" y="333"/>
                  </a:cubicBezTo>
                  <a:cubicBezTo>
                    <a:pt x="19" y="273"/>
                    <a:pt x="0" y="128"/>
                    <a:pt x="76" y="48"/>
                  </a:cubicBezTo>
                  <a:cubicBezTo>
                    <a:pt x="217" y="42"/>
                    <a:pt x="454" y="0"/>
                    <a:pt x="670" y="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3" name="Freeform 17"/>
          <p:cNvSpPr>
            <a:spLocks noChangeAspect="1"/>
          </p:cNvSpPr>
          <p:nvPr/>
        </p:nvSpPr>
        <p:spPr bwMode="auto">
          <a:xfrm rot="21480000" flipH="1">
            <a:off x="1616075" y="3790950"/>
            <a:ext cx="598488" cy="1576388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Freeform 18"/>
          <p:cNvSpPr>
            <a:spLocks noChangeAspect="1"/>
          </p:cNvSpPr>
          <p:nvPr/>
        </p:nvSpPr>
        <p:spPr bwMode="auto">
          <a:xfrm rot="21480000" flipH="1">
            <a:off x="1539875" y="5038725"/>
            <a:ext cx="796925" cy="1009650"/>
          </a:xfrm>
          <a:custGeom>
            <a:avLst/>
            <a:gdLst>
              <a:gd name="T0" fmla="*/ 2147483647 w 414"/>
              <a:gd name="T1" fmla="*/ 2147483647 h 535"/>
              <a:gd name="T2" fmla="*/ 2147483647 w 414"/>
              <a:gd name="T3" fmla="*/ 2147483647 h 535"/>
              <a:gd name="T4" fmla="*/ 2147483647 w 414"/>
              <a:gd name="T5" fmla="*/ 2147483647 h 535"/>
              <a:gd name="T6" fmla="*/ 2147483647 w 414"/>
              <a:gd name="T7" fmla="*/ 2147483647 h 535"/>
              <a:gd name="T8" fmla="*/ 2147483647 w 414"/>
              <a:gd name="T9" fmla="*/ 2147483647 h 535"/>
              <a:gd name="T10" fmla="*/ 2147483647 w 414"/>
              <a:gd name="T11" fmla="*/ 2147483647 h 5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4"/>
              <a:gd name="T19" fmla="*/ 0 h 535"/>
              <a:gd name="T20" fmla="*/ 414 w 414"/>
              <a:gd name="T21" fmla="*/ 535 h 5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4" h="535">
                <a:moveTo>
                  <a:pt x="57" y="76"/>
                </a:moveTo>
                <a:cubicBezTo>
                  <a:pt x="12" y="173"/>
                  <a:pt x="0" y="310"/>
                  <a:pt x="18" y="391"/>
                </a:cubicBezTo>
                <a:cubicBezTo>
                  <a:pt x="74" y="441"/>
                  <a:pt x="156" y="528"/>
                  <a:pt x="231" y="535"/>
                </a:cubicBezTo>
                <a:cubicBezTo>
                  <a:pt x="275" y="529"/>
                  <a:pt x="385" y="462"/>
                  <a:pt x="399" y="382"/>
                </a:cubicBezTo>
                <a:cubicBezTo>
                  <a:pt x="414" y="302"/>
                  <a:pt x="391" y="131"/>
                  <a:pt x="339" y="64"/>
                </a:cubicBezTo>
                <a:cubicBezTo>
                  <a:pt x="277" y="17"/>
                  <a:pt x="159" y="0"/>
                  <a:pt x="57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19"/>
          <p:cNvSpPr>
            <a:spLocks noChangeAspect="1"/>
          </p:cNvSpPr>
          <p:nvPr/>
        </p:nvSpPr>
        <p:spPr bwMode="auto">
          <a:xfrm rot="21480000" flipH="1">
            <a:off x="2033588" y="3795713"/>
            <a:ext cx="596900" cy="1576387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20"/>
          <p:cNvSpPr>
            <a:spLocks noChangeAspect="1"/>
          </p:cNvSpPr>
          <p:nvPr/>
        </p:nvSpPr>
        <p:spPr bwMode="auto">
          <a:xfrm rot="21480000" flipH="1">
            <a:off x="1928813" y="5045075"/>
            <a:ext cx="835025" cy="1036638"/>
          </a:xfrm>
          <a:custGeom>
            <a:avLst/>
            <a:gdLst>
              <a:gd name="T0" fmla="*/ 2147483647 w 435"/>
              <a:gd name="T1" fmla="*/ 2147483647 h 550"/>
              <a:gd name="T2" fmla="*/ 2147483647 w 435"/>
              <a:gd name="T3" fmla="*/ 2147483647 h 550"/>
              <a:gd name="T4" fmla="*/ 2147483647 w 435"/>
              <a:gd name="T5" fmla="*/ 2147483647 h 550"/>
              <a:gd name="T6" fmla="*/ 2147483647 w 435"/>
              <a:gd name="T7" fmla="*/ 2147483647 h 550"/>
              <a:gd name="T8" fmla="*/ 2147483647 w 435"/>
              <a:gd name="T9" fmla="*/ 2147483647 h 550"/>
              <a:gd name="T10" fmla="*/ 2147483647 w 435"/>
              <a:gd name="T11" fmla="*/ 2147483647 h 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5"/>
              <a:gd name="T19" fmla="*/ 0 h 550"/>
              <a:gd name="T20" fmla="*/ 435 w 435"/>
              <a:gd name="T21" fmla="*/ 550 h 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5" h="550">
                <a:moveTo>
                  <a:pt x="60" y="76"/>
                </a:moveTo>
                <a:cubicBezTo>
                  <a:pt x="15" y="173"/>
                  <a:pt x="0" y="325"/>
                  <a:pt x="18" y="406"/>
                </a:cubicBezTo>
                <a:cubicBezTo>
                  <a:pt x="74" y="456"/>
                  <a:pt x="147" y="543"/>
                  <a:pt x="222" y="550"/>
                </a:cubicBezTo>
                <a:cubicBezTo>
                  <a:pt x="266" y="544"/>
                  <a:pt x="406" y="456"/>
                  <a:pt x="420" y="376"/>
                </a:cubicBezTo>
                <a:cubicBezTo>
                  <a:pt x="435" y="296"/>
                  <a:pt x="394" y="131"/>
                  <a:pt x="342" y="64"/>
                </a:cubicBezTo>
                <a:cubicBezTo>
                  <a:pt x="280" y="17"/>
                  <a:pt x="162" y="0"/>
                  <a:pt x="60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21"/>
          <p:cNvGrpSpPr>
            <a:grpSpLocks noChangeAspect="1"/>
          </p:cNvGrpSpPr>
          <p:nvPr/>
        </p:nvGrpSpPr>
        <p:grpSpPr bwMode="auto">
          <a:xfrm rot="120000">
            <a:off x="6013450" y="3687763"/>
            <a:ext cx="1397000" cy="2416175"/>
            <a:chOff x="4982" y="2670"/>
            <a:chExt cx="726" cy="1282"/>
          </a:xfrm>
        </p:grpSpPr>
        <p:grpSp>
          <p:nvGrpSpPr>
            <p:cNvPr id="8" name="Group 22"/>
            <p:cNvGrpSpPr>
              <a:grpSpLocks noChangeAspect="1"/>
            </p:cNvGrpSpPr>
            <p:nvPr/>
          </p:nvGrpSpPr>
          <p:grpSpPr bwMode="auto">
            <a:xfrm>
              <a:off x="5076" y="2670"/>
              <a:ext cx="596" cy="930"/>
              <a:chOff x="5076" y="2670"/>
              <a:chExt cx="596" cy="930"/>
            </a:xfrm>
          </p:grpSpPr>
          <p:sp>
            <p:nvSpPr>
              <p:cNvPr id="21569" name="Freeform 23"/>
              <p:cNvSpPr>
                <a:spLocks noChangeAspect="1"/>
              </p:cNvSpPr>
              <p:nvPr/>
            </p:nvSpPr>
            <p:spPr bwMode="auto">
              <a:xfrm>
                <a:off x="5283" y="2670"/>
                <a:ext cx="156" cy="477"/>
              </a:xfrm>
              <a:custGeom>
                <a:avLst/>
                <a:gdLst>
                  <a:gd name="T0" fmla="*/ 153 w 156"/>
                  <a:gd name="T1" fmla="*/ 237 h 477"/>
                  <a:gd name="T2" fmla="*/ 108 w 156"/>
                  <a:gd name="T3" fmla="*/ 369 h 477"/>
                  <a:gd name="T4" fmla="*/ 33 w 156"/>
                  <a:gd name="T5" fmla="*/ 408 h 477"/>
                  <a:gd name="T6" fmla="*/ 0 w 156"/>
                  <a:gd name="T7" fmla="*/ 213 h 477"/>
                  <a:gd name="T8" fmla="*/ 98 w 156"/>
                  <a:gd name="T9" fmla="*/ 0 h 477"/>
                  <a:gd name="T10" fmla="*/ 153 w 156"/>
                  <a:gd name="T11" fmla="*/ 237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77"/>
                  <a:gd name="T20" fmla="*/ 156 w 156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77">
                    <a:moveTo>
                      <a:pt x="153" y="237"/>
                    </a:moveTo>
                    <a:cubicBezTo>
                      <a:pt x="156" y="264"/>
                      <a:pt x="138" y="276"/>
                      <a:pt x="108" y="369"/>
                    </a:cubicBezTo>
                    <a:cubicBezTo>
                      <a:pt x="57" y="477"/>
                      <a:pt x="62" y="475"/>
                      <a:pt x="33" y="408"/>
                    </a:cubicBezTo>
                    <a:cubicBezTo>
                      <a:pt x="30" y="384"/>
                      <a:pt x="0" y="291"/>
                      <a:pt x="0" y="213"/>
                    </a:cubicBezTo>
                    <a:cubicBezTo>
                      <a:pt x="0" y="135"/>
                      <a:pt x="40" y="9"/>
                      <a:pt x="98" y="0"/>
                    </a:cubicBezTo>
                    <a:cubicBezTo>
                      <a:pt x="155" y="16"/>
                      <a:pt x="150" y="210"/>
                      <a:pt x="153" y="237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Freeform 24"/>
              <p:cNvSpPr>
                <a:spLocks noChangeAspect="1"/>
              </p:cNvSpPr>
              <p:nvPr/>
            </p:nvSpPr>
            <p:spPr bwMode="auto">
              <a:xfrm rot="213214" flipH="1">
                <a:off x="5076" y="2671"/>
                <a:ext cx="596" cy="929"/>
              </a:xfrm>
              <a:custGeom>
                <a:avLst/>
                <a:gdLst>
                  <a:gd name="T0" fmla="*/ 121 w 990"/>
                  <a:gd name="T1" fmla="*/ 184 h 1460"/>
                  <a:gd name="T2" fmla="*/ 61 w 990"/>
                  <a:gd name="T3" fmla="*/ 13 h 1460"/>
                  <a:gd name="T4" fmla="*/ 28 w 990"/>
                  <a:gd name="T5" fmla="*/ 109 h 1460"/>
                  <a:gd name="T6" fmla="*/ 0 w 990"/>
                  <a:gd name="T7" fmla="*/ 315 h 1460"/>
                  <a:gd name="T8" fmla="*/ 216 w 990"/>
                  <a:gd name="T9" fmla="*/ 330 h 1460"/>
                  <a:gd name="T10" fmla="*/ 208 w 990"/>
                  <a:gd name="T11" fmla="*/ 144 h 1460"/>
                  <a:gd name="T12" fmla="*/ 169 w 990"/>
                  <a:gd name="T13" fmla="*/ 7 h 1460"/>
                  <a:gd name="T14" fmla="*/ 121 w 990"/>
                  <a:gd name="T15" fmla="*/ 184 h 1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0"/>
                  <a:gd name="T25" fmla="*/ 0 h 1460"/>
                  <a:gd name="T26" fmla="*/ 990 w 990"/>
                  <a:gd name="T27" fmla="*/ 1460 h 1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0" h="1460">
                    <a:moveTo>
                      <a:pt x="554" y="714"/>
                    </a:moveTo>
                    <a:cubicBezTo>
                      <a:pt x="480" y="751"/>
                      <a:pt x="399" y="71"/>
                      <a:pt x="281" y="49"/>
                    </a:cubicBezTo>
                    <a:cubicBezTo>
                      <a:pt x="163" y="93"/>
                      <a:pt x="119" y="190"/>
                      <a:pt x="126" y="426"/>
                    </a:cubicBezTo>
                    <a:cubicBezTo>
                      <a:pt x="133" y="662"/>
                      <a:pt x="103" y="950"/>
                      <a:pt x="0" y="1223"/>
                    </a:cubicBezTo>
                    <a:cubicBezTo>
                      <a:pt x="169" y="1460"/>
                      <a:pt x="901" y="1417"/>
                      <a:pt x="990" y="1282"/>
                    </a:cubicBezTo>
                    <a:cubicBezTo>
                      <a:pt x="923" y="957"/>
                      <a:pt x="939" y="781"/>
                      <a:pt x="953" y="559"/>
                    </a:cubicBezTo>
                    <a:cubicBezTo>
                      <a:pt x="967" y="337"/>
                      <a:pt x="840" y="0"/>
                      <a:pt x="775" y="27"/>
                    </a:cubicBezTo>
                    <a:cubicBezTo>
                      <a:pt x="655" y="129"/>
                      <a:pt x="628" y="677"/>
                      <a:pt x="554" y="714"/>
                    </a:cubicBezTo>
                    <a:close/>
                  </a:path>
                </a:pathLst>
              </a:custGeom>
              <a:solidFill>
                <a:srgbClr val="FFFFCC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68" name="Freeform 25"/>
            <p:cNvSpPr>
              <a:spLocks noChangeAspect="1"/>
            </p:cNvSpPr>
            <p:nvPr/>
          </p:nvSpPr>
          <p:spPr bwMode="auto">
            <a:xfrm>
              <a:off x="4982" y="3399"/>
              <a:ext cx="726" cy="553"/>
            </a:xfrm>
            <a:custGeom>
              <a:avLst/>
              <a:gdLst>
                <a:gd name="T0" fmla="*/ 670 w 726"/>
                <a:gd name="T1" fmla="*/ 54 h 553"/>
                <a:gd name="T2" fmla="*/ 649 w 726"/>
                <a:gd name="T3" fmla="*/ 462 h 553"/>
                <a:gd name="T4" fmla="*/ 370 w 726"/>
                <a:gd name="T5" fmla="*/ 420 h 553"/>
                <a:gd name="T6" fmla="*/ 169 w 726"/>
                <a:gd name="T7" fmla="*/ 495 h 553"/>
                <a:gd name="T8" fmla="*/ 28 w 726"/>
                <a:gd name="T9" fmla="*/ 333 h 553"/>
                <a:gd name="T10" fmla="*/ 76 w 726"/>
                <a:gd name="T11" fmla="*/ 48 h 553"/>
                <a:gd name="T12" fmla="*/ 670 w 726"/>
                <a:gd name="T13" fmla="*/ 54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53"/>
                <a:gd name="T23" fmla="*/ 726 w 726"/>
                <a:gd name="T24" fmla="*/ 553 h 5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53">
                  <a:moveTo>
                    <a:pt x="670" y="54"/>
                  </a:moveTo>
                  <a:cubicBezTo>
                    <a:pt x="720" y="181"/>
                    <a:pt x="726" y="367"/>
                    <a:pt x="649" y="462"/>
                  </a:cubicBezTo>
                  <a:cubicBezTo>
                    <a:pt x="588" y="553"/>
                    <a:pt x="450" y="415"/>
                    <a:pt x="370" y="420"/>
                  </a:cubicBezTo>
                  <a:cubicBezTo>
                    <a:pt x="290" y="425"/>
                    <a:pt x="226" y="509"/>
                    <a:pt x="169" y="495"/>
                  </a:cubicBezTo>
                  <a:cubicBezTo>
                    <a:pt x="97" y="435"/>
                    <a:pt x="37" y="393"/>
                    <a:pt x="28" y="333"/>
                  </a:cubicBezTo>
                  <a:cubicBezTo>
                    <a:pt x="19" y="273"/>
                    <a:pt x="0" y="128"/>
                    <a:pt x="76" y="48"/>
                  </a:cubicBezTo>
                  <a:cubicBezTo>
                    <a:pt x="217" y="42"/>
                    <a:pt x="454" y="0"/>
                    <a:pt x="670" y="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Freeform 26"/>
          <p:cNvSpPr>
            <a:spLocks noChangeAspect="1"/>
          </p:cNvSpPr>
          <p:nvPr/>
        </p:nvSpPr>
        <p:spPr bwMode="auto">
          <a:xfrm rot="120000">
            <a:off x="6489700" y="3776663"/>
            <a:ext cx="598488" cy="1576387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Freeform 27"/>
          <p:cNvSpPr>
            <a:spLocks noChangeAspect="1"/>
          </p:cNvSpPr>
          <p:nvPr/>
        </p:nvSpPr>
        <p:spPr bwMode="auto">
          <a:xfrm rot="120000">
            <a:off x="6367463" y="5024438"/>
            <a:ext cx="796925" cy="1009650"/>
          </a:xfrm>
          <a:custGeom>
            <a:avLst/>
            <a:gdLst>
              <a:gd name="T0" fmla="*/ 2147483647 w 414"/>
              <a:gd name="T1" fmla="*/ 2147483647 h 535"/>
              <a:gd name="T2" fmla="*/ 2147483647 w 414"/>
              <a:gd name="T3" fmla="*/ 2147483647 h 535"/>
              <a:gd name="T4" fmla="*/ 2147483647 w 414"/>
              <a:gd name="T5" fmla="*/ 2147483647 h 535"/>
              <a:gd name="T6" fmla="*/ 2147483647 w 414"/>
              <a:gd name="T7" fmla="*/ 2147483647 h 535"/>
              <a:gd name="T8" fmla="*/ 2147483647 w 414"/>
              <a:gd name="T9" fmla="*/ 2147483647 h 535"/>
              <a:gd name="T10" fmla="*/ 2147483647 w 414"/>
              <a:gd name="T11" fmla="*/ 2147483647 h 5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4"/>
              <a:gd name="T19" fmla="*/ 0 h 535"/>
              <a:gd name="T20" fmla="*/ 414 w 414"/>
              <a:gd name="T21" fmla="*/ 535 h 5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4" h="535">
                <a:moveTo>
                  <a:pt x="57" y="76"/>
                </a:moveTo>
                <a:cubicBezTo>
                  <a:pt x="12" y="173"/>
                  <a:pt x="0" y="310"/>
                  <a:pt x="18" y="391"/>
                </a:cubicBezTo>
                <a:cubicBezTo>
                  <a:pt x="74" y="441"/>
                  <a:pt x="156" y="528"/>
                  <a:pt x="231" y="535"/>
                </a:cubicBezTo>
                <a:cubicBezTo>
                  <a:pt x="275" y="529"/>
                  <a:pt x="385" y="462"/>
                  <a:pt x="399" y="382"/>
                </a:cubicBezTo>
                <a:cubicBezTo>
                  <a:pt x="414" y="302"/>
                  <a:pt x="391" y="131"/>
                  <a:pt x="339" y="64"/>
                </a:cubicBezTo>
                <a:cubicBezTo>
                  <a:pt x="277" y="17"/>
                  <a:pt x="159" y="0"/>
                  <a:pt x="57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Freeform 28"/>
          <p:cNvSpPr>
            <a:spLocks noChangeAspect="1"/>
          </p:cNvSpPr>
          <p:nvPr/>
        </p:nvSpPr>
        <p:spPr bwMode="auto">
          <a:xfrm rot="120000">
            <a:off x="6100763" y="3803650"/>
            <a:ext cx="596900" cy="1576388"/>
          </a:xfrm>
          <a:custGeom>
            <a:avLst/>
            <a:gdLst>
              <a:gd name="T0" fmla="*/ 2147483647 w 311"/>
              <a:gd name="T1" fmla="*/ 2147483647 h 836"/>
              <a:gd name="T2" fmla="*/ 2147483647 w 311"/>
              <a:gd name="T3" fmla="*/ 2147483647 h 836"/>
              <a:gd name="T4" fmla="*/ 2147483647 w 311"/>
              <a:gd name="T5" fmla="*/ 2147483647 h 836"/>
              <a:gd name="T6" fmla="*/ 2147483647 w 311"/>
              <a:gd name="T7" fmla="*/ 2147483647 h 836"/>
              <a:gd name="T8" fmla="*/ 2147483647 w 311"/>
              <a:gd name="T9" fmla="*/ 0 h 836"/>
              <a:gd name="T10" fmla="*/ 2147483647 w 311"/>
              <a:gd name="T11" fmla="*/ 2147483647 h 8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"/>
              <a:gd name="T19" fmla="*/ 0 h 836"/>
              <a:gd name="T20" fmla="*/ 311 w 311"/>
              <a:gd name="T21" fmla="*/ 836 h 8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" h="836">
                <a:moveTo>
                  <a:pt x="35" y="390"/>
                </a:moveTo>
                <a:cubicBezTo>
                  <a:pt x="29" y="526"/>
                  <a:pt x="0" y="625"/>
                  <a:pt x="5" y="720"/>
                </a:cubicBezTo>
                <a:cubicBezTo>
                  <a:pt x="88" y="836"/>
                  <a:pt x="272" y="819"/>
                  <a:pt x="311" y="750"/>
                </a:cubicBezTo>
                <a:cubicBezTo>
                  <a:pt x="299" y="630"/>
                  <a:pt x="286" y="413"/>
                  <a:pt x="275" y="330"/>
                </a:cubicBezTo>
                <a:cubicBezTo>
                  <a:pt x="264" y="246"/>
                  <a:pt x="185" y="45"/>
                  <a:pt x="137" y="0"/>
                </a:cubicBezTo>
                <a:cubicBezTo>
                  <a:pt x="89" y="19"/>
                  <a:pt x="40" y="254"/>
                  <a:pt x="35" y="390"/>
                </a:cubicBezTo>
                <a:close/>
              </a:path>
            </a:pathLst>
          </a:custGeom>
          <a:solidFill>
            <a:srgbClr val="FFFF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Freeform 29"/>
          <p:cNvSpPr>
            <a:spLocks noChangeAspect="1"/>
          </p:cNvSpPr>
          <p:nvPr/>
        </p:nvSpPr>
        <p:spPr bwMode="auto">
          <a:xfrm rot="120000">
            <a:off x="5967413" y="5051425"/>
            <a:ext cx="835025" cy="1036638"/>
          </a:xfrm>
          <a:custGeom>
            <a:avLst/>
            <a:gdLst>
              <a:gd name="T0" fmla="*/ 2147483647 w 435"/>
              <a:gd name="T1" fmla="*/ 2147483647 h 550"/>
              <a:gd name="T2" fmla="*/ 2147483647 w 435"/>
              <a:gd name="T3" fmla="*/ 2147483647 h 550"/>
              <a:gd name="T4" fmla="*/ 2147483647 w 435"/>
              <a:gd name="T5" fmla="*/ 2147483647 h 550"/>
              <a:gd name="T6" fmla="*/ 2147483647 w 435"/>
              <a:gd name="T7" fmla="*/ 2147483647 h 550"/>
              <a:gd name="T8" fmla="*/ 2147483647 w 435"/>
              <a:gd name="T9" fmla="*/ 2147483647 h 550"/>
              <a:gd name="T10" fmla="*/ 2147483647 w 435"/>
              <a:gd name="T11" fmla="*/ 2147483647 h 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5"/>
              <a:gd name="T19" fmla="*/ 0 h 550"/>
              <a:gd name="T20" fmla="*/ 435 w 435"/>
              <a:gd name="T21" fmla="*/ 550 h 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5" h="550">
                <a:moveTo>
                  <a:pt x="60" y="76"/>
                </a:moveTo>
                <a:cubicBezTo>
                  <a:pt x="15" y="173"/>
                  <a:pt x="0" y="325"/>
                  <a:pt x="18" y="406"/>
                </a:cubicBezTo>
                <a:cubicBezTo>
                  <a:pt x="74" y="456"/>
                  <a:pt x="147" y="543"/>
                  <a:pt x="222" y="550"/>
                </a:cubicBezTo>
                <a:cubicBezTo>
                  <a:pt x="266" y="544"/>
                  <a:pt x="406" y="456"/>
                  <a:pt x="420" y="376"/>
                </a:cubicBezTo>
                <a:cubicBezTo>
                  <a:pt x="435" y="296"/>
                  <a:pt x="394" y="131"/>
                  <a:pt x="342" y="64"/>
                </a:cubicBezTo>
                <a:cubicBezTo>
                  <a:pt x="280" y="17"/>
                  <a:pt x="162" y="0"/>
                  <a:pt x="60" y="7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30"/>
          <p:cNvGrpSpPr>
            <a:grpSpLocks noChangeAspect="1"/>
          </p:cNvGrpSpPr>
          <p:nvPr/>
        </p:nvGrpSpPr>
        <p:grpSpPr bwMode="auto">
          <a:xfrm rot="21352657" flipH="1">
            <a:off x="3403600" y="3800475"/>
            <a:ext cx="904875" cy="2392363"/>
            <a:chOff x="2962" y="2754"/>
            <a:chExt cx="470" cy="1269"/>
          </a:xfrm>
        </p:grpSpPr>
        <p:sp>
          <p:nvSpPr>
            <p:cNvPr id="21565" name="Freeform 31"/>
            <p:cNvSpPr>
              <a:spLocks noChangeAspect="1"/>
            </p:cNvSpPr>
            <p:nvPr/>
          </p:nvSpPr>
          <p:spPr bwMode="auto">
            <a:xfrm>
              <a:off x="3046" y="2754"/>
              <a:ext cx="320" cy="877"/>
            </a:xfrm>
            <a:custGeom>
              <a:avLst/>
              <a:gdLst>
                <a:gd name="T0" fmla="*/ 32 w 320"/>
                <a:gd name="T1" fmla="*/ 428 h 877"/>
                <a:gd name="T2" fmla="*/ 6 w 320"/>
                <a:gd name="T3" fmla="*/ 747 h 877"/>
                <a:gd name="T4" fmla="*/ 272 w 320"/>
                <a:gd name="T5" fmla="*/ 758 h 877"/>
                <a:gd name="T6" fmla="*/ 262 w 320"/>
                <a:gd name="T7" fmla="*/ 361 h 877"/>
                <a:gd name="T8" fmla="*/ 139 w 320"/>
                <a:gd name="T9" fmla="*/ 0 h 877"/>
                <a:gd name="T10" fmla="*/ 32 w 320"/>
                <a:gd name="T11" fmla="*/ 428 h 8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877"/>
                <a:gd name="T20" fmla="*/ 320 w 320"/>
                <a:gd name="T21" fmla="*/ 877 h 8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877">
                  <a:moveTo>
                    <a:pt x="32" y="428"/>
                  </a:moveTo>
                  <a:cubicBezTo>
                    <a:pt x="25" y="581"/>
                    <a:pt x="0" y="639"/>
                    <a:pt x="6" y="747"/>
                  </a:cubicBezTo>
                  <a:cubicBezTo>
                    <a:pt x="108" y="877"/>
                    <a:pt x="224" y="835"/>
                    <a:pt x="272" y="758"/>
                  </a:cubicBezTo>
                  <a:cubicBezTo>
                    <a:pt x="320" y="740"/>
                    <a:pt x="275" y="455"/>
                    <a:pt x="262" y="361"/>
                  </a:cubicBezTo>
                  <a:cubicBezTo>
                    <a:pt x="248" y="267"/>
                    <a:pt x="198" y="51"/>
                    <a:pt x="139" y="0"/>
                  </a:cubicBezTo>
                  <a:cubicBezTo>
                    <a:pt x="80" y="22"/>
                    <a:pt x="39" y="275"/>
                    <a:pt x="32" y="428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32"/>
            <p:cNvSpPr>
              <a:spLocks noChangeAspect="1"/>
            </p:cNvSpPr>
            <p:nvPr/>
          </p:nvSpPr>
          <p:spPr bwMode="auto">
            <a:xfrm>
              <a:off x="2962" y="3443"/>
              <a:ext cx="470" cy="580"/>
            </a:xfrm>
            <a:custGeom>
              <a:avLst/>
              <a:gdLst>
                <a:gd name="T0" fmla="*/ 101 w 470"/>
                <a:gd name="T1" fmla="*/ 53 h 580"/>
                <a:gd name="T2" fmla="*/ 22 w 470"/>
                <a:gd name="T3" fmla="*/ 524 h 580"/>
                <a:gd name="T4" fmla="*/ 234 w 470"/>
                <a:gd name="T5" fmla="*/ 565 h 580"/>
                <a:gd name="T6" fmla="*/ 452 w 470"/>
                <a:gd name="T7" fmla="*/ 461 h 580"/>
                <a:gd name="T8" fmla="*/ 360 w 470"/>
                <a:gd name="T9" fmla="*/ 27 h 580"/>
                <a:gd name="T10" fmla="*/ 101 w 470"/>
                <a:gd name="T11" fmla="*/ 53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580"/>
                <a:gd name="T20" fmla="*/ 470 w 470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580">
                  <a:moveTo>
                    <a:pt x="101" y="53"/>
                  </a:moveTo>
                  <a:cubicBezTo>
                    <a:pt x="45" y="162"/>
                    <a:pt x="0" y="432"/>
                    <a:pt x="22" y="524"/>
                  </a:cubicBezTo>
                  <a:cubicBezTo>
                    <a:pt x="91" y="580"/>
                    <a:pt x="142" y="558"/>
                    <a:pt x="234" y="565"/>
                  </a:cubicBezTo>
                  <a:cubicBezTo>
                    <a:pt x="288" y="558"/>
                    <a:pt x="435" y="552"/>
                    <a:pt x="452" y="461"/>
                  </a:cubicBezTo>
                  <a:cubicBezTo>
                    <a:pt x="470" y="371"/>
                    <a:pt x="424" y="103"/>
                    <a:pt x="360" y="27"/>
                  </a:cubicBezTo>
                  <a:cubicBezTo>
                    <a:pt x="266" y="0"/>
                    <a:pt x="224" y="0"/>
                    <a:pt x="101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3" name="Line 33"/>
          <p:cNvSpPr>
            <a:spLocks noChangeAspect="1" noChangeShapeType="1"/>
          </p:cNvSpPr>
          <p:nvPr/>
        </p:nvSpPr>
        <p:spPr bwMode="auto">
          <a:xfrm rot="180000">
            <a:off x="3852863" y="5132388"/>
            <a:ext cx="114300" cy="1023937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0" name="Group 34"/>
          <p:cNvGrpSpPr>
            <a:grpSpLocks noChangeAspect="1"/>
          </p:cNvGrpSpPr>
          <p:nvPr/>
        </p:nvGrpSpPr>
        <p:grpSpPr bwMode="auto">
          <a:xfrm rot="-60000">
            <a:off x="3709988" y="5570538"/>
            <a:ext cx="427037" cy="234950"/>
            <a:chOff x="3200" y="1957"/>
            <a:chExt cx="179" cy="99"/>
          </a:xfrm>
        </p:grpSpPr>
        <p:sp>
          <p:nvSpPr>
            <p:cNvPr id="21563" name="AutoShape 35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64" name="Rectangle 36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7"/>
          <p:cNvGrpSpPr>
            <a:grpSpLocks noChangeAspect="1"/>
          </p:cNvGrpSpPr>
          <p:nvPr/>
        </p:nvGrpSpPr>
        <p:grpSpPr bwMode="auto">
          <a:xfrm>
            <a:off x="1471613" y="5473700"/>
            <a:ext cx="363537" cy="247650"/>
            <a:chOff x="2205" y="2017"/>
            <a:chExt cx="153" cy="104"/>
          </a:xfrm>
        </p:grpSpPr>
        <p:sp>
          <p:nvSpPr>
            <p:cNvPr id="157734" name="AutoShape 38"/>
            <p:cNvSpPr>
              <a:spLocks noChangeAspect="1" noChangeArrowheads="1"/>
            </p:cNvSpPr>
            <p:nvPr/>
          </p:nvSpPr>
          <p:spPr bwMode="auto">
            <a:xfrm rot="21372204">
              <a:off x="2205" y="2017"/>
              <a:ext cx="153" cy="104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62" name="Rectangle 39"/>
            <p:cNvSpPr>
              <a:spLocks noChangeAspect="1" noChangeArrowheads="1"/>
            </p:cNvSpPr>
            <p:nvPr/>
          </p:nvSpPr>
          <p:spPr bwMode="auto">
            <a:xfrm rot="300000">
              <a:off x="2244" y="2058"/>
              <a:ext cx="86" cy="2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7736" name="AutoShape 40"/>
          <p:cNvSpPr>
            <a:spLocks noChangeAspect="1" noChangeArrowheads="1"/>
          </p:cNvSpPr>
          <p:nvPr/>
        </p:nvSpPr>
        <p:spPr bwMode="auto">
          <a:xfrm rot="227796" flipH="1">
            <a:off x="7048500" y="5464175"/>
            <a:ext cx="365125" cy="247650"/>
          </a:xfrm>
          <a:prstGeom prst="plus">
            <a:avLst>
              <a:gd name="adj" fmla="val 43375"/>
            </a:avLst>
          </a:prstGeom>
          <a:gradFill rotWithShape="1">
            <a:gsLst>
              <a:gs pos="0">
                <a:srgbClr val="101010"/>
              </a:gs>
              <a:gs pos="50000">
                <a:srgbClr val="DDDDDD"/>
              </a:gs>
              <a:gs pos="100000">
                <a:srgbClr val="101010"/>
              </a:gs>
            </a:gsLst>
            <a:lin ang="540000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  <a:effectLst>
            <a:outerShdw dist="63500" dir="10800000" algn="ctr" rotWithShape="0">
              <a:srgbClr val="1C1C1C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27" name="Rectangle 41"/>
          <p:cNvSpPr>
            <a:spLocks noChangeAspect="1" noChangeArrowheads="1"/>
          </p:cNvSpPr>
          <p:nvPr/>
        </p:nvSpPr>
        <p:spPr bwMode="auto">
          <a:xfrm rot="21300000" flipH="1">
            <a:off x="6881813" y="5561013"/>
            <a:ext cx="204787" cy="698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38" name="AutoShape 42"/>
          <p:cNvSpPr>
            <a:spLocks noChangeAspect="1" noChangeArrowheads="1"/>
          </p:cNvSpPr>
          <p:nvPr/>
        </p:nvSpPr>
        <p:spPr bwMode="auto">
          <a:xfrm rot="227796" flipH="1">
            <a:off x="6348413" y="5486400"/>
            <a:ext cx="365125" cy="247650"/>
          </a:xfrm>
          <a:prstGeom prst="plus">
            <a:avLst>
              <a:gd name="adj" fmla="val 43375"/>
            </a:avLst>
          </a:prstGeom>
          <a:gradFill rotWithShape="1">
            <a:gsLst>
              <a:gs pos="0">
                <a:srgbClr val="101010"/>
              </a:gs>
              <a:gs pos="50000">
                <a:srgbClr val="DDDDDD"/>
              </a:gs>
              <a:gs pos="100000">
                <a:srgbClr val="101010"/>
              </a:gs>
            </a:gsLst>
            <a:lin ang="540000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  <a:effectLst>
            <a:outerShdw dist="63500" dir="10800000" algn="ctr" rotWithShape="0">
              <a:srgbClr val="1C1C1C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29" name="Rectangle 43"/>
          <p:cNvSpPr>
            <a:spLocks noChangeAspect="1" noChangeArrowheads="1"/>
          </p:cNvSpPr>
          <p:nvPr/>
        </p:nvSpPr>
        <p:spPr bwMode="auto">
          <a:xfrm rot="21300000" flipH="1">
            <a:off x="6424613" y="5562600"/>
            <a:ext cx="204787" cy="68263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7332663" y="5375275"/>
            <a:ext cx="273050" cy="427038"/>
            <a:chOff x="4676" y="2330"/>
            <a:chExt cx="172" cy="269"/>
          </a:xfrm>
        </p:grpSpPr>
        <p:sp>
          <p:nvSpPr>
            <p:cNvPr id="21558" name="Rectangle 45"/>
            <p:cNvSpPr>
              <a:spLocks noChangeAspect="1" noChangeArrowheads="1"/>
            </p:cNvSpPr>
            <p:nvPr/>
          </p:nvSpPr>
          <p:spPr bwMode="auto">
            <a:xfrm flipH="1">
              <a:off x="4676" y="2413"/>
              <a:ext cx="72" cy="70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15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1559" name="Rectangle 46"/>
            <p:cNvSpPr>
              <a:spLocks noChangeAspect="1" noChangeArrowheads="1"/>
            </p:cNvSpPr>
            <p:nvPr/>
          </p:nvSpPr>
          <p:spPr bwMode="auto">
            <a:xfrm flipH="1">
              <a:off x="4710" y="2330"/>
              <a:ext cx="72" cy="71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15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1560" name="Oval 47"/>
            <p:cNvSpPr>
              <a:spLocks noChangeAspect="1" noChangeArrowheads="1"/>
            </p:cNvSpPr>
            <p:nvPr/>
          </p:nvSpPr>
          <p:spPr bwMode="auto">
            <a:xfrm>
              <a:off x="4719" y="2470"/>
              <a:ext cx="129" cy="129"/>
            </a:xfrm>
            <a:prstGeom prst="ellipse">
              <a:avLst/>
            </a:prstGeom>
            <a:solidFill>
              <a:schemeClr val="tx1"/>
            </a:solidFill>
            <a:ln w="9525">
              <a:round/>
              <a:headEnd/>
              <a:tailEnd/>
            </a:ln>
            <a:scene3d>
              <a:camera prst="legacyObliqueTopRight">
                <a:rot lat="20699993" lon="20999993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1143000" y="5394325"/>
            <a:ext cx="276225" cy="433388"/>
            <a:chOff x="777" y="2342"/>
            <a:chExt cx="174" cy="273"/>
          </a:xfrm>
        </p:grpSpPr>
        <p:sp>
          <p:nvSpPr>
            <p:cNvPr id="21555" name="Rectangle 49"/>
            <p:cNvSpPr>
              <a:spLocks noChangeAspect="1" noChangeArrowheads="1"/>
            </p:cNvSpPr>
            <p:nvPr/>
          </p:nvSpPr>
          <p:spPr bwMode="auto">
            <a:xfrm>
              <a:off x="879" y="2420"/>
              <a:ext cx="72" cy="71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6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1556" name="Rectangle 50"/>
            <p:cNvSpPr>
              <a:spLocks noChangeAspect="1" noChangeArrowheads="1"/>
            </p:cNvSpPr>
            <p:nvPr/>
          </p:nvSpPr>
          <p:spPr bwMode="auto">
            <a:xfrm flipH="1">
              <a:off x="826" y="2342"/>
              <a:ext cx="72" cy="71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Left">
                <a:rot lat="20699993" lon="6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1557" name="Oval 51"/>
            <p:cNvSpPr>
              <a:spLocks noChangeAspect="1" noChangeArrowheads="1"/>
            </p:cNvSpPr>
            <p:nvPr/>
          </p:nvSpPr>
          <p:spPr bwMode="auto">
            <a:xfrm>
              <a:off x="777" y="2486"/>
              <a:ext cx="129" cy="129"/>
            </a:xfrm>
            <a:prstGeom prst="ellipse">
              <a:avLst/>
            </a:prstGeom>
            <a:solidFill>
              <a:schemeClr val="tx1"/>
            </a:solidFill>
            <a:ln w="9525">
              <a:round/>
              <a:headEnd/>
              <a:tailEnd/>
            </a:ln>
            <a:scene3d>
              <a:camera prst="legacyObliqueTopRight">
                <a:rot lat="20699993" lon="20099993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</p:grpSp>
      <p:grpSp>
        <p:nvGrpSpPr>
          <p:cNvPr id="14" name="Group 52"/>
          <p:cNvGrpSpPr>
            <a:grpSpLocks noChangeAspect="1"/>
          </p:cNvGrpSpPr>
          <p:nvPr/>
        </p:nvGrpSpPr>
        <p:grpSpPr bwMode="auto">
          <a:xfrm rot="67343">
            <a:off x="4348163" y="3779838"/>
            <a:ext cx="904875" cy="2392362"/>
            <a:chOff x="2962" y="2754"/>
            <a:chExt cx="470" cy="1269"/>
          </a:xfrm>
        </p:grpSpPr>
        <p:sp>
          <p:nvSpPr>
            <p:cNvPr id="21553" name="Freeform 53"/>
            <p:cNvSpPr>
              <a:spLocks noChangeAspect="1"/>
            </p:cNvSpPr>
            <p:nvPr/>
          </p:nvSpPr>
          <p:spPr bwMode="auto">
            <a:xfrm>
              <a:off x="3046" y="2754"/>
              <a:ext cx="320" cy="877"/>
            </a:xfrm>
            <a:custGeom>
              <a:avLst/>
              <a:gdLst>
                <a:gd name="T0" fmla="*/ 32 w 320"/>
                <a:gd name="T1" fmla="*/ 428 h 877"/>
                <a:gd name="T2" fmla="*/ 6 w 320"/>
                <a:gd name="T3" fmla="*/ 747 h 877"/>
                <a:gd name="T4" fmla="*/ 272 w 320"/>
                <a:gd name="T5" fmla="*/ 758 h 877"/>
                <a:gd name="T6" fmla="*/ 262 w 320"/>
                <a:gd name="T7" fmla="*/ 361 h 877"/>
                <a:gd name="T8" fmla="*/ 139 w 320"/>
                <a:gd name="T9" fmla="*/ 0 h 877"/>
                <a:gd name="T10" fmla="*/ 32 w 320"/>
                <a:gd name="T11" fmla="*/ 428 h 8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877"/>
                <a:gd name="T20" fmla="*/ 320 w 320"/>
                <a:gd name="T21" fmla="*/ 877 h 8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877">
                  <a:moveTo>
                    <a:pt x="32" y="428"/>
                  </a:moveTo>
                  <a:cubicBezTo>
                    <a:pt x="25" y="581"/>
                    <a:pt x="0" y="639"/>
                    <a:pt x="6" y="747"/>
                  </a:cubicBezTo>
                  <a:cubicBezTo>
                    <a:pt x="108" y="877"/>
                    <a:pt x="224" y="835"/>
                    <a:pt x="272" y="758"/>
                  </a:cubicBezTo>
                  <a:cubicBezTo>
                    <a:pt x="320" y="740"/>
                    <a:pt x="275" y="455"/>
                    <a:pt x="262" y="361"/>
                  </a:cubicBezTo>
                  <a:cubicBezTo>
                    <a:pt x="248" y="267"/>
                    <a:pt x="198" y="51"/>
                    <a:pt x="139" y="0"/>
                  </a:cubicBezTo>
                  <a:cubicBezTo>
                    <a:pt x="80" y="22"/>
                    <a:pt x="39" y="275"/>
                    <a:pt x="32" y="428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54"/>
            <p:cNvSpPr>
              <a:spLocks noChangeAspect="1"/>
            </p:cNvSpPr>
            <p:nvPr/>
          </p:nvSpPr>
          <p:spPr bwMode="auto">
            <a:xfrm>
              <a:off x="2962" y="3443"/>
              <a:ext cx="470" cy="580"/>
            </a:xfrm>
            <a:custGeom>
              <a:avLst/>
              <a:gdLst>
                <a:gd name="T0" fmla="*/ 101 w 470"/>
                <a:gd name="T1" fmla="*/ 53 h 580"/>
                <a:gd name="T2" fmla="*/ 22 w 470"/>
                <a:gd name="T3" fmla="*/ 524 h 580"/>
                <a:gd name="T4" fmla="*/ 234 w 470"/>
                <a:gd name="T5" fmla="*/ 565 h 580"/>
                <a:gd name="T6" fmla="*/ 452 w 470"/>
                <a:gd name="T7" fmla="*/ 461 h 580"/>
                <a:gd name="T8" fmla="*/ 360 w 470"/>
                <a:gd name="T9" fmla="*/ 27 h 580"/>
                <a:gd name="T10" fmla="*/ 101 w 470"/>
                <a:gd name="T11" fmla="*/ 53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580"/>
                <a:gd name="T20" fmla="*/ 470 w 470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580">
                  <a:moveTo>
                    <a:pt x="101" y="53"/>
                  </a:moveTo>
                  <a:cubicBezTo>
                    <a:pt x="45" y="162"/>
                    <a:pt x="0" y="432"/>
                    <a:pt x="22" y="524"/>
                  </a:cubicBezTo>
                  <a:cubicBezTo>
                    <a:pt x="91" y="580"/>
                    <a:pt x="142" y="558"/>
                    <a:pt x="234" y="565"/>
                  </a:cubicBezTo>
                  <a:cubicBezTo>
                    <a:pt x="288" y="558"/>
                    <a:pt x="435" y="552"/>
                    <a:pt x="452" y="461"/>
                  </a:cubicBezTo>
                  <a:cubicBezTo>
                    <a:pt x="470" y="371"/>
                    <a:pt x="424" y="103"/>
                    <a:pt x="360" y="27"/>
                  </a:cubicBezTo>
                  <a:cubicBezTo>
                    <a:pt x="266" y="0"/>
                    <a:pt x="224" y="0"/>
                    <a:pt x="101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3" name="Line 55"/>
          <p:cNvSpPr>
            <a:spLocks noChangeAspect="1" noChangeShapeType="1"/>
          </p:cNvSpPr>
          <p:nvPr/>
        </p:nvSpPr>
        <p:spPr bwMode="auto">
          <a:xfrm rot="21180000" flipH="1">
            <a:off x="4752975" y="5113338"/>
            <a:ext cx="128588" cy="995362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5" name="Group 56"/>
          <p:cNvGrpSpPr>
            <a:grpSpLocks noChangeAspect="1"/>
          </p:cNvGrpSpPr>
          <p:nvPr/>
        </p:nvGrpSpPr>
        <p:grpSpPr bwMode="auto">
          <a:xfrm rot="21480000" flipH="1">
            <a:off x="4603750" y="5551488"/>
            <a:ext cx="427038" cy="234950"/>
            <a:chOff x="3200" y="1957"/>
            <a:chExt cx="179" cy="99"/>
          </a:xfrm>
        </p:grpSpPr>
        <p:sp>
          <p:nvSpPr>
            <p:cNvPr id="21551" name="AutoShape 57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52" name="Rectangle 58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1535" name="Line 62"/>
          <p:cNvSpPr>
            <a:spLocks noChangeAspect="1" noChangeShapeType="1"/>
          </p:cNvSpPr>
          <p:nvPr/>
        </p:nvSpPr>
        <p:spPr bwMode="auto">
          <a:xfrm rot="180000">
            <a:off x="3097213" y="5149850"/>
            <a:ext cx="114300" cy="911225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6" name="Group 63"/>
          <p:cNvGrpSpPr>
            <a:grpSpLocks noChangeAspect="1"/>
          </p:cNvGrpSpPr>
          <p:nvPr/>
        </p:nvGrpSpPr>
        <p:grpSpPr bwMode="auto">
          <a:xfrm rot="-60000">
            <a:off x="2957513" y="5540375"/>
            <a:ext cx="396875" cy="220663"/>
            <a:chOff x="3200" y="1957"/>
            <a:chExt cx="179" cy="99"/>
          </a:xfrm>
        </p:grpSpPr>
        <p:sp>
          <p:nvSpPr>
            <p:cNvPr id="21549" name="AutoShape 64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50" name="Rectangle 65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66"/>
          <p:cNvGrpSpPr>
            <a:grpSpLocks noChangeAspect="1"/>
          </p:cNvGrpSpPr>
          <p:nvPr/>
        </p:nvGrpSpPr>
        <p:grpSpPr bwMode="auto">
          <a:xfrm rot="179092">
            <a:off x="5219700" y="3981450"/>
            <a:ext cx="708025" cy="2120900"/>
            <a:chOff x="3402" y="2814"/>
            <a:chExt cx="369" cy="1126"/>
          </a:xfrm>
        </p:grpSpPr>
        <p:sp>
          <p:nvSpPr>
            <p:cNvPr id="21547" name="Freeform 67"/>
            <p:cNvSpPr>
              <a:spLocks noChangeAspect="1"/>
            </p:cNvSpPr>
            <p:nvPr/>
          </p:nvSpPr>
          <p:spPr bwMode="auto">
            <a:xfrm>
              <a:off x="3475" y="2814"/>
              <a:ext cx="257" cy="770"/>
            </a:xfrm>
            <a:custGeom>
              <a:avLst/>
              <a:gdLst>
                <a:gd name="T0" fmla="*/ 29 w 257"/>
                <a:gd name="T1" fmla="*/ 366 h 770"/>
                <a:gd name="T2" fmla="*/ 5 w 257"/>
                <a:gd name="T3" fmla="*/ 654 h 770"/>
                <a:gd name="T4" fmla="*/ 217 w 257"/>
                <a:gd name="T5" fmla="*/ 672 h 770"/>
                <a:gd name="T6" fmla="*/ 149 w 257"/>
                <a:gd name="T7" fmla="*/ 216 h 770"/>
                <a:gd name="T8" fmla="*/ 109 w 257"/>
                <a:gd name="T9" fmla="*/ 0 h 770"/>
                <a:gd name="T10" fmla="*/ 29 w 257"/>
                <a:gd name="T11" fmla="*/ 366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770"/>
                <a:gd name="T20" fmla="*/ 257 w 25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770">
                  <a:moveTo>
                    <a:pt x="29" y="366"/>
                  </a:moveTo>
                  <a:cubicBezTo>
                    <a:pt x="23" y="502"/>
                    <a:pt x="0" y="559"/>
                    <a:pt x="5" y="654"/>
                  </a:cubicBezTo>
                  <a:cubicBezTo>
                    <a:pt x="88" y="770"/>
                    <a:pt x="178" y="741"/>
                    <a:pt x="217" y="672"/>
                  </a:cubicBezTo>
                  <a:cubicBezTo>
                    <a:pt x="257" y="656"/>
                    <a:pt x="161" y="294"/>
                    <a:pt x="149" y="216"/>
                  </a:cubicBezTo>
                  <a:cubicBezTo>
                    <a:pt x="137" y="138"/>
                    <a:pt x="157" y="45"/>
                    <a:pt x="109" y="0"/>
                  </a:cubicBezTo>
                  <a:cubicBezTo>
                    <a:pt x="61" y="19"/>
                    <a:pt x="34" y="230"/>
                    <a:pt x="29" y="366"/>
                  </a:cubicBez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68"/>
            <p:cNvSpPr>
              <a:spLocks noChangeAspect="1"/>
            </p:cNvSpPr>
            <p:nvPr/>
          </p:nvSpPr>
          <p:spPr bwMode="auto">
            <a:xfrm>
              <a:off x="3402" y="3402"/>
              <a:ext cx="369" cy="538"/>
            </a:xfrm>
            <a:custGeom>
              <a:avLst/>
              <a:gdLst>
                <a:gd name="T0" fmla="*/ 82 w 369"/>
                <a:gd name="T1" fmla="*/ 70 h 538"/>
                <a:gd name="T2" fmla="*/ 18 w 369"/>
                <a:gd name="T3" fmla="*/ 488 h 538"/>
                <a:gd name="T4" fmla="*/ 191 w 369"/>
                <a:gd name="T5" fmla="*/ 525 h 538"/>
                <a:gd name="T6" fmla="*/ 354 w 369"/>
                <a:gd name="T7" fmla="*/ 408 h 538"/>
                <a:gd name="T8" fmla="*/ 294 w 369"/>
                <a:gd name="T9" fmla="*/ 47 h 538"/>
                <a:gd name="T10" fmla="*/ 82 w 369"/>
                <a:gd name="T11" fmla="*/ 70 h 5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538"/>
                <a:gd name="T20" fmla="*/ 369 w 369"/>
                <a:gd name="T21" fmla="*/ 538 h 5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538">
                  <a:moveTo>
                    <a:pt x="82" y="70"/>
                  </a:moveTo>
                  <a:cubicBezTo>
                    <a:pt x="37" y="167"/>
                    <a:pt x="0" y="407"/>
                    <a:pt x="18" y="488"/>
                  </a:cubicBezTo>
                  <a:cubicBezTo>
                    <a:pt x="74" y="538"/>
                    <a:pt x="116" y="518"/>
                    <a:pt x="191" y="525"/>
                  </a:cubicBezTo>
                  <a:cubicBezTo>
                    <a:pt x="235" y="519"/>
                    <a:pt x="340" y="488"/>
                    <a:pt x="354" y="408"/>
                  </a:cubicBezTo>
                  <a:cubicBezTo>
                    <a:pt x="369" y="328"/>
                    <a:pt x="346" y="114"/>
                    <a:pt x="294" y="47"/>
                  </a:cubicBezTo>
                  <a:cubicBezTo>
                    <a:pt x="228" y="36"/>
                    <a:pt x="162" y="0"/>
                    <a:pt x="82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8" name="Line 69"/>
          <p:cNvSpPr>
            <a:spLocks noChangeAspect="1" noChangeShapeType="1"/>
          </p:cNvSpPr>
          <p:nvPr/>
        </p:nvSpPr>
        <p:spPr bwMode="auto">
          <a:xfrm rot="21300000" flipH="1">
            <a:off x="5502275" y="5130800"/>
            <a:ext cx="127000" cy="936625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8" name="Group 70"/>
          <p:cNvGrpSpPr>
            <a:grpSpLocks noChangeAspect="1"/>
          </p:cNvGrpSpPr>
          <p:nvPr/>
        </p:nvGrpSpPr>
        <p:grpSpPr bwMode="auto">
          <a:xfrm flipH="1">
            <a:off x="5383213" y="5518150"/>
            <a:ext cx="396875" cy="220663"/>
            <a:chOff x="3200" y="1957"/>
            <a:chExt cx="179" cy="99"/>
          </a:xfrm>
        </p:grpSpPr>
        <p:sp>
          <p:nvSpPr>
            <p:cNvPr id="21545" name="AutoShape 71"/>
            <p:cNvSpPr>
              <a:spLocks noChangeAspect="1" noChangeArrowheads="1"/>
            </p:cNvSpPr>
            <p:nvPr/>
          </p:nvSpPr>
          <p:spPr bwMode="auto">
            <a:xfrm>
              <a:off x="3200" y="1957"/>
              <a:ext cx="179" cy="99"/>
            </a:xfrm>
            <a:prstGeom prst="plus">
              <a:avLst>
                <a:gd name="adj" fmla="val 25106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46" name="Rectangle 72"/>
            <p:cNvSpPr>
              <a:spLocks noChangeAspect="1" noChangeArrowheads="1"/>
            </p:cNvSpPr>
            <p:nvPr/>
          </p:nvSpPr>
          <p:spPr bwMode="auto">
            <a:xfrm>
              <a:off x="3200" y="1991"/>
              <a:ext cx="179" cy="31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1540" name="Freeform 73"/>
          <p:cNvSpPr>
            <a:spLocks noChangeAspect="1"/>
          </p:cNvSpPr>
          <p:nvPr/>
        </p:nvSpPr>
        <p:spPr bwMode="auto">
          <a:xfrm>
            <a:off x="1066800" y="2590800"/>
            <a:ext cx="6348413" cy="2819400"/>
          </a:xfrm>
          <a:custGeom>
            <a:avLst/>
            <a:gdLst>
              <a:gd name="T0" fmla="*/ 2147483647 w 3999"/>
              <a:gd name="T1" fmla="*/ 0 h 1776"/>
              <a:gd name="T2" fmla="*/ 2147483647 w 3999"/>
              <a:gd name="T3" fmla="*/ 2147483647 h 1776"/>
              <a:gd name="T4" fmla="*/ 2147483647 w 3999"/>
              <a:gd name="T5" fmla="*/ 2147483647 h 1776"/>
              <a:gd name="T6" fmla="*/ 2147483647 w 3999"/>
              <a:gd name="T7" fmla="*/ 2147483647 h 1776"/>
              <a:gd name="T8" fmla="*/ 2147483647 w 3999"/>
              <a:gd name="T9" fmla="*/ 2147483647 h 1776"/>
              <a:gd name="T10" fmla="*/ 2147483647 w 3999"/>
              <a:gd name="T11" fmla="*/ 2147483647 h 1776"/>
              <a:gd name="T12" fmla="*/ 2147483647 w 3999"/>
              <a:gd name="T13" fmla="*/ 2147483647 h 1776"/>
              <a:gd name="T14" fmla="*/ 2147483647 w 3999"/>
              <a:gd name="T15" fmla="*/ 2147483647 h 1776"/>
              <a:gd name="T16" fmla="*/ 2147483647 w 3999"/>
              <a:gd name="T17" fmla="*/ 2147483647 h 1776"/>
              <a:gd name="T18" fmla="*/ 2147483647 w 3999"/>
              <a:gd name="T19" fmla="*/ 2147483647 h 1776"/>
              <a:gd name="T20" fmla="*/ 2147483647 w 3999"/>
              <a:gd name="T21" fmla="*/ 2147483647 h 1776"/>
              <a:gd name="T22" fmla="*/ 2147483647 w 3999"/>
              <a:gd name="T23" fmla="*/ 2147483647 h 1776"/>
              <a:gd name="T24" fmla="*/ 2147483647 w 3999"/>
              <a:gd name="T25" fmla="*/ 2147483647 h 1776"/>
              <a:gd name="T26" fmla="*/ 2147483647 w 3999"/>
              <a:gd name="T27" fmla="*/ 2147483647 h 1776"/>
              <a:gd name="T28" fmla="*/ 2147483647 w 3999"/>
              <a:gd name="T29" fmla="*/ 2147483647 h 1776"/>
              <a:gd name="T30" fmla="*/ 2147483647 w 3999"/>
              <a:gd name="T31" fmla="*/ 2147483647 h 1776"/>
              <a:gd name="T32" fmla="*/ 2147483647 w 3999"/>
              <a:gd name="T33" fmla="*/ 2147483647 h 1776"/>
              <a:gd name="T34" fmla="*/ 2147483647 w 3999"/>
              <a:gd name="T35" fmla="*/ 2147483647 h 1776"/>
              <a:gd name="T36" fmla="*/ 2147483647 w 3999"/>
              <a:gd name="T37" fmla="*/ 2147483647 h 1776"/>
              <a:gd name="T38" fmla="*/ 2147483647 w 3999"/>
              <a:gd name="T39" fmla="*/ 2147483647 h 1776"/>
              <a:gd name="T40" fmla="*/ 2147483647 w 3999"/>
              <a:gd name="T41" fmla="*/ 2147483647 h 1776"/>
              <a:gd name="T42" fmla="*/ 2147483647 w 3999"/>
              <a:gd name="T43" fmla="*/ 2147483647 h 1776"/>
              <a:gd name="T44" fmla="*/ 2147483647 w 3999"/>
              <a:gd name="T45" fmla="*/ 2147483647 h 1776"/>
              <a:gd name="T46" fmla="*/ 2147483647 w 3999"/>
              <a:gd name="T47" fmla="*/ 2147483647 h 1776"/>
              <a:gd name="T48" fmla="*/ 2147483647 w 3999"/>
              <a:gd name="T49" fmla="*/ 2147483647 h 1776"/>
              <a:gd name="T50" fmla="*/ 2147483647 w 3999"/>
              <a:gd name="T51" fmla="*/ 2147483647 h 1776"/>
              <a:gd name="T52" fmla="*/ 2147483647 w 3999"/>
              <a:gd name="T53" fmla="*/ 2147483647 h 1776"/>
              <a:gd name="T54" fmla="*/ 2147483647 w 3999"/>
              <a:gd name="T55" fmla="*/ 2147483647 h 1776"/>
              <a:gd name="T56" fmla="*/ 2147483647 w 3999"/>
              <a:gd name="T57" fmla="*/ 2147483647 h 1776"/>
              <a:gd name="T58" fmla="*/ 2147483647 w 3999"/>
              <a:gd name="T59" fmla="*/ 2147483647 h 1776"/>
              <a:gd name="T60" fmla="*/ 2147483647 w 3999"/>
              <a:gd name="T61" fmla="*/ 0 h 17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999"/>
              <a:gd name="T94" fmla="*/ 0 h 1776"/>
              <a:gd name="T95" fmla="*/ 3999 w 3999"/>
              <a:gd name="T96" fmla="*/ 1776 h 177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999" h="1776">
                <a:moveTo>
                  <a:pt x="276" y="0"/>
                </a:moveTo>
                <a:cubicBezTo>
                  <a:pt x="234" y="139"/>
                  <a:pt x="48" y="584"/>
                  <a:pt x="24" y="847"/>
                </a:cubicBezTo>
                <a:cubicBezTo>
                  <a:pt x="0" y="1110"/>
                  <a:pt x="87" y="1459"/>
                  <a:pt x="132" y="1580"/>
                </a:cubicBezTo>
                <a:cubicBezTo>
                  <a:pt x="174" y="1712"/>
                  <a:pt x="238" y="1574"/>
                  <a:pt x="294" y="1576"/>
                </a:cubicBezTo>
                <a:cubicBezTo>
                  <a:pt x="349" y="1577"/>
                  <a:pt x="407" y="1583"/>
                  <a:pt x="462" y="1588"/>
                </a:cubicBezTo>
                <a:cubicBezTo>
                  <a:pt x="517" y="1593"/>
                  <a:pt x="547" y="1607"/>
                  <a:pt x="624" y="1608"/>
                </a:cubicBezTo>
                <a:cubicBezTo>
                  <a:pt x="701" y="1609"/>
                  <a:pt x="856" y="1582"/>
                  <a:pt x="924" y="1596"/>
                </a:cubicBezTo>
                <a:cubicBezTo>
                  <a:pt x="992" y="1610"/>
                  <a:pt x="1006" y="1700"/>
                  <a:pt x="1032" y="1692"/>
                </a:cubicBezTo>
                <a:cubicBezTo>
                  <a:pt x="1058" y="1684"/>
                  <a:pt x="1096" y="1614"/>
                  <a:pt x="1080" y="1548"/>
                </a:cubicBezTo>
                <a:cubicBezTo>
                  <a:pt x="1064" y="1482"/>
                  <a:pt x="948" y="1384"/>
                  <a:pt x="936" y="1296"/>
                </a:cubicBezTo>
                <a:cubicBezTo>
                  <a:pt x="924" y="1208"/>
                  <a:pt x="952" y="1048"/>
                  <a:pt x="1008" y="1020"/>
                </a:cubicBezTo>
                <a:cubicBezTo>
                  <a:pt x="1056" y="1005"/>
                  <a:pt x="1217" y="1029"/>
                  <a:pt x="1272" y="1128"/>
                </a:cubicBezTo>
                <a:cubicBezTo>
                  <a:pt x="1318" y="1210"/>
                  <a:pt x="1254" y="1415"/>
                  <a:pt x="1284" y="1512"/>
                </a:cubicBezTo>
                <a:cubicBezTo>
                  <a:pt x="1314" y="1609"/>
                  <a:pt x="1376" y="1694"/>
                  <a:pt x="1450" y="1711"/>
                </a:cubicBezTo>
                <a:cubicBezTo>
                  <a:pt x="1524" y="1728"/>
                  <a:pt x="1631" y="1604"/>
                  <a:pt x="1731" y="1615"/>
                </a:cubicBezTo>
                <a:cubicBezTo>
                  <a:pt x="1872" y="1615"/>
                  <a:pt x="1933" y="1776"/>
                  <a:pt x="2052" y="1776"/>
                </a:cubicBezTo>
                <a:cubicBezTo>
                  <a:pt x="2170" y="1776"/>
                  <a:pt x="2191" y="1618"/>
                  <a:pt x="2305" y="1615"/>
                </a:cubicBezTo>
                <a:cubicBezTo>
                  <a:pt x="2405" y="1606"/>
                  <a:pt x="2495" y="1704"/>
                  <a:pt x="2558" y="1704"/>
                </a:cubicBezTo>
                <a:cubicBezTo>
                  <a:pt x="2645" y="1728"/>
                  <a:pt x="2684" y="1621"/>
                  <a:pt x="2750" y="1598"/>
                </a:cubicBezTo>
                <a:cubicBezTo>
                  <a:pt x="2816" y="1590"/>
                  <a:pt x="2906" y="1756"/>
                  <a:pt x="2952" y="1656"/>
                </a:cubicBezTo>
                <a:cubicBezTo>
                  <a:pt x="3020" y="1533"/>
                  <a:pt x="2796" y="1056"/>
                  <a:pt x="3024" y="996"/>
                </a:cubicBezTo>
                <a:cubicBezTo>
                  <a:pt x="3056" y="936"/>
                  <a:pt x="3156" y="1050"/>
                  <a:pt x="3180" y="1152"/>
                </a:cubicBezTo>
                <a:cubicBezTo>
                  <a:pt x="3204" y="1254"/>
                  <a:pt x="3120" y="1534"/>
                  <a:pt x="3168" y="1608"/>
                </a:cubicBezTo>
                <a:cubicBezTo>
                  <a:pt x="3259" y="1576"/>
                  <a:pt x="3399" y="1593"/>
                  <a:pt x="3468" y="1596"/>
                </a:cubicBezTo>
                <a:cubicBezTo>
                  <a:pt x="3537" y="1599"/>
                  <a:pt x="3553" y="1632"/>
                  <a:pt x="3585" y="1627"/>
                </a:cubicBezTo>
                <a:cubicBezTo>
                  <a:pt x="3620" y="1639"/>
                  <a:pt x="3606" y="1576"/>
                  <a:pt x="3660" y="1564"/>
                </a:cubicBezTo>
                <a:cubicBezTo>
                  <a:pt x="3683" y="1559"/>
                  <a:pt x="3701" y="1598"/>
                  <a:pt x="3723" y="1603"/>
                </a:cubicBezTo>
                <a:cubicBezTo>
                  <a:pt x="3746" y="1607"/>
                  <a:pt x="3758" y="1619"/>
                  <a:pt x="3792" y="1591"/>
                </a:cubicBezTo>
                <a:cubicBezTo>
                  <a:pt x="3827" y="1562"/>
                  <a:pt x="3918" y="1702"/>
                  <a:pt x="3927" y="1432"/>
                </a:cubicBezTo>
                <a:cubicBezTo>
                  <a:pt x="3936" y="1162"/>
                  <a:pt x="3999" y="1112"/>
                  <a:pt x="3984" y="903"/>
                </a:cubicBezTo>
                <a:cubicBezTo>
                  <a:pt x="3969" y="693"/>
                  <a:pt x="3851" y="188"/>
                  <a:pt x="3816" y="0"/>
                </a:cubicBezTo>
              </a:path>
            </a:pathLst>
          </a:custGeom>
          <a:gradFill rotWithShape="1">
            <a:gsLst>
              <a:gs pos="0">
                <a:srgbClr val="FFCCFF">
                  <a:alpha val="62000"/>
                </a:srgbClr>
              </a:gs>
              <a:gs pos="100000">
                <a:srgbClr val="FF33CC">
                  <a:alpha val="60001"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9" name="Group 74"/>
          <p:cNvGrpSpPr>
            <a:grpSpLocks noChangeAspect="1"/>
          </p:cNvGrpSpPr>
          <p:nvPr/>
        </p:nvGrpSpPr>
        <p:grpSpPr bwMode="auto">
          <a:xfrm>
            <a:off x="2022475" y="5486400"/>
            <a:ext cx="363538" cy="247650"/>
            <a:chOff x="2303" y="2029"/>
            <a:chExt cx="153" cy="104"/>
          </a:xfrm>
        </p:grpSpPr>
        <p:sp>
          <p:nvSpPr>
            <p:cNvPr id="157771" name="AutoShape 75"/>
            <p:cNvSpPr>
              <a:spLocks noChangeAspect="1" noChangeArrowheads="1"/>
            </p:cNvSpPr>
            <p:nvPr/>
          </p:nvSpPr>
          <p:spPr bwMode="auto">
            <a:xfrm rot="21372204">
              <a:off x="2303" y="2029"/>
              <a:ext cx="153" cy="104"/>
            </a:xfrm>
            <a:prstGeom prst="plus">
              <a:avLst>
                <a:gd name="adj" fmla="val 43375"/>
              </a:avLst>
            </a:prstGeom>
            <a:gradFill rotWithShape="1">
              <a:gsLst>
                <a:gs pos="0">
                  <a:srgbClr val="101010"/>
                </a:gs>
                <a:gs pos="50000">
                  <a:srgbClr val="DDDDDD"/>
                </a:gs>
                <a:gs pos="100000">
                  <a:srgbClr val="10101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rgbClr val="1C1C1C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44" name="Rectangle 76"/>
            <p:cNvSpPr>
              <a:spLocks noChangeAspect="1" noChangeArrowheads="1"/>
            </p:cNvSpPr>
            <p:nvPr/>
          </p:nvSpPr>
          <p:spPr bwMode="auto">
            <a:xfrm rot="300000">
              <a:off x="2341" y="2073"/>
              <a:ext cx="86" cy="2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6" name="~PP362.WAV">
            <a:hlinkClick r:id="" action="ppaction://media"/>
          </p:cNvPr>
          <p:cNvPicPr>
            <a:picLocks noRot="1" noChangeAspect="1"/>
          </p:cNvPicPr>
          <p:nvPr>
            <a:wavAudioFile r:embed="rId1" name="~PP36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435</Words>
  <Application>Microsoft Office PowerPoint</Application>
  <PresentationFormat>On-screen Show (4:3)</PresentationFormat>
  <Paragraphs>72</Paragraphs>
  <Slides>23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Metro</vt:lpstr>
      <vt:lpstr>Minor Surgical Procedures in Orthodontics</vt:lpstr>
      <vt:lpstr>Minor Surgical Procedures</vt:lpstr>
      <vt:lpstr>Major Surgical Procedures</vt:lpstr>
      <vt:lpstr>Extractions</vt:lpstr>
      <vt:lpstr>Surgical uncovering of  impacted teeth</vt:lpstr>
      <vt:lpstr>Steps in management of  impacted teeth</vt:lpstr>
      <vt:lpstr>Slide 7</vt:lpstr>
      <vt:lpstr>Slide 8</vt:lpstr>
      <vt:lpstr>Surgical exposure  </vt:lpstr>
      <vt:lpstr>Fixing orthodontic attachment</vt:lpstr>
      <vt:lpstr>High frenum attachment</vt:lpstr>
      <vt:lpstr>Frenectomy</vt:lpstr>
      <vt:lpstr>Slide 13</vt:lpstr>
      <vt:lpstr>Surgical Procedure</vt:lpstr>
      <vt:lpstr>CORTICOTOMY</vt:lpstr>
      <vt:lpstr>Slide 16</vt:lpstr>
      <vt:lpstr>Slide 17</vt:lpstr>
      <vt:lpstr>PERICISION</vt:lpstr>
      <vt:lpstr>Slide 19</vt:lpstr>
      <vt:lpstr>Slide 20</vt:lpstr>
      <vt:lpstr>Circumferential  Supracrestal Fibrotomy (CSF) (PERICISION)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Surgical Procedures in Orthodontics</dc:title>
  <dc:creator>DR HARSHIL JOSHI</dc:creator>
  <cp:lastModifiedBy>sys</cp:lastModifiedBy>
  <cp:revision>1</cp:revision>
  <dcterms:created xsi:type="dcterms:W3CDTF">2006-08-16T00:00:00Z</dcterms:created>
  <dcterms:modified xsi:type="dcterms:W3CDTF">2020-09-01T04:35:25Z</dcterms:modified>
</cp:coreProperties>
</file>