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0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6076950" cy="4552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17/08/2023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209" y="1193533"/>
            <a:ext cx="7772400" cy="150018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PROPTOSIS</a:t>
            </a:r>
            <a:endParaRPr lang="en-US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</Words>
  <Application>Microsoft Office PowerPoint</Application>
  <PresentationFormat>Custom</PresentationFormat>
  <Paragraphs>1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dc:description>generated using python-pptx</dc:description>
  <cp:lastModifiedBy>User</cp:lastModifiedBy>
  <cp:revision>3</cp:revision>
  <dcterms:created xsi:type="dcterms:W3CDTF">2013-01-27T09:14:16Z</dcterms:created>
  <dcterms:modified xsi:type="dcterms:W3CDTF">2023-08-17T13:04:38Z</dcterms:modified>
</cp:coreProperties>
</file>