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457" y="1328286"/>
            <a:ext cx="4711566" cy="15252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UP OF PATIENT WITH CATARACT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Macintosh PowerPoint</Application>
  <PresentationFormat>Custom</PresentationFormat>
  <Paragraphs>1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WORK UP OF PATIENT WITH CATARACT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dc:description>generated using python-pptx</dc:description>
  <cp:lastModifiedBy>user</cp:lastModifiedBy>
  <cp:revision>2</cp:revision>
  <dcterms:created xsi:type="dcterms:W3CDTF">2013-01-27T09:14:16Z</dcterms:created>
  <dcterms:modified xsi:type="dcterms:W3CDTF">2023-11-25T05:43:57Z</dcterms:modified>
</cp:coreProperties>
</file>