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43406" y="46310"/>
            <a:ext cx="5990137" cy="444287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60901" y="2124710"/>
            <a:ext cx="4253865" cy="1062355"/>
          </a:xfrm>
        </p:spPr>
        <p:txBody>
          <a:bodyPr/>
          <a:lstStyle>
            <a:lvl1pPr marL="0" indent="0" algn="ctr">
              <a:buNone/>
              <a:defRPr sz="1700">
                <a:solidFill>
                  <a:schemeClr val="tx2"/>
                </a:solidFill>
              </a:defRPr>
            </a:lvl1pPr>
            <a:lvl2pPr marL="303672" indent="0" algn="ctr">
              <a:buNone/>
            </a:lvl2pPr>
            <a:lvl3pPr marL="607344" indent="0" algn="ctr">
              <a:buNone/>
            </a:lvl3pPr>
            <a:lvl4pPr marL="911017" indent="0" algn="ctr">
              <a:buNone/>
            </a:lvl4pPr>
            <a:lvl5pPr marL="1214689" indent="0" algn="ctr">
              <a:buNone/>
            </a:lvl5pPr>
            <a:lvl6pPr marL="1518361" indent="0" algn="ctr">
              <a:buNone/>
            </a:lvl6pPr>
            <a:lvl7pPr marL="1822033" indent="0" algn="ctr">
              <a:buNone/>
            </a:lvl7pPr>
            <a:lvl8pPr marL="2125706" indent="0" algn="ctr">
              <a:buNone/>
            </a:lvl8pPr>
            <a:lvl9pPr marL="242937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823" y="962177"/>
            <a:ext cx="5995563" cy="101399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1823" y="927267"/>
            <a:ext cx="5995563" cy="8005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1823" y="1976164"/>
            <a:ext cx="5995563" cy="73381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3848" y="999771"/>
            <a:ext cx="5469255" cy="9759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789" y="182332"/>
            <a:ext cx="1336929" cy="388476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695" y="182331"/>
            <a:ext cx="3696811" cy="388476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7695" y="961178"/>
            <a:ext cx="5165408" cy="30353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43406" y="46310"/>
            <a:ext cx="5990137" cy="444287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37" y="632355"/>
            <a:ext cx="5165408" cy="904266"/>
          </a:xfrm>
        </p:spPr>
        <p:txBody>
          <a:bodyPr anchor="b" anchorCtr="0"/>
          <a:lstStyle>
            <a:lvl1pPr algn="l">
              <a:buNone/>
              <a:defRPr sz="27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37" y="1691548"/>
            <a:ext cx="5165408" cy="88845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1733" y="4097655"/>
            <a:ext cx="2658666" cy="30353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46130" y="1577951"/>
            <a:ext cx="5990232" cy="607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45953" y="1554480"/>
            <a:ext cx="5990409" cy="3035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45395" y="1639062"/>
            <a:ext cx="5990967" cy="3035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231" y="4121937"/>
            <a:ext cx="303848" cy="303530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7695" y="961178"/>
            <a:ext cx="2491550" cy="30353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279021" y="961178"/>
            <a:ext cx="2491550" cy="30353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5" y="181275"/>
            <a:ext cx="5165408" cy="758825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695" y="961179"/>
            <a:ext cx="2481421" cy="505883"/>
          </a:xfrm>
          <a:noFill/>
          <a:ln w="12700" cap="sq" cmpd="sng" algn="ctr">
            <a:noFill/>
            <a:prstDash val="solid"/>
          </a:ln>
        </p:spPr>
        <p:txBody>
          <a:bodyPr lIns="60734"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291681" y="961179"/>
            <a:ext cx="2481421" cy="505883"/>
          </a:xfrm>
          <a:noFill/>
          <a:ln w="12700" cap="sq" cmpd="sng" algn="ctr">
            <a:noFill/>
            <a:prstDash val="solid"/>
          </a:ln>
        </p:spPr>
        <p:txBody>
          <a:bodyPr lIns="60734" anchor="b" anchorCtr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300" b="1"/>
            </a:lvl2pPr>
            <a:lvl3pPr>
              <a:buNone/>
              <a:defRPr sz="1200" b="1"/>
            </a:lvl3pPr>
            <a:lvl4pPr>
              <a:buNone/>
              <a:defRPr sz="1100" b="1"/>
            </a:lvl4pPr>
            <a:lvl5pPr>
              <a:buNone/>
              <a:defRPr sz="11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7695" y="1492356"/>
            <a:ext cx="2481421" cy="2580005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3291681" y="1492356"/>
            <a:ext cx="2481421" cy="2580005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42539" y="46310"/>
            <a:ext cx="5990137" cy="444367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5" y="181275"/>
            <a:ext cx="5165408" cy="758825"/>
          </a:xfrm>
        </p:spPr>
        <p:txBody>
          <a:bodyPr anchor="b" anchorCtr="0"/>
          <a:lstStyle>
            <a:lvl1pPr algn="l">
              <a:buNone/>
              <a:defRPr sz="2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7695" y="1062355"/>
            <a:ext cx="1266031" cy="2984712"/>
          </a:xfrm>
        </p:spPr>
        <p:txBody>
          <a:bodyPr/>
          <a:lstStyle>
            <a:lvl1pPr marL="0" indent="0">
              <a:buNone/>
              <a:defRPr sz="1200"/>
            </a:lvl1pPr>
            <a:lvl2pPr>
              <a:buNone/>
              <a:defRPr sz="800"/>
            </a:lvl2pPr>
            <a:lvl3pPr>
              <a:buNone/>
              <a:defRPr sz="700"/>
            </a:lvl3pPr>
            <a:lvl4pPr>
              <a:buNone/>
              <a:defRPr sz="600"/>
            </a:lvl4pPr>
            <a:lvl5pPr>
              <a:buNone/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1975009" y="1062355"/>
            <a:ext cx="3798094" cy="2984712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95" y="3253421"/>
            <a:ext cx="4861560" cy="346741"/>
          </a:xfrm>
        </p:spPr>
        <p:txBody>
          <a:bodyPr anchor="ctr">
            <a:noAutofit/>
          </a:bodyPr>
          <a:lstStyle>
            <a:lvl1pPr algn="l">
              <a:buNone/>
              <a:defRPr sz="19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695" y="3615423"/>
            <a:ext cx="4861560" cy="455295"/>
          </a:xfrm>
        </p:spPr>
        <p:txBody>
          <a:bodyPr/>
          <a:lstStyle>
            <a:lvl1pPr marL="0" indent="0">
              <a:buFontTx/>
              <a:buNone/>
              <a:defRPr sz="11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7695" y="4097655"/>
            <a:ext cx="2582704" cy="30353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231" y="4121937"/>
            <a:ext cx="303848" cy="303530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45396" y="3109360"/>
            <a:ext cx="5985796" cy="607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45530" y="3087399"/>
            <a:ext cx="5985662" cy="30352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45531" y="3168891"/>
            <a:ext cx="5985661" cy="3240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97" y="44265"/>
            <a:ext cx="5982495" cy="304162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6076950" cy="455295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34" tIns="30367" rIns="60734" bIns="3036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42539" y="46310"/>
            <a:ext cx="5990137" cy="4443679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60734" tIns="30367" rIns="60734" bIns="3036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7695" y="182329"/>
            <a:ext cx="5165408" cy="758825"/>
          </a:xfrm>
          <a:prstGeom prst="rect">
            <a:avLst/>
          </a:prstGeom>
        </p:spPr>
        <p:txBody>
          <a:bodyPr lIns="60734" tIns="30367" rIns="60734" bIns="60734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7695" y="961178"/>
            <a:ext cx="5165408" cy="3035300"/>
          </a:xfrm>
          <a:prstGeom prst="rect">
            <a:avLst/>
          </a:prstGeom>
        </p:spPr>
        <p:txBody>
          <a:bodyPr lIns="60734" tIns="30367" rIns="60734" bIns="3036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01941" y="4110302"/>
            <a:ext cx="1645841" cy="316177"/>
          </a:xfrm>
          <a:prstGeom prst="rect">
            <a:avLst/>
          </a:prstGeom>
        </p:spPr>
        <p:txBody>
          <a:bodyPr lIns="60734" tIns="30367" rIns="60734" bIns="30367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22/06/2023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7695" y="4097655"/>
            <a:ext cx="2633345" cy="303530"/>
          </a:xfrm>
          <a:prstGeom prst="rect">
            <a:avLst/>
          </a:prstGeom>
        </p:spPr>
        <p:txBody>
          <a:bodyPr lIns="60734" tIns="30367" rIns="60734" bIns="30367" anchor="ctr" anchorCtr="0"/>
          <a:lstStyle>
            <a:lvl1pPr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7231" y="4122949"/>
            <a:ext cx="303848" cy="30353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9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203" indent="-182203" algn="l" rtl="0" eaLnBrk="1" latinLnBrk="0" hangingPunct="1">
        <a:spcBef>
          <a:spcPts val="385"/>
        </a:spcBef>
        <a:buClr>
          <a:schemeClr val="accent1"/>
        </a:buClr>
        <a:buSzPct val="85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364407" indent="-151836" algn="l" rtl="0" eaLnBrk="1" latinLnBrk="0" hangingPunct="1">
        <a:spcBef>
          <a:spcPts val="246"/>
        </a:spcBef>
        <a:buClr>
          <a:schemeClr val="accent2"/>
        </a:buClr>
        <a:buSzPct val="85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6610" indent="-151836" algn="l" rtl="0" eaLnBrk="1" latinLnBrk="0" hangingPunct="1">
        <a:spcBef>
          <a:spcPts val="246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28813" indent="-151836" algn="l" rtl="0" eaLnBrk="1" latinLnBrk="0" hangingPunct="1">
        <a:spcBef>
          <a:spcPts val="246"/>
        </a:spcBef>
        <a:buClr>
          <a:schemeClr val="accent3"/>
        </a:buClr>
        <a:buSzPct val="80000"/>
        <a:buFont typeface="Wingdings 2"/>
        <a:buChar char="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11017" indent="-151836" algn="l" rtl="0" eaLnBrk="1" latinLnBrk="0" hangingPunct="1">
        <a:spcBef>
          <a:spcPts val="246"/>
        </a:spcBef>
        <a:buClr>
          <a:schemeClr val="accent3"/>
        </a:buClr>
        <a:buFontTx/>
        <a:buChar char="o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093220" indent="-151836" algn="l" rtl="0" eaLnBrk="1" latinLnBrk="0" hangingPunct="1">
        <a:spcBef>
          <a:spcPts val="246"/>
        </a:spcBef>
        <a:buClr>
          <a:schemeClr val="accent3"/>
        </a:buClr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75423" indent="-151836" algn="l" rtl="0" eaLnBrk="1" latinLnBrk="0" hangingPunct="1">
        <a:spcBef>
          <a:spcPts val="246"/>
        </a:spcBef>
        <a:buClr>
          <a:schemeClr val="accent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57627" indent="-151836" algn="l" rtl="0" eaLnBrk="1" latinLnBrk="0" hangingPunct="1">
        <a:spcBef>
          <a:spcPts val="246"/>
        </a:spcBef>
        <a:buClr>
          <a:schemeClr val="accent1">
            <a:tint val="60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9830" indent="-151836" algn="l" rtl="0" eaLnBrk="1" latinLnBrk="0" hangingPunct="1">
        <a:spcBef>
          <a:spcPts val="246"/>
        </a:spcBef>
        <a:buClr>
          <a:schemeClr val="accent2">
            <a:tint val="60000"/>
          </a:schemeClr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036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07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10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14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183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220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1257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4293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1127" y="847023"/>
            <a:ext cx="7772400" cy="1470025"/>
          </a:xfrm>
        </p:spPr>
        <p:txBody>
          <a:bodyPr/>
          <a:lstStyle/>
          <a:p>
            <a:r>
              <a:rPr lang="en-US" dirty="0" smtClean="0"/>
              <a:t>GLAUCOMA</a:t>
            </a:r>
            <a:br>
              <a:rPr lang="en-US" dirty="0" smtClean="0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</TotalTime>
  <Words>1</Words>
  <Application>Microsoft Macintosh PowerPoint</Application>
  <PresentationFormat>Custom</PresentationFormat>
  <Paragraphs>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GLAUCOMA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dc:description>generated using python-pptx</dc:description>
  <cp:lastModifiedBy>User</cp:lastModifiedBy>
  <cp:revision>2</cp:revision>
  <dcterms:created xsi:type="dcterms:W3CDTF">2013-01-27T09:14:16Z</dcterms:created>
  <dcterms:modified xsi:type="dcterms:W3CDTF">2023-06-22T13:13:58Z</dcterms:modified>
</cp:coreProperties>
</file>