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</p:sldIdLst>
  <p:sldSz cx="6076950" cy="3419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31/08/2023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722" y="1169233"/>
            <a:ext cx="5017957" cy="7401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ORBITAL CELLULITIS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3419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Custom</PresentationFormat>
  <Paragraphs>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ORBITAL CELLULITIS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dc:description>generated using python-pptx</dc:description>
  <cp:lastModifiedBy>User</cp:lastModifiedBy>
  <cp:revision>3</cp:revision>
  <dcterms:created xsi:type="dcterms:W3CDTF">2013-01-27T09:14:16Z</dcterms:created>
  <dcterms:modified xsi:type="dcterms:W3CDTF">2023-08-31T03:32:31Z</dcterms:modified>
</cp:coreProperties>
</file>