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2" r:id="rId45"/>
    <p:sldId id="305" r:id="rId46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667" y="1020277"/>
            <a:ext cx="5416618" cy="856649"/>
          </a:xfrm>
        </p:spPr>
        <p:txBody>
          <a:bodyPr/>
          <a:lstStyle/>
          <a:p>
            <a:r>
              <a:rPr lang="en-US" dirty="0" smtClean="0"/>
              <a:t>ANATOMY OF UVEA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926" y="1063592"/>
            <a:ext cx="4627345" cy="1049154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</Words>
  <Application>Microsoft Office PowerPoint</Application>
  <PresentationFormat>Custom</PresentationFormat>
  <Paragraphs>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ANATOMY OF UVEA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THANK YOU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dc:description>generated using python-pptx</dc:description>
  <cp:lastModifiedBy>AKSHAY</cp:lastModifiedBy>
  <cp:revision>5</cp:revision>
  <dcterms:created xsi:type="dcterms:W3CDTF">2013-01-27T09:14:16Z</dcterms:created>
  <dcterms:modified xsi:type="dcterms:W3CDTF">2023-09-01T09:12:03Z</dcterms:modified>
</cp:coreProperties>
</file>