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6" r:id="rId40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31" y="1111877"/>
            <a:ext cx="5279457" cy="976646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lgerian" pitchFamily="82" charset="0"/>
              </a:rPr>
              <a:t>RETINITIS PIGMENTOSA</a:t>
            </a:r>
            <a:endParaRPr lang="en-US" sz="48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03" y="760396"/>
            <a:ext cx="7772400" cy="1500187"/>
          </a:xfrm>
        </p:spPr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Custom</PresentationFormat>
  <Paragraphs>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RETINITIS PIGMENTOSA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user</cp:lastModifiedBy>
  <cp:revision>6</cp:revision>
  <dcterms:created xsi:type="dcterms:W3CDTF">2013-01-27T09:14:16Z</dcterms:created>
  <dcterms:modified xsi:type="dcterms:W3CDTF">2023-11-25T03:10:27Z</dcterms:modified>
  <cp:category/>
</cp:coreProperties>
</file>