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30"/>
  </p:notesMasterIdLst>
  <p:handoutMasterIdLst>
    <p:handoutMasterId r:id="rId31"/>
  </p:handoutMasterIdLst>
  <p:sldIdLst>
    <p:sldId id="271" r:id="rId2"/>
    <p:sldId id="272" r:id="rId3"/>
    <p:sldId id="274" r:id="rId4"/>
    <p:sldId id="257" r:id="rId5"/>
    <p:sldId id="258" r:id="rId6"/>
    <p:sldId id="259" r:id="rId7"/>
    <p:sldId id="260" r:id="rId8"/>
    <p:sldId id="261" r:id="rId9"/>
    <p:sldId id="265" r:id="rId10"/>
    <p:sldId id="266" r:id="rId11"/>
    <p:sldId id="275" r:id="rId12"/>
    <p:sldId id="267" r:id="rId13"/>
    <p:sldId id="276" r:id="rId14"/>
    <p:sldId id="262" r:id="rId15"/>
    <p:sldId id="263" r:id="rId16"/>
    <p:sldId id="270" r:id="rId17"/>
    <p:sldId id="277" r:id="rId18"/>
    <p:sldId id="268" r:id="rId19"/>
    <p:sldId id="278" r:id="rId20"/>
    <p:sldId id="279" r:id="rId21"/>
    <p:sldId id="280" r:id="rId22"/>
    <p:sldId id="312" r:id="rId23"/>
    <p:sldId id="283" r:id="rId24"/>
    <p:sldId id="282" r:id="rId25"/>
    <p:sldId id="281" r:id="rId26"/>
    <p:sldId id="284" r:id="rId27"/>
    <p:sldId id="285" r:id="rId28"/>
    <p:sldId id="273"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A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82" autoAdjust="0"/>
  </p:normalViewPr>
  <p:slideViewPr>
    <p:cSldViewPr>
      <p:cViewPr varScale="1">
        <p:scale>
          <a:sx n="67" d="100"/>
          <a:sy n="67" d="100"/>
        </p:scale>
        <p:origin x="14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3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73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73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73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AF5CB834-B1FA-419C-9EC2-D17B40564E04}" type="slidenum">
              <a:rPr lang="en-US"/>
              <a:pPr/>
              <a:t>‹#›</a:t>
            </a:fld>
            <a:endParaRPr lang="en-US"/>
          </a:p>
        </p:txBody>
      </p:sp>
    </p:spTree>
    <p:extLst>
      <p:ext uri="{BB962C8B-B14F-4D97-AF65-F5344CB8AC3E}">
        <p14:creationId xmlns:p14="http://schemas.microsoft.com/office/powerpoint/2010/main" val="1210777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218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218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218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18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218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5AFDBC42-DE34-49A3-937F-137A3CD18478}" type="slidenum">
              <a:rPr lang="en-US"/>
              <a:pPr/>
              <a:t>‹#›</a:t>
            </a:fld>
            <a:endParaRPr lang="en-US"/>
          </a:p>
        </p:txBody>
      </p:sp>
    </p:spTree>
    <p:extLst>
      <p:ext uri="{BB962C8B-B14F-4D97-AF65-F5344CB8AC3E}">
        <p14:creationId xmlns:p14="http://schemas.microsoft.com/office/powerpoint/2010/main" val="36589416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81CCC9-8F95-4F46-83D1-CE2E2CDC4ECD}" type="slidenum">
              <a:rPr lang="en-US"/>
              <a:pPr/>
              <a:t>1</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EE8113-DE2A-4DEC-9B74-2A36F4D92BC9}" type="slidenum">
              <a:rPr lang="en-US"/>
              <a:pPr/>
              <a:t>10</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300276-9AC5-4C79-8D35-513CBBCDF65A}" type="slidenum">
              <a:rPr lang="en-US"/>
              <a:pPr/>
              <a:t>11</a:t>
            </a:fld>
            <a:endParaRPr 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556CCC-5E0A-4FDB-969F-11F8D8D12D03}" type="slidenum">
              <a:rPr lang="en-US"/>
              <a:pPr/>
              <a:t>12</a:t>
            </a:fld>
            <a:endParaRPr lang="en-US"/>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82C6BB-5611-45AA-8A0E-C4498FEA3E3B}" type="slidenum">
              <a:rPr lang="en-US"/>
              <a:pPr/>
              <a:t>13</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1923A3-C25C-4AD3-A8AF-18327A121FC7}" type="slidenum">
              <a:rPr lang="en-US"/>
              <a:pPr/>
              <a:t>14</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758E7D-B0E8-4D81-ABF7-385BDBEFC9ED}" type="slidenum">
              <a:rPr lang="en-US"/>
              <a:pPr/>
              <a:t>15</a:t>
            </a:fld>
            <a:endParaRPr lang="en-US"/>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76EE1B-5E25-472E-A35B-69D6450668AC}" type="slidenum">
              <a:rPr lang="en-US"/>
              <a:pPr/>
              <a:t>16</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B9D4AD-978A-4938-8D65-41A8E74A512D}" type="slidenum">
              <a:rPr lang="en-US"/>
              <a:pPr/>
              <a:t>17</a:t>
            </a:fld>
            <a:endParaRPr lang="en-US"/>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C47095-213C-4EB6-A539-53F02AF0026C}" type="slidenum">
              <a:rPr lang="en-US"/>
              <a:pPr/>
              <a:t>18</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F6261C-E4AA-4C91-B879-6AFCE2BD6518}" type="slidenum">
              <a:rPr lang="en-US"/>
              <a:pPr/>
              <a:t>19</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723001-BAA0-4083-8606-611C87748409}" type="slidenum">
              <a:rPr lang="en-US"/>
              <a:pPr/>
              <a:t>2</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F1BD3C-E9A2-4242-99F8-410926DC7FDF}" type="slidenum">
              <a:rPr lang="en-US"/>
              <a:pPr/>
              <a:t>20</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D14091-B4B2-458C-9DB2-7DAF7F08C487}" type="slidenum">
              <a:rPr lang="en-US"/>
              <a:pPr/>
              <a:t>21</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DFD9B5-EA75-485F-8558-8DAE17300BDA}" type="slidenum">
              <a:rPr lang="en-US"/>
              <a:pPr/>
              <a:t>28</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703B1E-E0E9-4016-833C-E18BF6790795}" type="slidenum">
              <a:rPr lang="en-US"/>
              <a:pPr/>
              <a:t>3</a:t>
            </a:fld>
            <a:endParaRPr lang="en-US"/>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656CD7-8407-4695-A9AF-B02F7FBC3DEA}" type="slidenum">
              <a:rPr lang="en-US"/>
              <a:pPr/>
              <a:t>4</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EBEE29-48CF-4682-9B18-E7CBBA37149F}" type="slidenum">
              <a:rPr lang="en-US"/>
              <a:pPr/>
              <a:t>5</a:t>
            </a:fld>
            <a:endParaRPr lang="en-US"/>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14F8A9-DE34-49C6-A84D-03BD78FE65CD}" type="slidenum">
              <a:rPr lang="en-US"/>
              <a:pPr/>
              <a:t>6</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4EAEE3-18AB-4A70-9B90-7835A904C831}" type="slidenum">
              <a:rPr lang="en-US"/>
              <a:pPr/>
              <a:t>7</a:t>
            </a:fld>
            <a:endParaRPr lang="en-US"/>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5B1D34-0531-4541-945F-468662514B8A}" type="slidenum">
              <a:rPr lang="en-US"/>
              <a:pPr/>
              <a:t>8</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D013D5-DB87-4868-9312-8EEBE2B0BEB5}" type="slidenum">
              <a:rPr lang="en-US"/>
              <a:pPr/>
              <a:t>9</a:t>
            </a:fld>
            <a:endParaRPr lang="en-US"/>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5298" name="Group 2"/>
          <p:cNvGrpSpPr>
            <a:grpSpLocks/>
          </p:cNvGrpSpPr>
          <p:nvPr/>
        </p:nvGrpSpPr>
        <p:grpSpPr bwMode="auto">
          <a:xfrm>
            <a:off x="0" y="0"/>
            <a:ext cx="9159875" cy="6870700"/>
            <a:chOff x="0" y="0"/>
            <a:chExt cx="5770" cy="4328"/>
          </a:xfrm>
        </p:grpSpPr>
        <p:sp>
          <p:nvSpPr>
            <p:cNvPr id="55299"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algn="ctr" eaLnBrk="1" hangingPunct="1"/>
              <a:endParaRPr kumimoji="1" lang="en-US"/>
            </a:p>
          </p:txBody>
        </p:sp>
        <p:sp>
          <p:nvSpPr>
            <p:cNvPr id="55300"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lgn="ctr" eaLnBrk="1" hangingPunct="1"/>
              <a:endParaRPr kumimoji="1" lang="en-US"/>
            </a:p>
          </p:txBody>
        </p:sp>
        <p:sp>
          <p:nvSpPr>
            <p:cNvPr id="55301"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w="9525">
              <a:noFill/>
              <a:miter lim="800000"/>
              <a:headEnd/>
              <a:tailEnd/>
            </a:ln>
            <a:effectLst/>
          </p:spPr>
          <p:txBody>
            <a:bodyPr wrap="none" anchor="ctr"/>
            <a:lstStyle/>
            <a:p>
              <a:pPr algn="ctr" eaLnBrk="1" hangingPunct="1"/>
              <a:endParaRPr kumimoji="1" lang="en-US"/>
            </a:p>
          </p:txBody>
        </p:sp>
        <p:grpSp>
          <p:nvGrpSpPr>
            <p:cNvPr id="55302" name="Group 6"/>
            <p:cNvGrpSpPr>
              <a:grpSpLocks/>
            </p:cNvGrpSpPr>
            <p:nvPr/>
          </p:nvGrpSpPr>
          <p:grpSpPr bwMode="auto">
            <a:xfrm>
              <a:off x="4944" y="1"/>
              <a:ext cx="816" cy="3974"/>
              <a:chOff x="4944" y="1"/>
              <a:chExt cx="816" cy="3974"/>
            </a:xfrm>
          </p:grpSpPr>
          <p:grpSp>
            <p:nvGrpSpPr>
              <p:cNvPr id="55303" name="Group 7"/>
              <p:cNvGrpSpPr>
                <a:grpSpLocks/>
              </p:cNvGrpSpPr>
              <p:nvPr userDrawn="1"/>
            </p:nvGrpSpPr>
            <p:grpSpPr bwMode="auto">
              <a:xfrm>
                <a:off x="5280" y="1"/>
                <a:ext cx="480" cy="1430"/>
                <a:chOff x="5280" y="1"/>
                <a:chExt cx="480" cy="1430"/>
              </a:xfrm>
            </p:grpSpPr>
            <p:grpSp>
              <p:nvGrpSpPr>
                <p:cNvPr id="55304" name="Group 8"/>
                <p:cNvGrpSpPr>
                  <a:grpSpLocks/>
                </p:cNvGrpSpPr>
                <p:nvPr userDrawn="1"/>
              </p:nvGrpSpPr>
              <p:grpSpPr bwMode="auto">
                <a:xfrm rot="-5400000">
                  <a:off x="5484" y="0"/>
                  <a:ext cx="174" cy="176"/>
                  <a:chOff x="1657" y="323"/>
                  <a:chExt cx="1691" cy="2560"/>
                </a:xfrm>
              </p:grpSpPr>
              <p:grpSp>
                <p:nvGrpSpPr>
                  <p:cNvPr id="55305" name="Group 9"/>
                  <p:cNvGrpSpPr>
                    <a:grpSpLocks/>
                  </p:cNvGrpSpPr>
                  <p:nvPr/>
                </p:nvGrpSpPr>
                <p:grpSpPr bwMode="auto">
                  <a:xfrm>
                    <a:off x="1657" y="323"/>
                    <a:ext cx="1691" cy="2560"/>
                    <a:chOff x="1657" y="323"/>
                    <a:chExt cx="1691" cy="2560"/>
                  </a:xfrm>
                </p:grpSpPr>
                <p:sp>
                  <p:nvSpPr>
                    <p:cNvPr id="55306" name="Freeform 10"/>
                    <p:cNvSpPr>
                      <a:spLocks/>
                    </p:cNvSpPr>
                    <p:nvPr/>
                  </p:nvSpPr>
                  <p:spPr bwMode="auto">
                    <a:xfrm>
                      <a:off x="2117" y="323"/>
                      <a:ext cx="1231" cy="2560"/>
                    </a:xfrm>
                    <a:custGeom>
                      <a:avLst/>
                      <a:gdLst/>
                      <a:ahLst/>
                      <a:cxnLst>
                        <a:cxn ang="0">
                          <a:pos x="337" y="283"/>
                        </a:cxn>
                        <a:cxn ang="0">
                          <a:pos x="415" y="115"/>
                        </a:cxn>
                        <a:cxn ang="0">
                          <a:pos x="583" y="7"/>
                        </a:cxn>
                        <a:cxn ang="0">
                          <a:pos x="895" y="61"/>
                        </a:cxn>
                        <a:cxn ang="0">
                          <a:pos x="1051" y="349"/>
                        </a:cxn>
                        <a:cxn ang="0">
                          <a:pos x="979" y="769"/>
                        </a:cxn>
                        <a:cxn ang="0">
                          <a:pos x="943" y="943"/>
                        </a:cxn>
                        <a:cxn ang="0">
                          <a:pos x="1105" y="1075"/>
                        </a:cxn>
                        <a:cxn ang="0">
                          <a:pos x="1231" y="1525"/>
                        </a:cxn>
                        <a:cxn ang="0">
                          <a:pos x="1123" y="1969"/>
                        </a:cxn>
                        <a:cxn ang="0">
                          <a:pos x="907" y="2077"/>
                        </a:cxn>
                        <a:cxn ang="0">
                          <a:pos x="721" y="2059"/>
                        </a:cxn>
                        <a:cxn ang="0">
                          <a:pos x="655" y="2251"/>
                        </a:cxn>
                        <a:cxn ang="0">
                          <a:pos x="529" y="2527"/>
                        </a:cxn>
                        <a:cxn ang="0">
                          <a:pos x="211" y="2509"/>
                        </a:cxn>
                        <a:cxn ang="0">
                          <a:pos x="31" y="2227"/>
                        </a:cxn>
                        <a:cxn ang="0">
                          <a:pos x="25" y="1969"/>
                        </a:cxn>
                        <a:cxn ang="0">
                          <a:pos x="145" y="1651"/>
                        </a:cxn>
                        <a:cxn ang="0">
                          <a:pos x="259" y="1513"/>
                        </a:cxn>
                        <a:cxn ang="0">
                          <a:pos x="217" y="1729"/>
                        </a:cxn>
                        <a:cxn ang="0">
                          <a:pos x="73" y="2023"/>
                        </a:cxn>
                        <a:cxn ang="0">
                          <a:pos x="169" y="2323"/>
                        </a:cxn>
                        <a:cxn ang="0">
                          <a:pos x="439" y="2431"/>
                        </a:cxn>
                        <a:cxn ang="0">
                          <a:pos x="595" y="2227"/>
                        </a:cxn>
                        <a:cxn ang="0">
                          <a:pos x="577" y="1807"/>
                        </a:cxn>
                        <a:cxn ang="0">
                          <a:pos x="493" y="1531"/>
                        </a:cxn>
                        <a:cxn ang="0">
                          <a:pos x="535" y="1459"/>
                        </a:cxn>
                        <a:cxn ang="0">
                          <a:pos x="625" y="1633"/>
                        </a:cxn>
                        <a:cxn ang="0">
                          <a:pos x="721" y="1933"/>
                        </a:cxn>
                        <a:cxn ang="0">
                          <a:pos x="967" y="1963"/>
                        </a:cxn>
                        <a:cxn ang="0">
                          <a:pos x="1135" y="1687"/>
                        </a:cxn>
                        <a:cxn ang="0">
                          <a:pos x="1117" y="1273"/>
                        </a:cxn>
                        <a:cxn ang="0">
                          <a:pos x="883" y="1057"/>
                        </a:cxn>
                        <a:cxn ang="0">
                          <a:pos x="679" y="1129"/>
                        </a:cxn>
                        <a:cxn ang="0">
                          <a:pos x="577" y="1117"/>
                        </a:cxn>
                        <a:cxn ang="0">
                          <a:pos x="619" y="1033"/>
                        </a:cxn>
                        <a:cxn ang="0">
                          <a:pos x="811" y="937"/>
                        </a:cxn>
                        <a:cxn ang="0">
                          <a:pos x="949" y="613"/>
                        </a:cxn>
                        <a:cxn ang="0">
                          <a:pos x="883" y="175"/>
                        </a:cxn>
                        <a:cxn ang="0">
                          <a:pos x="619" y="103"/>
                        </a:cxn>
                        <a:cxn ang="0">
                          <a:pos x="391" y="355"/>
                        </a:cxn>
                        <a:cxn ang="0">
                          <a:pos x="403" y="763"/>
                        </a:cxn>
                        <a:cxn ang="0">
                          <a:pos x="343" y="949"/>
                        </a:cxn>
                        <a:cxn ang="0">
                          <a:pos x="289" y="685"/>
                        </a:cxn>
                        <a:cxn ang="0">
                          <a:pos x="307" y="367"/>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sp>
                  <p:nvSpPr>
                    <p:cNvPr id="55307" name="Freeform 11"/>
                    <p:cNvSpPr>
                      <a:spLocks/>
                    </p:cNvSpPr>
                    <p:nvPr/>
                  </p:nvSpPr>
                  <p:spPr bwMode="auto">
                    <a:xfrm>
                      <a:off x="1657" y="376"/>
                      <a:ext cx="865" cy="2071"/>
                    </a:xfrm>
                    <a:custGeom>
                      <a:avLst/>
                      <a:gdLst/>
                      <a:ahLst/>
                      <a:cxnLst>
                        <a:cxn ang="0">
                          <a:pos x="785" y="530"/>
                        </a:cxn>
                        <a:cxn ang="0">
                          <a:pos x="797" y="350"/>
                        </a:cxn>
                        <a:cxn ang="0">
                          <a:pos x="863" y="206"/>
                        </a:cxn>
                        <a:cxn ang="0">
                          <a:pos x="809" y="218"/>
                        </a:cxn>
                        <a:cxn ang="0">
                          <a:pos x="749" y="218"/>
                        </a:cxn>
                        <a:cxn ang="0">
                          <a:pos x="683" y="116"/>
                        </a:cxn>
                        <a:cxn ang="0">
                          <a:pos x="611" y="32"/>
                        </a:cxn>
                        <a:cxn ang="0">
                          <a:pos x="509" y="2"/>
                        </a:cxn>
                        <a:cxn ang="0">
                          <a:pos x="407" y="20"/>
                        </a:cxn>
                        <a:cxn ang="0">
                          <a:pos x="281" y="74"/>
                        </a:cxn>
                        <a:cxn ang="0">
                          <a:pos x="173" y="206"/>
                        </a:cxn>
                        <a:cxn ang="0">
                          <a:pos x="119" y="404"/>
                        </a:cxn>
                        <a:cxn ang="0">
                          <a:pos x="131" y="590"/>
                        </a:cxn>
                        <a:cxn ang="0">
                          <a:pos x="173" y="782"/>
                        </a:cxn>
                        <a:cxn ang="0">
                          <a:pos x="197" y="884"/>
                        </a:cxn>
                        <a:cxn ang="0">
                          <a:pos x="167" y="986"/>
                        </a:cxn>
                        <a:cxn ang="0">
                          <a:pos x="65" y="1124"/>
                        </a:cxn>
                        <a:cxn ang="0">
                          <a:pos x="17" y="1298"/>
                        </a:cxn>
                        <a:cxn ang="0">
                          <a:pos x="5" y="1550"/>
                        </a:cxn>
                        <a:cxn ang="0">
                          <a:pos x="47" y="1748"/>
                        </a:cxn>
                        <a:cxn ang="0">
                          <a:pos x="131" y="1898"/>
                        </a:cxn>
                        <a:cxn ang="0">
                          <a:pos x="299" y="1988"/>
                        </a:cxn>
                        <a:cxn ang="0">
                          <a:pos x="425" y="1982"/>
                        </a:cxn>
                        <a:cxn ang="0">
                          <a:pos x="467" y="1994"/>
                        </a:cxn>
                        <a:cxn ang="0">
                          <a:pos x="497" y="2066"/>
                        </a:cxn>
                        <a:cxn ang="0">
                          <a:pos x="497" y="1964"/>
                        </a:cxn>
                        <a:cxn ang="0">
                          <a:pos x="557" y="1778"/>
                        </a:cxn>
                        <a:cxn ang="0">
                          <a:pos x="617" y="1658"/>
                        </a:cxn>
                        <a:cxn ang="0">
                          <a:pos x="581" y="1700"/>
                        </a:cxn>
                        <a:cxn ang="0">
                          <a:pos x="515" y="1820"/>
                        </a:cxn>
                        <a:cxn ang="0">
                          <a:pos x="407" y="1904"/>
                        </a:cxn>
                        <a:cxn ang="0">
                          <a:pos x="269" y="1898"/>
                        </a:cxn>
                        <a:cxn ang="0">
                          <a:pos x="179" y="1814"/>
                        </a:cxn>
                        <a:cxn ang="0">
                          <a:pos x="113" y="1640"/>
                        </a:cxn>
                        <a:cxn ang="0">
                          <a:pos x="107" y="1394"/>
                        </a:cxn>
                        <a:cxn ang="0">
                          <a:pos x="137" y="1190"/>
                        </a:cxn>
                        <a:cxn ang="0">
                          <a:pos x="203" y="1070"/>
                        </a:cxn>
                        <a:cxn ang="0">
                          <a:pos x="323" y="1022"/>
                        </a:cxn>
                        <a:cxn ang="0">
                          <a:pos x="509" y="1076"/>
                        </a:cxn>
                        <a:cxn ang="0">
                          <a:pos x="611" y="1124"/>
                        </a:cxn>
                        <a:cxn ang="0">
                          <a:pos x="665" y="1100"/>
                        </a:cxn>
                        <a:cxn ang="0">
                          <a:pos x="659" y="1046"/>
                        </a:cxn>
                        <a:cxn ang="0">
                          <a:pos x="611" y="1004"/>
                        </a:cxn>
                        <a:cxn ang="0">
                          <a:pos x="497" y="980"/>
                        </a:cxn>
                        <a:cxn ang="0">
                          <a:pos x="323" y="896"/>
                        </a:cxn>
                        <a:cxn ang="0">
                          <a:pos x="233" y="680"/>
                        </a:cxn>
                        <a:cxn ang="0">
                          <a:pos x="209" y="416"/>
                        </a:cxn>
                        <a:cxn ang="0">
                          <a:pos x="317" y="170"/>
                        </a:cxn>
                        <a:cxn ang="0">
                          <a:pos x="485" y="110"/>
                        </a:cxn>
                        <a:cxn ang="0">
                          <a:pos x="617" y="164"/>
                        </a:cxn>
                        <a:cxn ang="0">
                          <a:pos x="707" y="290"/>
                        </a:cxn>
                        <a:cxn ang="0">
                          <a:pos x="737" y="428"/>
                        </a:cxn>
                        <a:cxn ang="0">
                          <a:pos x="773" y="602"/>
                        </a:cxn>
                        <a:cxn ang="0">
                          <a:pos x="809" y="584"/>
                        </a:cxn>
                        <a:cxn ang="0">
                          <a:pos x="785" y="530"/>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grpSp>
              <p:sp>
                <p:nvSpPr>
                  <p:cNvPr id="55308" name="Oval 12"/>
                  <p:cNvSpPr>
                    <a:spLocks noChangeArrowheads="1"/>
                  </p:cNvSpPr>
                  <p:nvPr/>
                </p:nvSpPr>
                <p:spPr bwMode="auto">
                  <a:xfrm>
                    <a:off x="2400" y="1428"/>
                    <a:ext cx="168" cy="246"/>
                  </a:xfrm>
                  <a:prstGeom prst="ellipse">
                    <a:avLst/>
                  </a:prstGeom>
                  <a:solidFill>
                    <a:srgbClr val="E7D6B7"/>
                  </a:solidFill>
                  <a:ln w="9525">
                    <a:noFill/>
                    <a:round/>
                    <a:headEnd/>
                    <a:tailEnd/>
                  </a:ln>
                  <a:effectLst/>
                </p:spPr>
                <p:txBody>
                  <a:bodyPr wrap="none" anchor="ctr"/>
                  <a:lstStyle/>
                  <a:p>
                    <a:endParaRPr lang="en-US"/>
                  </a:p>
                </p:txBody>
              </p:sp>
              <p:sp>
                <p:nvSpPr>
                  <p:cNvPr id="55309" name="Freeform 13"/>
                  <p:cNvSpPr>
                    <a:spLocks/>
                  </p:cNvSpPr>
                  <p:nvPr/>
                </p:nvSpPr>
                <p:spPr bwMode="auto">
                  <a:xfrm>
                    <a:off x="2595" y="741"/>
                    <a:ext cx="266" cy="521"/>
                  </a:xfrm>
                  <a:custGeom>
                    <a:avLst/>
                    <a:gdLst/>
                    <a:ahLst/>
                    <a:cxnLst>
                      <a:cxn ang="0">
                        <a:pos x="3" y="483"/>
                      </a:cxn>
                      <a:cxn ang="0">
                        <a:pos x="27" y="273"/>
                      </a:cxn>
                      <a:cxn ang="0">
                        <a:pos x="111" y="45"/>
                      </a:cxn>
                      <a:cxn ang="0">
                        <a:pos x="183" y="3"/>
                      </a:cxn>
                      <a:cxn ang="0">
                        <a:pos x="237" y="39"/>
                      </a:cxn>
                      <a:cxn ang="0">
                        <a:pos x="261" y="129"/>
                      </a:cxn>
                      <a:cxn ang="0">
                        <a:pos x="207" y="273"/>
                      </a:cxn>
                      <a:cxn ang="0">
                        <a:pos x="105" y="477"/>
                      </a:cxn>
                      <a:cxn ang="0">
                        <a:pos x="45" y="501"/>
                      </a:cxn>
                      <a:cxn ang="0">
                        <a:pos x="3" y="483"/>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sp>
                <p:nvSpPr>
                  <p:cNvPr id="55310" name="Freeform 14"/>
                  <p:cNvSpPr>
                    <a:spLocks/>
                  </p:cNvSpPr>
                  <p:nvPr/>
                </p:nvSpPr>
                <p:spPr bwMode="auto">
                  <a:xfrm>
                    <a:off x="2672" y="1593"/>
                    <a:ext cx="392" cy="340"/>
                  </a:xfrm>
                  <a:custGeom>
                    <a:avLst/>
                    <a:gdLst/>
                    <a:ahLst/>
                    <a:cxnLst>
                      <a:cxn ang="0">
                        <a:pos x="100" y="201"/>
                      </a:cxn>
                      <a:cxn ang="0">
                        <a:pos x="16" y="87"/>
                      </a:cxn>
                      <a:cxn ang="0">
                        <a:pos x="4" y="45"/>
                      </a:cxn>
                      <a:cxn ang="0">
                        <a:pos x="28" y="3"/>
                      </a:cxn>
                      <a:cxn ang="0">
                        <a:pos x="130" y="27"/>
                      </a:cxn>
                      <a:cxn ang="0">
                        <a:pos x="250" y="75"/>
                      </a:cxn>
                      <a:cxn ang="0">
                        <a:pos x="364" y="159"/>
                      </a:cxn>
                      <a:cxn ang="0">
                        <a:pos x="388" y="273"/>
                      </a:cxn>
                      <a:cxn ang="0">
                        <a:pos x="340" y="333"/>
                      </a:cxn>
                      <a:cxn ang="0">
                        <a:pos x="244" y="315"/>
                      </a:cxn>
                      <a:cxn ang="0">
                        <a:pos x="100" y="20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sp>
                <p:nvSpPr>
                  <p:cNvPr id="55311" name="Freeform 15"/>
                  <p:cNvSpPr>
                    <a:spLocks/>
                  </p:cNvSpPr>
                  <p:nvPr/>
                </p:nvSpPr>
                <p:spPr bwMode="auto">
                  <a:xfrm>
                    <a:off x="2412" y="1929"/>
                    <a:ext cx="151" cy="558"/>
                  </a:xfrm>
                  <a:custGeom>
                    <a:avLst/>
                    <a:gdLst/>
                    <a:ahLst/>
                    <a:cxnLst>
                      <a:cxn ang="0">
                        <a:pos x="18" y="165"/>
                      </a:cxn>
                      <a:cxn ang="0">
                        <a:pos x="42" y="39"/>
                      </a:cxn>
                      <a:cxn ang="0">
                        <a:pos x="66" y="3"/>
                      </a:cxn>
                      <a:cxn ang="0">
                        <a:pos x="108" y="27"/>
                      </a:cxn>
                      <a:cxn ang="0">
                        <a:pos x="138" y="165"/>
                      </a:cxn>
                      <a:cxn ang="0">
                        <a:pos x="144" y="423"/>
                      </a:cxn>
                      <a:cxn ang="0">
                        <a:pos x="96" y="543"/>
                      </a:cxn>
                      <a:cxn ang="0">
                        <a:pos x="24" y="513"/>
                      </a:cxn>
                      <a:cxn ang="0">
                        <a:pos x="0" y="315"/>
                      </a:cxn>
                      <a:cxn ang="0">
                        <a:pos x="18" y="165"/>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sp>
                <p:nvSpPr>
                  <p:cNvPr id="55312" name="Freeform 16"/>
                  <p:cNvSpPr>
                    <a:spLocks/>
                  </p:cNvSpPr>
                  <p:nvPr/>
                </p:nvSpPr>
                <p:spPr bwMode="auto">
                  <a:xfrm>
                    <a:off x="1907" y="1589"/>
                    <a:ext cx="392" cy="253"/>
                  </a:xfrm>
                  <a:custGeom>
                    <a:avLst/>
                    <a:gdLst/>
                    <a:ahLst/>
                    <a:cxnLst>
                      <a:cxn ang="0">
                        <a:pos x="175" y="61"/>
                      </a:cxn>
                      <a:cxn ang="0">
                        <a:pos x="307" y="19"/>
                      </a:cxn>
                      <a:cxn ang="0">
                        <a:pos x="367" y="7"/>
                      </a:cxn>
                      <a:cxn ang="0">
                        <a:pos x="385" y="61"/>
                      </a:cxn>
                      <a:cxn ang="0">
                        <a:pos x="325" y="133"/>
                      </a:cxn>
                      <a:cxn ang="0">
                        <a:pos x="193" y="223"/>
                      </a:cxn>
                      <a:cxn ang="0">
                        <a:pos x="37" y="247"/>
                      </a:cxn>
                      <a:cxn ang="0">
                        <a:pos x="1" y="187"/>
                      </a:cxn>
                      <a:cxn ang="0">
                        <a:pos x="43" y="115"/>
                      </a:cxn>
                      <a:cxn ang="0">
                        <a:pos x="175" y="61"/>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sp>
                <p:nvSpPr>
                  <p:cNvPr id="55313" name="Freeform 17"/>
                  <p:cNvSpPr>
                    <a:spLocks/>
                  </p:cNvSpPr>
                  <p:nvPr/>
                </p:nvSpPr>
                <p:spPr bwMode="auto">
                  <a:xfrm>
                    <a:off x="2094" y="930"/>
                    <a:ext cx="238" cy="386"/>
                  </a:xfrm>
                  <a:custGeom>
                    <a:avLst/>
                    <a:gdLst/>
                    <a:ahLst/>
                    <a:cxnLst>
                      <a:cxn ang="0">
                        <a:pos x="78" y="270"/>
                      </a:cxn>
                      <a:cxn ang="0">
                        <a:pos x="24" y="192"/>
                      </a:cxn>
                      <a:cxn ang="0">
                        <a:pos x="0" y="96"/>
                      </a:cxn>
                      <a:cxn ang="0">
                        <a:pos x="24" y="12"/>
                      </a:cxn>
                      <a:cxn ang="0">
                        <a:pos x="120" y="24"/>
                      </a:cxn>
                      <a:cxn ang="0">
                        <a:pos x="180" y="132"/>
                      </a:cxn>
                      <a:cxn ang="0">
                        <a:pos x="234" y="306"/>
                      </a:cxn>
                      <a:cxn ang="0">
                        <a:pos x="204" y="378"/>
                      </a:cxn>
                      <a:cxn ang="0">
                        <a:pos x="168" y="354"/>
                      </a:cxn>
                      <a:cxn ang="0">
                        <a:pos x="78" y="270"/>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grpSp>
            <p:pic>
              <p:nvPicPr>
                <p:cNvPr id="55314" name="Picture 18"/>
                <p:cNvPicPr>
                  <a:picLocks noChangeAspect="1" noChangeArrowheads="1"/>
                </p:cNvPicPr>
                <p:nvPr userDrawn="1"/>
              </p:nvPicPr>
              <p:blipFill>
                <a:blip r:embed="rId2"/>
                <a:srcRect/>
                <a:stretch>
                  <a:fillRect/>
                </a:stretch>
              </p:blipFill>
              <p:spPr bwMode="auto">
                <a:xfrm>
                  <a:off x="5280" y="144"/>
                  <a:ext cx="186" cy="183"/>
                </a:xfrm>
                <a:prstGeom prst="rect">
                  <a:avLst/>
                </a:prstGeom>
                <a:noFill/>
                <a:ln w="9525">
                  <a:noFill/>
                  <a:miter lim="800000"/>
                  <a:headEnd/>
                  <a:tailEnd/>
                </a:ln>
                <a:effectLst/>
              </p:spPr>
            </p:pic>
            <p:pic>
              <p:nvPicPr>
                <p:cNvPr id="55315" name="Picture 19"/>
                <p:cNvPicPr>
                  <a:picLocks noChangeAspect="1" noChangeArrowheads="1"/>
                </p:cNvPicPr>
                <p:nvPr userDrawn="1"/>
              </p:nvPicPr>
              <p:blipFill>
                <a:blip r:embed="rId2"/>
                <a:srcRect/>
                <a:stretch>
                  <a:fillRect/>
                </a:stretch>
              </p:blipFill>
              <p:spPr bwMode="auto">
                <a:xfrm>
                  <a:off x="5574" y="144"/>
                  <a:ext cx="186" cy="183"/>
                </a:xfrm>
                <a:prstGeom prst="rect">
                  <a:avLst/>
                </a:prstGeom>
                <a:noFill/>
                <a:ln w="9525">
                  <a:noFill/>
                  <a:miter lim="800000"/>
                  <a:headEnd/>
                  <a:tailEnd/>
                </a:ln>
                <a:effectLst/>
              </p:spPr>
            </p:pic>
            <p:pic>
              <p:nvPicPr>
                <p:cNvPr id="55316" name="Picture 20"/>
                <p:cNvPicPr>
                  <a:picLocks noChangeAspect="1" noChangeArrowheads="1"/>
                </p:cNvPicPr>
                <p:nvPr userDrawn="1"/>
              </p:nvPicPr>
              <p:blipFill>
                <a:blip r:embed="rId2"/>
                <a:srcRect/>
                <a:stretch>
                  <a:fillRect/>
                </a:stretch>
              </p:blipFill>
              <p:spPr bwMode="auto">
                <a:xfrm>
                  <a:off x="5424" y="336"/>
                  <a:ext cx="186" cy="183"/>
                </a:xfrm>
                <a:prstGeom prst="rect">
                  <a:avLst/>
                </a:prstGeom>
                <a:noFill/>
                <a:ln w="9525">
                  <a:noFill/>
                  <a:miter lim="800000"/>
                  <a:headEnd/>
                  <a:tailEnd/>
                </a:ln>
                <a:effectLst/>
              </p:spPr>
            </p:pic>
            <p:pic>
              <p:nvPicPr>
                <p:cNvPr id="55317" name="Picture 21"/>
                <p:cNvPicPr>
                  <a:picLocks noChangeAspect="1" noChangeArrowheads="1"/>
                </p:cNvPicPr>
                <p:nvPr userDrawn="1"/>
              </p:nvPicPr>
              <p:blipFill>
                <a:blip r:embed="rId2"/>
                <a:srcRect/>
                <a:stretch>
                  <a:fillRect/>
                </a:stretch>
              </p:blipFill>
              <p:spPr bwMode="auto">
                <a:xfrm>
                  <a:off x="5376" y="576"/>
                  <a:ext cx="186" cy="183"/>
                </a:xfrm>
                <a:prstGeom prst="rect">
                  <a:avLst/>
                </a:prstGeom>
                <a:noFill/>
                <a:ln w="9525">
                  <a:noFill/>
                  <a:miter lim="800000"/>
                  <a:headEnd/>
                  <a:tailEnd/>
                </a:ln>
                <a:effectLst/>
              </p:spPr>
            </p:pic>
            <p:pic>
              <p:nvPicPr>
                <p:cNvPr id="55318" name="Picture 22"/>
                <p:cNvPicPr>
                  <a:picLocks noChangeAspect="1" noChangeArrowheads="1"/>
                </p:cNvPicPr>
                <p:nvPr userDrawn="1"/>
              </p:nvPicPr>
              <p:blipFill>
                <a:blip r:embed="rId2"/>
                <a:srcRect/>
                <a:stretch>
                  <a:fillRect/>
                </a:stretch>
              </p:blipFill>
              <p:spPr bwMode="auto">
                <a:xfrm>
                  <a:off x="5574" y="528"/>
                  <a:ext cx="186" cy="183"/>
                </a:xfrm>
                <a:prstGeom prst="rect">
                  <a:avLst/>
                </a:prstGeom>
                <a:noFill/>
                <a:ln w="9525">
                  <a:noFill/>
                  <a:miter lim="800000"/>
                  <a:headEnd/>
                  <a:tailEnd/>
                </a:ln>
                <a:effectLst/>
              </p:spPr>
            </p:pic>
            <p:pic>
              <p:nvPicPr>
                <p:cNvPr id="55319" name="Picture 23"/>
                <p:cNvPicPr>
                  <a:picLocks noChangeAspect="1" noChangeArrowheads="1"/>
                </p:cNvPicPr>
                <p:nvPr userDrawn="1"/>
              </p:nvPicPr>
              <p:blipFill>
                <a:blip r:embed="rId2"/>
                <a:srcRect/>
                <a:stretch>
                  <a:fillRect/>
                </a:stretch>
              </p:blipFill>
              <p:spPr bwMode="auto">
                <a:xfrm>
                  <a:off x="5472" y="768"/>
                  <a:ext cx="186" cy="183"/>
                </a:xfrm>
                <a:prstGeom prst="rect">
                  <a:avLst/>
                </a:prstGeom>
                <a:noFill/>
                <a:ln w="9525">
                  <a:noFill/>
                  <a:miter lim="800000"/>
                  <a:headEnd/>
                  <a:tailEnd/>
                </a:ln>
                <a:effectLst/>
              </p:spPr>
            </p:pic>
            <p:pic>
              <p:nvPicPr>
                <p:cNvPr id="55320" name="Picture 24"/>
                <p:cNvPicPr>
                  <a:picLocks noChangeAspect="1" noChangeArrowheads="1"/>
                </p:cNvPicPr>
                <p:nvPr userDrawn="1"/>
              </p:nvPicPr>
              <p:blipFill>
                <a:blip r:embed="rId2"/>
                <a:srcRect/>
                <a:stretch>
                  <a:fillRect/>
                </a:stretch>
              </p:blipFill>
              <p:spPr bwMode="auto">
                <a:xfrm>
                  <a:off x="5574" y="1008"/>
                  <a:ext cx="186" cy="183"/>
                </a:xfrm>
                <a:prstGeom prst="rect">
                  <a:avLst/>
                </a:prstGeom>
                <a:noFill/>
                <a:ln w="9525">
                  <a:noFill/>
                  <a:miter lim="800000"/>
                  <a:headEnd/>
                  <a:tailEnd/>
                </a:ln>
                <a:effectLst/>
              </p:spPr>
            </p:pic>
            <p:pic>
              <p:nvPicPr>
                <p:cNvPr id="55321" name="Picture 25"/>
                <p:cNvPicPr>
                  <a:picLocks noChangeAspect="1" noChangeArrowheads="1"/>
                </p:cNvPicPr>
                <p:nvPr userDrawn="1"/>
              </p:nvPicPr>
              <p:blipFill>
                <a:blip r:embed="rId2"/>
                <a:srcRect/>
                <a:stretch>
                  <a:fillRect/>
                </a:stretch>
              </p:blipFill>
              <p:spPr bwMode="auto">
                <a:xfrm>
                  <a:off x="5574" y="1248"/>
                  <a:ext cx="186" cy="183"/>
                </a:xfrm>
                <a:prstGeom prst="rect">
                  <a:avLst/>
                </a:prstGeom>
                <a:noFill/>
                <a:ln w="9525">
                  <a:noFill/>
                  <a:miter lim="800000"/>
                  <a:headEnd/>
                  <a:tailEnd/>
                </a:ln>
                <a:effectLst/>
              </p:spPr>
            </p:pic>
          </p:grpSp>
          <p:grpSp>
            <p:nvGrpSpPr>
              <p:cNvPr id="55322" name="Group 26"/>
              <p:cNvGrpSpPr>
                <a:grpSpLocks/>
              </p:cNvGrpSpPr>
              <p:nvPr userDrawn="1"/>
            </p:nvGrpSpPr>
            <p:grpSpPr bwMode="auto">
              <a:xfrm>
                <a:off x="4944" y="1008"/>
                <a:ext cx="522" cy="2967"/>
                <a:chOff x="4944" y="1008"/>
                <a:chExt cx="522" cy="2967"/>
              </a:xfrm>
            </p:grpSpPr>
            <p:pic>
              <p:nvPicPr>
                <p:cNvPr id="55323" name="Picture 27"/>
                <p:cNvPicPr>
                  <a:picLocks noChangeAspect="1" noChangeArrowheads="1"/>
                </p:cNvPicPr>
                <p:nvPr userDrawn="1"/>
              </p:nvPicPr>
              <p:blipFill>
                <a:blip r:embed="rId2"/>
                <a:srcRect/>
                <a:stretch>
                  <a:fillRect/>
                </a:stretch>
              </p:blipFill>
              <p:spPr bwMode="auto">
                <a:xfrm>
                  <a:off x="5136" y="1008"/>
                  <a:ext cx="186" cy="183"/>
                </a:xfrm>
                <a:prstGeom prst="rect">
                  <a:avLst/>
                </a:prstGeom>
                <a:noFill/>
                <a:ln w="9525">
                  <a:noFill/>
                  <a:miter lim="800000"/>
                  <a:headEnd/>
                  <a:tailEnd/>
                </a:ln>
                <a:effectLst/>
              </p:spPr>
            </p:pic>
            <p:pic>
              <p:nvPicPr>
                <p:cNvPr id="55324" name="Picture 28"/>
                <p:cNvPicPr>
                  <a:picLocks noChangeAspect="1" noChangeArrowheads="1"/>
                </p:cNvPicPr>
                <p:nvPr userDrawn="1"/>
              </p:nvPicPr>
              <p:blipFill>
                <a:blip r:embed="rId2"/>
                <a:srcRect/>
                <a:stretch>
                  <a:fillRect/>
                </a:stretch>
              </p:blipFill>
              <p:spPr bwMode="auto">
                <a:xfrm>
                  <a:off x="5184" y="1200"/>
                  <a:ext cx="186" cy="183"/>
                </a:xfrm>
                <a:prstGeom prst="rect">
                  <a:avLst/>
                </a:prstGeom>
                <a:noFill/>
                <a:ln w="9525">
                  <a:noFill/>
                  <a:miter lim="800000"/>
                  <a:headEnd/>
                  <a:tailEnd/>
                </a:ln>
                <a:effectLst/>
              </p:spPr>
            </p:pic>
            <p:pic>
              <p:nvPicPr>
                <p:cNvPr id="55325" name="Picture 29"/>
                <p:cNvPicPr>
                  <a:picLocks noChangeAspect="1" noChangeArrowheads="1"/>
                </p:cNvPicPr>
                <p:nvPr userDrawn="1"/>
              </p:nvPicPr>
              <p:blipFill>
                <a:blip r:embed="rId2"/>
                <a:srcRect/>
                <a:stretch>
                  <a:fillRect/>
                </a:stretch>
              </p:blipFill>
              <p:spPr bwMode="auto">
                <a:xfrm>
                  <a:off x="5136" y="1584"/>
                  <a:ext cx="186" cy="183"/>
                </a:xfrm>
                <a:prstGeom prst="rect">
                  <a:avLst/>
                </a:prstGeom>
                <a:noFill/>
                <a:ln w="9525">
                  <a:noFill/>
                  <a:miter lim="800000"/>
                  <a:headEnd/>
                  <a:tailEnd/>
                </a:ln>
                <a:effectLst/>
              </p:spPr>
            </p:pic>
            <p:pic>
              <p:nvPicPr>
                <p:cNvPr id="55326" name="Picture 30"/>
                <p:cNvPicPr>
                  <a:picLocks noChangeAspect="1" noChangeArrowheads="1"/>
                </p:cNvPicPr>
                <p:nvPr userDrawn="1"/>
              </p:nvPicPr>
              <p:blipFill>
                <a:blip r:embed="rId2"/>
                <a:srcRect/>
                <a:stretch>
                  <a:fillRect/>
                </a:stretch>
              </p:blipFill>
              <p:spPr bwMode="auto">
                <a:xfrm>
                  <a:off x="5280" y="1728"/>
                  <a:ext cx="186" cy="183"/>
                </a:xfrm>
                <a:prstGeom prst="rect">
                  <a:avLst/>
                </a:prstGeom>
                <a:noFill/>
                <a:ln w="9525">
                  <a:noFill/>
                  <a:miter lim="800000"/>
                  <a:headEnd/>
                  <a:tailEnd/>
                </a:ln>
                <a:effectLst/>
              </p:spPr>
            </p:pic>
            <p:pic>
              <p:nvPicPr>
                <p:cNvPr id="55327" name="Picture 31"/>
                <p:cNvPicPr>
                  <a:picLocks noChangeAspect="1" noChangeArrowheads="1"/>
                </p:cNvPicPr>
                <p:nvPr userDrawn="1"/>
              </p:nvPicPr>
              <p:blipFill>
                <a:blip r:embed="rId2"/>
                <a:srcRect/>
                <a:stretch>
                  <a:fillRect/>
                </a:stretch>
              </p:blipFill>
              <p:spPr bwMode="auto">
                <a:xfrm>
                  <a:off x="5040" y="1824"/>
                  <a:ext cx="186" cy="183"/>
                </a:xfrm>
                <a:prstGeom prst="rect">
                  <a:avLst/>
                </a:prstGeom>
                <a:noFill/>
                <a:ln w="9525">
                  <a:noFill/>
                  <a:miter lim="800000"/>
                  <a:headEnd/>
                  <a:tailEnd/>
                </a:ln>
                <a:effectLst/>
              </p:spPr>
            </p:pic>
            <p:pic>
              <p:nvPicPr>
                <p:cNvPr id="55328" name="Picture 32"/>
                <p:cNvPicPr>
                  <a:picLocks noChangeAspect="1" noChangeArrowheads="1"/>
                </p:cNvPicPr>
                <p:nvPr userDrawn="1"/>
              </p:nvPicPr>
              <p:blipFill>
                <a:blip r:embed="rId2"/>
                <a:srcRect/>
                <a:stretch>
                  <a:fillRect/>
                </a:stretch>
              </p:blipFill>
              <p:spPr bwMode="auto">
                <a:xfrm>
                  <a:off x="5088" y="2016"/>
                  <a:ext cx="186" cy="183"/>
                </a:xfrm>
                <a:prstGeom prst="rect">
                  <a:avLst/>
                </a:prstGeom>
                <a:noFill/>
                <a:ln w="9525">
                  <a:noFill/>
                  <a:miter lim="800000"/>
                  <a:headEnd/>
                  <a:tailEnd/>
                </a:ln>
                <a:effectLst/>
              </p:spPr>
            </p:pic>
            <p:pic>
              <p:nvPicPr>
                <p:cNvPr id="55329" name="Picture 33"/>
                <p:cNvPicPr>
                  <a:picLocks noChangeAspect="1" noChangeArrowheads="1"/>
                </p:cNvPicPr>
                <p:nvPr userDrawn="1"/>
              </p:nvPicPr>
              <p:blipFill>
                <a:blip r:embed="rId2"/>
                <a:srcRect/>
                <a:stretch>
                  <a:fillRect/>
                </a:stretch>
              </p:blipFill>
              <p:spPr bwMode="auto">
                <a:xfrm>
                  <a:off x="5280" y="2064"/>
                  <a:ext cx="186" cy="183"/>
                </a:xfrm>
                <a:prstGeom prst="rect">
                  <a:avLst/>
                </a:prstGeom>
                <a:noFill/>
                <a:ln w="9525">
                  <a:noFill/>
                  <a:miter lim="800000"/>
                  <a:headEnd/>
                  <a:tailEnd/>
                </a:ln>
                <a:effectLst/>
              </p:spPr>
            </p:pic>
            <p:pic>
              <p:nvPicPr>
                <p:cNvPr id="55330" name="Picture 34"/>
                <p:cNvPicPr>
                  <a:picLocks noChangeAspect="1" noChangeArrowheads="1"/>
                </p:cNvPicPr>
                <p:nvPr userDrawn="1"/>
              </p:nvPicPr>
              <p:blipFill>
                <a:blip r:embed="rId2"/>
                <a:srcRect/>
                <a:stretch>
                  <a:fillRect/>
                </a:stretch>
              </p:blipFill>
              <p:spPr bwMode="auto">
                <a:xfrm>
                  <a:off x="5232" y="2352"/>
                  <a:ext cx="186" cy="183"/>
                </a:xfrm>
                <a:prstGeom prst="rect">
                  <a:avLst/>
                </a:prstGeom>
                <a:noFill/>
                <a:ln w="9525">
                  <a:noFill/>
                  <a:miter lim="800000"/>
                  <a:headEnd/>
                  <a:tailEnd/>
                </a:ln>
                <a:effectLst/>
              </p:spPr>
            </p:pic>
            <p:pic>
              <p:nvPicPr>
                <p:cNvPr id="55331" name="Picture 35"/>
                <p:cNvPicPr>
                  <a:picLocks noChangeAspect="1" noChangeArrowheads="1"/>
                </p:cNvPicPr>
                <p:nvPr userDrawn="1"/>
              </p:nvPicPr>
              <p:blipFill>
                <a:blip r:embed="rId2"/>
                <a:srcRect/>
                <a:stretch>
                  <a:fillRect/>
                </a:stretch>
              </p:blipFill>
              <p:spPr bwMode="auto">
                <a:xfrm>
                  <a:off x="4992" y="2208"/>
                  <a:ext cx="186" cy="183"/>
                </a:xfrm>
                <a:prstGeom prst="rect">
                  <a:avLst/>
                </a:prstGeom>
                <a:noFill/>
                <a:ln w="9525">
                  <a:noFill/>
                  <a:miter lim="800000"/>
                  <a:headEnd/>
                  <a:tailEnd/>
                </a:ln>
                <a:effectLst/>
              </p:spPr>
            </p:pic>
            <p:pic>
              <p:nvPicPr>
                <p:cNvPr id="55332" name="Picture 36"/>
                <p:cNvPicPr>
                  <a:picLocks noChangeAspect="1" noChangeArrowheads="1"/>
                </p:cNvPicPr>
                <p:nvPr userDrawn="1"/>
              </p:nvPicPr>
              <p:blipFill>
                <a:blip r:embed="rId2"/>
                <a:srcRect/>
                <a:stretch>
                  <a:fillRect/>
                </a:stretch>
              </p:blipFill>
              <p:spPr bwMode="auto">
                <a:xfrm>
                  <a:off x="4992" y="2448"/>
                  <a:ext cx="186" cy="183"/>
                </a:xfrm>
                <a:prstGeom prst="rect">
                  <a:avLst/>
                </a:prstGeom>
                <a:noFill/>
                <a:ln w="9525">
                  <a:noFill/>
                  <a:miter lim="800000"/>
                  <a:headEnd/>
                  <a:tailEnd/>
                </a:ln>
                <a:effectLst/>
              </p:spPr>
            </p:pic>
            <p:pic>
              <p:nvPicPr>
                <p:cNvPr id="55333" name="Picture 37"/>
                <p:cNvPicPr>
                  <a:picLocks noChangeAspect="1" noChangeArrowheads="1"/>
                </p:cNvPicPr>
                <p:nvPr userDrawn="1"/>
              </p:nvPicPr>
              <p:blipFill>
                <a:blip r:embed="rId2"/>
                <a:srcRect/>
                <a:stretch>
                  <a:fillRect/>
                </a:stretch>
              </p:blipFill>
              <p:spPr bwMode="auto">
                <a:xfrm>
                  <a:off x="5136" y="2592"/>
                  <a:ext cx="186" cy="183"/>
                </a:xfrm>
                <a:prstGeom prst="rect">
                  <a:avLst/>
                </a:prstGeom>
                <a:noFill/>
                <a:ln w="9525">
                  <a:noFill/>
                  <a:miter lim="800000"/>
                  <a:headEnd/>
                  <a:tailEnd/>
                </a:ln>
                <a:effectLst/>
              </p:spPr>
            </p:pic>
            <p:pic>
              <p:nvPicPr>
                <p:cNvPr id="55334" name="Picture 38"/>
                <p:cNvPicPr>
                  <a:picLocks noChangeAspect="1" noChangeArrowheads="1"/>
                </p:cNvPicPr>
                <p:nvPr userDrawn="1"/>
              </p:nvPicPr>
              <p:blipFill>
                <a:blip r:embed="rId2"/>
                <a:srcRect/>
                <a:stretch>
                  <a:fillRect/>
                </a:stretch>
              </p:blipFill>
              <p:spPr bwMode="auto">
                <a:xfrm>
                  <a:off x="5232" y="1392"/>
                  <a:ext cx="186" cy="183"/>
                </a:xfrm>
                <a:prstGeom prst="rect">
                  <a:avLst/>
                </a:prstGeom>
                <a:noFill/>
                <a:ln w="9525">
                  <a:noFill/>
                  <a:miter lim="800000"/>
                  <a:headEnd/>
                  <a:tailEnd/>
                </a:ln>
                <a:effectLst/>
              </p:spPr>
            </p:pic>
            <p:pic>
              <p:nvPicPr>
                <p:cNvPr id="55335" name="Picture 39"/>
                <p:cNvPicPr>
                  <a:picLocks noChangeAspect="1" noChangeArrowheads="1"/>
                </p:cNvPicPr>
                <p:nvPr userDrawn="1"/>
              </p:nvPicPr>
              <p:blipFill>
                <a:blip r:embed="rId2"/>
                <a:srcRect/>
                <a:stretch>
                  <a:fillRect/>
                </a:stretch>
              </p:blipFill>
              <p:spPr bwMode="auto">
                <a:xfrm>
                  <a:off x="4944" y="2736"/>
                  <a:ext cx="186" cy="183"/>
                </a:xfrm>
                <a:prstGeom prst="rect">
                  <a:avLst/>
                </a:prstGeom>
                <a:noFill/>
                <a:ln w="9525">
                  <a:noFill/>
                  <a:miter lim="800000"/>
                  <a:headEnd/>
                  <a:tailEnd/>
                </a:ln>
                <a:effectLst/>
              </p:spPr>
            </p:pic>
            <p:pic>
              <p:nvPicPr>
                <p:cNvPr id="55336" name="Picture 40"/>
                <p:cNvPicPr>
                  <a:picLocks noChangeAspect="1" noChangeArrowheads="1"/>
                </p:cNvPicPr>
                <p:nvPr userDrawn="1"/>
              </p:nvPicPr>
              <p:blipFill>
                <a:blip r:embed="rId2"/>
                <a:srcRect/>
                <a:stretch>
                  <a:fillRect/>
                </a:stretch>
              </p:blipFill>
              <p:spPr bwMode="auto">
                <a:xfrm>
                  <a:off x="4992" y="3072"/>
                  <a:ext cx="186" cy="183"/>
                </a:xfrm>
                <a:prstGeom prst="rect">
                  <a:avLst/>
                </a:prstGeom>
                <a:noFill/>
                <a:ln w="9525">
                  <a:noFill/>
                  <a:miter lim="800000"/>
                  <a:headEnd/>
                  <a:tailEnd/>
                </a:ln>
                <a:effectLst/>
              </p:spPr>
            </p:pic>
            <p:pic>
              <p:nvPicPr>
                <p:cNvPr id="55337" name="Picture 41"/>
                <p:cNvPicPr>
                  <a:picLocks noChangeAspect="1" noChangeArrowheads="1"/>
                </p:cNvPicPr>
                <p:nvPr userDrawn="1"/>
              </p:nvPicPr>
              <p:blipFill>
                <a:blip r:embed="rId2"/>
                <a:srcRect/>
                <a:stretch>
                  <a:fillRect/>
                </a:stretch>
              </p:blipFill>
              <p:spPr bwMode="auto">
                <a:xfrm>
                  <a:off x="5232" y="3312"/>
                  <a:ext cx="186" cy="183"/>
                </a:xfrm>
                <a:prstGeom prst="rect">
                  <a:avLst/>
                </a:prstGeom>
                <a:noFill/>
                <a:ln w="9525">
                  <a:noFill/>
                  <a:miter lim="800000"/>
                  <a:headEnd/>
                  <a:tailEnd/>
                </a:ln>
                <a:effectLst/>
              </p:spPr>
            </p:pic>
            <p:pic>
              <p:nvPicPr>
                <p:cNvPr id="55338" name="Picture 42"/>
                <p:cNvPicPr>
                  <a:picLocks noChangeAspect="1" noChangeArrowheads="1"/>
                </p:cNvPicPr>
                <p:nvPr userDrawn="1"/>
              </p:nvPicPr>
              <p:blipFill>
                <a:blip r:embed="rId2"/>
                <a:srcRect/>
                <a:stretch>
                  <a:fillRect/>
                </a:stretch>
              </p:blipFill>
              <p:spPr bwMode="auto">
                <a:xfrm>
                  <a:off x="4992" y="3408"/>
                  <a:ext cx="186" cy="183"/>
                </a:xfrm>
                <a:prstGeom prst="rect">
                  <a:avLst/>
                </a:prstGeom>
                <a:noFill/>
                <a:ln w="9525">
                  <a:noFill/>
                  <a:miter lim="800000"/>
                  <a:headEnd/>
                  <a:tailEnd/>
                </a:ln>
                <a:effectLst/>
              </p:spPr>
            </p:pic>
            <p:pic>
              <p:nvPicPr>
                <p:cNvPr id="55339" name="Picture 43"/>
                <p:cNvPicPr>
                  <a:picLocks noChangeAspect="1" noChangeArrowheads="1"/>
                </p:cNvPicPr>
                <p:nvPr userDrawn="1"/>
              </p:nvPicPr>
              <p:blipFill>
                <a:blip r:embed="rId2"/>
                <a:srcRect/>
                <a:stretch>
                  <a:fillRect/>
                </a:stretch>
              </p:blipFill>
              <p:spPr bwMode="auto">
                <a:xfrm>
                  <a:off x="5088" y="3552"/>
                  <a:ext cx="186" cy="183"/>
                </a:xfrm>
                <a:prstGeom prst="rect">
                  <a:avLst/>
                </a:prstGeom>
                <a:noFill/>
                <a:ln w="9525">
                  <a:noFill/>
                  <a:miter lim="800000"/>
                  <a:headEnd/>
                  <a:tailEnd/>
                </a:ln>
                <a:effectLst/>
              </p:spPr>
            </p:pic>
            <p:pic>
              <p:nvPicPr>
                <p:cNvPr id="55340" name="Picture 44"/>
                <p:cNvPicPr>
                  <a:picLocks noChangeAspect="1" noChangeArrowheads="1"/>
                </p:cNvPicPr>
                <p:nvPr userDrawn="1"/>
              </p:nvPicPr>
              <p:blipFill>
                <a:blip r:embed="rId2"/>
                <a:srcRect/>
                <a:stretch>
                  <a:fillRect/>
                </a:stretch>
              </p:blipFill>
              <p:spPr bwMode="auto">
                <a:xfrm>
                  <a:off x="4992" y="3792"/>
                  <a:ext cx="186" cy="183"/>
                </a:xfrm>
                <a:prstGeom prst="rect">
                  <a:avLst/>
                </a:prstGeom>
                <a:noFill/>
                <a:ln w="9525">
                  <a:noFill/>
                  <a:miter lim="800000"/>
                  <a:headEnd/>
                  <a:tailEnd/>
                </a:ln>
                <a:effectLst/>
              </p:spPr>
            </p:pic>
            <p:pic>
              <p:nvPicPr>
                <p:cNvPr id="55341" name="Picture 45"/>
                <p:cNvPicPr>
                  <a:picLocks noChangeAspect="1" noChangeArrowheads="1"/>
                </p:cNvPicPr>
                <p:nvPr userDrawn="1"/>
              </p:nvPicPr>
              <p:blipFill>
                <a:blip r:embed="rId2"/>
                <a:srcRect/>
                <a:stretch>
                  <a:fillRect/>
                </a:stretch>
              </p:blipFill>
              <p:spPr bwMode="auto">
                <a:xfrm>
                  <a:off x="5184" y="3696"/>
                  <a:ext cx="186" cy="183"/>
                </a:xfrm>
                <a:prstGeom prst="rect">
                  <a:avLst/>
                </a:prstGeom>
                <a:noFill/>
                <a:ln w="9525">
                  <a:noFill/>
                  <a:miter lim="800000"/>
                  <a:headEnd/>
                  <a:tailEnd/>
                </a:ln>
                <a:effectLst/>
              </p:spPr>
            </p:pic>
          </p:grpSp>
        </p:grpSp>
        <p:sp>
          <p:nvSpPr>
            <p:cNvPr id="55342" name="Freeform 46"/>
            <p:cNvSpPr>
              <a:spLocks/>
            </p:cNvSpPr>
            <p:nvPr/>
          </p:nvSpPr>
          <p:spPr bwMode="auto">
            <a:xfrm>
              <a:off x="5010" y="3092"/>
              <a:ext cx="750" cy="1222"/>
            </a:xfrm>
            <a:custGeom>
              <a:avLst/>
              <a:gdLst/>
              <a:ahLst/>
              <a:cxnLst>
                <a:cxn ang="0">
                  <a:pos x="372" y="154"/>
                </a:cxn>
                <a:cxn ang="0">
                  <a:pos x="378" y="412"/>
                </a:cxn>
                <a:cxn ang="0">
                  <a:pos x="312" y="724"/>
                </a:cxn>
                <a:cxn ang="0">
                  <a:pos x="138" y="928"/>
                </a:cxn>
                <a:cxn ang="0">
                  <a:pos x="0" y="976"/>
                </a:cxn>
                <a:cxn ang="0">
                  <a:pos x="0" y="1222"/>
                </a:cxn>
                <a:cxn ang="0">
                  <a:pos x="750" y="1222"/>
                </a:cxn>
                <a:cxn ang="0">
                  <a:pos x="750" y="178"/>
                </a:cxn>
                <a:cxn ang="0">
                  <a:pos x="372" y="154"/>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cap="flat" cmpd="sng">
              <a:noFill/>
              <a:prstDash val="solid"/>
              <a:round/>
              <a:headEnd type="none" w="med" len="med"/>
              <a:tailEnd type="none" w="med" len="med"/>
            </a:ln>
            <a:effectLst/>
          </p:spPr>
          <p:txBody>
            <a:bodyPr wrap="none" anchor="ctr"/>
            <a:lstStyle/>
            <a:p>
              <a:endParaRPr lang="en-US"/>
            </a:p>
          </p:txBody>
        </p:sp>
        <p:sp>
          <p:nvSpPr>
            <p:cNvPr id="55343" name="Freeform 47"/>
            <p:cNvSpPr>
              <a:spLocks/>
            </p:cNvSpPr>
            <p:nvPr/>
          </p:nvSpPr>
          <p:spPr bwMode="auto">
            <a:xfrm>
              <a:off x="5001" y="3060"/>
              <a:ext cx="768" cy="1260"/>
            </a:xfrm>
            <a:custGeom>
              <a:avLst/>
              <a:gdLst/>
              <a:ahLst/>
              <a:cxnLst>
                <a:cxn ang="0">
                  <a:pos x="0" y="1260"/>
                </a:cxn>
                <a:cxn ang="0">
                  <a:pos x="0" y="1134"/>
                </a:cxn>
                <a:cxn ang="0">
                  <a:pos x="210" y="1032"/>
                </a:cxn>
                <a:cxn ang="0">
                  <a:pos x="324" y="918"/>
                </a:cxn>
                <a:cxn ang="0">
                  <a:pos x="414" y="714"/>
                </a:cxn>
                <a:cxn ang="0">
                  <a:pos x="450" y="456"/>
                </a:cxn>
                <a:cxn ang="0">
                  <a:pos x="438" y="258"/>
                </a:cxn>
                <a:cxn ang="0">
                  <a:pos x="684" y="0"/>
                </a:cxn>
                <a:cxn ang="0">
                  <a:pos x="768" y="18"/>
                </a:cxn>
                <a:cxn ang="0">
                  <a:pos x="768" y="1254"/>
                </a:cxn>
                <a:cxn ang="0">
                  <a:pos x="0" y="1260"/>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55344" name="Freeform 48"/>
            <p:cNvSpPr>
              <a:spLocks/>
            </p:cNvSpPr>
            <p:nvPr/>
          </p:nvSpPr>
          <p:spPr bwMode="auto">
            <a:xfrm>
              <a:off x="4994" y="1775"/>
              <a:ext cx="776" cy="2543"/>
            </a:xfrm>
            <a:custGeom>
              <a:avLst/>
              <a:gdLst/>
              <a:ahLst/>
              <a:cxnLst>
                <a:cxn ang="0">
                  <a:pos x="550" y="115"/>
                </a:cxn>
                <a:cxn ang="0">
                  <a:pos x="460" y="529"/>
                </a:cxn>
                <a:cxn ang="0">
                  <a:pos x="298" y="925"/>
                </a:cxn>
                <a:cxn ang="0">
                  <a:pos x="76" y="1267"/>
                </a:cxn>
                <a:cxn ang="0">
                  <a:pos x="4" y="1339"/>
                </a:cxn>
                <a:cxn ang="0">
                  <a:pos x="100" y="1351"/>
                </a:cxn>
                <a:cxn ang="0">
                  <a:pos x="286" y="1399"/>
                </a:cxn>
                <a:cxn ang="0">
                  <a:pos x="394" y="1525"/>
                </a:cxn>
                <a:cxn ang="0">
                  <a:pos x="478" y="1705"/>
                </a:cxn>
                <a:cxn ang="0">
                  <a:pos x="478" y="1969"/>
                </a:cxn>
                <a:cxn ang="0">
                  <a:pos x="370" y="2263"/>
                </a:cxn>
                <a:cxn ang="0">
                  <a:pos x="124" y="2479"/>
                </a:cxn>
                <a:cxn ang="0">
                  <a:pos x="22" y="2515"/>
                </a:cxn>
                <a:cxn ang="0">
                  <a:pos x="196" y="2533"/>
                </a:cxn>
                <a:cxn ang="0">
                  <a:pos x="388" y="2455"/>
                </a:cxn>
                <a:cxn ang="0">
                  <a:pos x="502" y="2299"/>
                </a:cxn>
                <a:cxn ang="0">
                  <a:pos x="598" y="2197"/>
                </a:cxn>
                <a:cxn ang="0">
                  <a:pos x="694" y="2197"/>
                </a:cxn>
                <a:cxn ang="0">
                  <a:pos x="742" y="2230"/>
                </a:cxn>
                <a:cxn ang="0">
                  <a:pos x="712" y="2137"/>
                </a:cxn>
                <a:cxn ang="0">
                  <a:pos x="664" y="1807"/>
                </a:cxn>
                <a:cxn ang="0">
                  <a:pos x="670" y="1561"/>
                </a:cxn>
                <a:cxn ang="0">
                  <a:pos x="718" y="1393"/>
                </a:cxn>
                <a:cxn ang="0">
                  <a:pos x="748" y="1219"/>
                </a:cxn>
                <a:cxn ang="0">
                  <a:pos x="550" y="115"/>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noFill/>
              <a:round/>
              <a:headEnd/>
              <a:tailEnd/>
            </a:ln>
            <a:effectLst/>
          </p:spPr>
          <p:txBody>
            <a:bodyPr wrap="none" anchor="ctr"/>
            <a:lstStyle/>
            <a:p>
              <a:endParaRPr lang="en-US"/>
            </a:p>
          </p:txBody>
        </p:sp>
        <p:sp>
          <p:nvSpPr>
            <p:cNvPr id="55345" name="Freeform 49" descr="kimonopat1"/>
            <p:cNvSpPr>
              <a:spLocks/>
            </p:cNvSpPr>
            <p:nvPr/>
          </p:nvSpPr>
          <p:spPr bwMode="auto">
            <a:xfrm>
              <a:off x="5046" y="2229"/>
              <a:ext cx="617" cy="1376"/>
            </a:xfrm>
            <a:custGeom>
              <a:avLst/>
              <a:gdLst/>
              <a:ahLst/>
              <a:cxnLst>
                <a:cxn ang="0">
                  <a:pos x="486" y="3"/>
                </a:cxn>
                <a:cxn ang="0">
                  <a:pos x="402" y="381"/>
                </a:cxn>
                <a:cxn ang="0">
                  <a:pos x="216" y="777"/>
                </a:cxn>
                <a:cxn ang="0">
                  <a:pos x="0" y="1119"/>
                </a:cxn>
                <a:cxn ang="0">
                  <a:pos x="102" y="1101"/>
                </a:cxn>
                <a:cxn ang="0">
                  <a:pos x="282" y="1119"/>
                </a:cxn>
                <a:cxn ang="0">
                  <a:pos x="378" y="1185"/>
                </a:cxn>
                <a:cxn ang="0">
                  <a:pos x="432" y="1269"/>
                </a:cxn>
                <a:cxn ang="0">
                  <a:pos x="444" y="1365"/>
                </a:cxn>
                <a:cxn ang="0">
                  <a:pos x="498" y="1203"/>
                </a:cxn>
                <a:cxn ang="0">
                  <a:pos x="564" y="825"/>
                </a:cxn>
                <a:cxn ang="0">
                  <a:pos x="606" y="363"/>
                </a:cxn>
                <a:cxn ang="0">
                  <a:pos x="486" y="3"/>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w="9525" cap="flat" cmpd="sng">
              <a:noFill/>
              <a:prstDash val="solid"/>
              <a:round/>
              <a:headEnd/>
              <a:tailEnd/>
            </a:ln>
            <a:effectLst/>
          </p:spPr>
          <p:txBody>
            <a:bodyPr wrap="none" anchor="ctr"/>
            <a:lstStyle/>
            <a:p>
              <a:endParaRPr lang="en-US"/>
            </a:p>
          </p:txBody>
        </p:sp>
        <p:sp>
          <p:nvSpPr>
            <p:cNvPr id="55346" name="Freeform 50" descr="kimonopat1"/>
            <p:cNvSpPr>
              <a:spLocks/>
            </p:cNvSpPr>
            <p:nvPr/>
          </p:nvSpPr>
          <p:spPr bwMode="auto">
            <a:xfrm>
              <a:off x="5193" y="269"/>
              <a:ext cx="576" cy="3180"/>
            </a:xfrm>
            <a:custGeom>
              <a:avLst/>
              <a:gdLst/>
              <a:ahLst/>
              <a:cxnLst>
                <a:cxn ang="0">
                  <a:pos x="42" y="61"/>
                </a:cxn>
                <a:cxn ang="0">
                  <a:pos x="156" y="517"/>
                </a:cxn>
                <a:cxn ang="0">
                  <a:pos x="288" y="991"/>
                </a:cxn>
                <a:cxn ang="0">
                  <a:pos x="414" y="1435"/>
                </a:cxn>
                <a:cxn ang="0">
                  <a:pos x="576" y="1807"/>
                </a:cxn>
                <a:cxn ang="0">
                  <a:pos x="576" y="3055"/>
                </a:cxn>
                <a:cxn ang="0">
                  <a:pos x="414" y="2557"/>
                </a:cxn>
                <a:cxn ang="0">
                  <a:pos x="252" y="1765"/>
                </a:cxn>
                <a:cxn ang="0">
                  <a:pos x="126" y="961"/>
                </a:cxn>
                <a:cxn ang="0">
                  <a:pos x="12" y="151"/>
                </a:cxn>
                <a:cxn ang="0">
                  <a:pos x="42" y="6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w="9525" cap="flat" cmpd="sng">
              <a:noFill/>
              <a:prstDash val="solid"/>
              <a:round/>
              <a:headEnd/>
              <a:tailEnd/>
            </a:ln>
            <a:effectLst/>
          </p:spPr>
          <p:txBody>
            <a:bodyPr wrap="none" anchor="ctr"/>
            <a:lstStyle/>
            <a:p>
              <a:endParaRPr lang="en-US"/>
            </a:p>
          </p:txBody>
        </p:sp>
        <p:sp>
          <p:nvSpPr>
            <p:cNvPr id="55347" name="Freeform 51"/>
            <p:cNvSpPr>
              <a:spLocks/>
            </p:cNvSpPr>
            <p:nvPr/>
          </p:nvSpPr>
          <p:spPr bwMode="auto">
            <a:xfrm>
              <a:off x="5197" y="165"/>
              <a:ext cx="573" cy="1935"/>
            </a:xfrm>
            <a:custGeom>
              <a:avLst/>
              <a:gdLst/>
              <a:ahLst/>
              <a:cxnLst>
                <a:cxn ang="0">
                  <a:pos x="69" y="63"/>
                </a:cxn>
                <a:cxn ang="0">
                  <a:pos x="207" y="549"/>
                </a:cxn>
                <a:cxn ang="0">
                  <a:pos x="381" y="1101"/>
                </a:cxn>
                <a:cxn ang="0">
                  <a:pos x="573" y="1575"/>
                </a:cxn>
                <a:cxn ang="0">
                  <a:pos x="573" y="1935"/>
                </a:cxn>
                <a:cxn ang="0">
                  <a:pos x="321" y="1449"/>
                </a:cxn>
                <a:cxn ang="0">
                  <a:pos x="147" y="699"/>
                </a:cxn>
                <a:cxn ang="0">
                  <a:pos x="15" y="171"/>
                </a:cxn>
                <a:cxn ang="0">
                  <a:pos x="69" y="63"/>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55348" name="Freeform 52"/>
            <p:cNvSpPr>
              <a:spLocks/>
            </p:cNvSpPr>
            <p:nvPr/>
          </p:nvSpPr>
          <p:spPr bwMode="auto">
            <a:xfrm>
              <a:off x="5004" y="0"/>
              <a:ext cx="363"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round/>
              <a:headEnd/>
              <a:tailEnd/>
            </a:ln>
            <a:effectLst/>
          </p:spPr>
          <p:txBody>
            <a:bodyPr wrap="none" anchor="ctr"/>
            <a:lstStyle/>
            <a:p>
              <a:endParaRPr lang="en-US"/>
            </a:p>
          </p:txBody>
        </p:sp>
        <p:sp>
          <p:nvSpPr>
            <p:cNvPr id="55349" name="Freeform 53"/>
            <p:cNvSpPr>
              <a:spLocks/>
            </p:cNvSpPr>
            <p:nvPr/>
          </p:nvSpPr>
          <p:spPr bwMode="auto">
            <a:xfrm>
              <a:off x="5004" y="1"/>
              <a:ext cx="189"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w="9525">
              <a:noFill/>
              <a:round/>
              <a:headEnd/>
              <a:tailEnd/>
            </a:ln>
            <a:effectLst/>
          </p:spPr>
          <p:txBody>
            <a:bodyPr wrap="none" anchor="ctr"/>
            <a:lstStyle/>
            <a:p>
              <a:endParaRPr lang="en-US"/>
            </a:p>
          </p:txBody>
        </p:sp>
        <p:sp>
          <p:nvSpPr>
            <p:cNvPr id="55350"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miter lim="800000"/>
              <a:headEnd/>
              <a:tailEnd/>
            </a:ln>
            <a:effectLst/>
          </p:spPr>
          <p:txBody>
            <a:bodyPr wrap="none" anchor="ctr"/>
            <a:lstStyle/>
            <a:p>
              <a:pPr algn="ctr" eaLnBrk="1" hangingPunct="1"/>
              <a:endParaRPr kumimoji="1" lang="en-US"/>
            </a:p>
          </p:txBody>
        </p:sp>
        <p:sp>
          <p:nvSpPr>
            <p:cNvPr id="55351" name="Freeform 55"/>
            <p:cNvSpPr>
              <a:spLocks/>
            </p:cNvSpPr>
            <p:nvPr/>
          </p:nvSpPr>
          <p:spPr bwMode="auto">
            <a:xfrm>
              <a:off x="5013" y="3924"/>
              <a:ext cx="734" cy="390"/>
            </a:xfrm>
            <a:custGeom>
              <a:avLst/>
              <a:gdLst/>
              <a:ahLst/>
              <a:cxnLst>
                <a:cxn ang="0">
                  <a:pos x="1" y="357"/>
                </a:cxn>
                <a:cxn ang="0">
                  <a:pos x="109" y="341"/>
                </a:cxn>
                <a:cxn ang="0">
                  <a:pos x="241" y="305"/>
                </a:cxn>
                <a:cxn ang="0">
                  <a:pos x="353" y="209"/>
                </a:cxn>
                <a:cxn ang="0">
                  <a:pos x="429" y="89"/>
                </a:cxn>
                <a:cxn ang="0">
                  <a:pos x="493" y="17"/>
                </a:cxn>
                <a:cxn ang="0">
                  <a:pos x="577" y="1"/>
                </a:cxn>
                <a:cxn ang="0">
                  <a:pos x="629" y="21"/>
                </a:cxn>
                <a:cxn ang="0">
                  <a:pos x="673" y="65"/>
                </a:cxn>
                <a:cxn ang="0">
                  <a:pos x="673" y="137"/>
                </a:cxn>
                <a:cxn ang="0">
                  <a:pos x="561" y="225"/>
                </a:cxn>
                <a:cxn ang="0">
                  <a:pos x="425" y="297"/>
                </a:cxn>
                <a:cxn ang="0">
                  <a:pos x="245" y="357"/>
                </a:cxn>
                <a:cxn ang="0">
                  <a:pos x="113" y="377"/>
                </a:cxn>
                <a:cxn ang="0">
                  <a:pos x="1" y="357"/>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55352"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w="9525">
              <a:noFill/>
              <a:miter lim="800000"/>
              <a:headEnd/>
              <a:tailEnd/>
            </a:ln>
            <a:effectLst/>
          </p:spPr>
          <p:txBody>
            <a:bodyPr rot="10800000" vert="eaVert" wrap="none" anchor="ctr"/>
            <a:lstStyle/>
            <a:p>
              <a:pPr algn="ctr" eaLnBrk="1" hangingPunct="1"/>
              <a:endParaRPr kumimoji="1" lang="en-US"/>
            </a:p>
          </p:txBody>
        </p:sp>
      </p:grpSp>
      <p:sp>
        <p:nvSpPr>
          <p:cNvPr id="55353" name="Rectangle 57"/>
          <p:cNvSpPr>
            <a:spLocks noGrp="1" noChangeArrowheads="1"/>
          </p:cNvSpPr>
          <p:nvPr>
            <p:ph type="ctrTitle" sz="quarter"/>
          </p:nvPr>
        </p:nvSpPr>
        <p:spPr>
          <a:xfrm>
            <a:off x="685800" y="1370013"/>
            <a:ext cx="6965950" cy="2057400"/>
          </a:xfrm>
        </p:spPr>
        <p:txBody>
          <a:bodyPr/>
          <a:lstStyle>
            <a:lvl1pPr>
              <a:defRPr/>
            </a:lvl1pPr>
          </a:lstStyle>
          <a:p>
            <a:r>
              <a:rPr lang="en-US"/>
              <a:t>Click to edit Master title style</a:t>
            </a:r>
          </a:p>
        </p:txBody>
      </p:sp>
      <p:sp>
        <p:nvSpPr>
          <p:cNvPr id="55354"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r>
              <a:rPr lang="en-US"/>
              <a:t>Click to edit Master subtitle style</a:t>
            </a:r>
          </a:p>
        </p:txBody>
      </p:sp>
      <p:sp>
        <p:nvSpPr>
          <p:cNvPr id="55355" name="Rectangle 59"/>
          <p:cNvSpPr>
            <a:spLocks noGrp="1" noChangeArrowheads="1"/>
          </p:cNvSpPr>
          <p:nvPr>
            <p:ph type="dt" sz="quarter" idx="2"/>
          </p:nvPr>
        </p:nvSpPr>
        <p:spPr/>
        <p:txBody>
          <a:bodyPr/>
          <a:lstStyle>
            <a:lvl1pPr>
              <a:defRPr/>
            </a:lvl1pPr>
          </a:lstStyle>
          <a:p>
            <a:endParaRPr lang="en-US"/>
          </a:p>
        </p:txBody>
      </p:sp>
      <p:sp>
        <p:nvSpPr>
          <p:cNvPr id="55356" name="Rectangle 60"/>
          <p:cNvSpPr>
            <a:spLocks noGrp="1" noChangeArrowheads="1"/>
          </p:cNvSpPr>
          <p:nvPr>
            <p:ph type="ftr" sz="quarter" idx="3"/>
          </p:nvPr>
        </p:nvSpPr>
        <p:spPr/>
        <p:txBody>
          <a:bodyPr/>
          <a:lstStyle>
            <a:lvl1pPr>
              <a:defRPr/>
            </a:lvl1pPr>
          </a:lstStyle>
          <a:p>
            <a:endParaRPr lang="en-US"/>
          </a:p>
        </p:txBody>
      </p:sp>
      <p:sp>
        <p:nvSpPr>
          <p:cNvPr id="55357" name="Rectangle 61"/>
          <p:cNvSpPr>
            <a:spLocks noGrp="1" noChangeArrowheads="1"/>
          </p:cNvSpPr>
          <p:nvPr>
            <p:ph type="sldNum" sz="quarter" idx="4"/>
          </p:nvPr>
        </p:nvSpPr>
        <p:spPr/>
        <p:txBody>
          <a:bodyPr/>
          <a:lstStyle>
            <a:lvl1pPr>
              <a:defRPr/>
            </a:lvl1pPr>
          </a:lstStyle>
          <a:p>
            <a:fld id="{AD48D0F8-BC49-49AD-82BD-E955098A241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56F014C-01DA-44D4-922C-B55B372CF99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27713" y="227013"/>
            <a:ext cx="1868487"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075" y="227013"/>
            <a:ext cx="5456238"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46760FC-52F8-4371-AA7D-83DE743F8B8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075" y="227013"/>
            <a:ext cx="7477125" cy="1143000"/>
          </a:xfrm>
        </p:spPr>
        <p:txBody>
          <a:bodyPr/>
          <a:lstStyle/>
          <a:p>
            <a:r>
              <a:rPr lang="en-US"/>
              <a:t>Click to edit Master title style</a:t>
            </a:r>
          </a:p>
        </p:txBody>
      </p:sp>
      <p:sp>
        <p:nvSpPr>
          <p:cNvPr id="3" name="Text Placeholder 2"/>
          <p:cNvSpPr>
            <a:spLocks noGrp="1"/>
          </p:cNvSpPr>
          <p:nvPr>
            <p:ph type="body" sz="half" idx="1"/>
          </p:nvPr>
        </p:nvSpPr>
        <p:spPr>
          <a:xfrm>
            <a:off x="263525" y="1598613"/>
            <a:ext cx="3616325" cy="4497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032250" y="1598613"/>
            <a:ext cx="3617913" cy="4497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301625" y="6242050"/>
            <a:ext cx="1782763" cy="474663"/>
          </a:xfrm>
        </p:spPr>
        <p:txBody>
          <a:bodyPr/>
          <a:lstStyle>
            <a:lvl1pPr>
              <a:defRPr/>
            </a:lvl1pPr>
          </a:lstStyle>
          <a:p>
            <a:endParaRPr lang="en-US"/>
          </a:p>
        </p:txBody>
      </p:sp>
      <p:sp>
        <p:nvSpPr>
          <p:cNvPr id="6" name="Footer Placeholder 5"/>
          <p:cNvSpPr>
            <a:spLocks noGrp="1"/>
          </p:cNvSpPr>
          <p:nvPr>
            <p:ph type="ftr" sz="quarter" idx="11"/>
          </p:nvPr>
        </p:nvSpPr>
        <p:spPr>
          <a:xfrm>
            <a:off x="2257425" y="6248400"/>
            <a:ext cx="3455988" cy="474663"/>
          </a:xfrm>
        </p:spPr>
        <p:txBody>
          <a:bodyPr/>
          <a:lstStyle>
            <a:lvl1pPr>
              <a:defRPr/>
            </a:lvl1pPr>
          </a:lstStyle>
          <a:p>
            <a:endParaRPr lang="en-US"/>
          </a:p>
        </p:txBody>
      </p:sp>
      <p:sp>
        <p:nvSpPr>
          <p:cNvPr id="7" name="Slide Number Placeholder 6"/>
          <p:cNvSpPr>
            <a:spLocks noGrp="1"/>
          </p:cNvSpPr>
          <p:nvPr>
            <p:ph type="sldNum" sz="quarter" idx="12"/>
          </p:nvPr>
        </p:nvSpPr>
        <p:spPr>
          <a:xfrm>
            <a:off x="5867400" y="6248400"/>
            <a:ext cx="1755775" cy="474663"/>
          </a:xfrm>
        </p:spPr>
        <p:txBody>
          <a:bodyPr/>
          <a:lstStyle>
            <a:lvl1pPr>
              <a:defRPr/>
            </a:lvl1pPr>
          </a:lstStyle>
          <a:p>
            <a:fld id="{2CF67D90-5C3D-4957-B578-83ED65D5AC9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19075" y="227013"/>
            <a:ext cx="7477125" cy="1143000"/>
          </a:xfrm>
        </p:spPr>
        <p:txBody>
          <a:bodyPr/>
          <a:lstStyle/>
          <a:p>
            <a:r>
              <a:rPr lang="en-US"/>
              <a:t>Click to edit Master title style</a:t>
            </a:r>
          </a:p>
        </p:txBody>
      </p:sp>
      <p:sp>
        <p:nvSpPr>
          <p:cNvPr id="3" name="Text Placeholder 2"/>
          <p:cNvSpPr>
            <a:spLocks noGrp="1"/>
          </p:cNvSpPr>
          <p:nvPr>
            <p:ph type="body" sz="half" idx="1"/>
          </p:nvPr>
        </p:nvSpPr>
        <p:spPr>
          <a:xfrm>
            <a:off x="263525" y="1598613"/>
            <a:ext cx="3616325" cy="4497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032250" y="1598613"/>
            <a:ext cx="3617913"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032250" y="3922713"/>
            <a:ext cx="3617913" cy="2173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301625" y="6242050"/>
            <a:ext cx="1782763" cy="474663"/>
          </a:xfrm>
        </p:spPr>
        <p:txBody>
          <a:bodyPr/>
          <a:lstStyle>
            <a:lvl1pPr>
              <a:defRPr/>
            </a:lvl1pPr>
          </a:lstStyle>
          <a:p>
            <a:endParaRPr lang="en-US"/>
          </a:p>
        </p:txBody>
      </p:sp>
      <p:sp>
        <p:nvSpPr>
          <p:cNvPr id="7" name="Footer Placeholder 6"/>
          <p:cNvSpPr>
            <a:spLocks noGrp="1"/>
          </p:cNvSpPr>
          <p:nvPr>
            <p:ph type="ftr" sz="quarter" idx="11"/>
          </p:nvPr>
        </p:nvSpPr>
        <p:spPr>
          <a:xfrm>
            <a:off x="2257425" y="6248400"/>
            <a:ext cx="3455988" cy="474663"/>
          </a:xfrm>
        </p:spPr>
        <p:txBody>
          <a:bodyPr/>
          <a:lstStyle>
            <a:lvl1pPr>
              <a:defRPr/>
            </a:lvl1pPr>
          </a:lstStyle>
          <a:p>
            <a:endParaRPr lang="en-US"/>
          </a:p>
        </p:txBody>
      </p:sp>
      <p:sp>
        <p:nvSpPr>
          <p:cNvPr id="8" name="Slide Number Placeholder 7"/>
          <p:cNvSpPr>
            <a:spLocks noGrp="1"/>
          </p:cNvSpPr>
          <p:nvPr>
            <p:ph type="sldNum" sz="quarter" idx="12"/>
          </p:nvPr>
        </p:nvSpPr>
        <p:spPr>
          <a:xfrm>
            <a:off x="5867400" y="6248400"/>
            <a:ext cx="1755775" cy="474663"/>
          </a:xfrm>
        </p:spPr>
        <p:txBody>
          <a:bodyPr/>
          <a:lstStyle>
            <a:lvl1pPr>
              <a:defRPr/>
            </a:lvl1pPr>
          </a:lstStyle>
          <a:p>
            <a:fld id="{C7E25FE8-90F0-48D4-B2B0-9BF0C3EFEE84}"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19075" y="227013"/>
            <a:ext cx="7477125" cy="1143000"/>
          </a:xfrm>
        </p:spPr>
        <p:txBody>
          <a:bodyPr/>
          <a:lstStyle/>
          <a:p>
            <a:r>
              <a:rPr lang="en-US"/>
              <a:t>Click to edit Master title style</a:t>
            </a:r>
          </a:p>
        </p:txBody>
      </p:sp>
      <p:sp>
        <p:nvSpPr>
          <p:cNvPr id="3" name="Content Placeholder 2"/>
          <p:cNvSpPr>
            <a:spLocks noGrp="1"/>
          </p:cNvSpPr>
          <p:nvPr>
            <p:ph sz="quarter" idx="1"/>
          </p:nvPr>
        </p:nvSpPr>
        <p:spPr>
          <a:xfrm>
            <a:off x="263525" y="1598613"/>
            <a:ext cx="3616325"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032250" y="1598613"/>
            <a:ext cx="3617913"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63525" y="3922713"/>
            <a:ext cx="3616325" cy="2173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032250" y="3922713"/>
            <a:ext cx="3617913" cy="2173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301625" y="6242050"/>
            <a:ext cx="1782763" cy="474663"/>
          </a:xfrm>
        </p:spPr>
        <p:txBody>
          <a:bodyPr/>
          <a:lstStyle>
            <a:lvl1pPr>
              <a:defRPr/>
            </a:lvl1pPr>
          </a:lstStyle>
          <a:p>
            <a:endParaRPr lang="en-US"/>
          </a:p>
        </p:txBody>
      </p:sp>
      <p:sp>
        <p:nvSpPr>
          <p:cNvPr id="8" name="Footer Placeholder 7"/>
          <p:cNvSpPr>
            <a:spLocks noGrp="1"/>
          </p:cNvSpPr>
          <p:nvPr>
            <p:ph type="ftr" sz="quarter" idx="11"/>
          </p:nvPr>
        </p:nvSpPr>
        <p:spPr>
          <a:xfrm>
            <a:off x="2257425" y="6248400"/>
            <a:ext cx="3455988" cy="474663"/>
          </a:xfrm>
        </p:spPr>
        <p:txBody>
          <a:bodyPr/>
          <a:lstStyle>
            <a:lvl1pPr>
              <a:defRPr/>
            </a:lvl1pPr>
          </a:lstStyle>
          <a:p>
            <a:endParaRPr lang="en-US"/>
          </a:p>
        </p:txBody>
      </p:sp>
      <p:sp>
        <p:nvSpPr>
          <p:cNvPr id="9" name="Slide Number Placeholder 8"/>
          <p:cNvSpPr>
            <a:spLocks noGrp="1"/>
          </p:cNvSpPr>
          <p:nvPr>
            <p:ph type="sldNum" sz="quarter" idx="12"/>
          </p:nvPr>
        </p:nvSpPr>
        <p:spPr>
          <a:xfrm>
            <a:off x="5867400" y="6248400"/>
            <a:ext cx="1755775" cy="474663"/>
          </a:xfrm>
        </p:spPr>
        <p:txBody>
          <a:bodyPr/>
          <a:lstStyle>
            <a:lvl1pPr>
              <a:defRPr/>
            </a:lvl1pPr>
          </a:lstStyle>
          <a:p>
            <a:fld id="{90FEABAE-A85B-4C66-9874-4CA3DEB5C4BE}"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19075" y="227013"/>
            <a:ext cx="7477125" cy="1143000"/>
          </a:xfrm>
        </p:spPr>
        <p:txBody>
          <a:bodyPr/>
          <a:lstStyle/>
          <a:p>
            <a:r>
              <a:rPr lang="en-US"/>
              <a:t>Click to edit Master title style</a:t>
            </a:r>
          </a:p>
        </p:txBody>
      </p:sp>
      <p:sp>
        <p:nvSpPr>
          <p:cNvPr id="3" name="Table Placeholder 2"/>
          <p:cNvSpPr>
            <a:spLocks noGrp="1"/>
          </p:cNvSpPr>
          <p:nvPr>
            <p:ph type="tbl" idx="1"/>
          </p:nvPr>
        </p:nvSpPr>
        <p:spPr>
          <a:xfrm>
            <a:off x="263525" y="1598613"/>
            <a:ext cx="7386638" cy="4497387"/>
          </a:xfrm>
        </p:spPr>
        <p:txBody>
          <a:bodyPr/>
          <a:lstStyle/>
          <a:p>
            <a:r>
              <a:rPr lang="en-US"/>
              <a:t>Click icon to add table</a:t>
            </a:r>
          </a:p>
        </p:txBody>
      </p:sp>
      <p:sp>
        <p:nvSpPr>
          <p:cNvPr id="4" name="Date Placeholder 3"/>
          <p:cNvSpPr>
            <a:spLocks noGrp="1"/>
          </p:cNvSpPr>
          <p:nvPr>
            <p:ph type="dt" sz="half" idx="10"/>
          </p:nvPr>
        </p:nvSpPr>
        <p:spPr>
          <a:xfrm>
            <a:off x="301625" y="6242050"/>
            <a:ext cx="1782763" cy="474663"/>
          </a:xfrm>
        </p:spPr>
        <p:txBody>
          <a:bodyPr/>
          <a:lstStyle>
            <a:lvl1pPr>
              <a:defRPr/>
            </a:lvl1pPr>
          </a:lstStyle>
          <a:p>
            <a:endParaRPr lang="en-US"/>
          </a:p>
        </p:txBody>
      </p:sp>
      <p:sp>
        <p:nvSpPr>
          <p:cNvPr id="5" name="Footer Placeholder 4"/>
          <p:cNvSpPr>
            <a:spLocks noGrp="1"/>
          </p:cNvSpPr>
          <p:nvPr>
            <p:ph type="ftr" sz="quarter" idx="11"/>
          </p:nvPr>
        </p:nvSpPr>
        <p:spPr>
          <a:xfrm>
            <a:off x="2257425" y="6248400"/>
            <a:ext cx="3455988" cy="474663"/>
          </a:xfrm>
        </p:spPr>
        <p:txBody>
          <a:bodyPr/>
          <a:lstStyle>
            <a:lvl1pPr>
              <a:defRPr/>
            </a:lvl1pPr>
          </a:lstStyle>
          <a:p>
            <a:endParaRPr lang="en-US"/>
          </a:p>
        </p:txBody>
      </p:sp>
      <p:sp>
        <p:nvSpPr>
          <p:cNvPr id="6" name="Slide Number Placeholder 5"/>
          <p:cNvSpPr>
            <a:spLocks noGrp="1"/>
          </p:cNvSpPr>
          <p:nvPr>
            <p:ph type="sldNum" sz="quarter" idx="12"/>
          </p:nvPr>
        </p:nvSpPr>
        <p:spPr>
          <a:xfrm>
            <a:off x="5867400" y="6248400"/>
            <a:ext cx="1755775" cy="474663"/>
          </a:xfrm>
        </p:spPr>
        <p:txBody>
          <a:bodyPr/>
          <a:lstStyle>
            <a:lvl1pPr>
              <a:defRPr/>
            </a:lvl1pPr>
          </a:lstStyle>
          <a:p>
            <a:fld id="{04F3F6B0-C078-4D2D-B2E1-57928CCDE7F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5E3007F-6487-40B6-A2F2-7A14F49815C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B68287-E128-4608-9123-60EF67FE3AD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3525" y="1598613"/>
            <a:ext cx="3616325"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032250" y="1598613"/>
            <a:ext cx="36179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9057B1E-524F-4D13-9B28-160377B2650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40AAF49-8CEF-4978-BAD4-71E68F62A0D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1689524-1FA2-4552-94D7-A4E374E260F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A046FB3-852C-4DD8-9E75-361FDA48928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7B9D888-F592-421C-A4E1-1D9DCD4F943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E4BB4C1-1DF8-4EF8-BB0E-8DD3690F1A8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image" Target="../media/image5.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wmf"/><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4274" name="Group 2"/>
          <p:cNvGrpSpPr>
            <a:grpSpLocks/>
          </p:cNvGrpSpPr>
          <p:nvPr/>
        </p:nvGrpSpPr>
        <p:grpSpPr bwMode="auto">
          <a:xfrm>
            <a:off x="0" y="0"/>
            <a:ext cx="9159875" cy="6870700"/>
            <a:chOff x="0" y="0"/>
            <a:chExt cx="5770" cy="4328"/>
          </a:xfrm>
        </p:grpSpPr>
        <p:sp>
          <p:nvSpPr>
            <p:cNvPr id="54275"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algn="ctr" eaLnBrk="1" hangingPunct="1"/>
              <a:endParaRPr kumimoji="1" lang="en-US"/>
            </a:p>
          </p:txBody>
        </p:sp>
        <p:sp>
          <p:nvSpPr>
            <p:cNvPr id="54276"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lgn="ctr" eaLnBrk="1" hangingPunct="1"/>
              <a:endParaRPr kumimoji="1" lang="en-US"/>
            </a:p>
          </p:txBody>
        </p:sp>
        <p:sp>
          <p:nvSpPr>
            <p:cNvPr id="5427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w="9525">
              <a:noFill/>
              <a:miter lim="800000"/>
              <a:headEnd/>
              <a:tailEnd/>
            </a:ln>
            <a:effectLst/>
          </p:spPr>
          <p:txBody>
            <a:bodyPr wrap="none" anchor="ctr"/>
            <a:lstStyle/>
            <a:p>
              <a:pPr algn="ctr" eaLnBrk="1" hangingPunct="1"/>
              <a:endParaRPr kumimoji="1" lang="en-US"/>
            </a:p>
          </p:txBody>
        </p:sp>
        <p:grpSp>
          <p:nvGrpSpPr>
            <p:cNvPr id="54278" name="Group 6"/>
            <p:cNvGrpSpPr>
              <a:grpSpLocks/>
            </p:cNvGrpSpPr>
            <p:nvPr/>
          </p:nvGrpSpPr>
          <p:grpSpPr bwMode="auto">
            <a:xfrm>
              <a:off x="4944" y="1"/>
              <a:ext cx="816" cy="3974"/>
              <a:chOff x="4944" y="1"/>
              <a:chExt cx="816" cy="3974"/>
            </a:xfrm>
          </p:grpSpPr>
          <p:grpSp>
            <p:nvGrpSpPr>
              <p:cNvPr id="54279" name="Group 7"/>
              <p:cNvGrpSpPr>
                <a:grpSpLocks/>
              </p:cNvGrpSpPr>
              <p:nvPr userDrawn="1"/>
            </p:nvGrpSpPr>
            <p:grpSpPr bwMode="auto">
              <a:xfrm>
                <a:off x="5280" y="1"/>
                <a:ext cx="480" cy="1430"/>
                <a:chOff x="5280" y="1"/>
                <a:chExt cx="480" cy="1430"/>
              </a:xfrm>
            </p:grpSpPr>
            <p:grpSp>
              <p:nvGrpSpPr>
                <p:cNvPr id="54280" name="Group 8"/>
                <p:cNvGrpSpPr>
                  <a:grpSpLocks/>
                </p:cNvGrpSpPr>
                <p:nvPr userDrawn="1"/>
              </p:nvGrpSpPr>
              <p:grpSpPr bwMode="auto">
                <a:xfrm rot="-5400000">
                  <a:off x="5484" y="0"/>
                  <a:ext cx="174" cy="176"/>
                  <a:chOff x="1657" y="323"/>
                  <a:chExt cx="1691" cy="2560"/>
                </a:xfrm>
              </p:grpSpPr>
              <p:grpSp>
                <p:nvGrpSpPr>
                  <p:cNvPr id="54281" name="Group 9"/>
                  <p:cNvGrpSpPr>
                    <a:grpSpLocks/>
                  </p:cNvGrpSpPr>
                  <p:nvPr/>
                </p:nvGrpSpPr>
                <p:grpSpPr bwMode="auto">
                  <a:xfrm>
                    <a:off x="1657" y="323"/>
                    <a:ext cx="1691" cy="2560"/>
                    <a:chOff x="1657" y="323"/>
                    <a:chExt cx="1691" cy="2560"/>
                  </a:xfrm>
                </p:grpSpPr>
                <p:sp>
                  <p:nvSpPr>
                    <p:cNvPr id="54282" name="Freeform 10"/>
                    <p:cNvSpPr>
                      <a:spLocks/>
                    </p:cNvSpPr>
                    <p:nvPr/>
                  </p:nvSpPr>
                  <p:spPr bwMode="auto">
                    <a:xfrm>
                      <a:off x="2117" y="323"/>
                      <a:ext cx="1231" cy="2560"/>
                    </a:xfrm>
                    <a:custGeom>
                      <a:avLst/>
                      <a:gdLst/>
                      <a:ahLst/>
                      <a:cxnLst>
                        <a:cxn ang="0">
                          <a:pos x="337" y="283"/>
                        </a:cxn>
                        <a:cxn ang="0">
                          <a:pos x="415" y="115"/>
                        </a:cxn>
                        <a:cxn ang="0">
                          <a:pos x="583" y="7"/>
                        </a:cxn>
                        <a:cxn ang="0">
                          <a:pos x="895" y="61"/>
                        </a:cxn>
                        <a:cxn ang="0">
                          <a:pos x="1051" y="349"/>
                        </a:cxn>
                        <a:cxn ang="0">
                          <a:pos x="979" y="769"/>
                        </a:cxn>
                        <a:cxn ang="0">
                          <a:pos x="943" y="943"/>
                        </a:cxn>
                        <a:cxn ang="0">
                          <a:pos x="1105" y="1075"/>
                        </a:cxn>
                        <a:cxn ang="0">
                          <a:pos x="1231" y="1525"/>
                        </a:cxn>
                        <a:cxn ang="0">
                          <a:pos x="1123" y="1969"/>
                        </a:cxn>
                        <a:cxn ang="0">
                          <a:pos x="907" y="2077"/>
                        </a:cxn>
                        <a:cxn ang="0">
                          <a:pos x="721" y="2059"/>
                        </a:cxn>
                        <a:cxn ang="0">
                          <a:pos x="655" y="2251"/>
                        </a:cxn>
                        <a:cxn ang="0">
                          <a:pos x="529" y="2527"/>
                        </a:cxn>
                        <a:cxn ang="0">
                          <a:pos x="211" y="2509"/>
                        </a:cxn>
                        <a:cxn ang="0">
                          <a:pos x="31" y="2227"/>
                        </a:cxn>
                        <a:cxn ang="0">
                          <a:pos x="25" y="1969"/>
                        </a:cxn>
                        <a:cxn ang="0">
                          <a:pos x="145" y="1651"/>
                        </a:cxn>
                        <a:cxn ang="0">
                          <a:pos x="259" y="1513"/>
                        </a:cxn>
                        <a:cxn ang="0">
                          <a:pos x="217" y="1729"/>
                        </a:cxn>
                        <a:cxn ang="0">
                          <a:pos x="73" y="2023"/>
                        </a:cxn>
                        <a:cxn ang="0">
                          <a:pos x="169" y="2323"/>
                        </a:cxn>
                        <a:cxn ang="0">
                          <a:pos x="439" y="2431"/>
                        </a:cxn>
                        <a:cxn ang="0">
                          <a:pos x="595" y="2227"/>
                        </a:cxn>
                        <a:cxn ang="0">
                          <a:pos x="577" y="1807"/>
                        </a:cxn>
                        <a:cxn ang="0">
                          <a:pos x="493" y="1531"/>
                        </a:cxn>
                        <a:cxn ang="0">
                          <a:pos x="535" y="1459"/>
                        </a:cxn>
                        <a:cxn ang="0">
                          <a:pos x="625" y="1633"/>
                        </a:cxn>
                        <a:cxn ang="0">
                          <a:pos x="721" y="1933"/>
                        </a:cxn>
                        <a:cxn ang="0">
                          <a:pos x="967" y="1963"/>
                        </a:cxn>
                        <a:cxn ang="0">
                          <a:pos x="1135" y="1687"/>
                        </a:cxn>
                        <a:cxn ang="0">
                          <a:pos x="1117" y="1273"/>
                        </a:cxn>
                        <a:cxn ang="0">
                          <a:pos x="883" y="1057"/>
                        </a:cxn>
                        <a:cxn ang="0">
                          <a:pos x="679" y="1129"/>
                        </a:cxn>
                        <a:cxn ang="0">
                          <a:pos x="577" y="1117"/>
                        </a:cxn>
                        <a:cxn ang="0">
                          <a:pos x="619" y="1033"/>
                        </a:cxn>
                        <a:cxn ang="0">
                          <a:pos x="811" y="937"/>
                        </a:cxn>
                        <a:cxn ang="0">
                          <a:pos x="949" y="613"/>
                        </a:cxn>
                        <a:cxn ang="0">
                          <a:pos x="883" y="175"/>
                        </a:cxn>
                        <a:cxn ang="0">
                          <a:pos x="619" y="103"/>
                        </a:cxn>
                        <a:cxn ang="0">
                          <a:pos x="391" y="355"/>
                        </a:cxn>
                        <a:cxn ang="0">
                          <a:pos x="403" y="763"/>
                        </a:cxn>
                        <a:cxn ang="0">
                          <a:pos x="343" y="949"/>
                        </a:cxn>
                        <a:cxn ang="0">
                          <a:pos x="289" y="685"/>
                        </a:cxn>
                        <a:cxn ang="0">
                          <a:pos x="307" y="367"/>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sp>
                  <p:nvSpPr>
                    <p:cNvPr id="54283" name="Freeform 11"/>
                    <p:cNvSpPr>
                      <a:spLocks/>
                    </p:cNvSpPr>
                    <p:nvPr/>
                  </p:nvSpPr>
                  <p:spPr bwMode="auto">
                    <a:xfrm>
                      <a:off x="1657" y="376"/>
                      <a:ext cx="865" cy="2071"/>
                    </a:xfrm>
                    <a:custGeom>
                      <a:avLst/>
                      <a:gdLst/>
                      <a:ahLst/>
                      <a:cxnLst>
                        <a:cxn ang="0">
                          <a:pos x="785" y="530"/>
                        </a:cxn>
                        <a:cxn ang="0">
                          <a:pos x="797" y="350"/>
                        </a:cxn>
                        <a:cxn ang="0">
                          <a:pos x="863" y="206"/>
                        </a:cxn>
                        <a:cxn ang="0">
                          <a:pos x="809" y="218"/>
                        </a:cxn>
                        <a:cxn ang="0">
                          <a:pos x="749" y="218"/>
                        </a:cxn>
                        <a:cxn ang="0">
                          <a:pos x="683" y="116"/>
                        </a:cxn>
                        <a:cxn ang="0">
                          <a:pos x="611" y="32"/>
                        </a:cxn>
                        <a:cxn ang="0">
                          <a:pos x="509" y="2"/>
                        </a:cxn>
                        <a:cxn ang="0">
                          <a:pos x="407" y="20"/>
                        </a:cxn>
                        <a:cxn ang="0">
                          <a:pos x="281" y="74"/>
                        </a:cxn>
                        <a:cxn ang="0">
                          <a:pos x="173" y="206"/>
                        </a:cxn>
                        <a:cxn ang="0">
                          <a:pos x="119" y="404"/>
                        </a:cxn>
                        <a:cxn ang="0">
                          <a:pos x="131" y="590"/>
                        </a:cxn>
                        <a:cxn ang="0">
                          <a:pos x="173" y="782"/>
                        </a:cxn>
                        <a:cxn ang="0">
                          <a:pos x="197" y="884"/>
                        </a:cxn>
                        <a:cxn ang="0">
                          <a:pos x="167" y="986"/>
                        </a:cxn>
                        <a:cxn ang="0">
                          <a:pos x="65" y="1124"/>
                        </a:cxn>
                        <a:cxn ang="0">
                          <a:pos x="17" y="1298"/>
                        </a:cxn>
                        <a:cxn ang="0">
                          <a:pos x="5" y="1550"/>
                        </a:cxn>
                        <a:cxn ang="0">
                          <a:pos x="47" y="1748"/>
                        </a:cxn>
                        <a:cxn ang="0">
                          <a:pos x="131" y="1898"/>
                        </a:cxn>
                        <a:cxn ang="0">
                          <a:pos x="299" y="1988"/>
                        </a:cxn>
                        <a:cxn ang="0">
                          <a:pos x="425" y="1982"/>
                        </a:cxn>
                        <a:cxn ang="0">
                          <a:pos x="467" y="1994"/>
                        </a:cxn>
                        <a:cxn ang="0">
                          <a:pos x="497" y="2066"/>
                        </a:cxn>
                        <a:cxn ang="0">
                          <a:pos x="497" y="1964"/>
                        </a:cxn>
                        <a:cxn ang="0">
                          <a:pos x="557" y="1778"/>
                        </a:cxn>
                        <a:cxn ang="0">
                          <a:pos x="617" y="1658"/>
                        </a:cxn>
                        <a:cxn ang="0">
                          <a:pos x="581" y="1700"/>
                        </a:cxn>
                        <a:cxn ang="0">
                          <a:pos x="515" y="1820"/>
                        </a:cxn>
                        <a:cxn ang="0">
                          <a:pos x="407" y="1904"/>
                        </a:cxn>
                        <a:cxn ang="0">
                          <a:pos x="269" y="1898"/>
                        </a:cxn>
                        <a:cxn ang="0">
                          <a:pos x="179" y="1814"/>
                        </a:cxn>
                        <a:cxn ang="0">
                          <a:pos x="113" y="1640"/>
                        </a:cxn>
                        <a:cxn ang="0">
                          <a:pos x="107" y="1394"/>
                        </a:cxn>
                        <a:cxn ang="0">
                          <a:pos x="137" y="1190"/>
                        </a:cxn>
                        <a:cxn ang="0">
                          <a:pos x="203" y="1070"/>
                        </a:cxn>
                        <a:cxn ang="0">
                          <a:pos x="323" y="1022"/>
                        </a:cxn>
                        <a:cxn ang="0">
                          <a:pos x="509" y="1076"/>
                        </a:cxn>
                        <a:cxn ang="0">
                          <a:pos x="611" y="1124"/>
                        </a:cxn>
                        <a:cxn ang="0">
                          <a:pos x="665" y="1100"/>
                        </a:cxn>
                        <a:cxn ang="0">
                          <a:pos x="659" y="1046"/>
                        </a:cxn>
                        <a:cxn ang="0">
                          <a:pos x="611" y="1004"/>
                        </a:cxn>
                        <a:cxn ang="0">
                          <a:pos x="497" y="980"/>
                        </a:cxn>
                        <a:cxn ang="0">
                          <a:pos x="323" y="896"/>
                        </a:cxn>
                        <a:cxn ang="0">
                          <a:pos x="233" y="680"/>
                        </a:cxn>
                        <a:cxn ang="0">
                          <a:pos x="209" y="416"/>
                        </a:cxn>
                        <a:cxn ang="0">
                          <a:pos x="317" y="170"/>
                        </a:cxn>
                        <a:cxn ang="0">
                          <a:pos x="485" y="110"/>
                        </a:cxn>
                        <a:cxn ang="0">
                          <a:pos x="617" y="164"/>
                        </a:cxn>
                        <a:cxn ang="0">
                          <a:pos x="707" y="290"/>
                        </a:cxn>
                        <a:cxn ang="0">
                          <a:pos x="737" y="428"/>
                        </a:cxn>
                        <a:cxn ang="0">
                          <a:pos x="773" y="602"/>
                        </a:cxn>
                        <a:cxn ang="0">
                          <a:pos x="809" y="584"/>
                        </a:cxn>
                        <a:cxn ang="0">
                          <a:pos x="785" y="530"/>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grpSp>
              <p:sp>
                <p:nvSpPr>
                  <p:cNvPr id="54284" name="Oval 12"/>
                  <p:cNvSpPr>
                    <a:spLocks noChangeArrowheads="1"/>
                  </p:cNvSpPr>
                  <p:nvPr/>
                </p:nvSpPr>
                <p:spPr bwMode="auto">
                  <a:xfrm>
                    <a:off x="2400" y="1428"/>
                    <a:ext cx="168" cy="246"/>
                  </a:xfrm>
                  <a:prstGeom prst="ellipse">
                    <a:avLst/>
                  </a:prstGeom>
                  <a:solidFill>
                    <a:srgbClr val="E7D6B7"/>
                  </a:solidFill>
                  <a:ln w="9525">
                    <a:noFill/>
                    <a:round/>
                    <a:headEnd/>
                    <a:tailEnd/>
                  </a:ln>
                  <a:effectLst/>
                </p:spPr>
                <p:txBody>
                  <a:bodyPr wrap="none" anchor="ctr"/>
                  <a:lstStyle/>
                  <a:p>
                    <a:endParaRPr lang="en-US"/>
                  </a:p>
                </p:txBody>
              </p:sp>
              <p:sp>
                <p:nvSpPr>
                  <p:cNvPr id="54285" name="Freeform 13"/>
                  <p:cNvSpPr>
                    <a:spLocks/>
                  </p:cNvSpPr>
                  <p:nvPr/>
                </p:nvSpPr>
                <p:spPr bwMode="auto">
                  <a:xfrm>
                    <a:off x="2595" y="741"/>
                    <a:ext cx="266" cy="521"/>
                  </a:xfrm>
                  <a:custGeom>
                    <a:avLst/>
                    <a:gdLst/>
                    <a:ahLst/>
                    <a:cxnLst>
                      <a:cxn ang="0">
                        <a:pos x="3" y="483"/>
                      </a:cxn>
                      <a:cxn ang="0">
                        <a:pos x="27" y="273"/>
                      </a:cxn>
                      <a:cxn ang="0">
                        <a:pos x="111" y="45"/>
                      </a:cxn>
                      <a:cxn ang="0">
                        <a:pos x="183" y="3"/>
                      </a:cxn>
                      <a:cxn ang="0">
                        <a:pos x="237" y="39"/>
                      </a:cxn>
                      <a:cxn ang="0">
                        <a:pos x="261" y="129"/>
                      </a:cxn>
                      <a:cxn ang="0">
                        <a:pos x="207" y="273"/>
                      </a:cxn>
                      <a:cxn ang="0">
                        <a:pos x="105" y="477"/>
                      </a:cxn>
                      <a:cxn ang="0">
                        <a:pos x="45" y="501"/>
                      </a:cxn>
                      <a:cxn ang="0">
                        <a:pos x="3" y="483"/>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sp>
                <p:nvSpPr>
                  <p:cNvPr id="54286" name="Freeform 14"/>
                  <p:cNvSpPr>
                    <a:spLocks/>
                  </p:cNvSpPr>
                  <p:nvPr/>
                </p:nvSpPr>
                <p:spPr bwMode="auto">
                  <a:xfrm>
                    <a:off x="2672" y="1593"/>
                    <a:ext cx="392" cy="340"/>
                  </a:xfrm>
                  <a:custGeom>
                    <a:avLst/>
                    <a:gdLst/>
                    <a:ahLst/>
                    <a:cxnLst>
                      <a:cxn ang="0">
                        <a:pos x="100" y="201"/>
                      </a:cxn>
                      <a:cxn ang="0">
                        <a:pos x="16" y="87"/>
                      </a:cxn>
                      <a:cxn ang="0">
                        <a:pos x="4" y="45"/>
                      </a:cxn>
                      <a:cxn ang="0">
                        <a:pos x="28" y="3"/>
                      </a:cxn>
                      <a:cxn ang="0">
                        <a:pos x="130" y="27"/>
                      </a:cxn>
                      <a:cxn ang="0">
                        <a:pos x="250" y="75"/>
                      </a:cxn>
                      <a:cxn ang="0">
                        <a:pos x="364" y="159"/>
                      </a:cxn>
                      <a:cxn ang="0">
                        <a:pos x="388" y="273"/>
                      </a:cxn>
                      <a:cxn ang="0">
                        <a:pos x="340" y="333"/>
                      </a:cxn>
                      <a:cxn ang="0">
                        <a:pos x="244" y="315"/>
                      </a:cxn>
                      <a:cxn ang="0">
                        <a:pos x="100" y="20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sp>
                <p:nvSpPr>
                  <p:cNvPr id="54287" name="Freeform 15"/>
                  <p:cNvSpPr>
                    <a:spLocks/>
                  </p:cNvSpPr>
                  <p:nvPr/>
                </p:nvSpPr>
                <p:spPr bwMode="auto">
                  <a:xfrm>
                    <a:off x="2412" y="1929"/>
                    <a:ext cx="151" cy="558"/>
                  </a:xfrm>
                  <a:custGeom>
                    <a:avLst/>
                    <a:gdLst/>
                    <a:ahLst/>
                    <a:cxnLst>
                      <a:cxn ang="0">
                        <a:pos x="18" y="165"/>
                      </a:cxn>
                      <a:cxn ang="0">
                        <a:pos x="42" y="39"/>
                      </a:cxn>
                      <a:cxn ang="0">
                        <a:pos x="66" y="3"/>
                      </a:cxn>
                      <a:cxn ang="0">
                        <a:pos x="108" y="27"/>
                      </a:cxn>
                      <a:cxn ang="0">
                        <a:pos x="138" y="165"/>
                      </a:cxn>
                      <a:cxn ang="0">
                        <a:pos x="144" y="423"/>
                      </a:cxn>
                      <a:cxn ang="0">
                        <a:pos x="96" y="543"/>
                      </a:cxn>
                      <a:cxn ang="0">
                        <a:pos x="24" y="513"/>
                      </a:cxn>
                      <a:cxn ang="0">
                        <a:pos x="0" y="315"/>
                      </a:cxn>
                      <a:cxn ang="0">
                        <a:pos x="18" y="165"/>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sp>
                <p:nvSpPr>
                  <p:cNvPr id="54288" name="Freeform 16"/>
                  <p:cNvSpPr>
                    <a:spLocks/>
                  </p:cNvSpPr>
                  <p:nvPr/>
                </p:nvSpPr>
                <p:spPr bwMode="auto">
                  <a:xfrm>
                    <a:off x="1907" y="1589"/>
                    <a:ext cx="392" cy="253"/>
                  </a:xfrm>
                  <a:custGeom>
                    <a:avLst/>
                    <a:gdLst/>
                    <a:ahLst/>
                    <a:cxnLst>
                      <a:cxn ang="0">
                        <a:pos x="175" y="61"/>
                      </a:cxn>
                      <a:cxn ang="0">
                        <a:pos x="307" y="19"/>
                      </a:cxn>
                      <a:cxn ang="0">
                        <a:pos x="367" y="7"/>
                      </a:cxn>
                      <a:cxn ang="0">
                        <a:pos x="385" y="61"/>
                      </a:cxn>
                      <a:cxn ang="0">
                        <a:pos x="325" y="133"/>
                      </a:cxn>
                      <a:cxn ang="0">
                        <a:pos x="193" y="223"/>
                      </a:cxn>
                      <a:cxn ang="0">
                        <a:pos x="37" y="247"/>
                      </a:cxn>
                      <a:cxn ang="0">
                        <a:pos x="1" y="187"/>
                      </a:cxn>
                      <a:cxn ang="0">
                        <a:pos x="43" y="115"/>
                      </a:cxn>
                      <a:cxn ang="0">
                        <a:pos x="175" y="61"/>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sp>
                <p:nvSpPr>
                  <p:cNvPr id="54289" name="Freeform 17"/>
                  <p:cNvSpPr>
                    <a:spLocks/>
                  </p:cNvSpPr>
                  <p:nvPr/>
                </p:nvSpPr>
                <p:spPr bwMode="auto">
                  <a:xfrm>
                    <a:off x="2094" y="930"/>
                    <a:ext cx="238" cy="386"/>
                  </a:xfrm>
                  <a:custGeom>
                    <a:avLst/>
                    <a:gdLst/>
                    <a:ahLst/>
                    <a:cxnLst>
                      <a:cxn ang="0">
                        <a:pos x="78" y="270"/>
                      </a:cxn>
                      <a:cxn ang="0">
                        <a:pos x="24" y="192"/>
                      </a:cxn>
                      <a:cxn ang="0">
                        <a:pos x="0" y="96"/>
                      </a:cxn>
                      <a:cxn ang="0">
                        <a:pos x="24" y="12"/>
                      </a:cxn>
                      <a:cxn ang="0">
                        <a:pos x="120" y="24"/>
                      </a:cxn>
                      <a:cxn ang="0">
                        <a:pos x="180" y="132"/>
                      </a:cxn>
                      <a:cxn ang="0">
                        <a:pos x="234" y="306"/>
                      </a:cxn>
                      <a:cxn ang="0">
                        <a:pos x="204" y="378"/>
                      </a:cxn>
                      <a:cxn ang="0">
                        <a:pos x="168" y="354"/>
                      </a:cxn>
                      <a:cxn ang="0">
                        <a:pos x="78" y="270"/>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w="9525" cap="flat" cmpd="sng">
                    <a:noFill/>
                    <a:prstDash val="solid"/>
                    <a:round/>
                    <a:headEnd type="none" w="med" len="med"/>
                    <a:tailEnd type="none" w="med" len="med"/>
                  </a:ln>
                  <a:effectLst/>
                </p:spPr>
                <p:txBody>
                  <a:bodyPr wrap="none" anchor="ctr"/>
                  <a:lstStyle/>
                  <a:p>
                    <a:endParaRPr lang="en-US"/>
                  </a:p>
                </p:txBody>
              </p:sp>
            </p:grpSp>
            <p:pic>
              <p:nvPicPr>
                <p:cNvPr id="54290" name="Picture 18"/>
                <p:cNvPicPr>
                  <a:picLocks noChangeAspect="1" noChangeArrowheads="1"/>
                </p:cNvPicPr>
                <p:nvPr userDrawn="1"/>
              </p:nvPicPr>
              <p:blipFill>
                <a:blip r:embed="rId17"/>
                <a:srcRect/>
                <a:stretch>
                  <a:fillRect/>
                </a:stretch>
              </p:blipFill>
              <p:spPr bwMode="auto">
                <a:xfrm>
                  <a:off x="5280" y="144"/>
                  <a:ext cx="186" cy="183"/>
                </a:xfrm>
                <a:prstGeom prst="rect">
                  <a:avLst/>
                </a:prstGeom>
                <a:noFill/>
                <a:ln w="9525">
                  <a:noFill/>
                  <a:miter lim="800000"/>
                  <a:headEnd/>
                  <a:tailEnd/>
                </a:ln>
                <a:effectLst/>
              </p:spPr>
            </p:pic>
            <p:pic>
              <p:nvPicPr>
                <p:cNvPr id="54291" name="Picture 19"/>
                <p:cNvPicPr>
                  <a:picLocks noChangeAspect="1" noChangeArrowheads="1"/>
                </p:cNvPicPr>
                <p:nvPr userDrawn="1"/>
              </p:nvPicPr>
              <p:blipFill>
                <a:blip r:embed="rId17"/>
                <a:srcRect/>
                <a:stretch>
                  <a:fillRect/>
                </a:stretch>
              </p:blipFill>
              <p:spPr bwMode="auto">
                <a:xfrm>
                  <a:off x="5574" y="144"/>
                  <a:ext cx="186" cy="183"/>
                </a:xfrm>
                <a:prstGeom prst="rect">
                  <a:avLst/>
                </a:prstGeom>
                <a:noFill/>
                <a:ln w="9525">
                  <a:noFill/>
                  <a:miter lim="800000"/>
                  <a:headEnd/>
                  <a:tailEnd/>
                </a:ln>
                <a:effectLst/>
              </p:spPr>
            </p:pic>
            <p:pic>
              <p:nvPicPr>
                <p:cNvPr id="54292" name="Picture 20"/>
                <p:cNvPicPr>
                  <a:picLocks noChangeAspect="1" noChangeArrowheads="1"/>
                </p:cNvPicPr>
                <p:nvPr userDrawn="1"/>
              </p:nvPicPr>
              <p:blipFill>
                <a:blip r:embed="rId17"/>
                <a:srcRect/>
                <a:stretch>
                  <a:fillRect/>
                </a:stretch>
              </p:blipFill>
              <p:spPr bwMode="auto">
                <a:xfrm>
                  <a:off x="5424" y="336"/>
                  <a:ext cx="186" cy="183"/>
                </a:xfrm>
                <a:prstGeom prst="rect">
                  <a:avLst/>
                </a:prstGeom>
                <a:noFill/>
                <a:ln w="9525">
                  <a:noFill/>
                  <a:miter lim="800000"/>
                  <a:headEnd/>
                  <a:tailEnd/>
                </a:ln>
                <a:effectLst/>
              </p:spPr>
            </p:pic>
            <p:pic>
              <p:nvPicPr>
                <p:cNvPr id="54293" name="Picture 21"/>
                <p:cNvPicPr>
                  <a:picLocks noChangeAspect="1" noChangeArrowheads="1"/>
                </p:cNvPicPr>
                <p:nvPr userDrawn="1"/>
              </p:nvPicPr>
              <p:blipFill>
                <a:blip r:embed="rId17"/>
                <a:srcRect/>
                <a:stretch>
                  <a:fillRect/>
                </a:stretch>
              </p:blipFill>
              <p:spPr bwMode="auto">
                <a:xfrm>
                  <a:off x="5376" y="576"/>
                  <a:ext cx="186" cy="183"/>
                </a:xfrm>
                <a:prstGeom prst="rect">
                  <a:avLst/>
                </a:prstGeom>
                <a:noFill/>
                <a:ln w="9525">
                  <a:noFill/>
                  <a:miter lim="800000"/>
                  <a:headEnd/>
                  <a:tailEnd/>
                </a:ln>
                <a:effectLst/>
              </p:spPr>
            </p:pic>
            <p:pic>
              <p:nvPicPr>
                <p:cNvPr id="54294" name="Picture 22"/>
                <p:cNvPicPr>
                  <a:picLocks noChangeAspect="1" noChangeArrowheads="1"/>
                </p:cNvPicPr>
                <p:nvPr userDrawn="1"/>
              </p:nvPicPr>
              <p:blipFill>
                <a:blip r:embed="rId17"/>
                <a:srcRect/>
                <a:stretch>
                  <a:fillRect/>
                </a:stretch>
              </p:blipFill>
              <p:spPr bwMode="auto">
                <a:xfrm>
                  <a:off x="5574" y="528"/>
                  <a:ext cx="186" cy="183"/>
                </a:xfrm>
                <a:prstGeom prst="rect">
                  <a:avLst/>
                </a:prstGeom>
                <a:noFill/>
                <a:ln w="9525">
                  <a:noFill/>
                  <a:miter lim="800000"/>
                  <a:headEnd/>
                  <a:tailEnd/>
                </a:ln>
                <a:effectLst/>
              </p:spPr>
            </p:pic>
            <p:pic>
              <p:nvPicPr>
                <p:cNvPr id="54295" name="Picture 23"/>
                <p:cNvPicPr>
                  <a:picLocks noChangeAspect="1" noChangeArrowheads="1"/>
                </p:cNvPicPr>
                <p:nvPr userDrawn="1"/>
              </p:nvPicPr>
              <p:blipFill>
                <a:blip r:embed="rId17"/>
                <a:srcRect/>
                <a:stretch>
                  <a:fillRect/>
                </a:stretch>
              </p:blipFill>
              <p:spPr bwMode="auto">
                <a:xfrm>
                  <a:off x="5472" y="768"/>
                  <a:ext cx="186" cy="183"/>
                </a:xfrm>
                <a:prstGeom prst="rect">
                  <a:avLst/>
                </a:prstGeom>
                <a:noFill/>
                <a:ln w="9525">
                  <a:noFill/>
                  <a:miter lim="800000"/>
                  <a:headEnd/>
                  <a:tailEnd/>
                </a:ln>
                <a:effectLst/>
              </p:spPr>
            </p:pic>
            <p:pic>
              <p:nvPicPr>
                <p:cNvPr id="54296" name="Picture 24"/>
                <p:cNvPicPr>
                  <a:picLocks noChangeAspect="1" noChangeArrowheads="1"/>
                </p:cNvPicPr>
                <p:nvPr userDrawn="1"/>
              </p:nvPicPr>
              <p:blipFill>
                <a:blip r:embed="rId17"/>
                <a:srcRect/>
                <a:stretch>
                  <a:fillRect/>
                </a:stretch>
              </p:blipFill>
              <p:spPr bwMode="auto">
                <a:xfrm>
                  <a:off x="5574" y="1008"/>
                  <a:ext cx="186" cy="183"/>
                </a:xfrm>
                <a:prstGeom prst="rect">
                  <a:avLst/>
                </a:prstGeom>
                <a:noFill/>
                <a:ln w="9525">
                  <a:noFill/>
                  <a:miter lim="800000"/>
                  <a:headEnd/>
                  <a:tailEnd/>
                </a:ln>
                <a:effectLst/>
              </p:spPr>
            </p:pic>
            <p:pic>
              <p:nvPicPr>
                <p:cNvPr id="54297" name="Picture 25"/>
                <p:cNvPicPr>
                  <a:picLocks noChangeAspect="1" noChangeArrowheads="1"/>
                </p:cNvPicPr>
                <p:nvPr userDrawn="1"/>
              </p:nvPicPr>
              <p:blipFill>
                <a:blip r:embed="rId17"/>
                <a:srcRect/>
                <a:stretch>
                  <a:fillRect/>
                </a:stretch>
              </p:blipFill>
              <p:spPr bwMode="auto">
                <a:xfrm>
                  <a:off x="5574" y="1248"/>
                  <a:ext cx="186" cy="183"/>
                </a:xfrm>
                <a:prstGeom prst="rect">
                  <a:avLst/>
                </a:prstGeom>
                <a:noFill/>
                <a:ln w="9525">
                  <a:noFill/>
                  <a:miter lim="800000"/>
                  <a:headEnd/>
                  <a:tailEnd/>
                </a:ln>
                <a:effectLst/>
              </p:spPr>
            </p:pic>
          </p:grpSp>
          <p:grpSp>
            <p:nvGrpSpPr>
              <p:cNvPr id="54298" name="Group 26"/>
              <p:cNvGrpSpPr>
                <a:grpSpLocks/>
              </p:cNvGrpSpPr>
              <p:nvPr userDrawn="1"/>
            </p:nvGrpSpPr>
            <p:grpSpPr bwMode="auto">
              <a:xfrm>
                <a:off x="4944" y="1008"/>
                <a:ext cx="522" cy="2967"/>
                <a:chOff x="4944" y="1008"/>
                <a:chExt cx="522" cy="2967"/>
              </a:xfrm>
            </p:grpSpPr>
            <p:pic>
              <p:nvPicPr>
                <p:cNvPr id="54299" name="Picture 27"/>
                <p:cNvPicPr>
                  <a:picLocks noChangeAspect="1" noChangeArrowheads="1"/>
                </p:cNvPicPr>
                <p:nvPr userDrawn="1"/>
              </p:nvPicPr>
              <p:blipFill>
                <a:blip r:embed="rId17"/>
                <a:srcRect/>
                <a:stretch>
                  <a:fillRect/>
                </a:stretch>
              </p:blipFill>
              <p:spPr bwMode="auto">
                <a:xfrm>
                  <a:off x="5136" y="1008"/>
                  <a:ext cx="186" cy="183"/>
                </a:xfrm>
                <a:prstGeom prst="rect">
                  <a:avLst/>
                </a:prstGeom>
                <a:noFill/>
                <a:ln w="9525">
                  <a:noFill/>
                  <a:miter lim="800000"/>
                  <a:headEnd/>
                  <a:tailEnd/>
                </a:ln>
                <a:effectLst/>
              </p:spPr>
            </p:pic>
            <p:pic>
              <p:nvPicPr>
                <p:cNvPr id="54300" name="Picture 28"/>
                <p:cNvPicPr>
                  <a:picLocks noChangeAspect="1" noChangeArrowheads="1"/>
                </p:cNvPicPr>
                <p:nvPr userDrawn="1"/>
              </p:nvPicPr>
              <p:blipFill>
                <a:blip r:embed="rId17"/>
                <a:srcRect/>
                <a:stretch>
                  <a:fillRect/>
                </a:stretch>
              </p:blipFill>
              <p:spPr bwMode="auto">
                <a:xfrm>
                  <a:off x="5184" y="1200"/>
                  <a:ext cx="186" cy="183"/>
                </a:xfrm>
                <a:prstGeom prst="rect">
                  <a:avLst/>
                </a:prstGeom>
                <a:noFill/>
                <a:ln w="9525">
                  <a:noFill/>
                  <a:miter lim="800000"/>
                  <a:headEnd/>
                  <a:tailEnd/>
                </a:ln>
                <a:effectLst/>
              </p:spPr>
            </p:pic>
            <p:pic>
              <p:nvPicPr>
                <p:cNvPr id="54301" name="Picture 29"/>
                <p:cNvPicPr>
                  <a:picLocks noChangeAspect="1" noChangeArrowheads="1"/>
                </p:cNvPicPr>
                <p:nvPr userDrawn="1"/>
              </p:nvPicPr>
              <p:blipFill>
                <a:blip r:embed="rId17"/>
                <a:srcRect/>
                <a:stretch>
                  <a:fillRect/>
                </a:stretch>
              </p:blipFill>
              <p:spPr bwMode="auto">
                <a:xfrm>
                  <a:off x="5136" y="1584"/>
                  <a:ext cx="186" cy="183"/>
                </a:xfrm>
                <a:prstGeom prst="rect">
                  <a:avLst/>
                </a:prstGeom>
                <a:noFill/>
                <a:ln w="9525">
                  <a:noFill/>
                  <a:miter lim="800000"/>
                  <a:headEnd/>
                  <a:tailEnd/>
                </a:ln>
                <a:effectLst/>
              </p:spPr>
            </p:pic>
            <p:pic>
              <p:nvPicPr>
                <p:cNvPr id="54302" name="Picture 30"/>
                <p:cNvPicPr>
                  <a:picLocks noChangeAspect="1" noChangeArrowheads="1"/>
                </p:cNvPicPr>
                <p:nvPr userDrawn="1"/>
              </p:nvPicPr>
              <p:blipFill>
                <a:blip r:embed="rId17"/>
                <a:srcRect/>
                <a:stretch>
                  <a:fillRect/>
                </a:stretch>
              </p:blipFill>
              <p:spPr bwMode="auto">
                <a:xfrm>
                  <a:off x="5280" y="1728"/>
                  <a:ext cx="186" cy="183"/>
                </a:xfrm>
                <a:prstGeom prst="rect">
                  <a:avLst/>
                </a:prstGeom>
                <a:noFill/>
                <a:ln w="9525">
                  <a:noFill/>
                  <a:miter lim="800000"/>
                  <a:headEnd/>
                  <a:tailEnd/>
                </a:ln>
                <a:effectLst/>
              </p:spPr>
            </p:pic>
            <p:pic>
              <p:nvPicPr>
                <p:cNvPr id="54303" name="Picture 31"/>
                <p:cNvPicPr>
                  <a:picLocks noChangeAspect="1" noChangeArrowheads="1"/>
                </p:cNvPicPr>
                <p:nvPr userDrawn="1"/>
              </p:nvPicPr>
              <p:blipFill>
                <a:blip r:embed="rId17"/>
                <a:srcRect/>
                <a:stretch>
                  <a:fillRect/>
                </a:stretch>
              </p:blipFill>
              <p:spPr bwMode="auto">
                <a:xfrm>
                  <a:off x="5040" y="1824"/>
                  <a:ext cx="186" cy="183"/>
                </a:xfrm>
                <a:prstGeom prst="rect">
                  <a:avLst/>
                </a:prstGeom>
                <a:noFill/>
                <a:ln w="9525">
                  <a:noFill/>
                  <a:miter lim="800000"/>
                  <a:headEnd/>
                  <a:tailEnd/>
                </a:ln>
                <a:effectLst/>
              </p:spPr>
            </p:pic>
            <p:pic>
              <p:nvPicPr>
                <p:cNvPr id="54304" name="Picture 32"/>
                <p:cNvPicPr>
                  <a:picLocks noChangeAspect="1" noChangeArrowheads="1"/>
                </p:cNvPicPr>
                <p:nvPr userDrawn="1"/>
              </p:nvPicPr>
              <p:blipFill>
                <a:blip r:embed="rId17"/>
                <a:srcRect/>
                <a:stretch>
                  <a:fillRect/>
                </a:stretch>
              </p:blipFill>
              <p:spPr bwMode="auto">
                <a:xfrm>
                  <a:off x="5088" y="2016"/>
                  <a:ext cx="186" cy="183"/>
                </a:xfrm>
                <a:prstGeom prst="rect">
                  <a:avLst/>
                </a:prstGeom>
                <a:noFill/>
                <a:ln w="9525">
                  <a:noFill/>
                  <a:miter lim="800000"/>
                  <a:headEnd/>
                  <a:tailEnd/>
                </a:ln>
                <a:effectLst/>
              </p:spPr>
            </p:pic>
            <p:pic>
              <p:nvPicPr>
                <p:cNvPr id="54305" name="Picture 33"/>
                <p:cNvPicPr>
                  <a:picLocks noChangeAspect="1" noChangeArrowheads="1"/>
                </p:cNvPicPr>
                <p:nvPr userDrawn="1"/>
              </p:nvPicPr>
              <p:blipFill>
                <a:blip r:embed="rId17"/>
                <a:srcRect/>
                <a:stretch>
                  <a:fillRect/>
                </a:stretch>
              </p:blipFill>
              <p:spPr bwMode="auto">
                <a:xfrm>
                  <a:off x="5280" y="2064"/>
                  <a:ext cx="186" cy="183"/>
                </a:xfrm>
                <a:prstGeom prst="rect">
                  <a:avLst/>
                </a:prstGeom>
                <a:noFill/>
                <a:ln w="9525">
                  <a:noFill/>
                  <a:miter lim="800000"/>
                  <a:headEnd/>
                  <a:tailEnd/>
                </a:ln>
                <a:effectLst/>
              </p:spPr>
            </p:pic>
            <p:pic>
              <p:nvPicPr>
                <p:cNvPr id="54306" name="Picture 34"/>
                <p:cNvPicPr>
                  <a:picLocks noChangeAspect="1" noChangeArrowheads="1"/>
                </p:cNvPicPr>
                <p:nvPr userDrawn="1"/>
              </p:nvPicPr>
              <p:blipFill>
                <a:blip r:embed="rId17"/>
                <a:srcRect/>
                <a:stretch>
                  <a:fillRect/>
                </a:stretch>
              </p:blipFill>
              <p:spPr bwMode="auto">
                <a:xfrm>
                  <a:off x="5232" y="2352"/>
                  <a:ext cx="186" cy="183"/>
                </a:xfrm>
                <a:prstGeom prst="rect">
                  <a:avLst/>
                </a:prstGeom>
                <a:noFill/>
                <a:ln w="9525">
                  <a:noFill/>
                  <a:miter lim="800000"/>
                  <a:headEnd/>
                  <a:tailEnd/>
                </a:ln>
                <a:effectLst/>
              </p:spPr>
            </p:pic>
            <p:pic>
              <p:nvPicPr>
                <p:cNvPr id="54307" name="Picture 35"/>
                <p:cNvPicPr>
                  <a:picLocks noChangeAspect="1" noChangeArrowheads="1"/>
                </p:cNvPicPr>
                <p:nvPr userDrawn="1"/>
              </p:nvPicPr>
              <p:blipFill>
                <a:blip r:embed="rId17"/>
                <a:srcRect/>
                <a:stretch>
                  <a:fillRect/>
                </a:stretch>
              </p:blipFill>
              <p:spPr bwMode="auto">
                <a:xfrm>
                  <a:off x="4992" y="2208"/>
                  <a:ext cx="186" cy="183"/>
                </a:xfrm>
                <a:prstGeom prst="rect">
                  <a:avLst/>
                </a:prstGeom>
                <a:noFill/>
                <a:ln w="9525">
                  <a:noFill/>
                  <a:miter lim="800000"/>
                  <a:headEnd/>
                  <a:tailEnd/>
                </a:ln>
                <a:effectLst/>
              </p:spPr>
            </p:pic>
            <p:pic>
              <p:nvPicPr>
                <p:cNvPr id="54308" name="Picture 36"/>
                <p:cNvPicPr>
                  <a:picLocks noChangeAspect="1" noChangeArrowheads="1"/>
                </p:cNvPicPr>
                <p:nvPr userDrawn="1"/>
              </p:nvPicPr>
              <p:blipFill>
                <a:blip r:embed="rId17"/>
                <a:srcRect/>
                <a:stretch>
                  <a:fillRect/>
                </a:stretch>
              </p:blipFill>
              <p:spPr bwMode="auto">
                <a:xfrm>
                  <a:off x="4992" y="2448"/>
                  <a:ext cx="186" cy="183"/>
                </a:xfrm>
                <a:prstGeom prst="rect">
                  <a:avLst/>
                </a:prstGeom>
                <a:noFill/>
                <a:ln w="9525">
                  <a:noFill/>
                  <a:miter lim="800000"/>
                  <a:headEnd/>
                  <a:tailEnd/>
                </a:ln>
                <a:effectLst/>
              </p:spPr>
            </p:pic>
            <p:pic>
              <p:nvPicPr>
                <p:cNvPr id="54309" name="Picture 37"/>
                <p:cNvPicPr>
                  <a:picLocks noChangeAspect="1" noChangeArrowheads="1"/>
                </p:cNvPicPr>
                <p:nvPr userDrawn="1"/>
              </p:nvPicPr>
              <p:blipFill>
                <a:blip r:embed="rId17"/>
                <a:srcRect/>
                <a:stretch>
                  <a:fillRect/>
                </a:stretch>
              </p:blipFill>
              <p:spPr bwMode="auto">
                <a:xfrm>
                  <a:off x="5136" y="2592"/>
                  <a:ext cx="186" cy="183"/>
                </a:xfrm>
                <a:prstGeom prst="rect">
                  <a:avLst/>
                </a:prstGeom>
                <a:noFill/>
                <a:ln w="9525">
                  <a:noFill/>
                  <a:miter lim="800000"/>
                  <a:headEnd/>
                  <a:tailEnd/>
                </a:ln>
                <a:effectLst/>
              </p:spPr>
            </p:pic>
            <p:pic>
              <p:nvPicPr>
                <p:cNvPr id="54310" name="Picture 38"/>
                <p:cNvPicPr>
                  <a:picLocks noChangeAspect="1" noChangeArrowheads="1"/>
                </p:cNvPicPr>
                <p:nvPr userDrawn="1"/>
              </p:nvPicPr>
              <p:blipFill>
                <a:blip r:embed="rId17"/>
                <a:srcRect/>
                <a:stretch>
                  <a:fillRect/>
                </a:stretch>
              </p:blipFill>
              <p:spPr bwMode="auto">
                <a:xfrm>
                  <a:off x="5232" y="1392"/>
                  <a:ext cx="186" cy="183"/>
                </a:xfrm>
                <a:prstGeom prst="rect">
                  <a:avLst/>
                </a:prstGeom>
                <a:noFill/>
                <a:ln w="9525">
                  <a:noFill/>
                  <a:miter lim="800000"/>
                  <a:headEnd/>
                  <a:tailEnd/>
                </a:ln>
                <a:effectLst/>
              </p:spPr>
            </p:pic>
            <p:pic>
              <p:nvPicPr>
                <p:cNvPr id="54311" name="Picture 39"/>
                <p:cNvPicPr>
                  <a:picLocks noChangeAspect="1" noChangeArrowheads="1"/>
                </p:cNvPicPr>
                <p:nvPr userDrawn="1"/>
              </p:nvPicPr>
              <p:blipFill>
                <a:blip r:embed="rId17"/>
                <a:srcRect/>
                <a:stretch>
                  <a:fillRect/>
                </a:stretch>
              </p:blipFill>
              <p:spPr bwMode="auto">
                <a:xfrm>
                  <a:off x="4944" y="2736"/>
                  <a:ext cx="186" cy="183"/>
                </a:xfrm>
                <a:prstGeom prst="rect">
                  <a:avLst/>
                </a:prstGeom>
                <a:noFill/>
                <a:ln w="9525">
                  <a:noFill/>
                  <a:miter lim="800000"/>
                  <a:headEnd/>
                  <a:tailEnd/>
                </a:ln>
                <a:effectLst/>
              </p:spPr>
            </p:pic>
            <p:pic>
              <p:nvPicPr>
                <p:cNvPr id="54312" name="Picture 40"/>
                <p:cNvPicPr>
                  <a:picLocks noChangeAspect="1" noChangeArrowheads="1"/>
                </p:cNvPicPr>
                <p:nvPr userDrawn="1"/>
              </p:nvPicPr>
              <p:blipFill>
                <a:blip r:embed="rId17"/>
                <a:srcRect/>
                <a:stretch>
                  <a:fillRect/>
                </a:stretch>
              </p:blipFill>
              <p:spPr bwMode="auto">
                <a:xfrm>
                  <a:off x="4992" y="3072"/>
                  <a:ext cx="186" cy="183"/>
                </a:xfrm>
                <a:prstGeom prst="rect">
                  <a:avLst/>
                </a:prstGeom>
                <a:noFill/>
                <a:ln w="9525">
                  <a:noFill/>
                  <a:miter lim="800000"/>
                  <a:headEnd/>
                  <a:tailEnd/>
                </a:ln>
                <a:effectLst/>
              </p:spPr>
            </p:pic>
            <p:pic>
              <p:nvPicPr>
                <p:cNvPr id="54313" name="Picture 41"/>
                <p:cNvPicPr>
                  <a:picLocks noChangeAspect="1" noChangeArrowheads="1"/>
                </p:cNvPicPr>
                <p:nvPr userDrawn="1"/>
              </p:nvPicPr>
              <p:blipFill>
                <a:blip r:embed="rId17"/>
                <a:srcRect/>
                <a:stretch>
                  <a:fillRect/>
                </a:stretch>
              </p:blipFill>
              <p:spPr bwMode="auto">
                <a:xfrm>
                  <a:off x="5232" y="3312"/>
                  <a:ext cx="186" cy="183"/>
                </a:xfrm>
                <a:prstGeom prst="rect">
                  <a:avLst/>
                </a:prstGeom>
                <a:noFill/>
                <a:ln w="9525">
                  <a:noFill/>
                  <a:miter lim="800000"/>
                  <a:headEnd/>
                  <a:tailEnd/>
                </a:ln>
                <a:effectLst/>
              </p:spPr>
            </p:pic>
            <p:pic>
              <p:nvPicPr>
                <p:cNvPr id="54314" name="Picture 42"/>
                <p:cNvPicPr>
                  <a:picLocks noChangeAspect="1" noChangeArrowheads="1"/>
                </p:cNvPicPr>
                <p:nvPr userDrawn="1"/>
              </p:nvPicPr>
              <p:blipFill>
                <a:blip r:embed="rId17"/>
                <a:srcRect/>
                <a:stretch>
                  <a:fillRect/>
                </a:stretch>
              </p:blipFill>
              <p:spPr bwMode="auto">
                <a:xfrm>
                  <a:off x="4992" y="3408"/>
                  <a:ext cx="186" cy="183"/>
                </a:xfrm>
                <a:prstGeom prst="rect">
                  <a:avLst/>
                </a:prstGeom>
                <a:noFill/>
                <a:ln w="9525">
                  <a:noFill/>
                  <a:miter lim="800000"/>
                  <a:headEnd/>
                  <a:tailEnd/>
                </a:ln>
                <a:effectLst/>
              </p:spPr>
            </p:pic>
            <p:pic>
              <p:nvPicPr>
                <p:cNvPr id="54315" name="Picture 43"/>
                <p:cNvPicPr>
                  <a:picLocks noChangeAspect="1" noChangeArrowheads="1"/>
                </p:cNvPicPr>
                <p:nvPr userDrawn="1"/>
              </p:nvPicPr>
              <p:blipFill>
                <a:blip r:embed="rId17"/>
                <a:srcRect/>
                <a:stretch>
                  <a:fillRect/>
                </a:stretch>
              </p:blipFill>
              <p:spPr bwMode="auto">
                <a:xfrm>
                  <a:off x="5088" y="3552"/>
                  <a:ext cx="186" cy="183"/>
                </a:xfrm>
                <a:prstGeom prst="rect">
                  <a:avLst/>
                </a:prstGeom>
                <a:noFill/>
                <a:ln w="9525">
                  <a:noFill/>
                  <a:miter lim="800000"/>
                  <a:headEnd/>
                  <a:tailEnd/>
                </a:ln>
                <a:effectLst/>
              </p:spPr>
            </p:pic>
            <p:pic>
              <p:nvPicPr>
                <p:cNvPr id="54316" name="Picture 44"/>
                <p:cNvPicPr>
                  <a:picLocks noChangeAspect="1" noChangeArrowheads="1"/>
                </p:cNvPicPr>
                <p:nvPr userDrawn="1"/>
              </p:nvPicPr>
              <p:blipFill>
                <a:blip r:embed="rId17"/>
                <a:srcRect/>
                <a:stretch>
                  <a:fillRect/>
                </a:stretch>
              </p:blipFill>
              <p:spPr bwMode="auto">
                <a:xfrm>
                  <a:off x="4992" y="3792"/>
                  <a:ext cx="186" cy="183"/>
                </a:xfrm>
                <a:prstGeom prst="rect">
                  <a:avLst/>
                </a:prstGeom>
                <a:noFill/>
                <a:ln w="9525">
                  <a:noFill/>
                  <a:miter lim="800000"/>
                  <a:headEnd/>
                  <a:tailEnd/>
                </a:ln>
                <a:effectLst/>
              </p:spPr>
            </p:pic>
            <p:pic>
              <p:nvPicPr>
                <p:cNvPr id="54317" name="Picture 45"/>
                <p:cNvPicPr>
                  <a:picLocks noChangeAspect="1" noChangeArrowheads="1"/>
                </p:cNvPicPr>
                <p:nvPr userDrawn="1"/>
              </p:nvPicPr>
              <p:blipFill>
                <a:blip r:embed="rId17"/>
                <a:srcRect/>
                <a:stretch>
                  <a:fillRect/>
                </a:stretch>
              </p:blipFill>
              <p:spPr bwMode="auto">
                <a:xfrm>
                  <a:off x="5184" y="3696"/>
                  <a:ext cx="186" cy="183"/>
                </a:xfrm>
                <a:prstGeom prst="rect">
                  <a:avLst/>
                </a:prstGeom>
                <a:noFill/>
                <a:ln w="9525">
                  <a:noFill/>
                  <a:miter lim="800000"/>
                  <a:headEnd/>
                  <a:tailEnd/>
                </a:ln>
                <a:effectLst/>
              </p:spPr>
            </p:pic>
          </p:grpSp>
        </p:grpSp>
        <p:sp>
          <p:nvSpPr>
            <p:cNvPr id="54318" name="Freeform 46"/>
            <p:cNvSpPr>
              <a:spLocks/>
            </p:cNvSpPr>
            <p:nvPr/>
          </p:nvSpPr>
          <p:spPr bwMode="auto">
            <a:xfrm>
              <a:off x="5010" y="3092"/>
              <a:ext cx="750" cy="1222"/>
            </a:xfrm>
            <a:custGeom>
              <a:avLst/>
              <a:gdLst/>
              <a:ahLst/>
              <a:cxnLst>
                <a:cxn ang="0">
                  <a:pos x="372" y="154"/>
                </a:cxn>
                <a:cxn ang="0">
                  <a:pos x="378" y="412"/>
                </a:cxn>
                <a:cxn ang="0">
                  <a:pos x="312" y="724"/>
                </a:cxn>
                <a:cxn ang="0">
                  <a:pos x="138" y="928"/>
                </a:cxn>
                <a:cxn ang="0">
                  <a:pos x="0" y="976"/>
                </a:cxn>
                <a:cxn ang="0">
                  <a:pos x="0" y="1222"/>
                </a:cxn>
                <a:cxn ang="0">
                  <a:pos x="750" y="1222"/>
                </a:cxn>
                <a:cxn ang="0">
                  <a:pos x="750" y="178"/>
                </a:cxn>
                <a:cxn ang="0">
                  <a:pos x="372" y="154"/>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cap="flat" cmpd="sng">
              <a:noFill/>
              <a:prstDash val="solid"/>
              <a:round/>
              <a:headEnd type="none" w="med" len="med"/>
              <a:tailEnd type="none" w="med" len="med"/>
            </a:ln>
            <a:effectLst/>
          </p:spPr>
          <p:txBody>
            <a:bodyPr wrap="none" anchor="ctr"/>
            <a:lstStyle/>
            <a:p>
              <a:endParaRPr lang="en-US"/>
            </a:p>
          </p:txBody>
        </p:sp>
        <p:sp>
          <p:nvSpPr>
            <p:cNvPr id="54319" name="Freeform 47"/>
            <p:cNvSpPr>
              <a:spLocks/>
            </p:cNvSpPr>
            <p:nvPr/>
          </p:nvSpPr>
          <p:spPr bwMode="auto">
            <a:xfrm>
              <a:off x="5001" y="3060"/>
              <a:ext cx="768" cy="1260"/>
            </a:xfrm>
            <a:custGeom>
              <a:avLst/>
              <a:gdLst/>
              <a:ahLst/>
              <a:cxnLst>
                <a:cxn ang="0">
                  <a:pos x="0" y="1260"/>
                </a:cxn>
                <a:cxn ang="0">
                  <a:pos x="0" y="1134"/>
                </a:cxn>
                <a:cxn ang="0">
                  <a:pos x="210" y="1032"/>
                </a:cxn>
                <a:cxn ang="0">
                  <a:pos x="324" y="918"/>
                </a:cxn>
                <a:cxn ang="0">
                  <a:pos x="414" y="714"/>
                </a:cxn>
                <a:cxn ang="0">
                  <a:pos x="450" y="456"/>
                </a:cxn>
                <a:cxn ang="0">
                  <a:pos x="438" y="258"/>
                </a:cxn>
                <a:cxn ang="0">
                  <a:pos x="684" y="0"/>
                </a:cxn>
                <a:cxn ang="0">
                  <a:pos x="768" y="18"/>
                </a:cxn>
                <a:cxn ang="0">
                  <a:pos x="768" y="1254"/>
                </a:cxn>
                <a:cxn ang="0">
                  <a:pos x="0" y="1260"/>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54320" name="Freeform 48"/>
            <p:cNvSpPr>
              <a:spLocks/>
            </p:cNvSpPr>
            <p:nvPr/>
          </p:nvSpPr>
          <p:spPr bwMode="auto">
            <a:xfrm>
              <a:off x="4994" y="1775"/>
              <a:ext cx="776" cy="2543"/>
            </a:xfrm>
            <a:custGeom>
              <a:avLst/>
              <a:gdLst/>
              <a:ahLst/>
              <a:cxnLst>
                <a:cxn ang="0">
                  <a:pos x="550" y="115"/>
                </a:cxn>
                <a:cxn ang="0">
                  <a:pos x="460" y="529"/>
                </a:cxn>
                <a:cxn ang="0">
                  <a:pos x="298" y="925"/>
                </a:cxn>
                <a:cxn ang="0">
                  <a:pos x="76" y="1267"/>
                </a:cxn>
                <a:cxn ang="0">
                  <a:pos x="4" y="1339"/>
                </a:cxn>
                <a:cxn ang="0">
                  <a:pos x="100" y="1351"/>
                </a:cxn>
                <a:cxn ang="0">
                  <a:pos x="286" y="1399"/>
                </a:cxn>
                <a:cxn ang="0">
                  <a:pos x="394" y="1525"/>
                </a:cxn>
                <a:cxn ang="0">
                  <a:pos x="478" y="1705"/>
                </a:cxn>
                <a:cxn ang="0">
                  <a:pos x="478" y="1969"/>
                </a:cxn>
                <a:cxn ang="0">
                  <a:pos x="370" y="2263"/>
                </a:cxn>
                <a:cxn ang="0">
                  <a:pos x="124" y="2479"/>
                </a:cxn>
                <a:cxn ang="0">
                  <a:pos x="22" y="2515"/>
                </a:cxn>
                <a:cxn ang="0">
                  <a:pos x="196" y="2533"/>
                </a:cxn>
                <a:cxn ang="0">
                  <a:pos x="388" y="2455"/>
                </a:cxn>
                <a:cxn ang="0">
                  <a:pos x="502" y="2299"/>
                </a:cxn>
                <a:cxn ang="0">
                  <a:pos x="598" y="2197"/>
                </a:cxn>
                <a:cxn ang="0">
                  <a:pos x="694" y="2197"/>
                </a:cxn>
                <a:cxn ang="0">
                  <a:pos x="742" y="2230"/>
                </a:cxn>
                <a:cxn ang="0">
                  <a:pos x="712" y="2137"/>
                </a:cxn>
                <a:cxn ang="0">
                  <a:pos x="664" y="1807"/>
                </a:cxn>
                <a:cxn ang="0">
                  <a:pos x="670" y="1561"/>
                </a:cxn>
                <a:cxn ang="0">
                  <a:pos x="718" y="1393"/>
                </a:cxn>
                <a:cxn ang="0">
                  <a:pos x="748" y="1219"/>
                </a:cxn>
                <a:cxn ang="0">
                  <a:pos x="550" y="115"/>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noFill/>
              <a:round/>
              <a:headEnd/>
              <a:tailEnd/>
            </a:ln>
            <a:effectLst/>
          </p:spPr>
          <p:txBody>
            <a:bodyPr wrap="none" anchor="ctr"/>
            <a:lstStyle/>
            <a:p>
              <a:endParaRPr lang="en-US"/>
            </a:p>
          </p:txBody>
        </p:sp>
        <p:sp>
          <p:nvSpPr>
            <p:cNvPr id="54321" name="Freeform 49" descr="kimonopat1"/>
            <p:cNvSpPr>
              <a:spLocks/>
            </p:cNvSpPr>
            <p:nvPr/>
          </p:nvSpPr>
          <p:spPr bwMode="auto">
            <a:xfrm>
              <a:off x="5046" y="2229"/>
              <a:ext cx="617" cy="1376"/>
            </a:xfrm>
            <a:custGeom>
              <a:avLst/>
              <a:gdLst/>
              <a:ahLst/>
              <a:cxnLst>
                <a:cxn ang="0">
                  <a:pos x="486" y="3"/>
                </a:cxn>
                <a:cxn ang="0">
                  <a:pos x="402" y="381"/>
                </a:cxn>
                <a:cxn ang="0">
                  <a:pos x="216" y="777"/>
                </a:cxn>
                <a:cxn ang="0">
                  <a:pos x="0" y="1119"/>
                </a:cxn>
                <a:cxn ang="0">
                  <a:pos x="102" y="1101"/>
                </a:cxn>
                <a:cxn ang="0">
                  <a:pos x="282" y="1119"/>
                </a:cxn>
                <a:cxn ang="0">
                  <a:pos x="378" y="1185"/>
                </a:cxn>
                <a:cxn ang="0">
                  <a:pos x="432" y="1269"/>
                </a:cxn>
                <a:cxn ang="0">
                  <a:pos x="444" y="1365"/>
                </a:cxn>
                <a:cxn ang="0">
                  <a:pos x="498" y="1203"/>
                </a:cxn>
                <a:cxn ang="0">
                  <a:pos x="564" y="825"/>
                </a:cxn>
                <a:cxn ang="0">
                  <a:pos x="606" y="363"/>
                </a:cxn>
                <a:cxn ang="0">
                  <a:pos x="486" y="3"/>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8"/>
              <a:srcRect/>
              <a:tile tx="0" ty="0" sx="100000" sy="100000" flip="none" algn="tl"/>
            </a:blipFill>
            <a:ln w="9525" cap="flat" cmpd="sng">
              <a:noFill/>
              <a:prstDash val="solid"/>
              <a:round/>
              <a:headEnd/>
              <a:tailEnd/>
            </a:ln>
            <a:effectLst/>
          </p:spPr>
          <p:txBody>
            <a:bodyPr wrap="none" anchor="ctr"/>
            <a:lstStyle/>
            <a:p>
              <a:endParaRPr lang="en-US"/>
            </a:p>
          </p:txBody>
        </p:sp>
        <p:sp>
          <p:nvSpPr>
            <p:cNvPr id="54322" name="Freeform 50" descr="kimonopat1"/>
            <p:cNvSpPr>
              <a:spLocks/>
            </p:cNvSpPr>
            <p:nvPr/>
          </p:nvSpPr>
          <p:spPr bwMode="auto">
            <a:xfrm>
              <a:off x="5193" y="269"/>
              <a:ext cx="576" cy="3180"/>
            </a:xfrm>
            <a:custGeom>
              <a:avLst/>
              <a:gdLst/>
              <a:ahLst/>
              <a:cxnLst>
                <a:cxn ang="0">
                  <a:pos x="42" y="61"/>
                </a:cxn>
                <a:cxn ang="0">
                  <a:pos x="156" y="517"/>
                </a:cxn>
                <a:cxn ang="0">
                  <a:pos x="288" y="991"/>
                </a:cxn>
                <a:cxn ang="0">
                  <a:pos x="414" y="1435"/>
                </a:cxn>
                <a:cxn ang="0">
                  <a:pos x="576" y="1807"/>
                </a:cxn>
                <a:cxn ang="0">
                  <a:pos x="576" y="3055"/>
                </a:cxn>
                <a:cxn ang="0">
                  <a:pos x="414" y="2557"/>
                </a:cxn>
                <a:cxn ang="0">
                  <a:pos x="252" y="1765"/>
                </a:cxn>
                <a:cxn ang="0">
                  <a:pos x="126" y="961"/>
                </a:cxn>
                <a:cxn ang="0">
                  <a:pos x="12" y="151"/>
                </a:cxn>
                <a:cxn ang="0">
                  <a:pos x="42" y="6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8"/>
              <a:srcRect/>
              <a:tile tx="0" ty="0" sx="100000" sy="100000" flip="none" algn="tl"/>
            </a:blipFill>
            <a:ln w="9525" cap="flat" cmpd="sng">
              <a:noFill/>
              <a:prstDash val="solid"/>
              <a:round/>
              <a:headEnd/>
              <a:tailEnd/>
            </a:ln>
            <a:effectLst/>
          </p:spPr>
          <p:txBody>
            <a:bodyPr wrap="none" anchor="ctr"/>
            <a:lstStyle/>
            <a:p>
              <a:endParaRPr lang="en-US"/>
            </a:p>
          </p:txBody>
        </p:sp>
        <p:sp>
          <p:nvSpPr>
            <p:cNvPr id="54323" name="Freeform 51"/>
            <p:cNvSpPr>
              <a:spLocks/>
            </p:cNvSpPr>
            <p:nvPr/>
          </p:nvSpPr>
          <p:spPr bwMode="auto">
            <a:xfrm>
              <a:off x="5197" y="165"/>
              <a:ext cx="573" cy="1935"/>
            </a:xfrm>
            <a:custGeom>
              <a:avLst/>
              <a:gdLst/>
              <a:ahLst/>
              <a:cxnLst>
                <a:cxn ang="0">
                  <a:pos x="69" y="63"/>
                </a:cxn>
                <a:cxn ang="0">
                  <a:pos x="207" y="549"/>
                </a:cxn>
                <a:cxn ang="0">
                  <a:pos x="381" y="1101"/>
                </a:cxn>
                <a:cxn ang="0">
                  <a:pos x="573" y="1575"/>
                </a:cxn>
                <a:cxn ang="0">
                  <a:pos x="573" y="1935"/>
                </a:cxn>
                <a:cxn ang="0">
                  <a:pos x="321" y="1449"/>
                </a:cxn>
                <a:cxn ang="0">
                  <a:pos x="147" y="699"/>
                </a:cxn>
                <a:cxn ang="0">
                  <a:pos x="15" y="171"/>
                </a:cxn>
                <a:cxn ang="0">
                  <a:pos x="69" y="63"/>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54324" name="Freeform 52"/>
            <p:cNvSpPr>
              <a:spLocks/>
            </p:cNvSpPr>
            <p:nvPr/>
          </p:nvSpPr>
          <p:spPr bwMode="auto">
            <a:xfrm>
              <a:off x="5004" y="0"/>
              <a:ext cx="363"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round/>
              <a:headEnd/>
              <a:tailEnd/>
            </a:ln>
            <a:effectLst/>
          </p:spPr>
          <p:txBody>
            <a:bodyPr wrap="none" anchor="ctr"/>
            <a:lstStyle/>
            <a:p>
              <a:endParaRPr lang="en-US"/>
            </a:p>
          </p:txBody>
        </p:sp>
        <p:sp>
          <p:nvSpPr>
            <p:cNvPr id="54325" name="Freeform 53"/>
            <p:cNvSpPr>
              <a:spLocks/>
            </p:cNvSpPr>
            <p:nvPr/>
          </p:nvSpPr>
          <p:spPr bwMode="auto">
            <a:xfrm>
              <a:off x="5004" y="1"/>
              <a:ext cx="189" cy="2112"/>
            </a:xfrm>
            <a:custGeom>
              <a:avLst/>
              <a:gdLst/>
              <a:ahLst/>
              <a:cxnLst>
                <a:cxn ang="0">
                  <a:pos x="0" y="2094"/>
                </a:cxn>
                <a:cxn ang="0">
                  <a:pos x="66" y="1992"/>
                </a:cxn>
                <a:cxn ang="0">
                  <a:pos x="150" y="1464"/>
                </a:cxn>
                <a:cxn ang="0">
                  <a:pos x="234" y="678"/>
                </a:cxn>
                <a:cxn ang="0">
                  <a:pos x="324" y="0"/>
                </a:cxn>
                <a:cxn ang="0">
                  <a:pos x="0" y="0"/>
                </a:cxn>
                <a:cxn ang="0">
                  <a:pos x="0" y="2094"/>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w="9525">
              <a:noFill/>
              <a:round/>
              <a:headEnd/>
              <a:tailEnd/>
            </a:ln>
            <a:effectLst/>
          </p:spPr>
          <p:txBody>
            <a:bodyPr wrap="none" anchor="ctr"/>
            <a:lstStyle/>
            <a:p>
              <a:endParaRPr lang="en-US"/>
            </a:p>
          </p:txBody>
        </p:sp>
        <p:sp>
          <p:nvSpPr>
            <p:cNvPr id="54326"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w="9525">
              <a:noFill/>
              <a:miter lim="800000"/>
              <a:headEnd/>
              <a:tailEnd/>
            </a:ln>
            <a:effectLst/>
          </p:spPr>
          <p:txBody>
            <a:bodyPr wrap="none" anchor="ctr"/>
            <a:lstStyle/>
            <a:p>
              <a:pPr algn="ctr" eaLnBrk="1" hangingPunct="1"/>
              <a:endParaRPr kumimoji="1" lang="en-US"/>
            </a:p>
          </p:txBody>
        </p:sp>
        <p:sp>
          <p:nvSpPr>
            <p:cNvPr id="54327" name="Freeform 55"/>
            <p:cNvSpPr>
              <a:spLocks/>
            </p:cNvSpPr>
            <p:nvPr/>
          </p:nvSpPr>
          <p:spPr bwMode="auto">
            <a:xfrm>
              <a:off x="5013" y="3924"/>
              <a:ext cx="734" cy="390"/>
            </a:xfrm>
            <a:custGeom>
              <a:avLst/>
              <a:gdLst/>
              <a:ahLst/>
              <a:cxnLst>
                <a:cxn ang="0">
                  <a:pos x="1" y="357"/>
                </a:cxn>
                <a:cxn ang="0">
                  <a:pos x="109" y="341"/>
                </a:cxn>
                <a:cxn ang="0">
                  <a:pos x="241" y="305"/>
                </a:cxn>
                <a:cxn ang="0">
                  <a:pos x="353" y="209"/>
                </a:cxn>
                <a:cxn ang="0">
                  <a:pos x="429" y="89"/>
                </a:cxn>
                <a:cxn ang="0">
                  <a:pos x="493" y="17"/>
                </a:cxn>
                <a:cxn ang="0">
                  <a:pos x="577" y="1"/>
                </a:cxn>
                <a:cxn ang="0">
                  <a:pos x="629" y="21"/>
                </a:cxn>
                <a:cxn ang="0">
                  <a:pos x="673" y="65"/>
                </a:cxn>
                <a:cxn ang="0">
                  <a:pos x="673" y="137"/>
                </a:cxn>
                <a:cxn ang="0">
                  <a:pos x="561" y="225"/>
                </a:cxn>
                <a:cxn ang="0">
                  <a:pos x="425" y="297"/>
                </a:cxn>
                <a:cxn ang="0">
                  <a:pos x="245" y="357"/>
                </a:cxn>
                <a:cxn ang="0">
                  <a:pos x="113" y="377"/>
                </a:cxn>
                <a:cxn ang="0">
                  <a:pos x="1" y="357"/>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w="9525" cap="flat" cmpd="sng">
              <a:noFill/>
              <a:prstDash val="solid"/>
              <a:round/>
              <a:headEnd type="none" w="med" len="med"/>
              <a:tailEnd type="none" w="med" len="med"/>
            </a:ln>
            <a:effectLst/>
          </p:spPr>
          <p:txBody>
            <a:bodyPr wrap="none" anchor="ctr"/>
            <a:lstStyle/>
            <a:p>
              <a:endParaRPr lang="en-US"/>
            </a:p>
          </p:txBody>
        </p:sp>
        <p:sp>
          <p:nvSpPr>
            <p:cNvPr id="54328" name="AutoShape 56"/>
            <p:cNvSpPr>
              <a:spLocks noChangeArrowheads="1"/>
            </p:cNvSpPr>
            <p:nvPr/>
          </p:nvSpPr>
          <p:spPr bwMode="hidden">
            <a:xfrm rot="5400000">
              <a:off x="2724" y="2089"/>
              <a:ext cx="4320" cy="142"/>
            </a:xfrm>
            <a:custGeom>
              <a:avLst/>
              <a:gdLst>
                <a:gd name="G0" fmla="+- 607 0 0"/>
                <a:gd name="G1" fmla="+- 21600 0 607"/>
                <a:gd name="G2" fmla="*/ 607 1 2"/>
                <a:gd name="G3" fmla="+- 21600 0 G2"/>
                <a:gd name="G4" fmla="+/ 607 21600 2"/>
                <a:gd name="G5" fmla="+/ G1 0 2"/>
                <a:gd name="G6" fmla="*/ 21600 21600 607"/>
                <a:gd name="G7" fmla="*/ G6 1 2"/>
                <a:gd name="G8" fmla="+- 21600 0 G7"/>
                <a:gd name="G9" fmla="*/ 21600 1 2"/>
                <a:gd name="G10" fmla="+- 607 0 G9"/>
                <a:gd name="G11" fmla="?: G10 G8 0"/>
                <a:gd name="G12" fmla="?: G10 G7 21600"/>
                <a:gd name="T0" fmla="*/ 21296 w 21600"/>
                <a:gd name="T1" fmla="*/ 10800 h 21600"/>
                <a:gd name="T2" fmla="*/ 10800 w 21600"/>
                <a:gd name="T3" fmla="*/ 21600 h 21600"/>
                <a:gd name="T4" fmla="*/ 304 w 21600"/>
                <a:gd name="T5" fmla="*/ 10800 h 21600"/>
                <a:gd name="T6" fmla="*/ 10800 w 21600"/>
                <a:gd name="T7" fmla="*/ 0 h 21600"/>
                <a:gd name="T8" fmla="*/ 2104 w 21600"/>
                <a:gd name="T9" fmla="*/ 2104 h 21600"/>
                <a:gd name="T10" fmla="*/ 19496 w 21600"/>
                <a:gd name="T11" fmla="*/ 19496 h 21600"/>
              </a:gdLst>
              <a:ahLst/>
              <a:cxnLst>
                <a:cxn ang="0">
                  <a:pos x="T0" y="T1"/>
                </a:cxn>
                <a:cxn ang="0">
                  <a:pos x="T2" y="T3"/>
                </a:cxn>
                <a:cxn ang="0">
                  <a:pos x="T4" y="T5"/>
                </a:cxn>
                <a:cxn ang="0">
                  <a:pos x="T6" y="T7"/>
                </a:cxn>
              </a:cxnLst>
              <a:rect l="T8" t="T9" r="T10" b="T11"/>
              <a:pathLst>
                <a:path w="21600" h="21600">
                  <a:moveTo>
                    <a:pt x="0" y="0"/>
                  </a:moveTo>
                  <a:lnTo>
                    <a:pt x="607" y="21600"/>
                  </a:lnTo>
                  <a:lnTo>
                    <a:pt x="20993" y="21600"/>
                  </a:lnTo>
                  <a:lnTo>
                    <a:pt x="21600" y="0"/>
                  </a:lnTo>
                  <a:close/>
                </a:path>
              </a:pathLst>
            </a:custGeom>
            <a:gradFill rotWithShape="0">
              <a:gsLst>
                <a:gs pos="0">
                  <a:schemeClr val="bg1"/>
                </a:gs>
                <a:gs pos="100000">
                  <a:schemeClr val="bg2"/>
                </a:gs>
              </a:gsLst>
              <a:lin ang="0" scaled="1"/>
            </a:gradFill>
            <a:ln w="9525">
              <a:noFill/>
              <a:miter lim="800000"/>
              <a:headEnd/>
              <a:tailEnd/>
            </a:ln>
            <a:effectLst/>
          </p:spPr>
          <p:txBody>
            <a:bodyPr rot="10800000" vert="eaVert" wrap="none" anchor="ctr"/>
            <a:lstStyle/>
            <a:p>
              <a:pPr algn="ctr" eaLnBrk="1" hangingPunct="1"/>
              <a:endParaRPr kumimoji="1" lang="en-US"/>
            </a:p>
          </p:txBody>
        </p:sp>
      </p:grpSp>
      <p:sp>
        <p:nvSpPr>
          <p:cNvPr id="54329" name="Rectangle 57"/>
          <p:cNvSpPr>
            <a:spLocks noGrp="1" noChangeArrowheads="1"/>
          </p:cNvSpPr>
          <p:nvPr>
            <p:ph type="title"/>
          </p:nvPr>
        </p:nvSpPr>
        <p:spPr bwMode="auto">
          <a:xfrm>
            <a:off x="219075" y="227013"/>
            <a:ext cx="7477125"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4330" name="Rectangle 58"/>
          <p:cNvSpPr>
            <a:spLocks noGrp="1" noChangeArrowheads="1"/>
          </p:cNvSpPr>
          <p:nvPr>
            <p:ph type="body" idx="1"/>
          </p:nvPr>
        </p:nvSpPr>
        <p:spPr bwMode="auto">
          <a:xfrm>
            <a:off x="263525" y="1598613"/>
            <a:ext cx="7386638" cy="44973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4331" name="Rectangle 59"/>
          <p:cNvSpPr>
            <a:spLocks noGrp="1" noChangeArrowheads="1"/>
          </p:cNvSpPr>
          <p:nvPr>
            <p:ph type="dt" sz="half" idx="2"/>
          </p:nvPr>
        </p:nvSpPr>
        <p:spPr bwMode="auto">
          <a:xfrm>
            <a:off x="301625" y="6242050"/>
            <a:ext cx="1782763"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54332" name="Rectangle 60"/>
          <p:cNvSpPr>
            <a:spLocks noGrp="1" noChangeArrowheads="1"/>
          </p:cNvSpPr>
          <p:nvPr>
            <p:ph type="ftr" sz="quarter" idx="3"/>
          </p:nvPr>
        </p:nvSpPr>
        <p:spPr bwMode="auto">
          <a:xfrm>
            <a:off x="2257425" y="6248400"/>
            <a:ext cx="3455988"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54333" name="Rectangle 61"/>
          <p:cNvSpPr>
            <a:spLocks noGrp="1" noChangeArrowheads="1"/>
          </p:cNvSpPr>
          <p:nvPr>
            <p:ph type="sldNum" sz="quarter" idx="4"/>
          </p:nvPr>
        </p:nvSpPr>
        <p:spPr bwMode="auto">
          <a:xfrm>
            <a:off x="5867400" y="6248400"/>
            <a:ext cx="1755775" cy="474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799F0310-FC35-4D15-8C3B-5E7F8028ADB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342900" indent="-342900" algn="l" rtl="0" eaLnBrk="1" fontAlgn="base" hangingPunct="1">
        <a:spcBef>
          <a:spcPct val="20000"/>
        </a:spcBef>
        <a:spcAft>
          <a:spcPct val="0"/>
        </a:spcAft>
        <a:buBlip>
          <a:blip r:embed="rId19"/>
        </a:buBlip>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80000"/>
        <a:buBlip>
          <a:blip r:embed="rId20"/>
        </a:buBlip>
        <a:defRPr sz="2800">
          <a:solidFill>
            <a:schemeClr val="tx1"/>
          </a:solidFill>
          <a:latin typeface="+mn-lt"/>
        </a:defRPr>
      </a:lvl2pPr>
      <a:lvl3pPr marL="1143000" indent="-228600" algn="l" rtl="0" eaLnBrk="1" fontAlgn="base" hangingPunct="1">
        <a:spcBef>
          <a:spcPct val="20000"/>
        </a:spcBef>
        <a:spcAft>
          <a:spcPct val="0"/>
        </a:spcAft>
        <a:buSzPct val="70000"/>
        <a:buBlip>
          <a:blip r:embed="rId21"/>
        </a:buBlip>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8.xml"/><Relationship Id="rId1" Type="http://schemas.openxmlformats.org/officeDocument/2006/relationships/slideLayout" Target="../slideLayouts/slideLayout4.xml"/><Relationship Id="rId5" Type="http://schemas.openxmlformats.org/officeDocument/2006/relationships/image" Target="../media/image17.wmf"/><Relationship Id="rId4" Type="http://schemas.openxmlformats.org/officeDocument/2006/relationships/image" Target="../media/image8.wmf"/></Relationships>
</file>

<file path=ppt/slides/_rels/slide19.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8.xml"/><Relationship Id="rId1" Type="http://schemas.openxmlformats.org/officeDocument/2006/relationships/slideLayout" Target="../slideLayouts/slideLayout14.xml"/><Relationship Id="rId5" Type="http://schemas.openxmlformats.org/officeDocument/2006/relationships/image" Target="../media/image13.wmf"/><Relationship Id="rId4" Type="http://schemas.openxmlformats.org/officeDocument/2006/relationships/image" Target="../media/image12.wmf"/></Relationships>
</file>

<file path=ppt/slides/_rels/slide9.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23" name="Rectangle 7"/>
          <p:cNvSpPr>
            <a:spLocks noGrp="1" noChangeArrowheads="1"/>
          </p:cNvSpPr>
          <p:nvPr>
            <p:ph type="title"/>
          </p:nvPr>
        </p:nvSpPr>
        <p:spPr/>
        <p:txBody>
          <a:bodyPr/>
          <a:lstStyle/>
          <a:p>
            <a:pPr algn="ctr"/>
            <a:r>
              <a:rPr lang="en-US" sz="3600" dirty="0"/>
              <a:t>   </a:t>
            </a:r>
            <a:br>
              <a:rPr lang="en-US" sz="3600" dirty="0"/>
            </a:br>
            <a:r>
              <a:rPr lang="en-US" sz="3600" dirty="0"/>
              <a:t>    </a:t>
            </a:r>
            <a:br>
              <a:rPr lang="en-US" sz="3600" dirty="0"/>
            </a:br>
            <a:r>
              <a:rPr lang="en-US" sz="3600" dirty="0"/>
              <a:t>        </a:t>
            </a:r>
            <a:r>
              <a:rPr lang="en-US" sz="6000" dirty="0"/>
              <a:t>         </a:t>
            </a:r>
            <a:br>
              <a:rPr lang="en-US" sz="6000" dirty="0"/>
            </a:br>
            <a:r>
              <a:rPr lang="en-US" sz="5400" b="1" dirty="0"/>
              <a:t>CM 11.3, 11.4 Occupational Health Hazards</a:t>
            </a:r>
          </a:p>
        </p:txBody>
      </p:sp>
      <p:sp>
        <p:nvSpPr>
          <p:cNvPr id="137224" name="Rectangle 8"/>
          <p:cNvSpPr>
            <a:spLocks noGrp="1" noChangeArrowheads="1"/>
          </p:cNvSpPr>
          <p:nvPr>
            <p:ph type="body" idx="1"/>
          </p:nvPr>
        </p:nvSpPr>
        <p:spPr>
          <a:xfrm>
            <a:off x="263525" y="1598613"/>
            <a:ext cx="7386638" cy="5032374"/>
          </a:xfrm>
        </p:spPr>
        <p:txBody>
          <a:bodyPr/>
          <a:lstStyle/>
          <a:p>
            <a:pPr>
              <a:buFontTx/>
              <a:buNone/>
            </a:pPr>
            <a:endParaRPr lang="en-US" dirty="0"/>
          </a:p>
          <a:p>
            <a:pPr>
              <a:buFontTx/>
              <a:buNone/>
            </a:pPr>
            <a:r>
              <a:rPr lang="en-US" dirty="0"/>
              <a:t>                   </a:t>
            </a:r>
          </a:p>
          <a:p>
            <a:pPr>
              <a:buFontTx/>
              <a:buNone/>
            </a:pPr>
            <a:r>
              <a:rPr lang="en-US" dirty="0"/>
              <a:t>                    </a:t>
            </a:r>
          </a:p>
          <a:p>
            <a:pPr>
              <a:buFontTx/>
              <a:buNone/>
            </a:pPr>
            <a:r>
              <a:rPr lang="en-US" dirty="0"/>
              <a:t>                    Presentation by</a:t>
            </a:r>
          </a:p>
          <a:p>
            <a:pPr>
              <a:buFontTx/>
              <a:buNone/>
            </a:pPr>
            <a:r>
              <a:rPr lang="en-US" dirty="0"/>
              <a:t>                   Dr. Maharshi Patel, </a:t>
            </a:r>
          </a:p>
          <a:p>
            <a:pPr>
              <a:buFontTx/>
              <a:buNone/>
            </a:pPr>
            <a:r>
              <a:rPr lang="en-US" dirty="0"/>
              <a:t>                   Associate Professor ,</a:t>
            </a:r>
          </a:p>
          <a:p>
            <a:pPr>
              <a:buFontTx/>
              <a:buNone/>
            </a:pPr>
            <a:r>
              <a:rPr lang="en-US" dirty="0"/>
              <a:t>    Department of Community Medicine</a:t>
            </a:r>
          </a:p>
          <a:p>
            <a:pPr>
              <a:buFontTx/>
              <a:buNone/>
            </a:pPr>
            <a:r>
              <a:rPr lang="en-US" dirty="0"/>
              <a:t>SBKS MI RC </a:t>
            </a:r>
            <a:r>
              <a:rPr lang="en-US" dirty="0" err="1"/>
              <a:t>Sumandeep</a:t>
            </a:r>
            <a:r>
              <a:rPr lang="en-US" dirty="0"/>
              <a:t> Vidyapeeth</a:t>
            </a:r>
          </a:p>
          <a:p>
            <a:pPr>
              <a:buFontTx/>
              <a:buNone/>
            </a:pPr>
            <a:endParaRPr lang="en-US" dirty="0"/>
          </a:p>
          <a:p>
            <a:pPr>
              <a:buFontTx/>
              <a:buNone/>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sz="2800">
                <a:solidFill>
                  <a:srgbClr val="FEFAF0"/>
                </a:solidFill>
              </a:rPr>
              <a:t>INORGANIC DUSTS</a:t>
            </a:r>
          </a:p>
        </p:txBody>
      </p:sp>
      <p:sp>
        <p:nvSpPr>
          <p:cNvPr id="86020" name="Rectangle 4"/>
          <p:cNvSpPr>
            <a:spLocks noGrp="1" noChangeArrowheads="1"/>
          </p:cNvSpPr>
          <p:nvPr>
            <p:ph type="body" idx="1"/>
          </p:nvPr>
        </p:nvSpPr>
        <p:spPr/>
        <p:txBody>
          <a:bodyPr/>
          <a:lstStyle/>
          <a:p>
            <a:pPr>
              <a:lnSpc>
                <a:spcPct val="80000"/>
              </a:lnSpc>
            </a:pPr>
            <a:r>
              <a:rPr lang="en-US" sz="2400" u="sng"/>
              <a:t>Silicosis</a:t>
            </a:r>
          </a:p>
          <a:p>
            <a:pPr>
              <a:lnSpc>
                <a:spcPct val="80000"/>
              </a:lnSpc>
              <a:buFontTx/>
              <a:buNone/>
            </a:pPr>
            <a:r>
              <a:rPr lang="en-US" sz="2400" u="sng">
                <a:solidFill>
                  <a:schemeClr val="tx2"/>
                </a:solidFill>
              </a:rPr>
              <a:t>Free silica/silicon dioxide</a:t>
            </a:r>
          </a:p>
          <a:p>
            <a:pPr>
              <a:lnSpc>
                <a:spcPct val="80000"/>
              </a:lnSpc>
              <a:buFontTx/>
              <a:buNone/>
            </a:pPr>
            <a:r>
              <a:rPr lang="en-US" sz="2400">
                <a:solidFill>
                  <a:schemeClr val="tx2"/>
                </a:solidFill>
              </a:rPr>
              <a:t>Mining, pottery, sandblasting etc.</a:t>
            </a:r>
          </a:p>
          <a:p>
            <a:pPr>
              <a:lnSpc>
                <a:spcPct val="80000"/>
              </a:lnSpc>
              <a:buFontTx/>
              <a:buNone/>
            </a:pPr>
            <a:r>
              <a:rPr lang="en-US" sz="2400">
                <a:solidFill>
                  <a:schemeClr val="tx2"/>
                </a:solidFill>
              </a:rPr>
              <a:t>Irritant cough, dyspnoea on exertion, chest pain</a:t>
            </a:r>
          </a:p>
          <a:p>
            <a:pPr>
              <a:lnSpc>
                <a:spcPct val="80000"/>
              </a:lnSpc>
              <a:buFontTx/>
              <a:buNone/>
            </a:pPr>
            <a:r>
              <a:rPr lang="en-US" sz="2400">
                <a:solidFill>
                  <a:schemeClr val="tx2"/>
                </a:solidFill>
              </a:rPr>
              <a:t>Snow storm appearance</a:t>
            </a:r>
          </a:p>
          <a:p>
            <a:pPr>
              <a:lnSpc>
                <a:spcPct val="80000"/>
              </a:lnSpc>
              <a:buFontTx/>
              <a:buNone/>
            </a:pPr>
            <a:endParaRPr lang="en-US" sz="2400">
              <a:solidFill>
                <a:schemeClr val="tx2"/>
              </a:solidFill>
            </a:endParaRPr>
          </a:p>
          <a:p>
            <a:pPr>
              <a:lnSpc>
                <a:spcPct val="80000"/>
              </a:lnSpc>
              <a:buFontTx/>
              <a:buNone/>
            </a:pPr>
            <a:r>
              <a:rPr lang="en-US" sz="2400">
                <a:solidFill>
                  <a:schemeClr val="tx2"/>
                </a:solidFill>
              </a:rPr>
              <a:t>Dust control measures:</a:t>
            </a:r>
          </a:p>
          <a:p>
            <a:pPr>
              <a:lnSpc>
                <a:spcPct val="80000"/>
              </a:lnSpc>
              <a:buFontTx/>
              <a:buNone/>
            </a:pPr>
            <a:r>
              <a:rPr lang="en-US" sz="2400">
                <a:solidFill>
                  <a:schemeClr val="tx2"/>
                </a:solidFill>
              </a:rPr>
              <a:t>substitution, enclosure, isolation, hydroblasting,</a:t>
            </a:r>
          </a:p>
          <a:p>
            <a:pPr>
              <a:lnSpc>
                <a:spcPct val="80000"/>
              </a:lnSpc>
              <a:buFontTx/>
              <a:buNone/>
            </a:pPr>
            <a:r>
              <a:rPr lang="en-US" sz="2400">
                <a:solidFill>
                  <a:schemeClr val="tx2"/>
                </a:solidFill>
              </a:rPr>
              <a:t>good housekeeping.</a:t>
            </a:r>
          </a:p>
          <a:p>
            <a:pPr>
              <a:lnSpc>
                <a:spcPct val="80000"/>
              </a:lnSpc>
              <a:buFontTx/>
              <a:buNone/>
            </a:pPr>
            <a:r>
              <a:rPr lang="en-US" sz="2400">
                <a:solidFill>
                  <a:schemeClr val="tx2"/>
                </a:solidFill>
              </a:rPr>
              <a:t>Regular examinaton</a:t>
            </a:r>
          </a:p>
          <a:p>
            <a:pPr>
              <a:lnSpc>
                <a:spcPct val="80000"/>
              </a:lnSpc>
              <a:buFontTx/>
              <a:buNone/>
            </a:pPr>
            <a:endParaRPr lang="en-US" sz="2400">
              <a:solidFill>
                <a:schemeClr val="tx2"/>
              </a:solidFill>
            </a:endParaRPr>
          </a:p>
          <a:p>
            <a:pPr>
              <a:lnSpc>
                <a:spcPct val="80000"/>
              </a:lnSpc>
              <a:buFontTx/>
              <a:buNone/>
            </a:pPr>
            <a:r>
              <a:rPr lang="en-US" sz="2400">
                <a:solidFill>
                  <a:schemeClr val="tx2"/>
                </a:solidFill>
              </a:rPr>
              <a:t>Mines act, factories act</a:t>
            </a:r>
          </a:p>
          <a:p>
            <a:pPr>
              <a:lnSpc>
                <a:spcPct val="80000"/>
              </a:lnSpc>
              <a:buFontTx/>
              <a:buNone/>
            </a:pPr>
            <a:endParaRPr lang="en-US" sz="2400">
              <a:solidFill>
                <a:schemeClr val="tx2"/>
              </a:solidFill>
            </a:endParaRPr>
          </a:p>
          <a:p>
            <a:pPr>
              <a:lnSpc>
                <a:spcPct val="80000"/>
              </a:lnSpc>
              <a:buFontTx/>
              <a:buNone/>
            </a:pPr>
            <a:endParaRPr lang="en-US" sz="1400" u="sng"/>
          </a:p>
        </p:txBody>
      </p:sp>
      <p:sp>
        <p:nvSpPr>
          <p:cNvPr id="86022" name="Rectangle 6"/>
          <p:cNvSpPr>
            <a:spLocks noGrp="1" noChangeArrowheads="1"/>
          </p:cNvSpPr>
          <p:nvPr>
            <p:ph sz="quarter" idx="4294967295"/>
          </p:nvPr>
        </p:nvSpPr>
        <p:spPr>
          <a:xfrm>
            <a:off x="5526088" y="2819400"/>
            <a:ext cx="3617912" cy="2401888"/>
          </a:xfrm>
        </p:spPr>
        <p:txBody>
          <a:bodyPr/>
          <a:lstStyle/>
          <a:p>
            <a:pPr>
              <a:buFontTx/>
              <a:buNone/>
            </a:pPr>
            <a:endParaRPr lang="en-US" sz="1800">
              <a:solidFill>
                <a:schemeClr val="tx2"/>
              </a:solidFill>
            </a:endParaRPr>
          </a:p>
          <a:p>
            <a:pPr>
              <a:buFontTx/>
              <a:buNone/>
            </a:pPr>
            <a:endParaRPr lang="en-US" sz="1800">
              <a:solidFill>
                <a:schemeClr val="tx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4" name="Rectangle 4"/>
          <p:cNvSpPr>
            <a:spLocks noGrp="1" noChangeArrowheads="1"/>
          </p:cNvSpPr>
          <p:nvPr>
            <p:ph type="title"/>
          </p:nvPr>
        </p:nvSpPr>
        <p:spPr>
          <a:xfrm>
            <a:off x="219075" y="-228600"/>
            <a:ext cx="7477125" cy="1143000"/>
          </a:xfrm>
        </p:spPr>
        <p:txBody>
          <a:bodyPr/>
          <a:lstStyle/>
          <a:p>
            <a:r>
              <a:rPr lang="en-US" sz="3200">
                <a:solidFill>
                  <a:srgbClr val="FEFAF0"/>
                </a:solidFill>
              </a:rPr>
              <a:t>INORGANIC DUSTS</a:t>
            </a:r>
          </a:p>
        </p:txBody>
      </p:sp>
      <p:sp>
        <p:nvSpPr>
          <p:cNvPr id="148485" name="Rectangle 5"/>
          <p:cNvSpPr>
            <a:spLocks noGrp="1" noChangeArrowheads="1"/>
          </p:cNvSpPr>
          <p:nvPr>
            <p:ph sz="half" idx="1"/>
          </p:nvPr>
        </p:nvSpPr>
        <p:spPr>
          <a:xfrm>
            <a:off x="228600" y="1143000"/>
            <a:ext cx="3616325" cy="4497388"/>
          </a:xfrm>
        </p:spPr>
        <p:txBody>
          <a:bodyPr/>
          <a:lstStyle/>
          <a:p>
            <a:r>
              <a:rPr lang="en-US" sz="2400" u="sng"/>
              <a:t>Anthracosis</a:t>
            </a:r>
          </a:p>
          <a:p>
            <a:pPr>
              <a:buFontTx/>
              <a:buNone/>
            </a:pPr>
            <a:r>
              <a:rPr lang="en-US" sz="2400" u="sng">
                <a:solidFill>
                  <a:schemeClr val="tx2"/>
                </a:solidFill>
              </a:rPr>
              <a:t>Coal</a:t>
            </a:r>
          </a:p>
          <a:p>
            <a:pPr>
              <a:buFontTx/>
              <a:buNone/>
            </a:pPr>
            <a:r>
              <a:rPr lang="en-US" sz="2400">
                <a:solidFill>
                  <a:schemeClr val="tx2"/>
                </a:solidFill>
              </a:rPr>
              <a:t>Simple pneumoconiosis, </a:t>
            </a:r>
          </a:p>
          <a:p>
            <a:pPr>
              <a:buFontTx/>
              <a:buNone/>
            </a:pPr>
            <a:r>
              <a:rPr lang="en-US" sz="2400">
                <a:solidFill>
                  <a:schemeClr val="tx2"/>
                </a:solidFill>
              </a:rPr>
              <a:t>progressive massive fibrosis.</a:t>
            </a:r>
          </a:p>
          <a:p>
            <a:pPr>
              <a:buFontTx/>
              <a:buNone/>
            </a:pPr>
            <a:endParaRPr lang="en-US" sz="2400">
              <a:solidFill>
                <a:schemeClr val="tx2"/>
              </a:solidFill>
            </a:endParaRPr>
          </a:p>
          <a:p>
            <a:pPr>
              <a:buFontTx/>
              <a:buNone/>
            </a:pPr>
            <a:r>
              <a:rPr lang="en-US" sz="2400">
                <a:solidFill>
                  <a:schemeClr val="tx2"/>
                </a:solidFill>
              </a:rPr>
              <a:t>Indian mines act, </a:t>
            </a:r>
          </a:p>
          <a:p>
            <a:pPr>
              <a:buFontTx/>
              <a:buNone/>
            </a:pPr>
            <a:r>
              <a:rPr lang="en-US" sz="2400">
                <a:solidFill>
                  <a:schemeClr val="tx2"/>
                </a:solidFill>
              </a:rPr>
              <a:t>Workman’s </a:t>
            </a:r>
          </a:p>
          <a:p>
            <a:pPr>
              <a:buFontTx/>
              <a:buNone/>
            </a:pPr>
            <a:r>
              <a:rPr lang="en-US" sz="2400">
                <a:solidFill>
                  <a:schemeClr val="tx2"/>
                </a:solidFill>
              </a:rPr>
              <a:t>compensation act</a:t>
            </a:r>
            <a:endParaRPr lang="en-US" sz="2400" u="sng"/>
          </a:p>
          <a:p>
            <a:endParaRPr lang="en-US" sz="2400"/>
          </a:p>
        </p:txBody>
      </p:sp>
      <p:sp>
        <p:nvSpPr>
          <p:cNvPr id="148486" name="Rectangle 6"/>
          <p:cNvSpPr>
            <a:spLocks noGrp="1" noChangeArrowheads="1"/>
          </p:cNvSpPr>
          <p:nvPr>
            <p:ph sz="half" idx="2"/>
          </p:nvPr>
        </p:nvSpPr>
        <p:spPr>
          <a:xfrm>
            <a:off x="4038600" y="685800"/>
            <a:ext cx="3617913" cy="4497388"/>
          </a:xfrm>
        </p:spPr>
        <p:txBody>
          <a:bodyPr/>
          <a:lstStyle/>
          <a:p>
            <a:r>
              <a:rPr lang="en-US" sz="2400" u="sng"/>
              <a:t>Asbestosis</a:t>
            </a:r>
          </a:p>
          <a:p>
            <a:pPr>
              <a:buFontTx/>
              <a:buNone/>
            </a:pPr>
            <a:r>
              <a:rPr lang="en-US" sz="2400" u="sng">
                <a:solidFill>
                  <a:schemeClr val="tx2"/>
                </a:solidFill>
              </a:rPr>
              <a:t>Silicates of Mg, Ca, Na. Serpentine /Amphibole</a:t>
            </a:r>
          </a:p>
          <a:p>
            <a:pPr>
              <a:buFontTx/>
              <a:buNone/>
            </a:pPr>
            <a:r>
              <a:rPr lang="en-US" sz="2400">
                <a:solidFill>
                  <a:schemeClr val="tx2"/>
                </a:solidFill>
              </a:rPr>
              <a:t>Asbestos,cement,firepro</a:t>
            </a:r>
          </a:p>
          <a:p>
            <a:pPr>
              <a:buFontTx/>
              <a:buNone/>
            </a:pPr>
            <a:r>
              <a:rPr lang="en-US" sz="2400">
                <a:solidFill>
                  <a:schemeClr val="tx2"/>
                </a:solidFill>
              </a:rPr>
              <a:t>of,textiles, roof lining</a:t>
            </a:r>
          </a:p>
          <a:p>
            <a:pPr>
              <a:buFontTx/>
              <a:buNone/>
            </a:pPr>
            <a:r>
              <a:rPr lang="en-US" sz="2400">
                <a:solidFill>
                  <a:schemeClr val="tx2"/>
                </a:solidFill>
              </a:rPr>
              <a:t>Respiratory </a:t>
            </a:r>
          </a:p>
          <a:p>
            <a:pPr>
              <a:buFontTx/>
              <a:buNone/>
            </a:pPr>
            <a:r>
              <a:rPr lang="en-US" sz="2400">
                <a:solidFill>
                  <a:schemeClr val="tx2"/>
                </a:solidFill>
              </a:rPr>
              <a:t>insufficiency,Ca </a:t>
            </a:r>
          </a:p>
          <a:p>
            <a:pPr>
              <a:buFontTx/>
              <a:buNone/>
            </a:pPr>
            <a:r>
              <a:rPr lang="en-US" sz="2400">
                <a:solidFill>
                  <a:schemeClr val="tx2"/>
                </a:solidFill>
              </a:rPr>
              <a:t>bronchus, mesothelioma</a:t>
            </a:r>
          </a:p>
          <a:p>
            <a:pPr>
              <a:buFontTx/>
              <a:buNone/>
            </a:pPr>
            <a:endParaRPr lang="en-US" sz="2400">
              <a:solidFill>
                <a:schemeClr val="tx2"/>
              </a:solidFill>
            </a:endParaRPr>
          </a:p>
          <a:p>
            <a:pPr>
              <a:buFontTx/>
              <a:buNone/>
            </a:pPr>
            <a:r>
              <a:rPr lang="en-US" sz="2400">
                <a:solidFill>
                  <a:schemeClr val="tx2"/>
                </a:solidFill>
              </a:rPr>
              <a:t>Safer types, substitution, </a:t>
            </a:r>
          </a:p>
          <a:p>
            <a:pPr>
              <a:buFontTx/>
              <a:buNone/>
            </a:pPr>
            <a:r>
              <a:rPr lang="en-US" sz="2400">
                <a:solidFill>
                  <a:schemeClr val="tx2"/>
                </a:solidFill>
              </a:rPr>
              <a:t>rigorous dust control </a:t>
            </a:r>
          </a:p>
          <a:p>
            <a:pPr>
              <a:buFontTx/>
              <a:buNone/>
            </a:pPr>
            <a:r>
              <a:rPr lang="en-US" sz="2400">
                <a:solidFill>
                  <a:schemeClr val="tx2"/>
                </a:solidFill>
              </a:rPr>
              <a:t>measures, periodic </a:t>
            </a:r>
          </a:p>
          <a:p>
            <a:pPr>
              <a:buFontTx/>
              <a:buNone/>
            </a:pPr>
            <a:r>
              <a:rPr lang="en-US" sz="2400">
                <a:solidFill>
                  <a:schemeClr val="tx2"/>
                </a:solidFill>
              </a:rPr>
              <a:t>examination, continuing </a:t>
            </a:r>
          </a:p>
          <a:p>
            <a:pPr>
              <a:buFontTx/>
              <a:buNone/>
            </a:pPr>
            <a:r>
              <a:rPr lang="en-US" sz="2400">
                <a:solidFill>
                  <a:schemeClr val="tx2"/>
                </a:solidFill>
              </a:rPr>
              <a:t>research.</a:t>
            </a:r>
          </a:p>
          <a:p>
            <a:endParaRPr 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z="3200">
                <a:solidFill>
                  <a:srgbClr val="FEFAF0"/>
                </a:solidFill>
              </a:rPr>
              <a:t>ORGANIC DUSTS</a:t>
            </a:r>
          </a:p>
        </p:txBody>
      </p:sp>
      <p:sp>
        <p:nvSpPr>
          <p:cNvPr id="88068" name="Rectangle 4"/>
          <p:cNvSpPr>
            <a:spLocks noGrp="1" noChangeArrowheads="1"/>
          </p:cNvSpPr>
          <p:nvPr>
            <p:ph type="body" idx="1"/>
          </p:nvPr>
        </p:nvSpPr>
        <p:spPr/>
        <p:txBody>
          <a:bodyPr/>
          <a:lstStyle/>
          <a:p>
            <a:r>
              <a:rPr lang="en-US" sz="2400"/>
              <a:t>Bagassosis</a:t>
            </a:r>
          </a:p>
          <a:p>
            <a:pPr>
              <a:buFontTx/>
              <a:buNone/>
            </a:pPr>
            <a:r>
              <a:rPr lang="en-US" sz="2400" u="sng">
                <a:solidFill>
                  <a:schemeClr val="tx2"/>
                </a:solidFill>
              </a:rPr>
              <a:t>Sugar cane dust, thermoactinomyces sacchari</a:t>
            </a:r>
            <a:r>
              <a:rPr lang="en-US" sz="2400">
                <a:solidFill>
                  <a:schemeClr val="tx2"/>
                </a:solidFill>
              </a:rPr>
              <a:t>,</a:t>
            </a:r>
          </a:p>
          <a:p>
            <a:pPr>
              <a:buFontTx/>
              <a:buNone/>
            </a:pPr>
            <a:r>
              <a:rPr lang="en-US" sz="2400">
                <a:solidFill>
                  <a:schemeClr val="tx2"/>
                </a:solidFill>
              </a:rPr>
              <a:t>Cane sugar industry, paper,rayon,cardboard</a:t>
            </a:r>
          </a:p>
          <a:p>
            <a:pPr>
              <a:buFontTx/>
              <a:buNone/>
            </a:pPr>
            <a:r>
              <a:rPr lang="en-US" sz="2400">
                <a:solidFill>
                  <a:schemeClr val="tx2"/>
                </a:solidFill>
              </a:rPr>
              <a:t>Breadthlessness, cough, haemoptysis, slight fever, </a:t>
            </a:r>
          </a:p>
          <a:p>
            <a:pPr>
              <a:buFontTx/>
              <a:buNone/>
            </a:pPr>
            <a:r>
              <a:rPr lang="en-US" sz="2400">
                <a:solidFill>
                  <a:schemeClr val="tx2"/>
                </a:solidFill>
              </a:rPr>
              <a:t>Mottling in lung shadow.</a:t>
            </a:r>
          </a:p>
          <a:p>
            <a:pPr>
              <a:buFontTx/>
              <a:buNone/>
            </a:pPr>
            <a:endParaRPr lang="en-US" sz="2400">
              <a:solidFill>
                <a:schemeClr val="tx2"/>
              </a:solidFill>
            </a:endParaRPr>
          </a:p>
          <a:p>
            <a:pPr>
              <a:buFontTx/>
              <a:buNone/>
            </a:pPr>
            <a:r>
              <a:rPr lang="en-US" sz="2400">
                <a:solidFill>
                  <a:schemeClr val="tx2"/>
                </a:solidFill>
              </a:rPr>
              <a:t>Dust control,</a:t>
            </a:r>
          </a:p>
          <a:p>
            <a:pPr>
              <a:buFontTx/>
              <a:buNone/>
            </a:pPr>
            <a:r>
              <a:rPr lang="en-US" sz="2400">
                <a:solidFill>
                  <a:schemeClr val="tx2"/>
                </a:solidFill>
              </a:rPr>
              <a:t>Personal protection,</a:t>
            </a:r>
          </a:p>
          <a:p>
            <a:pPr>
              <a:buFontTx/>
              <a:buNone/>
            </a:pPr>
            <a:r>
              <a:rPr lang="en-US" sz="2400">
                <a:solidFill>
                  <a:schemeClr val="tx2"/>
                </a:solidFill>
              </a:rPr>
              <a:t>Medical control,</a:t>
            </a:r>
          </a:p>
          <a:p>
            <a:pPr>
              <a:buFontTx/>
              <a:buNone/>
            </a:pPr>
            <a:r>
              <a:rPr lang="en-US" sz="2400">
                <a:solidFill>
                  <a:schemeClr val="tx2"/>
                </a:solidFill>
              </a:rPr>
              <a:t>Bagasse control-moisture &gt;20%,2% propionic acid.</a:t>
            </a:r>
          </a:p>
        </p:txBody>
      </p:sp>
      <p:sp>
        <p:nvSpPr>
          <p:cNvPr id="88070" name="Rectangle 6"/>
          <p:cNvSpPr>
            <a:spLocks noGrp="1" noChangeArrowheads="1"/>
          </p:cNvSpPr>
          <p:nvPr>
            <p:ph sz="quarter" idx="4294967295"/>
          </p:nvPr>
        </p:nvSpPr>
        <p:spPr>
          <a:xfrm>
            <a:off x="5526088" y="3352800"/>
            <a:ext cx="3617912" cy="2173288"/>
          </a:xfrm>
        </p:spPr>
        <p:txBody>
          <a:bodyPr/>
          <a:lstStyle/>
          <a:p>
            <a:pPr>
              <a:buFontTx/>
              <a:buNone/>
            </a:pPr>
            <a:endParaRPr lang="en-US" sz="1800">
              <a:solidFill>
                <a:schemeClr val="tx2"/>
              </a:solidFill>
            </a:endParaRPr>
          </a:p>
          <a:p>
            <a:pPr>
              <a:buFontTx/>
              <a:buNone/>
            </a:pPr>
            <a:endParaRPr lang="en-US" sz="1800">
              <a:solidFill>
                <a:schemeClr val="tx2"/>
              </a:solidFill>
            </a:endParaRPr>
          </a:p>
          <a:p>
            <a:pPr>
              <a:buFontTx/>
              <a:buNone/>
            </a:pPr>
            <a:endParaRPr lang="en-US"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4" name="Rectangle 4"/>
          <p:cNvSpPr>
            <a:spLocks noGrp="1" noChangeArrowheads="1"/>
          </p:cNvSpPr>
          <p:nvPr>
            <p:ph type="title"/>
          </p:nvPr>
        </p:nvSpPr>
        <p:spPr/>
        <p:txBody>
          <a:bodyPr/>
          <a:lstStyle/>
          <a:p>
            <a:r>
              <a:rPr lang="en-US" sz="3600">
                <a:solidFill>
                  <a:srgbClr val="FEFAF0"/>
                </a:solidFill>
              </a:rPr>
              <a:t>ORGANIC DUSTS</a:t>
            </a:r>
          </a:p>
        </p:txBody>
      </p:sp>
      <p:sp>
        <p:nvSpPr>
          <p:cNvPr id="153605" name="Rectangle 5"/>
          <p:cNvSpPr>
            <a:spLocks noGrp="1" noChangeArrowheads="1"/>
          </p:cNvSpPr>
          <p:nvPr>
            <p:ph sz="half" idx="1"/>
          </p:nvPr>
        </p:nvSpPr>
        <p:spPr/>
        <p:txBody>
          <a:bodyPr/>
          <a:lstStyle/>
          <a:p>
            <a:r>
              <a:rPr lang="en-US" sz="2400"/>
              <a:t>Byssinosis</a:t>
            </a:r>
          </a:p>
          <a:p>
            <a:pPr>
              <a:buFontTx/>
              <a:buNone/>
            </a:pPr>
            <a:r>
              <a:rPr lang="en-US" sz="2400" u="sng">
                <a:solidFill>
                  <a:schemeClr val="tx2"/>
                </a:solidFill>
              </a:rPr>
              <a:t>Cotton fibre</a:t>
            </a:r>
          </a:p>
          <a:p>
            <a:pPr>
              <a:buFontTx/>
              <a:buNone/>
            </a:pPr>
            <a:r>
              <a:rPr lang="en-US" sz="2400">
                <a:solidFill>
                  <a:schemeClr val="tx2"/>
                </a:solidFill>
              </a:rPr>
              <a:t>Textile industry</a:t>
            </a:r>
          </a:p>
          <a:p>
            <a:pPr>
              <a:buFontTx/>
              <a:buNone/>
            </a:pPr>
            <a:endParaRPr lang="en-US" sz="2400">
              <a:solidFill>
                <a:schemeClr val="tx2"/>
              </a:solidFill>
            </a:endParaRPr>
          </a:p>
          <a:p>
            <a:pPr>
              <a:buFontTx/>
              <a:buNone/>
            </a:pPr>
            <a:r>
              <a:rPr lang="en-US" sz="2400">
                <a:solidFill>
                  <a:schemeClr val="tx2"/>
                </a:solidFill>
              </a:rPr>
              <a:t>Chronic cough, </a:t>
            </a:r>
          </a:p>
          <a:p>
            <a:pPr>
              <a:buFontTx/>
              <a:buNone/>
            </a:pPr>
            <a:r>
              <a:rPr lang="en-US" sz="2400">
                <a:solidFill>
                  <a:schemeClr val="tx2"/>
                </a:solidFill>
              </a:rPr>
              <a:t>dyspnoea, prog. Chronic </a:t>
            </a:r>
          </a:p>
          <a:p>
            <a:pPr>
              <a:buFontTx/>
              <a:buNone/>
            </a:pPr>
            <a:r>
              <a:rPr lang="en-US" sz="2400">
                <a:solidFill>
                  <a:schemeClr val="tx2"/>
                </a:solidFill>
              </a:rPr>
              <a:t>bronchitis,emphysema</a:t>
            </a:r>
          </a:p>
          <a:p>
            <a:endParaRPr lang="en-US" sz="2400"/>
          </a:p>
        </p:txBody>
      </p:sp>
      <p:sp>
        <p:nvSpPr>
          <p:cNvPr id="153606" name="Rectangle 6"/>
          <p:cNvSpPr>
            <a:spLocks noGrp="1" noChangeArrowheads="1"/>
          </p:cNvSpPr>
          <p:nvPr>
            <p:ph sz="half" idx="2"/>
          </p:nvPr>
        </p:nvSpPr>
        <p:spPr>
          <a:xfrm>
            <a:off x="4038600" y="1600200"/>
            <a:ext cx="3617913" cy="4497388"/>
          </a:xfrm>
        </p:spPr>
        <p:txBody>
          <a:bodyPr/>
          <a:lstStyle/>
          <a:p>
            <a:r>
              <a:rPr lang="en-US" sz="2000"/>
              <a:t>Farmer’s Lung</a:t>
            </a:r>
          </a:p>
          <a:p>
            <a:pPr>
              <a:buFontTx/>
              <a:buNone/>
            </a:pPr>
            <a:r>
              <a:rPr lang="en-US" sz="2400" u="sng">
                <a:solidFill>
                  <a:schemeClr val="tx2"/>
                </a:solidFill>
              </a:rPr>
              <a:t>Mouldy hay, grain dust</a:t>
            </a:r>
          </a:p>
          <a:p>
            <a:pPr>
              <a:buFontTx/>
              <a:buNone/>
            </a:pPr>
            <a:r>
              <a:rPr lang="en-US" sz="2400">
                <a:solidFill>
                  <a:schemeClr val="tx2"/>
                </a:solidFill>
              </a:rPr>
              <a:t>30% moist, </a:t>
            </a:r>
          </a:p>
          <a:p>
            <a:pPr>
              <a:buFontTx/>
              <a:buNone/>
            </a:pPr>
            <a:r>
              <a:rPr lang="en-US" sz="2400" u="sng">
                <a:solidFill>
                  <a:schemeClr val="tx2"/>
                </a:solidFill>
              </a:rPr>
              <a:t>micropolyspora faeni,</a:t>
            </a:r>
            <a:r>
              <a:rPr lang="en-US" sz="2400">
                <a:solidFill>
                  <a:schemeClr val="tx2"/>
                </a:solidFill>
              </a:rPr>
              <a:t> &gt; </a:t>
            </a:r>
          </a:p>
          <a:p>
            <a:pPr>
              <a:buFontTx/>
              <a:buNone/>
            </a:pPr>
            <a:r>
              <a:rPr lang="en-US" sz="2400">
                <a:solidFill>
                  <a:schemeClr val="tx2"/>
                </a:solidFill>
              </a:rPr>
              <a:t>Temperature</a:t>
            </a:r>
          </a:p>
          <a:p>
            <a:pPr>
              <a:buFontTx/>
              <a:buNone/>
            </a:pPr>
            <a:endParaRPr lang="en-US" sz="2400">
              <a:solidFill>
                <a:schemeClr val="tx2"/>
              </a:solidFill>
            </a:endParaRPr>
          </a:p>
          <a:p>
            <a:pPr>
              <a:buFontTx/>
              <a:buNone/>
            </a:pPr>
            <a:r>
              <a:rPr lang="en-US" sz="2400">
                <a:solidFill>
                  <a:schemeClr val="tx2"/>
                </a:solidFill>
              </a:rPr>
              <a:t>General and respiratory </a:t>
            </a:r>
          </a:p>
          <a:p>
            <a:pPr>
              <a:buFontTx/>
              <a:buNone/>
            </a:pPr>
            <a:r>
              <a:rPr lang="en-US" sz="2400">
                <a:solidFill>
                  <a:schemeClr val="tx2"/>
                </a:solidFill>
              </a:rPr>
              <a:t>symptoms, physical </a:t>
            </a:r>
          </a:p>
          <a:p>
            <a:pPr>
              <a:buFontTx/>
              <a:buNone/>
            </a:pPr>
            <a:r>
              <a:rPr lang="en-US" sz="2400">
                <a:solidFill>
                  <a:schemeClr val="tx2"/>
                </a:solidFill>
              </a:rPr>
              <a:t>signs.</a:t>
            </a:r>
          </a:p>
          <a:p>
            <a:pPr>
              <a:buFontTx/>
              <a:buNone/>
            </a:pPr>
            <a:endParaRPr lang="en-US" sz="2400">
              <a:solidFill>
                <a:schemeClr val="tx2"/>
              </a:solidFill>
            </a:endParaRPr>
          </a:p>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95" name="Rectangle 11"/>
          <p:cNvSpPr>
            <a:spLocks noGrp="1" noChangeArrowheads="1"/>
          </p:cNvSpPr>
          <p:nvPr>
            <p:ph type="title"/>
          </p:nvPr>
        </p:nvSpPr>
        <p:spPr/>
        <p:txBody>
          <a:bodyPr/>
          <a:lstStyle/>
          <a:p>
            <a:r>
              <a:rPr lang="en-US" sz="3200">
                <a:solidFill>
                  <a:srgbClr val="FEFAF0"/>
                </a:solidFill>
              </a:rPr>
              <a:t>Occupational hazards of agricultural workers</a:t>
            </a:r>
          </a:p>
        </p:txBody>
      </p:sp>
      <p:sp>
        <p:nvSpPr>
          <p:cNvPr id="67596" name="Rectangle 12"/>
          <p:cNvSpPr>
            <a:spLocks noGrp="1" noChangeArrowheads="1"/>
          </p:cNvSpPr>
          <p:nvPr>
            <p:ph type="body" sz="half" idx="1"/>
          </p:nvPr>
        </p:nvSpPr>
        <p:spPr/>
        <p:txBody>
          <a:bodyPr/>
          <a:lstStyle/>
          <a:p>
            <a:r>
              <a:rPr lang="en-US" sz="2400">
                <a:solidFill>
                  <a:schemeClr val="tx2"/>
                </a:solidFill>
              </a:rPr>
              <a:t>Zoonotic diseases   </a:t>
            </a:r>
          </a:p>
          <a:p>
            <a:endParaRPr lang="en-US" sz="2400">
              <a:solidFill>
                <a:schemeClr val="tx2"/>
              </a:solidFill>
            </a:endParaRPr>
          </a:p>
          <a:p>
            <a:r>
              <a:rPr lang="en-US" sz="2400">
                <a:solidFill>
                  <a:schemeClr val="tx2"/>
                </a:solidFill>
              </a:rPr>
              <a:t>Accidents</a:t>
            </a:r>
          </a:p>
          <a:p>
            <a:pPr>
              <a:buFontTx/>
              <a:buNone/>
            </a:pPr>
            <a:endParaRPr lang="en-US" sz="2400">
              <a:solidFill>
                <a:schemeClr val="tx2"/>
              </a:solidFill>
            </a:endParaRPr>
          </a:p>
          <a:p>
            <a:r>
              <a:rPr lang="en-US" sz="2400">
                <a:solidFill>
                  <a:schemeClr val="tx2"/>
                </a:solidFill>
              </a:rPr>
              <a:t>Toxic hazards</a:t>
            </a:r>
          </a:p>
          <a:p>
            <a:endParaRPr lang="en-US" sz="2400">
              <a:solidFill>
                <a:schemeClr val="tx2"/>
              </a:solidFill>
            </a:endParaRPr>
          </a:p>
          <a:p>
            <a:r>
              <a:rPr lang="en-US" sz="2400">
                <a:solidFill>
                  <a:schemeClr val="tx2"/>
                </a:solidFill>
              </a:rPr>
              <a:t>Physical hazards</a:t>
            </a:r>
          </a:p>
          <a:p>
            <a:pPr>
              <a:buFontTx/>
              <a:buNone/>
            </a:pPr>
            <a:endParaRPr lang="en-US" sz="2400">
              <a:solidFill>
                <a:schemeClr val="tx2"/>
              </a:solidFill>
            </a:endParaRPr>
          </a:p>
          <a:p>
            <a:r>
              <a:rPr lang="en-US" sz="2400">
                <a:solidFill>
                  <a:schemeClr val="tx2"/>
                </a:solidFill>
              </a:rPr>
              <a:t>Respiratory diseases</a:t>
            </a:r>
          </a:p>
        </p:txBody>
      </p:sp>
      <p:pic>
        <p:nvPicPr>
          <p:cNvPr id="67601" name="Picture 17" descr="j0233312"/>
          <p:cNvPicPr>
            <a:picLocks noGrp="1" noChangeAspect="1" noChangeArrowheads="1"/>
          </p:cNvPicPr>
          <p:nvPr>
            <p:ph sz="quarter" idx="2"/>
          </p:nvPr>
        </p:nvPicPr>
        <p:blipFill>
          <a:blip r:embed="rId3"/>
          <a:srcRect/>
          <a:stretch>
            <a:fillRect/>
          </a:stretch>
        </p:blipFill>
        <p:spPr>
          <a:xfrm>
            <a:off x="4572000" y="3276600"/>
            <a:ext cx="2132013" cy="2171700"/>
          </a:xfrm>
          <a:noFill/>
          <a:ln/>
        </p:spPr>
      </p:pic>
      <p:pic>
        <p:nvPicPr>
          <p:cNvPr id="67603" name="Picture 19" descr="j0149627"/>
          <p:cNvPicPr>
            <a:picLocks noGrp="1" noChangeAspect="1" noChangeArrowheads="1"/>
          </p:cNvPicPr>
          <p:nvPr>
            <p:ph sz="quarter" idx="3"/>
          </p:nvPr>
        </p:nvPicPr>
        <p:blipFill>
          <a:blip r:embed="rId4"/>
          <a:srcRect/>
          <a:stretch>
            <a:fillRect/>
          </a:stretch>
        </p:blipFill>
        <p:spPr>
          <a:xfrm>
            <a:off x="4648200" y="1524000"/>
            <a:ext cx="1981200" cy="1600200"/>
          </a:xfr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67595"/>
                                        </p:tgtEl>
                                        <p:attrNameLst>
                                          <p:attrName>style.visibility</p:attrName>
                                        </p:attrNameLst>
                                      </p:cBhvr>
                                      <p:to>
                                        <p:strVal val="visible"/>
                                      </p:to>
                                    </p:set>
                                    <p:animEffect transition="in" filter="fade">
                                      <p:cBhvr>
                                        <p:cTn id="7" dur="1000"/>
                                        <p:tgtEl>
                                          <p:spTgt spid="67595"/>
                                        </p:tgtEl>
                                      </p:cBhvr>
                                    </p:animEffect>
                                    <p:anim calcmode="lin" valueType="num">
                                      <p:cBhvr>
                                        <p:cTn id="8" dur="1000" fill="hold"/>
                                        <p:tgtEl>
                                          <p:spTgt spid="67595"/>
                                        </p:tgtEl>
                                        <p:attrNameLst>
                                          <p:attrName>ppt_x</p:attrName>
                                        </p:attrNameLst>
                                      </p:cBhvr>
                                      <p:tavLst>
                                        <p:tav tm="0">
                                          <p:val>
                                            <p:strVal val="#ppt_x"/>
                                          </p:val>
                                        </p:tav>
                                        <p:tav tm="100000">
                                          <p:val>
                                            <p:strVal val="#ppt_x"/>
                                          </p:val>
                                        </p:tav>
                                      </p:tavLst>
                                    </p:anim>
                                    <p:anim calcmode="lin" valueType="num">
                                      <p:cBhvr>
                                        <p:cTn id="9" dur="1000" fill="hold"/>
                                        <p:tgtEl>
                                          <p:spTgt spid="6759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67596">
                                            <p:txEl>
                                              <p:pRg st="8" end="8"/>
                                            </p:txEl>
                                          </p:spTgt>
                                        </p:tgtEl>
                                        <p:attrNameLst>
                                          <p:attrName>style.visibility</p:attrName>
                                        </p:attrNameLst>
                                      </p:cBhvr>
                                      <p:to>
                                        <p:strVal val="visible"/>
                                      </p:to>
                                    </p:set>
                                    <p:anim calcmode="lin" valueType="num">
                                      <p:cBhvr additive="base">
                                        <p:cTn id="14" dur="1000" fill="hold">
                                          <p:stCondLst>
                                            <p:cond delay="0"/>
                                          </p:stCondLst>
                                        </p:cTn>
                                        <p:tgtEl>
                                          <p:spTgt spid="67596">
                                            <p:txEl>
                                              <p:pRg st="8" end="8"/>
                                            </p:txEl>
                                          </p:spTgt>
                                        </p:tgtEl>
                                        <p:attrNameLst>
                                          <p:attrName>ppt_x</p:attrName>
                                        </p:attrNameLst>
                                      </p:cBhvr>
                                      <p:tavLst>
                                        <p:tav tm="0">
                                          <p:val>
                                            <p:strVal val="#ppt_x"/>
                                          </p:val>
                                        </p:tav>
                                        <p:tav tm="100000">
                                          <p:val>
                                            <p:strVal val="#ppt_x"/>
                                          </p:val>
                                        </p:tav>
                                      </p:tavLst>
                                    </p:anim>
                                    <p:anim calcmode="lin" valueType="num">
                                      <p:cBhvr additive="base">
                                        <p:cTn id="15" dur="1000" fill="hold">
                                          <p:stCondLst>
                                            <p:cond delay="0"/>
                                          </p:stCondLst>
                                        </p:cTn>
                                        <p:tgtEl>
                                          <p:spTgt spid="67596">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1" fill="hold" grpId="0" nodeType="clickEffect">
                                  <p:stCondLst>
                                    <p:cond delay="0"/>
                                  </p:stCondLst>
                                  <p:childTnLst>
                                    <p:set>
                                      <p:cBhvr>
                                        <p:cTn id="19" dur="1" fill="hold">
                                          <p:stCondLst>
                                            <p:cond delay="0"/>
                                          </p:stCondLst>
                                        </p:cTn>
                                        <p:tgtEl>
                                          <p:spTgt spid="67596">
                                            <p:txEl>
                                              <p:pRg st="6" end="6"/>
                                            </p:txEl>
                                          </p:spTgt>
                                        </p:tgtEl>
                                        <p:attrNameLst>
                                          <p:attrName>style.visibility</p:attrName>
                                        </p:attrNameLst>
                                      </p:cBhvr>
                                      <p:to>
                                        <p:strVal val="visible"/>
                                      </p:to>
                                    </p:set>
                                    <p:anim calcmode="lin" valueType="num">
                                      <p:cBhvr additive="base">
                                        <p:cTn id="20" dur="1000" fill="hold">
                                          <p:stCondLst>
                                            <p:cond delay="0"/>
                                          </p:stCondLst>
                                        </p:cTn>
                                        <p:tgtEl>
                                          <p:spTgt spid="67596">
                                            <p:txEl>
                                              <p:pRg st="6" end="6"/>
                                            </p:txEl>
                                          </p:spTgt>
                                        </p:tgtEl>
                                        <p:attrNameLst>
                                          <p:attrName>ppt_x</p:attrName>
                                        </p:attrNameLst>
                                      </p:cBhvr>
                                      <p:tavLst>
                                        <p:tav tm="0">
                                          <p:val>
                                            <p:strVal val="#ppt_x"/>
                                          </p:val>
                                        </p:tav>
                                        <p:tav tm="100000">
                                          <p:val>
                                            <p:strVal val="#ppt_x"/>
                                          </p:val>
                                        </p:tav>
                                      </p:tavLst>
                                    </p:anim>
                                    <p:anim calcmode="lin" valueType="num">
                                      <p:cBhvr additive="base">
                                        <p:cTn id="21" dur="1000" fill="hold">
                                          <p:stCondLst>
                                            <p:cond delay="0"/>
                                          </p:stCondLst>
                                        </p:cTn>
                                        <p:tgtEl>
                                          <p:spTgt spid="67596">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1" fill="hold" grpId="0" nodeType="clickEffect">
                                  <p:stCondLst>
                                    <p:cond delay="0"/>
                                  </p:stCondLst>
                                  <p:childTnLst>
                                    <p:set>
                                      <p:cBhvr>
                                        <p:cTn id="25" dur="1" fill="hold">
                                          <p:stCondLst>
                                            <p:cond delay="0"/>
                                          </p:stCondLst>
                                        </p:cTn>
                                        <p:tgtEl>
                                          <p:spTgt spid="67596">
                                            <p:txEl>
                                              <p:pRg st="4" end="4"/>
                                            </p:txEl>
                                          </p:spTgt>
                                        </p:tgtEl>
                                        <p:attrNameLst>
                                          <p:attrName>style.visibility</p:attrName>
                                        </p:attrNameLst>
                                      </p:cBhvr>
                                      <p:to>
                                        <p:strVal val="visible"/>
                                      </p:to>
                                    </p:set>
                                    <p:anim calcmode="lin" valueType="num">
                                      <p:cBhvr additive="base">
                                        <p:cTn id="26" dur="1000" fill="hold">
                                          <p:stCondLst>
                                            <p:cond delay="0"/>
                                          </p:stCondLst>
                                        </p:cTn>
                                        <p:tgtEl>
                                          <p:spTgt spid="67596">
                                            <p:txEl>
                                              <p:pRg st="4" end="4"/>
                                            </p:txEl>
                                          </p:spTgt>
                                        </p:tgtEl>
                                        <p:attrNameLst>
                                          <p:attrName>ppt_x</p:attrName>
                                        </p:attrNameLst>
                                      </p:cBhvr>
                                      <p:tavLst>
                                        <p:tav tm="0">
                                          <p:val>
                                            <p:strVal val="#ppt_x"/>
                                          </p:val>
                                        </p:tav>
                                        <p:tav tm="100000">
                                          <p:val>
                                            <p:strVal val="#ppt_x"/>
                                          </p:val>
                                        </p:tav>
                                      </p:tavLst>
                                    </p:anim>
                                    <p:anim calcmode="lin" valueType="num">
                                      <p:cBhvr additive="base">
                                        <p:cTn id="27" dur="1000" fill="hold">
                                          <p:stCondLst>
                                            <p:cond delay="0"/>
                                          </p:stCondLst>
                                        </p:cTn>
                                        <p:tgtEl>
                                          <p:spTgt spid="67596">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1" fill="hold" grpId="0" nodeType="clickEffect">
                                  <p:stCondLst>
                                    <p:cond delay="0"/>
                                  </p:stCondLst>
                                  <p:childTnLst>
                                    <p:set>
                                      <p:cBhvr>
                                        <p:cTn id="31" dur="1" fill="hold">
                                          <p:stCondLst>
                                            <p:cond delay="0"/>
                                          </p:stCondLst>
                                        </p:cTn>
                                        <p:tgtEl>
                                          <p:spTgt spid="67596">
                                            <p:txEl>
                                              <p:pRg st="2" end="2"/>
                                            </p:txEl>
                                          </p:spTgt>
                                        </p:tgtEl>
                                        <p:attrNameLst>
                                          <p:attrName>style.visibility</p:attrName>
                                        </p:attrNameLst>
                                      </p:cBhvr>
                                      <p:to>
                                        <p:strVal val="visible"/>
                                      </p:to>
                                    </p:set>
                                    <p:anim calcmode="lin" valueType="num">
                                      <p:cBhvr additive="base">
                                        <p:cTn id="32" dur="1000" fill="hold">
                                          <p:stCondLst>
                                            <p:cond delay="0"/>
                                          </p:stCondLst>
                                        </p:cTn>
                                        <p:tgtEl>
                                          <p:spTgt spid="67596">
                                            <p:txEl>
                                              <p:pRg st="2" end="2"/>
                                            </p:txEl>
                                          </p:spTgt>
                                        </p:tgtEl>
                                        <p:attrNameLst>
                                          <p:attrName>ppt_x</p:attrName>
                                        </p:attrNameLst>
                                      </p:cBhvr>
                                      <p:tavLst>
                                        <p:tav tm="0">
                                          <p:val>
                                            <p:strVal val="#ppt_x"/>
                                          </p:val>
                                        </p:tav>
                                        <p:tav tm="100000">
                                          <p:val>
                                            <p:strVal val="#ppt_x"/>
                                          </p:val>
                                        </p:tav>
                                      </p:tavLst>
                                    </p:anim>
                                    <p:anim calcmode="lin" valueType="num">
                                      <p:cBhvr additive="base">
                                        <p:cTn id="33" dur="1000" fill="hold">
                                          <p:stCondLst>
                                            <p:cond delay="0"/>
                                          </p:stCondLst>
                                        </p:cTn>
                                        <p:tgtEl>
                                          <p:spTgt spid="67596">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1" fill="hold" grpId="0" nodeType="clickEffect">
                                  <p:stCondLst>
                                    <p:cond delay="0"/>
                                  </p:stCondLst>
                                  <p:childTnLst>
                                    <p:set>
                                      <p:cBhvr>
                                        <p:cTn id="37" dur="1" fill="hold">
                                          <p:stCondLst>
                                            <p:cond delay="0"/>
                                          </p:stCondLst>
                                        </p:cTn>
                                        <p:tgtEl>
                                          <p:spTgt spid="67596">
                                            <p:txEl>
                                              <p:pRg st="0" end="0"/>
                                            </p:txEl>
                                          </p:spTgt>
                                        </p:tgtEl>
                                        <p:attrNameLst>
                                          <p:attrName>style.visibility</p:attrName>
                                        </p:attrNameLst>
                                      </p:cBhvr>
                                      <p:to>
                                        <p:strVal val="visible"/>
                                      </p:to>
                                    </p:set>
                                    <p:anim calcmode="lin" valueType="num">
                                      <p:cBhvr additive="base">
                                        <p:cTn id="38" dur="1000" fill="hold">
                                          <p:stCondLst>
                                            <p:cond delay="0"/>
                                          </p:stCondLst>
                                        </p:cTn>
                                        <p:tgtEl>
                                          <p:spTgt spid="67596">
                                            <p:txEl>
                                              <p:pRg st="0" end="0"/>
                                            </p:txEl>
                                          </p:spTgt>
                                        </p:tgtEl>
                                        <p:attrNameLst>
                                          <p:attrName>ppt_x</p:attrName>
                                        </p:attrNameLst>
                                      </p:cBhvr>
                                      <p:tavLst>
                                        <p:tav tm="0">
                                          <p:val>
                                            <p:strVal val="#ppt_x"/>
                                          </p:val>
                                        </p:tav>
                                        <p:tav tm="100000">
                                          <p:val>
                                            <p:strVal val="#ppt_x"/>
                                          </p:val>
                                        </p:tav>
                                      </p:tavLst>
                                    </p:anim>
                                    <p:anim calcmode="lin" valueType="num">
                                      <p:cBhvr additive="base">
                                        <p:cTn id="39" dur="1000" fill="hold">
                                          <p:stCondLst>
                                            <p:cond delay="0"/>
                                          </p:stCondLst>
                                        </p:cTn>
                                        <p:tgtEl>
                                          <p:spTgt spid="67596">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5" grpId="0"/>
      <p:bldP spid="67596" grpId="0" build="p" rev="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Grp="1" noChangeArrowheads="1"/>
          </p:cNvSpPr>
          <p:nvPr>
            <p:ph type="title" sz="quarter"/>
          </p:nvPr>
        </p:nvSpPr>
        <p:spPr>
          <a:xfrm>
            <a:off x="219075" y="227013"/>
            <a:ext cx="7477125" cy="77787"/>
          </a:xfrm>
        </p:spPr>
        <p:txBody>
          <a:bodyPr/>
          <a:lstStyle/>
          <a:p>
            <a:endParaRPr lang="en-US" sz="3600"/>
          </a:p>
        </p:txBody>
      </p:sp>
      <p:sp>
        <p:nvSpPr>
          <p:cNvPr id="73733" name="Rectangle 5"/>
          <p:cNvSpPr>
            <a:spLocks noGrp="1" noChangeArrowheads="1"/>
          </p:cNvSpPr>
          <p:nvPr>
            <p:ph sz="quarter" idx="1"/>
          </p:nvPr>
        </p:nvSpPr>
        <p:spPr>
          <a:xfrm>
            <a:off x="228600" y="381000"/>
            <a:ext cx="3616325" cy="2932113"/>
          </a:xfrm>
        </p:spPr>
        <p:txBody>
          <a:bodyPr/>
          <a:lstStyle/>
          <a:p>
            <a:r>
              <a:rPr lang="en-US" sz="2400"/>
              <a:t>ACCIDENTS IN INDUSTRY</a:t>
            </a:r>
          </a:p>
          <a:p>
            <a:pPr>
              <a:buFontTx/>
              <a:buNone/>
            </a:pPr>
            <a:r>
              <a:rPr lang="en-US" sz="1600">
                <a:solidFill>
                  <a:schemeClr val="tx2"/>
                </a:solidFill>
              </a:rPr>
              <a:t>      </a:t>
            </a:r>
          </a:p>
          <a:p>
            <a:pPr>
              <a:buFontTx/>
              <a:buNone/>
            </a:pPr>
            <a:r>
              <a:rPr lang="en-US" sz="1600">
                <a:solidFill>
                  <a:schemeClr val="tx2"/>
                </a:solidFill>
              </a:rPr>
              <a:t>      </a:t>
            </a:r>
            <a:r>
              <a:rPr lang="en-US" sz="1600" u="sng">
                <a:solidFill>
                  <a:schemeClr val="tx2"/>
                </a:solidFill>
              </a:rPr>
              <a:t>Causes-</a:t>
            </a:r>
          </a:p>
          <a:p>
            <a:pPr>
              <a:buFontTx/>
              <a:buNone/>
            </a:pPr>
            <a:r>
              <a:rPr lang="en-US" sz="1600">
                <a:solidFill>
                  <a:schemeClr val="tx2"/>
                </a:solidFill>
              </a:rPr>
              <a:t>      physical, physiological,   psychological </a:t>
            </a:r>
          </a:p>
          <a:p>
            <a:pPr>
              <a:buFontTx/>
              <a:buNone/>
            </a:pPr>
            <a:r>
              <a:rPr lang="en-US" sz="1600">
                <a:solidFill>
                  <a:schemeClr val="tx2"/>
                </a:solidFill>
              </a:rPr>
              <a:t>      environmental</a:t>
            </a:r>
            <a:r>
              <a:rPr lang="en-US" sz="2400">
                <a:solidFill>
                  <a:schemeClr val="tx2"/>
                </a:solidFill>
              </a:rPr>
              <a:t> </a:t>
            </a:r>
          </a:p>
          <a:p>
            <a:pPr>
              <a:buFontTx/>
              <a:buNone/>
            </a:pPr>
            <a:r>
              <a:rPr lang="en-US" sz="2400">
                <a:solidFill>
                  <a:schemeClr val="tx2"/>
                </a:solidFill>
              </a:rPr>
              <a:t>    </a:t>
            </a:r>
            <a:r>
              <a:rPr lang="en-US" sz="1600" u="sng">
                <a:solidFill>
                  <a:schemeClr val="tx2"/>
                </a:solidFill>
              </a:rPr>
              <a:t>Prevention-</a:t>
            </a:r>
          </a:p>
          <a:p>
            <a:pPr>
              <a:buFontTx/>
              <a:buNone/>
            </a:pPr>
            <a:endParaRPr lang="en-US" sz="2400" u="sng">
              <a:solidFill>
                <a:schemeClr val="tx2"/>
              </a:solidFill>
            </a:endParaRPr>
          </a:p>
        </p:txBody>
      </p:sp>
      <p:sp>
        <p:nvSpPr>
          <p:cNvPr id="73734" name="Rectangle 6"/>
          <p:cNvSpPr>
            <a:spLocks noGrp="1" noChangeArrowheads="1"/>
          </p:cNvSpPr>
          <p:nvPr>
            <p:ph sz="quarter" idx="2"/>
          </p:nvPr>
        </p:nvSpPr>
        <p:spPr>
          <a:xfrm>
            <a:off x="3962400" y="381000"/>
            <a:ext cx="3617913" cy="2895600"/>
          </a:xfrm>
        </p:spPr>
        <p:txBody>
          <a:bodyPr/>
          <a:lstStyle/>
          <a:p>
            <a:r>
              <a:rPr lang="en-US" sz="2400"/>
              <a:t>SICK ABSENTEEISM</a:t>
            </a:r>
          </a:p>
          <a:p>
            <a:pPr>
              <a:buFontTx/>
              <a:buNone/>
            </a:pPr>
            <a:endParaRPr lang="en-US" sz="1600"/>
          </a:p>
          <a:p>
            <a:pPr>
              <a:buFontTx/>
              <a:buNone/>
            </a:pPr>
            <a:r>
              <a:rPr lang="en-US" sz="1600">
                <a:solidFill>
                  <a:schemeClr val="tx2"/>
                </a:solidFill>
              </a:rPr>
              <a:t>      </a:t>
            </a:r>
            <a:r>
              <a:rPr lang="en-US" sz="1600" u="sng">
                <a:solidFill>
                  <a:schemeClr val="tx2"/>
                </a:solidFill>
              </a:rPr>
              <a:t>Causes-</a:t>
            </a:r>
          </a:p>
          <a:p>
            <a:pPr>
              <a:buFontTx/>
              <a:buNone/>
            </a:pPr>
            <a:r>
              <a:rPr lang="en-US" sz="1600">
                <a:solidFill>
                  <a:schemeClr val="tx2"/>
                </a:solidFill>
              </a:rPr>
              <a:t>      Economic, social, medical, </a:t>
            </a:r>
          </a:p>
          <a:p>
            <a:pPr>
              <a:buFontTx/>
              <a:buNone/>
            </a:pPr>
            <a:r>
              <a:rPr lang="en-US" sz="1600">
                <a:solidFill>
                  <a:schemeClr val="tx2"/>
                </a:solidFill>
              </a:rPr>
              <a:t>      non occupational</a:t>
            </a:r>
          </a:p>
          <a:p>
            <a:pPr>
              <a:buFontTx/>
              <a:buNone/>
            </a:pPr>
            <a:endParaRPr lang="en-US" sz="1600">
              <a:solidFill>
                <a:schemeClr val="tx2"/>
              </a:solidFill>
            </a:endParaRPr>
          </a:p>
          <a:p>
            <a:pPr>
              <a:buFontTx/>
              <a:buNone/>
            </a:pPr>
            <a:r>
              <a:rPr lang="en-US" sz="1600">
                <a:solidFill>
                  <a:schemeClr val="tx2"/>
                </a:solidFill>
              </a:rPr>
              <a:t>      </a:t>
            </a:r>
            <a:r>
              <a:rPr lang="en-US" sz="1600" u="sng">
                <a:solidFill>
                  <a:schemeClr val="tx2"/>
                </a:solidFill>
              </a:rPr>
              <a:t>Prevention-</a:t>
            </a:r>
          </a:p>
          <a:p>
            <a:pPr>
              <a:buFontTx/>
              <a:buNone/>
            </a:pPr>
            <a:endParaRPr lang="en-US" sz="1600" u="sng"/>
          </a:p>
        </p:txBody>
      </p:sp>
      <p:sp>
        <p:nvSpPr>
          <p:cNvPr id="73735" name="Rectangle 7"/>
          <p:cNvSpPr>
            <a:spLocks noGrp="1" noChangeArrowheads="1"/>
          </p:cNvSpPr>
          <p:nvPr>
            <p:ph sz="quarter" idx="3"/>
          </p:nvPr>
        </p:nvSpPr>
        <p:spPr>
          <a:xfrm>
            <a:off x="228600" y="3581400"/>
            <a:ext cx="3616325" cy="2514600"/>
          </a:xfrm>
        </p:spPr>
        <p:txBody>
          <a:bodyPr/>
          <a:lstStyle/>
          <a:p>
            <a:r>
              <a:rPr lang="en-US" sz="2400"/>
              <a:t>LEAD POISONING</a:t>
            </a:r>
          </a:p>
          <a:p>
            <a:pPr>
              <a:buFontTx/>
              <a:buNone/>
            </a:pPr>
            <a:r>
              <a:rPr lang="en-US" sz="2400"/>
              <a:t>     </a:t>
            </a:r>
            <a:r>
              <a:rPr lang="en-US" sz="1600">
                <a:solidFill>
                  <a:schemeClr val="tx2"/>
                </a:solidFill>
              </a:rPr>
              <a:t>Exposure, </a:t>
            </a:r>
          </a:p>
          <a:p>
            <a:pPr>
              <a:buFontTx/>
              <a:buNone/>
            </a:pPr>
            <a:r>
              <a:rPr lang="en-US" sz="1600">
                <a:solidFill>
                  <a:schemeClr val="tx2"/>
                </a:solidFill>
              </a:rPr>
              <a:t>       Clinical picture,</a:t>
            </a:r>
          </a:p>
          <a:p>
            <a:pPr>
              <a:buFontTx/>
              <a:buNone/>
            </a:pPr>
            <a:r>
              <a:rPr lang="en-US" sz="1600">
                <a:solidFill>
                  <a:schemeClr val="tx2"/>
                </a:solidFill>
              </a:rPr>
              <a:t>       Diagnosis,</a:t>
            </a:r>
          </a:p>
          <a:p>
            <a:pPr>
              <a:buFontTx/>
              <a:buNone/>
            </a:pPr>
            <a:r>
              <a:rPr lang="en-US" sz="1600">
                <a:solidFill>
                  <a:schemeClr val="tx2"/>
                </a:solidFill>
              </a:rPr>
              <a:t>       Preventive measures, </a:t>
            </a:r>
          </a:p>
          <a:p>
            <a:pPr>
              <a:buFontTx/>
              <a:buNone/>
            </a:pPr>
            <a:r>
              <a:rPr lang="en-US" sz="1600">
                <a:solidFill>
                  <a:schemeClr val="tx2"/>
                </a:solidFill>
              </a:rPr>
              <a:t>       Management</a:t>
            </a:r>
            <a:endParaRPr lang="en-US" sz="2400">
              <a:solidFill>
                <a:schemeClr val="tx2"/>
              </a:solidFill>
            </a:endParaRPr>
          </a:p>
          <a:p>
            <a:pPr>
              <a:buFontTx/>
              <a:buNone/>
            </a:pPr>
            <a:r>
              <a:rPr lang="en-US" sz="2400"/>
              <a:t> </a:t>
            </a:r>
          </a:p>
          <a:p>
            <a:pPr>
              <a:buFontTx/>
              <a:buNone/>
            </a:pPr>
            <a:r>
              <a:rPr lang="en-US" sz="1600"/>
              <a:t>      </a:t>
            </a:r>
            <a:endParaRPr lang="en-US" sz="1600">
              <a:solidFill>
                <a:schemeClr val="tx2"/>
              </a:solidFill>
            </a:endParaRPr>
          </a:p>
          <a:p>
            <a:pPr>
              <a:buFontTx/>
              <a:buNone/>
            </a:pPr>
            <a:endParaRPr lang="en-US" sz="1600">
              <a:solidFill>
                <a:schemeClr val="tx2"/>
              </a:solidFill>
            </a:endParaRPr>
          </a:p>
          <a:p>
            <a:pPr>
              <a:buFontTx/>
              <a:buNone/>
            </a:pPr>
            <a:r>
              <a:rPr lang="en-US" sz="1600">
                <a:solidFill>
                  <a:schemeClr val="tx2"/>
                </a:solidFill>
              </a:rPr>
              <a:t>      </a:t>
            </a:r>
          </a:p>
          <a:p>
            <a:pPr>
              <a:buFontTx/>
              <a:buNone/>
            </a:pPr>
            <a:endParaRPr lang="en-US" sz="2400"/>
          </a:p>
          <a:p>
            <a:pPr>
              <a:buFontTx/>
              <a:buNone/>
            </a:pPr>
            <a:endParaRPr lang="en-US" sz="2400"/>
          </a:p>
        </p:txBody>
      </p:sp>
      <p:sp>
        <p:nvSpPr>
          <p:cNvPr id="73736" name="Rectangle 8"/>
          <p:cNvSpPr>
            <a:spLocks noGrp="1" noChangeArrowheads="1"/>
          </p:cNvSpPr>
          <p:nvPr>
            <p:ph sz="quarter" idx="4"/>
          </p:nvPr>
        </p:nvSpPr>
        <p:spPr>
          <a:xfrm>
            <a:off x="4038600" y="3581400"/>
            <a:ext cx="3617913" cy="2514600"/>
          </a:xfrm>
        </p:spPr>
        <p:txBody>
          <a:bodyPr/>
          <a:lstStyle/>
          <a:p>
            <a:r>
              <a:rPr lang="en-US" sz="2400"/>
              <a:t>RADIATION HAZARDS</a:t>
            </a:r>
          </a:p>
          <a:p>
            <a:pPr>
              <a:buFontTx/>
              <a:buNone/>
            </a:pPr>
            <a:r>
              <a:rPr lang="en-US" sz="2400"/>
              <a:t>    </a:t>
            </a:r>
            <a:r>
              <a:rPr lang="en-US" sz="1600">
                <a:solidFill>
                  <a:schemeClr val="tx2"/>
                </a:solidFill>
              </a:rPr>
              <a:t>Effects of radiation</a:t>
            </a:r>
          </a:p>
          <a:p>
            <a:pPr>
              <a:buFontTx/>
              <a:buNone/>
            </a:pPr>
            <a:endParaRPr lang="en-US" sz="1600">
              <a:solidFill>
                <a:schemeClr val="tx2"/>
              </a:solidFill>
            </a:endParaRPr>
          </a:p>
          <a:p>
            <a:pPr>
              <a:buFontTx/>
              <a:buNone/>
            </a:pPr>
            <a:r>
              <a:rPr lang="en-US" sz="1600">
                <a:solidFill>
                  <a:schemeClr val="tx2"/>
                </a:solidFill>
              </a:rPr>
              <a:t>      Preventive measures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924" name="Rectangle 92"/>
          <p:cNvSpPr>
            <a:spLocks noGrp="1" noChangeArrowheads="1"/>
          </p:cNvSpPr>
          <p:nvPr>
            <p:ph type="title"/>
          </p:nvPr>
        </p:nvSpPr>
        <p:spPr/>
        <p:txBody>
          <a:bodyPr/>
          <a:lstStyle/>
          <a:p>
            <a:r>
              <a:rPr lang="en-US" sz="3200"/>
              <a:t>        </a:t>
            </a:r>
            <a:br>
              <a:rPr lang="en-US" sz="3200"/>
            </a:br>
            <a:r>
              <a:rPr lang="en-US" sz="3200"/>
              <a:t>       HEALTH PROBLEMS DUE TO                    </a:t>
            </a:r>
            <a:br>
              <a:rPr lang="en-US" sz="3200"/>
            </a:br>
            <a:r>
              <a:rPr lang="en-US" sz="3200"/>
              <a:t>              INDUSTRALISATION</a:t>
            </a:r>
            <a:br>
              <a:rPr lang="en-US" sz="3200"/>
            </a:br>
            <a:endParaRPr lang="en-US" sz="3200"/>
          </a:p>
        </p:txBody>
      </p:sp>
      <p:graphicFrame>
        <p:nvGraphicFramePr>
          <p:cNvPr id="120996" name="Group 164"/>
          <p:cNvGraphicFramePr>
            <a:graphicFrameLocks noGrp="1"/>
          </p:cNvGraphicFramePr>
          <p:nvPr>
            <p:ph idx="1"/>
          </p:nvPr>
        </p:nvGraphicFramePr>
        <p:xfrm>
          <a:off x="263525" y="1598613"/>
          <a:ext cx="7386638" cy="4497389"/>
        </p:xfrm>
        <a:graphic>
          <a:graphicData uri="http://schemas.openxmlformats.org/drawingml/2006/table">
            <a:tbl>
              <a:tblPr/>
              <a:tblGrid>
                <a:gridCol w="7386638">
                  <a:extLst>
                    <a:ext uri="{9D8B030D-6E8A-4147-A177-3AD203B41FA5}">
                      <a16:colId xmlns:a16="http://schemas.microsoft.com/office/drawing/2014/main" val="20000"/>
                    </a:ext>
                  </a:extLst>
                </a:gridCol>
              </a:tblGrid>
              <a:tr h="642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1.Environment sanitation problems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4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2.Communicable diseases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9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3.Food sanitation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2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4.Mental health</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4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5.Accidents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1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6.Social problems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41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7.Morbidity and mortality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br>
              <a:rPr lang="en-US" sz="3200"/>
            </a:br>
            <a:r>
              <a:rPr lang="en-US" sz="3200"/>
              <a:t>          MEASURES FOR HEALTH      </a:t>
            </a:r>
            <a:br>
              <a:rPr lang="en-US" sz="3200"/>
            </a:br>
            <a:r>
              <a:rPr lang="en-US" sz="3200"/>
              <a:t>        PROTECTION OF WORKERS</a:t>
            </a:r>
            <a:br>
              <a:rPr lang="en-US" sz="3200"/>
            </a:br>
            <a:endParaRPr lang="en-US" sz="3200"/>
          </a:p>
        </p:txBody>
      </p:sp>
      <p:sp>
        <p:nvSpPr>
          <p:cNvPr id="157699" name="Rectangle 3"/>
          <p:cNvSpPr>
            <a:spLocks noGrp="1" noChangeArrowheads="1"/>
          </p:cNvSpPr>
          <p:nvPr>
            <p:ph type="body" idx="1"/>
          </p:nvPr>
        </p:nvSpPr>
        <p:spPr/>
        <p:txBody>
          <a:bodyPr/>
          <a:lstStyle/>
          <a:p>
            <a:pPr>
              <a:buFontTx/>
              <a:buNone/>
            </a:pPr>
            <a:r>
              <a:rPr lang="en-US" sz="2400"/>
              <a:t>1.Nutrition</a:t>
            </a:r>
          </a:p>
          <a:p>
            <a:pPr>
              <a:buFontTx/>
              <a:buNone/>
            </a:pPr>
            <a:r>
              <a:rPr lang="en-US" sz="2400"/>
              <a:t>2.Communicable disease control</a:t>
            </a:r>
          </a:p>
          <a:p>
            <a:pPr>
              <a:buFontTx/>
              <a:buNone/>
            </a:pPr>
            <a:r>
              <a:rPr lang="en-US" sz="2400"/>
              <a:t>3.Environmental sanitation</a:t>
            </a:r>
          </a:p>
          <a:p>
            <a:pPr>
              <a:buFontTx/>
              <a:buNone/>
            </a:pPr>
            <a:r>
              <a:rPr lang="en-US" sz="2400"/>
              <a:t>    Water supply, food, toilet, general plant cleanliness, sufficient space, lighting, ventilation, protection against hazards, housing.</a:t>
            </a:r>
          </a:p>
          <a:p>
            <a:pPr>
              <a:buFontTx/>
              <a:buNone/>
            </a:pPr>
            <a:r>
              <a:rPr lang="en-US" sz="2400"/>
              <a:t>4.Mental health</a:t>
            </a:r>
          </a:p>
          <a:p>
            <a:pPr>
              <a:buFontTx/>
              <a:buNone/>
            </a:pPr>
            <a:r>
              <a:rPr lang="en-US" sz="2400"/>
              <a:t>5.Measures for women and children.</a:t>
            </a:r>
          </a:p>
          <a:p>
            <a:pPr>
              <a:buFontTx/>
              <a:buNone/>
            </a:pPr>
            <a:r>
              <a:rPr lang="en-US" sz="2400"/>
              <a:t>6.Health education</a:t>
            </a:r>
          </a:p>
          <a:p>
            <a:pPr>
              <a:buFontTx/>
              <a:buNone/>
            </a:pPr>
            <a:r>
              <a:rPr lang="en-US" sz="2400"/>
              <a:t>7.Family planning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01" name="Rectangle 77"/>
          <p:cNvSpPr>
            <a:spLocks noGrp="1" noChangeArrowheads="1"/>
          </p:cNvSpPr>
          <p:nvPr>
            <p:ph type="title"/>
          </p:nvPr>
        </p:nvSpPr>
        <p:spPr>
          <a:xfrm>
            <a:off x="2362200" y="381000"/>
            <a:ext cx="5257800" cy="457200"/>
          </a:xfrm>
        </p:spPr>
        <p:txBody>
          <a:bodyPr/>
          <a:lstStyle/>
          <a:p>
            <a:br>
              <a:rPr lang="en-US" sz="3200">
                <a:solidFill>
                  <a:srgbClr val="FEFAF0"/>
                </a:solidFill>
              </a:rPr>
            </a:br>
            <a:br>
              <a:rPr lang="en-US" sz="3200">
                <a:solidFill>
                  <a:srgbClr val="FEFAF0"/>
                </a:solidFill>
              </a:rPr>
            </a:br>
            <a:r>
              <a:rPr lang="en-US" sz="3200">
                <a:solidFill>
                  <a:srgbClr val="FEFAF0"/>
                </a:solidFill>
              </a:rPr>
              <a:t>PREVENTION OF OCCUPATIONAL DISEASES.</a:t>
            </a:r>
          </a:p>
        </p:txBody>
      </p:sp>
      <p:graphicFrame>
        <p:nvGraphicFramePr>
          <p:cNvPr id="103618" name="Group 194"/>
          <p:cNvGraphicFramePr>
            <a:graphicFrameLocks noGrp="1"/>
          </p:cNvGraphicFramePr>
          <p:nvPr>
            <p:ph sz="half" idx="1"/>
          </p:nvPr>
        </p:nvGraphicFramePr>
        <p:xfrm>
          <a:off x="381000" y="4014788"/>
          <a:ext cx="7127875" cy="1773936"/>
        </p:xfrm>
        <a:graphic>
          <a:graphicData uri="http://schemas.openxmlformats.org/drawingml/2006/table">
            <a:tbl>
              <a:tblPr/>
              <a:tblGrid>
                <a:gridCol w="2022475">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152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2"/>
                          </a:solidFill>
                          <a:effectLst/>
                          <a:latin typeface="Arial" charset="0"/>
                        </a:rPr>
                        <a:t>MEDICAL MEASURES</a:t>
                      </a:r>
                      <a:endParaRPr kumimoji="0" lang="en-US" sz="20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2"/>
                          </a:solidFill>
                          <a:effectLst/>
                          <a:latin typeface="Arial" charset="0"/>
                        </a:rPr>
                        <a:t>ENGINEERING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2"/>
                          </a:solidFill>
                          <a:effectLst/>
                          <a:latin typeface="Arial" charset="0"/>
                        </a:rPr>
                        <a:t>MEASURES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2"/>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2"/>
                          </a:solidFill>
                          <a:effectLst/>
                          <a:latin typeface="Arial" charset="0"/>
                        </a:rPr>
                        <a:t>LEGIS-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2"/>
                          </a:solidFill>
                          <a:effectLst/>
                          <a:latin typeface="Arial" charset="0"/>
                        </a:rPr>
                        <a:t>LATION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103513" name="Picture 89" descr="j0240719"/>
          <p:cNvPicPr>
            <a:picLocks noGrp="1" noChangeAspect="1" noChangeArrowheads="1"/>
          </p:cNvPicPr>
          <p:nvPr>
            <p:ph sz="half" idx="2"/>
          </p:nvPr>
        </p:nvPicPr>
        <p:blipFill>
          <a:blip r:embed="rId3"/>
          <a:srcRect/>
          <a:stretch>
            <a:fillRect/>
          </a:stretch>
        </p:blipFill>
        <p:spPr>
          <a:xfrm>
            <a:off x="914400" y="2590800"/>
            <a:ext cx="914400" cy="1066800"/>
          </a:xfrm>
          <a:noFill/>
          <a:ln/>
        </p:spPr>
      </p:pic>
      <p:pic>
        <p:nvPicPr>
          <p:cNvPr id="103522" name="Picture 98" descr="j0300840"/>
          <p:cNvPicPr>
            <a:picLocks noChangeAspect="1" noChangeArrowheads="1"/>
          </p:cNvPicPr>
          <p:nvPr/>
        </p:nvPicPr>
        <p:blipFill>
          <a:blip r:embed="rId4"/>
          <a:srcRect/>
          <a:stretch>
            <a:fillRect/>
          </a:stretch>
        </p:blipFill>
        <p:spPr bwMode="auto">
          <a:xfrm>
            <a:off x="5943600" y="2743200"/>
            <a:ext cx="990600" cy="838200"/>
          </a:xfrm>
          <a:prstGeom prst="rect">
            <a:avLst/>
          </a:prstGeom>
          <a:noFill/>
        </p:spPr>
      </p:pic>
      <p:pic>
        <p:nvPicPr>
          <p:cNvPr id="103536" name="Picture 112" descr="j0291984"/>
          <p:cNvPicPr>
            <a:picLocks noChangeAspect="1" noChangeArrowheads="1"/>
          </p:cNvPicPr>
          <p:nvPr/>
        </p:nvPicPr>
        <p:blipFill>
          <a:blip r:embed="rId5"/>
          <a:srcRect/>
          <a:stretch>
            <a:fillRect/>
          </a:stretch>
        </p:blipFill>
        <p:spPr bwMode="auto">
          <a:xfrm>
            <a:off x="3124200" y="2590800"/>
            <a:ext cx="1295400" cy="10668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en-US" sz="2800">
                <a:solidFill>
                  <a:schemeClr val="tx1"/>
                </a:solidFill>
              </a:rPr>
              <a:t>            </a:t>
            </a:r>
            <a:br>
              <a:rPr lang="en-US" sz="2800">
                <a:solidFill>
                  <a:schemeClr val="tx1"/>
                </a:solidFill>
              </a:rPr>
            </a:br>
            <a:r>
              <a:rPr lang="en-US" sz="2800">
                <a:solidFill>
                  <a:schemeClr val="tx1"/>
                </a:solidFill>
              </a:rPr>
              <a:t>                   </a:t>
            </a:r>
            <a:br>
              <a:rPr lang="en-US" sz="2800">
                <a:solidFill>
                  <a:schemeClr val="tx1"/>
                </a:solidFill>
              </a:rPr>
            </a:br>
            <a:r>
              <a:rPr lang="en-US" sz="2800">
                <a:solidFill>
                  <a:schemeClr val="tx1"/>
                </a:solidFill>
              </a:rPr>
              <a:t>                </a:t>
            </a:r>
            <a:r>
              <a:rPr lang="en-US" sz="3200">
                <a:solidFill>
                  <a:schemeClr val="tx1"/>
                </a:solidFill>
              </a:rPr>
              <a:t>MEDICAL MEASURES</a:t>
            </a:r>
            <a:br>
              <a:rPr lang="en-US" sz="3200">
                <a:solidFill>
                  <a:schemeClr val="tx1"/>
                </a:solidFill>
              </a:rPr>
            </a:br>
            <a:endParaRPr lang="en-US" sz="3200">
              <a:solidFill>
                <a:schemeClr val="tx1"/>
              </a:solidFill>
            </a:endParaRPr>
          </a:p>
        </p:txBody>
      </p:sp>
      <p:sp>
        <p:nvSpPr>
          <p:cNvPr id="166915" name="Rectangle 3"/>
          <p:cNvSpPr>
            <a:spLocks noGrp="1" noChangeArrowheads="1"/>
          </p:cNvSpPr>
          <p:nvPr>
            <p:ph type="body" idx="1"/>
          </p:nvPr>
        </p:nvSpPr>
        <p:spPr/>
        <p:txBody>
          <a:bodyPr/>
          <a:lstStyle/>
          <a:p>
            <a:pPr>
              <a:buFontTx/>
              <a:buNone/>
            </a:pPr>
            <a:endParaRPr lang="en-US" sz="2400"/>
          </a:p>
          <a:p>
            <a:pPr>
              <a:buFontTx/>
              <a:buNone/>
            </a:pPr>
            <a:endParaRPr lang="en-US" sz="2400"/>
          </a:p>
          <a:p>
            <a:pPr>
              <a:buFontTx/>
              <a:buNone/>
            </a:pPr>
            <a:r>
              <a:rPr lang="en-US" sz="2400">
                <a:solidFill>
                  <a:schemeClr val="tx2"/>
                </a:solidFill>
              </a:rPr>
              <a:t>1.Preplacement examination</a:t>
            </a:r>
          </a:p>
          <a:p>
            <a:pPr>
              <a:buFontTx/>
              <a:buNone/>
            </a:pPr>
            <a:r>
              <a:rPr lang="en-US" sz="2400">
                <a:solidFill>
                  <a:schemeClr val="tx2"/>
                </a:solidFill>
              </a:rPr>
              <a:t>2.Periodic examination</a:t>
            </a:r>
          </a:p>
          <a:p>
            <a:pPr>
              <a:buFontTx/>
              <a:buNone/>
            </a:pPr>
            <a:r>
              <a:rPr lang="en-US" sz="2400">
                <a:solidFill>
                  <a:schemeClr val="tx2"/>
                </a:solidFill>
              </a:rPr>
              <a:t>3.Medical and health care services</a:t>
            </a:r>
          </a:p>
          <a:p>
            <a:pPr>
              <a:buFontTx/>
              <a:buNone/>
            </a:pPr>
            <a:r>
              <a:rPr lang="en-US" sz="2400">
                <a:solidFill>
                  <a:schemeClr val="tx2"/>
                </a:solidFill>
              </a:rPr>
              <a:t>4.Notification</a:t>
            </a:r>
          </a:p>
          <a:p>
            <a:pPr>
              <a:buFontTx/>
              <a:buNone/>
            </a:pPr>
            <a:r>
              <a:rPr lang="en-US" sz="2400">
                <a:solidFill>
                  <a:schemeClr val="tx2"/>
                </a:solidFill>
              </a:rPr>
              <a:t>5.Supervision of working environment</a:t>
            </a:r>
          </a:p>
          <a:p>
            <a:pPr>
              <a:buFontTx/>
              <a:buNone/>
            </a:pPr>
            <a:r>
              <a:rPr lang="en-US" sz="2400">
                <a:solidFill>
                  <a:schemeClr val="tx2"/>
                </a:solidFill>
              </a:rPr>
              <a:t>6.Maintenance and analysis of records</a:t>
            </a:r>
          </a:p>
          <a:p>
            <a:pPr>
              <a:buFontTx/>
              <a:buNone/>
            </a:pPr>
            <a:r>
              <a:rPr lang="en-US" sz="2400">
                <a:solidFill>
                  <a:schemeClr val="tx2"/>
                </a:solidFill>
              </a:rPr>
              <a:t>7.Health education &amp; counselling</a:t>
            </a:r>
          </a:p>
        </p:txBody>
      </p:sp>
      <p:pic>
        <p:nvPicPr>
          <p:cNvPr id="166916" name="Picture 4" descr="j0240719"/>
          <p:cNvPicPr>
            <a:picLocks noChangeAspect="1" noChangeArrowheads="1"/>
          </p:cNvPicPr>
          <p:nvPr/>
        </p:nvPicPr>
        <p:blipFill>
          <a:blip r:embed="rId3"/>
          <a:srcRect/>
          <a:stretch>
            <a:fillRect/>
          </a:stretch>
        </p:blipFill>
        <p:spPr bwMode="auto">
          <a:xfrm>
            <a:off x="5105400" y="1676400"/>
            <a:ext cx="914400" cy="1066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267" name="Picture 3" descr="j0285360"/>
          <p:cNvPicPr>
            <a:picLocks noGrp="1" noChangeAspect="1" noChangeArrowheads="1"/>
          </p:cNvPicPr>
          <p:nvPr>
            <p:ph idx="4294967295"/>
          </p:nvPr>
        </p:nvPicPr>
        <p:blipFill>
          <a:blip r:embed="rId3"/>
          <a:srcRect/>
          <a:stretch>
            <a:fillRect/>
          </a:stretch>
        </p:blipFill>
        <p:spPr>
          <a:xfrm>
            <a:off x="1524000" y="1752600"/>
            <a:ext cx="4953000" cy="4365625"/>
          </a:xfrm>
          <a:noFill/>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en-US" sz="3200">
                <a:solidFill>
                  <a:schemeClr val="tx1"/>
                </a:solidFill>
              </a:rPr>
              <a:t>         ENGINEERING MEASURES</a:t>
            </a:r>
          </a:p>
        </p:txBody>
      </p:sp>
      <p:sp>
        <p:nvSpPr>
          <p:cNvPr id="168963" name="Rectangle 3"/>
          <p:cNvSpPr>
            <a:spLocks noGrp="1" noChangeArrowheads="1"/>
          </p:cNvSpPr>
          <p:nvPr>
            <p:ph type="body" idx="1"/>
          </p:nvPr>
        </p:nvSpPr>
        <p:spPr/>
        <p:txBody>
          <a:bodyPr/>
          <a:lstStyle/>
          <a:p>
            <a:pPr>
              <a:buFontTx/>
              <a:buNone/>
            </a:pPr>
            <a:r>
              <a:rPr lang="en-US" sz="2000">
                <a:solidFill>
                  <a:schemeClr val="tx2"/>
                </a:solidFill>
              </a:rPr>
              <a:t>1.Designs of building</a:t>
            </a:r>
          </a:p>
          <a:p>
            <a:pPr>
              <a:buFontTx/>
              <a:buNone/>
            </a:pPr>
            <a:r>
              <a:rPr lang="en-US" sz="2000">
                <a:solidFill>
                  <a:schemeClr val="tx2"/>
                </a:solidFill>
              </a:rPr>
              <a:t>2.Good housekeeping                              </a:t>
            </a:r>
          </a:p>
          <a:p>
            <a:pPr>
              <a:buFontTx/>
              <a:buNone/>
            </a:pPr>
            <a:r>
              <a:rPr lang="en-US" sz="2000">
                <a:solidFill>
                  <a:schemeClr val="tx2"/>
                </a:solidFill>
              </a:rPr>
              <a:t>3.General ventilation</a:t>
            </a:r>
          </a:p>
          <a:p>
            <a:pPr>
              <a:buFontTx/>
              <a:buNone/>
            </a:pPr>
            <a:r>
              <a:rPr lang="en-US" sz="2000">
                <a:solidFill>
                  <a:schemeClr val="tx2"/>
                </a:solidFill>
              </a:rPr>
              <a:t>4.Mechanisaton</a:t>
            </a:r>
          </a:p>
          <a:p>
            <a:pPr>
              <a:buFontTx/>
              <a:buNone/>
            </a:pPr>
            <a:r>
              <a:rPr lang="en-US" sz="2000">
                <a:solidFill>
                  <a:schemeClr val="tx2"/>
                </a:solidFill>
              </a:rPr>
              <a:t>5. Substitution</a:t>
            </a:r>
          </a:p>
          <a:p>
            <a:pPr>
              <a:buFontTx/>
              <a:buNone/>
            </a:pPr>
            <a:r>
              <a:rPr lang="en-US" sz="2000">
                <a:solidFill>
                  <a:schemeClr val="tx2"/>
                </a:solidFill>
              </a:rPr>
              <a:t>6.Dusts</a:t>
            </a:r>
          </a:p>
          <a:p>
            <a:pPr>
              <a:buFontTx/>
              <a:buNone/>
            </a:pPr>
            <a:r>
              <a:rPr lang="en-US" sz="2000">
                <a:solidFill>
                  <a:schemeClr val="tx2"/>
                </a:solidFill>
              </a:rPr>
              <a:t>7.Enclosure</a:t>
            </a:r>
          </a:p>
          <a:p>
            <a:pPr>
              <a:buFontTx/>
              <a:buNone/>
            </a:pPr>
            <a:r>
              <a:rPr lang="en-US" sz="2000">
                <a:solidFill>
                  <a:schemeClr val="tx2"/>
                </a:solidFill>
              </a:rPr>
              <a:t>8.Isolation</a:t>
            </a:r>
          </a:p>
          <a:p>
            <a:pPr>
              <a:buFontTx/>
              <a:buNone/>
            </a:pPr>
            <a:r>
              <a:rPr lang="en-US" sz="2000">
                <a:solidFill>
                  <a:schemeClr val="tx2"/>
                </a:solidFill>
              </a:rPr>
              <a:t>9.Local exhaust ventilation</a:t>
            </a:r>
          </a:p>
          <a:p>
            <a:pPr>
              <a:buFontTx/>
              <a:buNone/>
            </a:pPr>
            <a:r>
              <a:rPr lang="en-US" sz="2000">
                <a:solidFill>
                  <a:schemeClr val="tx2"/>
                </a:solidFill>
              </a:rPr>
              <a:t>10.Protective devices</a:t>
            </a:r>
          </a:p>
          <a:p>
            <a:pPr>
              <a:buFontTx/>
              <a:buNone/>
            </a:pPr>
            <a:r>
              <a:rPr lang="en-US" sz="2000">
                <a:solidFill>
                  <a:schemeClr val="tx2"/>
                </a:solidFill>
              </a:rPr>
              <a:t>11.Environmental monitoring</a:t>
            </a:r>
          </a:p>
          <a:p>
            <a:pPr>
              <a:buFontTx/>
              <a:buNone/>
            </a:pPr>
            <a:r>
              <a:rPr lang="en-US" sz="2000">
                <a:solidFill>
                  <a:schemeClr val="tx2"/>
                </a:solidFill>
              </a:rPr>
              <a:t>12.Statistical monitoring</a:t>
            </a:r>
          </a:p>
          <a:p>
            <a:pPr>
              <a:buFontTx/>
              <a:buNone/>
            </a:pPr>
            <a:r>
              <a:rPr lang="en-US" sz="2000">
                <a:solidFill>
                  <a:schemeClr val="tx2"/>
                </a:solidFill>
              </a:rPr>
              <a:t>13.Research</a:t>
            </a:r>
          </a:p>
        </p:txBody>
      </p:sp>
      <p:pic>
        <p:nvPicPr>
          <p:cNvPr id="168964" name="Picture 4" descr="j0291984"/>
          <p:cNvPicPr>
            <a:picLocks noChangeAspect="1" noChangeArrowheads="1"/>
          </p:cNvPicPr>
          <p:nvPr/>
        </p:nvPicPr>
        <p:blipFill>
          <a:blip r:embed="rId3"/>
          <a:srcRect/>
          <a:stretch>
            <a:fillRect/>
          </a:stretch>
        </p:blipFill>
        <p:spPr bwMode="auto">
          <a:xfrm>
            <a:off x="4495800" y="2286000"/>
            <a:ext cx="1295400" cy="10668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228600" y="228600"/>
            <a:ext cx="7477125" cy="1143000"/>
          </a:xfrm>
        </p:spPr>
        <p:txBody>
          <a:bodyPr/>
          <a:lstStyle/>
          <a:p>
            <a:r>
              <a:rPr lang="en-US" sz="3200">
                <a:solidFill>
                  <a:schemeClr val="tx1"/>
                </a:solidFill>
              </a:rPr>
              <a:t>                   LEGISLATION  </a:t>
            </a:r>
          </a:p>
        </p:txBody>
      </p:sp>
      <p:sp>
        <p:nvSpPr>
          <p:cNvPr id="171011" name="Rectangle 3"/>
          <p:cNvSpPr>
            <a:spLocks noGrp="1" noChangeArrowheads="1"/>
          </p:cNvSpPr>
          <p:nvPr>
            <p:ph type="body" idx="1"/>
          </p:nvPr>
        </p:nvSpPr>
        <p:spPr/>
        <p:txBody>
          <a:bodyPr/>
          <a:lstStyle/>
          <a:p>
            <a:pPr>
              <a:lnSpc>
                <a:spcPct val="90000"/>
              </a:lnSpc>
              <a:buFontTx/>
              <a:buNone/>
            </a:pPr>
            <a:r>
              <a:rPr lang="en-US" sz="2000"/>
              <a:t>                         1.    FACTORIES ACT,1948</a:t>
            </a:r>
          </a:p>
          <a:p>
            <a:pPr>
              <a:lnSpc>
                <a:spcPct val="90000"/>
              </a:lnSpc>
              <a:buFontTx/>
              <a:buNone/>
            </a:pPr>
            <a:r>
              <a:rPr lang="en-US" sz="2000">
                <a:solidFill>
                  <a:schemeClr val="tx2"/>
                </a:solidFill>
              </a:rPr>
              <a:t>Scope, health, welfare</a:t>
            </a:r>
          </a:p>
          <a:p>
            <a:pPr>
              <a:lnSpc>
                <a:spcPct val="90000"/>
              </a:lnSpc>
              <a:buFontTx/>
              <a:buNone/>
            </a:pPr>
            <a:r>
              <a:rPr lang="en-US" sz="2000">
                <a:solidFill>
                  <a:schemeClr val="tx2"/>
                </a:solidFill>
              </a:rPr>
              <a:t>Employment, Hours of work, Occupational diseases, Hours of work,, Employment in hazardous proc.</a:t>
            </a:r>
          </a:p>
          <a:p>
            <a:pPr>
              <a:lnSpc>
                <a:spcPct val="90000"/>
              </a:lnSpc>
              <a:buFontTx/>
              <a:buNone/>
            </a:pPr>
            <a:r>
              <a:rPr lang="en-US" sz="2000">
                <a:solidFill>
                  <a:schemeClr val="tx2"/>
                </a:solidFill>
              </a:rPr>
              <a:t>                          </a:t>
            </a:r>
            <a:r>
              <a:rPr lang="en-US" sz="2000"/>
              <a:t>2.   ESIS ACT, 1948</a:t>
            </a:r>
          </a:p>
          <a:p>
            <a:pPr>
              <a:lnSpc>
                <a:spcPct val="90000"/>
              </a:lnSpc>
              <a:buFontTx/>
              <a:buNone/>
            </a:pPr>
            <a:r>
              <a:rPr lang="en-US" sz="2000">
                <a:solidFill>
                  <a:schemeClr val="tx2"/>
                </a:solidFill>
              </a:rPr>
              <a:t>1.Medical</a:t>
            </a:r>
          </a:p>
          <a:p>
            <a:pPr>
              <a:lnSpc>
                <a:spcPct val="90000"/>
              </a:lnSpc>
              <a:buFontTx/>
              <a:buNone/>
            </a:pPr>
            <a:r>
              <a:rPr lang="en-US" sz="2000">
                <a:solidFill>
                  <a:schemeClr val="tx2"/>
                </a:solidFill>
              </a:rPr>
              <a:t>2.Sickness</a:t>
            </a:r>
          </a:p>
          <a:p>
            <a:pPr>
              <a:lnSpc>
                <a:spcPct val="90000"/>
              </a:lnSpc>
              <a:buFontTx/>
              <a:buNone/>
            </a:pPr>
            <a:r>
              <a:rPr lang="en-US" sz="2000">
                <a:solidFill>
                  <a:schemeClr val="tx2"/>
                </a:solidFill>
              </a:rPr>
              <a:t>3.Maternity</a:t>
            </a:r>
          </a:p>
          <a:p>
            <a:pPr>
              <a:lnSpc>
                <a:spcPct val="90000"/>
              </a:lnSpc>
              <a:buFontTx/>
              <a:buNone/>
            </a:pPr>
            <a:r>
              <a:rPr lang="en-US" sz="2000">
                <a:solidFill>
                  <a:schemeClr val="tx2"/>
                </a:solidFill>
              </a:rPr>
              <a:t>4.Disablement</a:t>
            </a:r>
          </a:p>
          <a:p>
            <a:pPr>
              <a:lnSpc>
                <a:spcPct val="90000"/>
              </a:lnSpc>
              <a:buFontTx/>
              <a:buNone/>
            </a:pPr>
            <a:r>
              <a:rPr lang="en-US" sz="2000">
                <a:solidFill>
                  <a:schemeClr val="tx2"/>
                </a:solidFill>
              </a:rPr>
              <a:t>5.Dependents benefit</a:t>
            </a:r>
          </a:p>
          <a:p>
            <a:pPr>
              <a:lnSpc>
                <a:spcPct val="90000"/>
              </a:lnSpc>
              <a:buFontTx/>
              <a:buNone/>
            </a:pPr>
            <a:r>
              <a:rPr lang="en-US" sz="2000">
                <a:solidFill>
                  <a:schemeClr val="tx2"/>
                </a:solidFill>
              </a:rPr>
              <a:t>6.Extra benefits </a:t>
            </a:r>
          </a:p>
          <a:p>
            <a:pPr>
              <a:lnSpc>
                <a:spcPct val="90000"/>
              </a:lnSpc>
              <a:buFontTx/>
              <a:buNone/>
            </a:pPr>
            <a:r>
              <a:rPr lang="en-US" sz="2000">
                <a:solidFill>
                  <a:schemeClr val="tx2"/>
                </a:solidFill>
              </a:rPr>
              <a:t>Extended sickness, Limbs, F.P., Protection against dismissal, Funeral expenses, Rehabilitation expenses, Retirement.</a:t>
            </a:r>
            <a:endParaRPr lang="en-US" sz="900">
              <a:solidFill>
                <a:schemeClr val="tx2"/>
              </a:solidFill>
            </a:endParaRPr>
          </a:p>
        </p:txBody>
      </p:sp>
      <p:pic>
        <p:nvPicPr>
          <p:cNvPr id="171012" name="Picture 4" descr="j0300840"/>
          <p:cNvPicPr>
            <a:picLocks noChangeAspect="1" noChangeArrowheads="1"/>
          </p:cNvPicPr>
          <p:nvPr/>
        </p:nvPicPr>
        <p:blipFill>
          <a:blip r:embed="rId3"/>
          <a:srcRect/>
          <a:stretch>
            <a:fillRect/>
          </a:stretch>
        </p:blipFill>
        <p:spPr bwMode="auto">
          <a:xfrm>
            <a:off x="5791200" y="1143000"/>
            <a:ext cx="990600" cy="8382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A4FC7-018A-5FB7-A091-9B5073320ABA}"/>
              </a:ext>
            </a:extLst>
          </p:cNvPr>
          <p:cNvSpPr>
            <a:spLocks noGrp="1"/>
          </p:cNvSpPr>
          <p:nvPr>
            <p:ph type="title"/>
          </p:nvPr>
        </p:nvSpPr>
        <p:spPr/>
        <p:txBody>
          <a:bodyPr rtlCol="0">
            <a:normAutofit fontScale="90000"/>
          </a:bodyPr>
          <a:lstStyle/>
          <a:p>
            <a:pPr eaLnBrk="1" fontAlgn="auto" hangingPunct="1">
              <a:spcAft>
                <a:spcPts val="0"/>
              </a:spcAft>
              <a:defRPr/>
            </a:pPr>
            <a:br>
              <a:rPr lang="en-US" dirty="0"/>
            </a:br>
            <a:r>
              <a:rPr lang="en-US" dirty="0"/>
              <a:t> </a:t>
            </a:r>
          </a:p>
        </p:txBody>
      </p:sp>
      <p:graphicFrame>
        <p:nvGraphicFramePr>
          <p:cNvPr id="4" name="Content Placeholder 3">
            <a:extLst>
              <a:ext uri="{FF2B5EF4-FFF2-40B4-BE49-F238E27FC236}">
                <a16:creationId xmlns:a16="http://schemas.microsoft.com/office/drawing/2014/main" id="{6FDAF249-EC2D-53F3-9681-FABDABB1F876}"/>
              </a:ext>
            </a:extLst>
          </p:cNvPr>
          <p:cNvGraphicFramePr>
            <a:graphicFrameLocks noGrp="1"/>
          </p:cNvGraphicFramePr>
          <p:nvPr>
            <p:ph idx="1"/>
            <p:extLst>
              <p:ext uri="{D42A27DB-BD31-4B8C-83A1-F6EECF244321}">
                <p14:modId xmlns:p14="http://schemas.microsoft.com/office/powerpoint/2010/main" val="2483960890"/>
              </p:ext>
            </p:extLst>
          </p:nvPr>
        </p:nvGraphicFramePr>
        <p:xfrm>
          <a:off x="107504" y="85725"/>
          <a:ext cx="8928991" cy="6705600"/>
        </p:xfrm>
        <a:graphic>
          <a:graphicData uri="http://schemas.openxmlformats.org/drawingml/2006/table">
            <a:tbl>
              <a:tblPr firstRow="1" bandRow="1">
                <a:tableStyleId>{2D5ABB26-0587-4C30-8999-92F81FD0307C}</a:tableStyleId>
              </a:tblPr>
              <a:tblGrid>
                <a:gridCol w="1368152">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2304256">
                  <a:extLst>
                    <a:ext uri="{9D8B030D-6E8A-4147-A177-3AD203B41FA5}">
                      <a16:colId xmlns:a16="http://schemas.microsoft.com/office/drawing/2014/main" val="20002"/>
                    </a:ext>
                  </a:extLst>
                </a:gridCol>
                <a:gridCol w="2304256">
                  <a:extLst>
                    <a:ext uri="{9D8B030D-6E8A-4147-A177-3AD203B41FA5}">
                      <a16:colId xmlns:a16="http://schemas.microsoft.com/office/drawing/2014/main" val="20003"/>
                    </a:ext>
                  </a:extLst>
                </a:gridCol>
                <a:gridCol w="1656183">
                  <a:extLst>
                    <a:ext uri="{9D8B030D-6E8A-4147-A177-3AD203B41FA5}">
                      <a16:colId xmlns:a16="http://schemas.microsoft.com/office/drawing/2014/main" val="20004"/>
                    </a:ext>
                  </a:extLst>
                </a:gridCol>
              </a:tblGrid>
              <a:tr h="6696075">
                <a:tc>
                  <a:txBody>
                    <a:bodyPr/>
                    <a:lstStyle/>
                    <a:p>
                      <a:pPr algn="just"/>
                      <a:r>
                        <a:rPr lang="en-IN" sz="1700" b="0" kern="1200" baseline="0" dirty="0" err="1">
                          <a:solidFill>
                            <a:schemeClr val="tx1"/>
                          </a:solidFill>
                          <a:latin typeface="Times New Roman" pitchFamily="18" charset="0"/>
                          <a:ea typeface="+mn-ea"/>
                          <a:cs typeface="Times New Roman" pitchFamily="18" charset="0"/>
                        </a:rPr>
                        <a:t>Shibaoka</a:t>
                      </a:r>
                      <a:r>
                        <a:rPr lang="en-IN" sz="1700" b="0" kern="1200" baseline="0" dirty="0">
                          <a:solidFill>
                            <a:schemeClr val="tx1"/>
                          </a:solidFill>
                          <a:latin typeface="Times New Roman" pitchFamily="18" charset="0"/>
                          <a:ea typeface="+mn-ea"/>
                          <a:cs typeface="Times New Roman" pitchFamily="18" charset="0"/>
                        </a:rPr>
                        <a:t> M, Masuda M, </a:t>
                      </a:r>
                      <a:r>
                        <a:rPr lang="en-IN" sz="1700" b="0" kern="1200" baseline="0" dirty="0" err="1">
                          <a:solidFill>
                            <a:schemeClr val="tx1"/>
                          </a:solidFill>
                          <a:latin typeface="Times New Roman" pitchFamily="18" charset="0"/>
                          <a:ea typeface="+mn-ea"/>
                          <a:cs typeface="Times New Roman" pitchFamily="18" charset="0"/>
                        </a:rPr>
                        <a:t>Iwasawa</a:t>
                      </a:r>
                      <a:r>
                        <a:rPr lang="en-IN" sz="1700" b="0" kern="1200" baseline="0" dirty="0">
                          <a:solidFill>
                            <a:schemeClr val="tx1"/>
                          </a:solidFill>
                          <a:latin typeface="Times New Roman" pitchFamily="18" charset="0"/>
                          <a:ea typeface="+mn-ea"/>
                          <a:cs typeface="Times New Roman" pitchFamily="18" charset="0"/>
                        </a:rPr>
                        <a:t> S, </a:t>
                      </a:r>
                      <a:r>
                        <a:rPr lang="en-IN" sz="1700" b="0" kern="1200" baseline="0" dirty="0" err="1">
                          <a:solidFill>
                            <a:schemeClr val="tx1"/>
                          </a:solidFill>
                          <a:latin typeface="Times New Roman" pitchFamily="18" charset="0"/>
                          <a:ea typeface="+mn-ea"/>
                          <a:cs typeface="Times New Roman" pitchFamily="18" charset="0"/>
                        </a:rPr>
                        <a:t>Ikezawa</a:t>
                      </a:r>
                      <a:r>
                        <a:rPr lang="en-IN" sz="1700" b="0" kern="1200" baseline="0" dirty="0">
                          <a:solidFill>
                            <a:schemeClr val="tx1"/>
                          </a:solidFill>
                          <a:latin typeface="Times New Roman" pitchFamily="18" charset="0"/>
                          <a:ea typeface="+mn-ea"/>
                          <a:cs typeface="Times New Roman" pitchFamily="18" charset="0"/>
                        </a:rPr>
                        <a:t> S, </a:t>
                      </a:r>
                      <a:r>
                        <a:rPr lang="en-IN" sz="1700" b="0" kern="1200" baseline="0" dirty="0" err="1">
                          <a:solidFill>
                            <a:schemeClr val="tx1"/>
                          </a:solidFill>
                          <a:latin typeface="Times New Roman" pitchFamily="18" charset="0"/>
                          <a:ea typeface="+mn-ea"/>
                          <a:cs typeface="Times New Roman" pitchFamily="18" charset="0"/>
                        </a:rPr>
                        <a:t>Eguchi</a:t>
                      </a:r>
                      <a:r>
                        <a:rPr lang="en-IN" sz="1700" b="0" kern="1200" baseline="0" dirty="0">
                          <a:solidFill>
                            <a:schemeClr val="tx1"/>
                          </a:solidFill>
                          <a:latin typeface="Times New Roman" pitchFamily="18" charset="0"/>
                          <a:ea typeface="+mn-ea"/>
                          <a:cs typeface="Times New Roman" pitchFamily="18" charset="0"/>
                        </a:rPr>
                        <a:t> H, </a:t>
                      </a:r>
                      <a:r>
                        <a:rPr lang="en-IN" sz="1700" b="0" kern="1200" baseline="0" dirty="0" err="1">
                          <a:solidFill>
                            <a:schemeClr val="tx1"/>
                          </a:solidFill>
                          <a:latin typeface="Times New Roman" pitchFamily="18" charset="0"/>
                          <a:ea typeface="+mn-ea"/>
                          <a:cs typeface="Times New Roman" pitchFamily="18" charset="0"/>
                        </a:rPr>
                        <a:t>Nakagome</a:t>
                      </a:r>
                      <a:r>
                        <a:rPr lang="en-IN" sz="1700" b="0" kern="1200" baseline="0" dirty="0">
                          <a:solidFill>
                            <a:schemeClr val="tx1"/>
                          </a:solidFill>
                          <a:latin typeface="Times New Roman" pitchFamily="18" charset="0"/>
                          <a:ea typeface="+mn-ea"/>
                          <a:cs typeface="Times New Roman" pitchFamily="18" charset="0"/>
                        </a:rPr>
                        <a:t> K. Relationship between objective cognitive functioning and work performance among Japanese workers. Journal of Occupational Health. 2023;65(1): 1-12.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Times New Roman" pitchFamily="18" charset="0"/>
                          <a:cs typeface="Times New Roman" pitchFamily="18" charset="0"/>
                        </a:rPr>
                        <a:t>Cross sectional Study(Low level of Evidence)</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latin typeface="Times New Roman" pitchFamily="18" charset="0"/>
                        <a:cs typeface="Times New Roman" pitchFamily="18" charset="0"/>
                      </a:endParaRPr>
                    </a:p>
                    <a:p>
                      <a:pPr algn="just"/>
                      <a:endParaRPr lang="en-US"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400" dirty="0">
                          <a:solidFill>
                            <a:schemeClr val="tx1"/>
                          </a:solidFill>
                          <a:latin typeface="Times New Roman" pitchFamily="18" charset="0"/>
                          <a:cs typeface="Times New Roman" pitchFamily="18" charset="0"/>
                        </a:rPr>
                        <a:t>From February to November 2019, this cross- sectional study enrolled workers  aged  18–  65  years  from  10  companies  located  in  a  metropolitan  area  of  Japan. We emailed invitations to participate to employees of companies that had agreed  to  cooperate  with  the  study.  We  measured  work  performance  with  the  question, “How would you rate your performance (compared with your optimum performance)  over  the  past  4  weeks?”  Responses  were  made  via  a  visual  analog  scale  (range:  0–  100).  Cognitive  functioning  was  assessed  using  the  THINC-  integrated tool (THINC- it®). THINC- it® is a brief, objective computerized cognitive  assessment  battery.  Associations  between  work  performance  and  cognitive  functioning tests were examined using logistic regression analysis.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400" b="0" i="0" dirty="0">
                          <a:solidFill>
                            <a:schemeClr val="tx1"/>
                          </a:solidFill>
                          <a:latin typeface="Times New Roman" pitchFamily="18" charset="0"/>
                          <a:cs typeface="Times New Roman" pitchFamily="18" charset="0"/>
                        </a:rPr>
                        <a:t>In total, 353 individuals provided e- consent to participate, of whom 276 were included in the analysis (after omitting those with missing values). The me-</a:t>
                      </a:r>
                      <a:r>
                        <a:rPr lang="en-US" sz="1400" b="0" i="0" dirty="0" err="1">
                          <a:solidFill>
                            <a:schemeClr val="tx1"/>
                          </a:solidFill>
                          <a:latin typeface="Times New Roman" pitchFamily="18" charset="0"/>
                          <a:cs typeface="Times New Roman" pitchFamily="18" charset="0"/>
                        </a:rPr>
                        <a:t>dian</a:t>
                      </a:r>
                      <a:r>
                        <a:rPr lang="en-US" sz="1400" b="0" i="0" dirty="0">
                          <a:solidFill>
                            <a:schemeClr val="tx1"/>
                          </a:solidFill>
                          <a:latin typeface="Times New Roman" pitchFamily="18" charset="0"/>
                          <a:cs typeface="Times New Roman" pitchFamily="18" charset="0"/>
                        </a:rPr>
                        <a:t> work performance was used to divide participants into high-  (scoring ≥ 80%) and  low-    (scoring  &lt;    80%)  performing  groups.  The  P-  values  for  trends  indicated  that  association  between  cognitive  domains,  such  as  attention,  executive  </a:t>
                      </a:r>
                      <a:r>
                        <a:rPr lang="en-US" sz="1400" b="0" i="0" dirty="0" err="1">
                          <a:solidFill>
                            <a:schemeClr val="tx1"/>
                          </a:solidFill>
                          <a:latin typeface="Times New Roman" pitchFamily="18" charset="0"/>
                          <a:cs typeface="Times New Roman" pitchFamily="18" charset="0"/>
                        </a:rPr>
                        <a:t>func-tioning</a:t>
                      </a:r>
                      <a:r>
                        <a:rPr lang="en-US" sz="1400" b="0" i="0" dirty="0">
                          <a:solidFill>
                            <a:schemeClr val="tx1"/>
                          </a:solidFill>
                          <a:latin typeface="Times New Roman" pitchFamily="18" charset="0"/>
                          <a:cs typeface="Times New Roman" pitchFamily="18" charset="0"/>
                        </a:rPr>
                        <a:t>  and  working  memory  was  significant  (P&lt;    .05).  Work  performance  was  significantly associated with cognitive function for the two tests that assess </a:t>
                      </a:r>
                      <a:r>
                        <a:rPr lang="en-US" sz="1400" b="0" i="0" dirty="0" err="1">
                          <a:solidFill>
                            <a:schemeClr val="tx1"/>
                          </a:solidFill>
                          <a:latin typeface="Times New Roman" pitchFamily="18" charset="0"/>
                          <a:cs typeface="Times New Roman" pitchFamily="18" charset="0"/>
                        </a:rPr>
                        <a:t>atten-tion</a:t>
                      </a:r>
                      <a:r>
                        <a:rPr lang="en-US" sz="1400" b="0" i="0" dirty="0">
                          <a:solidFill>
                            <a:schemeClr val="tx1"/>
                          </a:solidFill>
                          <a:latin typeface="Times New Roman" pitchFamily="18" charset="0"/>
                          <a:cs typeface="Times New Roman" pitchFamily="18" charset="0"/>
                        </a:rPr>
                        <a:t>, executive functioning, and working memory in general workers</a:t>
                      </a:r>
                      <a:r>
                        <a:rPr lang="en-US" sz="1600" b="0" i="0" dirty="0">
                          <a:solidFill>
                            <a:schemeClr val="tx1"/>
                          </a:solidFill>
                          <a:latin typeface="Times New Roman" pitchFamily="18" charset="0"/>
                          <a:cs typeface="Times New Roman"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a:solidFill>
                            <a:schemeClr val="tx1"/>
                          </a:solidFill>
                          <a:latin typeface="Times New Roman" pitchFamily="18" charset="0"/>
                          <a:ea typeface="+mn-ea"/>
                          <a:cs typeface="Times New Roman" pitchFamily="18" charset="0"/>
                        </a:rPr>
                        <a:t>Results  suggested  that  objective  cognitive  functioning  may  be  </a:t>
                      </a:r>
                      <a:r>
                        <a:rPr lang="en-US" sz="1800" kern="1200" baseline="0">
                          <a:solidFill>
                            <a:schemeClr val="tx1"/>
                          </a:solidFill>
                          <a:latin typeface="Times New Roman" pitchFamily="18" charset="0"/>
                          <a:ea typeface="+mn-ea"/>
                          <a:cs typeface="Times New Roman" pitchFamily="18" charset="0"/>
                        </a:rPr>
                        <a:t>related  to work  </a:t>
                      </a:r>
                      <a:r>
                        <a:rPr lang="en-US" sz="1800" kern="1200" baseline="0" dirty="0">
                          <a:solidFill>
                            <a:schemeClr val="tx1"/>
                          </a:solidFill>
                          <a:latin typeface="Times New Roman" pitchFamily="18" charset="0"/>
                          <a:ea typeface="+mn-ea"/>
                          <a:cs typeface="Times New Roman" pitchFamily="18" charset="0"/>
                        </a:rPr>
                        <a:t>performance.  Longitudinal  investigations  may  allow  for  the establishment of causality.</a:t>
                      </a:r>
                      <a:endParaRPr lang="en-IN" sz="1800" kern="1200" baseline="0" dirty="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IN" dirty="0"/>
            </a:br>
            <a:endParaRPr lang="en-IN" dirty="0"/>
          </a:p>
        </p:txBody>
      </p:sp>
      <p:sp>
        <p:nvSpPr>
          <p:cNvPr id="3" name="Content Placeholder 2"/>
          <p:cNvSpPr>
            <a:spLocks noGrp="1"/>
          </p:cNvSpPr>
          <p:nvPr>
            <p:ph idx="1"/>
          </p:nvPr>
        </p:nvSpPr>
        <p:spPr>
          <a:xfrm>
            <a:off x="263525" y="214290"/>
            <a:ext cx="7386638" cy="6286543"/>
          </a:xfrm>
        </p:spPr>
        <p:txBody>
          <a:bodyPr/>
          <a:lstStyle/>
          <a:p>
            <a:r>
              <a:rPr lang="en-IN" dirty="0"/>
              <a:t>1. Pneumoconiosis occurs due to inhalation of dust particles of size of</a:t>
            </a:r>
          </a:p>
          <a:p>
            <a:pPr>
              <a:buNone/>
            </a:pPr>
            <a:endParaRPr lang="en-IN" dirty="0"/>
          </a:p>
          <a:p>
            <a:r>
              <a:rPr lang="en-IN" dirty="0"/>
              <a:t>a) 0.5 to 3 micron</a:t>
            </a:r>
          </a:p>
          <a:p>
            <a:r>
              <a:rPr lang="en-IN" dirty="0"/>
              <a:t>b) 1-2 micron</a:t>
            </a:r>
          </a:p>
          <a:p>
            <a:r>
              <a:rPr lang="en-IN" dirty="0"/>
              <a:t>c) 2-3 micron</a:t>
            </a:r>
          </a:p>
          <a:p>
            <a:r>
              <a:rPr lang="en-IN" dirty="0"/>
              <a:t>d) 0.5 to 1 micron</a:t>
            </a:r>
          </a:p>
          <a:p>
            <a:pPr>
              <a:buNone/>
            </a:pP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IN" dirty="0"/>
            </a:br>
            <a:endParaRPr lang="en-IN" dirty="0"/>
          </a:p>
        </p:txBody>
      </p:sp>
      <p:sp>
        <p:nvSpPr>
          <p:cNvPr id="3" name="Content Placeholder 2"/>
          <p:cNvSpPr>
            <a:spLocks noGrp="1"/>
          </p:cNvSpPr>
          <p:nvPr>
            <p:ph idx="1"/>
          </p:nvPr>
        </p:nvSpPr>
        <p:spPr>
          <a:xfrm>
            <a:off x="263525" y="214290"/>
            <a:ext cx="7386638" cy="6286543"/>
          </a:xfrm>
        </p:spPr>
        <p:txBody>
          <a:bodyPr/>
          <a:lstStyle/>
          <a:p>
            <a:r>
              <a:rPr lang="en-IN" dirty="0"/>
              <a:t>2. </a:t>
            </a:r>
            <a:r>
              <a:rPr lang="en-IN" dirty="0" err="1"/>
              <a:t>Bagassosis</a:t>
            </a:r>
            <a:r>
              <a:rPr lang="en-IN" dirty="0"/>
              <a:t> occur due to inhalation of </a:t>
            </a:r>
          </a:p>
          <a:p>
            <a:pPr>
              <a:buNone/>
            </a:pPr>
            <a:endParaRPr lang="en-IN" dirty="0"/>
          </a:p>
          <a:p>
            <a:r>
              <a:rPr lang="en-IN" dirty="0"/>
              <a:t>a) Sugarcane dust</a:t>
            </a:r>
          </a:p>
          <a:p>
            <a:r>
              <a:rPr lang="en-IN" dirty="0"/>
              <a:t>b) Cotton dust</a:t>
            </a:r>
          </a:p>
          <a:p>
            <a:r>
              <a:rPr lang="en-IN" dirty="0"/>
              <a:t>c) Coal dust</a:t>
            </a:r>
          </a:p>
          <a:p>
            <a:r>
              <a:rPr lang="en-IN" dirty="0"/>
              <a:t>d) Silica</a:t>
            </a:r>
          </a:p>
          <a:p>
            <a:pPr>
              <a:buNone/>
            </a:pP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IN" dirty="0"/>
            </a:br>
            <a:endParaRPr lang="en-IN" dirty="0"/>
          </a:p>
        </p:txBody>
      </p:sp>
      <p:sp>
        <p:nvSpPr>
          <p:cNvPr id="3" name="Content Placeholder 2"/>
          <p:cNvSpPr>
            <a:spLocks noGrp="1"/>
          </p:cNvSpPr>
          <p:nvPr>
            <p:ph idx="1"/>
          </p:nvPr>
        </p:nvSpPr>
        <p:spPr>
          <a:xfrm>
            <a:off x="263525" y="214290"/>
            <a:ext cx="7386638" cy="6286543"/>
          </a:xfrm>
        </p:spPr>
        <p:txBody>
          <a:bodyPr/>
          <a:lstStyle/>
          <a:p>
            <a:r>
              <a:rPr lang="en-IN" dirty="0"/>
              <a:t>3. </a:t>
            </a:r>
            <a:r>
              <a:rPr lang="en-IN" dirty="0" err="1"/>
              <a:t>Byssinosis</a:t>
            </a:r>
            <a:r>
              <a:rPr lang="en-IN" dirty="0"/>
              <a:t> occur due to inhalation of</a:t>
            </a:r>
          </a:p>
          <a:p>
            <a:pPr>
              <a:buNone/>
            </a:pPr>
            <a:endParaRPr lang="en-IN" dirty="0"/>
          </a:p>
          <a:p>
            <a:r>
              <a:rPr lang="en-IN" dirty="0"/>
              <a:t>a) Sugarcane dust</a:t>
            </a:r>
          </a:p>
          <a:p>
            <a:r>
              <a:rPr lang="en-IN" dirty="0"/>
              <a:t>b) Cotton dust</a:t>
            </a:r>
          </a:p>
          <a:p>
            <a:r>
              <a:rPr lang="en-IN" dirty="0"/>
              <a:t>c) Coal dust</a:t>
            </a:r>
          </a:p>
          <a:p>
            <a:r>
              <a:rPr lang="en-IN" dirty="0"/>
              <a:t>d) Silica</a:t>
            </a:r>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IN" dirty="0"/>
            </a:br>
            <a:endParaRPr lang="en-IN" dirty="0"/>
          </a:p>
        </p:txBody>
      </p:sp>
      <p:sp>
        <p:nvSpPr>
          <p:cNvPr id="3" name="Content Placeholder 2"/>
          <p:cNvSpPr>
            <a:spLocks noGrp="1"/>
          </p:cNvSpPr>
          <p:nvPr>
            <p:ph idx="1"/>
          </p:nvPr>
        </p:nvSpPr>
        <p:spPr>
          <a:xfrm>
            <a:off x="263525" y="214290"/>
            <a:ext cx="7386638" cy="6286543"/>
          </a:xfrm>
        </p:spPr>
        <p:txBody>
          <a:bodyPr/>
          <a:lstStyle/>
          <a:p>
            <a:r>
              <a:rPr lang="en-IN" dirty="0"/>
              <a:t>4. </a:t>
            </a:r>
            <a:r>
              <a:rPr lang="en-IN" dirty="0" err="1"/>
              <a:t>Anthracosis</a:t>
            </a:r>
            <a:r>
              <a:rPr lang="en-IN" dirty="0"/>
              <a:t> occur due to inhalation of</a:t>
            </a:r>
          </a:p>
          <a:p>
            <a:pPr>
              <a:buNone/>
            </a:pPr>
            <a:endParaRPr lang="en-IN" dirty="0"/>
          </a:p>
          <a:p>
            <a:r>
              <a:rPr lang="en-IN" dirty="0"/>
              <a:t>a) Sugarcane dust</a:t>
            </a:r>
          </a:p>
          <a:p>
            <a:r>
              <a:rPr lang="en-IN" dirty="0"/>
              <a:t>b) Cotton dust</a:t>
            </a:r>
          </a:p>
          <a:p>
            <a:r>
              <a:rPr lang="en-IN" dirty="0"/>
              <a:t>c) Coal dust</a:t>
            </a:r>
          </a:p>
          <a:p>
            <a:r>
              <a:rPr lang="en-IN" dirty="0"/>
              <a:t>d) Silica</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IN" dirty="0"/>
            </a:br>
            <a:endParaRPr lang="en-IN" dirty="0"/>
          </a:p>
        </p:txBody>
      </p:sp>
      <p:sp>
        <p:nvSpPr>
          <p:cNvPr id="3" name="Content Placeholder 2"/>
          <p:cNvSpPr>
            <a:spLocks noGrp="1"/>
          </p:cNvSpPr>
          <p:nvPr>
            <p:ph idx="1"/>
          </p:nvPr>
        </p:nvSpPr>
        <p:spPr>
          <a:xfrm>
            <a:off x="263525" y="214290"/>
            <a:ext cx="7386638" cy="6286543"/>
          </a:xfrm>
        </p:spPr>
        <p:txBody>
          <a:bodyPr/>
          <a:lstStyle/>
          <a:p>
            <a:r>
              <a:rPr lang="en-IN" dirty="0"/>
              <a:t>5. Farmer’s lung occur due to </a:t>
            </a:r>
            <a:r>
              <a:rPr lang="en-IN"/>
              <a:t>inhalation of</a:t>
            </a:r>
          </a:p>
          <a:p>
            <a:pPr>
              <a:buNone/>
            </a:pPr>
            <a:endParaRPr lang="en-IN" dirty="0"/>
          </a:p>
          <a:p>
            <a:r>
              <a:rPr lang="en-IN" dirty="0"/>
              <a:t>a) Sugarcane dust</a:t>
            </a:r>
          </a:p>
          <a:p>
            <a:r>
              <a:rPr lang="en-IN" dirty="0"/>
              <a:t>b) Cotton dust</a:t>
            </a:r>
          </a:p>
          <a:p>
            <a:r>
              <a:rPr lang="en-IN" dirty="0"/>
              <a:t>c) Coal dust</a:t>
            </a:r>
          </a:p>
          <a:p>
            <a:r>
              <a:rPr lang="en-IN" dirty="0"/>
              <a:t>d) Mouldy hay</a:t>
            </a: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8" name="WordArt 4"/>
          <p:cNvSpPr>
            <a:spLocks noChangeArrowheads="1" noChangeShapeType="1" noTextEdit="1"/>
          </p:cNvSpPr>
          <p:nvPr/>
        </p:nvSpPr>
        <p:spPr bwMode="auto">
          <a:xfrm>
            <a:off x="2286000" y="3124200"/>
            <a:ext cx="2590800" cy="647700"/>
          </a:xfrm>
          <a:prstGeom prst="rect">
            <a:avLst/>
          </a:prstGeom>
        </p:spPr>
        <p:txBody>
          <a:bodyPr spcFirstLastPara="1" wrap="none" fromWordArt="1">
            <a:prstTxWarp prst="textArchUp">
              <a:avLst>
                <a:gd name="adj" fmla="val 10800000"/>
              </a:avLst>
            </a:prstTxWarp>
          </a:bodyPr>
          <a:lstStyle/>
          <a:p>
            <a:pPr algn="ctr"/>
            <a:r>
              <a:rPr lang="en-US" sz="3600" kern="10">
                <a:ln w="9525">
                  <a:solidFill>
                    <a:srgbClr val="000000"/>
                  </a:solidFill>
                  <a:round/>
                  <a:headEnd/>
                  <a:tailEnd/>
                </a:ln>
                <a:solidFill>
                  <a:srgbClr val="000000"/>
                </a:solidFill>
                <a:latin typeface="Arial Black"/>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a:t>Objectives:</a:t>
            </a:r>
          </a:p>
        </p:txBody>
      </p:sp>
      <p:sp>
        <p:nvSpPr>
          <p:cNvPr id="146435" name="Rectangle 3"/>
          <p:cNvSpPr>
            <a:spLocks noGrp="1" noChangeArrowheads="1"/>
          </p:cNvSpPr>
          <p:nvPr>
            <p:ph type="body" idx="1"/>
          </p:nvPr>
        </p:nvSpPr>
        <p:spPr/>
        <p:txBody>
          <a:bodyPr/>
          <a:lstStyle/>
          <a:p>
            <a:pPr>
              <a:buFontTx/>
              <a:buNone/>
            </a:pPr>
            <a:r>
              <a:rPr lang="en-US" sz="2400"/>
              <a:t>At the end of the session the student shall have knowledge of :</a:t>
            </a:r>
          </a:p>
          <a:p>
            <a:r>
              <a:rPr lang="en-US" sz="2400"/>
              <a:t>Concept of ergonomics and occupational environment</a:t>
            </a:r>
          </a:p>
          <a:p>
            <a:r>
              <a:rPr lang="en-US" sz="2400"/>
              <a:t>Occupational hazards and related occupational diseases</a:t>
            </a:r>
          </a:p>
          <a:p>
            <a:r>
              <a:rPr lang="en-US" sz="2400"/>
              <a:t>Measures for health protection of workers.</a:t>
            </a:r>
          </a:p>
          <a:p>
            <a:r>
              <a:rPr lang="en-US" sz="2400"/>
              <a:t>Measures for prevention of occupational diseases.</a:t>
            </a:r>
          </a:p>
          <a:p>
            <a:endParaRPr 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solidFill>
                  <a:srgbClr val="FEFAF0"/>
                </a:solidFill>
              </a:rPr>
              <a:t>Definition</a:t>
            </a:r>
          </a:p>
        </p:txBody>
      </p:sp>
      <p:sp>
        <p:nvSpPr>
          <p:cNvPr id="59395" name="Rectangle 3"/>
          <p:cNvSpPr>
            <a:spLocks noGrp="1" noChangeArrowheads="1"/>
          </p:cNvSpPr>
          <p:nvPr>
            <p:ph type="body" sz="half" idx="1"/>
          </p:nvPr>
        </p:nvSpPr>
        <p:spPr/>
        <p:txBody>
          <a:bodyPr/>
          <a:lstStyle/>
          <a:p>
            <a:r>
              <a:rPr lang="en-US" sz="2400">
                <a:solidFill>
                  <a:schemeClr val="tx2"/>
                </a:solidFill>
              </a:rPr>
              <a:t>Promotion and maintenance of physical, mental and social well-being of the workers</a:t>
            </a:r>
          </a:p>
          <a:p>
            <a:r>
              <a:rPr lang="en-US" sz="2400">
                <a:solidFill>
                  <a:schemeClr val="tx2"/>
                </a:solidFill>
              </a:rPr>
              <a:t>Prevention amongst workers’</a:t>
            </a:r>
          </a:p>
          <a:p>
            <a:pPr>
              <a:buFontTx/>
              <a:buNone/>
            </a:pPr>
            <a:r>
              <a:rPr lang="en-US" sz="2400">
                <a:solidFill>
                  <a:schemeClr val="tx2"/>
                </a:solidFill>
              </a:rPr>
              <a:t>   departures from health             </a:t>
            </a:r>
          </a:p>
          <a:p>
            <a:r>
              <a:rPr lang="en-US" sz="2400">
                <a:solidFill>
                  <a:schemeClr val="tx2"/>
                </a:solidFill>
              </a:rPr>
              <a:t>Protection from risks</a:t>
            </a:r>
          </a:p>
          <a:p>
            <a:r>
              <a:rPr lang="en-US" sz="2400">
                <a:solidFill>
                  <a:schemeClr val="tx2"/>
                </a:solidFill>
              </a:rPr>
              <a:t>Placing and maintenance</a:t>
            </a:r>
            <a:r>
              <a:rPr lang="en-US" sz="2800">
                <a:solidFill>
                  <a:schemeClr val="tx2"/>
                </a:solidFill>
              </a:rPr>
              <a:t>    </a:t>
            </a:r>
          </a:p>
        </p:txBody>
      </p:sp>
      <p:pic>
        <p:nvPicPr>
          <p:cNvPr id="59396" name="Picture 4" descr="j0199549"/>
          <p:cNvPicPr>
            <a:picLocks noGrp="1" noChangeAspect="1" noChangeArrowheads="1"/>
          </p:cNvPicPr>
          <p:nvPr>
            <p:ph sz="half" idx="2"/>
          </p:nvPr>
        </p:nvPicPr>
        <p:blipFill>
          <a:blip r:embed="rId3"/>
          <a:srcRect/>
          <a:stretch>
            <a:fillRect/>
          </a:stretch>
        </p:blipFill>
        <p:spPr>
          <a:xfrm>
            <a:off x="5005388" y="2949575"/>
            <a:ext cx="1670050" cy="1793875"/>
          </a:xfrm>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solidFill>
                  <a:srgbClr val="FEFAF0"/>
                </a:solidFill>
              </a:rPr>
              <a:t>Ergonomics</a:t>
            </a:r>
          </a:p>
        </p:txBody>
      </p:sp>
      <p:sp>
        <p:nvSpPr>
          <p:cNvPr id="60419" name="Rectangle 3"/>
          <p:cNvSpPr>
            <a:spLocks noGrp="1" noChangeArrowheads="1"/>
          </p:cNvSpPr>
          <p:nvPr>
            <p:ph type="body" sz="half" idx="1"/>
          </p:nvPr>
        </p:nvSpPr>
        <p:spPr/>
        <p:txBody>
          <a:bodyPr/>
          <a:lstStyle/>
          <a:p>
            <a:pPr>
              <a:buFontTx/>
              <a:buNone/>
            </a:pPr>
            <a:r>
              <a:rPr lang="en-US" sz="2400">
                <a:solidFill>
                  <a:schemeClr val="tx2"/>
                </a:solidFill>
              </a:rPr>
              <a:t>                                    </a:t>
            </a:r>
          </a:p>
          <a:p>
            <a:r>
              <a:rPr lang="en-US" sz="2400">
                <a:solidFill>
                  <a:schemeClr val="tx2"/>
                </a:solidFill>
              </a:rPr>
              <a:t>Fitting the job to the worker</a:t>
            </a:r>
          </a:p>
          <a:p>
            <a:r>
              <a:rPr lang="en-US" sz="2400">
                <a:solidFill>
                  <a:schemeClr val="tx2"/>
                </a:solidFill>
              </a:rPr>
              <a:t>Designing machines, tools, equipment, processes</a:t>
            </a:r>
          </a:p>
          <a:p>
            <a:r>
              <a:rPr lang="en-US" sz="2400">
                <a:solidFill>
                  <a:schemeClr val="tx2"/>
                </a:solidFill>
              </a:rPr>
              <a:t>Layout</a:t>
            </a:r>
          </a:p>
          <a:p>
            <a:r>
              <a:rPr lang="en-US" sz="2400">
                <a:solidFill>
                  <a:schemeClr val="tx2"/>
                </a:solidFill>
              </a:rPr>
              <a:t>Methods of works and environment</a:t>
            </a:r>
          </a:p>
        </p:txBody>
      </p:sp>
      <p:pic>
        <p:nvPicPr>
          <p:cNvPr id="60420" name="Picture 4" descr="j0300840"/>
          <p:cNvPicPr>
            <a:picLocks noGrp="1" noChangeAspect="1" noChangeArrowheads="1"/>
          </p:cNvPicPr>
          <p:nvPr>
            <p:ph sz="quarter" idx="2"/>
          </p:nvPr>
        </p:nvPicPr>
        <p:blipFill>
          <a:blip r:embed="rId3"/>
          <a:srcRect/>
          <a:stretch>
            <a:fillRect/>
          </a:stretch>
        </p:blipFill>
        <p:spPr>
          <a:xfrm>
            <a:off x="5715000" y="2514600"/>
            <a:ext cx="1828800" cy="2138363"/>
          </a:xfrm>
          <a:noFill/>
          <a:ln/>
        </p:spPr>
      </p:pic>
      <p:sp>
        <p:nvSpPr>
          <p:cNvPr id="60423" name="Rectangle 7"/>
          <p:cNvSpPr>
            <a:spLocks noGrp="1" noChangeArrowheads="1"/>
          </p:cNvSpPr>
          <p:nvPr>
            <p:ph sz="quarter" idx="3"/>
          </p:nvPr>
        </p:nvSpPr>
        <p:spPr>
          <a:xfrm>
            <a:off x="4038600" y="1905000"/>
            <a:ext cx="3617913" cy="2173288"/>
          </a:xfrm>
        </p:spPr>
        <p:txBody>
          <a:bodyPr/>
          <a:lstStyle/>
          <a:p>
            <a:r>
              <a:rPr lang="en-US" sz="2400"/>
              <a:t>Ergon = work</a:t>
            </a:r>
          </a:p>
          <a:p>
            <a:endParaRPr lang="en-US" sz="2400"/>
          </a:p>
          <a:p>
            <a:r>
              <a:rPr lang="en-US" sz="2400"/>
              <a:t>Nomos=</a:t>
            </a:r>
          </a:p>
          <a:p>
            <a:pPr>
              <a:buFontTx/>
              <a:buNone/>
            </a:pPr>
            <a:endParaRPr 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solidFill>
                  <a:srgbClr val="FEFAF0"/>
                </a:solidFill>
              </a:rPr>
              <a:t>Occupational</a:t>
            </a:r>
            <a:r>
              <a:rPr lang="en-US"/>
              <a:t> </a:t>
            </a:r>
            <a:r>
              <a:rPr lang="en-US">
                <a:solidFill>
                  <a:srgbClr val="FEFAF0"/>
                </a:solidFill>
              </a:rPr>
              <a:t>Environment</a:t>
            </a:r>
          </a:p>
        </p:txBody>
      </p:sp>
      <p:sp>
        <p:nvSpPr>
          <p:cNvPr id="61443" name="Rectangle 3"/>
          <p:cNvSpPr>
            <a:spLocks noGrp="1" noChangeArrowheads="1"/>
          </p:cNvSpPr>
          <p:nvPr>
            <p:ph type="body" sz="half" idx="1"/>
          </p:nvPr>
        </p:nvSpPr>
        <p:spPr/>
        <p:txBody>
          <a:bodyPr/>
          <a:lstStyle/>
          <a:p>
            <a:r>
              <a:rPr lang="en-US" sz="2400">
                <a:solidFill>
                  <a:schemeClr val="tx2"/>
                </a:solidFill>
              </a:rPr>
              <a:t>Man and physical, chemical and biological agents</a:t>
            </a:r>
          </a:p>
          <a:p>
            <a:pPr>
              <a:buFontTx/>
              <a:buNone/>
            </a:pPr>
            <a:endParaRPr lang="en-US" sz="2400">
              <a:solidFill>
                <a:schemeClr val="tx2"/>
              </a:solidFill>
            </a:endParaRPr>
          </a:p>
          <a:p>
            <a:r>
              <a:rPr lang="en-US" sz="2400">
                <a:solidFill>
                  <a:schemeClr val="tx2"/>
                </a:solidFill>
              </a:rPr>
              <a:t>Man and machines </a:t>
            </a:r>
          </a:p>
          <a:p>
            <a:endParaRPr lang="en-US" sz="2400">
              <a:solidFill>
                <a:schemeClr val="tx2"/>
              </a:solidFill>
            </a:endParaRPr>
          </a:p>
          <a:p>
            <a:r>
              <a:rPr lang="en-US" sz="2400">
                <a:solidFill>
                  <a:schemeClr val="tx2"/>
                </a:solidFill>
              </a:rPr>
              <a:t>Man and man</a:t>
            </a:r>
          </a:p>
          <a:p>
            <a:pPr>
              <a:buFontTx/>
              <a:buNone/>
            </a:pPr>
            <a:endParaRPr lang="en-US" sz="2400">
              <a:solidFill>
                <a:schemeClr val="tx2"/>
              </a:solidFill>
            </a:endParaRPr>
          </a:p>
          <a:p>
            <a:endParaRPr lang="en-US" sz="2800">
              <a:solidFill>
                <a:schemeClr val="tx2"/>
              </a:solidFill>
            </a:endParaRPr>
          </a:p>
        </p:txBody>
      </p:sp>
      <p:pic>
        <p:nvPicPr>
          <p:cNvPr id="61444" name="Picture 4" descr="j0233018"/>
          <p:cNvPicPr>
            <a:picLocks noGrp="1" noChangeAspect="1" noChangeArrowheads="1"/>
          </p:cNvPicPr>
          <p:nvPr>
            <p:ph sz="quarter" idx="2"/>
          </p:nvPr>
        </p:nvPicPr>
        <p:blipFill>
          <a:blip r:embed="rId3"/>
          <a:srcRect/>
          <a:stretch>
            <a:fillRect/>
          </a:stretch>
        </p:blipFill>
        <p:spPr>
          <a:xfrm>
            <a:off x="2971800" y="4419600"/>
            <a:ext cx="1752600" cy="1752600"/>
          </a:xfrm>
          <a:noFill/>
          <a:ln/>
        </p:spPr>
      </p:pic>
      <p:pic>
        <p:nvPicPr>
          <p:cNvPr id="61446" name="Picture 6" descr="j0292020"/>
          <p:cNvPicPr>
            <a:picLocks noGrp="1" noChangeAspect="1" noChangeArrowheads="1"/>
          </p:cNvPicPr>
          <p:nvPr>
            <p:ph sz="quarter" idx="3"/>
          </p:nvPr>
        </p:nvPicPr>
        <p:blipFill>
          <a:blip r:embed="rId4"/>
          <a:srcRect/>
          <a:stretch>
            <a:fillRect/>
          </a:stretch>
        </p:blipFill>
        <p:spPr>
          <a:xfrm>
            <a:off x="5029200" y="2971800"/>
            <a:ext cx="1868488" cy="1773238"/>
          </a:xfrm>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solidFill>
                  <a:srgbClr val="FEFAF0"/>
                </a:solidFill>
              </a:rPr>
              <a:t>Occupational Hazards </a:t>
            </a:r>
          </a:p>
        </p:txBody>
      </p:sp>
      <p:sp>
        <p:nvSpPr>
          <p:cNvPr id="62468" name="Rectangle 4"/>
          <p:cNvSpPr>
            <a:spLocks noGrp="1" noChangeArrowheads="1"/>
          </p:cNvSpPr>
          <p:nvPr>
            <p:ph type="body" idx="1"/>
          </p:nvPr>
        </p:nvSpPr>
        <p:spPr/>
        <p:txBody>
          <a:bodyPr/>
          <a:lstStyle/>
          <a:p>
            <a:r>
              <a:rPr lang="en-US" dirty="0"/>
              <a:t>Hazards           </a:t>
            </a:r>
          </a:p>
          <a:p>
            <a:pPr>
              <a:buFontTx/>
              <a:buNone/>
            </a:pPr>
            <a:r>
              <a:rPr lang="en-US" dirty="0">
                <a:solidFill>
                  <a:schemeClr val="tx2"/>
                </a:solidFill>
              </a:rPr>
              <a:t>Physical                        </a:t>
            </a:r>
          </a:p>
          <a:p>
            <a:pPr>
              <a:buFontTx/>
              <a:buNone/>
            </a:pPr>
            <a:r>
              <a:rPr lang="en-US" dirty="0">
                <a:solidFill>
                  <a:schemeClr val="tx2"/>
                </a:solidFill>
              </a:rPr>
              <a:t>Chemical               </a:t>
            </a:r>
          </a:p>
          <a:p>
            <a:pPr>
              <a:buFontTx/>
              <a:buNone/>
            </a:pPr>
            <a:r>
              <a:rPr lang="en-US" dirty="0">
                <a:solidFill>
                  <a:schemeClr val="tx2"/>
                </a:solidFill>
              </a:rPr>
              <a:t>Biological</a:t>
            </a:r>
          </a:p>
          <a:p>
            <a:pPr>
              <a:buFontTx/>
              <a:buNone/>
            </a:pPr>
            <a:r>
              <a:rPr lang="en-US" dirty="0">
                <a:solidFill>
                  <a:schemeClr val="tx2"/>
                </a:solidFill>
              </a:rPr>
              <a:t>Mechanical</a:t>
            </a:r>
          </a:p>
          <a:p>
            <a:pPr>
              <a:buFontTx/>
              <a:buNone/>
            </a:pPr>
            <a:r>
              <a:rPr lang="en-US" dirty="0">
                <a:solidFill>
                  <a:schemeClr val="tx2"/>
                </a:solidFill>
              </a:rPr>
              <a:t>Psychological &amp; Social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sz="quarter"/>
          </p:nvPr>
        </p:nvSpPr>
        <p:spPr/>
        <p:txBody>
          <a:bodyPr/>
          <a:lstStyle/>
          <a:p>
            <a:r>
              <a:rPr lang="en-US">
                <a:solidFill>
                  <a:srgbClr val="FEFAF0"/>
                </a:solidFill>
              </a:rPr>
              <a:t>Occupational diseases</a:t>
            </a:r>
          </a:p>
        </p:txBody>
      </p:sp>
      <p:graphicFrame>
        <p:nvGraphicFramePr>
          <p:cNvPr id="65590" name="Group 54"/>
          <p:cNvGraphicFramePr>
            <a:graphicFrameLocks noGrp="1"/>
          </p:cNvGraphicFramePr>
          <p:nvPr>
            <p:ph sz="quarter" idx="1"/>
          </p:nvPr>
        </p:nvGraphicFramePr>
        <p:xfrm>
          <a:off x="304800" y="1143000"/>
          <a:ext cx="3616325" cy="5339017"/>
        </p:xfrm>
        <a:graphic>
          <a:graphicData uri="http://schemas.openxmlformats.org/drawingml/2006/table">
            <a:tbl>
              <a:tblPr/>
              <a:tblGrid>
                <a:gridCol w="1100138">
                  <a:extLst>
                    <a:ext uri="{9D8B030D-6E8A-4147-A177-3AD203B41FA5}">
                      <a16:colId xmlns:a16="http://schemas.microsoft.com/office/drawing/2014/main" val="20000"/>
                    </a:ext>
                  </a:extLst>
                </a:gridCol>
                <a:gridCol w="2516187">
                  <a:extLst>
                    <a:ext uri="{9D8B030D-6E8A-4147-A177-3AD203B41FA5}">
                      <a16:colId xmlns:a16="http://schemas.microsoft.com/office/drawing/2014/main" val="20001"/>
                    </a:ext>
                  </a:extLst>
                </a:gridCol>
              </a:tblGrid>
              <a:tr h="1077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bg2"/>
                          </a:solidFill>
                          <a:effectLst/>
                          <a:latin typeface="Arial" charset="0"/>
                        </a:rPr>
                        <a:t>Due to physical agents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2"/>
                          </a:solidFill>
                          <a:effectLst/>
                          <a:latin typeface="Arial" charset="0"/>
                        </a:rPr>
                        <a:t>heat, cold, light, pressure, noise, radiation, mechanical factors, electricity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rPr>
                        <a:t>Due to chemical agents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2"/>
                          </a:solidFill>
                          <a:effectLst/>
                          <a:latin typeface="Arial" charset="0"/>
                        </a:rPr>
                        <a:t>Gases, dusts (organic/ inorganic), metals, chemicals , solvents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9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rPr>
                        <a:t>Due to biological agents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2"/>
                          </a:solidFill>
                          <a:effectLst/>
                          <a:latin typeface="Arial" charset="0"/>
                        </a:rPr>
                        <a:t>Brucellosis, leptospirosis, anthrax, tetanus etc.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1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rPr>
                        <a:t>Occupa-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rPr>
                        <a:t>tional cancers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2"/>
                          </a:solidFill>
                          <a:effectLst/>
                          <a:latin typeface="Arial" charset="0"/>
                        </a:rPr>
                        <a:t>Of skin, lung, bladder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6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rPr>
                        <a:t>Occupa-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rPr>
                        <a:t>tional dermatitis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2"/>
                          </a:solidFill>
                          <a:effectLst/>
                          <a:latin typeface="Arial" charset="0"/>
                        </a:rPr>
                        <a:t>Dermatitis, eczema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rPr>
                        <a:t>Psycho-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rPr>
                        <a:t>logical origion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2"/>
                          </a:solidFill>
                          <a:effectLst/>
                          <a:latin typeface="Arial" charset="0"/>
                        </a:rPr>
                        <a:t>Hypertension, peptic ulcer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pic>
        <p:nvPicPr>
          <p:cNvPr id="65568" name="Picture 32" descr="j0240695"/>
          <p:cNvPicPr>
            <a:picLocks noGrp="1" noChangeAspect="1" noChangeArrowheads="1"/>
          </p:cNvPicPr>
          <p:nvPr>
            <p:ph sz="quarter" idx="2"/>
          </p:nvPr>
        </p:nvPicPr>
        <p:blipFill>
          <a:blip r:embed="rId3"/>
          <a:srcRect/>
          <a:stretch>
            <a:fillRect/>
          </a:stretch>
        </p:blipFill>
        <p:spPr>
          <a:xfrm>
            <a:off x="5486400" y="1143000"/>
            <a:ext cx="1825625" cy="1462088"/>
          </a:xfrm>
          <a:noFill/>
          <a:ln/>
        </p:spPr>
      </p:pic>
      <p:pic>
        <p:nvPicPr>
          <p:cNvPr id="65577" name="Picture 41" descr="j0199727"/>
          <p:cNvPicPr>
            <a:picLocks noGrp="1" noChangeAspect="1" noChangeArrowheads="1"/>
          </p:cNvPicPr>
          <p:nvPr>
            <p:ph sz="quarter" idx="3"/>
          </p:nvPr>
        </p:nvPicPr>
        <p:blipFill>
          <a:blip r:embed="rId4"/>
          <a:srcRect/>
          <a:stretch>
            <a:fillRect/>
          </a:stretch>
        </p:blipFill>
        <p:spPr>
          <a:xfrm>
            <a:off x="5638800" y="4648200"/>
            <a:ext cx="1770063" cy="1739900"/>
          </a:xfrm>
          <a:noFill/>
          <a:ln/>
        </p:spPr>
      </p:pic>
      <p:pic>
        <p:nvPicPr>
          <p:cNvPr id="65585" name="Picture 49" descr="j0149627"/>
          <p:cNvPicPr>
            <a:picLocks noGrp="1" noChangeAspect="1" noChangeArrowheads="1"/>
          </p:cNvPicPr>
          <p:nvPr>
            <p:ph sz="quarter" idx="4"/>
          </p:nvPr>
        </p:nvPicPr>
        <p:blipFill>
          <a:blip r:embed="rId5"/>
          <a:srcRect/>
          <a:stretch>
            <a:fillRect/>
          </a:stretch>
        </p:blipFill>
        <p:spPr>
          <a:xfrm>
            <a:off x="4267200" y="2971800"/>
            <a:ext cx="1981200" cy="1408113"/>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solidFill>
                  <a:srgbClr val="FEFAF0"/>
                </a:solidFill>
              </a:rPr>
              <a:t>Pneumoconiosis</a:t>
            </a:r>
          </a:p>
        </p:txBody>
      </p:sp>
      <p:sp>
        <p:nvSpPr>
          <p:cNvPr id="80905" name="Rectangle 9"/>
          <p:cNvSpPr>
            <a:spLocks noGrp="1" noChangeArrowheads="1"/>
          </p:cNvSpPr>
          <p:nvPr>
            <p:ph type="body" sz="half" idx="1"/>
          </p:nvPr>
        </p:nvSpPr>
        <p:spPr>
          <a:xfrm>
            <a:off x="304800" y="1295400"/>
            <a:ext cx="4835525" cy="4725988"/>
          </a:xfrm>
        </p:spPr>
        <p:txBody>
          <a:bodyPr/>
          <a:lstStyle/>
          <a:p>
            <a:r>
              <a:rPr lang="en-US" sz="2400">
                <a:solidFill>
                  <a:schemeClr val="tx2"/>
                </a:solidFill>
              </a:rPr>
              <a:t>Dust particles 0.5 – 3 micron</a:t>
            </a:r>
          </a:p>
          <a:p>
            <a:pPr>
              <a:buFontTx/>
              <a:buNone/>
            </a:pPr>
            <a:endParaRPr lang="en-US" sz="2400">
              <a:solidFill>
                <a:schemeClr val="tx2"/>
              </a:solidFill>
            </a:endParaRPr>
          </a:p>
          <a:p>
            <a:r>
              <a:rPr lang="en-US" sz="2400">
                <a:solidFill>
                  <a:schemeClr val="tx2"/>
                </a:solidFill>
              </a:rPr>
              <a:t>Chemical composition , fineness, concentration, period of exposure, individual susceptibility.</a:t>
            </a:r>
          </a:p>
          <a:p>
            <a:endParaRPr lang="en-US" sz="2400">
              <a:solidFill>
                <a:schemeClr val="tx2"/>
              </a:solidFill>
            </a:endParaRPr>
          </a:p>
          <a:p>
            <a:r>
              <a:rPr lang="en-US" sz="2400">
                <a:solidFill>
                  <a:schemeClr val="tx2"/>
                </a:solidFill>
              </a:rPr>
              <a:t>Inorganic and organic dusts</a:t>
            </a:r>
          </a:p>
          <a:p>
            <a:pPr>
              <a:buFontTx/>
              <a:buNone/>
            </a:pPr>
            <a:endParaRPr lang="en-US" sz="2800">
              <a:solidFill>
                <a:schemeClr val="tx2"/>
              </a:solidFill>
            </a:endParaRPr>
          </a:p>
        </p:txBody>
      </p:sp>
      <p:pic>
        <p:nvPicPr>
          <p:cNvPr id="80900" name="Picture 4" descr="j0297185"/>
          <p:cNvPicPr>
            <a:picLocks noGrp="1" noChangeAspect="1" noChangeArrowheads="1"/>
          </p:cNvPicPr>
          <p:nvPr>
            <p:ph sz="half" idx="2"/>
          </p:nvPr>
        </p:nvPicPr>
        <p:blipFill>
          <a:blip r:embed="rId3"/>
          <a:srcRect/>
          <a:stretch>
            <a:fillRect/>
          </a:stretch>
        </p:blipFill>
        <p:spPr>
          <a:xfrm>
            <a:off x="5410200" y="1219200"/>
            <a:ext cx="1809750" cy="1441450"/>
          </a:xfrm>
          <a:noFill/>
          <a:ln/>
        </p:spPr>
      </p:pic>
    </p:spTree>
  </p:cSld>
  <p:clrMapOvr>
    <a:masterClrMapping/>
  </p:clrMapOvr>
</p:sld>
</file>

<file path=ppt/theme/theme1.xml><?xml version="1.0" encoding="utf-8"?>
<a:theme xmlns:a="http://schemas.openxmlformats.org/drawingml/2006/main" name="Occupational Health(2)">
  <a:themeElements>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Kimon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K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Kimono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Kimono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Kimono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Kimono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Occupational Health(2)</Template>
  <TotalTime>62</TotalTime>
  <Words>1306</Words>
  <Application>Microsoft Office PowerPoint</Application>
  <PresentationFormat>On-screen Show (4:3)</PresentationFormat>
  <Paragraphs>292</Paragraphs>
  <Slides>28</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Arial Black</vt:lpstr>
      <vt:lpstr>Times New Roman</vt:lpstr>
      <vt:lpstr>Occupational Health(2)</vt:lpstr>
      <vt:lpstr>                           CM 11.3, 11.4 Occupational Health Hazards</vt:lpstr>
      <vt:lpstr>PowerPoint Presentation</vt:lpstr>
      <vt:lpstr>Objectives:</vt:lpstr>
      <vt:lpstr>Definition</vt:lpstr>
      <vt:lpstr>Ergonomics</vt:lpstr>
      <vt:lpstr>Occupational Environment</vt:lpstr>
      <vt:lpstr>Occupational Hazards </vt:lpstr>
      <vt:lpstr>Occupational diseases</vt:lpstr>
      <vt:lpstr>Pneumoconiosis</vt:lpstr>
      <vt:lpstr>INORGANIC DUSTS</vt:lpstr>
      <vt:lpstr>INORGANIC DUSTS</vt:lpstr>
      <vt:lpstr>ORGANIC DUSTS</vt:lpstr>
      <vt:lpstr>ORGANIC DUSTS</vt:lpstr>
      <vt:lpstr>Occupational hazards of agricultural workers</vt:lpstr>
      <vt:lpstr>PowerPoint Presentation</vt:lpstr>
      <vt:lpstr>                HEALTH PROBLEMS DUE TO                                   INDUSTRALISATION </vt:lpstr>
      <vt:lpstr>           MEASURES FOR HEALTH               PROTECTION OF WORKERS </vt:lpstr>
      <vt:lpstr>  PREVENTION OF OCCUPATIONAL DISEASES.</vt:lpstr>
      <vt:lpstr>                                                 MEDICAL MEASURES </vt:lpstr>
      <vt:lpstr>         ENGINEERING MEASURES</vt:lpstr>
      <vt:lpstr>                   LEGISLATION  </vt:lpstr>
      <vt:lpstr>  </vt:lpstr>
      <vt:lpstr> </vt:lpstr>
      <vt:lpstr> </vt:lpstr>
      <vt:lpstr> </vt:lpstr>
      <vt:lpstr> </vt:lpstr>
      <vt:lpstr> </vt:lpstr>
      <vt:lpstr>PowerPoint Presentation</vt:lpstr>
    </vt:vector>
  </TitlesOfParts>
  <Company>CMD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OCCUPATIONAL            HEALTH</dc:title>
  <dc:creator>PG</dc:creator>
  <cp:lastModifiedBy>Maharshi Patel</cp:lastModifiedBy>
  <cp:revision>19</cp:revision>
  <dcterms:created xsi:type="dcterms:W3CDTF">2010-07-30T04:52:22Z</dcterms:created>
  <dcterms:modified xsi:type="dcterms:W3CDTF">2023-02-23T06:58:32Z</dcterms:modified>
</cp:coreProperties>
</file>